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 " userId="a285c73067303759" providerId="LiveId" clId="{7F444DB0-2A12-4D06-944C-CED6F5E18CE3}"/>
    <pc:docChg chg="modSld">
      <pc:chgData name=" " userId="a285c73067303759" providerId="LiveId" clId="{7F444DB0-2A12-4D06-944C-CED6F5E18CE3}" dt="2019-03-16T16:35:06.247" v="40" actId="20577"/>
      <pc:docMkLst>
        <pc:docMk/>
      </pc:docMkLst>
      <pc:sldChg chg="modSp">
        <pc:chgData name=" " userId="a285c73067303759" providerId="LiveId" clId="{7F444DB0-2A12-4D06-944C-CED6F5E18CE3}" dt="2019-03-16T16:35:06.247" v="40" actId="20577"/>
        <pc:sldMkLst>
          <pc:docMk/>
          <pc:sldMk cId="3601102437" sldId="257"/>
        </pc:sldMkLst>
        <pc:spChg chg="mod">
          <ac:chgData name=" " userId="a285c73067303759" providerId="LiveId" clId="{7F444DB0-2A12-4D06-944C-CED6F5E18CE3}" dt="2019-03-16T16:35:06.247" v="40" actId="20577"/>
          <ac:spMkLst>
            <pc:docMk/>
            <pc:sldMk cId="3601102437" sldId="257"/>
            <ac:spMk id="3" creationId="{25B9F8FB-2D2C-4C0C-9593-C1A4EA09027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3/16/2019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DD6CBE-1C44-4A0E-A44A-526F536509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i="1" dirty="0"/>
              <a:t> </a:t>
            </a:r>
            <a:r>
              <a:rPr lang="cs-CZ" dirty="0"/>
              <a:t>Karel Poláček</a:t>
            </a:r>
            <a:endParaRPr lang="cs-CZ" i="1" dirty="0">
              <a:solidFill>
                <a:schemeClr val="tx1"/>
              </a:solidFill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5B9F8FB-2D2C-4C0C-9593-C1A4EA090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685059" cy="2646746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cs-CZ" sz="12800" dirty="0">
                <a:solidFill>
                  <a:schemeClr val="tx1"/>
                </a:solidFill>
              </a:rPr>
              <a:t>1892 – 1944</a:t>
            </a:r>
          </a:p>
          <a:p>
            <a:pPr marL="1143000" indent="-1143000" algn="ctr">
              <a:buFont typeface="Wingdings" panose="05000000000000000000" pitchFamily="2" charset="2"/>
              <a:buChar char="q"/>
            </a:pPr>
            <a:r>
              <a:rPr lang="cs-CZ" sz="12800" dirty="0">
                <a:solidFill>
                  <a:schemeClr val="tx1"/>
                </a:solidFill>
              </a:rPr>
              <a:t>prozaik a humorista židovského původu </a:t>
            </a:r>
          </a:p>
          <a:p>
            <a:pPr marL="2057400" lvl="2" indent="-1143000">
              <a:buFont typeface="Wingdings" panose="05000000000000000000" pitchFamily="2" charset="2"/>
              <a:buChar char="q"/>
            </a:pPr>
            <a:r>
              <a:rPr lang="cs-CZ" sz="12400" dirty="0">
                <a:solidFill>
                  <a:schemeClr val="tx1"/>
                </a:solidFill>
              </a:rPr>
              <a:t>žurnalista v Lidových novinách</a:t>
            </a:r>
          </a:p>
          <a:p>
            <a:pPr marL="2514600" lvl="3" indent="-1143000">
              <a:buFont typeface="Wingdings" panose="05000000000000000000" pitchFamily="2" charset="2"/>
              <a:buChar char="q"/>
            </a:pPr>
            <a:r>
              <a:rPr lang="cs-CZ" sz="12200" dirty="0">
                <a:solidFill>
                  <a:schemeClr val="tx1"/>
                </a:solidFill>
              </a:rPr>
              <a:t>Výborný vypravěč a satirik</a:t>
            </a:r>
          </a:p>
          <a:p>
            <a:pPr algn="ctr"/>
            <a:r>
              <a:rPr lang="cs-CZ" sz="12800" dirty="0">
                <a:solidFill>
                  <a:schemeClr val="tx1"/>
                </a:solidFill>
              </a:rPr>
              <a:t> 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F79E33D-EC32-419B-8CDD-7B59BCB11F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8207" y="425116"/>
            <a:ext cx="3023435" cy="280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099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DD6CBE-1C44-4A0E-A44A-526F536509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br>
              <a:rPr lang="cs-CZ" sz="3200" i="1" u="sng" dirty="0">
                <a:solidFill>
                  <a:schemeClr val="tx1"/>
                </a:solidFill>
              </a:rPr>
            </a:br>
            <a:endParaRPr lang="cs-CZ" sz="3200" i="1" u="sng" dirty="0">
              <a:solidFill>
                <a:schemeClr val="tx1"/>
              </a:solidFill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5B9F8FB-2D2C-4C0C-9593-C1A4EA090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1395664"/>
            <a:ext cx="7766936" cy="4269386"/>
          </a:xfrm>
        </p:spPr>
        <p:txBody>
          <a:bodyPr>
            <a:normAutofit/>
          </a:bodyPr>
          <a:lstStyle/>
          <a:p>
            <a:pPr algn="ctr"/>
            <a:r>
              <a:rPr lang="cs-CZ" sz="5400" dirty="0">
                <a:solidFill>
                  <a:schemeClr val="accent1"/>
                </a:solidFill>
              </a:rPr>
              <a:t>Bylo nás pět</a:t>
            </a:r>
          </a:p>
          <a:p>
            <a:pPr marL="457200" indent="-457200" algn="ctr">
              <a:buFont typeface="Wingdings" panose="05000000000000000000" pitchFamily="2" charset="2"/>
              <a:buChar char="q"/>
            </a:pPr>
            <a:r>
              <a:rPr lang="cs-CZ" sz="3200" dirty="0">
                <a:solidFill>
                  <a:schemeClr val="tx1"/>
                </a:solidFill>
              </a:rPr>
              <a:t>Humoristický román popisující dobrodružství pěti chlapců na malém městě</a:t>
            </a:r>
          </a:p>
          <a:p>
            <a:pPr marL="457200" indent="-457200" algn="ctr">
              <a:buFont typeface="Wingdings" panose="05000000000000000000" pitchFamily="2" charset="2"/>
              <a:buChar char="q"/>
            </a:pPr>
            <a:r>
              <a:rPr lang="cs-CZ" sz="3200" dirty="0">
                <a:solidFill>
                  <a:schemeClr val="tx1"/>
                </a:solidFill>
              </a:rPr>
              <a:t>Hlavním hrdinou je Petr Bajza, který je současně i </a:t>
            </a:r>
            <a:r>
              <a:rPr lang="cs-CZ" sz="3200">
                <a:solidFill>
                  <a:schemeClr val="tx1"/>
                </a:solidFill>
              </a:rPr>
              <a:t>vypravěčem příběhu</a:t>
            </a:r>
            <a:endParaRPr lang="cs-CZ" sz="3200" dirty="0">
              <a:solidFill>
                <a:schemeClr val="tx1"/>
              </a:solidFill>
            </a:endParaRPr>
          </a:p>
          <a:p>
            <a:pPr algn="ctr"/>
            <a:endParaRPr lang="cs-CZ" sz="3200" dirty="0">
              <a:solidFill>
                <a:schemeClr val="tx1"/>
              </a:solidFill>
            </a:endParaRPr>
          </a:p>
          <a:p>
            <a:pPr algn="ctr"/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102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DD6CBE-1C44-4A0E-A44A-526F536509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endParaRPr lang="cs-CZ" i="1" u="sng" dirty="0">
              <a:solidFill>
                <a:schemeClr val="tx1"/>
              </a:solidFill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5B9F8FB-2D2C-4C0C-9593-C1A4EA090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625441"/>
          </a:xfrm>
        </p:spPr>
        <p:txBody>
          <a:bodyPr>
            <a:normAutofit/>
          </a:bodyPr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21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DD6CBE-1C44-4A0E-A44A-526F536509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endParaRPr lang="cs-CZ" i="1" u="sng" dirty="0">
              <a:solidFill>
                <a:schemeClr val="tx1"/>
              </a:solidFill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5B9F8FB-2D2C-4C0C-9593-C1A4EA090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625441"/>
          </a:xfrm>
        </p:spPr>
        <p:txBody>
          <a:bodyPr>
            <a:normAutofit/>
          </a:bodyPr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091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DD6CBE-1C44-4A0E-A44A-526F536509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endParaRPr lang="cs-CZ" i="1" u="sng" dirty="0">
              <a:solidFill>
                <a:schemeClr val="tx1"/>
              </a:solidFill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5B9F8FB-2D2C-4C0C-9593-C1A4EA090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625441"/>
          </a:xfrm>
        </p:spPr>
        <p:txBody>
          <a:bodyPr>
            <a:normAutofit/>
          </a:bodyPr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30450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</TotalTime>
  <Words>44</Words>
  <Application>Microsoft Office PowerPoint</Application>
  <PresentationFormat>Širokoúhlá obrazovka</PresentationFormat>
  <Paragraphs>10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0" baseType="lpstr">
      <vt:lpstr>Arial</vt:lpstr>
      <vt:lpstr>Trebuchet MS</vt:lpstr>
      <vt:lpstr>Wingdings</vt:lpstr>
      <vt:lpstr>Wingdings 3</vt:lpstr>
      <vt:lpstr>Fazeta</vt:lpstr>
      <vt:lpstr> Karel Poláček</vt:lpstr>
      <vt:lpstr> 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Poláček</dc:title>
  <dc:creator>Bohunka</dc:creator>
  <cp:lastModifiedBy> </cp:lastModifiedBy>
  <cp:revision>4</cp:revision>
  <dcterms:created xsi:type="dcterms:W3CDTF">2019-03-16T13:05:04Z</dcterms:created>
  <dcterms:modified xsi:type="dcterms:W3CDTF">2019-03-16T16:35:33Z</dcterms:modified>
</cp:coreProperties>
</file>