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3" r:id="rId4"/>
    <p:sldId id="262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DD8D6-EC6E-4AEE-83C5-BBF325235627}" type="datetimeFigureOut">
              <a:rPr lang="cs-CZ" smtClean="0"/>
              <a:t>25.4.2019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649B3BC-4791-419A-BEEB-D9D572CB024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DD8D6-EC6E-4AEE-83C5-BBF325235627}" type="datetimeFigureOut">
              <a:rPr lang="cs-CZ" smtClean="0"/>
              <a:t>25.4.2019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9B3BC-4791-419A-BEEB-D9D572CB0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DD8D6-EC6E-4AEE-83C5-BBF325235627}" type="datetimeFigureOut">
              <a:rPr lang="cs-CZ" smtClean="0"/>
              <a:t>25.4.2019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9B3BC-4791-419A-BEEB-D9D572CB0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DD8D6-EC6E-4AEE-83C5-BBF325235627}" type="datetimeFigureOut">
              <a:rPr lang="cs-CZ" smtClean="0"/>
              <a:t>25.4.2019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9B3BC-4791-419A-BEEB-D9D572CB024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DD8D6-EC6E-4AEE-83C5-BBF325235627}" type="datetimeFigureOut">
              <a:rPr lang="cs-CZ" smtClean="0"/>
              <a:t>25.4.2019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9B3BC-4791-419A-BEEB-D9D572CB024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DD8D6-EC6E-4AEE-83C5-BBF325235627}" type="datetimeFigureOut">
              <a:rPr lang="cs-CZ" smtClean="0"/>
              <a:t>25.4.2019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9B3BC-4791-419A-BEEB-D9D572CB0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DD8D6-EC6E-4AEE-83C5-BBF325235627}" type="datetimeFigureOut">
              <a:rPr lang="cs-CZ" smtClean="0"/>
              <a:t>25.4.2019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9B3BC-4791-419A-BEEB-D9D572CB0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DD8D6-EC6E-4AEE-83C5-BBF325235627}" type="datetimeFigureOut">
              <a:rPr lang="cs-CZ" smtClean="0"/>
              <a:t>25.4.2019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9B3BC-4791-419A-BEEB-D9D572CB0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DD8D6-EC6E-4AEE-83C5-BBF325235627}" type="datetimeFigureOut">
              <a:rPr lang="cs-CZ" smtClean="0"/>
              <a:t>25.4.2019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9B3BC-4791-419A-BEEB-D9D572CB0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DD8D6-EC6E-4AEE-83C5-BBF325235627}" type="datetimeFigureOut">
              <a:rPr lang="cs-CZ" smtClean="0"/>
              <a:t>25.4.2019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9B3BC-4791-419A-BEEB-D9D572CB0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DD8D6-EC6E-4AEE-83C5-BBF325235627}" type="datetimeFigureOut">
              <a:rPr lang="cs-CZ" smtClean="0"/>
              <a:t>25.4.2019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9B3BC-4791-419A-BEEB-D9D572CB0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BD8DD8D6-EC6E-4AEE-83C5-BBF325235627}" type="datetimeFigureOut">
              <a:rPr lang="cs-CZ" smtClean="0"/>
              <a:t>25.4.2019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4649B3BC-4791-419A-BEEB-D9D572CB0241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Maysk%C3%A1_civilizace#/media/File:Mayamap.png" TargetMode="External"/><Relationship Id="rId2" Type="http://schemas.openxmlformats.org/officeDocument/2006/relationships/hyperlink" Target="https://cs.wikipedia.org/wiki/Mayov%C3%A9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s.wikipedia.org/wiki/Maysk%C3%A1_civilizace#/media/File:El_Castillo_Chitzen_Itza.jpg" TargetMode="External"/><Relationship Id="rId5" Type="http://schemas.openxmlformats.org/officeDocument/2006/relationships/hyperlink" Target="https://www.mystika.info/news/jak-fungovala-ekonomika-inku-/" TargetMode="External"/><Relationship Id="rId4" Type="http://schemas.openxmlformats.org/officeDocument/2006/relationships/hyperlink" Target="http://www.dejepis.com/ucebnice/aztekov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Mayové, Aztékové a Inkové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6779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Mayové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Mayové jsou původní obyvatelé jižního Mexika a severní části Střední Ameriky</a:t>
            </a:r>
          </a:p>
          <a:p>
            <a:r>
              <a:rPr lang="cs-CZ" dirty="0"/>
              <a:t>Označuje se tak mnoho rozličných populací a komunit i etnických skupin v regionu </a:t>
            </a:r>
            <a:r>
              <a:rPr lang="cs-CZ" dirty="0" err="1"/>
              <a:t>Mezoameriky</a:t>
            </a:r>
            <a:endParaRPr lang="cs-CZ" dirty="0"/>
          </a:p>
          <a:p>
            <a:r>
              <a:rPr lang="cs-CZ" dirty="0"/>
              <a:t>Počátkem 21. století zde žije okolo 6 milionů potomků Mayů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28" b="13428"/>
          <a:stretch>
            <a:fillRect/>
          </a:stretch>
        </p:blipFill>
        <p:spPr bwMode="auto">
          <a:xfrm>
            <a:off x="4191000" y="3618000"/>
            <a:ext cx="3902726" cy="32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 descr="VÃ½sledek obrÃ¡zku pro mayskÃ¡ pyramid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5789" y="-7563"/>
            <a:ext cx="5112423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015789" y="2872437"/>
            <a:ext cx="5112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Mayská pyramida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1980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" dur="indefinite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"/>
                                      </p:to>
                                    </p:set>
                                    <p:animEffect filter="image" prLst="opacity: 0">
                                      <p:cBhvr rctx="IE">
                                        <p:cTn id="11" dur="indefinite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Aztékové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Jejich původ je nejistý, někteří vědci se domnívají, že přišli ze severní Kalifornie</a:t>
            </a:r>
          </a:p>
          <a:p>
            <a:r>
              <a:rPr lang="cs-CZ" dirty="0"/>
              <a:t>Bohužel právě v této době byli napadeni Španěly</a:t>
            </a:r>
          </a:p>
          <a:p>
            <a:r>
              <a:rPr lang="cs-CZ" dirty="0"/>
              <a:t> Ani to však nepomohlo nadlouho, do roka byla Aztécká říše, především zásluhou </a:t>
            </a:r>
            <a:r>
              <a:rPr lang="cs-CZ" dirty="0" err="1"/>
              <a:t>Hernanda</a:t>
            </a:r>
            <a:r>
              <a:rPr lang="cs-CZ" dirty="0"/>
              <a:t> </a:t>
            </a:r>
            <a:r>
              <a:rPr lang="cs-CZ" dirty="0" err="1"/>
              <a:t>Cortéze</a:t>
            </a:r>
            <a:r>
              <a:rPr lang="cs-CZ" dirty="0"/>
              <a:t>, dobyta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56" b="8356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355976" y="5589240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Aztécký kalendář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802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Inkové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Incká říše byla nejmocnějším státem celé Jižní Ameriky</a:t>
            </a:r>
          </a:p>
          <a:p>
            <a:r>
              <a:rPr lang="cs-CZ" dirty="0"/>
              <a:t>V době největší slávy (v 15. a 16. století) ovládala oblast od And až k pobřeží oceánu – tedy dnešní Kolumbii, Chile, Bolívie, Ekvádor, Argentinu a Peru</a:t>
            </a:r>
          </a:p>
          <a:p>
            <a:r>
              <a:rPr lang="cs-CZ" dirty="0"/>
              <a:t>To vše bylo propojené systémem silnic, který byl téměř tak kvalitní jako ten římský</a:t>
            </a:r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61" r="17661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55976" y="5589240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Machu </a:t>
            </a:r>
            <a:r>
              <a:rPr lang="cs-CZ" dirty="0" err="1" smtClean="0"/>
              <a:t>Picchu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3318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Severoamerický Indián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VÃ½sledek obrÃ¡zku pro indiÃ¡ni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888" b="26888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VÃ½sledek obrÃ¡zku pro tÃ½pÃ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500" y="2171700"/>
            <a:ext cx="209550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048500" y="4686300"/>
            <a:ext cx="20955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Týpí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0982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©Jiří Balcar, A9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474024" cy="1144632"/>
          </a:xfrm>
        </p:spPr>
        <p:txBody>
          <a:bodyPr>
            <a:normAutofit fontScale="55000" lnSpcReduction="20000"/>
          </a:bodyPr>
          <a:lstStyle/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cs.wikipedia.org/wiki/Mayov%C3%A9</a:t>
            </a:r>
            <a:endParaRPr lang="cs-CZ" dirty="0" smtClean="0"/>
          </a:p>
          <a:p>
            <a:r>
              <a:rPr lang="cs-CZ" dirty="0">
                <a:hlinkClick r:id="rId3"/>
              </a:rPr>
              <a:t>https://cs.wikipedia.org/wiki/Maysk%C3%A1_civilizace#/</a:t>
            </a:r>
            <a:r>
              <a:rPr lang="cs-CZ" dirty="0" smtClean="0">
                <a:hlinkClick r:id="rId3"/>
              </a:rPr>
              <a:t>media/File:Mayamap.png</a:t>
            </a:r>
            <a:endParaRPr lang="cs-CZ" dirty="0" smtClean="0"/>
          </a:p>
          <a:p>
            <a:r>
              <a:rPr lang="cs-CZ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://www.dejepis.com/ucebnice/aztekove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>
                <a:hlinkClick r:id="rId5"/>
              </a:rPr>
              <a:t>https://www.mystika.info/news/jak-fungovala-ekonomika-inku-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dirty="0">
                <a:hlinkClick r:id="rId6"/>
              </a:rPr>
              <a:t>https://cs.wikipedia.org/wiki/Maysk%C3%A1_civilizace#/</a:t>
            </a:r>
            <a:r>
              <a:rPr lang="cs-CZ" dirty="0" smtClean="0">
                <a:hlinkClick r:id="rId6"/>
              </a:rPr>
              <a:t>media/File:El_Castillo_Chitzen_Itza.jpg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8210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r"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38</TotalTime>
  <Words>179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Prostor</vt:lpstr>
      <vt:lpstr>Mayové, Aztékové a Inkové</vt:lpstr>
      <vt:lpstr>Mayové</vt:lpstr>
      <vt:lpstr>Aztékové</vt:lpstr>
      <vt:lpstr>Inkové</vt:lpstr>
      <vt:lpstr>Severoamerický Indián</vt:lpstr>
      <vt:lpstr>©Jiří Balcar, A9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Mayové, Aztékové a Inkové</dc:title>
  <dc:creator>Iva Pižlová</dc:creator>
  <cp:lastModifiedBy>Tucimova</cp:lastModifiedBy>
  <cp:revision>5</cp:revision>
  <dcterms:created xsi:type="dcterms:W3CDTF">2019-04-17T10:49:48Z</dcterms:created>
  <dcterms:modified xsi:type="dcterms:W3CDTF">2019-04-25T13:17:23Z</dcterms:modified>
</cp:coreProperties>
</file>