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67" r:id="rId4"/>
    <p:sldId id="293" r:id="rId5"/>
    <p:sldId id="294" r:id="rId6"/>
    <p:sldId id="295" r:id="rId7"/>
    <p:sldId id="296" r:id="rId8"/>
    <p:sldId id="297" r:id="rId9"/>
    <p:sldId id="298" r:id="rId10"/>
    <p:sldId id="299" r:id="rId11"/>
    <p:sldId id="300" r:id="rId12"/>
    <p:sldId id="301" r:id="rId13"/>
    <p:sldId id="302" r:id="rId14"/>
    <p:sldId id="303" r:id="rId15"/>
    <p:sldId id="306" r:id="rId16"/>
    <p:sldId id="307" r:id="rId17"/>
    <p:sldId id="308" r:id="rId18"/>
    <p:sldId id="309" r:id="rId19"/>
    <p:sldId id="310" r:id="rId20"/>
    <p:sldId id="311" r:id="rId21"/>
    <p:sldId id="312" r:id="rId22"/>
    <p:sldId id="313" r:id="rId23"/>
    <p:sldId id="314" r:id="rId24"/>
    <p:sldId id="315" r:id="rId25"/>
    <p:sldId id="257" r:id="rId2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33"/>
    <a:srgbClr val="808080"/>
    <a:srgbClr val="FF3300"/>
    <a:srgbClr val="FF0000"/>
    <a:srgbClr val="336600"/>
    <a:srgbClr val="FF99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A8AD14B-C855-45EA-AEC7-F824353E1D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9934B134-ED5C-4D2F-A2B7-50D6C3538F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A3CFFF6-8DC9-4BC3-BFE1-B901709E2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86D55-A89F-41D1-9A4C-5E54EB721168}" type="datetimeFigureOut">
              <a:rPr lang="cs-CZ" smtClean="0"/>
              <a:t>29.02.2020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D6AADBC-BF63-4D44-9F07-B42013B30E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87067F8-883D-4614-8916-6B21E23CB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A8BF3-904C-427C-BA4E-552A9FB62F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6270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B7FD05F-AF41-4693-89F4-733EB0168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886E8FE8-665B-4CC1-A5DE-8922408094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E4048883-6EA4-4AC5-B176-6469AAD7E5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86D55-A89F-41D1-9A4C-5E54EB721168}" type="datetimeFigureOut">
              <a:rPr lang="cs-CZ" smtClean="0"/>
              <a:t>29.02.2020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4583B696-DCB2-4E96-ADC2-860DA8AEC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9A8206C-431C-4EF2-85B2-7C25692ED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A8BF3-904C-427C-BA4E-552A9FB62F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86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9A84CBD-FB92-43C4-BD3D-08FD72F18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93F5FBE9-83EF-4226-BB68-82863B7CC0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E042B86-DC4C-4F3E-A2B6-D13D9E220F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86D55-A89F-41D1-9A4C-5E54EB721168}" type="datetimeFigureOut">
              <a:rPr lang="cs-CZ" smtClean="0"/>
              <a:t>29.02.2020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341C4A9-93C9-4732-BDF8-0EC372214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994ACD1-9015-4552-9B64-CD636D68D5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A8BF3-904C-427C-BA4E-552A9FB62F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5882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A5D5E69-9285-42D8-B5C3-0FBE68A56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2B9C32B-7B97-46D0-8103-DA83631B6C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2D00FEA5-9EE2-488A-8F92-7210DDEF4B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95A58D8D-AA87-4ACD-B085-E75CDB62E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86D55-A89F-41D1-9A4C-5E54EB721168}" type="datetimeFigureOut">
              <a:rPr lang="cs-CZ" smtClean="0"/>
              <a:t>29.02.2020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16BCA01B-3556-40B8-AF7A-0B801134A9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524CE23C-B250-41F7-AB6D-5FBAA4A047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A8BF3-904C-427C-BA4E-552A9FB62F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757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C2988D6-529E-4B01-B39E-7EA331646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F2126DC1-390D-4060-90C0-8EA61ECD6A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D8B9ECA4-4569-499A-BA66-9B5276378F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999F6166-78E8-4959-83A9-5231B8B7D0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DCE32047-E0B2-4B7D-92A4-11ECFECCA0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5DDEEAA0-92D7-486D-9B86-930B486868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86D55-A89F-41D1-9A4C-5E54EB721168}" type="datetimeFigureOut">
              <a:rPr lang="cs-CZ" smtClean="0"/>
              <a:t>29.02.2020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17BDE8F5-81A7-4EBE-965E-5554B73F7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69C46673-807B-4B90-9192-9C4BC097B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A8BF3-904C-427C-BA4E-552A9FB62F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800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E88855C-2850-41DA-BAB6-3511CF84A4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FFFE2D63-B919-4983-A22D-73BB8A71B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86D55-A89F-41D1-9A4C-5E54EB721168}" type="datetimeFigureOut">
              <a:rPr lang="cs-CZ" smtClean="0"/>
              <a:t>29.02.2020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82DF6135-176D-49CF-B978-C872ED070B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E3522A9F-C053-4B40-B36C-084BA460A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A8BF3-904C-427C-BA4E-552A9FB62F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29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C1946BD0-B4A1-4E52-B7C0-75BF093315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86D55-A89F-41D1-9A4C-5E54EB721168}" type="datetimeFigureOut">
              <a:rPr lang="cs-CZ" smtClean="0"/>
              <a:t>29.02.2020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9626A5A2-71FA-47AF-A64A-F49C1C74B9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25E03581-9413-4736-B99F-ED623EE82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A8BF3-904C-427C-BA4E-552A9FB62F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007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4DB44FF-DC31-4566-9F6F-5050FB598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C8142632-18FB-416D-B684-EF35C91E1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BEB79DD0-A13F-48BF-B5A3-D33978294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1F2F343E-C555-401F-8527-B0A10D247E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86D55-A89F-41D1-9A4C-5E54EB721168}" type="datetimeFigureOut">
              <a:rPr lang="cs-CZ" smtClean="0"/>
              <a:t>29.02.2020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D988C33A-8AD7-411A-AFBE-2D369F1F3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01921CE1-655D-4A0C-99B9-E42A331044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A8BF3-904C-427C-BA4E-552A9FB62F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080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27C7E99-CFD8-4935-B11B-977744298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E487998B-4DD0-43FE-AEDA-5580FEA9AF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13CE75A7-800F-4EFF-A80E-31232EC680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9A444B02-32BD-415B-A6DE-FBE67D34F4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86D55-A89F-41D1-9A4C-5E54EB721168}" type="datetimeFigureOut">
              <a:rPr lang="cs-CZ" smtClean="0"/>
              <a:t>29.02.2020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20CB8834-6F51-47CE-8E5F-C68652DFD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4E52E594-D78A-42F0-956C-90611116F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A8BF3-904C-427C-BA4E-552A9FB62F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4259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3DB61FD-AB7B-4785-BACF-97F6CA107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8C750EC2-2FC9-4708-BF16-61B640C97F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6DCBCB7-0C63-429F-9496-8D532CB4E4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86D55-A89F-41D1-9A4C-5E54EB721168}" type="datetimeFigureOut">
              <a:rPr lang="cs-CZ" smtClean="0"/>
              <a:t>29.02.2020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E0DD19C2-1D0E-4735-AC20-EB48529582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497429B-FFB9-40B3-92BB-CD7ED5198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A8BF3-904C-427C-BA4E-552A9FB62F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833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64067C8A-F862-4958-8D65-276A0B55FF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C424CC14-CA7D-45C1-8570-BD6F3C9E48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371C9A5-C60E-467A-8773-16A7D54512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86D55-A89F-41D1-9A4C-5E54EB721168}" type="datetimeFigureOut">
              <a:rPr lang="cs-CZ" smtClean="0"/>
              <a:t>29.02.2020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F9D1BA8-0F86-4093-B16F-90BC31EB47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5C47329B-29DC-4EFB-8282-C147854EF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A8BF3-904C-427C-BA4E-552A9FB62F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388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B7A8F521-ADFB-4924-AD2B-9BD8AB906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55109CF3-5844-4A29-B96B-2B374B9134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85F6B09-2370-4163-A3A2-A2913A03F8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586D55-A89F-41D1-9A4C-5E54EB721168}" type="datetimeFigureOut">
              <a:rPr lang="cs-CZ" smtClean="0"/>
              <a:t>29.02.2020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E0725A04-C8F1-4ACB-84BB-832A560B66A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AB3B9C5-6642-4889-8DAB-2267E22282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8A8BF3-904C-427C-BA4E-552A9FB62F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0685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vp.cz/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chef.html" TargetMode="External"/><Relationship Id="rId3" Type="http://schemas.openxmlformats.org/officeDocument/2006/relationships/hyperlink" Target="http://www.clker.com/clipart-215560.html" TargetMode="External"/><Relationship Id="rId7" Type="http://schemas.openxmlformats.org/officeDocument/2006/relationships/hyperlink" Target="http://www.clker.com/clipart-13488.html" TargetMode="External"/><Relationship Id="rId2" Type="http://schemas.openxmlformats.org/officeDocument/2006/relationships/hyperlink" Target="http://www.clker.com/clipart-thumbs-up-smiley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14097.html" TargetMode="External"/><Relationship Id="rId5" Type="http://schemas.openxmlformats.org/officeDocument/2006/relationships/hyperlink" Target="http://www.clker.com/clipart-beer-bottle-1-2.html" TargetMode="External"/><Relationship Id="rId10" Type="http://schemas.openxmlformats.org/officeDocument/2006/relationships/hyperlink" Target="http://www.clker.com/clipart-january-2013-desk-calendar.html" TargetMode="External"/><Relationship Id="rId4" Type="http://schemas.openxmlformats.org/officeDocument/2006/relationships/hyperlink" Target="http://www.clker.com/clipart-90048.html" TargetMode="External"/><Relationship Id="rId9" Type="http://schemas.openxmlformats.org/officeDocument/2006/relationships/hyperlink" Target="http://www.clker.com/clipart-farmer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14696417-6C9C-46BA-8169-A4030ED60621}"/>
              </a:ext>
            </a:extLst>
          </p:cNvPr>
          <p:cNvSpPr/>
          <p:nvPr/>
        </p:nvSpPr>
        <p:spPr>
          <a:xfrm>
            <a:off x="543339" y="5810576"/>
            <a:ext cx="1110532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Autorem materiálu a všech jeho částí, není-li uvedeno jinak, je Zdeněk </a:t>
            </a:r>
            <a:r>
              <a:rPr lang="cs-CZ" b="0" i="1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Hanzelín</a:t>
            </a:r>
            <a:r>
              <a:rPr lang="cs-CZ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Dostupné z Metodického portálu </a:t>
            </a:r>
            <a:r>
              <a:rPr lang="cs-CZ" b="0" i="1" u="sng" dirty="0">
                <a:solidFill>
                  <a:srgbClr val="255C97"/>
                </a:solidFill>
                <a:effectLst/>
                <a:latin typeface="Arial" panose="020B0604020202020204" pitchFamily="34" charset="0"/>
                <a:hlinkClick r:id="rId2"/>
              </a:rPr>
              <a:t>www.rvp.cz</a:t>
            </a:r>
            <a:r>
              <a:rPr lang="cs-CZ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; ISSN 1802-4785. Provozuje Národní pedagogický institut České republiky (NPI ČR).</a:t>
            </a:r>
            <a:endParaRPr lang="cs-CZ" dirty="0"/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6A1FEFB7-F612-42AF-AB42-0CA16C925A9B}"/>
              </a:ext>
            </a:extLst>
          </p:cNvPr>
          <p:cNvSpPr txBox="1"/>
          <p:nvPr/>
        </p:nvSpPr>
        <p:spPr>
          <a:xfrm>
            <a:off x="3008243" y="2769704"/>
            <a:ext cx="489589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Dělení číslem 3</a:t>
            </a:r>
          </a:p>
        </p:txBody>
      </p:sp>
    </p:spTree>
    <p:extLst>
      <p:ext uri="{BB962C8B-B14F-4D97-AF65-F5344CB8AC3E}">
        <p14:creationId xmlns:p14="http://schemas.microsoft.com/office/powerpoint/2010/main" val="348053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6DE9F365-0007-4D4C-BF37-7668816DECD6}"/>
              </a:ext>
            </a:extLst>
          </p:cNvPr>
          <p:cNvSpPr txBox="1"/>
          <p:nvPr/>
        </p:nvSpPr>
        <p:spPr>
          <a:xfrm>
            <a:off x="492369" y="182880"/>
            <a:ext cx="1075493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Pravidla hry:</a:t>
            </a:r>
          </a:p>
          <a:p>
            <a:pPr marL="457200" indent="-457200">
              <a:buAutoNum type="arabicParenR"/>
            </a:pPr>
            <a:r>
              <a:rPr lang="cs-CZ" sz="2400" dirty="0"/>
              <a:t>Na snímku se objeví příklad na dělení číslicí 3 po dobu 5 sekund.</a:t>
            </a:r>
          </a:p>
          <a:p>
            <a:pPr marL="457200" indent="-457200">
              <a:buAutoNum type="arabicParenR"/>
            </a:pPr>
            <a:r>
              <a:rPr lang="cs-CZ" sz="2400" dirty="0"/>
              <a:t>Po uplynutí limitu 5 sekund znění příkladu zmizí a objeví se časový limit 5 sekund.</a:t>
            </a:r>
          </a:p>
          <a:p>
            <a:pPr marL="457200" indent="-457200">
              <a:buAutoNum type="arabicParenR"/>
            </a:pPr>
            <a:r>
              <a:rPr lang="cs-CZ" sz="2400" dirty="0"/>
              <a:t>Žákovi tak plyne čas k určení správného výsledku kliknutím na klávesnici.</a:t>
            </a:r>
          </a:p>
          <a:p>
            <a:pPr marL="457200" indent="-457200">
              <a:buAutoNum type="arabicParenR"/>
            </a:pPr>
            <a:r>
              <a:rPr lang="cs-CZ" sz="2400" dirty="0"/>
              <a:t>Při správném kliknutí se číslo na klávesnici zabarví zeleně.</a:t>
            </a:r>
          </a:p>
          <a:p>
            <a:pPr marL="457200" indent="-457200">
              <a:buAutoNum type="arabicParenR"/>
            </a:pPr>
            <a:r>
              <a:rPr lang="cs-CZ" sz="2400" dirty="0"/>
              <a:t>Na snímku se objeví příklad se správným výsledkem.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Při chybném určení výsledku se číslo na klávesnici zabarví červeně.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Učitel však musí žákovi zapsat chybnou odpověď.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Správný výsledek může určit sám žák nebo jeho spolužák.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F404B3ED-1145-4036-B53D-47B12E713C21}"/>
              </a:ext>
            </a:extLst>
          </p:cNvPr>
          <p:cNvSpPr/>
          <p:nvPr/>
        </p:nvSpPr>
        <p:spPr>
          <a:xfrm>
            <a:off x="492369" y="3514100"/>
            <a:ext cx="572983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Žák se dozví známku na základě této tabulky.</a:t>
            </a:r>
            <a:endParaRPr lang="cs-CZ" sz="2400" dirty="0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295CFF06-DC8E-482A-B84C-83E74863C1CC}"/>
              </a:ext>
            </a:extLst>
          </p:cNvPr>
          <p:cNvSpPr txBox="1"/>
          <p:nvPr/>
        </p:nvSpPr>
        <p:spPr>
          <a:xfrm>
            <a:off x="371061" y="3890665"/>
            <a:ext cx="423903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Počet chyb:               známka:</a:t>
            </a:r>
          </a:p>
          <a:p>
            <a:r>
              <a:rPr lang="cs-CZ" sz="2400" dirty="0"/>
              <a:t>  0 - 4                                 </a:t>
            </a:r>
            <a:r>
              <a:rPr lang="cs-CZ" sz="2400" dirty="0">
                <a:solidFill>
                  <a:srgbClr val="FF0000"/>
                </a:solidFill>
              </a:rPr>
              <a:t>1</a:t>
            </a:r>
          </a:p>
          <a:p>
            <a:r>
              <a:rPr lang="cs-CZ" sz="2400" dirty="0"/>
              <a:t>  5 – 9                                </a:t>
            </a:r>
            <a:r>
              <a:rPr lang="cs-CZ" sz="2400" dirty="0">
                <a:solidFill>
                  <a:srgbClr val="FF0000"/>
                </a:solidFill>
              </a:rPr>
              <a:t>2</a:t>
            </a:r>
          </a:p>
          <a:p>
            <a:r>
              <a:rPr lang="cs-CZ" sz="2400" dirty="0"/>
              <a:t>10 – 14                              </a:t>
            </a:r>
            <a:r>
              <a:rPr lang="cs-CZ" sz="2400" dirty="0">
                <a:solidFill>
                  <a:srgbClr val="FF0000"/>
                </a:solidFill>
              </a:rPr>
              <a:t>3</a:t>
            </a:r>
          </a:p>
          <a:p>
            <a:r>
              <a:rPr lang="cs-CZ" sz="2400" dirty="0"/>
              <a:t>15 – 19                              </a:t>
            </a:r>
            <a:r>
              <a:rPr lang="cs-CZ" sz="2400" dirty="0">
                <a:solidFill>
                  <a:srgbClr val="FF0000"/>
                </a:solidFill>
              </a:rPr>
              <a:t>4</a:t>
            </a:r>
          </a:p>
          <a:p>
            <a:r>
              <a:rPr lang="cs-CZ" sz="2400" dirty="0"/>
              <a:t>20 – 23                              </a:t>
            </a:r>
            <a:r>
              <a:rPr lang="cs-CZ" sz="2400" dirty="0">
                <a:solidFill>
                  <a:srgbClr val="FF0000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882012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3" name="Vývojový diagram: spojnice 2">
            <a:extLst>
              <a:ext uri="{FF2B5EF4-FFF2-40B4-BE49-F238E27FC236}">
                <a16:creationId xmlns:a16="http://schemas.microsoft.com/office/drawing/2014/main" id="{CD84B452-CDE0-4032-90DB-5A1B0C2A0CEB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>
            <a:extLst>
              <a:ext uri="{FF2B5EF4-FFF2-40B4-BE49-F238E27FC236}">
                <a16:creationId xmlns:a16="http://schemas.microsoft.com/office/drawing/2014/main" id="{A6D1DDA7-5E32-4822-BF5F-A55DA87413B4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>
            <a:extLst>
              <a:ext uri="{FF2B5EF4-FFF2-40B4-BE49-F238E27FC236}">
                <a16:creationId xmlns:a16="http://schemas.microsoft.com/office/drawing/2014/main" id="{F8CCB962-6A9D-4520-8163-8526BFA401A5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>
            <a:extLst>
              <a:ext uri="{FF2B5EF4-FFF2-40B4-BE49-F238E27FC236}">
                <a16:creationId xmlns:a16="http://schemas.microsoft.com/office/drawing/2014/main" id="{A4734D2A-7FA8-4075-AC1F-07235A0F6FC7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>
            <a:extLst>
              <a:ext uri="{FF2B5EF4-FFF2-40B4-BE49-F238E27FC236}">
                <a16:creationId xmlns:a16="http://schemas.microsoft.com/office/drawing/2014/main" id="{91D1F6B3-9DE5-4C7F-AFED-323B8A444B12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F18B34D5-A4F8-4272-ABC1-F68FB260799E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A4E3EEF1-E1DC-4D54-AD48-E80096A5E461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5F3622AE-3830-4D0F-86F8-4EDBBE7C4B6B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68B396A-529F-4A2F-93E1-8E80A601831E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C2B825C7-9091-4704-A8CC-AC08BB093CF2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8DA0A53-735B-4E5E-8141-B997D74AAC8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7D255FDD-132B-48B0-AAED-777E8EB42D83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6E4656FE-4A99-4B1F-BAD8-B0E0A7CD89D1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A03A01C7-E8F9-49BB-B2FF-F6A3743DEEF1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A92E02E-1FD6-48D1-A44B-4B6BC7F0FB1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1F38E25-FA0C-4A9F-AB4D-E848C1B12B4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C70F5C7B-7EEC-43C7-B25C-C7936D8A2385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89969272-633E-4899-A215-F4F460B672B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1170057A-6C84-493F-8501-F08A77E44F27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1F027665-57E3-4A98-8844-0E581C6FE2A0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0322547E-C74D-45DE-8AA9-49F1BBB2BB03}"/>
              </a:ext>
            </a:extLst>
          </p:cNvPr>
          <p:cNvSpPr txBox="1"/>
          <p:nvPr/>
        </p:nvSpPr>
        <p:spPr>
          <a:xfrm>
            <a:off x="458249" y="3429000"/>
            <a:ext cx="14430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9 : 3 =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2F79707A-45E7-41E1-8380-10BF739D8114}"/>
              </a:ext>
            </a:extLst>
          </p:cNvPr>
          <p:cNvSpPr txBox="1"/>
          <p:nvPr/>
        </p:nvSpPr>
        <p:spPr>
          <a:xfrm>
            <a:off x="5283933" y="342900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3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ECE32C24-D6DC-42BA-9A99-742B6EC31B7D}"/>
              </a:ext>
            </a:extLst>
          </p:cNvPr>
          <p:cNvSpPr txBox="1"/>
          <p:nvPr/>
        </p:nvSpPr>
        <p:spPr>
          <a:xfrm>
            <a:off x="3783768" y="3429000"/>
            <a:ext cx="15584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9 : 3 = </a:t>
            </a:r>
          </a:p>
        </p:txBody>
      </p:sp>
      <p:pic>
        <p:nvPicPr>
          <p:cNvPr id="42" name="Obrázek 41" descr="Obsah obrázku kreslení&#10;&#10;Popis byl vytvořen automaticky">
            <a:extLst>
              <a:ext uri="{FF2B5EF4-FFF2-40B4-BE49-F238E27FC236}">
                <a16:creationId xmlns:a16="http://schemas.microsoft.com/office/drawing/2014/main" id="{6FF07F59-F267-45C6-BF20-B3079C73C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0442" y="2098925"/>
            <a:ext cx="2692404" cy="2719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20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28" grpId="0" animBg="1"/>
      <p:bldP spid="29" grpId="0" animBg="1"/>
      <p:bldP spid="37" grpId="0"/>
      <p:bldP spid="38" grpId="0"/>
      <p:bldP spid="4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3" name="Vývojový diagram: spojnice 2">
            <a:extLst>
              <a:ext uri="{FF2B5EF4-FFF2-40B4-BE49-F238E27FC236}">
                <a16:creationId xmlns:a16="http://schemas.microsoft.com/office/drawing/2014/main" id="{CD84B452-CDE0-4032-90DB-5A1B0C2A0CEB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>
            <a:extLst>
              <a:ext uri="{FF2B5EF4-FFF2-40B4-BE49-F238E27FC236}">
                <a16:creationId xmlns:a16="http://schemas.microsoft.com/office/drawing/2014/main" id="{A6D1DDA7-5E32-4822-BF5F-A55DA87413B4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>
            <a:extLst>
              <a:ext uri="{FF2B5EF4-FFF2-40B4-BE49-F238E27FC236}">
                <a16:creationId xmlns:a16="http://schemas.microsoft.com/office/drawing/2014/main" id="{F8CCB962-6A9D-4520-8163-8526BFA401A5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>
            <a:extLst>
              <a:ext uri="{FF2B5EF4-FFF2-40B4-BE49-F238E27FC236}">
                <a16:creationId xmlns:a16="http://schemas.microsoft.com/office/drawing/2014/main" id="{A4734D2A-7FA8-4075-AC1F-07235A0F6FC7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>
            <a:extLst>
              <a:ext uri="{FF2B5EF4-FFF2-40B4-BE49-F238E27FC236}">
                <a16:creationId xmlns:a16="http://schemas.microsoft.com/office/drawing/2014/main" id="{91D1F6B3-9DE5-4C7F-AFED-323B8A444B12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F18B34D5-A4F8-4272-ABC1-F68FB260799E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A4E3EEF1-E1DC-4D54-AD48-E80096A5E461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5F3622AE-3830-4D0F-86F8-4EDBBE7C4B6B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68B396A-529F-4A2F-93E1-8E80A601831E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C2B825C7-9091-4704-A8CC-AC08BB093CF2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8DA0A53-735B-4E5E-8141-B997D74AAC8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7D255FDD-132B-48B0-AAED-777E8EB42D83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6E4656FE-4A99-4B1F-BAD8-B0E0A7CD89D1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A03A01C7-E8F9-49BB-B2FF-F6A3743DEEF1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A92E02E-1FD6-48D1-A44B-4B6BC7F0FB1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1F38E25-FA0C-4A9F-AB4D-E848C1B12B4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C70F5C7B-7EEC-43C7-B25C-C7936D8A2385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89969272-633E-4899-A215-F4F460B672B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1170057A-6C84-493F-8501-F08A77E44F27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1F027665-57E3-4A98-8844-0E581C6FE2A0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0322547E-C74D-45DE-8AA9-49F1BBB2BB03}"/>
              </a:ext>
            </a:extLst>
          </p:cNvPr>
          <p:cNvSpPr txBox="1"/>
          <p:nvPr/>
        </p:nvSpPr>
        <p:spPr>
          <a:xfrm>
            <a:off x="458249" y="3429000"/>
            <a:ext cx="14430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 : 3 =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2F79707A-45E7-41E1-8380-10BF739D8114}"/>
              </a:ext>
            </a:extLst>
          </p:cNvPr>
          <p:cNvSpPr txBox="1"/>
          <p:nvPr/>
        </p:nvSpPr>
        <p:spPr>
          <a:xfrm>
            <a:off x="5283933" y="342900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ECE32C24-D6DC-42BA-9A99-742B6EC31B7D}"/>
              </a:ext>
            </a:extLst>
          </p:cNvPr>
          <p:cNvSpPr txBox="1"/>
          <p:nvPr/>
        </p:nvSpPr>
        <p:spPr>
          <a:xfrm>
            <a:off x="3783768" y="3429000"/>
            <a:ext cx="15584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 : 3 = </a:t>
            </a:r>
          </a:p>
        </p:txBody>
      </p:sp>
      <p:pic>
        <p:nvPicPr>
          <p:cNvPr id="42" name="Obrázek 41" descr="Obsah obrázku kreslení&#10;&#10;Popis byl vytvořen automaticky">
            <a:extLst>
              <a:ext uri="{FF2B5EF4-FFF2-40B4-BE49-F238E27FC236}">
                <a16:creationId xmlns:a16="http://schemas.microsoft.com/office/drawing/2014/main" id="{6FF07F59-F267-45C6-BF20-B3079C73C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0442" y="2098925"/>
            <a:ext cx="2692404" cy="2719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106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00"/>
                            </p:stCondLst>
                            <p:childTnLst>
                              <p:par>
                                <p:cTn id="9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28" grpId="0" animBg="1"/>
      <p:bldP spid="29" grpId="0" animBg="1"/>
      <p:bldP spid="37" grpId="0"/>
      <p:bldP spid="38" grpId="0"/>
      <p:bldP spid="4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3" name="Vývojový diagram: spojnice 2">
            <a:extLst>
              <a:ext uri="{FF2B5EF4-FFF2-40B4-BE49-F238E27FC236}">
                <a16:creationId xmlns:a16="http://schemas.microsoft.com/office/drawing/2014/main" id="{CD84B452-CDE0-4032-90DB-5A1B0C2A0CEB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>
            <a:extLst>
              <a:ext uri="{FF2B5EF4-FFF2-40B4-BE49-F238E27FC236}">
                <a16:creationId xmlns:a16="http://schemas.microsoft.com/office/drawing/2014/main" id="{A6D1DDA7-5E32-4822-BF5F-A55DA87413B4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>
            <a:extLst>
              <a:ext uri="{FF2B5EF4-FFF2-40B4-BE49-F238E27FC236}">
                <a16:creationId xmlns:a16="http://schemas.microsoft.com/office/drawing/2014/main" id="{F8CCB962-6A9D-4520-8163-8526BFA401A5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>
            <a:extLst>
              <a:ext uri="{FF2B5EF4-FFF2-40B4-BE49-F238E27FC236}">
                <a16:creationId xmlns:a16="http://schemas.microsoft.com/office/drawing/2014/main" id="{A4734D2A-7FA8-4075-AC1F-07235A0F6FC7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>
            <a:extLst>
              <a:ext uri="{FF2B5EF4-FFF2-40B4-BE49-F238E27FC236}">
                <a16:creationId xmlns:a16="http://schemas.microsoft.com/office/drawing/2014/main" id="{91D1F6B3-9DE5-4C7F-AFED-323B8A444B12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F18B34D5-A4F8-4272-ABC1-F68FB260799E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A4E3EEF1-E1DC-4D54-AD48-E80096A5E461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5F3622AE-3830-4D0F-86F8-4EDBBE7C4B6B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68B396A-529F-4A2F-93E1-8E80A601831E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C2B825C7-9091-4704-A8CC-AC08BB093CF2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8DA0A53-735B-4E5E-8141-B997D74AAC8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7D255FDD-132B-48B0-AAED-777E8EB42D83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6E4656FE-4A99-4B1F-BAD8-B0E0A7CD89D1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A03A01C7-E8F9-49BB-B2FF-F6A3743DEEF1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A92E02E-1FD6-48D1-A44B-4B6BC7F0FB1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1F38E25-FA0C-4A9F-AB4D-E848C1B12B4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C70F5C7B-7EEC-43C7-B25C-C7936D8A2385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89969272-633E-4899-A215-F4F460B672B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1170057A-6C84-493F-8501-F08A77E44F27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1F027665-57E3-4A98-8844-0E581C6FE2A0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0322547E-C74D-45DE-8AA9-49F1BBB2BB03}"/>
              </a:ext>
            </a:extLst>
          </p:cNvPr>
          <p:cNvSpPr txBox="1"/>
          <p:nvPr/>
        </p:nvSpPr>
        <p:spPr>
          <a:xfrm>
            <a:off x="458249" y="3429000"/>
            <a:ext cx="14430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6 : 3 =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2F79707A-45E7-41E1-8380-10BF739D8114}"/>
              </a:ext>
            </a:extLst>
          </p:cNvPr>
          <p:cNvSpPr txBox="1"/>
          <p:nvPr/>
        </p:nvSpPr>
        <p:spPr>
          <a:xfrm>
            <a:off x="5283933" y="342900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ECE32C24-D6DC-42BA-9A99-742B6EC31B7D}"/>
              </a:ext>
            </a:extLst>
          </p:cNvPr>
          <p:cNvSpPr txBox="1"/>
          <p:nvPr/>
        </p:nvSpPr>
        <p:spPr>
          <a:xfrm>
            <a:off x="3783768" y="3429000"/>
            <a:ext cx="15584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6 : 3 = </a:t>
            </a:r>
          </a:p>
        </p:txBody>
      </p:sp>
      <p:pic>
        <p:nvPicPr>
          <p:cNvPr id="42" name="Obrázek 41" descr="Obsah obrázku kreslení&#10;&#10;Popis byl vytvořen automaticky">
            <a:extLst>
              <a:ext uri="{FF2B5EF4-FFF2-40B4-BE49-F238E27FC236}">
                <a16:creationId xmlns:a16="http://schemas.microsoft.com/office/drawing/2014/main" id="{6FF07F59-F267-45C6-BF20-B3079C73C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0442" y="2098925"/>
            <a:ext cx="2692404" cy="2719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486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28" grpId="0" animBg="1"/>
      <p:bldP spid="29" grpId="0" animBg="1"/>
      <p:bldP spid="37" grpId="0"/>
      <p:bldP spid="38" grpId="0"/>
      <p:bldP spid="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3" name="Vývojový diagram: spojnice 2">
            <a:extLst>
              <a:ext uri="{FF2B5EF4-FFF2-40B4-BE49-F238E27FC236}">
                <a16:creationId xmlns:a16="http://schemas.microsoft.com/office/drawing/2014/main" id="{CD84B452-CDE0-4032-90DB-5A1B0C2A0CEB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>
            <a:extLst>
              <a:ext uri="{FF2B5EF4-FFF2-40B4-BE49-F238E27FC236}">
                <a16:creationId xmlns:a16="http://schemas.microsoft.com/office/drawing/2014/main" id="{A6D1DDA7-5E32-4822-BF5F-A55DA87413B4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>
            <a:extLst>
              <a:ext uri="{FF2B5EF4-FFF2-40B4-BE49-F238E27FC236}">
                <a16:creationId xmlns:a16="http://schemas.microsoft.com/office/drawing/2014/main" id="{F8CCB962-6A9D-4520-8163-8526BFA401A5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>
            <a:extLst>
              <a:ext uri="{FF2B5EF4-FFF2-40B4-BE49-F238E27FC236}">
                <a16:creationId xmlns:a16="http://schemas.microsoft.com/office/drawing/2014/main" id="{A4734D2A-7FA8-4075-AC1F-07235A0F6FC7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>
            <a:extLst>
              <a:ext uri="{FF2B5EF4-FFF2-40B4-BE49-F238E27FC236}">
                <a16:creationId xmlns:a16="http://schemas.microsoft.com/office/drawing/2014/main" id="{91D1F6B3-9DE5-4C7F-AFED-323B8A444B12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F18B34D5-A4F8-4272-ABC1-F68FB260799E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A4E3EEF1-E1DC-4D54-AD48-E80096A5E461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5F3622AE-3830-4D0F-86F8-4EDBBE7C4B6B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68B396A-529F-4A2F-93E1-8E80A601831E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C2B825C7-9091-4704-A8CC-AC08BB093CF2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8DA0A53-735B-4E5E-8141-B997D74AAC8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7D255FDD-132B-48B0-AAED-777E8EB42D83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6E4656FE-4A99-4B1F-BAD8-B0E0A7CD89D1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A03A01C7-E8F9-49BB-B2FF-F6A3743DEEF1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A92E02E-1FD6-48D1-A44B-4B6BC7F0FB1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1F38E25-FA0C-4A9F-AB4D-E848C1B12B4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C70F5C7B-7EEC-43C7-B25C-C7936D8A2385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89969272-633E-4899-A215-F4F460B672B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1170057A-6C84-493F-8501-F08A77E44F27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1F027665-57E3-4A98-8844-0E581C6FE2A0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0322547E-C74D-45DE-8AA9-49F1BBB2BB03}"/>
              </a:ext>
            </a:extLst>
          </p:cNvPr>
          <p:cNvSpPr txBox="1"/>
          <p:nvPr/>
        </p:nvSpPr>
        <p:spPr>
          <a:xfrm>
            <a:off x="458249" y="3429000"/>
            <a:ext cx="17027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24 : 3 =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2F79707A-45E7-41E1-8380-10BF739D8114}"/>
              </a:ext>
            </a:extLst>
          </p:cNvPr>
          <p:cNvSpPr txBox="1"/>
          <p:nvPr/>
        </p:nvSpPr>
        <p:spPr>
          <a:xfrm>
            <a:off x="5506109" y="3443337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8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ECE32C24-D6DC-42BA-9A99-742B6EC31B7D}"/>
              </a:ext>
            </a:extLst>
          </p:cNvPr>
          <p:cNvSpPr txBox="1"/>
          <p:nvPr/>
        </p:nvSpPr>
        <p:spPr>
          <a:xfrm>
            <a:off x="3885908" y="3458726"/>
            <a:ext cx="17027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24 : 3 = </a:t>
            </a:r>
          </a:p>
        </p:txBody>
      </p:sp>
      <p:pic>
        <p:nvPicPr>
          <p:cNvPr id="42" name="Obrázek 41" descr="Obsah obrázku kreslení&#10;&#10;Popis byl vytvořen automaticky">
            <a:extLst>
              <a:ext uri="{FF2B5EF4-FFF2-40B4-BE49-F238E27FC236}">
                <a16:creationId xmlns:a16="http://schemas.microsoft.com/office/drawing/2014/main" id="{6FF07F59-F267-45C6-BF20-B3079C73C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0442" y="2098925"/>
            <a:ext cx="2692404" cy="2719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887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"/>
                            </p:stCondLst>
                            <p:childTnLst>
                              <p:par>
                                <p:cTn id="7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28" grpId="0" animBg="1"/>
      <p:bldP spid="29" grpId="0" animBg="1"/>
      <p:bldP spid="37" grpId="0"/>
      <p:bldP spid="38" grpId="0"/>
      <p:bldP spid="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3" name="Vývojový diagram: spojnice 2">
            <a:extLst>
              <a:ext uri="{FF2B5EF4-FFF2-40B4-BE49-F238E27FC236}">
                <a16:creationId xmlns:a16="http://schemas.microsoft.com/office/drawing/2014/main" id="{CD84B452-CDE0-4032-90DB-5A1B0C2A0CEB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>
            <a:extLst>
              <a:ext uri="{FF2B5EF4-FFF2-40B4-BE49-F238E27FC236}">
                <a16:creationId xmlns:a16="http://schemas.microsoft.com/office/drawing/2014/main" id="{A6D1DDA7-5E32-4822-BF5F-A55DA87413B4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>
            <a:extLst>
              <a:ext uri="{FF2B5EF4-FFF2-40B4-BE49-F238E27FC236}">
                <a16:creationId xmlns:a16="http://schemas.microsoft.com/office/drawing/2014/main" id="{F8CCB962-6A9D-4520-8163-8526BFA401A5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>
            <a:extLst>
              <a:ext uri="{FF2B5EF4-FFF2-40B4-BE49-F238E27FC236}">
                <a16:creationId xmlns:a16="http://schemas.microsoft.com/office/drawing/2014/main" id="{A4734D2A-7FA8-4075-AC1F-07235A0F6FC7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>
            <a:extLst>
              <a:ext uri="{FF2B5EF4-FFF2-40B4-BE49-F238E27FC236}">
                <a16:creationId xmlns:a16="http://schemas.microsoft.com/office/drawing/2014/main" id="{91D1F6B3-9DE5-4C7F-AFED-323B8A444B12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F18B34D5-A4F8-4272-ABC1-F68FB260799E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A4E3EEF1-E1DC-4D54-AD48-E80096A5E461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5F3622AE-3830-4D0F-86F8-4EDBBE7C4B6B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68B396A-529F-4A2F-93E1-8E80A601831E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C2B825C7-9091-4704-A8CC-AC08BB093CF2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8DA0A53-735B-4E5E-8141-B997D74AAC8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7D255FDD-132B-48B0-AAED-777E8EB42D83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6E4656FE-4A99-4B1F-BAD8-B0E0A7CD89D1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A03A01C7-E8F9-49BB-B2FF-F6A3743DEEF1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A92E02E-1FD6-48D1-A44B-4B6BC7F0FB1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1F38E25-FA0C-4A9F-AB4D-E848C1B12B4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C70F5C7B-7EEC-43C7-B25C-C7936D8A2385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89969272-633E-4899-A215-F4F460B672B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1170057A-6C84-493F-8501-F08A77E44F27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1F027665-57E3-4A98-8844-0E581C6FE2A0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0322547E-C74D-45DE-8AA9-49F1BBB2BB03}"/>
              </a:ext>
            </a:extLst>
          </p:cNvPr>
          <p:cNvSpPr txBox="1"/>
          <p:nvPr/>
        </p:nvSpPr>
        <p:spPr>
          <a:xfrm>
            <a:off x="458249" y="3429000"/>
            <a:ext cx="17027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18 : 3 =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2F79707A-45E7-41E1-8380-10BF739D8114}"/>
              </a:ext>
            </a:extLst>
          </p:cNvPr>
          <p:cNvSpPr txBox="1"/>
          <p:nvPr/>
        </p:nvSpPr>
        <p:spPr>
          <a:xfrm>
            <a:off x="5506109" y="3443337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ECE32C24-D6DC-42BA-9A99-742B6EC31B7D}"/>
              </a:ext>
            </a:extLst>
          </p:cNvPr>
          <p:cNvSpPr txBox="1"/>
          <p:nvPr/>
        </p:nvSpPr>
        <p:spPr>
          <a:xfrm>
            <a:off x="3885908" y="3458726"/>
            <a:ext cx="17027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18 : 3 = </a:t>
            </a:r>
          </a:p>
        </p:txBody>
      </p:sp>
      <p:pic>
        <p:nvPicPr>
          <p:cNvPr id="42" name="Obrázek 41" descr="Obsah obrázku kreslení&#10;&#10;Popis byl vytvořen automaticky">
            <a:extLst>
              <a:ext uri="{FF2B5EF4-FFF2-40B4-BE49-F238E27FC236}">
                <a16:creationId xmlns:a16="http://schemas.microsoft.com/office/drawing/2014/main" id="{6FF07F59-F267-45C6-BF20-B3079C73C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0442" y="2098925"/>
            <a:ext cx="2692404" cy="2719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759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500"/>
                            </p:stCondLst>
                            <p:childTnLst>
                              <p:par>
                                <p:cTn id="9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500"/>
                            </p:stCondLst>
                            <p:childTnLst>
                              <p:par>
                                <p:cTn id="9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28" grpId="0" animBg="1"/>
      <p:bldP spid="29" grpId="0" animBg="1"/>
      <p:bldP spid="37" grpId="0"/>
      <p:bldP spid="38" grpId="0"/>
      <p:bldP spid="4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3" name="Vývojový diagram: spojnice 2">
            <a:extLst>
              <a:ext uri="{FF2B5EF4-FFF2-40B4-BE49-F238E27FC236}">
                <a16:creationId xmlns:a16="http://schemas.microsoft.com/office/drawing/2014/main" id="{CD84B452-CDE0-4032-90DB-5A1B0C2A0CEB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>
            <a:extLst>
              <a:ext uri="{FF2B5EF4-FFF2-40B4-BE49-F238E27FC236}">
                <a16:creationId xmlns:a16="http://schemas.microsoft.com/office/drawing/2014/main" id="{A6D1DDA7-5E32-4822-BF5F-A55DA87413B4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>
            <a:extLst>
              <a:ext uri="{FF2B5EF4-FFF2-40B4-BE49-F238E27FC236}">
                <a16:creationId xmlns:a16="http://schemas.microsoft.com/office/drawing/2014/main" id="{F8CCB962-6A9D-4520-8163-8526BFA401A5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>
            <a:extLst>
              <a:ext uri="{FF2B5EF4-FFF2-40B4-BE49-F238E27FC236}">
                <a16:creationId xmlns:a16="http://schemas.microsoft.com/office/drawing/2014/main" id="{A4734D2A-7FA8-4075-AC1F-07235A0F6FC7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>
            <a:extLst>
              <a:ext uri="{FF2B5EF4-FFF2-40B4-BE49-F238E27FC236}">
                <a16:creationId xmlns:a16="http://schemas.microsoft.com/office/drawing/2014/main" id="{91D1F6B3-9DE5-4C7F-AFED-323B8A444B12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F18B34D5-A4F8-4272-ABC1-F68FB260799E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A4E3EEF1-E1DC-4D54-AD48-E80096A5E461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5F3622AE-3830-4D0F-86F8-4EDBBE7C4B6B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68B396A-529F-4A2F-93E1-8E80A601831E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C2B825C7-9091-4704-A8CC-AC08BB093CF2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8DA0A53-735B-4E5E-8141-B997D74AAC8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7D255FDD-132B-48B0-AAED-777E8EB42D83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6E4656FE-4A99-4B1F-BAD8-B0E0A7CD89D1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A03A01C7-E8F9-49BB-B2FF-F6A3743DEEF1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A92E02E-1FD6-48D1-A44B-4B6BC7F0FB1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1F38E25-FA0C-4A9F-AB4D-E848C1B12B4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C70F5C7B-7EEC-43C7-B25C-C7936D8A2385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89969272-633E-4899-A215-F4F460B672B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1170057A-6C84-493F-8501-F08A77E44F27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1F027665-57E3-4A98-8844-0E581C6FE2A0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0322547E-C74D-45DE-8AA9-49F1BBB2BB03}"/>
              </a:ext>
            </a:extLst>
          </p:cNvPr>
          <p:cNvSpPr txBox="1"/>
          <p:nvPr/>
        </p:nvSpPr>
        <p:spPr>
          <a:xfrm>
            <a:off x="458249" y="3429000"/>
            <a:ext cx="17027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27 : 3 =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2F79707A-45E7-41E1-8380-10BF739D8114}"/>
              </a:ext>
            </a:extLst>
          </p:cNvPr>
          <p:cNvSpPr txBox="1"/>
          <p:nvPr/>
        </p:nvSpPr>
        <p:spPr>
          <a:xfrm>
            <a:off x="5506109" y="3443337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9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ECE32C24-D6DC-42BA-9A99-742B6EC31B7D}"/>
              </a:ext>
            </a:extLst>
          </p:cNvPr>
          <p:cNvSpPr txBox="1"/>
          <p:nvPr/>
        </p:nvSpPr>
        <p:spPr>
          <a:xfrm>
            <a:off x="3885908" y="3458726"/>
            <a:ext cx="17027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27 : 3 = </a:t>
            </a:r>
          </a:p>
        </p:txBody>
      </p:sp>
      <p:pic>
        <p:nvPicPr>
          <p:cNvPr id="42" name="Obrázek 41" descr="Obsah obrázku kreslení&#10;&#10;Popis byl vytvořen automaticky">
            <a:extLst>
              <a:ext uri="{FF2B5EF4-FFF2-40B4-BE49-F238E27FC236}">
                <a16:creationId xmlns:a16="http://schemas.microsoft.com/office/drawing/2014/main" id="{6FF07F59-F267-45C6-BF20-B3079C73C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0442" y="2098925"/>
            <a:ext cx="2692404" cy="2719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947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"/>
                            </p:stCondLst>
                            <p:childTnLst>
                              <p:par>
                                <p:cTn id="7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"/>
                            </p:stCondLst>
                            <p:childTnLst>
                              <p:par>
                                <p:cTn id="8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28" grpId="0" animBg="1"/>
      <p:bldP spid="29" grpId="0" animBg="1"/>
      <p:bldP spid="37" grpId="0"/>
      <p:bldP spid="38" grpId="0"/>
      <p:bldP spid="4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3" name="Vývojový diagram: spojnice 2">
            <a:extLst>
              <a:ext uri="{FF2B5EF4-FFF2-40B4-BE49-F238E27FC236}">
                <a16:creationId xmlns:a16="http://schemas.microsoft.com/office/drawing/2014/main" id="{CD84B452-CDE0-4032-90DB-5A1B0C2A0CEB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>
            <a:extLst>
              <a:ext uri="{FF2B5EF4-FFF2-40B4-BE49-F238E27FC236}">
                <a16:creationId xmlns:a16="http://schemas.microsoft.com/office/drawing/2014/main" id="{A6D1DDA7-5E32-4822-BF5F-A55DA87413B4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>
            <a:extLst>
              <a:ext uri="{FF2B5EF4-FFF2-40B4-BE49-F238E27FC236}">
                <a16:creationId xmlns:a16="http://schemas.microsoft.com/office/drawing/2014/main" id="{F8CCB962-6A9D-4520-8163-8526BFA401A5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>
            <a:extLst>
              <a:ext uri="{FF2B5EF4-FFF2-40B4-BE49-F238E27FC236}">
                <a16:creationId xmlns:a16="http://schemas.microsoft.com/office/drawing/2014/main" id="{A4734D2A-7FA8-4075-AC1F-07235A0F6FC7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>
            <a:extLst>
              <a:ext uri="{FF2B5EF4-FFF2-40B4-BE49-F238E27FC236}">
                <a16:creationId xmlns:a16="http://schemas.microsoft.com/office/drawing/2014/main" id="{91D1F6B3-9DE5-4C7F-AFED-323B8A444B12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F18B34D5-A4F8-4272-ABC1-F68FB260799E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A4E3EEF1-E1DC-4D54-AD48-E80096A5E461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5F3622AE-3830-4D0F-86F8-4EDBBE7C4B6B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68B396A-529F-4A2F-93E1-8E80A601831E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C2B825C7-9091-4704-A8CC-AC08BB093CF2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8DA0A53-735B-4E5E-8141-B997D74AAC8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7D255FDD-132B-48B0-AAED-777E8EB42D83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6E4656FE-4A99-4B1F-BAD8-B0E0A7CD89D1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A03A01C7-E8F9-49BB-B2FF-F6A3743DEEF1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A92E02E-1FD6-48D1-A44B-4B6BC7F0FB1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1F38E25-FA0C-4A9F-AB4D-E848C1B12B4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C70F5C7B-7EEC-43C7-B25C-C7936D8A2385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89969272-633E-4899-A215-F4F460B672B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1170057A-6C84-493F-8501-F08A77E44F27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1F027665-57E3-4A98-8844-0E581C6FE2A0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0322547E-C74D-45DE-8AA9-49F1BBB2BB03}"/>
              </a:ext>
            </a:extLst>
          </p:cNvPr>
          <p:cNvSpPr txBox="1"/>
          <p:nvPr/>
        </p:nvSpPr>
        <p:spPr>
          <a:xfrm>
            <a:off x="458249" y="3429000"/>
            <a:ext cx="17027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 : 3 =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2F79707A-45E7-41E1-8380-10BF739D8114}"/>
              </a:ext>
            </a:extLst>
          </p:cNvPr>
          <p:cNvSpPr txBox="1"/>
          <p:nvPr/>
        </p:nvSpPr>
        <p:spPr>
          <a:xfrm>
            <a:off x="5506109" y="3443337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ECE32C24-D6DC-42BA-9A99-742B6EC31B7D}"/>
              </a:ext>
            </a:extLst>
          </p:cNvPr>
          <p:cNvSpPr txBox="1"/>
          <p:nvPr/>
        </p:nvSpPr>
        <p:spPr>
          <a:xfrm>
            <a:off x="3885908" y="3458726"/>
            <a:ext cx="17027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15 : 3 = </a:t>
            </a:r>
          </a:p>
        </p:txBody>
      </p:sp>
      <p:pic>
        <p:nvPicPr>
          <p:cNvPr id="42" name="Obrázek 41" descr="Obsah obrázku kreslení&#10;&#10;Popis byl vytvořen automaticky">
            <a:extLst>
              <a:ext uri="{FF2B5EF4-FFF2-40B4-BE49-F238E27FC236}">
                <a16:creationId xmlns:a16="http://schemas.microsoft.com/office/drawing/2014/main" id="{6FF07F59-F267-45C6-BF20-B3079C73C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0442" y="2098925"/>
            <a:ext cx="2692404" cy="2719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658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28" grpId="0" animBg="1"/>
      <p:bldP spid="29" grpId="0" animBg="1"/>
      <p:bldP spid="37" grpId="0"/>
      <p:bldP spid="38" grpId="0"/>
      <p:bldP spid="4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3" name="Vývojový diagram: spojnice 2">
            <a:extLst>
              <a:ext uri="{FF2B5EF4-FFF2-40B4-BE49-F238E27FC236}">
                <a16:creationId xmlns:a16="http://schemas.microsoft.com/office/drawing/2014/main" id="{CD84B452-CDE0-4032-90DB-5A1B0C2A0CEB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>
            <a:extLst>
              <a:ext uri="{FF2B5EF4-FFF2-40B4-BE49-F238E27FC236}">
                <a16:creationId xmlns:a16="http://schemas.microsoft.com/office/drawing/2014/main" id="{A6D1DDA7-5E32-4822-BF5F-A55DA87413B4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>
            <a:extLst>
              <a:ext uri="{FF2B5EF4-FFF2-40B4-BE49-F238E27FC236}">
                <a16:creationId xmlns:a16="http://schemas.microsoft.com/office/drawing/2014/main" id="{F8CCB962-6A9D-4520-8163-8526BFA401A5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>
            <a:extLst>
              <a:ext uri="{FF2B5EF4-FFF2-40B4-BE49-F238E27FC236}">
                <a16:creationId xmlns:a16="http://schemas.microsoft.com/office/drawing/2014/main" id="{A4734D2A-7FA8-4075-AC1F-07235A0F6FC7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>
            <a:extLst>
              <a:ext uri="{FF2B5EF4-FFF2-40B4-BE49-F238E27FC236}">
                <a16:creationId xmlns:a16="http://schemas.microsoft.com/office/drawing/2014/main" id="{91D1F6B3-9DE5-4C7F-AFED-323B8A444B12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F18B34D5-A4F8-4272-ABC1-F68FB260799E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A4E3EEF1-E1DC-4D54-AD48-E80096A5E461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5F3622AE-3830-4D0F-86F8-4EDBBE7C4B6B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68B396A-529F-4A2F-93E1-8E80A601831E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C2B825C7-9091-4704-A8CC-AC08BB093CF2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8DA0A53-735B-4E5E-8141-B997D74AAC8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7D255FDD-132B-48B0-AAED-777E8EB42D83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6E4656FE-4A99-4B1F-BAD8-B0E0A7CD89D1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A03A01C7-E8F9-49BB-B2FF-F6A3743DEEF1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A92E02E-1FD6-48D1-A44B-4B6BC7F0FB1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1F38E25-FA0C-4A9F-AB4D-E848C1B12B4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C70F5C7B-7EEC-43C7-B25C-C7936D8A2385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89969272-633E-4899-A215-F4F460B672B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1170057A-6C84-493F-8501-F08A77E44F27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1F027665-57E3-4A98-8844-0E581C6FE2A0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0322547E-C74D-45DE-8AA9-49F1BBB2BB03}"/>
              </a:ext>
            </a:extLst>
          </p:cNvPr>
          <p:cNvSpPr txBox="1"/>
          <p:nvPr/>
        </p:nvSpPr>
        <p:spPr>
          <a:xfrm>
            <a:off x="458249" y="3429000"/>
            <a:ext cx="17027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21 : 3 =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2F79707A-45E7-41E1-8380-10BF739D8114}"/>
              </a:ext>
            </a:extLst>
          </p:cNvPr>
          <p:cNvSpPr txBox="1"/>
          <p:nvPr/>
        </p:nvSpPr>
        <p:spPr>
          <a:xfrm>
            <a:off x="5506109" y="3443337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ECE32C24-D6DC-42BA-9A99-742B6EC31B7D}"/>
              </a:ext>
            </a:extLst>
          </p:cNvPr>
          <p:cNvSpPr txBox="1"/>
          <p:nvPr/>
        </p:nvSpPr>
        <p:spPr>
          <a:xfrm>
            <a:off x="3885908" y="3458726"/>
            <a:ext cx="17027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21 : 3 = </a:t>
            </a:r>
          </a:p>
        </p:txBody>
      </p:sp>
      <p:pic>
        <p:nvPicPr>
          <p:cNvPr id="42" name="Obrázek 41" descr="Obsah obrázku kreslení&#10;&#10;Popis byl vytvořen automaticky">
            <a:extLst>
              <a:ext uri="{FF2B5EF4-FFF2-40B4-BE49-F238E27FC236}">
                <a16:creationId xmlns:a16="http://schemas.microsoft.com/office/drawing/2014/main" id="{6FF07F59-F267-45C6-BF20-B3079C73C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0442" y="2098925"/>
            <a:ext cx="2692404" cy="2719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080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28" grpId="0" animBg="1"/>
      <p:bldP spid="29" grpId="0" animBg="1"/>
      <p:bldP spid="37" grpId="0"/>
      <p:bldP spid="38" grpId="0"/>
      <p:bldP spid="4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3" name="Vývojový diagram: spojnice 2">
            <a:extLst>
              <a:ext uri="{FF2B5EF4-FFF2-40B4-BE49-F238E27FC236}">
                <a16:creationId xmlns:a16="http://schemas.microsoft.com/office/drawing/2014/main" id="{CD84B452-CDE0-4032-90DB-5A1B0C2A0CEB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>
            <a:extLst>
              <a:ext uri="{FF2B5EF4-FFF2-40B4-BE49-F238E27FC236}">
                <a16:creationId xmlns:a16="http://schemas.microsoft.com/office/drawing/2014/main" id="{A6D1DDA7-5E32-4822-BF5F-A55DA87413B4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>
            <a:extLst>
              <a:ext uri="{FF2B5EF4-FFF2-40B4-BE49-F238E27FC236}">
                <a16:creationId xmlns:a16="http://schemas.microsoft.com/office/drawing/2014/main" id="{F8CCB962-6A9D-4520-8163-8526BFA401A5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>
            <a:extLst>
              <a:ext uri="{FF2B5EF4-FFF2-40B4-BE49-F238E27FC236}">
                <a16:creationId xmlns:a16="http://schemas.microsoft.com/office/drawing/2014/main" id="{A4734D2A-7FA8-4075-AC1F-07235A0F6FC7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>
            <a:extLst>
              <a:ext uri="{FF2B5EF4-FFF2-40B4-BE49-F238E27FC236}">
                <a16:creationId xmlns:a16="http://schemas.microsoft.com/office/drawing/2014/main" id="{91D1F6B3-9DE5-4C7F-AFED-323B8A444B12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F18B34D5-A4F8-4272-ABC1-F68FB260799E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A4E3EEF1-E1DC-4D54-AD48-E80096A5E461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5F3622AE-3830-4D0F-86F8-4EDBBE7C4B6B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68B396A-529F-4A2F-93E1-8E80A601831E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C2B825C7-9091-4704-A8CC-AC08BB093CF2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8DA0A53-735B-4E5E-8141-B997D74AAC8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7D255FDD-132B-48B0-AAED-777E8EB42D83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6E4656FE-4A99-4B1F-BAD8-B0E0A7CD89D1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A03A01C7-E8F9-49BB-B2FF-F6A3743DEEF1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A92E02E-1FD6-48D1-A44B-4B6BC7F0FB1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1F38E25-FA0C-4A9F-AB4D-E848C1B12B4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C70F5C7B-7EEC-43C7-B25C-C7936D8A2385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89969272-633E-4899-A215-F4F460B672B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1170057A-6C84-493F-8501-F08A77E44F27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1F027665-57E3-4A98-8844-0E581C6FE2A0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0322547E-C74D-45DE-8AA9-49F1BBB2BB03}"/>
              </a:ext>
            </a:extLst>
          </p:cNvPr>
          <p:cNvSpPr txBox="1"/>
          <p:nvPr/>
        </p:nvSpPr>
        <p:spPr>
          <a:xfrm>
            <a:off x="458249" y="3429000"/>
            <a:ext cx="3249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43 + ( 21 : 3 ) =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2F79707A-45E7-41E1-8380-10BF739D8114}"/>
              </a:ext>
            </a:extLst>
          </p:cNvPr>
          <p:cNvSpPr txBox="1"/>
          <p:nvPr/>
        </p:nvSpPr>
        <p:spPr>
          <a:xfrm>
            <a:off x="7544388" y="342900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ECE32C24-D6DC-42BA-9A99-742B6EC31B7D}"/>
              </a:ext>
            </a:extLst>
          </p:cNvPr>
          <p:cNvSpPr txBox="1"/>
          <p:nvPr/>
        </p:nvSpPr>
        <p:spPr>
          <a:xfrm>
            <a:off x="4487595" y="3429000"/>
            <a:ext cx="33606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43 + ( 21 : 3 )= </a:t>
            </a:r>
          </a:p>
        </p:txBody>
      </p:sp>
      <p:pic>
        <p:nvPicPr>
          <p:cNvPr id="42" name="Obrázek 41" descr="Obsah obrázku kreslení&#10;&#10;Popis byl vytvořen automaticky">
            <a:extLst>
              <a:ext uri="{FF2B5EF4-FFF2-40B4-BE49-F238E27FC236}">
                <a16:creationId xmlns:a16="http://schemas.microsoft.com/office/drawing/2014/main" id="{6FF07F59-F267-45C6-BF20-B3079C73C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0442" y="2098925"/>
            <a:ext cx="2692404" cy="2719602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8BFBA7FD-ECCC-4003-ABCA-AF153C442ED3}"/>
              </a:ext>
            </a:extLst>
          </p:cNvPr>
          <p:cNvSpPr txBox="1"/>
          <p:nvPr/>
        </p:nvSpPr>
        <p:spPr>
          <a:xfrm>
            <a:off x="7861047" y="342900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226786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8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9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00"/>
                            </p:stCondLst>
                            <p:childTnLst>
                              <p:par>
                                <p:cTn id="9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28" grpId="0" animBg="1"/>
      <p:bldP spid="29" grpId="0" animBg="1"/>
      <p:bldP spid="37" grpId="0"/>
      <p:bldP spid="38" grpId="0"/>
      <p:bldP spid="40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3" name="Vývojový diagram: spojnice 2">
            <a:extLst>
              <a:ext uri="{FF2B5EF4-FFF2-40B4-BE49-F238E27FC236}">
                <a16:creationId xmlns:a16="http://schemas.microsoft.com/office/drawing/2014/main" id="{CD84B452-CDE0-4032-90DB-5A1B0C2A0CEB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>
            <a:extLst>
              <a:ext uri="{FF2B5EF4-FFF2-40B4-BE49-F238E27FC236}">
                <a16:creationId xmlns:a16="http://schemas.microsoft.com/office/drawing/2014/main" id="{A6D1DDA7-5E32-4822-BF5F-A55DA87413B4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>
            <a:extLst>
              <a:ext uri="{FF2B5EF4-FFF2-40B4-BE49-F238E27FC236}">
                <a16:creationId xmlns:a16="http://schemas.microsoft.com/office/drawing/2014/main" id="{F8CCB962-6A9D-4520-8163-8526BFA401A5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>
            <a:extLst>
              <a:ext uri="{FF2B5EF4-FFF2-40B4-BE49-F238E27FC236}">
                <a16:creationId xmlns:a16="http://schemas.microsoft.com/office/drawing/2014/main" id="{A4734D2A-7FA8-4075-AC1F-07235A0F6FC7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>
            <a:extLst>
              <a:ext uri="{FF2B5EF4-FFF2-40B4-BE49-F238E27FC236}">
                <a16:creationId xmlns:a16="http://schemas.microsoft.com/office/drawing/2014/main" id="{91D1F6B3-9DE5-4C7F-AFED-323B8A444B12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F18B34D5-A4F8-4272-ABC1-F68FB260799E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A4E3EEF1-E1DC-4D54-AD48-E80096A5E461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5F3622AE-3830-4D0F-86F8-4EDBBE7C4B6B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68B396A-529F-4A2F-93E1-8E80A601831E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C2B825C7-9091-4704-A8CC-AC08BB093CF2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8DA0A53-735B-4E5E-8141-B997D74AAC8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7D255FDD-132B-48B0-AAED-777E8EB42D83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6E4656FE-4A99-4B1F-BAD8-B0E0A7CD89D1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A03A01C7-E8F9-49BB-B2FF-F6A3743DEEF1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A92E02E-1FD6-48D1-A44B-4B6BC7F0FB1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1F38E25-FA0C-4A9F-AB4D-E848C1B12B4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C70F5C7B-7EEC-43C7-B25C-C7936D8A2385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89969272-633E-4899-A215-F4F460B672B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1170057A-6C84-493F-8501-F08A77E44F27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1F027665-57E3-4A98-8844-0E581C6FE2A0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0322547E-C74D-45DE-8AA9-49F1BBB2BB03}"/>
              </a:ext>
            </a:extLst>
          </p:cNvPr>
          <p:cNvSpPr txBox="1"/>
          <p:nvPr/>
        </p:nvSpPr>
        <p:spPr>
          <a:xfrm>
            <a:off x="458249" y="3429000"/>
            <a:ext cx="31518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81 - ( 18 : 3 ) =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2F79707A-45E7-41E1-8380-10BF739D8114}"/>
              </a:ext>
            </a:extLst>
          </p:cNvPr>
          <p:cNvSpPr txBox="1"/>
          <p:nvPr/>
        </p:nvSpPr>
        <p:spPr>
          <a:xfrm>
            <a:off x="7024170" y="3418937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ECE32C24-D6DC-42BA-9A99-742B6EC31B7D}"/>
              </a:ext>
            </a:extLst>
          </p:cNvPr>
          <p:cNvSpPr txBox="1"/>
          <p:nvPr/>
        </p:nvSpPr>
        <p:spPr>
          <a:xfrm>
            <a:off x="4133279" y="3429000"/>
            <a:ext cx="33606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81 - ( 18 : 3 )= </a:t>
            </a:r>
          </a:p>
        </p:txBody>
      </p:sp>
      <p:pic>
        <p:nvPicPr>
          <p:cNvPr id="42" name="Obrázek 41" descr="Obsah obrázku kreslení&#10;&#10;Popis byl vytvořen automaticky">
            <a:extLst>
              <a:ext uri="{FF2B5EF4-FFF2-40B4-BE49-F238E27FC236}">
                <a16:creationId xmlns:a16="http://schemas.microsoft.com/office/drawing/2014/main" id="{6FF07F59-F267-45C6-BF20-B3079C73C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0442" y="2098925"/>
            <a:ext cx="2692404" cy="2719602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8BFBA7FD-ECCC-4003-ABCA-AF153C442ED3}"/>
              </a:ext>
            </a:extLst>
          </p:cNvPr>
          <p:cNvSpPr txBox="1"/>
          <p:nvPr/>
        </p:nvSpPr>
        <p:spPr>
          <a:xfrm>
            <a:off x="7326832" y="340887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577669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8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9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28" grpId="0" animBg="1"/>
      <p:bldP spid="29" grpId="0" animBg="1"/>
      <p:bldP spid="37" grpId="0"/>
      <p:bldP spid="38" grpId="0"/>
      <p:bldP spid="40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3" name="Vývojový diagram: spojnice 2">
            <a:extLst>
              <a:ext uri="{FF2B5EF4-FFF2-40B4-BE49-F238E27FC236}">
                <a16:creationId xmlns:a16="http://schemas.microsoft.com/office/drawing/2014/main" id="{CD84B452-CDE0-4032-90DB-5A1B0C2A0CEB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>
            <a:extLst>
              <a:ext uri="{FF2B5EF4-FFF2-40B4-BE49-F238E27FC236}">
                <a16:creationId xmlns:a16="http://schemas.microsoft.com/office/drawing/2014/main" id="{A6D1DDA7-5E32-4822-BF5F-A55DA87413B4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>
            <a:extLst>
              <a:ext uri="{FF2B5EF4-FFF2-40B4-BE49-F238E27FC236}">
                <a16:creationId xmlns:a16="http://schemas.microsoft.com/office/drawing/2014/main" id="{F8CCB962-6A9D-4520-8163-8526BFA401A5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>
            <a:extLst>
              <a:ext uri="{FF2B5EF4-FFF2-40B4-BE49-F238E27FC236}">
                <a16:creationId xmlns:a16="http://schemas.microsoft.com/office/drawing/2014/main" id="{A4734D2A-7FA8-4075-AC1F-07235A0F6FC7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>
            <a:extLst>
              <a:ext uri="{FF2B5EF4-FFF2-40B4-BE49-F238E27FC236}">
                <a16:creationId xmlns:a16="http://schemas.microsoft.com/office/drawing/2014/main" id="{91D1F6B3-9DE5-4C7F-AFED-323B8A444B12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F18B34D5-A4F8-4272-ABC1-F68FB260799E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A4E3EEF1-E1DC-4D54-AD48-E80096A5E461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5F3622AE-3830-4D0F-86F8-4EDBBE7C4B6B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68B396A-529F-4A2F-93E1-8E80A601831E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C2B825C7-9091-4704-A8CC-AC08BB093CF2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8DA0A53-735B-4E5E-8141-B997D74AAC8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7D255FDD-132B-48B0-AAED-777E8EB42D83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6E4656FE-4A99-4B1F-BAD8-B0E0A7CD89D1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A03A01C7-E8F9-49BB-B2FF-F6A3743DEEF1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A92E02E-1FD6-48D1-A44B-4B6BC7F0FB1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1F38E25-FA0C-4A9F-AB4D-E848C1B12B4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C70F5C7B-7EEC-43C7-B25C-C7936D8A2385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89969272-633E-4899-A215-F4F460B672B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1170057A-6C84-493F-8501-F08A77E44F27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1F027665-57E3-4A98-8844-0E581C6FE2A0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0322547E-C74D-45DE-8AA9-49F1BBB2BB03}"/>
              </a:ext>
            </a:extLst>
          </p:cNvPr>
          <p:cNvSpPr txBox="1"/>
          <p:nvPr/>
        </p:nvSpPr>
        <p:spPr>
          <a:xfrm>
            <a:off x="458249" y="3429000"/>
            <a:ext cx="28921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64 - ( 9 : 3 ) =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2F79707A-45E7-41E1-8380-10BF739D8114}"/>
              </a:ext>
            </a:extLst>
          </p:cNvPr>
          <p:cNvSpPr txBox="1"/>
          <p:nvPr/>
        </p:nvSpPr>
        <p:spPr>
          <a:xfrm>
            <a:off x="6522074" y="345872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ECE32C24-D6DC-42BA-9A99-742B6EC31B7D}"/>
              </a:ext>
            </a:extLst>
          </p:cNvPr>
          <p:cNvSpPr txBox="1"/>
          <p:nvPr/>
        </p:nvSpPr>
        <p:spPr>
          <a:xfrm>
            <a:off x="3852112" y="3458726"/>
            <a:ext cx="28921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64 - ( 9 : 3 )= </a:t>
            </a:r>
          </a:p>
        </p:txBody>
      </p:sp>
      <p:pic>
        <p:nvPicPr>
          <p:cNvPr id="42" name="Obrázek 41" descr="Obsah obrázku kreslení&#10;&#10;Popis byl vytvořen automaticky">
            <a:extLst>
              <a:ext uri="{FF2B5EF4-FFF2-40B4-BE49-F238E27FC236}">
                <a16:creationId xmlns:a16="http://schemas.microsoft.com/office/drawing/2014/main" id="{6FF07F59-F267-45C6-BF20-B3079C73C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0442" y="2098925"/>
            <a:ext cx="2692404" cy="2719602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8BFBA7FD-ECCC-4003-ABCA-AF153C442ED3}"/>
              </a:ext>
            </a:extLst>
          </p:cNvPr>
          <p:cNvSpPr txBox="1"/>
          <p:nvPr/>
        </p:nvSpPr>
        <p:spPr>
          <a:xfrm>
            <a:off x="6852164" y="345872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012650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8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9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28" grpId="0" animBg="1"/>
      <p:bldP spid="29" grpId="0" animBg="1"/>
      <p:bldP spid="37" grpId="0"/>
      <p:bldP spid="38" grpId="0"/>
      <p:bldP spid="40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3" name="Vývojový diagram: spojnice 2">
            <a:extLst>
              <a:ext uri="{FF2B5EF4-FFF2-40B4-BE49-F238E27FC236}">
                <a16:creationId xmlns:a16="http://schemas.microsoft.com/office/drawing/2014/main" id="{CD84B452-CDE0-4032-90DB-5A1B0C2A0CEB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>
            <a:extLst>
              <a:ext uri="{FF2B5EF4-FFF2-40B4-BE49-F238E27FC236}">
                <a16:creationId xmlns:a16="http://schemas.microsoft.com/office/drawing/2014/main" id="{A6D1DDA7-5E32-4822-BF5F-A55DA87413B4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>
            <a:extLst>
              <a:ext uri="{FF2B5EF4-FFF2-40B4-BE49-F238E27FC236}">
                <a16:creationId xmlns:a16="http://schemas.microsoft.com/office/drawing/2014/main" id="{F8CCB962-6A9D-4520-8163-8526BFA401A5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>
            <a:extLst>
              <a:ext uri="{FF2B5EF4-FFF2-40B4-BE49-F238E27FC236}">
                <a16:creationId xmlns:a16="http://schemas.microsoft.com/office/drawing/2014/main" id="{A4734D2A-7FA8-4075-AC1F-07235A0F6FC7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>
            <a:extLst>
              <a:ext uri="{FF2B5EF4-FFF2-40B4-BE49-F238E27FC236}">
                <a16:creationId xmlns:a16="http://schemas.microsoft.com/office/drawing/2014/main" id="{91D1F6B3-9DE5-4C7F-AFED-323B8A444B12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F18B34D5-A4F8-4272-ABC1-F68FB260799E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A4E3EEF1-E1DC-4D54-AD48-E80096A5E461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5F3622AE-3830-4D0F-86F8-4EDBBE7C4B6B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68B396A-529F-4A2F-93E1-8E80A601831E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C2B825C7-9091-4704-A8CC-AC08BB093CF2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8DA0A53-735B-4E5E-8141-B997D74AAC8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7D255FDD-132B-48B0-AAED-777E8EB42D83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6E4656FE-4A99-4B1F-BAD8-B0E0A7CD89D1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A03A01C7-E8F9-49BB-B2FF-F6A3743DEEF1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A92E02E-1FD6-48D1-A44B-4B6BC7F0FB1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1F38E25-FA0C-4A9F-AB4D-E848C1B12B4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C70F5C7B-7EEC-43C7-B25C-C7936D8A2385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89969272-633E-4899-A215-F4F460B672B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1170057A-6C84-493F-8501-F08A77E44F27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1F027665-57E3-4A98-8844-0E581C6FE2A0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0322547E-C74D-45DE-8AA9-49F1BBB2BB03}"/>
              </a:ext>
            </a:extLst>
          </p:cNvPr>
          <p:cNvSpPr txBox="1"/>
          <p:nvPr/>
        </p:nvSpPr>
        <p:spPr>
          <a:xfrm>
            <a:off x="458249" y="3429000"/>
            <a:ext cx="3249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67 + ( 27 : 3 ) =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2F79707A-45E7-41E1-8380-10BF739D8114}"/>
              </a:ext>
            </a:extLst>
          </p:cNvPr>
          <p:cNvSpPr txBox="1"/>
          <p:nvPr/>
        </p:nvSpPr>
        <p:spPr>
          <a:xfrm>
            <a:off x="6959495" y="345872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ECE32C24-D6DC-42BA-9A99-742B6EC31B7D}"/>
              </a:ext>
            </a:extLst>
          </p:cNvPr>
          <p:cNvSpPr txBox="1"/>
          <p:nvPr/>
        </p:nvSpPr>
        <p:spPr>
          <a:xfrm>
            <a:off x="3852112" y="3458726"/>
            <a:ext cx="3133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67 + ( 27 : 3 )= </a:t>
            </a:r>
          </a:p>
        </p:txBody>
      </p:sp>
      <p:pic>
        <p:nvPicPr>
          <p:cNvPr id="42" name="Obrázek 41" descr="Obsah obrázku kreslení&#10;&#10;Popis byl vytvořen automaticky">
            <a:extLst>
              <a:ext uri="{FF2B5EF4-FFF2-40B4-BE49-F238E27FC236}">
                <a16:creationId xmlns:a16="http://schemas.microsoft.com/office/drawing/2014/main" id="{6FF07F59-F267-45C6-BF20-B3079C73C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0442" y="2098925"/>
            <a:ext cx="2692404" cy="2719602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8BFBA7FD-ECCC-4003-ABCA-AF153C442ED3}"/>
              </a:ext>
            </a:extLst>
          </p:cNvPr>
          <p:cNvSpPr txBox="1"/>
          <p:nvPr/>
        </p:nvSpPr>
        <p:spPr>
          <a:xfrm>
            <a:off x="7287727" y="345872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643729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8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9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28" grpId="0" animBg="1"/>
      <p:bldP spid="29" grpId="0" animBg="1"/>
      <p:bldP spid="37" grpId="0"/>
      <p:bldP spid="38" grpId="0"/>
      <p:bldP spid="40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3" name="Vývojový diagram: spojnice 2">
            <a:extLst>
              <a:ext uri="{FF2B5EF4-FFF2-40B4-BE49-F238E27FC236}">
                <a16:creationId xmlns:a16="http://schemas.microsoft.com/office/drawing/2014/main" id="{CD84B452-CDE0-4032-90DB-5A1B0C2A0CEB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>
            <a:extLst>
              <a:ext uri="{FF2B5EF4-FFF2-40B4-BE49-F238E27FC236}">
                <a16:creationId xmlns:a16="http://schemas.microsoft.com/office/drawing/2014/main" id="{A6D1DDA7-5E32-4822-BF5F-A55DA87413B4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>
            <a:extLst>
              <a:ext uri="{FF2B5EF4-FFF2-40B4-BE49-F238E27FC236}">
                <a16:creationId xmlns:a16="http://schemas.microsoft.com/office/drawing/2014/main" id="{F8CCB962-6A9D-4520-8163-8526BFA401A5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>
            <a:extLst>
              <a:ext uri="{FF2B5EF4-FFF2-40B4-BE49-F238E27FC236}">
                <a16:creationId xmlns:a16="http://schemas.microsoft.com/office/drawing/2014/main" id="{A4734D2A-7FA8-4075-AC1F-07235A0F6FC7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>
            <a:extLst>
              <a:ext uri="{FF2B5EF4-FFF2-40B4-BE49-F238E27FC236}">
                <a16:creationId xmlns:a16="http://schemas.microsoft.com/office/drawing/2014/main" id="{91D1F6B3-9DE5-4C7F-AFED-323B8A444B12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F18B34D5-A4F8-4272-ABC1-F68FB260799E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A4E3EEF1-E1DC-4D54-AD48-E80096A5E461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5F3622AE-3830-4D0F-86F8-4EDBBE7C4B6B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68B396A-529F-4A2F-93E1-8E80A601831E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C2B825C7-9091-4704-A8CC-AC08BB093CF2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8DA0A53-735B-4E5E-8141-B997D74AAC8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7D255FDD-132B-48B0-AAED-777E8EB42D83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6E4656FE-4A99-4B1F-BAD8-B0E0A7CD89D1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A03A01C7-E8F9-49BB-B2FF-F6A3743DEEF1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A92E02E-1FD6-48D1-A44B-4B6BC7F0FB1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1F38E25-FA0C-4A9F-AB4D-E848C1B12B4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C70F5C7B-7EEC-43C7-B25C-C7936D8A2385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89969272-633E-4899-A215-F4F460B672B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1170057A-6C84-493F-8501-F08A77E44F27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1F027665-57E3-4A98-8844-0E581C6FE2A0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42" name="Obrázek 41" descr="Obsah obrázku kreslení&#10;&#10;Popis byl vytvořen automaticky">
            <a:extLst>
              <a:ext uri="{FF2B5EF4-FFF2-40B4-BE49-F238E27FC236}">
                <a16:creationId xmlns:a16="http://schemas.microsoft.com/office/drawing/2014/main" id="{6FF07F59-F267-45C6-BF20-B3079C73C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0442" y="2098925"/>
            <a:ext cx="2692404" cy="2719602"/>
          </a:xfrm>
          <a:prstGeom prst="rect">
            <a:avLst/>
          </a:prstGeom>
        </p:spPr>
      </p:pic>
      <p:grpSp>
        <p:nvGrpSpPr>
          <p:cNvPr id="7" name="Skupina 6">
            <a:extLst>
              <a:ext uri="{FF2B5EF4-FFF2-40B4-BE49-F238E27FC236}">
                <a16:creationId xmlns:a16="http://schemas.microsoft.com/office/drawing/2014/main" id="{E9A84CEA-E723-40CE-AACA-6DD804CB6014}"/>
              </a:ext>
            </a:extLst>
          </p:cNvPr>
          <p:cNvGrpSpPr/>
          <p:nvPr/>
        </p:nvGrpSpPr>
        <p:grpSpPr>
          <a:xfrm>
            <a:off x="872450" y="2364444"/>
            <a:ext cx="2874550" cy="1094282"/>
            <a:chOff x="1571489" y="1558977"/>
            <a:chExt cx="2874550" cy="1094282"/>
          </a:xfrm>
        </p:grpSpPr>
        <p:sp>
          <p:nvSpPr>
            <p:cNvPr id="5" name="Ovál 4">
              <a:extLst>
                <a:ext uri="{FF2B5EF4-FFF2-40B4-BE49-F238E27FC236}">
                  <a16:creationId xmlns:a16="http://schemas.microsoft.com/office/drawing/2014/main" id="{67CF7BF3-A8CB-4543-89D6-CC0A85F8ADAA}"/>
                </a:ext>
              </a:extLst>
            </p:cNvPr>
            <p:cNvSpPr/>
            <p:nvPr/>
          </p:nvSpPr>
          <p:spPr>
            <a:xfrm>
              <a:off x="1571489" y="1558977"/>
              <a:ext cx="1087510" cy="1094282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>
              <a:extLst>
                <a:ext uri="{FF2B5EF4-FFF2-40B4-BE49-F238E27FC236}">
                  <a16:creationId xmlns:a16="http://schemas.microsoft.com/office/drawing/2014/main" id="{9FB94BD0-7D81-437D-BDD9-6D4E0CC4C20A}"/>
                </a:ext>
              </a:extLst>
            </p:cNvPr>
            <p:cNvSpPr txBox="1"/>
            <p:nvPr/>
          </p:nvSpPr>
          <p:spPr>
            <a:xfrm>
              <a:off x="2887599" y="1744982"/>
              <a:ext cx="155844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:  3 = 8</a:t>
              </a:r>
            </a:p>
          </p:txBody>
        </p:sp>
      </p:grpSp>
      <p:grpSp>
        <p:nvGrpSpPr>
          <p:cNvPr id="33" name="Skupina 32">
            <a:extLst>
              <a:ext uri="{FF2B5EF4-FFF2-40B4-BE49-F238E27FC236}">
                <a16:creationId xmlns:a16="http://schemas.microsoft.com/office/drawing/2014/main" id="{51FDCAC5-71B1-45E2-82CF-70C2900CFBF0}"/>
              </a:ext>
            </a:extLst>
          </p:cNvPr>
          <p:cNvGrpSpPr/>
          <p:nvPr/>
        </p:nvGrpSpPr>
        <p:grpSpPr>
          <a:xfrm>
            <a:off x="4658725" y="2364444"/>
            <a:ext cx="2874550" cy="1094282"/>
            <a:chOff x="1571489" y="1558977"/>
            <a:chExt cx="2874550" cy="1094282"/>
          </a:xfrm>
        </p:grpSpPr>
        <p:sp>
          <p:nvSpPr>
            <p:cNvPr id="34" name="Ovál 33">
              <a:extLst>
                <a:ext uri="{FF2B5EF4-FFF2-40B4-BE49-F238E27FC236}">
                  <a16:creationId xmlns:a16="http://schemas.microsoft.com/office/drawing/2014/main" id="{EEAA0863-51DC-480E-A837-B25EC8080B4C}"/>
                </a:ext>
              </a:extLst>
            </p:cNvPr>
            <p:cNvSpPr/>
            <p:nvPr/>
          </p:nvSpPr>
          <p:spPr>
            <a:xfrm>
              <a:off x="1571489" y="1558977"/>
              <a:ext cx="1087510" cy="1094282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TextovéPole 38">
              <a:extLst>
                <a:ext uri="{FF2B5EF4-FFF2-40B4-BE49-F238E27FC236}">
                  <a16:creationId xmlns:a16="http://schemas.microsoft.com/office/drawing/2014/main" id="{43E75318-6CB5-463B-933D-1759C52B59E3}"/>
                </a:ext>
              </a:extLst>
            </p:cNvPr>
            <p:cNvSpPr txBox="1"/>
            <p:nvPr/>
          </p:nvSpPr>
          <p:spPr>
            <a:xfrm>
              <a:off x="2887599" y="1744982"/>
              <a:ext cx="155844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:  3 = 8</a:t>
              </a:r>
            </a:p>
          </p:txBody>
        </p:sp>
      </p:grpSp>
      <p:sp>
        <p:nvSpPr>
          <p:cNvPr id="8" name="TextovéPole 7">
            <a:extLst>
              <a:ext uri="{FF2B5EF4-FFF2-40B4-BE49-F238E27FC236}">
                <a16:creationId xmlns:a16="http://schemas.microsoft.com/office/drawing/2014/main" id="{628C632E-E98C-4075-BCC9-B67D79C24CEF}"/>
              </a:ext>
            </a:extLst>
          </p:cNvPr>
          <p:cNvSpPr txBox="1"/>
          <p:nvPr/>
        </p:nvSpPr>
        <p:spPr>
          <a:xfrm>
            <a:off x="4833575" y="2550449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477866FB-78B5-4F13-B9E4-1B4DE4866677}"/>
              </a:ext>
            </a:extLst>
          </p:cNvPr>
          <p:cNvSpPr txBox="1"/>
          <p:nvPr/>
        </p:nvSpPr>
        <p:spPr>
          <a:xfrm>
            <a:off x="5168317" y="254887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087046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28" grpId="0" animBg="1"/>
      <p:bldP spid="29" grpId="0" animBg="1"/>
      <p:bldP spid="8" grpId="0"/>
      <p:bldP spid="4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3" name="Vývojový diagram: spojnice 2">
            <a:extLst>
              <a:ext uri="{FF2B5EF4-FFF2-40B4-BE49-F238E27FC236}">
                <a16:creationId xmlns:a16="http://schemas.microsoft.com/office/drawing/2014/main" id="{CD84B452-CDE0-4032-90DB-5A1B0C2A0CEB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>
            <a:extLst>
              <a:ext uri="{FF2B5EF4-FFF2-40B4-BE49-F238E27FC236}">
                <a16:creationId xmlns:a16="http://schemas.microsoft.com/office/drawing/2014/main" id="{A6D1DDA7-5E32-4822-BF5F-A55DA87413B4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>
            <a:extLst>
              <a:ext uri="{FF2B5EF4-FFF2-40B4-BE49-F238E27FC236}">
                <a16:creationId xmlns:a16="http://schemas.microsoft.com/office/drawing/2014/main" id="{F8CCB962-6A9D-4520-8163-8526BFA401A5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>
            <a:extLst>
              <a:ext uri="{FF2B5EF4-FFF2-40B4-BE49-F238E27FC236}">
                <a16:creationId xmlns:a16="http://schemas.microsoft.com/office/drawing/2014/main" id="{A4734D2A-7FA8-4075-AC1F-07235A0F6FC7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>
            <a:extLst>
              <a:ext uri="{FF2B5EF4-FFF2-40B4-BE49-F238E27FC236}">
                <a16:creationId xmlns:a16="http://schemas.microsoft.com/office/drawing/2014/main" id="{91D1F6B3-9DE5-4C7F-AFED-323B8A444B12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F18B34D5-A4F8-4272-ABC1-F68FB260799E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A4E3EEF1-E1DC-4D54-AD48-E80096A5E461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5F3622AE-3830-4D0F-86F8-4EDBBE7C4B6B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68B396A-529F-4A2F-93E1-8E80A601831E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C2B825C7-9091-4704-A8CC-AC08BB093CF2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8DA0A53-735B-4E5E-8141-B997D74AAC8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7D255FDD-132B-48B0-AAED-777E8EB42D83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6E4656FE-4A99-4B1F-BAD8-B0E0A7CD89D1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A03A01C7-E8F9-49BB-B2FF-F6A3743DEEF1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A92E02E-1FD6-48D1-A44B-4B6BC7F0FB1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1F38E25-FA0C-4A9F-AB4D-E848C1B12B4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C70F5C7B-7EEC-43C7-B25C-C7936D8A2385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89969272-633E-4899-A215-F4F460B672B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1170057A-6C84-493F-8501-F08A77E44F27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1F027665-57E3-4A98-8844-0E581C6FE2A0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42" name="Obrázek 41" descr="Obsah obrázku kreslení&#10;&#10;Popis byl vytvořen automaticky">
            <a:extLst>
              <a:ext uri="{FF2B5EF4-FFF2-40B4-BE49-F238E27FC236}">
                <a16:creationId xmlns:a16="http://schemas.microsoft.com/office/drawing/2014/main" id="{6FF07F59-F267-45C6-BF20-B3079C73C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0442" y="2098925"/>
            <a:ext cx="2692404" cy="2719602"/>
          </a:xfrm>
          <a:prstGeom prst="rect">
            <a:avLst/>
          </a:prstGeom>
        </p:spPr>
      </p:pic>
      <p:grpSp>
        <p:nvGrpSpPr>
          <p:cNvPr id="7" name="Skupina 6">
            <a:extLst>
              <a:ext uri="{FF2B5EF4-FFF2-40B4-BE49-F238E27FC236}">
                <a16:creationId xmlns:a16="http://schemas.microsoft.com/office/drawing/2014/main" id="{E9A84CEA-E723-40CE-AACA-6DD804CB6014}"/>
              </a:ext>
            </a:extLst>
          </p:cNvPr>
          <p:cNvGrpSpPr/>
          <p:nvPr/>
        </p:nvGrpSpPr>
        <p:grpSpPr>
          <a:xfrm>
            <a:off x="872450" y="2364444"/>
            <a:ext cx="2874550" cy="1094282"/>
            <a:chOff x="1571489" y="1558977"/>
            <a:chExt cx="2874550" cy="1094282"/>
          </a:xfrm>
        </p:grpSpPr>
        <p:sp>
          <p:nvSpPr>
            <p:cNvPr id="5" name="Ovál 4">
              <a:extLst>
                <a:ext uri="{FF2B5EF4-FFF2-40B4-BE49-F238E27FC236}">
                  <a16:creationId xmlns:a16="http://schemas.microsoft.com/office/drawing/2014/main" id="{67CF7BF3-A8CB-4543-89D6-CC0A85F8ADAA}"/>
                </a:ext>
              </a:extLst>
            </p:cNvPr>
            <p:cNvSpPr/>
            <p:nvPr/>
          </p:nvSpPr>
          <p:spPr>
            <a:xfrm>
              <a:off x="1571489" y="1558977"/>
              <a:ext cx="1087510" cy="1094282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>
              <a:extLst>
                <a:ext uri="{FF2B5EF4-FFF2-40B4-BE49-F238E27FC236}">
                  <a16:creationId xmlns:a16="http://schemas.microsoft.com/office/drawing/2014/main" id="{9FB94BD0-7D81-437D-BDD9-6D4E0CC4C20A}"/>
                </a:ext>
              </a:extLst>
            </p:cNvPr>
            <p:cNvSpPr txBox="1"/>
            <p:nvPr/>
          </p:nvSpPr>
          <p:spPr>
            <a:xfrm>
              <a:off x="2887599" y="1744982"/>
              <a:ext cx="155844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:  3 = 4</a:t>
              </a:r>
            </a:p>
          </p:txBody>
        </p:sp>
      </p:grpSp>
      <p:grpSp>
        <p:nvGrpSpPr>
          <p:cNvPr id="33" name="Skupina 32">
            <a:extLst>
              <a:ext uri="{FF2B5EF4-FFF2-40B4-BE49-F238E27FC236}">
                <a16:creationId xmlns:a16="http://schemas.microsoft.com/office/drawing/2014/main" id="{51FDCAC5-71B1-45E2-82CF-70C2900CFBF0}"/>
              </a:ext>
            </a:extLst>
          </p:cNvPr>
          <p:cNvGrpSpPr/>
          <p:nvPr/>
        </p:nvGrpSpPr>
        <p:grpSpPr>
          <a:xfrm>
            <a:off x="4658725" y="2364444"/>
            <a:ext cx="2874550" cy="1094282"/>
            <a:chOff x="1571489" y="1558977"/>
            <a:chExt cx="2874550" cy="1094282"/>
          </a:xfrm>
        </p:grpSpPr>
        <p:sp>
          <p:nvSpPr>
            <p:cNvPr id="34" name="Ovál 33">
              <a:extLst>
                <a:ext uri="{FF2B5EF4-FFF2-40B4-BE49-F238E27FC236}">
                  <a16:creationId xmlns:a16="http://schemas.microsoft.com/office/drawing/2014/main" id="{EEAA0863-51DC-480E-A837-B25EC8080B4C}"/>
                </a:ext>
              </a:extLst>
            </p:cNvPr>
            <p:cNvSpPr/>
            <p:nvPr/>
          </p:nvSpPr>
          <p:spPr>
            <a:xfrm>
              <a:off x="1571489" y="1558977"/>
              <a:ext cx="1087510" cy="1094282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TextovéPole 38">
              <a:extLst>
                <a:ext uri="{FF2B5EF4-FFF2-40B4-BE49-F238E27FC236}">
                  <a16:creationId xmlns:a16="http://schemas.microsoft.com/office/drawing/2014/main" id="{43E75318-6CB5-463B-933D-1759C52B59E3}"/>
                </a:ext>
              </a:extLst>
            </p:cNvPr>
            <p:cNvSpPr txBox="1"/>
            <p:nvPr/>
          </p:nvSpPr>
          <p:spPr>
            <a:xfrm>
              <a:off x="2887599" y="1744982"/>
              <a:ext cx="155844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:  3 = 4</a:t>
              </a:r>
            </a:p>
          </p:txBody>
        </p:sp>
      </p:grpSp>
      <p:sp>
        <p:nvSpPr>
          <p:cNvPr id="8" name="TextovéPole 7">
            <a:extLst>
              <a:ext uri="{FF2B5EF4-FFF2-40B4-BE49-F238E27FC236}">
                <a16:creationId xmlns:a16="http://schemas.microsoft.com/office/drawing/2014/main" id="{628C632E-E98C-4075-BCC9-B67D79C24CEF}"/>
              </a:ext>
            </a:extLst>
          </p:cNvPr>
          <p:cNvSpPr txBox="1"/>
          <p:nvPr/>
        </p:nvSpPr>
        <p:spPr>
          <a:xfrm>
            <a:off x="4833575" y="2550449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477866FB-78B5-4F13-B9E4-1B4DE4866677}"/>
              </a:ext>
            </a:extLst>
          </p:cNvPr>
          <p:cNvSpPr txBox="1"/>
          <p:nvPr/>
        </p:nvSpPr>
        <p:spPr>
          <a:xfrm>
            <a:off x="5168317" y="254887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876486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28" grpId="0" animBg="1"/>
      <p:bldP spid="29" grpId="0" animBg="1"/>
      <p:bldP spid="8" grpId="0"/>
      <p:bldP spid="4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68B396A-529F-4A2F-93E1-8E80A601831E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C2B825C7-9091-4704-A8CC-AC08BB093CF2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8DA0A53-735B-4E5E-8141-B997D74AAC8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7D255FDD-132B-48B0-AAED-777E8EB42D83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6E4656FE-4A99-4B1F-BAD8-B0E0A7CD89D1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A03A01C7-E8F9-49BB-B2FF-F6A3743DEEF1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A92E02E-1FD6-48D1-A44B-4B6BC7F0FB1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1F38E25-FA0C-4A9F-AB4D-E848C1B12B4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C70F5C7B-7EEC-43C7-B25C-C7936D8A2385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89969272-633E-4899-A215-F4F460B672B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pic>
        <p:nvPicPr>
          <p:cNvPr id="42" name="Obrázek 41" descr="Obsah obrázku kreslení&#10;&#10;Popis byl vytvořen automaticky">
            <a:extLst>
              <a:ext uri="{FF2B5EF4-FFF2-40B4-BE49-F238E27FC236}">
                <a16:creationId xmlns:a16="http://schemas.microsoft.com/office/drawing/2014/main" id="{6FF07F59-F267-45C6-BF20-B3079C73C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0442" y="2098925"/>
            <a:ext cx="2692404" cy="2719602"/>
          </a:xfrm>
          <a:prstGeom prst="rect">
            <a:avLst/>
          </a:prstGeom>
        </p:spPr>
      </p:pic>
      <p:pic>
        <p:nvPicPr>
          <p:cNvPr id="11" name="Obrázek 10" descr="Obsah obrázku planina, letadlo, tráva, vsedě&#10;&#10;Popis byl vytvořen automaticky">
            <a:extLst>
              <a:ext uri="{FF2B5EF4-FFF2-40B4-BE49-F238E27FC236}">
                <a16:creationId xmlns:a16="http://schemas.microsoft.com/office/drawing/2014/main" id="{5621CA90-33B3-4413-B7FF-932F8E06B9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892" y="0"/>
            <a:ext cx="8409482" cy="4560177"/>
          </a:xfrm>
          <a:prstGeom prst="rect">
            <a:avLst/>
          </a:prstGeom>
        </p:spPr>
      </p:pic>
      <p:pic>
        <p:nvPicPr>
          <p:cNvPr id="9" name="Obrázek 8" descr="Obsah obrázku kreslení&#10;&#10;Popis byl vytvořen automaticky">
            <a:extLst>
              <a:ext uri="{FF2B5EF4-FFF2-40B4-BE49-F238E27FC236}">
                <a16:creationId xmlns:a16="http://schemas.microsoft.com/office/drawing/2014/main" id="{67C81280-CD9D-44FB-87A8-278EAD5801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0289" y="1467109"/>
            <a:ext cx="1125110" cy="3093067"/>
          </a:xfrm>
          <a:prstGeom prst="rect">
            <a:avLst/>
          </a:prstGeom>
        </p:spPr>
      </p:pic>
      <p:sp>
        <p:nvSpPr>
          <p:cNvPr id="12" name="TextovéPole 11">
            <a:extLst>
              <a:ext uri="{FF2B5EF4-FFF2-40B4-BE49-F238E27FC236}">
                <a16:creationId xmlns:a16="http://schemas.microsoft.com/office/drawing/2014/main" id="{8D8D2063-F63E-47C1-BC85-9407CDD87031}"/>
              </a:ext>
            </a:extLst>
          </p:cNvPr>
          <p:cNvSpPr txBox="1"/>
          <p:nvPr/>
        </p:nvSpPr>
        <p:spPr>
          <a:xfrm>
            <a:off x="458249" y="209862"/>
            <a:ext cx="72027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Turista se vydal na výlet. Za 3 hodiny urazil 15 kilometrů.</a:t>
            </a:r>
          </a:p>
          <a:p>
            <a:r>
              <a:rPr lang="cs-CZ" sz="2400" dirty="0">
                <a:solidFill>
                  <a:schemeClr val="bg1"/>
                </a:solidFill>
              </a:rPr>
              <a:t>Kolik kilometrů ušel za hodinu?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787D3482-90BA-4593-A7A0-CCFD9557BE47}"/>
              </a:ext>
            </a:extLst>
          </p:cNvPr>
          <p:cNvSpPr txBox="1"/>
          <p:nvPr/>
        </p:nvSpPr>
        <p:spPr>
          <a:xfrm>
            <a:off x="644577" y="4805275"/>
            <a:ext cx="38443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 hodinu ušel        kilometrů: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F3624347-40D4-4303-8DE7-F9D4B09E9094}"/>
              </a:ext>
            </a:extLst>
          </p:cNvPr>
          <p:cNvSpPr txBox="1"/>
          <p:nvPr/>
        </p:nvSpPr>
        <p:spPr>
          <a:xfrm>
            <a:off x="2642320" y="4812353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791140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2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68B396A-529F-4A2F-93E1-8E80A601831E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C2B825C7-9091-4704-A8CC-AC08BB093CF2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8DA0A53-735B-4E5E-8141-B997D74AAC8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7D255FDD-132B-48B0-AAED-777E8EB42D83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6E4656FE-4A99-4B1F-BAD8-B0E0A7CD89D1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A03A01C7-E8F9-49BB-B2FF-F6A3743DEEF1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A92E02E-1FD6-48D1-A44B-4B6BC7F0FB1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1F38E25-FA0C-4A9F-AB4D-E848C1B12B4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C70F5C7B-7EEC-43C7-B25C-C7936D8A2385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89969272-633E-4899-A215-F4F460B672B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pic>
        <p:nvPicPr>
          <p:cNvPr id="42" name="Obrázek 41" descr="Obsah obrázku kreslení&#10;&#10;Popis byl vytvořen automaticky">
            <a:extLst>
              <a:ext uri="{FF2B5EF4-FFF2-40B4-BE49-F238E27FC236}">
                <a16:creationId xmlns:a16="http://schemas.microsoft.com/office/drawing/2014/main" id="{6FF07F59-F267-45C6-BF20-B3079C73C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0442" y="2098925"/>
            <a:ext cx="2692404" cy="2719602"/>
          </a:xfrm>
          <a:prstGeom prst="rect">
            <a:avLst/>
          </a:prstGeom>
        </p:spPr>
      </p:pic>
      <p:pic>
        <p:nvPicPr>
          <p:cNvPr id="11" name="Obrázek 10" descr="Obsah obrázku planina, letadlo, tráva, vsedě&#10;&#10;Popis byl vytvořen automaticky">
            <a:extLst>
              <a:ext uri="{FF2B5EF4-FFF2-40B4-BE49-F238E27FC236}">
                <a16:creationId xmlns:a16="http://schemas.microsoft.com/office/drawing/2014/main" id="{5621CA90-33B3-4413-B7FF-932F8E06B9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892" y="0"/>
            <a:ext cx="8409482" cy="4560177"/>
          </a:xfrm>
          <a:prstGeom prst="rect">
            <a:avLst/>
          </a:prstGeom>
        </p:spPr>
      </p:pic>
      <p:pic>
        <p:nvPicPr>
          <p:cNvPr id="9" name="Obrázek 8" descr="Obsah obrázku kreslení&#10;&#10;Popis byl vytvořen automaticky">
            <a:extLst>
              <a:ext uri="{FF2B5EF4-FFF2-40B4-BE49-F238E27FC236}">
                <a16:creationId xmlns:a16="http://schemas.microsoft.com/office/drawing/2014/main" id="{67C81280-CD9D-44FB-87A8-278EAD5801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0289" y="1467109"/>
            <a:ext cx="1125110" cy="3093067"/>
          </a:xfrm>
          <a:prstGeom prst="rect">
            <a:avLst/>
          </a:prstGeom>
        </p:spPr>
      </p:pic>
      <p:sp>
        <p:nvSpPr>
          <p:cNvPr id="12" name="TextovéPole 11">
            <a:extLst>
              <a:ext uri="{FF2B5EF4-FFF2-40B4-BE49-F238E27FC236}">
                <a16:creationId xmlns:a16="http://schemas.microsoft.com/office/drawing/2014/main" id="{8D8D2063-F63E-47C1-BC85-9407CDD87031}"/>
              </a:ext>
            </a:extLst>
          </p:cNvPr>
          <p:cNvSpPr txBox="1"/>
          <p:nvPr/>
        </p:nvSpPr>
        <p:spPr>
          <a:xfrm>
            <a:off x="458249" y="209862"/>
            <a:ext cx="72027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Turista se vydal na výlet. Za 3 hodiny urazil 15 kilometrů.</a:t>
            </a:r>
          </a:p>
          <a:p>
            <a:r>
              <a:rPr lang="cs-CZ" sz="2400" dirty="0">
                <a:solidFill>
                  <a:schemeClr val="bg1"/>
                </a:solidFill>
              </a:rPr>
              <a:t>Kolik kilometrů by ušel stejnou rychlostí za 2 hodiny?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787D3482-90BA-4593-A7A0-CCFD9557BE47}"/>
              </a:ext>
            </a:extLst>
          </p:cNvPr>
          <p:cNvSpPr txBox="1"/>
          <p:nvPr/>
        </p:nvSpPr>
        <p:spPr>
          <a:xfrm>
            <a:off x="644577" y="4805275"/>
            <a:ext cx="47751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  dvě hodiny by ušel        kilometrů: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F3624347-40D4-4303-8DE7-F9D4B09E9094}"/>
              </a:ext>
            </a:extLst>
          </p:cNvPr>
          <p:cNvSpPr txBox="1"/>
          <p:nvPr/>
        </p:nvSpPr>
        <p:spPr>
          <a:xfrm>
            <a:off x="3439678" y="480527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1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4E373BA-1C2A-4CBA-8A23-3BEC086A8773}"/>
              </a:ext>
            </a:extLst>
          </p:cNvPr>
          <p:cNvSpPr txBox="1"/>
          <p:nvPr/>
        </p:nvSpPr>
        <p:spPr>
          <a:xfrm>
            <a:off x="3652405" y="4805273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1139928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20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68B396A-529F-4A2F-93E1-8E80A601831E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C2B825C7-9091-4704-A8CC-AC08BB093CF2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8DA0A53-735B-4E5E-8141-B997D74AAC8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7D255FDD-132B-48B0-AAED-777E8EB42D83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6E4656FE-4A99-4B1F-BAD8-B0E0A7CD89D1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A03A01C7-E8F9-49BB-B2FF-F6A3743DEEF1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A92E02E-1FD6-48D1-A44B-4B6BC7F0FB1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1F38E25-FA0C-4A9F-AB4D-E848C1B12B4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C70F5C7B-7EEC-43C7-B25C-C7936D8A2385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89969272-633E-4899-A215-F4F460B672B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pic>
        <p:nvPicPr>
          <p:cNvPr id="42" name="Obrázek 41" descr="Obsah obrázku kreslení&#10;&#10;Popis byl vytvořen automaticky">
            <a:extLst>
              <a:ext uri="{FF2B5EF4-FFF2-40B4-BE49-F238E27FC236}">
                <a16:creationId xmlns:a16="http://schemas.microsoft.com/office/drawing/2014/main" id="{6FF07F59-F267-45C6-BF20-B3079C73C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0442" y="2098925"/>
            <a:ext cx="2692404" cy="2719602"/>
          </a:xfrm>
          <a:prstGeom prst="rect">
            <a:avLst/>
          </a:prstGeom>
        </p:spPr>
      </p:pic>
      <p:sp>
        <p:nvSpPr>
          <p:cNvPr id="12" name="TextovéPole 11">
            <a:extLst>
              <a:ext uri="{FF2B5EF4-FFF2-40B4-BE49-F238E27FC236}">
                <a16:creationId xmlns:a16="http://schemas.microsoft.com/office/drawing/2014/main" id="{8D8D2063-F63E-47C1-BC85-9407CDD87031}"/>
              </a:ext>
            </a:extLst>
          </p:cNvPr>
          <p:cNvSpPr txBox="1"/>
          <p:nvPr/>
        </p:nvSpPr>
        <p:spPr>
          <a:xfrm>
            <a:off x="458249" y="209862"/>
            <a:ext cx="72027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Turista se vydal na výlet. Za 3 hodiny urazil 15 kilometrů.</a:t>
            </a:r>
          </a:p>
          <a:p>
            <a:r>
              <a:rPr lang="cs-CZ" sz="2400" dirty="0">
                <a:solidFill>
                  <a:schemeClr val="bg1"/>
                </a:solidFill>
              </a:rPr>
              <a:t>Kolik kilometrů by ušel stejnou rychlostí za 2 hodiny?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8600F777-A297-4855-BFF4-CF154F059FDE}"/>
              </a:ext>
            </a:extLst>
          </p:cNvPr>
          <p:cNvSpPr txBox="1"/>
          <p:nvPr/>
        </p:nvSpPr>
        <p:spPr>
          <a:xfrm flipH="1">
            <a:off x="542091" y="395474"/>
            <a:ext cx="73294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Za jednu vratnou láhev dostaneš v obchodě 3 kč.</a:t>
            </a:r>
          </a:p>
          <a:p>
            <a:r>
              <a:rPr lang="cs-CZ" sz="2400" dirty="0"/>
              <a:t>Kolik vratných láhví si vrátil, když prodavač ti dal 18 kč?</a:t>
            </a:r>
          </a:p>
        </p:txBody>
      </p:sp>
      <p:grpSp>
        <p:nvGrpSpPr>
          <p:cNvPr id="7" name="Skupina 6">
            <a:extLst>
              <a:ext uri="{FF2B5EF4-FFF2-40B4-BE49-F238E27FC236}">
                <a16:creationId xmlns:a16="http://schemas.microsoft.com/office/drawing/2014/main" id="{23495AD7-CDDC-4056-986D-1EF2367FA601}"/>
              </a:ext>
            </a:extLst>
          </p:cNvPr>
          <p:cNvGrpSpPr/>
          <p:nvPr/>
        </p:nvGrpSpPr>
        <p:grpSpPr>
          <a:xfrm>
            <a:off x="712032" y="1484168"/>
            <a:ext cx="5455292" cy="2962147"/>
            <a:chOff x="2254533" y="2119164"/>
            <a:chExt cx="5455292" cy="2962147"/>
          </a:xfrm>
        </p:grpSpPr>
        <p:pic>
          <p:nvPicPr>
            <p:cNvPr id="33" name="Obrázek 32" descr="Obsah obrázku vsedě, hledání, fotka, bílá&#10;&#10;Popis byl vytvořen automaticky">
              <a:extLst>
                <a:ext uri="{FF2B5EF4-FFF2-40B4-BE49-F238E27FC236}">
                  <a16:creationId xmlns:a16="http://schemas.microsoft.com/office/drawing/2014/main" id="{CFDDC397-AA77-4CEF-9735-D70E26D6E4C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54533" y="2164367"/>
              <a:ext cx="800923" cy="2916943"/>
            </a:xfrm>
            <a:prstGeom prst="rect">
              <a:avLst/>
            </a:prstGeom>
          </p:spPr>
        </p:pic>
        <p:pic>
          <p:nvPicPr>
            <p:cNvPr id="34" name="Obrázek 33" descr="Obsah obrázku vsedě, hledání, fotka, bílá&#10;&#10;Popis byl vytvořen automaticky">
              <a:extLst>
                <a:ext uri="{FF2B5EF4-FFF2-40B4-BE49-F238E27FC236}">
                  <a16:creationId xmlns:a16="http://schemas.microsoft.com/office/drawing/2014/main" id="{6FAA6502-805A-48E0-A3F9-FF4A8BC25B4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40052" y="2159183"/>
              <a:ext cx="800923" cy="2916943"/>
            </a:xfrm>
            <a:prstGeom prst="rect">
              <a:avLst/>
            </a:prstGeom>
          </p:spPr>
        </p:pic>
        <p:pic>
          <p:nvPicPr>
            <p:cNvPr id="35" name="Obrázek 34" descr="Obsah obrázku vsedě, hledání, fotka, bílá&#10;&#10;Popis byl vytvořen automaticky">
              <a:extLst>
                <a:ext uri="{FF2B5EF4-FFF2-40B4-BE49-F238E27FC236}">
                  <a16:creationId xmlns:a16="http://schemas.microsoft.com/office/drawing/2014/main" id="{4FA208EB-B7AB-4D18-9A6E-A17D0D33AD1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2825" y="2159184"/>
              <a:ext cx="800923" cy="2916943"/>
            </a:xfrm>
            <a:prstGeom prst="rect">
              <a:avLst/>
            </a:prstGeom>
          </p:spPr>
        </p:pic>
        <p:pic>
          <p:nvPicPr>
            <p:cNvPr id="36" name="Obrázek 35" descr="Obsah obrázku vsedě, hledání, fotka, bílá&#10;&#10;Popis byl vytvořen automaticky">
              <a:extLst>
                <a:ext uri="{FF2B5EF4-FFF2-40B4-BE49-F238E27FC236}">
                  <a16:creationId xmlns:a16="http://schemas.microsoft.com/office/drawing/2014/main" id="{BF5791BD-D7F9-432E-A9D4-CBABBAD2F59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35708" y="2148638"/>
              <a:ext cx="800923" cy="2916943"/>
            </a:xfrm>
            <a:prstGeom prst="rect">
              <a:avLst/>
            </a:prstGeom>
          </p:spPr>
        </p:pic>
        <p:pic>
          <p:nvPicPr>
            <p:cNvPr id="37" name="Obrázek 36" descr="Obsah obrázku vsedě, hledání, fotka, bílá&#10;&#10;Popis byl vytvořen automaticky">
              <a:extLst>
                <a:ext uri="{FF2B5EF4-FFF2-40B4-BE49-F238E27FC236}">
                  <a16:creationId xmlns:a16="http://schemas.microsoft.com/office/drawing/2014/main" id="{79F24131-BD6C-46E6-AE47-FBA288758B6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82625" y="2164368"/>
              <a:ext cx="800923" cy="2916943"/>
            </a:xfrm>
            <a:prstGeom prst="rect">
              <a:avLst/>
            </a:prstGeom>
          </p:spPr>
        </p:pic>
        <p:pic>
          <p:nvPicPr>
            <p:cNvPr id="38" name="Obrázek 37" descr="Obsah obrázku vsedě, hledání, fotka, bílá&#10;&#10;Popis byl vytvořen automaticky">
              <a:extLst>
                <a:ext uri="{FF2B5EF4-FFF2-40B4-BE49-F238E27FC236}">
                  <a16:creationId xmlns:a16="http://schemas.microsoft.com/office/drawing/2014/main" id="{2C675EA1-3BA1-4382-AC97-0294B0F70AB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908902" y="2119164"/>
              <a:ext cx="800923" cy="291694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68888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68B396A-529F-4A2F-93E1-8E80A601831E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C2B825C7-9091-4704-A8CC-AC08BB093CF2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8DA0A53-735B-4E5E-8141-B997D74AAC8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7D255FDD-132B-48B0-AAED-777E8EB42D83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6E4656FE-4A99-4B1F-BAD8-B0E0A7CD89D1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A03A01C7-E8F9-49BB-B2FF-F6A3743DEEF1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A92E02E-1FD6-48D1-A44B-4B6BC7F0FB1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1F38E25-FA0C-4A9F-AB4D-E848C1B12B4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C70F5C7B-7EEC-43C7-B25C-C7936D8A2385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89969272-633E-4899-A215-F4F460B672B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pic>
        <p:nvPicPr>
          <p:cNvPr id="42" name="Obrázek 41" descr="Obsah obrázku kreslení&#10;&#10;Popis byl vytvořen automaticky">
            <a:extLst>
              <a:ext uri="{FF2B5EF4-FFF2-40B4-BE49-F238E27FC236}">
                <a16:creationId xmlns:a16="http://schemas.microsoft.com/office/drawing/2014/main" id="{6FF07F59-F267-45C6-BF20-B3079C73C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0442" y="2098925"/>
            <a:ext cx="2692404" cy="2719602"/>
          </a:xfrm>
          <a:prstGeom prst="rect">
            <a:avLst/>
          </a:prstGeom>
        </p:spPr>
      </p:pic>
      <p:sp>
        <p:nvSpPr>
          <p:cNvPr id="12" name="TextovéPole 11">
            <a:extLst>
              <a:ext uri="{FF2B5EF4-FFF2-40B4-BE49-F238E27FC236}">
                <a16:creationId xmlns:a16="http://schemas.microsoft.com/office/drawing/2014/main" id="{8D8D2063-F63E-47C1-BC85-9407CDD87031}"/>
              </a:ext>
            </a:extLst>
          </p:cNvPr>
          <p:cNvSpPr txBox="1"/>
          <p:nvPr/>
        </p:nvSpPr>
        <p:spPr>
          <a:xfrm>
            <a:off x="458249" y="209862"/>
            <a:ext cx="72027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Turista se vydal na výlet. Za 3 hodiny urazil 15 kilometrů.</a:t>
            </a:r>
          </a:p>
          <a:p>
            <a:r>
              <a:rPr lang="cs-CZ" sz="2400" dirty="0">
                <a:solidFill>
                  <a:schemeClr val="bg1"/>
                </a:solidFill>
              </a:rPr>
              <a:t>Kolik kilometrů by ušel stejnou rychlostí za 2 hodiny?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8600F777-A297-4855-BFF4-CF154F059FDE}"/>
              </a:ext>
            </a:extLst>
          </p:cNvPr>
          <p:cNvSpPr txBox="1"/>
          <p:nvPr/>
        </p:nvSpPr>
        <p:spPr>
          <a:xfrm flipH="1">
            <a:off x="542091" y="395474"/>
            <a:ext cx="73294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Za jednu vratnou láhev dostaneš v obchodě 3 kč.</a:t>
            </a:r>
          </a:p>
          <a:p>
            <a:r>
              <a:rPr lang="cs-CZ" sz="2400" dirty="0"/>
              <a:t>Kolik korun dostaneš za tyto láhve?</a:t>
            </a:r>
          </a:p>
        </p:txBody>
      </p:sp>
      <p:pic>
        <p:nvPicPr>
          <p:cNvPr id="33" name="Obrázek 32" descr="Obsah obrázku vsedě, hledání, fotka, bílá&#10;&#10;Popis byl vytvořen automaticky">
            <a:extLst>
              <a:ext uri="{FF2B5EF4-FFF2-40B4-BE49-F238E27FC236}">
                <a16:creationId xmlns:a16="http://schemas.microsoft.com/office/drawing/2014/main" id="{CFDDC397-AA77-4CEF-9735-D70E26D6E4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032" y="1529371"/>
            <a:ext cx="800923" cy="2916943"/>
          </a:xfrm>
          <a:prstGeom prst="rect">
            <a:avLst/>
          </a:prstGeom>
        </p:spPr>
      </p:pic>
      <p:pic>
        <p:nvPicPr>
          <p:cNvPr id="34" name="Obrázek 33" descr="Obsah obrázku vsedě, hledání, fotka, bílá&#10;&#10;Popis byl vytvořen automaticky">
            <a:extLst>
              <a:ext uri="{FF2B5EF4-FFF2-40B4-BE49-F238E27FC236}">
                <a16:creationId xmlns:a16="http://schemas.microsoft.com/office/drawing/2014/main" id="{6FAA6502-805A-48E0-A3F9-FF4A8BC25B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7551" y="1524187"/>
            <a:ext cx="800923" cy="2916943"/>
          </a:xfrm>
          <a:prstGeom prst="rect">
            <a:avLst/>
          </a:prstGeom>
        </p:spPr>
      </p:pic>
      <p:pic>
        <p:nvPicPr>
          <p:cNvPr id="35" name="Obrázek 34" descr="Obsah obrázku vsedě, hledání, fotka, bílá&#10;&#10;Popis byl vytvořen automaticky">
            <a:extLst>
              <a:ext uri="{FF2B5EF4-FFF2-40B4-BE49-F238E27FC236}">
                <a16:creationId xmlns:a16="http://schemas.microsoft.com/office/drawing/2014/main" id="{4FA208EB-B7AB-4D18-9A6E-A17D0D33AD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0324" y="1524188"/>
            <a:ext cx="800923" cy="2916943"/>
          </a:xfrm>
          <a:prstGeom prst="rect">
            <a:avLst/>
          </a:prstGeom>
        </p:spPr>
      </p:pic>
      <p:pic>
        <p:nvPicPr>
          <p:cNvPr id="36" name="Obrázek 35" descr="Obsah obrázku vsedě, hledání, fotka, bílá&#10;&#10;Popis byl vytvořen automaticky">
            <a:extLst>
              <a:ext uri="{FF2B5EF4-FFF2-40B4-BE49-F238E27FC236}">
                <a16:creationId xmlns:a16="http://schemas.microsoft.com/office/drawing/2014/main" id="{BF5791BD-D7F9-432E-A9D4-CBABBAD2F5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8113" y="1513642"/>
            <a:ext cx="800923" cy="2916943"/>
          </a:xfrm>
          <a:prstGeom prst="rect">
            <a:avLst/>
          </a:prstGeom>
        </p:spPr>
      </p:pic>
      <p:pic>
        <p:nvPicPr>
          <p:cNvPr id="37" name="Obrázek 36" descr="Obsah obrázku vsedě, hledání, fotka, bílá&#10;&#10;Popis byl vytvořen automaticky">
            <a:extLst>
              <a:ext uri="{FF2B5EF4-FFF2-40B4-BE49-F238E27FC236}">
                <a16:creationId xmlns:a16="http://schemas.microsoft.com/office/drawing/2014/main" id="{79F24131-BD6C-46E6-AE47-FBA288758B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6402" y="1513642"/>
            <a:ext cx="800923" cy="2916943"/>
          </a:xfrm>
          <a:prstGeom prst="rect">
            <a:avLst/>
          </a:prstGeom>
        </p:spPr>
      </p:pic>
      <p:pic>
        <p:nvPicPr>
          <p:cNvPr id="38" name="Obrázek 37" descr="Obsah obrázku vsedě, hledání, fotka, bílá&#10;&#10;Popis byl vytvořen automaticky">
            <a:extLst>
              <a:ext uri="{FF2B5EF4-FFF2-40B4-BE49-F238E27FC236}">
                <a16:creationId xmlns:a16="http://schemas.microsoft.com/office/drawing/2014/main" id="{2C675EA1-3BA1-4382-AC97-0294B0F70A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0015" y="1506769"/>
            <a:ext cx="800923" cy="2916943"/>
          </a:xfrm>
          <a:prstGeom prst="rect">
            <a:avLst/>
          </a:prstGeom>
        </p:spPr>
      </p:pic>
      <p:pic>
        <p:nvPicPr>
          <p:cNvPr id="39" name="Obrázek 38" descr="Obsah obrázku vsedě, hledání, fotka, bílá&#10;&#10;Popis byl vytvořen automaticky">
            <a:extLst>
              <a:ext uri="{FF2B5EF4-FFF2-40B4-BE49-F238E27FC236}">
                <a16:creationId xmlns:a16="http://schemas.microsoft.com/office/drawing/2014/main" id="{606639EA-64BE-461C-8AE1-91D1470535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8199" y="1524187"/>
            <a:ext cx="800923" cy="2916943"/>
          </a:xfrm>
          <a:prstGeom prst="rect">
            <a:avLst/>
          </a:prstGeom>
        </p:spPr>
      </p:pic>
      <p:pic>
        <p:nvPicPr>
          <p:cNvPr id="40" name="Obrázek 39" descr="Obsah obrázku vsedě, hledání, fotka, bílá&#10;&#10;Popis byl vytvořen automaticky">
            <a:extLst>
              <a:ext uri="{FF2B5EF4-FFF2-40B4-BE49-F238E27FC236}">
                <a16:creationId xmlns:a16="http://schemas.microsoft.com/office/drawing/2014/main" id="{6D264524-EED6-470B-B135-7F65DDB213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5924" y="1473169"/>
            <a:ext cx="800923" cy="2916943"/>
          </a:xfrm>
          <a:prstGeom prst="rect">
            <a:avLst/>
          </a:prstGeom>
        </p:spPr>
      </p:pic>
      <p:pic>
        <p:nvPicPr>
          <p:cNvPr id="41" name="Obrázek 40" descr="Obsah obrázku vsedě, hledání, fotka, bílá&#10;&#10;Popis byl vytvořen automaticky">
            <a:extLst>
              <a:ext uri="{FF2B5EF4-FFF2-40B4-BE49-F238E27FC236}">
                <a16:creationId xmlns:a16="http://schemas.microsoft.com/office/drawing/2014/main" id="{DA4BAAB7-8759-41A7-B163-9EDEC095D7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5913" y="1506770"/>
            <a:ext cx="800923" cy="2916943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22B5E667-4860-463D-9E40-3ED128332DF6}"/>
              </a:ext>
            </a:extLst>
          </p:cNvPr>
          <p:cNvSpPr txBox="1"/>
          <p:nvPr/>
        </p:nvSpPr>
        <p:spPr>
          <a:xfrm>
            <a:off x="712032" y="4818527"/>
            <a:ext cx="2823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Dostaneš         korun.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F790042D-76AB-4E61-A1BF-017774F5DF11}"/>
              </a:ext>
            </a:extLst>
          </p:cNvPr>
          <p:cNvSpPr txBox="1"/>
          <p:nvPr/>
        </p:nvSpPr>
        <p:spPr>
          <a:xfrm>
            <a:off x="1953557" y="4812353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2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744D5450-3E09-46BF-BA0F-875F9D903781}"/>
              </a:ext>
            </a:extLst>
          </p:cNvPr>
          <p:cNvSpPr txBox="1"/>
          <p:nvPr/>
        </p:nvSpPr>
        <p:spPr>
          <a:xfrm>
            <a:off x="2166284" y="480617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2028810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4" grpId="0"/>
      <p:bldP spid="4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5CD3E03D-78B1-4F44-BE1F-BF9F56A09C37}"/>
              </a:ext>
            </a:extLst>
          </p:cNvPr>
          <p:cNvSpPr txBox="1"/>
          <p:nvPr/>
        </p:nvSpPr>
        <p:spPr>
          <a:xfrm>
            <a:off x="644577" y="394526"/>
            <a:ext cx="860517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Slyšeli jste někdy starou měrnou jednotku, která se používá dodnes.</a:t>
            </a:r>
          </a:p>
          <a:p>
            <a:r>
              <a:rPr lang="cs-CZ" sz="2400" dirty="0"/>
              <a:t>Je to </a:t>
            </a:r>
            <a:r>
              <a:rPr lang="cs-CZ" sz="2400" dirty="0">
                <a:solidFill>
                  <a:srgbClr val="FF0000"/>
                </a:solidFill>
              </a:rPr>
              <a:t>tucet</a:t>
            </a:r>
            <a:r>
              <a:rPr lang="cs-CZ" sz="2400" dirty="0"/>
              <a:t>. </a:t>
            </a:r>
            <a:r>
              <a:rPr lang="cs-CZ" sz="2400" dirty="0">
                <a:solidFill>
                  <a:srgbClr val="FF0000"/>
                </a:solidFill>
              </a:rPr>
              <a:t>Tucet značí číslo 12.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Například se používá – tucet vajec.</a:t>
            </a:r>
            <a:endParaRPr lang="cs-CZ" sz="2400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608762B5-FEBF-4F25-91DD-4CE07380E6A8}"/>
              </a:ext>
            </a:extLst>
          </p:cNvPr>
          <p:cNvSpPr/>
          <p:nvPr/>
        </p:nvSpPr>
        <p:spPr>
          <a:xfrm>
            <a:off x="1193064" y="2241026"/>
            <a:ext cx="9070442" cy="36791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3B217B94-4CA3-4CA3-8A02-C12DBD89188B}"/>
              </a:ext>
            </a:extLst>
          </p:cNvPr>
          <p:cNvSpPr/>
          <p:nvPr/>
        </p:nvSpPr>
        <p:spPr>
          <a:xfrm>
            <a:off x="1431494" y="3593125"/>
            <a:ext cx="6935373" cy="64123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>
            <a:extLst>
              <a:ext uri="{FF2B5EF4-FFF2-40B4-BE49-F238E27FC236}">
                <a16:creationId xmlns:a16="http://schemas.microsoft.com/office/drawing/2014/main" id="{0738E598-EC14-4F98-A2D3-1D8C7039EB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21821">
            <a:off x="2241456" y="3608365"/>
            <a:ext cx="683435" cy="929971"/>
          </a:xfrm>
          <a:prstGeom prst="rect">
            <a:avLst/>
          </a:prstGeom>
        </p:spPr>
      </p:pic>
      <p:pic>
        <p:nvPicPr>
          <p:cNvPr id="10" name="Obrázek 9" descr="Obsah obrázku objekt, světlo, zrcadlo&#10;&#10;Popis byl vytvořen automaticky">
            <a:extLst>
              <a:ext uri="{FF2B5EF4-FFF2-40B4-BE49-F238E27FC236}">
                <a16:creationId xmlns:a16="http://schemas.microsoft.com/office/drawing/2014/main" id="{A6FB8296-7BFE-4548-A73D-493BEF7035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2649" y="3489523"/>
            <a:ext cx="717639" cy="1026191"/>
          </a:xfrm>
          <a:prstGeom prst="rect">
            <a:avLst/>
          </a:prstGeom>
        </p:spPr>
      </p:pic>
      <p:pic>
        <p:nvPicPr>
          <p:cNvPr id="46" name="Obrázek 45">
            <a:extLst>
              <a:ext uri="{FF2B5EF4-FFF2-40B4-BE49-F238E27FC236}">
                <a16:creationId xmlns:a16="http://schemas.microsoft.com/office/drawing/2014/main" id="{B4C0126B-5956-480E-AF5B-72092CF566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95374">
            <a:off x="5153079" y="3489523"/>
            <a:ext cx="763282" cy="1038621"/>
          </a:xfrm>
          <a:prstGeom prst="rect">
            <a:avLst/>
          </a:prstGeom>
        </p:spPr>
      </p:pic>
      <p:pic>
        <p:nvPicPr>
          <p:cNvPr id="47" name="Obrázek 46">
            <a:extLst>
              <a:ext uri="{FF2B5EF4-FFF2-40B4-BE49-F238E27FC236}">
                <a16:creationId xmlns:a16="http://schemas.microsoft.com/office/drawing/2014/main" id="{C40FEC2F-912E-4188-ACF9-CD6FD2FE8A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6804" y="3365481"/>
            <a:ext cx="685237" cy="932423"/>
          </a:xfrm>
          <a:prstGeom prst="rect">
            <a:avLst/>
          </a:prstGeom>
        </p:spPr>
      </p:pic>
      <p:pic>
        <p:nvPicPr>
          <p:cNvPr id="48" name="Obrázek 47">
            <a:extLst>
              <a:ext uri="{FF2B5EF4-FFF2-40B4-BE49-F238E27FC236}">
                <a16:creationId xmlns:a16="http://schemas.microsoft.com/office/drawing/2014/main" id="{C75DBD70-DD1D-4BD5-A4B2-DE5FE70AFC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008476">
            <a:off x="2740439" y="3489523"/>
            <a:ext cx="636834" cy="866559"/>
          </a:xfrm>
          <a:prstGeom prst="rect">
            <a:avLst/>
          </a:prstGeom>
        </p:spPr>
      </p:pic>
      <p:pic>
        <p:nvPicPr>
          <p:cNvPr id="49" name="Obrázek 48" descr="Obsah obrázku objekt, světlo, zrcadlo&#10;&#10;Popis byl vytvořen automaticky">
            <a:extLst>
              <a:ext uri="{FF2B5EF4-FFF2-40B4-BE49-F238E27FC236}">
                <a16:creationId xmlns:a16="http://schemas.microsoft.com/office/drawing/2014/main" id="{6D08876F-0624-4DB2-A1C8-5536A3B306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53756">
            <a:off x="6919376" y="3372728"/>
            <a:ext cx="799317" cy="1142986"/>
          </a:xfrm>
          <a:prstGeom prst="rect">
            <a:avLst/>
          </a:prstGeom>
        </p:spPr>
      </p:pic>
      <p:pic>
        <p:nvPicPr>
          <p:cNvPr id="50" name="Obrázek 49" descr="Obsah obrázku objekt, světlo, zrcadlo&#10;&#10;Popis byl vytvořen automaticky">
            <a:extLst>
              <a:ext uri="{FF2B5EF4-FFF2-40B4-BE49-F238E27FC236}">
                <a16:creationId xmlns:a16="http://schemas.microsoft.com/office/drawing/2014/main" id="{BC3D5E81-D849-4ED8-8F8F-F403F68C33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2889" y="3346638"/>
            <a:ext cx="799317" cy="1142986"/>
          </a:xfrm>
          <a:prstGeom prst="rect">
            <a:avLst/>
          </a:prstGeom>
        </p:spPr>
      </p:pic>
      <p:pic>
        <p:nvPicPr>
          <p:cNvPr id="51" name="Obrázek 50" descr="Obsah obrázku objekt, světlo, zrcadlo&#10;&#10;Popis byl vytvořen automaticky">
            <a:extLst>
              <a:ext uri="{FF2B5EF4-FFF2-40B4-BE49-F238E27FC236}">
                <a16:creationId xmlns:a16="http://schemas.microsoft.com/office/drawing/2014/main" id="{300D7F46-33AB-4F17-8817-E5E13A7BA5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9640" y="3429000"/>
            <a:ext cx="712395" cy="1018692"/>
          </a:xfrm>
          <a:prstGeom prst="rect">
            <a:avLst/>
          </a:prstGeom>
        </p:spPr>
      </p:pic>
      <p:pic>
        <p:nvPicPr>
          <p:cNvPr id="52" name="Obrázek 51" descr="Obsah obrázku objekt, světlo, zrcadlo&#10;&#10;Popis byl vytvořen automaticky">
            <a:extLst>
              <a:ext uri="{FF2B5EF4-FFF2-40B4-BE49-F238E27FC236}">
                <a16:creationId xmlns:a16="http://schemas.microsoft.com/office/drawing/2014/main" id="{506B2337-76E2-4977-A246-93A4883930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140" y="3455902"/>
            <a:ext cx="799317" cy="1142986"/>
          </a:xfrm>
          <a:prstGeom prst="rect">
            <a:avLst/>
          </a:prstGeom>
        </p:spPr>
      </p:pic>
      <p:pic>
        <p:nvPicPr>
          <p:cNvPr id="53" name="Obrázek 52" descr="Obsah obrázku objekt, světlo, zrcadlo&#10;&#10;Popis byl vytvořen automaticky">
            <a:extLst>
              <a:ext uri="{FF2B5EF4-FFF2-40B4-BE49-F238E27FC236}">
                <a16:creationId xmlns:a16="http://schemas.microsoft.com/office/drawing/2014/main" id="{53CABFD2-CF5F-4BD2-B7E3-B5B88A933D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31565">
            <a:off x="4184092" y="3394005"/>
            <a:ext cx="685092" cy="979649"/>
          </a:xfrm>
          <a:prstGeom prst="rect">
            <a:avLst/>
          </a:prstGeom>
        </p:spPr>
      </p:pic>
      <p:pic>
        <p:nvPicPr>
          <p:cNvPr id="45" name="Obrázek 44">
            <a:extLst>
              <a:ext uri="{FF2B5EF4-FFF2-40B4-BE49-F238E27FC236}">
                <a16:creationId xmlns:a16="http://schemas.microsoft.com/office/drawing/2014/main" id="{461CE52D-5C7F-4A42-AD4F-A3A78BA63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68875">
            <a:off x="4257490" y="3662525"/>
            <a:ext cx="674854" cy="918294"/>
          </a:xfrm>
          <a:prstGeom prst="rect">
            <a:avLst/>
          </a:prstGeom>
        </p:spPr>
      </p:pic>
      <p:pic>
        <p:nvPicPr>
          <p:cNvPr id="44" name="Obrázek 43">
            <a:extLst>
              <a:ext uri="{FF2B5EF4-FFF2-40B4-BE49-F238E27FC236}">
                <a16:creationId xmlns:a16="http://schemas.microsoft.com/office/drawing/2014/main" id="{1651847A-A7FA-4A92-800F-E6460F15CD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1675" y="3615623"/>
            <a:ext cx="683435" cy="929971"/>
          </a:xfrm>
          <a:prstGeom prst="rect">
            <a:avLst/>
          </a:prstGeom>
        </p:spPr>
      </p:pic>
      <p:sp>
        <p:nvSpPr>
          <p:cNvPr id="14" name="Obdélník 13">
            <a:extLst>
              <a:ext uri="{FF2B5EF4-FFF2-40B4-BE49-F238E27FC236}">
                <a16:creationId xmlns:a16="http://schemas.microsoft.com/office/drawing/2014/main" id="{2A55334D-DA54-45BE-8377-ACA23CC6DB41}"/>
              </a:ext>
            </a:extLst>
          </p:cNvPr>
          <p:cNvSpPr/>
          <p:nvPr/>
        </p:nvSpPr>
        <p:spPr>
          <a:xfrm>
            <a:off x="2028689" y="4059678"/>
            <a:ext cx="5780077" cy="1026191"/>
          </a:xfrm>
          <a:custGeom>
            <a:avLst/>
            <a:gdLst>
              <a:gd name="connsiteX0" fmla="*/ 0 w 5737874"/>
              <a:gd name="connsiteY0" fmla="*/ 0 h 789755"/>
              <a:gd name="connsiteX1" fmla="*/ 5737874 w 5737874"/>
              <a:gd name="connsiteY1" fmla="*/ 0 h 789755"/>
              <a:gd name="connsiteX2" fmla="*/ 5737874 w 5737874"/>
              <a:gd name="connsiteY2" fmla="*/ 789755 h 789755"/>
              <a:gd name="connsiteX3" fmla="*/ 0 w 5737874"/>
              <a:gd name="connsiteY3" fmla="*/ 789755 h 789755"/>
              <a:gd name="connsiteX4" fmla="*/ 0 w 5737874"/>
              <a:gd name="connsiteY4" fmla="*/ 0 h 789755"/>
              <a:gd name="connsiteX0" fmla="*/ 0 w 5780077"/>
              <a:gd name="connsiteY0" fmla="*/ 0 h 902297"/>
              <a:gd name="connsiteX1" fmla="*/ 5780077 w 5780077"/>
              <a:gd name="connsiteY1" fmla="*/ 112542 h 902297"/>
              <a:gd name="connsiteX2" fmla="*/ 5780077 w 5780077"/>
              <a:gd name="connsiteY2" fmla="*/ 902297 h 902297"/>
              <a:gd name="connsiteX3" fmla="*/ 42203 w 5780077"/>
              <a:gd name="connsiteY3" fmla="*/ 902297 h 902297"/>
              <a:gd name="connsiteX4" fmla="*/ 0 w 5780077"/>
              <a:gd name="connsiteY4" fmla="*/ 0 h 902297"/>
              <a:gd name="connsiteX0" fmla="*/ 0 w 5780077"/>
              <a:gd name="connsiteY0" fmla="*/ 28135 h 930432"/>
              <a:gd name="connsiteX1" fmla="*/ 5780077 w 5780077"/>
              <a:gd name="connsiteY1" fmla="*/ 0 h 930432"/>
              <a:gd name="connsiteX2" fmla="*/ 5780077 w 5780077"/>
              <a:gd name="connsiteY2" fmla="*/ 930432 h 930432"/>
              <a:gd name="connsiteX3" fmla="*/ 42203 w 5780077"/>
              <a:gd name="connsiteY3" fmla="*/ 930432 h 930432"/>
              <a:gd name="connsiteX4" fmla="*/ 0 w 5780077"/>
              <a:gd name="connsiteY4" fmla="*/ 28135 h 930432"/>
              <a:gd name="connsiteX0" fmla="*/ 0 w 5780077"/>
              <a:gd name="connsiteY0" fmla="*/ 28135 h 930432"/>
              <a:gd name="connsiteX1" fmla="*/ 3007546 w 5780077"/>
              <a:gd name="connsiteY1" fmla="*/ 167987 h 930432"/>
              <a:gd name="connsiteX2" fmla="*/ 5780077 w 5780077"/>
              <a:gd name="connsiteY2" fmla="*/ 0 h 930432"/>
              <a:gd name="connsiteX3" fmla="*/ 5780077 w 5780077"/>
              <a:gd name="connsiteY3" fmla="*/ 930432 h 930432"/>
              <a:gd name="connsiteX4" fmla="*/ 42203 w 5780077"/>
              <a:gd name="connsiteY4" fmla="*/ 930432 h 930432"/>
              <a:gd name="connsiteX5" fmla="*/ 0 w 5780077"/>
              <a:gd name="connsiteY5" fmla="*/ 28135 h 930432"/>
              <a:gd name="connsiteX0" fmla="*/ 0 w 5780077"/>
              <a:gd name="connsiteY0" fmla="*/ 28135 h 930432"/>
              <a:gd name="connsiteX1" fmla="*/ 3007546 w 5780077"/>
              <a:gd name="connsiteY1" fmla="*/ 167987 h 930432"/>
              <a:gd name="connsiteX2" fmla="*/ 5780077 w 5780077"/>
              <a:gd name="connsiteY2" fmla="*/ 0 h 930432"/>
              <a:gd name="connsiteX3" fmla="*/ 5780077 w 5780077"/>
              <a:gd name="connsiteY3" fmla="*/ 930432 h 930432"/>
              <a:gd name="connsiteX4" fmla="*/ 351692 w 5780077"/>
              <a:gd name="connsiteY4" fmla="*/ 831959 h 930432"/>
              <a:gd name="connsiteX5" fmla="*/ 0 w 5780077"/>
              <a:gd name="connsiteY5" fmla="*/ 28135 h 930432"/>
              <a:gd name="connsiteX0" fmla="*/ 0 w 5780077"/>
              <a:gd name="connsiteY0" fmla="*/ 28135 h 902297"/>
              <a:gd name="connsiteX1" fmla="*/ 3007546 w 5780077"/>
              <a:gd name="connsiteY1" fmla="*/ 167987 h 902297"/>
              <a:gd name="connsiteX2" fmla="*/ 5780077 w 5780077"/>
              <a:gd name="connsiteY2" fmla="*/ 0 h 902297"/>
              <a:gd name="connsiteX3" fmla="*/ 5400250 w 5780077"/>
              <a:gd name="connsiteY3" fmla="*/ 902297 h 902297"/>
              <a:gd name="connsiteX4" fmla="*/ 351692 w 5780077"/>
              <a:gd name="connsiteY4" fmla="*/ 831959 h 902297"/>
              <a:gd name="connsiteX5" fmla="*/ 0 w 5780077"/>
              <a:gd name="connsiteY5" fmla="*/ 28135 h 902297"/>
              <a:gd name="connsiteX0" fmla="*/ 0 w 5780077"/>
              <a:gd name="connsiteY0" fmla="*/ 28135 h 1008118"/>
              <a:gd name="connsiteX1" fmla="*/ 3007546 w 5780077"/>
              <a:gd name="connsiteY1" fmla="*/ 167987 h 1008118"/>
              <a:gd name="connsiteX2" fmla="*/ 5780077 w 5780077"/>
              <a:gd name="connsiteY2" fmla="*/ 0 h 1008118"/>
              <a:gd name="connsiteX3" fmla="*/ 5400250 w 5780077"/>
              <a:gd name="connsiteY3" fmla="*/ 902297 h 1008118"/>
              <a:gd name="connsiteX4" fmla="*/ 1220947 w 5780077"/>
              <a:gd name="connsiteY4" fmla="*/ 1005921 h 1008118"/>
              <a:gd name="connsiteX5" fmla="*/ 351692 w 5780077"/>
              <a:gd name="connsiteY5" fmla="*/ 831959 h 1008118"/>
              <a:gd name="connsiteX6" fmla="*/ 0 w 5780077"/>
              <a:gd name="connsiteY6" fmla="*/ 28135 h 1008118"/>
              <a:gd name="connsiteX0" fmla="*/ 0 w 5780077"/>
              <a:gd name="connsiteY0" fmla="*/ 28135 h 1026191"/>
              <a:gd name="connsiteX1" fmla="*/ 3007546 w 5780077"/>
              <a:gd name="connsiteY1" fmla="*/ 167987 h 1026191"/>
              <a:gd name="connsiteX2" fmla="*/ 5780077 w 5780077"/>
              <a:gd name="connsiteY2" fmla="*/ 0 h 1026191"/>
              <a:gd name="connsiteX3" fmla="*/ 5400250 w 5780077"/>
              <a:gd name="connsiteY3" fmla="*/ 902297 h 1026191"/>
              <a:gd name="connsiteX4" fmla="*/ 4400245 w 5780077"/>
              <a:gd name="connsiteY4" fmla="*/ 1019988 h 1026191"/>
              <a:gd name="connsiteX5" fmla="*/ 1220947 w 5780077"/>
              <a:gd name="connsiteY5" fmla="*/ 1005921 h 1026191"/>
              <a:gd name="connsiteX6" fmla="*/ 351692 w 5780077"/>
              <a:gd name="connsiteY6" fmla="*/ 831959 h 1026191"/>
              <a:gd name="connsiteX7" fmla="*/ 0 w 5780077"/>
              <a:gd name="connsiteY7" fmla="*/ 28135 h 1026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80077" h="1026191">
                <a:moveTo>
                  <a:pt x="0" y="28135"/>
                </a:moveTo>
                <a:cubicBezTo>
                  <a:pt x="997826" y="18482"/>
                  <a:pt x="2009720" y="177640"/>
                  <a:pt x="3007546" y="167987"/>
                </a:cubicBezTo>
                <a:lnTo>
                  <a:pt x="5780077" y="0"/>
                </a:lnTo>
                <a:lnTo>
                  <a:pt x="5400250" y="902297"/>
                </a:lnTo>
                <a:cubicBezTo>
                  <a:pt x="5158555" y="1048849"/>
                  <a:pt x="5096795" y="1002717"/>
                  <a:pt x="4400245" y="1019988"/>
                </a:cubicBezTo>
                <a:cubicBezTo>
                  <a:pt x="3703695" y="1037259"/>
                  <a:pt x="1883983" y="1013813"/>
                  <a:pt x="1220947" y="1005921"/>
                </a:cubicBezTo>
                <a:lnTo>
                  <a:pt x="351692" y="831959"/>
                </a:lnTo>
                <a:lnTo>
                  <a:pt x="0" y="28135"/>
                </a:ln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3624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5CD3E03D-78B1-4F44-BE1F-BF9F56A09C37}"/>
              </a:ext>
            </a:extLst>
          </p:cNvPr>
          <p:cNvSpPr txBox="1"/>
          <p:nvPr/>
        </p:nvSpPr>
        <p:spPr>
          <a:xfrm>
            <a:off x="644577" y="394526"/>
            <a:ext cx="87398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Slyšeli jste někdy starou měrnou jednotku, která se používá dodnes ?</a:t>
            </a:r>
          </a:p>
          <a:p>
            <a:r>
              <a:rPr lang="cs-CZ" sz="2400" dirty="0"/>
              <a:t>Je to </a:t>
            </a:r>
            <a:r>
              <a:rPr lang="cs-CZ" sz="2400" dirty="0">
                <a:solidFill>
                  <a:srgbClr val="FF0000"/>
                </a:solidFill>
              </a:rPr>
              <a:t>tucet</a:t>
            </a:r>
            <a:r>
              <a:rPr lang="cs-CZ" sz="2400" dirty="0"/>
              <a:t>. </a:t>
            </a:r>
            <a:r>
              <a:rPr lang="cs-CZ" sz="2400" dirty="0">
                <a:solidFill>
                  <a:srgbClr val="FF0000"/>
                </a:solidFill>
              </a:rPr>
              <a:t>Tucet značí číslo 12.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Například se používá – tucet vajec.</a:t>
            </a:r>
            <a:endParaRPr lang="cs-CZ" sz="2400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608762B5-FEBF-4F25-91DD-4CE07380E6A8}"/>
              </a:ext>
            </a:extLst>
          </p:cNvPr>
          <p:cNvSpPr/>
          <p:nvPr/>
        </p:nvSpPr>
        <p:spPr>
          <a:xfrm>
            <a:off x="1052098" y="2458322"/>
            <a:ext cx="9070442" cy="36791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3B217B94-4CA3-4CA3-8A02-C12DBD89188B}"/>
              </a:ext>
            </a:extLst>
          </p:cNvPr>
          <p:cNvSpPr/>
          <p:nvPr/>
        </p:nvSpPr>
        <p:spPr>
          <a:xfrm>
            <a:off x="1431494" y="3593125"/>
            <a:ext cx="6935373" cy="6412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>
            <a:extLst>
              <a:ext uri="{FF2B5EF4-FFF2-40B4-BE49-F238E27FC236}">
                <a16:creationId xmlns:a16="http://schemas.microsoft.com/office/drawing/2014/main" id="{0738E598-EC14-4F98-A2D3-1D8C7039EB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21821">
            <a:off x="2241456" y="3608365"/>
            <a:ext cx="683435" cy="929971"/>
          </a:xfrm>
          <a:prstGeom prst="rect">
            <a:avLst/>
          </a:prstGeom>
        </p:spPr>
      </p:pic>
      <p:pic>
        <p:nvPicPr>
          <p:cNvPr id="10" name="Obrázek 9" descr="Obsah obrázku objekt, světlo, zrcadlo&#10;&#10;Popis byl vytvořen automaticky">
            <a:extLst>
              <a:ext uri="{FF2B5EF4-FFF2-40B4-BE49-F238E27FC236}">
                <a16:creationId xmlns:a16="http://schemas.microsoft.com/office/drawing/2014/main" id="{A6FB8296-7BFE-4548-A73D-493BEF7035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2649" y="3489523"/>
            <a:ext cx="717639" cy="1026191"/>
          </a:xfrm>
          <a:prstGeom prst="rect">
            <a:avLst/>
          </a:prstGeom>
        </p:spPr>
      </p:pic>
      <p:pic>
        <p:nvPicPr>
          <p:cNvPr id="46" name="Obrázek 45">
            <a:extLst>
              <a:ext uri="{FF2B5EF4-FFF2-40B4-BE49-F238E27FC236}">
                <a16:creationId xmlns:a16="http://schemas.microsoft.com/office/drawing/2014/main" id="{B4C0126B-5956-480E-AF5B-72092CF566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95374">
            <a:off x="5153079" y="3489523"/>
            <a:ext cx="763282" cy="1038621"/>
          </a:xfrm>
          <a:prstGeom prst="rect">
            <a:avLst/>
          </a:prstGeom>
        </p:spPr>
      </p:pic>
      <p:pic>
        <p:nvPicPr>
          <p:cNvPr id="47" name="Obrázek 46">
            <a:extLst>
              <a:ext uri="{FF2B5EF4-FFF2-40B4-BE49-F238E27FC236}">
                <a16:creationId xmlns:a16="http://schemas.microsoft.com/office/drawing/2014/main" id="{C40FEC2F-912E-4188-ACF9-CD6FD2FE8A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6804" y="3365481"/>
            <a:ext cx="685237" cy="932423"/>
          </a:xfrm>
          <a:prstGeom prst="rect">
            <a:avLst/>
          </a:prstGeom>
        </p:spPr>
      </p:pic>
      <p:pic>
        <p:nvPicPr>
          <p:cNvPr id="48" name="Obrázek 47">
            <a:extLst>
              <a:ext uri="{FF2B5EF4-FFF2-40B4-BE49-F238E27FC236}">
                <a16:creationId xmlns:a16="http://schemas.microsoft.com/office/drawing/2014/main" id="{C75DBD70-DD1D-4BD5-A4B2-DE5FE70AFC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008476">
            <a:off x="2740439" y="3489523"/>
            <a:ext cx="636834" cy="866559"/>
          </a:xfrm>
          <a:prstGeom prst="rect">
            <a:avLst/>
          </a:prstGeom>
        </p:spPr>
      </p:pic>
      <p:pic>
        <p:nvPicPr>
          <p:cNvPr id="49" name="Obrázek 48" descr="Obsah obrázku objekt, světlo, zrcadlo&#10;&#10;Popis byl vytvořen automaticky">
            <a:extLst>
              <a:ext uri="{FF2B5EF4-FFF2-40B4-BE49-F238E27FC236}">
                <a16:creationId xmlns:a16="http://schemas.microsoft.com/office/drawing/2014/main" id="{6D08876F-0624-4DB2-A1C8-5536A3B306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53756">
            <a:off x="6919376" y="3372728"/>
            <a:ext cx="799317" cy="1142986"/>
          </a:xfrm>
          <a:prstGeom prst="rect">
            <a:avLst/>
          </a:prstGeom>
        </p:spPr>
      </p:pic>
      <p:pic>
        <p:nvPicPr>
          <p:cNvPr id="50" name="Obrázek 49" descr="Obsah obrázku objekt, světlo, zrcadlo&#10;&#10;Popis byl vytvořen automaticky">
            <a:extLst>
              <a:ext uri="{FF2B5EF4-FFF2-40B4-BE49-F238E27FC236}">
                <a16:creationId xmlns:a16="http://schemas.microsoft.com/office/drawing/2014/main" id="{BC3D5E81-D849-4ED8-8F8F-F403F68C33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2889" y="3346638"/>
            <a:ext cx="799317" cy="1142986"/>
          </a:xfrm>
          <a:prstGeom prst="rect">
            <a:avLst/>
          </a:prstGeom>
        </p:spPr>
      </p:pic>
      <p:pic>
        <p:nvPicPr>
          <p:cNvPr id="51" name="Obrázek 50" descr="Obsah obrázku objekt, světlo, zrcadlo&#10;&#10;Popis byl vytvořen automaticky">
            <a:extLst>
              <a:ext uri="{FF2B5EF4-FFF2-40B4-BE49-F238E27FC236}">
                <a16:creationId xmlns:a16="http://schemas.microsoft.com/office/drawing/2014/main" id="{300D7F46-33AB-4F17-8817-E5E13A7BA5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9640" y="3429000"/>
            <a:ext cx="712395" cy="1018692"/>
          </a:xfrm>
          <a:prstGeom prst="rect">
            <a:avLst/>
          </a:prstGeom>
        </p:spPr>
      </p:pic>
      <p:pic>
        <p:nvPicPr>
          <p:cNvPr id="52" name="Obrázek 51" descr="Obsah obrázku objekt, světlo, zrcadlo&#10;&#10;Popis byl vytvořen automaticky">
            <a:extLst>
              <a:ext uri="{FF2B5EF4-FFF2-40B4-BE49-F238E27FC236}">
                <a16:creationId xmlns:a16="http://schemas.microsoft.com/office/drawing/2014/main" id="{506B2337-76E2-4977-A246-93A4883930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140" y="3455902"/>
            <a:ext cx="799317" cy="1142986"/>
          </a:xfrm>
          <a:prstGeom prst="rect">
            <a:avLst/>
          </a:prstGeom>
        </p:spPr>
      </p:pic>
      <p:pic>
        <p:nvPicPr>
          <p:cNvPr id="53" name="Obrázek 52" descr="Obsah obrázku objekt, světlo, zrcadlo&#10;&#10;Popis byl vytvořen automaticky">
            <a:extLst>
              <a:ext uri="{FF2B5EF4-FFF2-40B4-BE49-F238E27FC236}">
                <a16:creationId xmlns:a16="http://schemas.microsoft.com/office/drawing/2014/main" id="{53CABFD2-CF5F-4BD2-B7E3-B5B88A933D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31565">
            <a:off x="4184092" y="3394005"/>
            <a:ext cx="685092" cy="979649"/>
          </a:xfrm>
          <a:prstGeom prst="rect">
            <a:avLst/>
          </a:prstGeom>
        </p:spPr>
      </p:pic>
      <p:pic>
        <p:nvPicPr>
          <p:cNvPr id="45" name="Obrázek 44">
            <a:extLst>
              <a:ext uri="{FF2B5EF4-FFF2-40B4-BE49-F238E27FC236}">
                <a16:creationId xmlns:a16="http://schemas.microsoft.com/office/drawing/2014/main" id="{461CE52D-5C7F-4A42-AD4F-A3A78BA63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68875">
            <a:off x="4257490" y="3662525"/>
            <a:ext cx="674854" cy="918294"/>
          </a:xfrm>
          <a:prstGeom prst="rect">
            <a:avLst/>
          </a:prstGeom>
        </p:spPr>
      </p:pic>
      <p:pic>
        <p:nvPicPr>
          <p:cNvPr id="44" name="Obrázek 43">
            <a:extLst>
              <a:ext uri="{FF2B5EF4-FFF2-40B4-BE49-F238E27FC236}">
                <a16:creationId xmlns:a16="http://schemas.microsoft.com/office/drawing/2014/main" id="{1651847A-A7FA-4A92-800F-E6460F15CD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1675" y="3615623"/>
            <a:ext cx="683435" cy="929971"/>
          </a:xfrm>
          <a:prstGeom prst="rect">
            <a:avLst/>
          </a:prstGeom>
        </p:spPr>
      </p:pic>
      <p:sp>
        <p:nvSpPr>
          <p:cNvPr id="14" name="Obdélník 13">
            <a:extLst>
              <a:ext uri="{FF2B5EF4-FFF2-40B4-BE49-F238E27FC236}">
                <a16:creationId xmlns:a16="http://schemas.microsoft.com/office/drawing/2014/main" id="{2A55334D-DA54-45BE-8377-ACA23CC6DB41}"/>
              </a:ext>
            </a:extLst>
          </p:cNvPr>
          <p:cNvSpPr/>
          <p:nvPr/>
        </p:nvSpPr>
        <p:spPr>
          <a:xfrm>
            <a:off x="2028689" y="4059678"/>
            <a:ext cx="5780077" cy="1026191"/>
          </a:xfrm>
          <a:custGeom>
            <a:avLst/>
            <a:gdLst>
              <a:gd name="connsiteX0" fmla="*/ 0 w 5737874"/>
              <a:gd name="connsiteY0" fmla="*/ 0 h 789755"/>
              <a:gd name="connsiteX1" fmla="*/ 5737874 w 5737874"/>
              <a:gd name="connsiteY1" fmla="*/ 0 h 789755"/>
              <a:gd name="connsiteX2" fmla="*/ 5737874 w 5737874"/>
              <a:gd name="connsiteY2" fmla="*/ 789755 h 789755"/>
              <a:gd name="connsiteX3" fmla="*/ 0 w 5737874"/>
              <a:gd name="connsiteY3" fmla="*/ 789755 h 789755"/>
              <a:gd name="connsiteX4" fmla="*/ 0 w 5737874"/>
              <a:gd name="connsiteY4" fmla="*/ 0 h 789755"/>
              <a:gd name="connsiteX0" fmla="*/ 0 w 5780077"/>
              <a:gd name="connsiteY0" fmla="*/ 0 h 902297"/>
              <a:gd name="connsiteX1" fmla="*/ 5780077 w 5780077"/>
              <a:gd name="connsiteY1" fmla="*/ 112542 h 902297"/>
              <a:gd name="connsiteX2" fmla="*/ 5780077 w 5780077"/>
              <a:gd name="connsiteY2" fmla="*/ 902297 h 902297"/>
              <a:gd name="connsiteX3" fmla="*/ 42203 w 5780077"/>
              <a:gd name="connsiteY3" fmla="*/ 902297 h 902297"/>
              <a:gd name="connsiteX4" fmla="*/ 0 w 5780077"/>
              <a:gd name="connsiteY4" fmla="*/ 0 h 902297"/>
              <a:gd name="connsiteX0" fmla="*/ 0 w 5780077"/>
              <a:gd name="connsiteY0" fmla="*/ 28135 h 930432"/>
              <a:gd name="connsiteX1" fmla="*/ 5780077 w 5780077"/>
              <a:gd name="connsiteY1" fmla="*/ 0 h 930432"/>
              <a:gd name="connsiteX2" fmla="*/ 5780077 w 5780077"/>
              <a:gd name="connsiteY2" fmla="*/ 930432 h 930432"/>
              <a:gd name="connsiteX3" fmla="*/ 42203 w 5780077"/>
              <a:gd name="connsiteY3" fmla="*/ 930432 h 930432"/>
              <a:gd name="connsiteX4" fmla="*/ 0 w 5780077"/>
              <a:gd name="connsiteY4" fmla="*/ 28135 h 930432"/>
              <a:gd name="connsiteX0" fmla="*/ 0 w 5780077"/>
              <a:gd name="connsiteY0" fmla="*/ 28135 h 930432"/>
              <a:gd name="connsiteX1" fmla="*/ 3007546 w 5780077"/>
              <a:gd name="connsiteY1" fmla="*/ 167987 h 930432"/>
              <a:gd name="connsiteX2" fmla="*/ 5780077 w 5780077"/>
              <a:gd name="connsiteY2" fmla="*/ 0 h 930432"/>
              <a:gd name="connsiteX3" fmla="*/ 5780077 w 5780077"/>
              <a:gd name="connsiteY3" fmla="*/ 930432 h 930432"/>
              <a:gd name="connsiteX4" fmla="*/ 42203 w 5780077"/>
              <a:gd name="connsiteY4" fmla="*/ 930432 h 930432"/>
              <a:gd name="connsiteX5" fmla="*/ 0 w 5780077"/>
              <a:gd name="connsiteY5" fmla="*/ 28135 h 930432"/>
              <a:gd name="connsiteX0" fmla="*/ 0 w 5780077"/>
              <a:gd name="connsiteY0" fmla="*/ 28135 h 930432"/>
              <a:gd name="connsiteX1" fmla="*/ 3007546 w 5780077"/>
              <a:gd name="connsiteY1" fmla="*/ 167987 h 930432"/>
              <a:gd name="connsiteX2" fmla="*/ 5780077 w 5780077"/>
              <a:gd name="connsiteY2" fmla="*/ 0 h 930432"/>
              <a:gd name="connsiteX3" fmla="*/ 5780077 w 5780077"/>
              <a:gd name="connsiteY3" fmla="*/ 930432 h 930432"/>
              <a:gd name="connsiteX4" fmla="*/ 351692 w 5780077"/>
              <a:gd name="connsiteY4" fmla="*/ 831959 h 930432"/>
              <a:gd name="connsiteX5" fmla="*/ 0 w 5780077"/>
              <a:gd name="connsiteY5" fmla="*/ 28135 h 930432"/>
              <a:gd name="connsiteX0" fmla="*/ 0 w 5780077"/>
              <a:gd name="connsiteY0" fmla="*/ 28135 h 902297"/>
              <a:gd name="connsiteX1" fmla="*/ 3007546 w 5780077"/>
              <a:gd name="connsiteY1" fmla="*/ 167987 h 902297"/>
              <a:gd name="connsiteX2" fmla="*/ 5780077 w 5780077"/>
              <a:gd name="connsiteY2" fmla="*/ 0 h 902297"/>
              <a:gd name="connsiteX3" fmla="*/ 5400250 w 5780077"/>
              <a:gd name="connsiteY3" fmla="*/ 902297 h 902297"/>
              <a:gd name="connsiteX4" fmla="*/ 351692 w 5780077"/>
              <a:gd name="connsiteY4" fmla="*/ 831959 h 902297"/>
              <a:gd name="connsiteX5" fmla="*/ 0 w 5780077"/>
              <a:gd name="connsiteY5" fmla="*/ 28135 h 902297"/>
              <a:gd name="connsiteX0" fmla="*/ 0 w 5780077"/>
              <a:gd name="connsiteY0" fmla="*/ 28135 h 1008118"/>
              <a:gd name="connsiteX1" fmla="*/ 3007546 w 5780077"/>
              <a:gd name="connsiteY1" fmla="*/ 167987 h 1008118"/>
              <a:gd name="connsiteX2" fmla="*/ 5780077 w 5780077"/>
              <a:gd name="connsiteY2" fmla="*/ 0 h 1008118"/>
              <a:gd name="connsiteX3" fmla="*/ 5400250 w 5780077"/>
              <a:gd name="connsiteY3" fmla="*/ 902297 h 1008118"/>
              <a:gd name="connsiteX4" fmla="*/ 1220947 w 5780077"/>
              <a:gd name="connsiteY4" fmla="*/ 1005921 h 1008118"/>
              <a:gd name="connsiteX5" fmla="*/ 351692 w 5780077"/>
              <a:gd name="connsiteY5" fmla="*/ 831959 h 1008118"/>
              <a:gd name="connsiteX6" fmla="*/ 0 w 5780077"/>
              <a:gd name="connsiteY6" fmla="*/ 28135 h 1008118"/>
              <a:gd name="connsiteX0" fmla="*/ 0 w 5780077"/>
              <a:gd name="connsiteY0" fmla="*/ 28135 h 1026191"/>
              <a:gd name="connsiteX1" fmla="*/ 3007546 w 5780077"/>
              <a:gd name="connsiteY1" fmla="*/ 167987 h 1026191"/>
              <a:gd name="connsiteX2" fmla="*/ 5780077 w 5780077"/>
              <a:gd name="connsiteY2" fmla="*/ 0 h 1026191"/>
              <a:gd name="connsiteX3" fmla="*/ 5400250 w 5780077"/>
              <a:gd name="connsiteY3" fmla="*/ 902297 h 1026191"/>
              <a:gd name="connsiteX4" fmla="*/ 4400245 w 5780077"/>
              <a:gd name="connsiteY4" fmla="*/ 1019988 h 1026191"/>
              <a:gd name="connsiteX5" fmla="*/ 1220947 w 5780077"/>
              <a:gd name="connsiteY5" fmla="*/ 1005921 h 1026191"/>
              <a:gd name="connsiteX6" fmla="*/ 351692 w 5780077"/>
              <a:gd name="connsiteY6" fmla="*/ 831959 h 1026191"/>
              <a:gd name="connsiteX7" fmla="*/ 0 w 5780077"/>
              <a:gd name="connsiteY7" fmla="*/ 28135 h 1026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80077" h="1026191">
                <a:moveTo>
                  <a:pt x="0" y="28135"/>
                </a:moveTo>
                <a:cubicBezTo>
                  <a:pt x="997826" y="18482"/>
                  <a:pt x="2009720" y="177640"/>
                  <a:pt x="3007546" y="167987"/>
                </a:cubicBezTo>
                <a:lnTo>
                  <a:pt x="5780077" y="0"/>
                </a:lnTo>
                <a:lnTo>
                  <a:pt x="5400250" y="902297"/>
                </a:lnTo>
                <a:cubicBezTo>
                  <a:pt x="5158555" y="1048849"/>
                  <a:pt x="5096795" y="1002717"/>
                  <a:pt x="4400245" y="1019988"/>
                </a:cubicBezTo>
                <a:cubicBezTo>
                  <a:pt x="3703695" y="1037259"/>
                  <a:pt x="1883983" y="1013813"/>
                  <a:pt x="1220947" y="1005921"/>
                </a:cubicBezTo>
                <a:lnTo>
                  <a:pt x="351692" y="831959"/>
                </a:lnTo>
                <a:lnTo>
                  <a:pt x="0" y="28135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3AF96CAE-5660-487C-9ED9-3C9F64D9813C}"/>
              </a:ext>
            </a:extLst>
          </p:cNvPr>
          <p:cNvSpPr txBox="1"/>
          <p:nvPr/>
        </p:nvSpPr>
        <p:spPr>
          <a:xfrm>
            <a:off x="5534720" y="1140597"/>
            <a:ext cx="30030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Je v misce tucet vajec?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DFC12354-CD2E-49F4-B200-29E2194AEC0E}"/>
              </a:ext>
            </a:extLst>
          </p:cNvPr>
          <p:cNvSpPr txBox="1"/>
          <p:nvPr/>
        </p:nvSpPr>
        <p:spPr>
          <a:xfrm>
            <a:off x="9249753" y="1140597"/>
            <a:ext cx="764953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ANO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11412242-FC53-4FE3-A24A-A2A08289CEE9}"/>
              </a:ext>
            </a:extLst>
          </p:cNvPr>
          <p:cNvSpPr txBox="1"/>
          <p:nvPr/>
        </p:nvSpPr>
        <p:spPr>
          <a:xfrm>
            <a:off x="10527569" y="1117259"/>
            <a:ext cx="67197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NE  </a:t>
            </a:r>
          </a:p>
        </p:txBody>
      </p:sp>
    </p:spTree>
    <p:extLst>
      <p:ext uri="{BB962C8B-B14F-4D97-AF65-F5344CB8AC3E}">
        <p14:creationId xmlns:p14="http://schemas.microsoft.com/office/powerpoint/2010/main" val="2150411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68B396A-529F-4A2F-93E1-8E80A601831E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C2B825C7-9091-4704-A8CC-AC08BB093CF2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8DA0A53-735B-4E5E-8141-B997D74AAC8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7D255FDD-132B-48B0-AAED-777E8EB42D83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6E4656FE-4A99-4B1F-BAD8-B0E0A7CD89D1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A03A01C7-E8F9-49BB-B2FF-F6A3743DEEF1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A92E02E-1FD6-48D1-A44B-4B6BC7F0FB1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1F38E25-FA0C-4A9F-AB4D-E848C1B12B4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C70F5C7B-7EEC-43C7-B25C-C7936D8A2385}"/>
              </a:ext>
            </a:extLst>
          </p:cNvPr>
          <p:cNvSpPr/>
          <p:nvPr/>
        </p:nvSpPr>
        <p:spPr>
          <a:xfrm>
            <a:off x="8789526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89969272-633E-4899-A215-F4F460B672B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5CD3E03D-78B1-4F44-BE1F-BF9F56A09C37}"/>
              </a:ext>
            </a:extLst>
          </p:cNvPr>
          <p:cNvSpPr txBox="1"/>
          <p:nvPr/>
        </p:nvSpPr>
        <p:spPr>
          <a:xfrm>
            <a:off x="644577" y="394526"/>
            <a:ext cx="698056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Rozděl tucet vajec na 3 díly. Kolik vajec bude mít 1 díl ?</a:t>
            </a:r>
          </a:p>
          <a:p>
            <a:endParaRPr lang="cs-CZ" sz="2400" dirty="0"/>
          </a:p>
          <a:p>
            <a:r>
              <a:rPr lang="cs-CZ" sz="2400" dirty="0"/>
              <a:t>Bude mít       vejce.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608762B5-FEBF-4F25-91DD-4CE07380E6A8}"/>
              </a:ext>
            </a:extLst>
          </p:cNvPr>
          <p:cNvSpPr/>
          <p:nvPr/>
        </p:nvSpPr>
        <p:spPr>
          <a:xfrm>
            <a:off x="0" y="2360417"/>
            <a:ext cx="9070442" cy="298040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3B217B94-4CA3-4CA3-8A02-C12DBD89188B}"/>
              </a:ext>
            </a:extLst>
          </p:cNvPr>
          <p:cNvSpPr/>
          <p:nvPr/>
        </p:nvSpPr>
        <p:spPr>
          <a:xfrm>
            <a:off x="1431494" y="3593125"/>
            <a:ext cx="6935373" cy="6412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>
            <a:extLst>
              <a:ext uri="{FF2B5EF4-FFF2-40B4-BE49-F238E27FC236}">
                <a16:creationId xmlns:a16="http://schemas.microsoft.com/office/drawing/2014/main" id="{0738E598-EC14-4F98-A2D3-1D8C7039EB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21821">
            <a:off x="2241456" y="3608365"/>
            <a:ext cx="683435" cy="929971"/>
          </a:xfrm>
          <a:prstGeom prst="rect">
            <a:avLst/>
          </a:prstGeom>
        </p:spPr>
      </p:pic>
      <p:pic>
        <p:nvPicPr>
          <p:cNvPr id="10" name="Obrázek 9" descr="Obsah obrázku objekt, světlo, zrcadlo&#10;&#10;Popis byl vytvořen automaticky">
            <a:extLst>
              <a:ext uri="{FF2B5EF4-FFF2-40B4-BE49-F238E27FC236}">
                <a16:creationId xmlns:a16="http://schemas.microsoft.com/office/drawing/2014/main" id="{A6FB8296-7BFE-4548-A73D-493BEF7035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2649" y="3489523"/>
            <a:ext cx="717639" cy="1026191"/>
          </a:xfrm>
          <a:prstGeom prst="rect">
            <a:avLst/>
          </a:prstGeom>
        </p:spPr>
      </p:pic>
      <p:pic>
        <p:nvPicPr>
          <p:cNvPr id="46" name="Obrázek 45">
            <a:extLst>
              <a:ext uri="{FF2B5EF4-FFF2-40B4-BE49-F238E27FC236}">
                <a16:creationId xmlns:a16="http://schemas.microsoft.com/office/drawing/2014/main" id="{B4C0126B-5956-480E-AF5B-72092CF566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95374">
            <a:off x="5153079" y="3489523"/>
            <a:ext cx="763282" cy="1038621"/>
          </a:xfrm>
          <a:prstGeom prst="rect">
            <a:avLst/>
          </a:prstGeom>
        </p:spPr>
      </p:pic>
      <p:pic>
        <p:nvPicPr>
          <p:cNvPr id="47" name="Obrázek 46">
            <a:extLst>
              <a:ext uri="{FF2B5EF4-FFF2-40B4-BE49-F238E27FC236}">
                <a16:creationId xmlns:a16="http://schemas.microsoft.com/office/drawing/2014/main" id="{C40FEC2F-912E-4188-ACF9-CD6FD2FE8A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6804" y="3365481"/>
            <a:ext cx="685237" cy="932423"/>
          </a:xfrm>
          <a:prstGeom prst="rect">
            <a:avLst/>
          </a:prstGeom>
        </p:spPr>
      </p:pic>
      <p:pic>
        <p:nvPicPr>
          <p:cNvPr id="48" name="Obrázek 47">
            <a:extLst>
              <a:ext uri="{FF2B5EF4-FFF2-40B4-BE49-F238E27FC236}">
                <a16:creationId xmlns:a16="http://schemas.microsoft.com/office/drawing/2014/main" id="{C75DBD70-DD1D-4BD5-A4B2-DE5FE70AFC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008476">
            <a:off x="2740439" y="3489523"/>
            <a:ext cx="636834" cy="866559"/>
          </a:xfrm>
          <a:prstGeom prst="rect">
            <a:avLst/>
          </a:prstGeom>
        </p:spPr>
      </p:pic>
      <p:pic>
        <p:nvPicPr>
          <p:cNvPr id="49" name="Obrázek 48" descr="Obsah obrázku objekt, světlo, zrcadlo&#10;&#10;Popis byl vytvořen automaticky">
            <a:extLst>
              <a:ext uri="{FF2B5EF4-FFF2-40B4-BE49-F238E27FC236}">
                <a16:creationId xmlns:a16="http://schemas.microsoft.com/office/drawing/2014/main" id="{6D08876F-0624-4DB2-A1C8-5536A3B306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53756">
            <a:off x="6919376" y="3372728"/>
            <a:ext cx="799317" cy="1142986"/>
          </a:xfrm>
          <a:prstGeom prst="rect">
            <a:avLst/>
          </a:prstGeom>
        </p:spPr>
      </p:pic>
      <p:pic>
        <p:nvPicPr>
          <p:cNvPr id="50" name="Obrázek 49" descr="Obsah obrázku objekt, světlo, zrcadlo&#10;&#10;Popis byl vytvořen automaticky">
            <a:extLst>
              <a:ext uri="{FF2B5EF4-FFF2-40B4-BE49-F238E27FC236}">
                <a16:creationId xmlns:a16="http://schemas.microsoft.com/office/drawing/2014/main" id="{BC3D5E81-D849-4ED8-8F8F-F403F68C33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2889" y="3346638"/>
            <a:ext cx="799317" cy="1142986"/>
          </a:xfrm>
          <a:prstGeom prst="rect">
            <a:avLst/>
          </a:prstGeom>
        </p:spPr>
      </p:pic>
      <p:pic>
        <p:nvPicPr>
          <p:cNvPr id="51" name="Obrázek 50" descr="Obsah obrázku objekt, světlo, zrcadlo&#10;&#10;Popis byl vytvořen automaticky">
            <a:extLst>
              <a:ext uri="{FF2B5EF4-FFF2-40B4-BE49-F238E27FC236}">
                <a16:creationId xmlns:a16="http://schemas.microsoft.com/office/drawing/2014/main" id="{300D7F46-33AB-4F17-8817-E5E13A7BA5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9640" y="3429000"/>
            <a:ext cx="712395" cy="1018692"/>
          </a:xfrm>
          <a:prstGeom prst="rect">
            <a:avLst/>
          </a:prstGeom>
        </p:spPr>
      </p:pic>
      <p:pic>
        <p:nvPicPr>
          <p:cNvPr id="52" name="Obrázek 51" descr="Obsah obrázku objekt, světlo, zrcadlo&#10;&#10;Popis byl vytvořen automaticky">
            <a:extLst>
              <a:ext uri="{FF2B5EF4-FFF2-40B4-BE49-F238E27FC236}">
                <a16:creationId xmlns:a16="http://schemas.microsoft.com/office/drawing/2014/main" id="{506B2337-76E2-4977-A246-93A4883930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140" y="3455902"/>
            <a:ext cx="799317" cy="1142986"/>
          </a:xfrm>
          <a:prstGeom prst="rect">
            <a:avLst/>
          </a:prstGeom>
        </p:spPr>
      </p:pic>
      <p:pic>
        <p:nvPicPr>
          <p:cNvPr id="53" name="Obrázek 52" descr="Obsah obrázku objekt, světlo, zrcadlo&#10;&#10;Popis byl vytvořen automaticky">
            <a:extLst>
              <a:ext uri="{FF2B5EF4-FFF2-40B4-BE49-F238E27FC236}">
                <a16:creationId xmlns:a16="http://schemas.microsoft.com/office/drawing/2014/main" id="{53CABFD2-CF5F-4BD2-B7E3-B5B88A933D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31565">
            <a:off x="4184092" y="3394005"/>
            <a:ext cx="685092" cy="979649"/>
          </a:xfrm>
          <a:prstGeom prst="rect">
            <a:avLst/>
          </a:prstGeom>
        </p:spPr>
      </p:pic>
      <p:pic>
        <p:nvPicPr>
          <p:cNvPr id="45" name="Obrázek 44">
            <a:extLst>
              <a:ext uri="{FF2B5EF4-FFF2-40B4-BE49-F238E27FC236}">
                <a16:creationId xmlns:a16="http://schemas.microsoft.com/office/drawing/2014/main" id="{461CE52D-5C7F-4A42-AD4F-A3A78BA63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68875">
            <a:off x="4257490" y="3662525"/>
            <a:ext cx="674854" cy="918294"/>
          </a:xfrm>
          <a:prstGeom prst="rect">
            <a:avLst/>
          </a:prstGeom>
        </p:spPr>
      </p:pic>
      <p:pic>
        <p:nvPicPr>
          <p:cNvPr id="44" name="Obrázek 43">
            <a:extLst>
              <a:ext uri="{FF2B5EF4-FFF2-40B4-BE49-F238E27FC236}">
                <a16:creationId xmlns:a16="http://schemas.microsoft.com/office/drawing/2014/main" id="{1651847A-A7FA-4A92-800F-E6460F15CD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1675" y="3615623"/>
            <a:ext cx="683435" cy="929971"/>
          </a:xfrm>
          <a:prstGeom prst="rect">
            <a:avLst/>
          </a:prstGeom>
        </p:spPr>
      </p:pic>
      <p:sp>
        <p:nvSpPr>
          <p:cNvPr id="14" name="Obdélník 13">
            <a:extLst>
              <a:ext uri="{FF2B5EF4-FFF2-40B4-BE49-F238E27FC236}">
                <a16:creationId xmlns:a16="http://schemas.microsoft.com/office/drawing/2014/main" id="{2A55334D-DA54-45BE-8377-ACA23CC6DB41}"/>
              </a:ext>
            </a:extLst>
          </p:cNvPr>
          <p:cNvSpPr/>
          <p:nvPr/>
        </p:nvSpPr>
        <p:spPr>
          <a:xfrm>
            <a:off x="2028689" y="4059678"/>
            <a:ext cx="5780077" cy="1026191"/>
          </a:xfrm>
          <a:custGeom>
            <a:avLst/>
            <a:gdLst>
              <a:gd name="connsiteX0" fmla="*/ 0 w 5737874"/>
              <a:gd name="connsiteY0" fmla="*/ 0 h 789755"/>
              <a:gd name="connsiteX1" fmla="*/ 5737874 w 5737874"/>
              <a:gd name="connsiteY1" fmla="*/ 0 h 789755"/>
              <a:gd name="connsiteX2" fmla="*/ 5737874 w 5737874"/>
              <a:gd name="connsiteY2" fmla="*/ 789755 h 789755"/>
              <a:gd name="connsiteX3" fmla="*/ 0 w 5737874"/>
              <a:gd name="connsiteY3" fmla="*/ 789755 h 789755"/>
              <a:gd name="connsiteX4" fmla="*/ 0 w 5737874"/>
              <a:gd name="connsiteY4" fmla="*/ 0 h 789755"/>
              <a:gd name="connsiteX0" fmla="*/ 0 w 5780077"/>
              <a:gd name="connsiteY0" fmla="*/ 0 h 902297"/>
              <a:gd name="connsiteX1" fmla="*/ 5780077 w 5780077"/>
              <a:gd name="connsiteY1" fmla="*/ 112542 h 902297"/>
              <a:gd name="connsiteX2" fmla="*/ 5780077 w 5780077"/>
              <a:gd name="connsiteY2" fmla="*/ 902297 h 902297"/>
              <a:gd name="connsiteX3" fmla="*/ 42203 w 5780077"/>
              <a:gd name="connsiteY3" fmla="*/ 902297 h 902297"/>
              <a:gd name="connsiteX4" fmla="*/ 0 w 5780077"/>
              <a:gd name="connsiteY4" fmla="*/ 0 h 902297"/>
              <a:gd name="connsiteX0" fmla="*/ 0 w 5780077"/>
              <a:gd name="connsiteY0" fmla="*/ 28135 h 930432"/>
              <a:gd name="connsiteX1" fmla="*/ 5780077 w 5780077"/>
              <a:gd name="connsiteY1" fmla="*/ 0 h 930432"/>
              <a:gd name="connsiteX2" fmla="*/ 5780077 w 5780077"/>
              <a:gd name="connsiteY2" fmla="*/ 930432 h 930432"/>
              <a:gd name="connsiteX3" fmla="*/ 42203 w 5780077"/>
              <a:gd name="connsiteY3" fmla="*/ 930432 h 930432"/>
              <a:gd name="connsiteX4" fmla="*/ 0 w 5780077"/>
              <a:gd name="connsiteY4" fmla="*/ 28135 h 930432"/>
              <a:gd name="connsiteX0" fmla="*/ 0 w 5780077"/>
              <a:gd name="connsiteY0" fmla="*/ 28135 h 930432"/>
              <a:gd name="connsiteX1" fmla="*/ 3007546 w 5780077"/>
              <a:gd name="connsiteY1" fmla="*/ 167987 h 930432"/>
              <a:gd name="connsiteX2" fmla="*/ 5780077 w 5780077"/>
              <a:gd name="connsiteY2" fmla="*/ 0 h 930432"/>
              <a:gd name="connsiteX3" fmla="*/ 5780077 w 5780077"/>
              <a:gd name="connsiteY3" fmla="*/ 930432 h 930432"/>
              <a:gd name="connsiteX4" fmla="*/ 42203 w 5780077"/>
              <a:gd name="connsiteY4" fmla="*/ 930432 h 930432"/>
              <a:gd name="connsiteX5" fmla="*/ 0 w 5780077"/>
              <a:gd name="connsiteY5" fmla="*/ 28135 h 930432"/>
              <a:gd name="connsiteX0" fmla="*/ 0 w 5780077"/>
              <a:gd name="connsiteY0" fmla="*/ 28135 h 930432"/>
              <a:gd name="connsiteX1" fmla="*/ 3007546 w 5780077"/>
              <a:gd name="connsiteY1" fmla="*/ 167987 h 930432"/>
              <a:gd name="connsiteX2" fmla="*/ 5780077 w 5780077"/>
              <a:gd name="connsiteY2" fmla="*/ 0 h 930432"/>
              <a:gd name="connsiteX3" fmla="*/ 5780077 w 5780077"/>
              <a:gd name="connsiteY3" fmla="*/ 930432 h 930432"/>
              <a:gd name="connsiteX4" fmla="*/ 351692 w 5780077"/>
              <a:gd name="connsiteY4" fmla="*/ 831959 h 930432"/>
              <a:gd name="connsiteX5" fmla="*/ 0 w 5780077"/>
              <a:gd name="connsiteY5" fmla="*/ 28135 h 930432"/>
              <a:gd name="connsiteX0" fmla="*/ 0 w 5780077"/>
              <a:gd name="connsiteY0" fmla="*/ 28135 h 902297"/>
              <a:gd name="connsiteX1" fmla="*/ 3007546 w 5780077"/>
              <a:gd name="connsiteY1" fmla="*/ 167987 h 902297"/>
              <a:gd name="connsiteX2" fmla="*/ 5780077 w 5780077"/>
              <a:gd name="connsiteY2" fmla="*/ 0 h 902297"/>
              <a:gd name="connsiteX3" fmla="*/ 5400250 w 5780077"/>
              <a:gd name="connsiteY3" fmla="*/ 902297 h 902297"/>
              <a:gd name="connsiteX4" fmla="*/ 351692 w 5780077"/>
              <a:gd name="connsiteY4" fmla="*/ 831959 h 902297"/>
              <a:gd name="connsiteX5" fmla="*/ 0 w 5780077"/>
              <a:gd name="connsiteY5" fmla="*/ 28135 h 902297"/>
              <a:gd name="connsiteX0" fmla="*/ 0 w 5780077"/>
              <a:gd name="connsiteY0" fmla="*/ 28135 h 1008118"/>
              <a:gd name="connsiteX1" fmla="*/ 3007546 w 5780077"/>
              <a:gd name="connsiteY1" fmla="*/ 167987 h 1008118"/>
              <a:gd name="connsiteX2" fmla="*/ 5780077 w 5780077"/>
              <a:gd name="connsiteY2" fmla="*/ 0 h 1008118"/>
              <a:gd name="connsiteX3" fmla="*/ 5400250 w 5780077"/>
              <a:gd name="connsiteY3" fmla="*/ 902297 h 1008118"/>
              <a:gd name="connsiteX4" fmla="*/ 1220947 w 5780077"/>
              <a:gd name="connsiteY4" fmla="*/ 1005921 h 1008118"/>
              <a:gd name="connsiteX5" fmla="*/ 351692 w 5780077"/>
              <a:gd name="connsiteY5" fmla="*/ 831959 h 1008118"/>
              <a:gd name="connsiteX6" fmla="*/ 0 w 5780077"/>
              <a:gd name="connsiteY6" fmla="*/ 28135 h 1008118"/>
              <a:gd name="connsiteX0" fmla="*/ 0 w 5780077"/>
              <a:gd name="connsiteY0" fmla="*/ 28135 h 1026191"/>
              <a:gd name="connsiteX1" fmla="*/ 3007546 w 5780077"/>
              <a:gd name="connsiteY1" fmla="*/ 167987 h 1026191"/>
              <a:gd name="connsiteX2" fmla="*/ 5780077 w 5780077"/>
              <a:gd name="connsiteY2" fmla="*/ 0 h 1026191"/>
              <a:gd name="connsiteX3" fmla="*/ 5400250 w 5780077"/>
              <a:gd name="connsiteY3" fmla="*/ 902297 h 1026191"/>
              <a:gd name="connsiteX4" fmla="*/ 4400245 w 5780077"/>
              <a:gd name="connsiteY4" fmla="*/ 1019988 h 1026191"/>
              <a:gd name="connsiteX5" fmla="*/ 1220947 w 5780077"/>
              <a:gd name="connsiteY5" fmla="*/ 1005921 h 1026191"/>
              <a:gd name="connsiteX6" fmla="*/ 351692 w 5780077"/>
              <a:gd name="connsiteY6" fmla="*/ 831959 h 1026191"/>
              <a:gd name="connsiteX7" fmla="*/ 0 w 5780077"/>
              <a:gd name="connsiteY7" fmla="*/ 28135 h 1026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80077" h="1026191">
                <a:moveTo>
                  <a:pt x="0" y="28135"/>
                </a:moveTo>
                <a:cubicBezTo>
                  <a:pt x="997826" y="18482"/>
                  <a:pt x="2009720" y="177640"/>
                  <a:pt x="3007546" y="167987"/>
                </a:cubicBezTo>
                <a:lnTo>
                  <a:pt x="5780077" y="0"/>
                </a:lnTo>
                <a:lnTo>
                  <a:pt x="5400250" y="902297"/>
                </a:lnTo>
                <a:cubicBezTo>
                  <a:pt x="5158555" y="1048849"/>
                  <a:pt x="5096795" y="1002717"/>
                  <a:pt x="4400245" y="1019988"/>
                </a:cubicBezTo>
                <a:cubicBezTo>
                  <a:pt x="3703695" y="1037259"/>
                  <a:pt x="1883983" y="1013813"/>
                  <a:pt x="1220947" y="1005921"/>
                </a:cubicBezTo>
                <a:lnTo>
                  <a:pt x="351692" y="831959"/>
                </a:lnTo>
                <a:lnTo>
                  <a:pt x="0" y="28135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334F473-F94F-4BB8-9A43-CB93F85EF516}"/>
              </a:ext>
            </a:extLst>
          </p:cNvPr>
          <p:cNvSpPr txBox="1"/>
          <p:nvPr/>
        </p:nvSpPr>
        <p:spPr>
          <a:xfrm>
            <a:off x="1858610" y="110500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4</a:t>
            </a:r>
          </a:p>
        </p:txBody>
      </p:sp>
      <p:pic>
        <p:nvPicPr>
          <p:cNvPr id="9" name="Obrázek 8" descr="Obsah obrázku hodiny, kreslení&#10;&#10;Popis byl vytvořen automaticky">
            <a:extLst>
              <a:ext uri="{FF2B5EF4-FFF2-40B4-BE49-F238E27FC236}">
                <a16:creationId xmlns:a16="http://schemas.microsoft.com/office/drawing/2014/main" id="{677FDEEE-4F64-49E4-AFAC-D5574FBC04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6420" y="1709497"/>
            <a:ext cx="2671037" cy="3196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24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43A7E20-5D53-4B46-BCA7-4ACFCF48FBBB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68B396A-529F-4A2F-93E1-8E80A601831E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C2B825C7-9091-4704-A8CC-AC08BB093CF2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8DA0A53-735B-4E5E-8141-B997D74AAC8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7D255FDD-132B-48B0-AAED-777E8EB42D83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6E4656FE-4A99-4B1F-BAD8-B0E0A7CD89D1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A03A01C7-E8F9-49BB-B2FF-F6A3743DEEF1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A92E02E-1FD6-48D1-A44B-4B6BC7F0FB1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1F38E25-FA0C-4A9F-AB4D-E848C1B12B4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C70F5C7B-7EEC-43C7-B25C-C7936D8A2385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89969272-633E-4899-A215-F4F460B672B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pic>
        <p:nvPicPr>
          <p:cNvPr id="33" name="Obrázek 32" descr="Obsah obrázku hračka&#10;&#10;Popis byl vytvořen automaticky">
            <a:extLst>
              <a:ext uri="{FF2B5EF4-FFF2-40B4-BE49-F238E27FC236}">
                <a16:creationId xmlns:a16="http://schemas.microsoft.com/office/drawing/2014/main" id="{C58A651B-0FAA-4D91-A0C0-824E8165B2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393" y="293475"/>
            <a:ext cx="3717458" cy="5576187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BDA93F0F-44E4-49F8-B070-1FCE132F5403}"/>
              </a:ext>
            </a:extLst>
          </p:cNvPr>
          <p:cNvSpPr txBox="1"/>
          <p:nvPr/>
        </p:nvSpPr>
        <p:spPr>
          <a:xfrm>
            <a:off x="3621869" y="568319"/>
            <a:ext cx="60110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Brigádník odpracuje denně 3 hodiny.</a:t>
            </a:r>
          </a:p>
          <a:p>
            <a:r>
              <a:rPr lang="cs-CZ" sz="2400" dirty="0"/>
              <a:t>Kolik hodin odpracuje za jeden pracovní týden?</a:t>
            </a:r>
          </a:p>
          <a:p>
            <a:endParaRPr lang="cs-CZ" sz="2400" dirty="0"/>
          </a:p>
          <a:p>
            <a:r>
              <a:rPr lang="cs-CZ" sz="2400" dirty="0"/>
              <a:t>Odpracuje         hodin.</a:t>
            </a:r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7" name="Obrázek 6" descr="Obsah obrázku elektronika, vsedě, počítač, černá&#10;&#10;Popis byl vytvořen automaticky">
            <a:extLst>
              <a:ext uri="{FF2B5EF4-FFF2-40B4-BE49-F238E27FC236}">
                <a16:creationId xmlns:a16="http://schemas.microsoft.com/office/drawing/2014/main" id="{4049D53C-2029-4845-B277-04B222E198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9144" y="1556254"/>
            <a:ext cx="4250396" cy="3637084"/>
          </a:xfrm>
          <a:prstGeom prst="rect">
            <a:avLst/>
          </a:prstGeom>
        </p:spPr>
      </p:pic>
      <p:sp>
        <p:nvSpPr>
          <p:cNvPr id="12" name="TextovéPole 11">
            <a:extLst>
              <a:ext uri="{FF2B5EF4-FFF2-40B4-BE49-F238E27FC236}">
                <a16:creationId xmlns:a16="http://schemas.microsoft.com/office/drawing/2014/main" id="{887349A4-28A0-4F6D-BECC-204E3B1D6BB1}"/>
              </a:ext>
            </a:extLst>
          </p:cNvPr>
          <p:cNvSpPr txBox="1"/>
          <p:nvPr/>
        </p:nvSpPr>
        <p:spPr>
          <a:xfrm>
            <a:off x="5003691" y="162836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1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1590D426-11DC-474A-B9EE-0B23F926FD34}"/>
              </a:ext>
            </a:extLst>
          </p:cNvPr>
          <p:cNvSpPr txBox="1"/>
          <p:nvPr/>
        </p:nvSpPr>
        <p:spPr>
          <a:xfrm>
            <a:off x="5212450" y="162836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5</a:t>
            </a:r>
          </a:p>
        </p:txBody>
      </p:sp>
      <p:sp>
        <p:nvSpPr>
          <p:cNvPr id="35" name="Ovál 34">
            <a:extLst>
              <a:ext uri="{FF2B5EF4-FFF2-40B4-BE49-F238E27FC236}">
                <a16:creationId xmlns:a16="http://schemas.microsoft.com/office/drawing/2014/main" id="{656B61D5-9C76-4B3D-8548-BBF8A65A41B5}"/>
              </a:ext>
            </a:extLst>
          </p:cNvPr>
          <p:cNvSpPr/>
          <p:nvPr/>
        </p:nvSpPr>
        <p:spPr>
          <a:xfrm rot="276706">
            <a:off x="1352539" y="1479742"/>
            <a:ext cx="289890" cy="153023"/>
          </a:xfrm>
          <a:custGeom>
            <a:avLst/>
            <a:gdLst>
              <a:gd name="connsiteX0" fmla="*/ 0 w 301746"/>
              <a:gd name="connsiteY0" fmla="*/ 91686 h 183371"/>
              <a:gd name="connsiteX1" fmla="*/ 150873 w 301746"/>
              <a:gd name="connsiteY1" fmla="*/ 0 h 183371"/>
              <a:gd name="connsiteX2" fmla="*/ 301746 w 301746"/>
              <a:gd name="connsiteY2" fmla="*/ 91686 h 183371"/>
              <a:gd name="connsiteX3" fmla="*/ 150873 w 301746"/>
              <a:gd name="connsiteY3" fmla="*/ 183372 h 183371"/>
              <a:gd name="connsiteX4" fmla="*/ 0 w 301746"/>
              <a:gd name="connsiteY4" fmla="*/ 91686 h 183371"/>
              <a:gd name="connsiteX0" fmla="*/ 0 w 422349"/>
              <a:gd name="connsiteY0" fmla="*/ 121336 h 215779"/>
              <a:gd name="connsiteX1" fmla="*/ 150873 w 422349"/>
              <a:gd name="connsiteY1" fmla="*/ 29650 h 215779"/>
              <a:gd name="connsiteX2" fmla="*/ 422349 w 422349"/>
              <a:gd name="connsiteY2" fmla="*/ 25036 h 215779"/>
              <a:gd name="connsiteX3" fmla="*/ 150873 w 422349"/>
              <a:gd name="connsiteY3" fmla="*/ 213022 h 215779"/>
              <a:gd name="connsiteX4" fmla="*/ 0 w 422349"/>
              <a:gd name="connsiteY4" fmla="*/ 121336 h 215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2349" h="215779">
                <a:moveTo>
                  <a:pt x="0" y="121336"/>
                </a:moveTo>
                <a:cubicBezTo>
                  <a:pt x="0" y="70699"/>
                  <a:pt x="80482" y="45700"/>
                  <a:pt x="150873" y="29650"/>
                </a:cubicBezTo>
                <a:cubicBezTo>
                  <a:pt x="221265" y="13600"/>
                  <a:pt x="422349" y="-25601"/>
                  <a:pt x="422349" y="25036"/>
                </a:cubicBezTo>
                <a:cubicBezTo>
                  <a:pt x="422349" y="75673"/>
                  <a:pt x="221265" y="196972"/>
                  <a:pt x="150873" y="213022"/>
                </a:cubicBezTo>
                <a:cubicBezTo>
                  <a:pt x="80482" y="229072"/>
                  <a:pt x="0" y="171973"/>
                  <a:pt x="0" y="121336"/>
                </a:cubicBezTo>
                <a:close/>
              </a:path>
            </a:pathLst>
          </a:custGeom>
          <a:solidFill>
            <a:srgbClr val="3333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olný tvar: obrazec 36">
            <a:extLst>
              <a:ext uri="{FF2B5EF4-FFF2-40B4-BE49-F238E27FC236}">
                <a16:creationId xmlns:a16="http://schemas.microsoft.com/office/drawing/2014/main" id="{76DEBE88-C119-4865-B9AC-4F6C54718811}"/>
              </a:ext>
            </a:extLst>
          </p:cNvPr>
          <p:cNvSpPr/>
          <p:nvPr/>
        </p:nvSpPr>
        <p:spPr>
          <a:xfrm>
            <a:off x="1346856" y="1190165"/>
            <a:ext cx="137601" cy="45719"/>
          </a:xfrm>
          <a:custGeom>
            <a:avLst/>
            <a:gdLst>
              <a:gd name="connsiteX0" fmla="*/ 238539 w 238539"/>
              <a:gd name="connsiteY0" fmla="*/ 0 h 106018"/>
              <a:gd name="connsiteX1" fmla="*/ 172278 w 238539"/>
              <a:gd name="connsiteY1" fmla="*/ 39757 h 106018"/>
              <a:gd name="connsiteX2" fmla="*/ 92765 w 238539"/>
              <a:gd name="connsiteY2" fmla="*/ 79513 h 106018"/>
              <a:gd name="connsiteX3" fmla="*/ 0 w 238539"/>
              <a:gd name="connsiteY3" fmla="*/ 106018 h 106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8539" h="106018">
                <a:moveTo>
                  <a:pt x="238539" y="0"/>
                </a:moveTo>
                <a:cubicBezTo>
                  <a:pt x="216452" y="13252"/>
                  <a:pt x="194121" y="26105"/>
                  <a:pt x="172278" y="39757"/>
                </a:cubicBezTo>
                <a:cubicBezTo>
                  <a:pt x="132842" y="64404"/>
                  <a:pt x="137155" y="69649"/>
                  <a:pt x="92765" y="79513"/>
                </a:cubicBezTo>
                <a:cubicBezTo>
                  <a:pt x="971" y="99912"/>
                  <a:pt x="33674" y="72342"/>
                  <a:pt x="0" y="106018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013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9" grpId="0" animBg="1"/>
      <p:bldP spid="12" grpId="0"/>
      <p:bldP spid="36" grpId="0"/>
      <p:bldP spid="35" grpId="0" animBg="1"/>
      <p:bldP spid="3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41F3D796-452D-42D5-A27D-F1F1DD6782DE}"/>
              </a:ext>
            </a:extLst>
          </p:cNvPr>
          <p:cNvSpPr/>
          <p:nvPr/>
        </p:nvSpPr>
        <p:spPr>
          <a:xfrm>
            <a:off x="3514844" y="2114868"/>
            <a:ext cx="51623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http://www.clker.com/clipart-thumbs-up-smiley.html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B3B787FF-9B79-4528-ADEC-D88C34BE9DE3}"/>
              </a:ext>
            </a:extLst>
          </p:cNvPr>
          <p:cNvSpPr/>
          <p:nvPr/>
        </p:nvSpPr>
        <p:spPr>
          <a:xfrm>
            <a:off x="3514844" y="2484200"/>
            <a:ext cx="4181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http://www.clker.com/clipart-215560.html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70D85D1A-0D7B-40D5-92F4-AD0342474DA7}"/>
              </a:ext>
            </a:extLst>
          </p:cNvPr>
          <p:cNvSpPr/>
          <p:nvPr/>
        </p:nvSpPr>
        <p:spPr>
          <a:xfrm>
            <a:off x="3514844" y="2853532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http://www.clker.com/clipart-90048.html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82523661-D423-4313-A61D-830BC819DD54}"/>
              </a:ext>
            </a:extLst>
          </p:cNvPr>
          <p:cNvSpPr/>
          <p:nvPr/>
        </p:nvSpPr>
        <p:spPr>
          <a:xfrm>
            <a:off x="3514844" y="3222864"/>
            <a:ext cx="49203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http://www.clker.com/clipart-beer-bottle-1-2.html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D6D59F4B-35B3-46A5-9CD6-A49A6D76494D}"/>
              </a:ext>
            </a:extLst>
          </p:cNvPr>
          <p:cNvSpPr/>
          <p:nvPr/>
        </p:nvSpPr>
        <p:spPr>
          <a:xfrm>
            <a:off x="3514844" y="3592196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http://www.clker.com/clipart-14097.html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9B869F3-5655-49D4-9746-7167ED2C4E59}"/>
              </a:ext>
            </a:extLst>
          </p:cNvPr>
          <p:cNvSpPr/>
          <p:nvPr/>
        </p:nvSpPr>
        <p:spPr>
          <a:xfrm>
            <a:off x="3514844" y="3969045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http://www.clker.com/clipart-13488.html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C9680AEE-D068-4E01-B442-BFC997820651}"/>
              </a:ext>
            </a:extLst>
          </p:cNvPr>
          <p:cNvSpPr/>
          <p:nvPr/>
        </p:nvSpPr>
        <p:spPr>
          <a:xfrm>
            <a:off x="3514844" y="4345894"/>
            <a:ext cx="38675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8"/>
              </a:rPr>
              <a:t>http://www.clker.com/clipart-chef.html</a:t>
            </a:r>
            <a:endParaRPr lang="cs-CZ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A6A9F762-70C0-4F7D-9A50-CE521D8B26ED}"/>
              </a:ext>
            </a:extLst>
          </p:cNvPr>
          <p:cNvSpPr/>
          <p:nvPr/>
        </p:nvSpPr>
        <p:spPr>
          <a:xfrm>
            <a:off x="3514844" y="4722743"/>
            <a:ext cx="40928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9"/>
              </a:rPr>
              <a:t>http://www.clker.com/clipart-farmer.html</a:t>
            </a:r>
            <a:endParaRPr lang="cs-CZ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A7846224-413F-49F2-9435-198A1E6610DC}"/>
              </a:ext>
            </a:extLst>
          </p:cNvPr>
          <p:cNvSpPr/>
          <p:nvPr/>
        </p:nvSpPr>
        <p:spPr>
          <a:xfrm>
            <a:off x="3514844" y="5092075"/>
            <a:ext cx="60810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0"/>
              </a:rPr>
              <a:t>http://www.clker.com/clipart-january-2013-desk-calendar.html</a:t>
            </a:r>
            <a:endParaRPr lang="cs-CZ" dirty="0"/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3F3008E7-20D9-454F-ACE2-2D032528D816}"/>
              </a:ext>
            </a:extLst>
          </p:cNvPr>
          <p:cNvSpPr txBox="1"/>
          <p:nvPr/>
        </p:nvSpPr>
        <p:spPr>
          <a:xfrm>
            <a:off x="3514844" y="984321"/>
            <a:ext cx="62783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cit.2020- 01-28]. Dostupné pod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CDB713C5-5B5A-4C43-9194-3A4C7B56CFD1}"/>
              </a:ext>
            </a:extLst>
          </p:cNvPr>
          <p:cNvSpPr txBox="1"/>
          <p:nvPr/>
        </p:nvSpPr>
        <p:spPr>
          <a:xfrm>
            <a:off x="3362444" y="507456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C8DC220F-0C70-4597-A765-FA19A24FDAB4}"/>
              </a:ext>
            </a:extLst>
          </p:cNvPr>
          <p:cNvSpPr txBox="1"/>
          <p:nvPr/>
        </p:nvSpPr>
        <p:spPr>
          <a:xfrm>
            <a:off x="3343520" y="467730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6A94AA62-B342-460B-9B72-B230E80676FF}"/>
              </a:ext>
            </a:extLst>
          </p:cNvPr>
          <p:cNvSpPr txBox="1"/>
          <p:nvPr/>
        </p:nvSpPr>
        <p:spPr>
          <a:xfrm>
            <a:off x="3343520" y="433325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D1D28714-899C-47FF-8E6B-0AFA265C719D}"/>
              </a:ext>
            </a:extLst>
          </p:cNvPr>
          <p:cNvSpPr txBox="1"/>
          <p:nvPr/>
        </p:nvSpPr>
        <p:spPr>
          <a:xfrm>
            <a:off x="3311331" y="394376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E3D614B6-0618-4714-A60A-E1288AA14836}"/>
              </a:ext>
            </a:extLst>
          </p:cNvPr>
          <p:cNvSpPr txBox="1"/>
          <p:nvPr/>
        </p:nvSpPr>
        <p:spPr>
          <a:xfrm>
            <a:off x="3311331" y="356691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24E3ABF8-EEA1-4F58-ABA5-19C2EA8DF399}"/>
              </a:ext>
            </a:extLst>
          </p:cNvPr>
          <p:cNvSpPr txBox="1"/>
          <p:nvPr/>
        </p:nvSpPr>
        <p:spPr>
          <a:xfrm>
            <a:off x="3279141" y="321534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CBF9AF08-D432-46D8-89E5-ED85BBCDC8BE}"/>
              </a:ext>
            </a:extLst>
          </p:cNvPr>
          <p:cNvSpPr txBox="1"/>
          <p:nvPr/>
        </p:nvSpPr>
        <p:spPr>
          <a:xfrm>
            <a:off x="3343520" y="286104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80B349F0-3BED-421A-98C0-A6CBA835BCA9}"/>
              </a:ext>
            </a:extLst>
          </p:cNvPr>
          <p:cNvSpPr txBox="1"/>
          <p:nvPr/>
        </p:nvSpPr>
        <p:spPr>
          <a:xfrm>
            <a:off x="3343520" y="248420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C25CDCEE-A823-401B-B6E1-74C5A7461F6D}"/>
              </a:ext>
            </a:extLst>
          </p:cNvPr>
          <p:cNvSpPr txBox="1"/>
          <p:nvPr/>
        </p:nvSpPr>
        <p:spPr>
          <a:xfrm>
            <a:off x="3362444" y="213525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896D6A70-BA26-4387-88D0-0689EE860BB5}"/>
              </a:ext>
            </a:extLst>
          </p:cNvPr>
          <p:cNvSpPr txBox="1"/>
          <p:nvPr/>
        </p:nvSpPr>
        <p:spPr>
          <a:xfrm>
            <a:off x="9445891" y="509207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5F396F76-8795-49B2-BF65-04D9EC6006D8}"/>
              </a:ext>
            </a:extLst>
          </p:cNvPr>
          <p:cNvSpPr txBox="1"/>
          <p:nvPr/>
        </p:nvSpPr>
        <p:spPr>
          <a:xfrm>
            <a:off x="7460014" y="46984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91CD7C95-223C-471B-A7D9-45E7BECC521C}"/>
              </a:ext>
            </a:extLst>
          </p:cNvPr>
          <p:cNvSpPr txBox="1"/>
          <p:nvPr/>
        </p:nvSpPr>
        <p:spPr>
          <a:xfrm>
            <a:off x="7236201" y="434589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DF0F7F43-081A-4B78-B08E-BB6C61628A6A}"/>
              </a:ext>
            </a:extLst>
          </p:cNvPr>
          <p:cNvSpPr txBox="1"/>
          <p:nvPr/>
        </p:nvSpPr>
        <p:spPr>
          <a:xfrm>
            <a:off x="7429249" y="396792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037E2221-B320-45C8-91BF-F4B1EE73EC12}"/>
              </a:ext>
            </a:extLst>
          </p:cNvPr>
          <p:cNvSpPr txBox="1"/>
          <p:nvPr/>
        </p:nvSpPr>
        <p:spPr>
          <a:xfrm>
            <a:off x="7434979" y="359107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0F033F97-F8A9-422A-B9A9-8180C80DA43B}"/>
              </a:ext>
            </a:extLst>
          </p:cNvPr>
          <p:cNvSpPr txBox="1"/>
          <p:nvPr/>
        </p:nvSpPr>
        <p:spPr>
          <a:xfrm>
            <a:off x="8249708" y="31777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28B6A742-B882-4B1D-AA42-5D519EB21EB3}"/>
              </a:ext>
            </a:extLst>
          </p:cNvPr>
          <p:cNvSpPr txBox="1"/>
          <p:nvPr/>
        </p:nvSpPr>
        <p:spPr>
          <a:xfrm>
            <a:off x="7396228" y="284977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42D82823-112B-4949-8959-C0F98D4D7D11}"/>
              </a:ext>
            </a:extLst>
          </p:cNvPr>
          <p:cNvSpPr txBox="1"/>
          <p:nvPr/>
        </p:nvSpPr>
        <p:spPr>
          <a:xfrm>
            <a:off x="7538549" y="247156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21E032D2-A80E-4AA3-B9A3-DC7B27CE2051}"/>
              </a:ext>
            </a:extLst>
          </p:cNvPr>
          <p:cNvSpPr txBox="1"/>
          <p:nvPr/>
        </p:nvSpPr>
        <p:spPr>
          <a:xfrm>
            <a:off x="8535790" y="213237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329992985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</TotalTime>
  <Words>970</Words>
  <Application>Microsoft Office PowerPoint</Application>
  <PresentationFormat>Širokoúhlá obrazovka</PresentationFormat>
  <Paragraphs>390</Paragraphs>
  <Slides>25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9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40</cp:revision>
  <dcterms:created xsi:type="dcterms:W3CDTF">2020-01-27T12:20:45Z</dcterms:created>
  <dcterms:modified xsi:type="dcterms:W3CDTF">2020-02-29T08:14:37Z</dcterms:modified>
</cp:coreProperties>
</file>