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6" r:id="rId3"/>
    <p:sldId id="258" r:id="rId4"/>
    <p:sldId id="276" r:id="rId5"/>
    <p:sldId id="270" r:id="rId6"/>
    <p:sldId id="278" r:id="rId7"/>
    <p:sldId id="271" r:id="rId8"/>
    <p:sldId id="277" r:id="rId9"/>
    <p:sldId id="279" r:id="rId10"/>
    <p:sldId id="259" r:id="rId11"/>
    <p:sldId id="273" r:id="rId12"/>
    <p:sldId id="280" r:id="rId13"/>
    <p:sldId id="275" r:id="rId14"/>
    <p:sldId id="272" r:id="rId15"/>
    <p:sldId id="281" r:id="rId16"/>
    <p:sldId id="282" r:id="rId17"/>
    <p:sldId id="283" r:id="rId18"/>
    <p:sldId id="284" r:id="rId19"/>
    <p:sldId id="257" r:id="rId2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9EB0420-83D4-4027-990E-984086098D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9678EE85-8F2A-4F38-B85C-9CB7E9F762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3628FD7-E6B9-4FEC-A0B1-540532627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51CF2CC-92C0-4CEC-AE7D-E0760675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11014F1-057B-44F3-8F0F-86664CF1D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020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D90D724-0095-4E24-9191-6C11408D5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DA10F47-4A13-4EFE-BFF4-AF42E1837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0CF0DF1-F45D-4E7E-AE3F-5AEC273BE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68F675A-7E1E-4EA2-95D0-75EEEEBDA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21CE535-AEEB-4151-9C4F-D1BCA2FB6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994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761B24D-92C1-45AF-9790-F9466EDF2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24E9030-5FA5-4DEF-9F2E-9207A5077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7A887FF-932C-4832-B3F9-03E24FE31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2AD47BB-40D6-4CB1-BDDB-D84CF4E55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864F913-DF84-498E-9632-E3E766D5A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61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A16B08A-C4FD-4D94-A681-8C98992C0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3CCD08B-2C4E-457B-88DB-56009567A2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E276EF27-CA07-4161-B40C-53319C0832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72ACBD6-658E-49E6-82F2-69AC392D6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58A8902-443D-4909-8615-23A325D71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5D4048A-BDCB-4BB5-89D0-8045D5F36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375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74DBF99-4FFC-48B0-B166-5C4017FE9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3F71618D-139A-4864-ACFD-A34E6A905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F18E97A-A98D-4AA2-A84C-A54FD2339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BD25B25B-7E92-4495-AB07-5D81764057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6522889-B02F-4C89-A9D6-53C8CDD1A6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F596E219-47DB-42BF-B611-68BE3201C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F1AF9552-5A0A-477E-981E-34308A0D2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6A8AAEA-15CE-424B-A91E-B779A5756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871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2825CA4-C8AF-4B8A-A4A7-A441407C9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302DEC0C-5A53-4F6C-8087-46CD2C5C6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3D87A34B-448D-4F18-B3AB-E7C5050FC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20DE1378-5021-4D37-AE67-E60172220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54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7B7A8175-1B80-440D-B63B-E823157CE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D512EA44-0D8C-4FD5-8846-480EF2EC8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7D96FC35-47F6-4F07-9126-21419A94B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58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CD2DB1-CFFE-4E34-9417-B3F91B9FD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C6BA714-1844-40BE-9BE2-7262CBFA0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571EEA2-1A2D-4A3C-A200-83A946F2ED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4D45EE7-ED5E-46DD-99A9-31E5B451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5205043-431F-4A21-8736-70A914597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6B1F019-1719-487A-BC00-DA641C09F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604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84E66F0-5BD5-4FB3-8C6A-82E5B639A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497AE37-E811-40D0-A4E8-036AA7C3FD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5E057AF-45D3-46BD-9AF0-64BFA3FB8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1D18D2F-7FEB-4D6F-9CCF-77565F0FE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B7C255A-49E6-4AEF-84A1-67A6B4E77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170AB0F-C9BC-4D25-A016-20584CE6A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661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46C675-C223-43D4-8DE9-6054F4F3A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A998B901-2EF9-4E18-B6A1-0727061586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03D7BBD-D2A4-4924-BA3F-5D324E5B6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0067439-8A91-46B1-A37B-3ACAB367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066649A-2B94-4AD6-9601-79EC20E52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299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1A266DA4-8733-4C71-B367-4F7CEDFADB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A430138-7DC0-48D5-8F44-9A32831D30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9DE4140-26C0-4F03-80D5-4EA95AC3C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AA7A6AD-E78C-47FC-8B53-E71E50A9C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187BF84-F0BB-40DA-B176-FDF5E3A02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187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76A24D0-78DA-4D9B-B098-3B4A62F93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DB40A52-3360-4C64-86A6-CFB8ED1C8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F03F2F3-2BDA-435A-A62A-CEAB7A1909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3BD77-9D2A-4EDA-B0D2-AA43FAB62A5B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38F2FC2-0462-40AC-A583-CA5A073312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336E424-B583-4495-9081-90B3639BC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D7E67-799E-4AE6-A65F-27F63BB13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789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plane-10.html" TargetMode="External"/><Relationship Id="rId2" Type="http://schemas.openxmlformats.org/officeDocument/2006/relationships/hyperlink" Target="http://www.clker.com/clipart-4244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clker.com/clipart-iphone-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7D5DD5E9-45C1-4327-8559-19818CD51EEF}"/>
              </a:ext>
            </a:extLst>
          </p:cNvPr>
          <p:cNvSpPr txBox="1"/>
          <p:nvPr/>
        </p:nvSpPr>
        <p:spPr>
          <a:xfrm>
            <a:off x="3537679" y="2413337"/>
            <a:ext cx="48958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Dělení číslem 4</a:t>
            </a:r>
          </a:p>
        </p:txBody>
      </p:sp>
    </p:spTree>
    <p:extLst>
      <p:ext uri="{BB962C8B-B14F-4D97-AF65-F5344CB8AC3E}">
        <p14:creationId xmlns:p14="http://schemas.microsoft.com/office/powerpoint/2010/main" val="1332600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DE9F365-0007-4D4C-BF37-7668816DECD6}"/>
              </a:ext>
            </a:extLst>
          </p:cNvPr>
          <p:cNvSpPr txBox="1"/>
          <p:nvPr/>
        </p:nvSpPr>
        <p:spPr>
          <a:xfrm>
            <a:off x="492369" y="182880"/>
            <a:ext cx="11579195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Pravidla hry:</a:t>
            </a:r>
          </a:p>
          <a:p>
            <a:pPr marL="457200" indent="-457200">
              <a:buAutoNum type="arabicParenR"/>
            </a:pPr>
            <a:r>
              <a:rPr lang="cs-CZ" sz="2400" dirty="0"/>
              <a:t>Na snímku se objeví příklad na dělení číslicí 4 . Zároveň se objeví časový limit 15 sekund.</a:t>
            </a:r>
          </a:p>
          <a:p>
            <a:pPr marL="457200" indent="-457200">
              <a:buAutoNum type="arabicParenR"/>
            </a:pPr>
            <a:r>
              <a:rPr lang="cs-CZ" sz="2400" dirty="0"/>
              <a:t>Žákovi tak plyne čas k určení správného výsledku.</a:t>
            </a:r>
          </a:p>
          <a:p>
            <a:pPr marL="457200" indent="-457200">
              <a:buAutoNum type="arabicParenR"/>
            </a:pPr>
            <a:r>
              <a:rPr lang="cs-CZ" sz="2400" dirty="0"/>
              <a:t>Při správném kliknutí na čísla klávesnice, klávesnice se zabarví zeleně.</a:t>
            </a:r>
          </a:p>
          <a:p>
            <a:pPr marL="457200" indent="-457200">
              <a:buAutoNum type="arabicParenR"/>
            </a:pPr>
            <a:r>
              <a:rPr lang="cs-CZ" sz="2400" dirty="0"/>
              <a:t>Na snímku se objeví příklad se správným výsledkem.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Při chybném určení výsledku se čísla na klávesnici zabarví červeně.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Učitel však musí žákovi zapsat chybnou odpověď.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Správný výsledek může určit sám žák nebo jeho spolužák.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Žák se dozví známku na základě této tabulky :</a:t>
            </a:r>
          </a:p>
          <a:p>
            <a:pPr marL="457200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    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endParaRPr lang="cs-CZ" sz="2400" dirty="0"/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95CFF06-DC8E-482A-B84C-83E74863C1CC}"/>
              </a:ext>
            </a:extLst>
          </p:cNvPr>
          <p:cNvSpPr txBox="1"/>
          <p:nvPr/>
        </p:nvSpPr>
        <p:spPr>
          <a:xfrm>
            <a:off x="970668" y="3680803"/>
            <a:ext cx="42390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Počet chyb:               známka:</a:t>
            </a:r>
          </a:p>
          <a:p>
            <a:r>
              <a:rPr lang="cs-CZ" sz="2400" dirty="0"/>
              <a:t>  0 - 2                                 </a:t>
            </a:r>
            <a:r>
              <a:rPr lang="cs-CZ" sz="2400" dirty="0">
                <a:solidFill>
                  <a:srgbClr val="FF0000"/>
                </a:solidFill>
              </a:rPr>
              <a:t>1</a:t>
            </a:r>
          </a:p>
          <a:p>
            <a:r>
              <a:rPr lang="cs-CZ" sz="2400" dirty="0"/>
              <a:t>  3 – 5                                </a:t>
            </a:r>
            <a:r>
              <a:rPr lang="cs-CZ" sz="2400" dirty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/>
              <a:t>  6 – 9                                </a:t>
            </a:r>
            <a:r>
              <a:rPr lang="cs-CZ" sz="2400" dirty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/>
              <a:t>10 – 13                              </a:t>
            </a:r>
            <a:r>
              <a:rPr lang="cs-CZ" sz="2400" dirty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/>
              <a:t>14 – 16                              </a:t>
            </a:r>
            <a:r>
              <a:rPr lang="cs-CZ" sz="2400" dirty="0">
                <a:solidFill>
                  <a:srgbClr val="FF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882012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E5EE1E45-0214-41E7-B0FD-53D4E19BE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416" y="349040"/>
            <a:ext cx="3456872" cy="4820146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543FECEB-7B08-40CC-BFF2-6D239ED688BD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1B09685-B092-40CC-8519-92B774BC5CCB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8EA2BAD-9B53-4099-884E-CD507F0128DF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F53B2E27-4BAF-4951-80E8-3A1DF0DFBB95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5883566-12FE-4529-91F8-50EB3EC61A02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17B93A70-941E-4F12-9CE6-8FF412604DA8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1DB9312-9A29-4E8F-9309-41CCDCB1B89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765B39F-4200-4661-911A-38F53426A448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657EB78-C549-49B6-963C-C031109F731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84A794B-B9A2-4EF4-99B5-680BFB9AD55B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AE998BB-A348-40AD-BAA9-0D157614E924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62AF6DAD-9A6C-413E-A8BC-69DDF735EF32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70F641D2-022F-4283-8754-35FB927C7B83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7383F49A-DD18-47C8-91FC-87694B7C104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FF66D410-10A2-447D-9975-0482AF9E9A17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210CF508-7DEB-47A5-9498-1ED21B01DAEE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C17EDCE4-5D26-4150-BA7C-B944CD51EED2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3A02E61D-2356-4B91-8147-756BC564136B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F320698B-2B0B-4304-B036-E749FB4AB5E2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278D1187-884B-40BC-B32E-7E24436CD2AC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AC21BDD2-4F95-44E7-9CF0-C382B4D9D3CD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E4351FC5-D399-47D7-BD05-2138529D576A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DB94F984-376D-40F8-963C-94A801AF6977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C298B40F-459A-46BB-B285-05A1E11DD984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CC7888C-6E68-49B0-9191-43AEA7DE513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28EBBEAC-874B-4774-8206-6C18ABA09D8E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804A7B1C-E354-4997-A072-C6ADD98A1DCE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34" name="Vývojový diagram: spojnice 33">
            <a:extLst>
              <a:ext uri="{FF2B5EF4-FFF2-40B4-BE49-F238E27FC236}">
                <a16:creationId xmlns:a16="http://schemas.microsoft.com/office/drawing/2014/main" id="{7248D0C0-7B9C-45FA-9CC3-0680C45AE880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2E6C591-D52B-42D4-A010-5E628DF574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8B6A311-CB35-498C-9D6F-7626491139DD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58B8EE1A-FF7A-4A96-B5E7-B55B29FCCCE2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E477954-7AB3-4AF2-9F76-8F89D5F02F21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6E8CB1C9-D90A-4050-AF49-DA5924C8919E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4EA8C69D-7BB2-435B-9FD5-1A7A3368A71C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88EA9C7-6B4D-4A38-A7A4-CABD331C26C0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EB2BB4B-89DF-4FFE-94C4-E6B4A20A257D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28 : 4 = 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14F021CB-92A2-47BC-95C6-6E221ECE6FFE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100687C8-DC48-4D99-99C1-7D567585B389}"/>
              </a:ext>
            </a:extLst>
          </p:cNvPr>
          <p:cNvGrpSpPr/>
          <p:nvPr/>
        </p:nvGrpSpPr>
        <p:grpSpPr>
          <a:xfrm rot="273996">
            <a:off x="9548479" y="1085822"/>
            <a:ext cx="1346715" cy="1851716"/>
            <a:chOff x="5778559" y="835971"/>
            <a:chExt cx="1346715" cy="1851716"/>
          </a:xfrm>
        </p:grpSpPr>
        <p:pic>
          <p:nvPicPr>
            <p:cNvPr id="6" name="Obrázek 5" descr="Obsah obrázku kreslení&#10;&#10;Popis byl vytvořen automaticky">
              <a:extLst>
                <a:ext uri="{FF2B5EF4-FFF2-40B4-BE49-F238E27FC236}">
                  <a16:creationId xmlns:a16="http://schemas.microsoft.com/office/drawing/2014/main" id="{34AA05CC-C7C5-4204-8FBE-C16ECCD25B5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697BBF5A-A7BE-40A7-AF13-02944C0BE5D9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1736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E5EE1E45-0214-41E7-B0FD-53D4E19BE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416" y="349040"/>
            <a:ext cx="3456872" cy="4820146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543FECEB-7B08-40CC-BFF2-6D239ED688BD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1B09685-B092-40CC-8519-92B774BC5CCB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8EA2BAD-9B53-4099-884E-CD507F0128DF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F53B2E27-4BAF-4951-80E8-3A1DF0DFBB95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5883566-12FE-4529-91F8-50EB3EC61A02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17B93A70-941E-4F12-9CE6-8FF412604DA8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1DB9312-9A29-4E8F-9309-41CCDCB1B89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765B39F-4200-4661-911A-38F53426A448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657EB78-C549-49B6-963C-C031109F731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84A794B-B9A2-4EF4-99B5-680BFB9AD55B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AE998BB-A348-40AD-BAA9-0D157614E924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62AF6DAD-9A6C-413E-A8BC-69DDF735EF32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70F641D2-022F-4283-8754-35FB927C7B83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7383F49A-DD18-47C8-91FC-87694B7C104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FF66D410-10A2-447D-9975-0482AF9E9A17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210CF508-7DEB-47A5-9498-1ED21B01DAEE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C17EDCE4-5D26-4150-BA7C-B944CD51EED2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3A02E61D-2356-4B91-8147-756BC564136B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F320698B-2B0B-4304-B036-E749FB4AB5E2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278D1187-884B-40BC-B32E-7E24436CD2AC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AC21BDD2-4F95-44E7-9CF0-C382B4D9D3CD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E4351FC5-D399-47D7-BD05-2138529D576A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DB94F984-376D-40F8-963C-94A801AF6977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C298B40F-459A-46BB-B285-05A1E11DD984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CC7888C-6E68-49B0-9191-43AEA7DE513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28EBBEAC-874B-4774-8206-6C18ABA09D8E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804A7B1C-E354-4997-A072-C6ADD98A1DCE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34" name="Vývojový diagram: spojnice 33">
            <a:extLst>
              <a:ext uri="{FF2B5EF4-FFF2-40B4-BE49-F238E27FC236}">
                <a16:creationId xmlns:a16="http://schemas.microsoft.com/office/drawing/2014/main" id="{7248D0C0-7B9C-45FA-9CC3-0680C45AE880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2E6C591-D52B-42D4-A010-5E628DF574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8B6A311-CB35-498C-9D6F-7626491139DD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58B8EE1A-FF7A-4A96-B5E7-B55B29FCCCE2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E477954-7AB3-4AF2-9F76-8F89D5F02F21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6E8CB1C9-D90A-4050-AF49-DA5924C8919E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4EA8C69D-7BB2-435B-9FD5-1A7A3368A71C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88EA9C7-6B4D-4A38-A7A4-CABD331C26C0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EB2BB4B-89DF-4FFE-94C4-E6B4A20A257D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36 : 4 = 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14F021CB-92A2-47BC-95C6-6E221ECE6FFE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1C03D594-2532-4EA5-BFC8-484F8C116282}"/>
              </a:ext>
            </a:extLst>
          </p:cNvPr>
          <p:cNvGrpSpPr/>
          <p:nvPr/>
        </p:nvGrpSpPr>
        <p:grpSpPr>
          <a:xfrm rot="223688">
            <a:off x="9545876" y="1074916"/>
            <a:ext cx="1527982" cy="1851716"/>
            <a:chOff x="5778559" y="835971"/>
            <a:chExt cx="1527982" cy="1851716"/>
          </a:xfrm>
        </p:grpSpPr>
        <p:pic>
          <p:nvPicPr>
            <p:cNvPr id="48" name="Obrázek 47" descr="Obsah obrázku kreslení&#10;&#10;Popis byl vytvořen automaticky">
              <a:extLst>
                <a:ext uri="{FF2B5EF4-FFF2-40B4-BE49-F238E27FC236}">
                  <a16:creationId xmlns:a16="http://schemas.microsoft.com/office/drawing/2014/main" id="{A8B7AE42-2400-4B71-BE08-7140C285F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49" name="TextovéPole 48">
              <a:extLst>
                <a:ext uri="{FF2B5EF4-FFF2-40B4-BE49-F238E27FC236}">
                  <a16:creationId xmlns:a16="http://schemas.microsoft.com/office/drawing/2014/main" id="{335D9CB6-8D6C-4CF7-8556-FB5043066A62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71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42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2DB38F94-E51B-4B5E-AD8E-1038D1249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A498BD3E-FCFD-41C6-ABB4-8028940C7C23}"/>
              </a:ext>
            </a:extLst>
          </p:cNvPr>
          <p:cNvGrpSpPr/>
          <p:nvPr/>
        </p:nvGrpSpPr>
        <p:grpSpPr>
          <a:xfrm rot="273996">
            <a:off x="9543335" y="856725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716AD6D3-8D8A-4E41-AF1A-03BAC3CE032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DAD2292B-9B79-4484-A439-3CF092745312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24E99E8E-4040-4BCA-92CE-809D9AEA17DA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6FFD457D-BEC6-45F5-A591-58CDE6BE88F2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8E11E7C-17EA-40CC-BE55-D47AB8FC7EA3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3567829-4E2C-4C56-A6CF-1603A3BE9055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FA3435E-3948-49B8-B6D5-871B92E285D1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89ADC65-F463-4B77-AF5F-7FD1F84B8F37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9D8B622B-4038-45D0-B0B1-783EF686B376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DD79CB45-619B-4DB9-879D-AD90AE18BB15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2BF042A-FF1A-4DB2-8233-AD5292C3385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8A2DF90-5E03-4BB7-8780-25A5AD700949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694D4D8-9661-48B6-8A8E-94E4F98143CE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46BDD144-A79F-4018-BEDA-BF53F23D88EF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5FB69CA5-8F06-4FB4-B90C-DDED4108D1F7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C1C79FF0-CD76-4F6B-B15C-9C6A6543FB47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1B611CA6-62D1-4D21-A131-46408FCD08B6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A3276BEE-9871-4E9E-8215-8A38A4E87426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D19D2934-267F-4D65-B7B6-BA569732D59A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B456B8EB-CDBD-4454-977F-BDF8C791996B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D4C63CD3-428D-4E8E-8AD7-731E550C98F2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C18224D7-EB57-49EE-96E1-97B0C680EB65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A7F20B89-3017-4068-89D8-4787D557A49E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891C0530-4304-4337-894C-93AA2DC4AC82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16B0EB9C-9DF2-4228-8E53-3F269259C2D3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89B30282-EBFE-4FA5-A983-EE28A9877725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B6789437-1EA9-4314-990F-EF4760BB59C4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91D8703B-1721-44DC-8098-4699AB4C36A0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20C3F386-9555-4A1A-B30A-735A364DC518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33" name="Vývojový diagram: spojnice 32">
            <a:extLst>
              <a:ext uri="{FF2B5EF4-FFF2-40B4-BE49-F238E27FC236}">
                <a16:creationId xmlns:a16="http://schemas.microsoft.com/office/drawing/2014/main" id="{944E987A-5F28-46FB-B77C-BA7E6862EB3E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5CC0DF4-29ED-4F14-8527-3F289BBB694E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46BAF6C7-BE14-41F4-9049-9E1C565B96C1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64AF4DF7-C656-4C9F-944F-7AB63117AA8D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A661B206-A24E-49C7-A9FE-24B8B4FFD5D0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B37D49DB-B02C-4139-9D37-E132F12F98F7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66D8DC93-1ACE-4B9E-97E5-A618FF2D79E9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5DB17667-5CEC-48FE-A3C1-C2335BC3FEC6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1E41B285-B57C-4062-BA00-D5FAB677BA42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16 : 4 = 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334E93CF-9F5B-44AD-AA86-8AA57BB6A59F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23880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E5EE1E45-0214-41E7-B0FD-53D4E19BE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416" y="349040"/>
            <a:ext cx="3456872" cy="4820146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543FECEB-7B08-40CC-BFF2-6D239ED688BD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1B09685-B092-40CC-8519-92B774BC5CCB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8EA2BAD-9B53-4099-884E-CD507F0128DF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F53B2E27-4BAF-4951-80E8-3A1DF0DFBB95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5883566-12FE-4529-91F8-50EB3EC61A02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17B93A70-941E-4F12-9CE6-8FF412604DA8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1DB9312-9A29-4E8F-9309-41CCDCB1B89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765B39F-4200-4661-911A-38F53426A448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657EB78-C549-49B6-963C-C031109F731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84A794B-B9A2-4EF4-99B5-680BFB9AD55B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AE998BB-A348-40AD-BAA9-0D157614E924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62AF6DAD-9A6C-413E-A8BC-69DDF735EF32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70F641D2-022F-4283-8754-35FB927C7B83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7383F49A-DD18-47C8-91FC-87694B7C104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FF66D410-10A2-447D-9975-0482AF9E9A17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210CF508-7DEB-47A5-9498-1ED21B01DAEE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C17EDCE4-5D26-4150-BA7C-B944CD51EED2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3A02E61D-2356-4B91-8147-756BC564136B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F320698B-2B0B-4304-B036-E749FB4AB5E2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278D1187-884B-40BC-B32E-7E24436CD2AC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AC21BDD2-4F95-44E7-9CF0-C382B4D9D3CD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E4351FC5-D399-47D7-BD05-2138529D576A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DB94F984-376D-40F8-963C-94A801AF6977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C298B40F-459A-46BB-B285-05A1E11DD984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CC7888C-6E68-49B0-9191-43AEA7DE513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28EBBEAC-874B-4774-8206-6C18ABA09D8E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804A7B1C-E354-4997-A072-C6ADD98A1DCE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34" name="Vývojový diagram: spojnice 33">
            <a:extLst>
              <a:ext uri="{FF2B5EF4-FFF2-40B4-BE49-F238E27FC236}">
                <a16:creationId xmlns:a16="http://schemas.microsoft.com/office/drawing/2014/main" id="{7248D0C0-7B9C-45FA-9CC3-0680C45AE880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2E6C591-D52B-42D4-A010-5E628DF574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8B6A311-CB35-498C-9D6F-7626491139DD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58B8EE1A-FF7A-4A96-B5E7-B55B29FCCCE2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E477954-7AB3-4AF2-9F76-8F89D5F02F21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6E8CB1C9-D90A-4050-AF49-DA5924C8919E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4EA8C69D-7BB2-435B-9FD5-1A7A3368A71C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88EA9C7-6B4D-4A38-A7A4-CABD331C26C0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EB2BB4B-89DF-4FFE-94C4-E6B4A20A257D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40 : 4 = 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14F021CB-92A2-47BC-95C6-6E221ECE6FFE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1C03D594-2532-4EA5-BFC8-484F8C116282}"/>
              </a:ext>
            </a:extLst>
          </p:cNvPr>
          <p:cNvGrpSpPr/>
          <p:nvPr/>
        </p:nvGrpSpPr>
        <p:grpSpPr>
          <a:xfrm rot="223688">
            <a:off x="9545876" y="1074916"/>
            <a:ext cx="1527982" cy="1851716"/>
            <a:chOff x="5778559" y="835971"/>
            <a:chExt cx="1527982" cy="1851716"/>
          </a:xfrm>
        </p:grpSpPr>
        <p:pic>
          <p:nvPicPr>
            <p:cNvPr id="48" name="Obrázek 47" descr="Obsah obrázku kreslení&#10;&#10;Popis byl vytvořen automaticky">
              <a:extLst>
                <a:ext uri="{FF2B5EF4-FFF2-40B4-BE49-F238E27FC236}">
                  <a16:creationId xmlns:a16="http://schemas.microsoft.com/office/drawing/2014/main" id="{A8B7AE42-2400-4B71-BE08-7140C285F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49" name="TextovéPole 48">
              <a:extLst>
                <a:ext uri="{FF2B5EF4-FFF2-40B4-BE49-F238E27FC236}">
                  <a16:creationId xmlns:a16="http://schemas.microsoft.com/office/drawing/2014/main" id="{335D9CB6-8D6C-4CF7-8556-FB5043066A62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75DBD4E4-1F5F-42B4-BC74-CCB05AE5695D}"/>
              </a:ext>
            </a:extLst>
          </p:cNvPr>
          <p:cNvSpPr txBox="1"/>
          <p:nvPr/>
        </p:nvSpPr>
        <p:spPr>
          <a:xfrm>
            <a:off x="2959362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32919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42" grpId="0"/>
      <p:bldP spid="43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BFFBB4AF-EF93-40DE-BA77-B6A48B835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570AF2A8-4BA5-4E23-A58C-E1E5917D0884}"/>
              </a:ext>
            </a:extLst>
          </p:cNvPr>
          <p:cNvGrpSpPr/>
          <p:nvPr/>
        </p:nvGrpSpPr>
        <p:grpSpPr>
          <a:xfrm rot="341162">
            <a:off x="9543336" y="1062760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4ABCD05E-BD55-4A19-8A36-918F4C5014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DF041A9D-A35E-417E-BF8D-267A2263105B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985087A9-508B-44A1-8335-E9A9CC2EBA3E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256FF1AC-6909-417A-92DD-FFF2AD20B504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3E37051-62E4-402E-ABFF-9BB009410795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44521A1C-11D2-4B8F-B306-EB297556EBFA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F1C1B22-F5F0-4F82-AD76-8530AB92B2FC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879AD16-1BD7-46F1-8948-55137554A11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FEB60066-B512-4EC8-AACB-B9328B66584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E307E46-3016-481D-A147-1B0C3253DCFA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233F0A5A-9796-48B3-A49A-D0ECBBD005D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C1A65D5D-A938-42DC-84D8-B4376631632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360354DB-6236-46F2-A85B-0A86B13AF935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70945055-F551-47C3-80C2-A3E5191345E8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6B5353A8-F65B-43C7-947F-24EF83613BD0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D60E7933-6FB7-4763-9CDD-E4F90163D15C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6947CED4-AB7E-450F-AA5E-D177E3F2C8B6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CA8E4B11-1447-4E57-965F-3F9A280B1C4A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F732361B-B301-42D4-A216-5E0ECF4E9B3F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25CFB65B-D43B-4F1F-84F1-EA9EB85D891A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DB79C7F1-3D09-48F2-A25C-98944D919A89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0E92F13D-0B65-49ED-BB0E-18649B0B9AD0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58776B87-B425-4F26-BF26-56427BC0A3C7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8BD875AA-D19B-4605-AE04-9A11A523E0E7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9330DE61-B836-4A78-AE5F-72E128D05493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5B232131-7A61-4117-8442-31363C41D2C2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E0F19CB9-86D4-451F-8323-275F6FB0BF8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0C89BE16-229E-4224-9314-F0AFF7146266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F895CF6-3752-4967-A753-17CAC0D44E51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CA156A7E-6651-40EF-9EE9-A212A7D8DC6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54812C27-0BDF-45BF-80E2-5E650AD7D8D5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E6FD4704-42FA-40BF-B2BD-A6BD765CD652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2850CF6-55B7-4F2D-9370-2DF4ABD51972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96127969-7013-46A1-A2FA-9A4E3AB741BE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DAD704F-D5BE-4A29-AA2A-6D392AD67AF0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3B46DE-2DF6-49C2-8CB5-7C90EE953ABF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158373BB-F142-4882-BF65-D477EDB76CAF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24 : 4 = 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84D98D7F-4C51-4860-89B5-81575E9318D2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4D331597-1E99-4AC9-A372-B43F0320D156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44207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E5EE1E45-0214-41E7-B0FD-53D4E19BE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416" y="349040"/>
            <a:ext cx="3456872" cy="4820146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543FECEB-7B08-40CC-BFF2-6D239ED688BD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1B09685-B092-40CC-8519-92B774BC5CCB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8EA2BAD-9B53-4099-884E-CD507F0128DF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F53B2E27-4BAF-4951-80E8-3A1DF0DFBB95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5883566-12FE-4529-91F8-50EB3EC61A02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17B93A70-941E-4F12-9CE6-8FF412604DA8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1DB9312-9A29-4E8F-9309-41CCDCB1B89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765B39F-4200-4661-911A-38F53426A448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657EB78-C549-49B6-963C-C031109F731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84A794B-B9A2-4EF4-99B5-680BFB9AD55B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AE998BB-A348-40AD-BAA9-0D157614E924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62AF6DAD-9A6C-413E-A8BC-69DDF735EF32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70F641D2-022F-4283-8754-35FB927C7B83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7383F49A-DD18-47C8-91FC-87694B7C104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FF66D410-10A2-447D-9975-0482AF9E9A17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210CF508-7DEB-47A5-9498-1ED21B01DAEE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C17EDCE4-5D26-4150-BA7C-B944CD51EED2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3A02E61D-2356-4B91-8147-756BC564136B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F320698B-2B0B-4304-B036-E749FB4AB5E2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278D1187-884B-40BC-B32E-7E24436CD2AC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AC21BDD2-4F95-44E7-9CF0-C382B4D9D3CD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E4351FC5-D399-47D7-BD05-2138529D576A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DB94F984-376D-40F8-963C-94A801AF6977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C298B40F-459A-46BB-B285-05A1E11DD984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CC7888C-6E68-49B0-9191-43AEA7DE513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28EBBEAC-874B-4774-8206-6C18ABA09D8E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804A7B1C-E354-4997-A072-C6ADD98A1DCE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34" name="Vývojový diagram: spojnice 33">
            <a:extLst>
              <a:ext uri="{FF2B5EF4-FFF2-40B4-BE49-F238E27FC236}">
                <a16:creationId xmlns:a16="http://schemas.microsoft.com/office/drawing/2014/main" id="{7248D0C0-7B9C-45FA-9CC3-0680C45AE880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2E6C591-D52B-42D4-A010-5E628DF574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8B6A311-CB35-498C-9D6F-7626491139DD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58B8EE1A-FF7A-4A96-B5E7-B55B29FCCCE2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E477954-7AB3-4AF2-9F76-8F89D5F02F21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6E8CB1C9-D90A-4050-AF49-DA5924C8919E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4EA8C69D-7BB2-435B-9FD5-1A7A3368A71C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88EA9C7-6B4D-4A38-A7A4-CABD331C26C0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EB2BB4B-89DF-4FFE-94C4-E6B4A20A257D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32 : 4 = 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14F021CB-92A2-47BC-95C6-6E221ECE6FFE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1C03D594-2532-4EA5-BFC8-484F8C116282}"/>
              </a:ext>
            </a:extLst>
          </p:cNvPr>
          <p:cNvGrpSpPr/>
          <p:nvPr/>
        </p:nvGrpSpPr>
        <p:grpSpPr>
          <a:xfrm rot="223688">
            <a:off x="9545876" y="1074916"/>
            <a:ext cx="1527982" cy="1851716"/>
            <a:chOff x="5778559" y="835971"/>
            <a:chExt cx="1527982" cy="1851716"/>
          </a:xfrm>
        </p:grpSpPr>
        <p:pic>
          <p:nvPicPr>
            <p:cNvPr id="48" name="Obrázek 47" descr="Obsah obrázku kreslení&#10;&#10;Popis byl vytvořen automaticky">
              <a:extLst>
                <a:ext uri="{FF2B5EF4-FFF2-40B4-BE49-F238E27FC236}">
                  <a16:creationId xmlns:a16="http://schemas.microsoft.com/office/drawing/2014/main" id="{A8B7AE42-2400-4B71-BE08-7140C285FCF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49" name="TextovéPole 48">
              <a:extLst>
                <a:ext uri="{FF2B5EF4-FFF2-40B4-BE49-F238E27FC236}">
                  <a16:creationId xmlns:a16="http://schemas.microsoft.com/office/drawing/2014/main" id="{335D9CB6-8D6C-4CF7-8556-FB5043066A62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3443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42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BFFBB4AF-EF93-40DE-BA77-B6A48B835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570AF2A8-4BA5-4E23-A58C-E1E5917D0884}"/>
              </a:ext>
            </a:extLst>
          </p:cNvPr>
          <p:cNvGrpSpPr/>
          <p:nvPr/>
        </p:nvGrpSpPr>
        <p:grpSpPr>
          <a:xfrm rot="341162">
            <a:off x="9543336" y="1062760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4ABCD05E-BD55-4A19-8A36-918F4C5014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DF041A9D-A35E-417E-BF8D-267A2263105B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985087A9-508B-44A1-8335-E9A9CC2EBA3E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256FF1AC-6909-417A-92DD-FFF2AD20B504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3E37051-62E4-402E-ABFF-9BB009410795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44521A1C-11D2-4B8F-B306-EB297556EBFA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F1C1B22-F5F0-4F82-AD76-8530AB92B2FC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879AD16-1BD7-46F1-8948-55137554A11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FEB60066-B512-4EC8-AACB-B9328B66584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E307E46-3016-481D-A147-1B0C3253DCFA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233F0A5A-9796-48B3-A49A-D0ECBBD005D6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C1A65D5D-A938-42DC-84D8-B43766316325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360354DB-6236-46F2-A85B-0A86B13AF935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70945055-F551-47C3-80C2-A3E5191345E8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6B5353A8-F65B-43C7-947F-24EF83613BD0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D60E7933-6FB7-4763-9CDD-E4F90163D15C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6947CED4-AB7E-450F-AA5E-D177E3F2C8B6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CA8E4B11-1447-4E57-965F-3F9A280B1C4A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F732361B-B301-42D4-A216-5E0ECF4E9B3F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25CFB65B-D43B-4F1F-84F1-EA9EB85D891A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DB79C7F1-3D09-48F2-A25C-98944D919A89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0E92F13D-0B65-49ED-BB0E-18649B0B9AD0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58776B87-B425-4F26-BF26-56427BC0A3C7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8BD875AA-D19B-4605-AE04-9A11A523E0E7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9330DE61-B836-4A78-AE5F-72E128D05493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5B232131-7A61-4117-8442-31363C41D2C2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E0F19CB9-86D4-451F-8323-275F6FB0BF8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0C89BE16-229E-4224-9314-F0AFF7146266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F895CF6-3752-4967-A753-17CAC0D44E51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CA156A7E-6651-40EF-9EE9-A212A7D8DC6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54812C27-0BDF-45BF-80E2-5E650AD7D8D5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E6FD4704-42FA-40BF-B2BD-A6BD765CD652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2850CF6-55B7-4F2D-9370-2DF4ABD51972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96127969-7013-46A1-A2FA-9A4E3AB741BE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DAD704F-D5BE-4A29-AA2A-6D392AD67AF0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23B46DE-2DF6-49C2-8CB5-7C90EE953ABF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158373BB-F142-4882-BF65-D477EDB76CAF}"/>
              </a:ext>
            </a:extLst>
          </p:cNvPr>
          <p:cNvSpPr txBox="1"/>
          <p:nvPr/>
        </p:nvSpPr>
        <p:spPr>
          <a:xfrm>
            <a:off x="970671" y="2011680"/>
            <a:ext cx="18181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20 : 4 = 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84D98D7F-4C51-4860-89B5-81575E9318D2}"/>
              </a:ext>
            </a:extLst>
          </p:cNvPr>
          <p:cNvSpPr txBox="1"/>
          <p:nvPr/>
        </p:nvSpPr>
        <p:spPr>
          <a:xfrm>
            <a:off x="2643521" y="200077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A4B5B462-7B6E-4F07-9D93-AB52447E5A97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3073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0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5D88B8A8-1F17-463B-8DBD-20B9ABEC0E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1CCFB7F7-E332-45D6-838C-8463CE753F8E}"/>
              </a:ext>
            </a:extLst>
          </p:cNvPr>
          <p:cNvGrpSpPr/>
          <p:nvPr/>
        </p:nvGrpSpPr>
        <p:grpSpPr>
          <a:xfrm rot="305596">
            <a:off x="9452702" y="1147240"/>
            <a:ext cx="1527982" cy="1851716"/>
            <a:chOff x="5778559" y="835971"/>
            <a:chExt cx="1527982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8D8A7E60-23C4-4F5B-BF2A-616BE99EC7C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457D1099-5445-4619-814B-03D58D9506A9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139BB83C-B20D-4B2C-8025-E0596128F605}"/>
              </a:ext>
            </a:extLst>
          </p:cNvPr>
          <p:cNvSpPr txBox="1"/>
          <p:nvPr/>
        </p:nvSpPr>
        <p:spPr>
          <a:xfrm>
            <a:off x="764498" y="2804248"/>
            <a:ext cx="3079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 .            = 32 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3F126A8-D4C6-4FFB-A748-EBC05DC62C42}"/>
              </a:ext>
            </a:extLst>
          </p:cNvPr>
          <p:cNvSpPr/>
          <p:nvPr/>
        </p:nvSpPr>
        <p:spPr>
          <a:xfrm>
            <a:off x="1565865" y="2700991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1DE29163-969D-4A30-8019-7DE9C9DF9D84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67A176AB-80B6-4E27-8BB0-6ABF68196E48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3ADEBC1-122D-4570-ADE4-9515CCD9FDB4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2BC8A161-CA41-40F2-95BB-4B5CAE2A787F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DA9430E-A90F-4DCF-A240-ECE9FDAE44EE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80FD9D1-BA37-470C-9227-19ABB2938947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72E7318-2E8C-4FA9-B014-4546FF218BA8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291685E-F306-44EA-BC84-CFFD229BFB9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9F23385-5F6F-49A7-BB77-8F0BD7BECA75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535ECDFD-A072-457B-95ED-A62C471BAE2F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1E10E06B-E5C4-47D7-9E6B-A14A6629E68D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D7544CFB-ACFD-43FC-BDEC-7FB5926639DC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9F203AAE-8418-42D1-98EA-11F112AC2AE5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53A79CF4-FCDE-46BA-8B5E-FD033AC037EB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27AA75CA-EC67-46FA-8429-3519DB905DD0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674960D5-D3CC-41F7-B317-0E3A4F414FDD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0ABA682C-55F3-4748-8D36-06D66342B041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02E37286-8FB0-4701-8106-FFCB08554005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E527AF61-7F18-4E0D-A61B-E0BCDE126577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1898DAD4-6216-47E0-AD35-BF4941128717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49C36762-84FE-46C7-BA9F-275DCAB813AC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7E860EF2-960D-490E-B825-48F8C359FC00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A6413F25-AFF8-4643-80D5-7C4298895E2B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B280A93C-8D5B-43DD-B550-A412C2B7897E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C1D6BF69-E3B1-4213-BF0E-733D235C4F85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>
            <a:extLst>
              <a:ext uri="{FF2B5EF4-FFF2-40B4-BE49-F238E27FC236}">
                <a16:creationId xmlns:a16="http://schemas.microsoft.com/office/drawing/2014/main" id="{4CF22F44-0AE1-46A8-8CB8-95A1F8612847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>
            <a:extLst>
              <a:ext uri="{FF2B5EF4-FFF2-40B4-BE49-F238E27FC236}">
                <a16:creationId xmlns:a16="http://schemas.microsoft.com/office/drawing/2014/main" id="{EE978B5A-FE26-4DB6-9ACE-3A0EE9D08679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5B5E2EE-B42E-4C0C-8D55-3A04BF269DEC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92E677F2-B7C1-43F7-959B-7D90B0964DEA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1DD69843-23E8-4416-B971-28E29BBEE8DF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A1388CD-4348-453D-85E2-FF95B53F9F70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BBA0155B-9F02-4E75-89AA-5BB71EBF96F0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2F44B655-DE2B-45D2-8214-F53A11AF5EEE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630D0CD3-2681-4887-8C51-967E8081FC7C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56024BC5-71A9-4DA3-9C41-CBAC7352186B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C064593A-E8BB-46B5-8BAC-9E1308643B8C}"/>
              </a:ext>
            </a:extLst>
          </p:cNvPr>
          <p:cNvSpPr txBox="1"/>
          <p:nvPr/>
        </p:nvSpPr>
        <p:spPr>
          <a:xfrm>
            <a:off x="1782080" y="280424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3788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87013008-5CF9-4A34-9944-0730411E2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BD7C3EE0-F6EF-4C9A-98BA-E085A4AB0D6B}"/>
              </a:ext>
            </a:extLst>
          </p:cNvPr>
          <p:cNvGrpSpPr/>
          <p:nvPr/>
        </p:nvGrpSpPr>
        <p:grpSpPr>
          <a:xfrm rot="273996">
            <a:off x="9464012" y="987807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F9051048-774C-47EF-9C14-1872484FC3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5209B06D-BC46-4319-8353-DC227C590841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0B05DE23-7921-4693-95A6-CBBF4A19A2E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596E19F-24E5-478F-9AE3-BD988EBE013D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58844E8-4BDC-44B8-8F7F-E16BF33CA27C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46F7A8BD-EF32-4446-A6F1-CC5C4154EDB7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DD9D39AD-C8CE-4677-B0A2-D7A3194BCDA7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F4DA5E5F-5B21-471A-80B9-2BE3E01FFED1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9A401D6-BD73-4DA7-9BE9-DADAA23A4B6E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1C26ABA8-B644-4DF4-B3BB-48D50805AA96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8D33869-15FA-4AD7-825A-00922A3FDB91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C6EC9F2-DB21-4626-AA89-C7B2EC3E375F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893FAD4-A5D6-4F09-A21D-6CF4AB224E7C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44DB68BB-7B18-49B9-BF3A-728FC90A1E1C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C2DAD90E-3AB1-43D7-B7AE-48F7CEB64A7C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07AE2AC3-2851-4B5C-9DAA-49FAD8D5987A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4A581B5E-4F06-4088-8265-7510BF4171AE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7ADE3A65-63DA-402A-94F9-E61DA7BC2729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D99298EB-AEC8-4178-9FDD-5F60FA95309C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1512E257-470F-4D23-90CA-CC9187BFB388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4CBC592A-345F-402B-AEC1-77C88CFB9EF8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62014BC6-B03F-4365-BB8D-62670E78246E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59EA32A7-D896-4B79-9259-AC23DF207D1A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DF2517E4-ECC2-4051-ACE8-01A8FFDBAE19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8A2836CC-C528-47AE-8AE3-0924B56C429D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04CBC9EE-CA03-45F7-859A-6E2D620A4DC4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96DB270A-F34A-4A3D-A958-52B085B0B364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F47EF718-C390-4E58-9E18-627C24055AC9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5BD3AD82-ED43-44FF-91A1-682641B8077E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50D30197-8AC2-4ED5-BF78-C32BADBAE34E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CC1E739-7CE7-472F-B30C-04D9D55D0FBE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41653AD5-CC10-4D3A-9738-759C8EBFCA5E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3226D504-EDAF-4427-A50A-CC7F195F9C41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98DB78A8-A918-4F75-8699-90D0E14ED7B6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7EB22EBD-F5B9-4B0A-912E-A129573AEDBE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ACA46D82-76A5-4C29-9860-0FFE8B67C250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5E47066-98AD-4A78-A3BF-E4530CB1ECF3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85ECC43A-E4C4-48A7-8D74-4B9ABB23A9FF}"/>
              </a:ext>
            </a:extLst>
          </p:cNvPr>
          <p:cNvSpPr txBox="1"/>
          <p:nvPr/>
        </p:nvSpPr>
        <p:spPr>
          <a:xfrm>
            <a:off x="764498" y="2804248"/>
            <a:ext cx="3079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 .            = 24 </a:t>
            </a:r>
          </a:p>
        </p:txBody>
      </p:sp>
      <p:sp>
        <p:nvSpPr>
          <p:cNvPr id="42" name="Ovál 41">
            <a:extLst>
              <a:ext uri="{FF2B5EF4-FFF2-40B4-BE49-F238E27FC236}">
                <a16:creationId xmlns:a16="http://schemas.microsoft.com/office/drawing/2014/main" id="{9EB0507B-4466-4A8D-8AE5-AEA37AD2237A}"/>
              </a:ext>
            </a:extLst>
          </p:cNvPr>
          <p:cNvSpPr/>
          <p:nvPr/>
        </p:nvSpPr>
        <p:spPr>
          <a:xfrm>
            <a:off x="1565865" y="2700991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74D32DE2-7A77-4AF4-A414-C824770753AB}"/>
              </a:ext>
            </a:extLst>
          </p:cNvPr>
          <p:cNvSpPr txBox="1"/>
          <p:nvPr/>
        </p:nvSpPr>
        <p:spPr>
          <a:xfrm>
            <a:off x="1782080" y="280424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9482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1" grpId="0"/>
      <p:bldP spid="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5D88B8A8-1F17-463B-8DBD-20B9ABEC0E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1CCFB7F7-E332-45D6-838C-8463CE753F8E}"/>
              </a:ext>
            </a:extLst>
          </p:cNvPr>
          <p:cNvGrpSpPr/>
          <p:nvPr/>
        </p:nvGrpSpPr>
        <p:grpSpPr>
          <a:xfrm rot="305596">
            <a:off x="9452702" y="1147240"/>
            <a:ext cx="1527982" cy="1851716"/>
            <a:chOff x="5778559" y="835971"/>
            <a:chExt cx="1527982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8D8A7E60-23C4-4F5B-BF2A-616BE99EC7C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457D1099-5445-4619-814B-03D58D9506A9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139BB83C-B20D-4B2C-8025-E0596128F605}"/>
              </a:ext>
            </a:extLst>
          </p:cNvPr>
          <p:cNvSpPr txBox="1"/>
          <p:nvPr/>
        </p:nvSpPr>
        <p:spPr>
          <a:xfrm>
            <a:off x="764498" y="2804248"/>
            <a:ext cx="3079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 .            = 16 </a:t>
            </a:r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73F126A8-D4C6-4FFB-A748-EBC05DC62C42}"/>
              </a:ext>
            </a:extLst>
          </p:cNvPr>
          <p:cNvSpPr/>
          <p:nvPr/>
        </p:nvSpPr>
        <p:spPr>
          <a:xfrm>
            <a:off x="1565865" y="2700991"/>
            <a:ext cx="914400" cy="91440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1DE29163-969D-4A30-8019-7DE9C9DF9D84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67A176AB-80B6-4E27-8BB0-6ABF68196E48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3ADEBC1-122D-4570-ADE4-9515CCD9FDB4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2BC8A161-CA41-40F2-95BB-4B5CAE2A787F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DA9430E-A90F-4DCF-A240-ECE9FDAE44EE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80FD9D1-BA37-470C-9227-19ABB2938947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72E7318-2E8C-4FA9-B014-4546FF218BA8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291685E-F306-44EA-BC84-CFFD229BFB9D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9F23385-5F6F-49A7-BB77-8F0BD7BECA75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535ECDFD-A072-457B-95ED-A62C471BAE2F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1E10E06B-E5C4-47D7-9E6B-A14A6629E68D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D7544CFB-ACFD-43FC-BDEC-7FB5926639DC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9F203AAE-8418-42D1-98EA-11F112AC2AE5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53A79CF4-FCDE-46BA-8B5E-FD033AC037EB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27AA75CA-EC67-46FA-8429-3519DB905DD0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674960D5-D3CC-41F7-B317-0E3A4F414FDD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0ABA682C-55F3-4748-8D36-06D66342B041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02E37286-8FB0-4701-8106-FFCB08554005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E527AF61-7F18-4E0D-A61B-E0BCDE126577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1898DAD4-6216-47E0-AD35-BF4941128717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49C36762-84FE-46C7-BA9F-275DCAB813AC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7E860EF2-960D-490E-B825-48F8C359FC00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A6413F25-AFF8-4643-80D5-7C4298895E2B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B280A93C-8D5B-43DD-B550-A412C2B7897E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C1D6BF69-E3B1-4213-BF0E-733D235C4F85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>
            <a:extLst>
              <a:ext uri="{FF2B5EF4-FFF2-40B4-BE49-F238E27FC236}">
                <a16:creationId xmlns:a16="http://schemas.microsoft.com/office/drawing/2014/main" id="{4CF22F44-0AE1-46A8-8CB8-95A1F8612847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>
            <a:extLst>
              <a:ext uri="{FF2B5EF4-FFF2-40B4-BE49-F238E27FC236}">
                <a16:creationId xmlns:a16="http://schemas.microsoft.com/office/drawing/2014/main" id="{EE978B5A-FE26-4DB6-9ACE-3A0EE9D08679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5B5E2EE-B42E-4C0C-8D55-3A04BF269DEC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92E677F2-B7C1-43F7-959B-7D90B0964DEA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1DD69843-23E8-4416-B971-28E29BBEE8DF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DA1388CD-4348-453D-85E2-FF95B53F9F70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BBA0155B-9F02-4E75-89AA-5BB71EBF96F0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2F44B655-DE2B-45D2-8214-F53A11AF5EEE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630D0CD3-2681-4887-8C51-967E8081FC7C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56024BC5-71A9-4DA3-9C41-CBAC7352186B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C064593A-E8BB-46B5-8BAC-9E1308643B8C}"/>
              </a:ext>
            </a:extLst>
          </p:cNvPr>
          <p:cNvSpPr txBox="1"/>
          <p:nvPr/>
        </p:nvSpPr>
        <p:spPr>
          <a:xfrm>
            <a:off x="1782080" y="280424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92709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A0A44609-EFEE-4B2F-93C3-7CB6CC6F5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DB4B2C52-1893-42E3-826C-A43DD6B6DC4B}"/>
              </a:ext>
            </a:extLst>
          </p:cNvPr>
          <p:cNvGrpSpPr/>
          <p:nvPr/>
        </p:nvGrpSpPr>
        <p:grpSpPr>
          <a:xfrm rot="273996">
            <a:off x="9543336" y="856725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3F505569-81DA-47FC-BD4E-D637D70DFA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5B1E5148-73F7-4B8C-AAB0-2136C457A475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E71D5298-E728-47A0-A28B-A6133C7A7B95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CA08495-EBC6-4DD4-830A-DD771C86ACF7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06A877E-C479-47A0-A6C0-DEF88F6592FC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2B07E2B-D658-42A8-B6DF-0837AC7AAB92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F2FC080-6CE3-40C7-8308-673932C8F35E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48965BE-10B8-4BE1-A2B5-D0F647962B2E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B0113A7-74B6-4A54-9D32-D0E4442B4A8A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8FCA0F8E-9F68-4A17-AF2D-8D623EFBF52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4FBB3B4-11D0-4FBC-AD6D-B7B1143DB8A1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5775E9F-D462-4158-BAF7-ABA80F9E218D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1298815-4FCC-48F2-AE79-1239B8D45B7D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6C2C64EF-3A22-4006-8281-342D7AE0545F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BBA979D5-8AB3-4EFF-8E36-2F9FFC3D341D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3556083C-A1C9-4B19-A375-089579CB798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DF038694-02F5-481C-A799-E5B326FE1ECD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51258A04-C061-41CA-AB0B-56BCBB9A5FF6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04728898-5FFC-4872-B518-100FD13832BD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9436BACC-32E7-41E7-A544-AA5579862643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20577A5B-D75C-4210-BDFF-24CA2A3263EE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44881FA3-22F9-4B07-9FD1-7A64DB3C0E21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6C509EDC-1CBB-4DD8-915A-F1F5D32E0B4E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23E42719-D8C9-48A2-AB9B-995919B9FB66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4F43CED1-784A-444E-B963-AD3540CB7558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B8CE45C4-56ED-4F7A-96E2-FC6448169801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8D3B8D6A-A7D3-4583-9CEA-5879D73FCD9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BCE6BDD-0833-4D7F-8ED6-65FDFEF58046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E2CE4C8-C7EB-497B-AB13-3E26F839008E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3CDB46E-0406-451D-ACEF-8CD165CF6F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D83036D0-F53E-41FB-BE58-1E075503E8F4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DD0D162-08BA-4314-8741-1BCB35A3F310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DB85A481-B9FA-4107-A8DD-8E6110079CBA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7CA2B48D-55E3-4DE4-B2BE-F83D46FEE186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B25A723-5E21-422F-9A84-523442873DFB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243CFC90-7FA3-4434-8F9C-EDCAB33234C2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B4C3120-7B83-477E-8C80-6F377013D16F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A06F2268-5326-4322-B0C4-D61A21AD8663}"/>
              </a:ext>
            </a:extLst>
          </p:cNvPr>
          <p:cNvSpPr txBox="1"/>
          <p:nvPr/>
        </p:nvSpPr>
        <p:spPr>
          <a:xfrm>
            <a:off x="757781" y="2008682"/>
            <a:ext cx="2989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( 19 + 5 ) : 4 =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E6253633-D6D3-4B35-8C58-C71B20F5B9C3}"/>
              </a:ext>
            </a:extLst>
          </p:cNvPr>
          <p:cNvSpPr txBox="1"/>
          <p:nvPr/>
        </p:nvSpPr>
        <p:spPr>
          <a:xfrm>
            <a:off x="3674702" y="198397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53341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1" grpId="0"/>
      <p:bldP spid="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18214CB4-BCCE-4EDF-A03C-F4083DF69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FCB6506F-C787-4B94-9DA4-6029BF036329}"/>
              </a:ext>
            </a:extLst>
          </p:cNvPr>
          <p:cNvGrpSpPr/>
          <p:nvPr/>
        </p:nvGrpSpPr>
        <p:grpSpPr>
          <a:xfrm rot="327996">
            <a:off x="9423151" y="1045834"/>
            <a:ext cx="1527982" cy="1851716"/>
            <a:chOff x="5778559" y="835971"/>
            <a:chExt cx="1527982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A5AAB330-467B-4C59-82D8-9F07C190F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E7E47ADC-EB1F-40E5-A922-9D27F70AD1D7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91B31346-1089-403C-9EC6-9BB13ED428C8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1DCD274-35FC-494F-AA53-7C3A90464582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B032F1D-5D05-40DD-A144-480FA6927A57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5A4155E4-2FC3-45C1-9B95-6482ED9D909E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7E63EB51-7685-493B-AC09-1C07392EEFF4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18CAE91-1380-45CB-8260-E2E8FFACCE9B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60E79161-DDC1-4A66-8A4F-88E93A9B98A4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00DF647-B984-427E-8F97-C52F85015DD1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BFEC4D8-D0C7-45E1-921D-38450150ADE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5656A7A-B72A-40E8-BA29-90FD16F02B76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5DF367A-8346-4DB8-B12F-544DD1043B07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48A94A56-B177-4233-AF0B-68269620DED5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E0B5DB72-2A26-476E-AA0E-5D3BA61A3680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FA7F2EA3-3F55-4DFD-B491-7D9CB95AF7DE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024EB0DD-BB80-43B2-B650-1D0996FA93CC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CA427909-8C92-4293-824C-BDB5676AF001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678D5495-08DD-4196-BD18-BA4BAFF3A475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220A619F-2B45-48CA-A3BE-142DBCE5B386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CEB85F18-EC42-4463-8129-7F8F27FC9C08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B85A9CF5-13CF-498A-86A7-956E856FD613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0002172F-DBE9-4354-A709-2FE88469B689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0E33FD24-848F-4E71-9353-4A49BFA2B57E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58D96647-0BE2-4B33-B232-1FEFB39ECEF1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1667974C-CA3C-48D2-BB46-E8B185FB44D2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A1D68748-4DD2-481B-9525-E046BA8B7E0A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4C686C75-6F1D-4EAF-B761-6FBFAE11471F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28724BB-6426-4E7B-AB5E-FCA5F72C0AB5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8D890C1-5F27-4F1B-89CC-CDABA29F78BC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3537603-6A6F-45F4-98DF-D5F0C3B59123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B2C52F0-DCC9-45A1-8232-91CB52A82255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E62CCB6A-39F5-42A8-A5B5-6CFBAD7E0357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377144E8-085A-43E1-AC86-9A99CCBD1E2C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EA4D5A46-9E7C-4344-8227-99346CF4564A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78AF581-0060-410D-BA8F-2E646245798C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B0B48087-E946-4911-BB82-623A89BC9636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39D37E0-633A-4161-9A9B-A3F356AD2123}"/>
              </a:ext>
            </a:extLst>
          </p:cNvPr>
          <p:cNvSpPr txBox="1"/>
          <p:nvPr/>
        </p:nvSpPr>
        <p:spPr>
          <a:xfrm>
            <a:off x="757781" y="2008682"/>
            <a:ext cx="3249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( 12 + 28 ) : 4 =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A36B4547-9BD5-4571-9D74-6FD5709CCD69}"/>
              </a:ext>
            </a:extLst>
          </p:cNvPr>
          <p:cNvSpPr txBox="1"/>
          <p:nvPr/>
        </p:nvSpPr>
        <p:spPr>
          <a:xfrm>
            <a:off x="3878507" y="20086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71AF8701-8FFD-4827-AD29-9B46F791D1EC}"/>
              </a:ext>
            </a:extLst>
          </p:cNvPr>
          <p:cNvSpPr txBox="1"/>
          <p:nvPr/>
        </p:nvSpPr>
        <p:spPr>
          <a:xfrm>
            <a:off x="4169575" y="201663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406913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1" grpId="0"/>
      <p:bldP spid="42" grpId="0"/>
      <p:bldP spid="4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A0A44609-EFEE-4B2F-93C3-7CB6CC6F5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DB4B2C52-1893-42E3-826C-A43DD6B6DC4B}"/>
              </a:ext>
            </a:extLst>
          </p:cNvPr>
          <p:cNvGrpSpPr/>
          <p:nvPr/>
        </p:nvGrpSpPr>
        <p:grpSpPr>
          <a:xfrm rot="273996">
            <a:off x="9543336" y="856725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3F505569-81DA-47FC-BD4E-D637D70DFA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5B1E5148-73F7-4B8C-AAB0-2136C457A475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E71D5298-E728-47A0-A28B-A6133C7A7B95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CA08495-EBC6-4DD4-830A-DD771C86ACF7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06A877E-C479-47A0-A6C0-DEF88F6592FC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2B07E2B-D658-42A8-B6DF-0837AC7AAB92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F2FC080-6CE3-40C7-8308-673932C8F35E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48965BE-10B8-4BE1-A2B5-D0F647962B2E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B0113A7-74B6-4A54-9D32-D0E4442B4A8A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8FCA0F8E-9F68-4A17-AF2D-8D623EFBF52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4FBB3B4-11D0-4FBC-AD6D-B7B1143DB8A1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5775E9F-D462-4158-BAF7-ABA80F9E218D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1298815-4FCC-48F2-AE79-1239B8D45B7D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6C2C64EF-3A22-4006-8281-342D7AE0545F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BBA979D5-8AB3-4EFF-8E36-2F9FFC3D341D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3556083C-A1C9-4B19-A375-089579CB798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DF038694-02F5-481C-A799-E5B326FE1ECD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51258A04-C061-41CA-AB0B-56BCBB9A5FF6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04728898-5FFC-4872-B518-100FD13832BD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9436BACC-32E7-41E7-A544-AA5579862643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20577A5B-D75C-4210-BDFF-24CA2A3263EE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44881FA3-22F9-4B07-9FD1-7A64DB3C0E21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6C509EDC-1CBB-4DD8-915A-F1F5D32E0B4E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23E42719-D8C9-48A2-AB9B-995919B9FB66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4F43CED1-784A-444E-B963-AD3540CB7558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B8CE45C4-56ED-4F7A-96E2-FC6448169801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8D3B8D6A-A7D3-4583-9CEA-5879D73FCD9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BCE6BDD-0833-4D7F-8ED6-65FDFEF58046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E2CE4C8-C7EB-497B-AB13-3E26F839008E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3CDB46E-0406-451D-ACEF-8CD165CF6F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D83036D0-F53E-41FB-BE58-1E075503E8F4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DD0D162-08BA-4314-8741-1BCB35A3F310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DB85A481-B9FA-4107-A8DD-8E6110079CBA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7CA2B48D-55E3-4DE4-B2BE-F83D46FEE186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B25A723-5E21-422F-9A84-523442873DFB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243CFC90-7FA3-4434-8F9C-EDCAB33234C2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B4C3120-7B83-477E-8C80-6F377013D16F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A06F2268-5326-4322-B0C4-D61A21AD8663}"/>
              </a:ext>
            </a:extLst>
          </p:cNvPr>
          <p:cNvSpPr txBox="1"/>
          <p:nvPr/>
        </p:nvSpPr>
        <p:spPr>
          <a:xfrm>
            <a:off x="757781" y="2008682"/>
            <a:ext cx="2989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( 19 + 9 ) : 4 =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E6253633-D6D3-4B35-8C58-C71B20F5B9C3}"/>
              </a:ext>
            </a:extLst>
          </p:cNvPr>
          <p:cNvSpPr txBox="1"/>
          <p:nvPr/>
        </p:nvSpPr>
        <p:spPr>
          <a:xfrm>
            <a:off x="3674702" y="198397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28568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1" grpId="0"/>
      <p:bldP spid="4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18214CB4-BCCE-4EDF-A03C-F4083DF69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FCB6506F-C787-4B94-9DA4-6029BF036329}"/>
              </a:ext>
            </a:extLst>
          </p:cNvPr>
          <p:cNvGrpSpPr/>
          <p:nvPr/>
        </p:nvGrpSpPr>
        <p:grpSpPr>
          <a:xfrm rot="327996">
            <a:off x="9423151" y="1045834"/>
            <a:ext cx="1527982" cy="1851716"/>
            <a:chOff x="5778559" y="835971"/>
            <a:chExt cx="1527982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A5AAB330-467B-4C59-82D8-9F07C190F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E7E47ADC-EB1F-40E5-A922-9D27F70AD1D7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91B31346-1089-403C-9EC6-9BB13ED428C8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1DCD274-35FC-494F-AA53-7C3A90464582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B032F1D-5D05-40DD-A144-480FA6927A57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5A4155E4-2FC3-45C1-9B95-6482ED9D909E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7E63EB51-7685-493B-AC09-1C07392EEFF4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18CAE91-1380-45CB-8260-E2E8FFACCE9B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60E79161-DDC1-4A66-8A4F-88E93A9B98A4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00DF647-B984-427E-8F97-C52F85015DD1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BFEC4D8-D0C7-45E1-921D-38450150ADE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5656A7A-B72A-40E8-BA29-90FD16F02B76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5DF367A-8346-4DB8-B12F-544DD1043B07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48A94A56-B177-4233-AF0B-68269620DED5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E0B5DB72-2A26-476E-AA0E-5D3BA61A3680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FA7F2EA3-3F55-4DFD-B491-7D9CB95AF7DE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024EB0DD-BB80-43B2-B650-1D0996FA93CC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CA427909-8C92-4293-824C-BDB5676AF001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678D5495-08DD-4196-BD18-BA4BAFF3A475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220A619F-2B45-48CA-A3BE-142DBCE5B386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CEB85F18-EC42-4463-8129-7F8F27FC9C08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B85A9CF5-13CF-498A-86A7-956E856FD613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0002172F-DBE9-4354-A709-2FE88469B689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0E33FD24-848F-4E71-9353-4A49BFA2B57E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58D96647-0BE2-4B33-B232-1FEFB39ECEF1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1667974C-CA3C-48D2-BB46-E8B185FB44D2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A1D68748-4DD2-481B-9525-E046BA8B7E0A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4C686C75-6F1D-4EAF-B761-6FBFAE11471F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28724BB-6426-4E7B-AB5E-FCA5F72C0AB5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8D890C1-5F27-4F1B-89CC-CDABA29F78BC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3537603-6A6F-45F4-98DF-D5F0C3B59123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B2C52F0-DCC9-45A1-8232-91CB52A82255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E62CCB6A-39F5-42A8-A5B5-6CFBAD7E0357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377144E8-085A-43E1-AC86-9A99CCBD1E2C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EA4D5A46-9E7C-4344-8227-99346CF4564A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78AF581-0060-410D-BA8F-2E646245798C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B0B48087-E946-4911-BB82-623A89BC9636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C39D37E0-633A-4161-9A9B-A3F356AD2123}"/>
              </a:ext>
            </a:extLst>
          </p:cNvPr>
          <p:cNvSpPr txBox="1"/>
          <p:nvPr/>
        </p:nvSpPr>
        <p:spPr>
          <a:xfrm>
            <a:off x="757781" y="2008682"/>
            <a:ext cx="31518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( 24 - 20 ) : 4 =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A36B4547-9BD5-4571-9D74-6FD5709CCD69}"/>
              </a:ext>
            </a:extLst>
          </p:cNvPr>
          <p:cNvSpPr txBox="1"/>
          <p:nvPr/>
        </p:nvSpPr>
        <p:spPr>
          <a:xfrm>
            <a:off x="3878507" y="20086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81402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1" grpId="0"/>
      <p:bldP spid="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A0A44609-EFEE-4B2F-93C3-7CB6CC6F5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DB4B2C52-1893-42E3-826C-A43DD6B6DC4B}"/>
              </a:ext>
            </a:extLst>
          </p:cNvPr>
          <p:cNvGrpSpPr/>
          <p:nvPr/>
        </p:nvGrpSpPr>
        <p:grpSpPr>
          <a:xfrm rot="273996">
            <a:off x="9543336" y="856725"/>
            <a:ext cx="1346715" cy="1851716"/>
            <a:chOff x="5778559" y="835971"/>
            <a:chExt cx="1346715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3F505569-81DA-47FC-BD4E-D637D70DFA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5B1E5148-73F7-4B8C-AAB0-2136C457A475}"/>
                </a:ext>
              </a:extLst>
            </p:cNvPr>
            <p:cNvSpPr txBox="1"/>
            <p:nvPr/>
          </p:nvSpPr>
          <p:spPr>
            <a:xfrm>
              <a:off x="5778559" y="835971"/>
              <a:ext cx="1346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OKAY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E71D5298-E728-47A0-A28B-A6133C7A7B95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CA08495-EBC6-4DD4-830A-DD771C86ACF7}"/>
              </a:ext>
            </a:extLst>
          </p:cNvPr>
          <p:cNvSpPr/>
          <p:nvPr/>
        </p:nvSpPr>
        <p:spPr>
          <a:xfrm>
            <a:off x="106738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06A877E-C479-47A0-A6C0-DEF88F6592FC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2B07E2B-D658-42A8-B6DF-0837AC7AAB92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F2FC080-6CE3-40C7-8308-673932C8F35E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48965BE-10B8-4BE1-A2B5-D0F647962B2E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B0113A7-74B6-4A54-9D32-D0E4442B4A8A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8FCA0F8E-9F68-4A17-AF2D-8D623EFBF52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4FBB3B4-11D0-4FBC-AD6D-B7B1143DB8A1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5775E9F-D462-4158-BAF7-ABA80F9E218D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1298815-4FCC-48F2-AE79-1239B8D45B7D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6C2C64EF-3A22-4006-8281-342D7AE0545F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BBA979D5-8AB3-4EFF-8E36-2F9FFC3D341D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3556083C-A1C9-4B19-A375-089579CB7984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DF038694-02F5-481C-A799-E5B326FE1ECD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51258A04-C061-41CA-AB0B-56BCBB9A5FF6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04728898-5FFC-4872-B518-100FD13832BD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9436BACC-32E7-41E7-A544-AA5579862643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20577A5B-D75C-4210-BDFF-24CA2A3263EE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44881FA3-22F9-4B07-9FD1-7A64DB3C0E21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6C509EDC-1CBB-4DD8-915A-F1F5D32E0B4E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23E42719-D8C9-48A2-AB9B-995919B9FB66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4F43CED1-784A-444E-B963-AD3540CB7558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B8CE45C4-56ED-4F7A-96E2-FC6448169801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8D3B8D6A-A7D3-4583-9CEA-5879D73FCD93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5BCE6BDD-0833-4D7F-8ED6-65FDFEF58046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E2CE4C8-C7EB-497B-AB13-3E26F839008E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3CDB46E-0406-451D-ACEF-8CD165CF6FD8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D83036D0-F53E-41FB-BE58-1E075503E8F4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DD0D162-08BA-4314-8741-1BCB35A3F310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DB85A481-B9FA-4107-A8DD-8E6110079CBA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7CA2B48D-55E3-4DE4-B2BE-F83D46FEE186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B25A723-5E21-422F-9A84-523442873DFB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243CFC90-7FA3-4434-8F9C-EDCAB33234C2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B4C3120-7B83-477E-8C80-6F377013D16F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E6253633-D6D3-4B35-8C58-C71B20F5B9C3}"/>
              </a:ext>
            </a:extLst>
          </p:cNvPr>
          <p:cNvSpPr txBox="1"/>
          <p:nvPr/>
        </p:nvSpPr>
        <p:spPr>
          <a:xfrm>
            <a:off x="1976950" y="203282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9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84658ABA-F170-445D-83C5-56303AA1C3E2}"/>
              </a:ext>
            </a:extLst>
          </p:cNvPr>
          <p:cNvSpPr txBox="1"/>
          <p:nvPr/>
        </p:nvSpPr>
        <p:spPr>
          <a:xfrm>
            <a:off x="914400" y="1454046"/>
            <a:ext cx="48550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letadle sedí v jedné řadě 4 cestující.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řad obsadí 36 cestujících?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Obsadí          řad.</a:t>
            </a:r>
          </a:p>
        </p:txBody>
      </p:sp>
      <p:pic>
        <p:nvPicPr>
          <p:cNvPr id="46" name="Obrázek 45" descr="Obsah obrázku interiér, vsedě, stůl, počítač&#10;&#10;Popis byl vytvořen automaticky">
            <a:extLst>
              <a:ext uri="{FF2B5EF4-FFF2-40B4-BE49-F238E27FC236}">
                <a16:creationId xmlns:a16="http://schemas.microsoft.com/office/drawing/2014/main" id="{BA3AD2FF-19FD-4EC5-8513-C78EB8A787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77854">
            <a:off x="3769185" y="2158470"/>
            <a:ext cx="4468908" cy="1876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1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monitor, zrcadlo, vsedě, stůl&#10;&#10;Popis byl vytvořen automaticky">
            <a:extLst>
              <a:ext uri="{FF2B5EF4-FFF2-40B4-BE49-F238E27FC236}">
                <a16:creationId xmlns:a16="http://schemas.microsoft.com/office/drawing/2014/main" id="{18214CB4-BCCE-4EDF-A03C-F4083DF69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1099" y="349040"/>
            <a:ext cx="3456872" cy="4820146"/>
          </a:xfrm>
          <a:prstGeom prst="rect">
            <a:avLst/>
          </a:prstGeom>
        </p:spPr>
      </p:pic>
      <p:grpSp>
        <p:nvGrpSpPr>
          <p:cNvPr id="3" name="Skupina 2">
            <a:extLst>
              <a:ext uri="{FF2B5EF4-FFF2-40B4-BE49-F238E27FC236}">
                <a16:creationId xmlns:a16="http://schemas.microsoft.com/office/drawing/2014/main" id="{FCB6506F-C787-4B94-9DA4-6029BF036329}"/>
              </a:ext>
            </a:extLst>
          </p:cNvPr>
          <p:cNvGrpSpPr/>
          <p:nvPr/>
        </p:nvGrpSpPr>
        <p:grpSpPr>
          <a:xfrm rot="327996">
            <a:off x="9423151" y="1045834"/>
            <a:ext cx="1527982" cy="1851716"/>
            <a:chOff x="5778559" y="835971"/>
            <a:chExt cx="1527982" cy="185171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A5AAB330-467B-4C59-82D8-9F07C190FF1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316764">
              <a:off x="5914283" y="1659214"/>
              <a:ext cx="1028473" cy="1028473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E7E47ADC-EB1F-40E5-A922-9D27F70AD1D7}"/>
                </a:ext>
              </a:extLst>
            </p:cNvPr>
            <p:cNvSpPr txBox="1"/>
            <p:nvPr/>
          </p:nvSpPr>
          <p:spPr>
            <a:xfrm>
              <a:off x="5778559" y="835971"/>
              <a:ext cx="15279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GOOD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91B31346-1089-403C-9EC6-9BB13ED428C8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1DCD274-35FC-494F-AA53-7C3A90464582}"/>
              </a:ext>
            </a:extLst>
          </p:cNvPr>
          <p:cNvSpPr/>
          <p:nvPr/>
        </p:nvSpPr>
        <p:spPr>
          <a:xfrm>
            <a:off x="10715140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B032F1D-5D05-40DD-A144-480FA6927A57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5A4155E4-2FC3-45C1-9B95-6482ED9D909E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7E63EB51-7685-493B-AC09-1C07392EEFF4}"/>
              </a:ext>
            </a:extLst>
          </p:cNvPr>
          <p:cNvSpPr/>
          <p:nvPr/>
        </p:nvSpPr>
        <p:spPr>
          <a:xfrm>
            <a:off x="3940975" y="582648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18CAE91-1380-45CB-8260-E2E8FFACCE9B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60E79161-DDC1-4A66-8A4F-88E93A9B98A4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00DF647-B984-427E-8F97-C52F85015DD1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BFEC4D8-D0C7-45E1-921D-38450150ADE2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5656A7A-B72A-40E8-BA29-90FD16F02B76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D5DF367A-8346-4DB8-B12F-544DD1043B07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7" name="Vývojový diagram: spojnice 16">
            <a:extLst>
              <a:ext uri="{FF2B5EF4-FFF2-40B4-BE49-F238E27FC236}">
                <a16:creationId xmlns:a16="http://schemas.microsoft.com/office/drawing/2014/main" id="{48A94A56-B177-4233-AF0B-68269620DED5}"/>
              </a:ext>
            </a:extLst>
          </p:cNvPr>
          <p:cNvSpPr/>
          <p:nvPr/>
        </p:nvSpPr>
        <p:spPr>
          <a:xfrm>
            <a:off x="107317" y="503199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>
            <a:extLst>
              <a:ext uri="{FF2B5EF4-FFF2-40B4-BE49-F238E27FC236}">
                <a16:creationId xmlns:a16="http://schemas.microsoft.com/office/drawing/2014/main" id="{E0B5DB72-2A26-476E-AA0E-5D3BA61A3680}"/>
              </a:ext>
            </a:extLst>
          </p:cNvPr>
          <p:cNvSpPr/>
          <p:nvPr/>
        </p:nvSpPr>
        <p:spPr>
          <a:xfrm>
            <a:off x="7614809" y="505677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>
            <a:extLst>
              <a:ext uri="{FF2B5EF4-FFF2-40B4-BE49-F238E27FC236}">
                <a16:creationId xmlns:a16="http://schemas.microsoft.com/office/drawing/2014/main" id="{FA7F2EA3-3F55-4DFD-B491-7D9CB95AF7DE}"/>
              </a:ext>
            </a:extLst>
          </p:cNvPr>
          <p:cNvSpPr/>
          <p:nvPr/>
        </p:nvSpPr>
        <p:spPr>
          <a:xfrm>
            <a:off x="7095170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>
            <a:extLst>
              <a:ext uri="{FF2B5EF4-FFF2-40B4-BE49-F238E27FC236}">
                <a16:creationId xmlns:a16="http://schemas.microsoft.com/office/drawing/2014/main" id="{024EB0DD-BB80-43B2-B650-1D0996FA93CC}"/>
              </a:ext>
            </a:extLst>
          </p:cNvPr>
          <p:cNvSpPr/>
          <p:nvPr/>
        </p:nvSpPr>
        <p:spPr>
          <a:xfrm>
            <a:off x="6578552" y="50569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>
            <a:extLst>
              <a:ext uri="{FF2B5EF4-FFF2-40B4-BE49-F238E27FC236}">
                <a16:creationId xmlns:a16="http://schemas.microsoft.com/office/drawing/2014/main" id="{CA427909-8C92-4293-824C-BDB5676AF001}"/>
              </a:ext>
            </a:extLst>
          </p:cNvPr>
          <p:cNvSpPr/>
          <p:nvPr/>
        </p:nvSpPr>
        <p:spPr>
          <a:xfrm>
            <a:off x="604246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>
            <a:extLst>
              <a:ext uri="{FF2B5EF4-FFF2-40B4-BE49-F238E27FC236}">
                <a16:creationId xmlns:a16="http://schemas.microsoft.com/office/drawing/2014/main" id="{678D5495-08DD-4196-BD18-BA4BAFF3A475}"/>
              </a:ext>
            </a:extLst>
          </p:cNvPr>
          <p:cNvSpPr/>
          <p:nvPr/>
        </p:nvSpPr>
        <p:spPr>
          <a:xfrm>
            <a:off x="5545103" y="50339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>
            <a:extLst>
              <a:ext uri="{FF2B5EF4-FFF2-40B4-BE49-F238E27FC236}">
                <a16:creationId xmlns:a16="http://schemas.microsoft.com/office/drawing/2014/main" id="{220A619F-2B45-48CA-A3BE-142DBCE5B386}"/>
              </a:ext>
            </a:extLst>
          </p:cNvPr>
          <p:cNvSpPr/>
          <p:nvPr/>
        </p:nvSpPr>
        <p:spPr>
          <a:xfrm>
            <a:off x="5028485" y="50426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>
            <a:extLst>
              <a:ext uri="{FF2B5EF4-FFF2-40B4-BE49-F238E27FC236}">
                <a16:creationId xmlns:a16="http://schemas.microsoft.com/office/drawing/2014/main" id="{CEB85F18-EC42-4463-8129-7F8F27FC9C08}"/>
              </a:ext>
            </a:extLst>
          </p:cNvPr>
          <p:cNvSpPr/>
          <p:nvPr/>
        </p:nvSpPr>
        <p:spPr>
          <a:xfrm>
            <a:off x="4489650" y="50342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>
            <a:extLst>
              <a:ext uri="{FF2B5EF4-FFF2-40B4-BE49-F238E27FC236}">
                <a16:creationId xmlns:a16="http://schemas.microsoft.com/office/drawing/2014/main" id="{B85A9CF5-13CF-498A-86A7-956E856FD613}"/>
              </a:ext>
            </a:extLst>
          </p:cNvPr>
          <p:cNvSpPr/>
          <p:nvPr/>
        </p:nvSpPr>
        <p:spPr>
          <a:xfrm>
            <a:off x="3940975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>
            <a:extLst>
              <a:ext uri="{FF2B5EF4-FFF2-40B4-BE49-F238E27FC236}">
                <a16:creationId xmlns:a16="http://schemas.microsoft.com/office/drawing/2014/main" id="{0002172F-DBE9-4354-A709-2FE88469B689}"/>
              </a:ext>
            </a:extLst>
          </p:cNvPr>
          <p:cNvSpPr/>
          <p:nvPr/>
        </p:nvSpPr>
        <p:spPr>
          <a:xfrm>
            <a:off x="3421307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>
            <a:extLst>
              <a:ext uri="{FF2B5EF4-FFF2-40B4-BE49-F238E27FC236}">
                <a16:creationId xmlns:a16="http://schemas.microsoft.com/office/drawing/2014/main" id="{0E33FD24-848F-4E71-9353-4A49BFA2B57E}"/>
              </a:ext>
            </a:extLst>
          </p:cNvPr>
          <p:cNvSpPr/>
          <p:nvPr/>
        </p:nvSpPr>
        <p:spPr>
          <a:xfrm>
            <a:off x="2865697" y="505232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>
            <a:extLst>
              <a:ext uri="{FF2B5EF4-FFF2-40B4-BE49-F238E27FC236}">
                <a16:creationId xmlns:a16="http://schemas.microsoft.com/office/drawing/2014/main" id="{58D96647-0BE2-4B33-B232-1FEFB39ECEF1}"/>
              </a:ext>
            </a:extLst>
          </p:cNvPr>
          <p:cNvSpPr/>
          <p:nvPr/>
        </p:nvSpPr>
        <p:spPr>
          <a:xfrm>
            <a:off x="2308067" y="5031993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>
            <a:extLst>
              <a:ext uri="{FF2B5EF4-FFF2-40B4-BE49-F238E27FC236}">
                <a16:creationId xmlns:a16="http://schemas.microsoft.com/office/drawing/2014/main" id="{1667974C-CA3C-48D2-BB46-E8B185FB44D2}"/>
              </a:ext>
            </a:extLst>
          </p:cNvPr>
          <p:cNvSpPr/>
          <p:nvPr/>
        </p:nvSpPr>
        <p:spPr>
          <a:xfrm>
            <a:off x="1769232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>
            <a:extLst>
              <a:ext uri="{FF2B5EF4-FFF2-40B4-BE49-F238E27FC236}">
                <a16:creationId xmlns:a16="http://schemas.microsoft.com/office/drawing/2014/main" id="{A1D68748-4DD2-481B-9525-E046BA8B7E0A}"/>
              </a:ext>
            </a:extLst>
          </p:cNvPr>
          <p:cNvSpPr/>
          <p:nvPr/>
        </p:nvSpPr>
        <p:spPr>
          <a:xfrm>
            <a:off x="1220557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>
            <a:extLst>
              <a:ext uri="{FF2B5EF4-FFF2-40B4-BE49-F238E27FC236}">
                <a16:creationId xmlns:a16="http://schemas.microsoft.com/office/drawing/2014/main" id="{4C686C75-6F1D-4EAF-B761-6FBFAE11471F}"/>
              </a:ext>
            </a:extLst>
          </p:cNvPr>
          <p:cNvSpPr/>
          <p:nvPr/>
        </p:nvSpPr>
        <p:spPr>
          <a:xfrm>
            <a:off x="663763" y="50366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>
            <a:extLst>
              <a:ext uri="{FF2B5EF4-FFF2-40B4-BE49-F238E27FC236}">
                <a16:creationId xmlns:a16="http://schemas.microsoft.com/office/drawing/2014/main" id="{628724BB-6426-4E7B-AB5E-FCA5F72C0AB5}"/>
              </a:ext>
            </a:extLst>
          </p:cNvPr>
          <p:cNvSpPr/>
          <p:nvPr/>
        </p:nvSpPr>
        <p:spPr>
          <a:xfrm>
            <a:off x="8163484" y="506317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8D890C1-5F27-4F1B-89CC-CDABA29F78BC}"/>
              </a:ext>
            </a:extLst>
          </p:cNvPr>
          <p:cNvSpPr txBox="1"/>
          <p:nvPr/>
        </p:nvSpPr>
        <p:spPr>
          <a:xfrm>
            <a:off x="8040064" y="446130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3537603-6A6F-45F4-98DF-D5F0C3B59123}"/>
              </a:ext>
            </a:extLst>
          </p:cNvPr>
          <p:cNvSpPr txBox="1"/>
          <p:nvPr/>
        </p:nvSpPr>
        <p:spPr>
          <a:xfrm>
            <a:off x="5432903" y="44673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B2C52F0-DCC9-45A1-8232-91CB52A82255}"/>
              </a:ext>
            </a:extLst>
          </p:cNvPr>
          <p:cNvSpPr txBox="1"/>
          <p:nvPr/>
        </p:nvSpPr>
        <p:spPr>
          <a:xfrm>
            <a:off x="2876601" y="448697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E62CCB6A-39F5-42A8-A5B5-6CFBAD7E0357}"/>
              </a:ext>
            </a:extLst>
          </p:cNvPr>
          <p:cNvSpPr txBox="1"/>
          <p:nvPr/>
        </p:nvSpPr>
        <p:spPr>
          <a:xfrm>
            <a:off x="8620684" y="4627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377144E8-085A-43E1-AC86-9A99CCBD1E2C}"/>
              </a:ext>
            </a:extLst>
          </p:cNvPr>
          <p:cNvSpPr txBox="1"/>
          <p:nvPr/>
        </p:nvSpPr>
        <p:spPr>
          <a:xfrm>
            <a:off x="5984132" y="466511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EA4D5A46-9E7C-4344-8227-99346CF4564A}"/>
              </a:ext>
            </a:extLst>
          </p:cNvPr>
          <p:cNvSpPr txBox="1"/>
          <p:nvPr/>
        </p:nvSpPr>
        <p:spPr>
          <a:xfrm>
            <a:off x="3185979" y="466140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78AF581-0060-410D-BA8F-2E646245798C}"/>
              </a:ext>
            </a:extLst>
          </p:cNvPr>
          <p:cNvSpPr txBox="1"/>
          <p:nvPr/>
        </p:nvSpPr>
        <p:spPr>
          <a:xfrm>
            <a:off x="452889" y="459161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B0B48087-E946-4911-BB82-623A89BC9636}"/>
              </a:ext>
            </a:extLst>
          </p:cNvPr>
          <p:cNvSpPr txBox="1"/>
          <p:nvPr/>
        </p:nvSpPr>
        <p:spPr>
          <a:xfrm>
            <a:off x="112141" y="44296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pic>
        <p:nvPicPr>
          <p:cNvPr id="43" name="Obrázek 42" descr="Obsah obrázku interiér, vsedě, stůl, počítač&#10;&#10;Popis byl vytvořen automaticky">
            <a:extLst>
              <a:ext uri="{FF2B5EF4-FFF2-40B4-BE49-F238E27FC236}">
                <a16:creationId xmlns:a16="http://schemas.microsoft.com/office/drawing/2014/main" id="{22523F00-017D-454C-9715-67C92B762B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35777">
            <a:off x="530813" y="428097"/>
            <a:ext cx="4468908" cy="1876941"/>
          </a:xfrm>
          <a:prstGeom prst="rect">
            <a:avLst/>
          </a:prstGeom>
        </p:spPr>
      </p:pic>
      <p:sp>
        <p:nvSpPr>
          <p:cNvPr id="44" name="TextovéPole 43">
            <a:extLst>
              <a:ext uri="{FF2B5EF4-FFF2-40B4-BE49-F238E27FC236}">
                <a16:creationId xmlns:a16="http://schemas.microsoft.com/office/drawing/2014/main" id="{7EC478F2-371E-49BA-858D-D5FA0881CFDE}"/>
              </a:ext>
            </a:extLst>
          </p:cNvPr>
          <p:cNvSpPr txBox="1"/>
          <p:nvPr/>
        </p:nvSpPr>
        <p:spPr>
          <a:xfrm>
            <a:off x="910901" y="2276458"/>
            <a:ext cx="737746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letadle sedí v jedné řadě 4 cestující.</a:t>
            </a:r>
          </a:p>
          <a:p>
            <a:r>
              <a:rPr lang="cs-CZ" sz="2400" dirty="0"/>
              <a:t>Do letadla nastoupily dvě skupiny cestujících. V 1. skupině</a:t>
            </a:r>
          </a:p>
          <a:p>
            <a:r>
              <a:rPr lang="cs-CZ" sz="2400" dirty="0"/>
              <a:t>je 16 cestujících a ve 2. skupině je o 4 cestující více.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řad obsadí tyto dvě skupiny dohromady?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Obsadí         řad.</a:t>
            </a:r>
          </a:p>
          <a:p>
            <a:endParaRPr lang="cs-CZ" sz="2400" dirty="0"/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CB667516-F7A8-429A-A40A-B1599519C44A}"/>
              </a:ext>
            </a:extLst>
          </p:cNvPr>
          <p:cNvSpPr txBox="1"/>
          <p:nvPr/>
        </p:nvSpPr>
        <p:spPr>
          <a:xfrm>
            <a:off x="1950983" y="356126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70398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2866A042-79D4-45CB-94FC-868DBC07EEC6}"/>
              </a:ext>
            </a:extLst>
          </p:cNvPr>
          <p:cNvSpPr/>
          <p:nvPr/>
        </p:nvSpPr>
        <p:spPr>
          <a:xfrm>
            <a:off x="3826864" y="3059668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http://www.clker.com/clipart-4244.html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C80BF88A-1887-4785-AA07-129382DF44E3}"/>
              </a:ext>
            </a:extLst>
          </p:cNvPr>
          <p:cNvSpPr/>
          <p:nvPr/>
        </p:nvSpPr>
        <p:spPr>
          <a:xfrm>
            <a:off x="3826864" y="3465847"/>
            <a:ext cx="43065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http://www.clker.com/clipart-plane-10.html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C33B33F8-E786-4591-BA92-37F331753B2F}"/>
              </a:ext>
            </a:extLst>
          </p:cNvPr>
          <p:cNvSpPr txBox="1"/>
          <p:nvPr/>
        </p:nvSpPr>
        <p:spPr>
          <a:xfrm>
            <a:off x="3660793" y="2298953"/>
            <a:ext cx="64370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2020 -01 -31 ].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99E93D9-ED62-43B7-8BC6-650EAC566A75}"/>
              </a:ext>
            </a:extLst>
          </p:cNvPr>
          <p:cNvSpPr/>
          <p:nvPr/>
        </p:nvSpPr>
        <p:spPr>
          <a:xfrm>
            <a:off x="3826864" y="3835179"/>
            <a:ext cx="43225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http://www.clker.com/clipart-iphone-2.html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71F4648-2DB3-4892-A26B-AE8758B8379E}"/>
              </a:ext>
            </a:extLst>
          </p:cNvPr>
          <p:cNvSpPr txBox="1"/>
          <p:nvPr/>
        </p:nvSpPr>
        <p:spPr>
          <a:xfrm>
            <a:off x="3644763" y="34403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9C3C6D2-0BAE-4438-9DCB-F5633099507D}"/>
              </a:ext>
            </a:extLst>
          </p:cNvPr>
          <p:cNvSpPr txBox="1"/>
          <p:nvPr/>
        </p:nvSpPr>
        <p:spPr>
          <a:xfrm>
            <a:off x="3660793" y="30965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CBA8A50-D220-4CDF-B260-C84E4F8D24D8}"/>
              </a:ext>
            </a:extLst>
          </p:cNvPr>
          <p:cNvSpPr txBox="1"/>
          <p:nvPr/>
        </p:nvSpPr>
        <p:spPr>
          <a:xfrm>
            <a:off x="3644763" y="38720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A92C0F9D-28E8-499B-B2A5-82344B6CC4F5}"/>
              </a:ext>
            </a:extLst>
          </p:cNvPr>
          <p:cNvSpPr txBox="1"/>
          <p:nvPr/>
        </p:nvSpPr>
        <p:spPr>
          <a:xfrm>
            <a:off x="8015383" y="38351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7252520-3346-4B0C-B587-435341AB0B78}"/>
              </a:ext>
            </a:extLst>
          </p:cNvPr>
          <p:cNvSpPr txBox="1"/>
          <p:nvPr/>
        </p:nvSpPr>
        <p:spPr>
          <a:xfrm>
            <a:off x="7999353" y="34931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5E6DF19-F423-45D7-88EA-544537ECC2C2}"/>
              </a:ext>
            </a:extLst>
          </p:cNvPr>
          <p:cNvSpPr txBox="1"/>
          <p:nvPr/>
        </p:nvSpPr>
        <p:spPr>
          <a:xfrm>
            <a:off x="7643057" y="3059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5565339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637</Words>
  <Application>Microsoft Office PowerPoint</Application>
  <PresentationFormat>Širokoúhlá obrazovka</PresentationFormat>
  <Paragraphs>376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33</cp:revision>
  <dcterms:created xsi:type="dcterms:W3CDTF">2020-01-31T14:03:37Z</dcterms:created>
  <dcterms:modified xsi:type="dcterms:W3CDTF">2020-03-11T10:32:13Z</dcterms:modified>
</cp:coreProperties>
</file>