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6" r:id="rId3"/>
    <p:sldId id="267" r:id="rId4"/>
    <p:sldId id="268" r:id="rId5"/>
    <p:sldId id="269" r:id="rId6"/>
    <p:sldId id="259" r:id="rId7"/>
    <p:sldId id="270" r:id="rId8"/>
    <p:sldId id="271" r:id="rId9"/>
    <p:sldId id="272" r:id="rId10"/>
    <p:sldId id="273" r:id="rId11"/>
    <p:sldId id="274" r:id="rId12"/>
    <p:sldId id="265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ECA04A-FA19-4FD7-938D-42D72A42E311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A234F-7250-4B0B-AB35-BE34C01409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5550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17DA653-F050-4927-BEBE-32C6A52124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95D74C6-EE54-4981-8F0F-91D514D269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345DE44-4296-4D10-AEC2-96EC906E9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D2DE9-B05C-44AE-900A-19002BBBB937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E8C86E7-C783-4709-982C-39482D042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3042CF1-793A-43EA-A057-18EB58B05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9CB6-06CC-4893-8626-AAAE09D03E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6790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64F62A-4485-4AD1-AFBE-6CBCF66A0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1A99DCC-A67B-4ECE-B0C1-ECF04A0F81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94C20A1-9977-429E-8104-6E7BF8050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D2DE9-B05C-44AE-900A-19002BBBB937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4728350-CD47-4426-AA05-78E5E7438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F85C192-8061-4C0C-8F43-6A7D3B624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9CB6-06CC-4893-8626-AAAE09D03E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95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D66ECC-EBD5-4B5D-B546-4E111C946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793610F-5D57-4333-A428-5DA09B62B5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690F4B-BA25-423E-8C86-028328CA2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D2DE9-B05C-44AE-900A-19002BBBB937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7098CC9-1BF3-4A49-A868-0E576BC40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A4217F6-CABA-438A-B39A-9E39DDAE4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9CB6-06CC-4893-8626-AAAE09D03E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0682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F3B83A-4E98-4643-8334-1EFAC51EF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C5FBFFA-C464-44DB-BA4B-0EC685CFF5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AEFF6AC-9F8E-48C1-A620-F7714E6FCD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B78B96D-A9F9-49B3-9422-CF19414B8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D2DE9-B05C-44AE-900A-19002BBBB937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996E181-BC4D-4247-B90B-FD6EC49DB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B36A818-75FB-4C38-8B66-6E5A62655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9CB6-06CC-4893-8626-AAAE09D03E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16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7C7CDF6-C9C9-4E3C-8DEB-9914986CE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B3556BA-C1C0-49B9-9B41-1E8458251F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E25C107-3F54-4B31-870B-ADED550AD7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275366DA-6E6F-4D0C-A9D1-8791867CD7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4C1487A-6997-45C5-8FB0-F487DFA325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5F3BF928-6859-4567-ABA3-90DF3D9BE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D2DE9-B05C-44AE-900A-19002BBBB937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6B29A676-9362-4310-9B7C-8E47D31DB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AA1B99C-6D30-4BD7-8815-E66F5DC78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9CB6-06CC-4893-8626-AAAE09D03E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1667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C7C51B1-567A-4F92-89BA-209E3C670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C3F392A-3227-47CC-B731-1955557C1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D2DE9-B05C-44AE-900A-19002BBBB937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09075A5-F4F9-4006-B90A-950EA179D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EBE03CE-FB82-4AFC-BD0C-2FBF4D360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9CB6-06CC-4893-8626-AAAE09D03E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5156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697B51E0-9B15-4BC2-ADE4-81EBC52BE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D2DE9-B05C-44AE-900A-19002BBBB937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B5B49F77-E5C9-4225-93AE-E7FA990BF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89DF572-936F-489F-9B3F-180C7F210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9CB6-06CC-4893-8626-AAAE09D03E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0524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9A6D96-89EE-4799-A9E4-76BB38285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7612F9A-7B91-43F6-8A1F-951028004D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262809A-8A8D-4F3E-8287-909F0C71F9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D25A3E6-7AAA-4086-BFE9-63ECBE772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D2DE9-B05C-44AE-900A-19002BBBB937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9BF3C35-775A-4C98-9E2C-A22E51D89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A752FB2-90FA-4FE2-BECF-F91726729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9CB6-06CC-4893-8626-AAAE09D03E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0333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553B71-2171-4D3A-A08C-04741EF2A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1A56B62E-0B13-42B1-B7E6-ECF1FF008D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461EED5-EB50-4CBD-BF68-F13D88623A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0A5CA43-7EE6-4E4D-8494-4FA5D696E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D2DE9-B05C-44AE-900A-19002BBBB937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8F7981B-888B-4B46-997E-1DEDF2C55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A6DBAD6-C139-4BFE-87EC-6817A6F43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9CB6-06CC-4893-8626-AAAE09D03E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5699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DA563F-09AB-48A4-A8EE-B5BC12841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DD70ED9-C07C-4F2D-AE98-54595FA1A6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1F045C3-D543-4184-A55A-4B518992A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D2DE9-B05C-44AE-900A-19002BBBB937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3FE422A-D3E6-4B1F-BF33-01E62FA28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DD0706D-0D19-45C3-8E0B-06085E556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9CB6-06CC-4893-8626-AAAE09D03E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4076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726F453-3CFC-45AC-A15C-C68B564A7E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21B1492-1737-4FC5-91F1-D5CD63F6A4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A88F87B-997C-498B-92AA-FB7646480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D2DE9-B05C-44AE-900A-19002BBBB937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481E227-8837-4444-BC5C-6E280CDB2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47C9FBA-B756-410F-83B5-BB9F411B3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19CB6-06CC-4893-8626-AAAE09D03E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41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E7733221-CAD9-4A95-B723-CFA080C49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FC36EE5-F8E8-4C03-8D79-40977DD612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A5552E9-7886-49D0-BEF8-037BE22052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D2DE9-B05C-44AE-900A-19002BBBB937}" type="datetimeFigureOut">
              <a:rPr lang="cs-CZ" smtClean="0"/>
              <a:t>11.03.2020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75CC926-5892-4D74-8E42-1C3D280223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62AE13A-73B1-48E3-9768-49E4EF871A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19CB6-06CC-4893-8626-AAAE09D03E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2864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vectors/bart-simpson-comics-vector-655318/%3e." TargetMode="External"/><Relationship Id="rId2" Type="http://schemas.openxmlformats.org/officeDocument/2006/relationships/hyperlink" Target="http://www.clker.com/clipart-blue-bus-2.html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E84BE564-CBB3-413B-A5B8-2FF74384EBED}"/>
              </a:ext>
            </a:extLst>
          </p:cNvPr>
          <p:cNvSpPr txBox="1"/>
          <p:nvPr/>
        </p:nvSpPr>
        <p:spPr>
          <a:xfrm>
            <a:off x="1482429" y="1679768"/>
            <a:ext cx="489589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Dělení číslem 5</a:t>
            </a:r>
          </a:p>
        </p:txBody>
      </p:sp>
      <p:pic>
        <p:nvPicPr>
          <p:cNvPr id="3" name="Obrázek 2" descr="Obsah obrázku kreslení&#10;&#10;Popis byl vytvořen automaticky">
            <a:extLst>
              <a:ext uri="{FF2B5EF4-FFF2-40B4-BE49-F238E27FC236}">
                <a16:creationId xmlns:a16="http://schemas.microsoft.com/office/drawing/2014/main" id="{AF936745-D20D-4EA3-8D81-481A9BA79F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6420" y="2809300"/>
            <a:ext cx="5253151" cy="2696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351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Obdélník 104">
            <a:extLst>
              <a:ext uri="{FF2B5EF4-FFF2-40B4-BE49-F238E27FC236}">
                <a16:creationId xmlns:a16="http://schemas.microsoft.com/office/drawing/2014/main" id="{FA27BE1F-9C9E-4228-9DE2-F36512CA4181}"/>
              </a:ext>
            </a:extLst>
          </p:cNvPr>
          <p:cNvSpPr/>
          <p:nvPr/>
        </p:nvSpPr>
        <p:spPr>
          <a:xfrm>
            <a:off x="643278" y="4884009"/>
            <a:ext cx="643861" cy="44434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Obdélník 105">
            <a:extLst>
              <a:ext uri="{FF2B5EF4-FFF2-40B4-BE49-F238E27FC236}">
                <a16:creationId xmlns:a16="http://schemas.microsoft.com/office/drawing/2014/main" id="{00B1AC95-04D4-42AE-B055-8D74E72BCCDF}"/>
              </a:ext>
            </a:extLst>
          </p:cNvPr>
          <p:cNvSpPr/>
          <p:nvPr/>
        </p:nvSpPr>
        <p:spPr>
          <a:xfrm>
            <a:off x="643278" y="4124154"/>
            <a:ext cx="643861" cy="44434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Obdélník 106">
            <a:extLst>
              <a:ext uri="{FF2B5EF4-FFF2-40B4-BE49-F238E27FC236}">
                <a16:creationId xmlns:a16="http://schemas.microsoft.com/office/drawing/2014/main" id="{575ACC3C-C967-4F97-AC05-FCE8D2BAFA07}"/>
              </a:ext>
            </a:extLst>
          </p:cNvPr>
          <p:cNvSpPr/>
          <p:nvPr/>
        </p:nvSpPr>
        <p:spPr>
          <a:xfrm>
            <a:off x="643594" y="3419129"/>
            <a:ext cx="643861" cy="44434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8" name="Obdélník 107">
            <a:extLst>
              <a:ext uri="{FF2B5EF4-FFF2-40B4-BE49-F238E27FC236}">
                <a16:creationId xmlns:a16="http://schemas.microsoft.com/office/drawing/2014/main" id="{4BA83999-0498-4F10-B2D3-01A18645EAC4}"/>
              </a:ext>
            </a:extLst>
          </p:cNvPr>
          <p:cNvSpPr/>
          <p:nvPr/>
        </p:nvSpPr>
        <p:spPr>
          <a:xfrm>
            <a:off x="650521" y="2688629"/>
            <a:ext cx="643861" cy="44434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9" name="Obdélník 108">
            <a:extLst>
              <a:ext uri="{FF2B5EF4-FFF2-40B4-BE49-F238E27FC236}">
                <a16:creationId xmlns:a16="http://schemas.microsoft.com/office/drawing/2014/main" id="{4F567934-1AD9-4C0F-BC38-01C6AB6D8B7B}"/>
              </a:ext>
            </a:extLst>
          </p:cNvPr>
          <p:cNvSpPr/>
          <p:nvPr/>
        </p:nvSpPr>
        <p:spPr>
          <a:xfrm>
            <a:off x="643594" y="1997601"/>
            <a:ext cx="643861" cy="44434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Obdélník 109">
            <a:extLst>
              <a:ext uri="{FF2B5EF4-FFF2-40B4-BE49-F238E27FC236}">
                <a16:creationId xmlns:a16="http://schemas.microsoft.com/office/drawing/2014/main" id="{5896F1A2-070A-4B21-AC95-AA99E1C3F3D6}"/>
              </a:ext>
            </a:extLst>
          </p:cNvPr>
          <p:cNvSpPr/>
          <p:nvPr/>
        </p:nvSpPr>
        <p:spPr>
          <a:xfrm>
            <a:off x="621374" y="1255427"/>
            <a:ext cx="643861" cy="44434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543FECEB-7B08-40CC-BFF2-6D239ED688BD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C8EA2BAD-9B53-4099-884E-CD507F0128DF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F53B2E27-4BAF-4951-80E8-3A1DF0DFBB95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05883566-12FE-4529-91F8-50EB3EC61A02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17B93A70-941E-4F12-9CE6-8FF412604DA8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F1DB9312-9A29-4E8F-9309-41CCDCB1B89E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7765B39F-4200-4661-911A-38F53426A448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2657EB78-C549-49B6-963C-C031109F7316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D84A794B-B9A2-4EF4-99B5-680BFB9AD55B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7AE998BB-A348-40AD-BAA9-0D157614E924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03" name="TextovéPole 102">
            <a:extLst>
              <a:ext uri="{FF2B5EF4-FFF2-40B4-BE49-F238E27FC236}">
                <a16:creationId xmlns:a16="http://schemas.microsoft.com/office/drawing/2014/main" id="{CE910B44-68F9-41F0-AD8A-3E9D966CF1DD}"/>
              </a:ext>
            </a:extLst>
          </p:cNvPr>
          <p:cNvSpPr txBox="1"/>
          <p:nvPr/>
        </p:nvSpPr>
        <p:spPr>
          <a:xfrm>
            <a:off x="684828" y="522993"/>
            <a:ext cx="1467068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        </a:t>
            </a:r>
            <a:r>
              <a:rPr lang="cs-CZ" sz="2400" dirty="0" err="1"/>
              <a:t>A</a:t>
            </a:r>
            <a:r>
              <a:rPr lang="cs-CZ" sz="2400" dirty="0"/>
              <a:t> : 5</a:t>
            </a:r>
          </a:p>
          <a:p>
            <a:endParaRPr lang="cs-CZ" sz="2400" dirty="0"/>
          </a:p>
          <a:p>
            <a:r>
              <a:rPr lang="cs-CZ" sz="2400" dirty="0"/>
              <a:t>20</a:t>
            </a:r>
          </a:p>
          <a:p>
            <a:endParaRPr lang="cs-CZ" sz="2400" dirty="0"/>
          </a:p>
          <a:p>
            <a:r>
              <a:rPr lang="cs-CZ" sz="2400" dirty="0"/>
              <a:t>35</a:t>
            </a:r>
          </a:p>
          <a:p>
            <a:endParaRPr lang="cs-CZ" sz="2400" dirty="0"/>
          </a:p>
          <a:p>
            <a:r>
              <a:rPr lang="cs-CZ" sz="2400" dirty="0"/>
              <a:t>15</a:t>
            </a:r>
          </a:p>
          <a:p>
            <a:endParaRPr lang="cs-CZ" sz="2400" dirty="0"/>
          </a:p>
          <a:p>
            <a:r>
              <a:rPr lang="cs-CZ" sz="2400" dirty="0"/>
              <a:t>50</a:t>
            </a:r>
          </a:p>
          <a:p>
            <a:endParaRPr lang="cs-CZ" sz="2400" dirty="0"/>
          </a:p>
          <a:p>
            <a:r>
              <a:rPr lang="cs-CZ" sz="2400" dirty="0"/>
              <a:t>40</a:t>
            </a:r>
          </a:p>
          <a:p>
            <a:endParaRPr lang="cs-CZ" sz="2400" dirty="0"/>
          </a:p>
          <a:p>
            <a:r>
              <a:rPr lang="cs-CZ" sz="2400" dirty="0"/>
              <a:t>25</a:t>
            </a:r>
          </a:p>
        </p:txBody>
      </p: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F3F1FD46-8C15-4192-BDCB-254B6BA650B1}"/>
              </a:ext>
            </a:extLst>
          </p:cNvPr>
          <p:cNvSpPr txBox="1"/>
          <p:nvPr/>
        </p:nvSpPr>
        <p:spPr>
          <a:xfrm>
            <a:off x="1574799" y="125164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4</a:t>
            </a:r>
          </a:p>
        </p:txBody>
      </p:sp>
      <p:sp>
        <p:nvSpPr>
          <p:cNvPr id="111" name="TextovéPole 110">
            <a:extLst>
              <a:ext uri="{FF2B5EF4-FFF2-40B4-BE49-F238E27FC236}">
                <a16:creationId xmlns:a16="http://schemas.microsoft.com/office/drawing/2014/main" id="{693BCEBE-F420-47A5-BFF9-00D2061FABC4}"/>
              </a:ext>
            </a:extLst>
          </p:cNvPr>
          <p:cNvSpPr txBox="1"/>
          <p:nvPr/>
        </p:nvSpPr>
        <p:spPr>
          <a:xfrm>
            <a:off x="1581460" y="199422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7</a:t>
            </a:r>
          </a:p>
        </p:txBody>
      </p:sp>
      <p:sp>
        <p:nvSpPr>
          <p:cNvPr id="112" name="TextovéPole 111">
            <a:extLst>
              <a:ext uri="{FF2B5EF4-FFF2-40B4-BE49-F238E27FC236}">
                <a16:creationId xmlns:a16="http://schemas.microsoft.com/office/drawing/2014/main" id="{61F7E142-00FB-4B49-9B47-CD92B0849DC0}"/>
              </a:ext>
            </a:extLst>
          </p:cNvPr>
          <p:cNvSpPr txBox="1"/>
          <p:nvPr/>
        </p:nvSpPr>
        <p:spPr>
          <a:xfrm>
            <a:off x="1546140" y="267996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3</a:t>
            </a:r>
          </a:p>
        </p:txBody>
      </p:sp>
      <p:sp>
        <p:nvSpPr>
          <p:cNvPr id="113" name="TextovéPole 112">
            <a:extLst>
              <a:ext uri="{FF2B5EF4-FFF2-40B4-BE49-F238E27FC236}">
                <a16:creationId xmlns:a16="http://schemas.microsoft.com/office/drawing/2014/main" id="{0B92DDFA-9EA0-433E-B7E2-8BD9FD8060D4}"/>
              </a:ext>
            </a:extLst>
          </p:cNvPr>
          <p:cNvSpPr txBox="1"/>
          <p:nvPr/>
        </p:nvSpPr>
        <p:spPr>
          <a:xfrm>
            <a:off x="1527415" y="413122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8</a:t>
            </a:r>
          </a:p>
        </p:txBody>
      </p:sp>
      <p:sp>
        <p:nvSpPr>
          <p:cNvPr id="114" name="TextovéPole 113">
            <a:extLst>
              <a:ext uri="{FF2B5EF4-FFF2-40B4-BE49-F238E27FC236}">
                <a16:creationId xmlns:a16="http://schemas.microsoft.com/office/drawing/2014/main" id="{AD181A26-1A87-445F-A4CD-A712500C2BCD}"/>
              </a:ext>
            </a:extLst>
          </p:cNvPr>
          <p:cNvSpPr txBox="1"/>
          <p:nvPr/>
        </p:nvSpPr>
        <p:spPr>
          <a:xfrm>
            <a:off x="1471112" y="347459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10</a:t>
            </a:r>
          </a:p>
        </p:txBody>
      </p:sp>
      <p:sp>
        <p:nvSpPr>
          <p:cNvPr id="115" name="TextovéPole 114">
            <a:extLst>
              <a:ext uri="{FF2B5EF4-FFF2-40B4-BE49-F238E27FC236}">
                <a16:creationId xmlns:a16="http://schemas.microsoft.com/office/drawing/2014/main" id="{162316D7-92DD-455D-8C06-492614E0D691}"/>
              </a:ext>
            </a:extLst>
          </p:cNvPr>
          <p:cNvSpPr txBox="1"/>
          <p:nvPr/>
        </p:nvSpPr>
        <p:spPr>
          <a:xfrm>
            <a:off x="1546140" y="487534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5</a:t>
            </a:r>
          </a:p>
        </p:txBody>
      </p:sp>
      <p:sp>
        <p:nvSpPr>
          <p:cNvPr id="116" name="Obdélník 115">
            <a:extLst>
              <a:ext uri="{FF2B5EF4-FFF2-40B4-BE49-F238E27FC236}">
                <a16:creationId xmlns:a16="http://schemas.microsoft.com/office/drawing/2014/main" id="{D3279937-AFFE-427D-AE30-49F2AC9972A0}"/>
              </a:ext>
            </a:extLst>
          </p:cNvPr>
          <p:cNvSpPr/>
          <p:nvPr/>
        </p:nvSpPr>
        <p:spPr>
          <a:xfrm>
            <a:off x="10733969" y="5816858"/>
            <a:ext cx="1063803" cy="94925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/>
              <a:t>10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AD29E0D0-EE21-4A76-83AC-C178C84E909D}"/>
              </a:ext>
            </a:extLst>
          </p:cNvPr>
          <p:cNvSpPr txBox="1"/>
          <p:nvPr/>
        </p:nvSpPr>
        <p:spPr>
          <a:xfrm>
            <a:off x="1583502" y="92820"/>
            <a:ext cx="106358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Postupně vypočítej příklady. Výsledek určíš správným kliknutím na číslice klávesnice.</a:t>
            </a: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D752F040-4970-45E9-92C0-09062740A7A2}"/>
              </a:ext>
            </a:extLst>
          </p:cNvPr>
          <p:cNvGrpSpPr/>
          <p:nvPr/>
        </p:nvGrpSpPr>
        <p:grpSpPr>
          <a:xfrm>
            <a:off x="5139513" y="1784177"/>
            <a:ext cx="5424003" cy="2784321"/>
            <a:chOff x="5139513" y="1784177"/>
            <a:chExt cx="5424003" cy="2784321"/>
          </a:xfrm>
        </p:grpSpPr>
        <p:pic>
          <p:nvPicPr>
            <p:cNvPr id="4" name="Obrázek 3" descr="Obsah obrázku kreslení&#10;&#10;Popis byl vytvořen automaticky">
              <a:extLst>
                <a:ext uri="{FF2B5EF4-FFF2-40B4-BE49-F238E27FC236}">
                  <a16:creationId xmlns:a16="http://schemas.microsoft.com/office/drawing/2014/main" id="{FE72E115-7331-4077-9DA1-E1881BD8AE9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9513" y="1784177"/>
              <a:ext cx="5424003" cy="2784321"/>
            </a:xfrm>
            <a:prstGeom prst="rect">
              <a:avLst/>
            </a:prstGeom>
          </p:spPr>
        </p:pic>
        <p:sp>
          <p:nvSpPr>
            <p:cNvPr id="6" name="TextovéPole 5">
              <a:extLst>
                <a:ext uri="{FF2B5EF4-FFF2-40B4-BE49-F238E27FC236}">
                  <a16:creationId xmlns:a16="http://schemas.microsoft.com/office/drawing/2014/main" id="{DFD39CBD-8BE9-4631-A96F-D927DD3E59D4}"/>
                </a:ext>
              </a:extLst>
            </p:cNvPr>
            <p:cNvSpPr txBox="1"/>
            <p:nvPr/>
          </p:nvSpPr>
          <p:spPr>
            <a:xfrm rot="3131824">
              <a:off x="7514798" y="3509531"/>
              <a:ext cx="79060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chemeClr val="bg1"/>
                  </a:solidFill>
                </a:rPr>
                <a:t>OK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0921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04" grpId="0"/>
      <p:bldP spid="111" grpId="0"/>
      <p:bldP spid="112" grpId="0"/>
      <p:bldP spid="113" grpId="0"/>
      <p:bldP spid="114" grpId="0"/>
      <p:bldP spid="115" grpId="0"/>
      <p:bldP spid="1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543FECEB-7B08-40CC-BFF2-6D239ED688BD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C8EA2BAD-9B53-4099-884E-CD507F0128DF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F53B2E27-4BAF-4951-80E8-3A1DF0DFBB95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05883566-12FE-4529-91F8-50EB3EC61A02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17B93A70-941E-4F12-9CE6-8FF412604DA8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F1DB9312-9A29-4E8F-9309-41CCDCB1B89E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7765B39F-4200-4661-911A-38F53426A448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2657EB78-C549-49B6-963C-C031109F7316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D84A794B-B9A2-4EF4-99B5-680BFB9AD55B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7AE998BB-A348-40AD-BAA9-0D157614E924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02" name="TextovéPole 101">
            <a:extLst>
              <a:ext uri="{FF2B5EF4-FFF2-40B4-BE49-F238E27FC236}">
                <a16:creationId xmlns:a16="http://schemas.microsoft.com/office/drawing/2014/main" id="{9F0B4CC0-D44C-4CF7-A2A9-3E80618E55F2}"/>
              </a:ext>
            </a:extLst>
          </p:cNvPr>
          <p:cNvSpPr txBox="1"/>
          <p:nvPr/>
        </p:nvSpPr>
        <p:spPr>
          <a:xfrm>
            <a:off x="997906" y="94066"/>
            <a:ext cx="106358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Postupně vypočítej příklady. Výsledek určíš správným kliknutím na číslice klávesnice.</a:t>
            </a:r>
          </a:p>
        </p:txBody>
      </p:sp>
      <p:sp>
        <p:nvSpPr>
          <p:cNvPr id="116" name="Obdélník 115">
            <a:extLst>
              <a:ext uri="{FF2B5EF4-FFF2-40B4-BE49-F238E27FC236}">
                <a16:creationId xmlns:a16="http://schemas.microsoft.com/office/drawing/2014/main" id="{D3279937-AFFE-427D-AE30-49F2AC9972A0}"/>
              </a:ext>
            </a:extLst>
          </p:cNvPr>
          <p:cNvSpPr/>
          <p:nvPr/>
        </p:nvSpPr>
        <p:spPr>
          <a:xfrm>
            <a:off x="10733969" y="5816858"/>
            <a:ext cx="1063803" cy="94925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/>
              <a:t>10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7B54009B-25D9-49CE-A635-B5966333FB16}"/>
              </a:ext>
            </a:extLst>
          </p:cNvPr>
          <p:cNvSpPr txBox="1"/>
          <p:nvPr/>
        </p:nvSpPr>
        <p:spPr>
          <a:xfrm>
            <a:off x="569626" y="1016012"/>
            <a:ext cx="20201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( 10 + 10 ) : 5 =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3F9C432B-B5C3-440E-8AF8-BF2244C8753A}"/>
              </a:ext>
            </a:extLst>
          </p:cNvPr>
          <p:cNvSpPr txBox="1"/>
          <p:nvPr/>
        </p:nvSpPr>
        <p:spPr>
          <a:xfrm>
            <a:off x="2579301" y="101601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4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9EBF0A9-3A1D-4064-8D56-7D8D32ECB0E1}"/>
              </a:ext>
            </a:extLst>
          </p:cNvPr>
          <p:cNvSpPr txBox="1"/>
          <p:nvPr/>
        </p:nvSpPr>
        <p:spPr>
          <a:xfrm>
            <a:off x="559196" y="1719506"/>
            <a:ext cx="20201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( 45 – 30 ) : 5 =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59594970-B6D4-4D1F-9092-7DDE74FCA9A2}"/>
              </a:ext>
            </a:extLst>
          </p:cNvPr>
          <p:cNvSpPr txBox="1"/>
          <p:nvPr/>
        </p:nvSpPr>
        <p:spPr>
          <a:xfrm>
            <a:off x="2576404" y="172370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3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0630EEB8-AD75-4DBE-8C38-D2ECF797928F}"/>
              </a:ext>
            </a:extLst>
          </p:cNvPr>
          <p:cNvSpPr txBox="1"/>
          <p:nvPr/>
        </p:nvSpPr>
        <p:spPr>
          <a:xfrm>
            <a:off x="569626" y="2467632"/>
            <a:ext cx="20201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( 60 – 35 ) : 5 =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2724D364-9884-46AD-BC91-18F7B26DA51C}"/>
              </a:ext>
            </a:extLst>
          </p:cNvPr>
          <p:cNvSpPr txBox="1"/>
          <p:nvPr/>
        </p:nvSpPr>
        <p:spPr>
          <a:xfrm>
            <a:off x="2589731" y="249379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5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7AF54820-C9B0-4D66-A47C-EE38C163C397}"/>
              </a:ext>
            </a:extLst>
          </p:cNvPr>
          <p:cNvSpPr txBox="1"/>
          <p:nvPr/>
        </p:nvSpPr>
        <p:spPr>
          <a:xfrm>
            <a:off x="492369" y="3227943"/>
            <a:ext cx="2175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( 100 – 50 ) : 5 =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E0D4F262-E4DE-4F0D-B2E6-244B7BD55178}"/>
              </a:ext>
            </a:extLst>
          </p:cNvPr>
          <p:cNvSpPr txBox="1"/>
          <p:nvPr/>
        </p:nvSpPr>
        <p:spPr>
          <a:xfrm>
            <a:off x="2553752" y="322373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10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A34E97AD-97B2-449F-9E54-898CFD58C31D}"/>
              </a:ext>
            </a:extLst>
          </p:cNvPr>
          <p:cNvSpPr txBox="1"/>
          <p:nvPr/>
        </p:nvSpPr>
        <p:spPr>
          <a:xfrm>
            <a:off x="556299" y="3941986"/>
            <a:ext cx="20201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( 70 – 35 ) : 5 =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D31F3CAB-A911-4F95-B4AD-0B05FA85C128}"/>
              </a:ext>
            </a:extLst>
          </p:cNvPr>
          <p:cNvSpPr txBox="1"/>
          <p:nvPr/>
        </p:nvSpPr>
        <p:spPr>
          <a:xfrm>
            <a:off x="2584787" y="39536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7</a:t>
            </a:r>
          </a:p>
        </p:txBody>
      </p:sp>
      <p:grpSp>
        <p:nvGrpSpPr>
          <p:cNvPr id="75" name="Skupina 74">
            <a:extLst>
              <a:ext uri="{FF2B5EF4-FFF2-40B4-BE49-F238E27FC236}">
                <a16:creationId xmlns:a16="http://schemas.microsoft.com/office/drawing/2014/main" id="{63B6E9C1-262A-48FB-82EA-89968CFA4143}"/>
              </a:ext>
            </a:extLst>
          </p:cNvPr>
          <p:cNvGrpSpPr/>
          <p:nvPr/>
        </p:nvGrpSpPr>
        <p:grpSpPr>
          <a:xfrm>
            <a:off x="5139513" y="1784177"/>
            <a:ext cx="5424003" cy="2784321"/>
            <a:chOff x="5139513" y="1784177"/>
            <a:chExt cx="5424003" cy="2784321"/>
          </a:xfrm>
        </p:grpSpPr>
        <p:pic>
          <p:nvPicPr>
            <p:cNvPr id="103" name="Obrázek 102" descr="Obsah obrázku kreslení&#10;&#10;Popis byl vytvořen automaticky">
              <a:extLst>
                <a:ext uri="{FF2B5EF4-FFF2-40B4-BE49-F238E27FC236}">
                  <a16:creationId xmlns:a16="http://schemas.microsoft.com/office/drawing/2014/main" id="{5D4A5CF2-6440-4DB9-97A8-E36D94B26BE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9513" y="1784177"/>
              <a:ext cx="5424003" cy="2784321"/>
            </a:xfrm>
            <a:prstGeom prst="rect">
              <a:avLst/>
            </a:prstGeom>
          </p:spPr>
        </p:pic>
        <p:sp>
          <p:nvSpPr>
            <p:cNvPr id="104" name="TextovéPole 103">
              <a:extLst>
                <a:ext uri="{FF2B5EF4-FFF2-40B4-BE49-F238E27FC236}">
                  <a16:creationId xmlns:a16="http://schemas.microsoft.com/office/drawing/2014/main" id="{A104B6E8-CF3A-45BD-BA61-7E1D1434C477}"/>
                </a:ext>
              </a:extLst>
            </p:cNvPr>
            <p:cNvSpPr txBox="1"/>
            <p:nvPr/>
          </p:nvSpPr>
          <p:spPr>
            <a:xfrm rot="3131824">
              <a:off x="7514798" y="3509531"/>
              <a:ext cx="79060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chemeClr val="bg1"/>
                  </a:solidFill>
                </a:rPr>
                <a:t>OK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29356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16" grpId="0" animBg="1"/>
      <p:bldP spid="2" grpId="0"/>
      <p:bldP spid="4" grpId="0"/>
      <p:bldP spid="6" grpId="0"/>
      <p:bldP spid="8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543FECEB-7B08-40CC-BFF2-6D239ED688BD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C8EA2BAD-9B53-4099-884E-CD507F0128DF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F53B2E27-4BAF-4951-80E8-3A1DF0DFBB95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05883566-12FE-4529-91F8-50EB3EC61A02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17B93A70-941E-4F12-9CE6-8FF412604DA8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F1DB9312-9A29-4E8F-9309-41CCDCB1B89E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7765B39F-4200-4661-911A-38F53426A448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2657EB78-C549-49B6-963C-C031109F7316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D84A794B-B9A2-4EF4-99B5-680BFB9AD55B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7AE998BB-A348-40AD-BAA9-0D157614E924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16" name="Obdélník 115">
            <a:extLst>
              <a:ext uri="{FF2B5EF4-FFF2-40B4-BE49-F238E27FC236}">
                <a16:creationId xmlns:a16="http://schemas.microsoft.com/office/drawing/2014/main" id="{D3279937-AFFE-427D-AE30-49F2AC9972A0}"/>
              </a:ext>
            </a:extLst>
          </p:cNvPr>
          <p:cNvSpPr/>
          <p:nvPr/>
        </p:nvSpPr>
        <p:spPr>
          <a:xfrm>
            <a:off x="10733969" y="5816858"/>
            <a:ext cx="1063803" cy="94925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/>
              <a:t>10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C9AFA70B-619A-41F3-8C8A-01CE94316124}"/>
              </a:ext>
            </a:extLst>
          </p:cNvPr>
          <p:cNvSpPr txBox="1"/>
          <p:nvPr/>
        </p:nvSpPr>
        <p:spPr>
          <a:xfrm>
            <a:off x="509666" y="584616"/>
            <a:ext cx="631474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Zdeněk pracoval  denně 5 hodin.</a:t>
            </a:r>
          </a:p>
          <a:p>
            <a:r>
              <a:rPr lang="cs-CZ" sz="2400" dirty="0"/>
              <a:t>Pepík pracoval o 1 hodinu méně než Zdeněk.</a:t>
            </a:r>
          </a:p>
          <a:p>
            <a:r>
              <a:rPr lang="cs-CZ" sz="2400" dirty="0"/>
              <a:t>Marek pracoval o  2 hodiny méně než Zdeněk.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Kolik hodin odpracovali Zdeněk, Pepík a Marek za</a:t>
            </a:r>
          </a:p>
          <a:p>
            <a:r>
              <a:rPr lang="cs-CZ" sz="2400" dirty="0">
                <a:solidFill>
                  <a:srgbClr val="FF0000"/>
                </a:solidFill>
              </a:rPr>
              <a:t>5 dní brigády?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8543FA96-2DB5-4184-BA22-88B0DD51CA1C}"/>
              </a:ext>
            </a:extLst>
          </p:cNvPr>
          <p:cNvSpPr txBox="1"/>
          <p:nvPr/>
        </p:nvSpPr>
        <p:spPr>
          <a:xfrm>
            <a:off x="2773010" y="207720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6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CAFA0E4A-DAFF-4665-91EB-381C99BE5010}"/>
              </a:ext>
            </a:extLst>
          </p:cNvPr>
          <p:cNvSpPr txBox="1"/>
          <p:nvPr/>
        </p:nvSpPr>
        <p:spPr>
          <a:xfrm>
            <a:off x="2993614" y="2088994"/>
            <a:ext cx="11448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0 hodin</a:t>
            </a:r>
          </a:p>
        </p:txBody>
      </p:sp>
      <p:sp>
        <p:nvSpPr>
          <p:cNvPr id="103" name="Obdélník 102">
            <a:extLst>
              <a:ext uri="{FF2B5EF4-FFF2-40B4-BE49-F238E27FC236}">
                <a16:creationId xmlns:a16="http://schemas.microsoft.com/office/drawing/2014/main" id="{E829D5CB-5EF6-4CC3-A2F8-BA3DF17AB1D8}"/>
              </a:ext>
            </a:extLst>
          </p:cNvPr>
          <p:cNvSpPr/>
          <p:nvPr/>
        </p:nvSpPr>
        <p:spPr>
          <a:xfrm>
            <a:off x="101110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15FEDA2E-810B-4BEF-BB15-1449FEE7F0BD}"/>
              </a:ext>
            </a:extLst>
          </p:cNvPr>
          <p:cNvSpPr txBox="1"/>
          <p:nvPr/>
        </p:nvSpPr>
        <p:spPr>
          <a:xfrm>
            <a:off x="482669" y="2581844"/>
            <a:ext cx="46157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Kolik hodin by odpracovali za 7 dní?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5CD5CE40-E154-4595-9D31-8B7D77791AD0}"/>
              </a:ext>
            </a:extLst>
          </p:cNvPr>
          <p:cNvSpPr txBox="1"/>
          <p:nvPr/>
        </p:nvSpPr>
        <p:spPr>
          <a:xfrm>
            <a:off x="5070493" y="255065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8</a:t>
            </a:r>
          </a:p>
        </p:txBody>
      </p: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D929A0E5-1F5A-4382-8DE0-26BFB72302D0}"/>
              </a:ext>
            </a:extLst>
          </p:cNvPr>
          <p:cNvSpPr txBox="1"/>
          <p:nvPr/>
        </p:nvSpPr>
        <p:spPr>
          <a:xfrm>
            <a:off x="5308244" y="2555562"/>
            <a:ext cx="11448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4 hodin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F5ED3D69-D6A7-49C7-9419-DC26981885BF}"/>
              </a:ext>
            </a:extLst>
          </p:cNvPr>
          <p:cNvSpPr txBox="1"/>
          <p:nvPr/>
        </p:nvSpPr>
        <p:spPr>
          <a:xfrm>
            <a:off x="614597" y="5081666"/>
            <a:ext cx="7068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Výsledek určíš správným kliknutím na číslice klávesnice.</a:t>
            </a:r>
          </a:p>
        </p:txBody>
      </p:sp>
      <p:grpSp>
        <p:nvGrpSpPr>
          <p:cNvPr id="102" name="Skupina 101">
            <a:extLst>
              <a:ext uri="{FF2B5EF4-FFF2-40B4-BE49-F238E27FC236}">
                <a16:creationId xmlns:a16="http://schemas.microsoft.com/office/drawing/2014/main" id="{AFCBADBB-2593-460E-A9BF-FA737712BC14}"/>
              </a:ext>
            </a:extLst>
          </p:cNvPr>
          <p:cNvGrpSpPr/>
          <p:nvPr/>
        </p:nvGrpSpPr>
        <p:grpSpPr>
          <a:xfrm>
            <a:off x="5968027" y="1803726"/>
            <a:ext cx="5424003" cy="2784321"/>
            <a:chOff x="5139513" y="1784177"/>
            <a:chExt cx="5424003" cy="2784321"/>
          </a:xfrm>
        </p:grpSpPr>
        <p:pic>
          <p:nvPicPr>
            <p:cNvPr id="105" name="Obrázek 104" descr="Obsah obrázku kreslení&#10;&#10;Popis byl vytvořen automaticky">
              <a:extLst>
                <a:ext uri="{FF2B5EF4-FFF2-40B4-BE49-F238E27FC236}">
                  <a16:creationId xmlns:a16="http://schemas.microsoft.com/office/drawing/2014/main" id="{722DDC87-C351-42B9-9A09-C38E4CB1DE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9513" y="1784177"/>
              <a:ext cx="5424003" cy="2784321"/>
            </a:xfrm>
            <a:prstGeom prst="rect">
              <a:avLst/>
            </a:prstGeom>
          </p:spPr>
        </p:pic>
        <p:sp>
          <p:nvSpPr>
            <p:cNvPr id="106" name="TextovéPole 105">
              <a:extLst>
                <a:ext uri="{FF2B5EF4-FFF2-40B4-BE49-F238E27FC236}">
                  <a16:creationId xmlns:a16="http://schemas.microsoft.com/office/drawing/2014/main" id="{561EF38A-014D-4309-9EB1-F02CB1DD0418}"/>
                </a:ext>
              </a:extLst>
            </p:cNvPr>
            <p:cNvSpPr txBox="1"/>
            <p:nvPr/>
          </p:nvSpPr>
          <p:spPr>
            <a:xfrm rot="3131824">
              <a:off x="7514798" y="3509531"/>
              <a:ext cx="79060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chemeClr val="bg1"/>
                  </a:solidFill>
                </a:rPr>
                <a:t>OK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55083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6" grpId="0" animBg="1"/>
      <p:bldP spid="25" grpId="0"/>
      <p:bldP spid="75" grpId="0"/>
      <p:bldP spid="103" grpId="0" animBg="1"/>
      <p:bldP spid="27" grpId="0"/>
      <p:bldP spid="10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543FECEB-7B08-40CC-BFF2-6D239ED688BD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C8EA2BAD-9B53-4099-884E-CD507F0128DF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F53B2E27-4BAF-4951-80E8-3A1DF0DFBB95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05883566-12FE-4529-91F8-50EB3EC61A02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17B93A70-941E-4F12-9CE6-8FF412604DA8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F1DB9312-9A29-4E8F-9309-41CCDCB1B89E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7765B39F-4200-4661-911A-38F53426A448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2657EB78-C549-49B6-963C-C031109F7316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D84A794B-B9A2-4EF4-99B5-680BFB9AD55B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7AE998BB-A348-40AD-BAA9-0D157614E924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16" name="Obdélník 115">
            <a:extLst>
              <a:ext uri="{FF2B5EF4-FFF2-40B4-BE49-F238E27FC236}">
                <a16:creationId xmlns:a16="http://schemas.microsoft.com/office/drawing/2014/main" id="{D3279937-AFFE-427D-AE30-49F2AC9972A0}"/>
              </a:ext>
            </a:extLst>
          </p:cNvPr>
          <p:cNvSpPr/>
          <p:nvPr/>
        </p:nvSpPr>
        <p:spPr>
          <a:xfrm>
            <a:off x="10733969" y="5816858"/>
            <a:ext cx="1063803" cy="94925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/>
              <a:t>10</a:t>
            </a:r>
          </a:p>
        </p:txBody>
      </p:sp>
      <p:sp>
        <p:nvSpPr>
          <p:cNvPr id="103" name="Obdélník 102">
            <a:extLst>
              <a:ext uri="{FF2B5EF4-FFF2-40B4-BE49-F238E27FC236}">
                <a16:creationId xmlns:a16="http://schemas.microsoft.com/office/drawing/2014/main" id="{E829D5CB-5EF6-4CC3-A2F8-BA3DF17AB1D8}"/>
              </a:ext>
            </a:extLst>
          </p:cNvPr>
          <p:cNvSpPr/>
          <p:nvPr/>
        </p:nvSpPr>
        <p:spPr>
          <a:xfrm>
            <a:off x="101110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1712CCFB-2353-4319-BE0D-85845A904E30}"/>
              </a:ext>
            </a:extLst>
          </p:cNvPr>
          <p:cNvSpPr txBox="1"/>
          <p:nvPr/>
        </p:nvSpPr>
        <p:spPr>
          <a:xfrm>
            <a:off x="310249" y="114353"/>
            <a:ext cx="70280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Postupně doplň tabulku kliknutím na číslice klávesnice.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2CF68A9-F6C8-4FB6-BC7D-4B44EA54B4B5}"/>
              </a:ext>
            </a:extLst>
          </p:cNvPr>
          <p:cNvSpPr txBox="1"/>
          <p:nvPr/>
        </p:nvSpPr>
        <p:spPr>
          <a:xfrm>
            <a:off x="761996" y="711649"/>
            <a:ext cx="1266693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Dělenec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843AC069-1726-4091-834A-9B3D077D685A}"/>
              </a:ext>
            </a:extLst>
          </p:cNvPr>
          <p:cNvSpPr txBox="1"/>
          <p:nvPr/>
        </p:nvSpPr>
        <p:spPr>
          <a:xfrm>
            <a:off x="2853833" y="710789"/>
            <a:ext cx="965201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dělitel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1DA9479B-16DF-422D-9828-E44081CC1CEB}"/>
              </a:ext>
            </a:extLst>
          </p:cNvPr>
          <p:cNvSpPr txBox="1"/>
          <p:nvPr/>
        </p:nvSpPr>
        <p:spPr>
          <a:xfrm>
            <a:off x="4621080" y="684359"/>
            <a:ext cx="811441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podíl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EFD868B2-3700-4C7E-9956-959271124B9C}"/>
              </a:ext>
            </a:extLst>
          </p:cNvPr>
          <p:cNvSpPr txBox="1"/>
          <p:nvPr/>
        </p:nvSpPr>
        <p:spPr>
          <a:xfrm>
            <a:off x="1147517" y="133490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25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73AF62B8-C9C2-44E2-B1C9-CFD198D97799}"/>
              </a:ext>
            </a:extLst>
          </p:cNvPr>
          <p:cNvSpPr txBox="1"/>
          <p:nvPr/>
        </p:nvSpPr>
        <p:spPr>
          <a:xfrm>
            <a:off x="4831506" y="138226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5</a:t>
            </a: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C6966465-502D-4DDF-8D0E-B3519B3C8BF7}"/>
              </a:ext>
            </a:extLst>
          </p:cNvPr>
          <p:cNvSpPr/>
          <p:nvPr/>
        </p:nvSpPr>
        <p:spPr>
          <a:xfrm>
            <a:off x="2873402" y="1348755"/>
            <a:ext cx="914400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B0DF19CE-A4E1-4C70-9D8B-48F9568C36CD}"/>
              </a:ext>
            </a:extLst>
          </p:cNvPr>
          <p:cNvSpPr txBox="1"/>
          <p:nvPr/>
        </p:nvSpPr>
        <p:spPr>
          <a:xfrm>
            <a:off x="3161691" y="136043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3A1F02EC-8EE6-4C09-8FB1-0355C46352A2}"/>
              </a:ext>
            </a:extLst>
          </p:cNvPr>
          <p:cNvSpPr txBox="1"/>
          <p:nvPr/>
        </p:nvSpPr>
        <p:spPr>
          <a:xfrm>
            <a:off x="1147516" y="2176603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40</a:t>
            </a:r>
          </a:p>
        </p:txBody>
      </p:sp>
      <p:sp>
        <p:nvSpPr>
          <p:cNvPr id="102" name="TextovéPole 101">
            <a:extLst>
              <a:ext uri="{FF2B5EF4-FFF2-40B4-BE49-F238E27FC236}">
                <a16:creationId xmlns:a16="http://schemas.microsoft.com/office/drawing/2014/main" id="{261F7296-AA33-49A8-BB2C-A0F888B2D8F8}"/>
              </a:ext>
            </a:extLst>
          </p:cNvPr>
          <p:cNvSpPr txBox="1"/>
          <p:nvPr/>
        </p:nvSpPr>
        <p:spPr>
          <a:xfrm>
            <a:off x="4856721" y="218310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5</a:t>
            </a:r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FA6D385C-658A-422E-A463-28CD7B5682F2}"/>
              </a:ext>
            </a:extLst>
          </p:cNvPr>
          <p:cNvSpPr/>
          <p:nvPr/>
        </p:nvSpPr>
        <p:spPr>
          <a:xfrm>
            <a:off x="2826860" y="2109193"/>
            <a:ext cx="1009489" cy="5115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E436E4BA-F3FD-43F5-B1C2-C38E35B5D6C5}"/>
              </a:ext>
            </a:extLst>
          </p:cNvPr>
          <p:cNvSpPr txBox="1"/>
          <p:nvPr/>
        </p:nvSpPr>
        <p:spPr>
          <a:xfrm>
            <a:off x="3184388" y="215536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ED100644-1B0F-4B6D-8F2E-26B5C2583B46}"/>
              </a:ext>
            </a:extLst>
          </p:cNvPr>
          <p:cNvSpPr txBox="1"/>
          <p:nvPr/>
        </p:nvSpPr>
        <p:spPr>
          <a:xfrm>
            <a:off x="1147515" y="30466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35</a:t>
            </a:r>
          </a:p>
        </p:txBody>
      </p:sp>
      <p:sp>
        <p:nvSpPr>
          <p:cNvPr id="105" name="Obdélník 104">
            <a:extLst>
              <a:ext uri="{FF2B5EF4-FFF2-40B4-BE49-F238E27FC236}">
                <a16:creationId xmlns:a16="http://schemas.microsoft.com/office/drawing/2014/main" id="{460B3FA5-274F-4D5B-9DFF-5F2C74A4CB68}"/>
              </a:ext>
            </a:extLst>
          </p:cNvPr>
          <p:cNvSpPr/>
          <p:nvPr/>
        </p:nvSpPr>
        <p:spPr>
          <a:xfrm>
            <a:off x="2853833" y="2932163"/>
            <a:ext cx="1009489" cy="5115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TextovéPole 105">
            <a:extLst>
              <a:ext uri="{FF2B5EF4-FFF2-40B4-BE49-F238E27FC236}">
                <a16:creationId xmlns:a16="http://schemas.microsoft.com/office/drawing/2014/main" id="{7056517D-EB06-4960-A8CB-31CD9F1BD97B}"/>
              </a:ext>
            </a:extLst>
          </p:cNvPr>
          <p:cNvSpPr txBox="1"/>
          <p:nvPr/>
        </p:nvSpPr>
        <p:spPr>
          <a:xfrm>
            <a:off x="4870238" y="297918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5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CBB0D108-2415-4B43-BA69-1BCE51C78065}"/>
              </a:ext>
            </a:extLst>
          </p:cNvPr>
          <p:cNvSpPr txBox="1"/>
          <p:nvPr/>
        </p:nvSpPr>
        <p:spPr>
          <a:xfrm>
            <a:off x="3211422" y="297918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107" name="TextovéPole 106">
            <a:extLst>
              <a:ext uri="{FF2B5EF4-FFF2-40B4-BE49-F238E27FC236}">
                <a16:creationId xmlns:a16="http://schemas.microsoft.com/office/drawing/2014/main" id="{357CD28D-13C2-47FD-8C12-4BC23695D3EA}"/>
              </a:ext>
            </a:extLst>
          </p:cNvPr>
          <p:cNvSpPr txBox="1"/>
          <p:nvPr/>
        </p:nvSpPr>
        <p:spPr>
          <a:xfrm>
            <a:off x="1147514" y="379882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50</a:t>
            </a:r>
          </a:p>
        </p:txBody>
      </p:sp>
      <p:sp>
        <p:nvSpPr>
          <p:cNvPr id="108" name="TextovéPole 107">
            <a:extLst>
              <a:ext uri="{FF2B5EF4-FFF2-40B4-BE49-F238E27FC236}">
                <a16:creationId xmlns:a16="http://schemas.microsoft.com/office/drawing/2014/main" id="{8D442C41-4C4C-4FF6-A171-1E48BBB0FF54}"/>
              </a:ext>
            </a:extLst>
          </p:cNvPr>
          <p:cNvSpPr txBox="1"/>
          <p:nvPr/>
        </p:nvSpPr>
        <p:spPr>
          <a:xfrm>
            <a:off x="4893000" y="378993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5</a:t>
            </a:r>
          </a:p>
        </p:txBody>
      </p:sp>
      <p:sp>
        <p:nvSpPr>
          <p:cNvPr id="109" name="Obdélník 108">
            <a:extLst>
              <a:ext uri="{FF2B5EF4-FFF2-40B4-BE49-F238E27FC236}">
                <a16:creationId xmlns:a16="http://schemas.microsoft.com/office/drawing/2014/main" id="{E56B0C1D-6F9F-467A-98A5-9A114B591EFC}"/>
              </a:ext>
            </a:extLst>
          </p:cNvPr>
          <p:cNvSpPr/>
          <p:nvPr/>
        </p:nvSpPr>
        <p:spPr>
          <a:xfrm>
            <a:off x="2853833" y="3758123"/>
            <a:ext cx="1009489" cy="5115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3F187E17-9312-405D-A64F-2E3731283D01}"/>
              </a:ext>
            </a:extLst>
          </p:cNvPr>
          <p:cNvSpPr txBox="1"/>
          <p:nvPr/>
        </p:nvSpPr>
        <p:spPr>
          <a:xfrm>
            <a:off x="3105345" y="378128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10</a:t>
            </a:r>
          </a:p>
        </p:txBody>
      </p:sp>
      <p:sp>
        <p:nvSpPr>
          <p:cNvPr id="110" name="TextovéPole 109">
            <a:extLst>
              <a:ext uri="{FF2B5EF4-FFF2-40B4-BE49-F238E27FC236}">
                <a16:creationId xmlns:a16="http://schemas.microsoft.com/office/drawing/2014/main" id="{D03307E8-EA9B-4751-8B68-18ED3B691028}"/>
              </a:ext>
            </a:extLst>
          </p:cNvPr>
          <p:cNvSpPr txBox="1"/>
          <p:nvPr/>
        </p:nvSpPr>
        <p:spPr>
          <a:xfrm>
            <a:off x="1150176" y="4581473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15</a:t>
            </a:r>
          </a:p>
        </p:txBody>
      </p:sp>
      <p:sp>
        <p:nvSpPr>
          <p:cNvPr id="111" name="Obdélník 110">
            <a:extLst>
              <a:ext uri="{FF2B5EF4-FFF2-40B4-BE49-F238E27FC236}">
                <a16:creationId xmlns:a16="http://schemas.microsoft.com/office/drawing/2014/main" id="{E446A9A5-20E6-47C7-811C-C5F3B38C0D73}"/>
              </a:ext>
            </a:extLst>
          </p:cNvPr>
          <p:cNvSpPr/>
          <p:nvPr/>
        </p:nvSpPr>
        <p:spPr>
          <a:xfrm>
            <a:off x="2873402" y="4522960"/>
            <a:ext cx="1009489" cy="5115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C5F5FB0C-BC57-479F-AC23-20AC1165001B}"/>
              </a:ext>
            </a:extLst>
          </p:cNvPr>
          <p:cNvSpPr txBox="1"/>
          <p:nvPr/>
        </p:nvSpPr>
        <p:spPr>
          <a:xfrm>
            <a:off x="3208067" y="456830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5</a:t>
            </a:r>
          </a:p>
        </p:txBody>
      </p:sp>
      <p:sp>
        <p:nvSpPr>
          <p:cNvPr id="112" name="Obdélník 111">
            <a:extLst>
              <a:ext uri="{FF2B5EF4-FFF2-40B4-BE49-F238E27FC236}">
                <a16:creationId xmlns:a16="http://schemas.microsoft.com/office/drawing/2014/main" id="{E7E28142-EB7D-4BC5-B7DD-ACDA723566E2}"/>
              </a:ext>
            </a:extLst>
          </p:cNvPr>
          <p:cNvSpPr/>
          <p:nvPr/>
        </p:nvSpPr>
        <p:spPr>
          <a:xfrm>
            <a:off x="4522055" y="4525694"/>
            <a:ext cx="1009489" cy="5115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3" name="TextovéPole 112">
            <a:extLst>
              <a:ext uri="{FF2B5EF4-FFF2-40B4-BE49-F238E27FC236}">
                <a16:creationId xmlns:a16="http://schemas.microsoft.com/office/drawing/2014/main" id="{9231A8B9-F77C-4CAE-8280-950709B3B9CE}"/>
              </a:ext>
            </a:extLst>
          </p:cNvPr>
          <p:cNvSpPr txBox="1"/>
          <p:nvPr/>
        </p:nvSpPr>
        <p:spPr>
          <a:xfrm>
            <a:off x="4923038" y="458147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3</a:t>
            </a:r>
          </a:p>
        </p:txBody>
      </p:sp>
      <p:grpSp>
        <p:nvGrpSpPr>
          <p:cNvPr id="114" name="Skupina 113">
            <a:extLst>
              <a:ext uri="{FF2B5EF4-FFF2-40B4-BE49-F238E27FC236}">
                <a16:creationId xmlns:a16="http://schemas.microsoft.com/office/drawing/2014/main" id="{28F3CC6F-00F6-4118-B7A7-0B98A395EF3A}"/>
              </a:ext>
            </a:extLst>
          </p:cNvPr>
          <p:cNvGrpSpPr/>
          <p:nvPr/>
        </p:nvGrpSpPr>
        <p:grpSpPr>
          <a:xfrm>
            <a:off x="5968027" y="1803726"/>
            <a:ext cx="5424003" cy="2784321"/>
            <a:chOff x="5139513" y="1784177"/>
            <a:chExt cx="5424003" cy="2784321"/>
          </a:xfrm>
        </p:grpSpPr>
        <p:pic>
          <p:nvPicPr>
            <p:cNvPr id="115" name="Obrázek 114" descr="Obsah obrázku kreslení&#10;&#10;Popis byl vytvořen automaticky">
              <a:extLst>
                <a:ext uri="{FF2B5EF4-FFF2-40B4-BE49-F238E27FC236}">
                  <a16:creationId xmlns:a16="http://schemas.microsoft.com/office/drawing/2014/main" id="{3EFF7315-0691-46E4-9059-EA23E6138A4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9513" y="1784177"/>
              <a:ext cx="5424003" cy="2784321"/>
            </a:xfrm>
            <a:prstGeom prst="rect">
              <a:avLst/>
            </a:prstGeom>
          </p:spPr>
        </p:pic>
        <p:sp>
          <p:nvSpPr>
            <p:cNvPr id="117" name="TextovéPole 116">
              <a:extLst>
                <a:ext uri="{FF2B5EF4-FFF2-40B4-BE49-F238E27FC236}">
                  <a16:creationId xmlns:a16="http://schemas.microsoft.com/office/drawing/2014/main" id="{AAFCABEE-592E-4535-AD20-7BA6CC7082C9}"/>
                </a:ext>
              </a:extLst>
            </p:cNvPr>
            <p:cNvSpPr txBox="1"/>
            <p:nvPr/>
          </p:nvSpPr>
          <p:spPr>
            <a:xfrm rot="3131824">
              <a:off x="7514798" y="3509531"/>
              <a:ext cx="79060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chemeClr val="bg1"/>
                  </a:solidFill>
                </a:rPr>
                <a:t>OK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8081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16" grpId="0" animBg="1"/>
      <p:bldP spid="116" grpId="0" animBg="1"/>
      <p:bldP spid="20" grpId="0" animBg="1"/>
      <p:bldP spid="21" grpId="0"/>
      <p:bldP spid="23" grpId="0" animBg="1"/>
      <p:bldP spid="28" grpId="0"/>
      <p:bldP spid="105" grpId="0" animBg="1"/>
      <p:bldP spid="30" grpId="0"/>
      <p:bldP spid="109" grpId="0" animBg="1"/>
      <p:bldP spid="31" grpId="0"/>
      <p:bldP spid="112" grpId="0" animBg="1"/>
      <p:bldP spid="1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monitor, vsedě, obrazovka, autobus&#10;&#10;Popis byl vytvořen automaticky">
            <a:extLst>
              <a:ext uri="{FF2B5EF4-FFF2-40B4-BE49-F238E27FC236}">
                <a16:creationId xmlns:a16="http://schemas.microsoft.com/office/drawing/2014/main" id="{8D1842FB-EFA4-45FC-B622-3622CF5D0B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308" y="1212662"/>
            <a:ext cx="4894809" cy="2530087"/>
          </a:xfrm>
          <a:prstGeom prst="rect">
            <a:avLst/>
          </a:prstGeom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F378E1E4-D074-45D0-9D64-DAF484A57B83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1EB81807-D839-41BC-A46D-E36B518CB1A2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0F9F9948-7A72-4822-8046-79BADEC32926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B32F022E-E312-4396-924B-36287F8CE006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C7E072D6-C025-413A-A48A-94018328A742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FC324F2D-B614-40F7-AB5F-4AC8A576DD1A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397C509B-4063-4759-9C3A-0E84A3EDEAC7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FBED8A52-7661-4BD9-BAAB-4428F2D84988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5058705B-48B4-4768-B425-14D57B7DFEF9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FC361996-DBEB-488C-8404-92C35EF18CF0}"/>
              </a:ext>
            </a:extLst>
          </p:cNvPr>
          <p:cNvSpPr/>
          <p:nvPr/>
        </p:nvSpPr>
        <p:spPr>
          <a:xfrm>
            <a:off x="101110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85DB486F-63A8-488C-B32B-781327985468}"/>
              </a:ext>
            </a:extLst>
          </p:cNvPr>
          <p:cNvSpPr txBox="1"/>
          <p:nvPr/>
        </p:nvSpPr>
        <p:spPr>
          <a:xfrm>
            <a:off x="542643" y="317644"/>
            <a:ext cx="487966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Pět lístků na autobus stálo 45 korun.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Kolik korun stál jeden lístek?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Jeden lístek na autobus stál       korun.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5C7B9D12-DF9F-492B-BC91-9609AB657B81}"/>
              </a:ext>
            </a:extLst>
          </p:cNvPr>
          <p:cNvSpPr txBox="1"/>
          <p:nvPr/>
        </p:nvSpPr>
        <p:spPr>
          <a:xfrm>
            <a:off x="4073071" y="431566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9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B03CB16F-7F0B-4C82-957B-9C7C7760DCF5}"/>
              </a:ext>
            </a:extLst>
          </p:cNvPr>
          <p:cNvSpPr txBox="1"/>
          <p:nvPr/>
        </p:nvSpPr>
        <p:spPr>
          <a:xfrm>
            <a:off x="878960" y="5089459"/>
            <a:ext cx="7068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Výsledek určíš správným kliknutím na číslice klávesnice.</a:t>
            </a:r>
          </a:p>
        </p:txBody>
      </p:sp>
      <p:grpSp>
        <p:nvGrpSpPr>
          <p:cNvPr id="69" name="Skupina 68">
            <a:extLst>
              <a:ext uri="{FF2B5EF4-FFF2-40B4-BE49-F238E27FC236}">
                <a16:creationId xmlns:a16="http://schemas.microsoft.com/office/drawing/2014/main" id="{CBB33D4C-A3DC-4AA3-AE78-7D01CE240324}"/>
              </a:ext>
            </a:extLst>
          </p:cNvPr>
          <p:cNvGrpSpPr/>
          <p:nvPr/>
        </p:nvGrpSpPr>
        <p:grpSpPr>
          <a:xfrm>
            <a:off x="6240738" y="1836829"/>
            <a:ext cx="5424003" cy="2784321"/>
            <a:chOff x="5139513" y="1784177"/>
            <a:chExt cx="5424003" cy="2784321"/>
          </a:xfrm>
        </p:grpSpPr>
        <p:pic>
          <p:nvPicPr>
            <p:cNvPr id="70" name="Obrázek 69" descr="Obsah obrázku kreslení&#10;&#10;Popis byl vytvořen automaticky">
              <a:extLst>
                <a:ext uri="{FF2B5EF4-FFF2-40B4-BE49-F238E27FC236}">
                  <a16:creationId xmlns:a16="http://schemas.microsoft.com/office/drawing/2014/main" id="{B6CFFED3-E737-409E-8CC2-35EC8AD1658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9513" y="1784177"/>
              <a:ext cx="5424003" cy="2784321"/>
            </a:xfrm>
            <a:prstGeom prst="rect">
              <a:avLst/>
            </a:prstGeom>
          </p:spPr>
        </p:pic>
        <p:sp>
          <p:nvSpPr>
            <p:cNvPr id="71" name="TextovéPole 70">
              <a:extLst>
                <a:ext uri="{FF2B5EF4-FFF2-40B4-BE49-F238E27FC236}">
                  <a16:creationId xmlns:a16="http://schemas.microsoft.com/office/drawing/2014/main" id="{56053B6B-47E1-462A-A9D1-E608006A381C}"/>
                </a:ext>
              </a:extLst>
            </p:cNvPr>
            <p:cNvSpPr txBox="1"/>
            <p:nvPr/>
          </p:nvSpPr>
          <p:spPr>
            <a:xfrm rot="3131824">
              <a:off x="7514798" y="3509531"/>
              <a:ext cx="79060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chemeClr val="bg1"/>
                  </a:solidFill>
                </a:rPr>
                <a:t>OK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32453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6" grpId="0" animBg="1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B54009B-25D9-49CE-A635-B5966333FB16}"/>
              </a:ext>
            </a:extLst>
          </p:cNvPr>
          <p:cNvSpPr txBox="1"/>
          <p:nvPr/>
        </p:nvSpPr>
        <p:spPr>
          <a:xfrm>
            <a:off x="569626" y="1016012"/>
            <a:ext cx="20890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( 35 : 5 ) +  66 =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3F9C432B-B5C3-440E-8AF8-BF2244C8753A}"/>
              </a:ext>
            </a:extLst>
          </p:cNvPr>
          <p:cNvSpPr txBox="1"/>
          <p:nvPr/>
        </p:nvSpPr>
        <p:spPr>
          <a:xfrm>
            <a:off x="2579301" y="101601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7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3F8C269C-E656-4AB6-990B-9A6470424D14}"/>
              </a:ext>
            </a:extLst>
          </p:cNvPr>
          <p:cNvSpPr txBox="1"/>
          <p:nvPr/>
        </p:nvSpPr>
        <p:spPr>
          <a:xfrm>
            <a:off x="2805945" y="100619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3</a:t>
            </a:r>
          </a:p>
        </p:txBody>
      </p:sp>
      <p:sp>
        <p:nvSpPr>
          <p:cNvPr id="103" name="TextovéPole 102">
            <a:extLst>
              <a:ext uri="{FF2B5EF4-FFF2-40B4-BE49-F238E27FC236}">
                <a16:creationId xmlns:a16="http://schemas.microsoft.com/office/drawing/2014/main" id="{76746FC6-C1E8-4A11-99AB-64C30BAE368A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04" name="Obdélník 103">
            <a:extLst>
              <a:ext uri="{FF2B5EF4-FFF2-40B4-BE49-F238E27FC236}">
                <a16:creationId xmlns:a16="http://schemas.microsoft.com/office/drawing/2014/main" id="{7B4C64B1-212E-4E76-A6CB-BCAAE60AC541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05" name="Obdélník 104">
            <a:extLst>
              <a:ext uri="{FF2B5EF4-FFF2-40B4-BE49-F238E27FC236}">
                <a16:creationId xmlns:a16="http://schemas.microsoft.com/office/drawing/2014/main" id="{005F99D8-37C3-41DC-8978-53233C2DA77D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106" name="Obdélník 105">
            <a:extLst>
              <a:ext uri="{FF2B5EF4-FFF2-40B4-BE49-F238E27FC236}">
                <a16:creationId xmlns:a16="http://schemas.microsoft.com/office/drawing/2014/main" id="{E1727BE9-70C0-437F-8390-B84D7DE44CE8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107" name="Obdélník 106">
            <a:extLst>
              <a:ext uri="{FF2B5EF4-FFF2-40B4-BE49-F238E27FC236}">
                <a16:creationId xmlns:a16="http://schemas.microsoft.com/office/drawing/2014/main" id="{3261A09E-39BF-43AF-9074-9C0223EC7058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08" name="Obdélník 107">
            <a:extLst>
              <a:ext uri="{FF2B5EF4-FFF2-40B4-BE49-F238E27FC236}">
                <a16:creationId xmlns:a16="http://schemas.microsoft.com/office/drawing/2014/main" id="{D9DA0336-DE68-4477-AC56-DE9DA5072844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09" name="Obdélník 108">
            <a:extLst>
              <a:ext uri="{FF2B5EF4-FFF2-40B4-BE49-F238E27FC236}">
                <a16:creationId xmlns:a16="http://schemas.microsoft.com/office/drawing/2014/main" id="{57A98822-AE27-4ED2-A940-BBF9A1D11E2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10" name="Obdélník 109">
            <a:extLst>
              <a:ext uri="{FF2B5EF4-FFF2-40B4-BE49-F238E27FC236}">
                <a16:creationId xmlns:a16="http://schemas.microsoft.com/office/drawing/2014/main" id="{B064F911-BDD3-4614-A8BA-46F03A64C77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11" name="Obdélník 110">
            <a:extLst>
              <a:ext uri="{FF2B5EF4-FFF2-40B4-BE49-F238E27FC236}">
                <a16:creationId xmlns:a16="http://schemas.microsoft.com/office/drawing/2014/main" id="{298D142B-3D08-47CD-A322-B3887B9C62DF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12" name="Obdélník 111">
            <a:extLst>
              <a:ext uri="{FF2B5EF4-FFF2-40B4-BE49-F238E27FC236}">
                <a16:creationId xmlns:a16="http://schemas.microsoft.com/office/drawing/2014/main" id="{6902B0E9-C99B-41E2-BD2E-D7691A320F5F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13" name="Obdélník 112">
            <a:extLst>
              <a:ext uri="{FF2B5EF4-FFF2-40B4-BE49-F238E27FC236}">
                <a16:creationId xmlns:a16="http://schemas.microsoft.com/office/drawing/2014/main" id="{884AD2D1-FAAE-4D9C-B69B-262157E92904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14" name="Vývojový diagram: spojnice 113">
            <a:extLst>
              <a:ext uri="{FF2B5EF4-FFF2-40B4-BE49-F238E27FC236}">
                <a16:creationId xmlns:a16="http://schemas.microsoft.com/office/drawing/2014/main" id="{D096FEC6-BF6A-4195-AB64-1C9B7E707706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Vývojový diagram: spojnice 114">
            <a:extLst>
              <a:ext uri="{FF2B5EF4-FFF2-40B4-BE49-F238E27FC236}">
                <a16:creationId xmlns:a16="http://schemas.microsoft.com/office/drawing/2014/main" id="{5CB2843D-C8F7-494A-B4A5-5419117C4964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Vývojový diagram: spojnice 116">
            <a:extLst>
              <a:ext uri="{FF2B5EF4-FFF2-40B4-BE49-F238E27FC236}">
                <a16:creationId xmlns:a16="http://schemas.microsoft.com/office/drawing/2014/main" id="{AD059198-DEA2-44F8-9814-916C536096B6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Vývojový diagram: spojnice 117">
            <a:extLst>
              <a:ext uri="{FF2B5EF4-FFF2-40B4-BE49-F238E27FC236}">
                <a16:creationId xmlns:a16="http://schemas.microsoft.com/office/drawing/2014/main" id="{F4E38B4F-4DCC-4C0F-9434-C9E45F267AAB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9" name="Vývojový diagram: spojnice 118">
            <a:extLst>
              <a:ext uri="{FF2B5EF4-FFF2-40B4-BE49-F238E27FC236}">
                <a16:creationId xmlns:a16="http://schemas.microsoft.com/office/drawing/2014/main" id="{CF2AE637-CCB5-4996-A8FA-F73378C4F83E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0" name="Vývojový diagram: spojnice 119">
            <a:extLst>
              <a:ext uri="{FF2B5EF4-FFF2-40B4-BE49-F238E27FC236}">
                <a16:creationId xmlns:a16="http://schemas.microsoft.com/office/drawing/2014/main" id="{7C606A59-D510-45EF-9237-E8E2B8DCDAD2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1" name="Vývojový diagram: spojnice 120">
            <a:extLst>
              <a:ext uri="{FF2B5EF4-FFF2-40B4-BE49-F238E27FC236}">
                <a16:creationId xmlns:a16="http://schemas.microsoft.com/office/drawing/2014/main" id="{A16A9DAD-20C0-49E1-8DEB-59862A2F2062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2" name="Vývojový diagram: spojnice 121">
            <a:extLst>
              <a:ext uri="{FF2B5EF4-FFF2-40B4-BE49-F238E27FC236}">
                <a16:creationId xmlns:a16="http://schemas.microsoft.com/office/drawing/2014/main" id="{200F25FD-8DC6-4A4C-A0EF-5FBD2BFFCBDE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Vývojový diagram: spojnice 122">
            <a:extLst>
              <a:ext uri="{FF2B5EF4-FFF2-40B4-BE49-F238E27FC236}">
                <a16:creationId xmlns:a16="http://schemas.microsoft.com/office/drawing/2014/main" id="{3CA7731A-4807-4715-A03E-47A33D1990C5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4" name="Vývojový diagram: spojnice 123">
            <a:extLst>
              <a:ext uri="{FF2B5EF4-FFF2-40B4-BE49-F238E27FC236}">
                <a16:creationId xmlns:a16="http://schemas.microsoft.com/office/drawing/2014/main" id="{F007611A-91B4-4E53-8FA2-CB85BC0CC3F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5" name="Vývojový diagram: spojnice 124">
            <a:extLst>
              <a:ext uri="{FF2B5EF4-FFF2-40B4-BE49-F238E27FC236}">
                <a16:creationId xmlns:a16="http://schemas.microsoft.com/office/drawing/2014/main" id="{1E5FE46A-1DB9-4031-A9D8-D5CBDD0EB95E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6" name="Vývojový diagram: spojnice 125">
            <a:extLst>
              <a:ext uri="{FF2B5EF4-FFF2-40B4-BE49-F238E27FC236}">
                <a16:creationId xmlns:a16="http://schemas.microsoft.com/office/drawing/2014/main" id="{B301E060-F10E-45C1-A907-CECAD0D54701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7" name="Vývojový diagram: spojnice 126">
            <a:extLst>
              <a:ext uri="{FF2B5EF4-FFF2-40B4-BE49-F238E27FC236}">
                <a16:creationId xmlns:a16="http://schemas.microsoft.com/office/drawing/2014/main" id="{3126A680-0718-4E45-87D4-868305E64762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8" name="Vývojový diagram: spojnice 127">
            <a:extLst>
              <a:ext uri="{FF2B5EF4-FFF2-40B4-BE49-F238E27FC236}">
                <a16:creationId xmlns:a16="http://schemas.microsoft.com/office/drawing/2014/main" id="{44F72989-3463-436A-B8E9-BC086F40D6A3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9" name="Vývojový diagram: spojnice 128">
            <a:extLst>
              <a:ext uri="{FF2B5EF4-FFF2-40B4-BE49-F238E27FC236}">
                <a16:creationId xmlns:a16="http://schemas.microsoft.com/office/drawing/2014/main" id="{015FA7F4-C50D-47BB-8510-E0E386599D42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0" name="TextovéPole 129">
            <a:extLst>
              <a:ext uri="{FF2B5EF4-FFF2-40B4-BE49-F238E27FC236}">
                <a16:creationId xmlns:a16="http://schemas.microsoft.com/office/drawing/2014/main" id="{6C4E2554-22B7-4CF2-89C8-94954553A2F7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131" name="Vývojový diagram: spojnice 130">
            <a:extLst>
              <a:ext uri="{FF2B5EF4-FFF2-40B4-BE49-F238E27FC236}">
                <a16:creationId xmlns:a16="http://schemas.microsoft.com/office/drawing/2014/main" id="{0358824C-A65F-469B-BACE-CA154483754B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2" name="TextovéPole 131">
            <a:extLst>
              <a:ext uri="{FF2B5EF4-FFF2-40B4-BE49-F238E27FC236}">
                <a16:creationId xmlns:a16="http://schemas.microsoft.com/office/drawing/2014/main" id="{6364F9BF-C51A-4E38-BDEB-256D9C0B4F5F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133" name="TextovéPole 132">
            <a:extLst>
              <a:ext uri="{FF2B5EF4-FFF2-40B4-BE49-F238E27FC236}">
                <a16:creationId xmlns:a16="http://schemas.microsoft.com/office/drawing/2014/main" id="{ACAC823A-A1FB-44B4-BE28-9896E5F3B216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134" name="TextovéPole 133">
            <a:extLst>
              <a:ext uri="{FF2B5EF4-FFF2-40B4-BE49-F238E27FC236}">
                <a16:creationId xmlns:a16="http://schemas.microsoft.com/office/drawing/2014/main" id="{5D092C5E-53CF-4E64-90CD-6093F2E9E8B1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135" name="TextovéPole 134">
            <a:extLst>
              <a:ext uri="{FF2B5EF4-FFF2-40B4-BE49-F238E27FC236}">
                <a16:creationId xmlns:a16="http://schemas.microsoft.com/office/drawing/2014/main" id="{981FAC8A-2C80-47E2-BDA1-DA13F2E0BA0F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36" name="TextovéPole 135">
            <a:extLst>
              <a:ext uri="{FF2B5EF4-FFF2-40B4-BE49-F238E27FC236}">
                <a16:creationId xmlns:a16="http://schemas.microsoft.com/office/drawing/2014/main" id="{77A8B978-48F0-4DFD-9DD6-5BD587C59EB0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37" name="TextovéPole 136">
            <a:extLst>
              <a:ext uri="{FF2B5EF4-FFF2-40B4-BE49-F238E27FC236}">
                <a16:creationId xmlns:a16="http://schemas.microsoft.com/office/drawing/2014/main" id="{969B1F8F-C716-4093-A803-5C7432D9BCAB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38" name="TextovéPole 137">
            <a:extLst>
              <a:ext uri="{FF2B5EF4-FFF2-40B4-BE49-F238E27FC236}">
                <a16:creationId xmlns:a16="http://schemas.microsoft.com/office/drawing/2014/main" id="{4FE591B5-274B-41EE-9C60-E63D6A2C1CE1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88" name="TextovéPole 187">
            <a:extLst>
              <a:ext uri="{FF2B5EF4-FFF2-40B4-BE49-F238E27FC236}">
                <a16:creationId xmlns:a16="http://schemas.microsoft.com/office/drawing/2014/main" id="{09457B70-FAD7-44E2-81C9-7248F7EC1BEB}"/>
              </a:ext>
            </a:extLst>
          </p:cNvPr>
          <p:cNvSpPr txBox="1"/>
          <p:nvPr/>
        </p:nvSpPr>
        <p:spPr>
          <a:xfrm>
            <a:off x="356017" y="228081"/>
            <a:ext cx="96211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 Vypočítej příklad. Výsledek určíš správným kliknutím na číslice klávesnice.</a:t>
            </a:r>
          </a:p>
        </p:txBody>
      </p:sp>
      <p:grpSp>
        <p:nvGrpSpPr>
          <p:cNvPr id="93" name="Skupina 92">
            <a:extLst>
              <a:ext uri="{FF2B5EF4-FFF2-40B4-BE49-F238E27FC236}">
                <a16:creationId xmlns:a16="http://schemas.microsoft.com/office/drawing/2014/main" id="{9427C5F4-ED94-4A38-BDFB-DBDE10A54170}"/>
              </a:ext>
            </a:extLst>
          </p:cNvPr>
          <p:cNvGrpSpPr/>
          <p:nvPr/>
        </p:nvGrpSpPr>
        <p:grpSpPr>
          <a:xfrm>
            <a:off x="4619826" y="1042338"/>
            <a:ext cx="5424003" cy="2784321"/>
            <a:chOff x="5139513" y="1784177"/>
            <a:chExt cx="5424003" cy="2784321"/>
          </a:xfrm>
        </p:grpSpPr>
        <p:pic>
          <p:nvPicPr>
            <p:cNvPr id="94" name="Obrázek 93" descr="Obsah obrázku kreslení&#10;&#10;Popis byl vytvořen automaticky">
              <a:extLst>
                <a:ext uri="{FF2B5EF4-FFF2-40B4-BE49-F238E27FC236}">
                  <a16:creationId xmlns:a16="http://schemas.microsoft.com/office/drawing/2014/main" id="{E5C303D2-CE92-4CA4-A9C5-3B8042A349E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9513" y="1784177"/>
              <a:ext cx="5424003" cy="2784321"/>
            </a:xfrm>
            <a:prstGeom prst="rect">
              <a:avLst/>
            </a:prstGeom>
          </p:spPr>
        </p:pic>
        <p:sp>
          <p:nvSpPr>
            <p:cNvPr id="95" name="TextovéPole 94">
              <a:extLst>
                <a:ext uri="{FF2B5EF4-FFF2-40B4-BE49-F238E27FC236}">
                  <a16:creationId xmlns:a16="http://schemas.microsoft.com/office/drawing/2014/main" id="{07F7FD8F-4E2A-4BD1-BD2E-F008B22D6E27}"/>
                </a:ext>
              </a:extLst>
            </p:cNvPr>
            <p:cNvSpPr txBox="1"/>
            <p:nvPr/>
          </p:nvSpPr>
          <p:spPr>
            <a:xfrm rot="3131824">
              <a:off x="7514798" y="3509531"/>
              <a:ext cx="79060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chemeClr val="bg1"/>
                  </a:solidFill>
                </a:rPr>
                <a:t>OK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461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5" grpId="0"/>
      <p:bldP spid="110" grpId="0" animBg="1"/>
      <p:bldP spid="115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ovéPole 101">
            <a:extLst>
              <a:ext uri="{FF2B5EF4-FFF2-40B4-BE49-F238E27FC236}">
                <a16:creationId xmlns:a16="http://schemas.microsoft.com/office/drawing/2014/main" id="{9F0B4CC0-D44C-4CF7-A2A9-3E80618E55F2}"/>
              </a:ext>
            </a:extLst>
          </p:cNvPr>
          <p:cNvSpPr txBox="1"/>
          <p:nvPr/>
        </p:nvSpPr>
        <p:spPr>
          <a:xfrm>
            <a:off x="997906" y="94066"/>
            <a:ext cx="96211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 Vypočítej příklad. Výsledek určíš správným kliknutím na číslice klávesnice.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0630EEB8-AD75-4DBE-8C38-D2ECF797928F}"/>
              </a:ext>
            </a:extLst>
          </p:cNvPr>
          <p:cNvSpPr txBox="1"/>
          <p:nvPr/>
        </p:nvSpPr>
        <p:spPr>
          <a:xfrm>
            <a:off x="538341" y="1629095"/>
            <a:ext cx="20201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( 30 + 15 ) : 5 =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2724D364-9884-46AD-BC91-18F7B26DA51C}"/>
              </a:ext>
            </a:extLst>
          </p:cNvPr>
          <p:cNvSpPr txBox="1"/>
          <p:nvPr/>
        </p:nvSpPr>
        <p:spPr>
          <a:xfrm>
            <a:off x="2558446" y="165526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9</a:t>
            </a:r>
          </a:p>
        </p:txBody>
      </p:sp>
      <p:sp>
        <p:nvSpPr>
          <p:cNvPr id="103" name="TextovéPole 102">
            <a:extLst>
              <a:ext uri="{FF2B5EF4-FFF2-40B4-BE49-F238E27FC236}">
                <a16:creationId xmlns:a16="http://schemas.microsoft.com/office/drawing/2014/main" id="{76746FC6-C1E8-4A11-99AB-64C30BAE368A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04" name="Obdélník 103">
            <a:extLst>
              <a:ext uri="{FF2B5EF4-FFF2-40B4-BE49-F238E27FC236}">
                <a16:creationId xmlns:a16="http://schemas.microsoft.com/office/drawing/2014/main" id="{7B4C64B1-212E-4E76-A6CB-BCAAE60AC541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05" name="Obdélník 104">
            <a:extLst>
              <a:ext uri="{FF2B5EF4-FFF2-40B4-BE49-F238E27FC236}">
                <a16:creationId xmlns:a16="http://schemas.microsoft.com/office/drawing/2014/main" id="{005F99D8-37C3-41DC-8978-53233C2DA77D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106" name="Obdélník 105">
            <a:extLst>
              <a:ext uri="{FF2B5EF4-FFF2-40B4-BE49-F238E27FC236}">
                <a16:creationId xmlns:a16="http://schemas.microsoft.com/office/drawing/2014/main" id="{E1727BE9-70C0-437F-8390-B84D7DE44CE8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107" name="Obdélník 106">
            <a:extLst>
              <a:ext uri="{FF2B5EF4-FFF2-40B4-BE49-F238E27FC236}">
                <a16:creationId xmlns:a16="http://schemas.microsoft.com/office/drawing/2014/main" id="{3261A09E-39BF-43AF-9074-9C0223EC7058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08" name="Obdélník 107">
            <a:extLst>
              <a:ext uri="{FF2B5EF4-FFF2-40B4-BE49-F238E27FC236}">
                <a16:creationId xmlns:a16="http://schemas.microsoft.com/office/drawing/2014/main" id="{D9DA0336-DE68-4477-AC56-DE9DA5072844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09" name="Obdélník 108">
            <a:extLst>
              <a:ext uri="{FF2B5EF4-FFF2-40B4-BE49-F238E27FC236}">
                <a16:creationId xmlns:a16="http://schemas.microsoft.com/office/drawing/2014/main" id="{57A98822-AE27-4ED2-A940-BBF9A1D11E2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10" name="Obdélník 109">
            <a:extLst>
              <a:ext uri="{FF2B5EF4-FFF2-40B4-BE49-F238E27FC236}">
                <a16:creationId xmlns:a16="http://schemas.microsoft.com/office/drawing/2014/main" id="{B064F911-BDD3-4614-A8BA-46F03A64C77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11" name="Obdélník 110">
            <a:extLst>
              <a:ext uri="{FF2B5EF4-FFF2-40B4-BE49-F238E27FC236}">
                <a16:creationId xmlns:a16="http://schemas.microsoft.com/office/drawing/2014/main" id="{298D142B-3D08-47CD-A322-B3887B9C62DF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12" name="Obdélník 111">
            <a:extLst>
              <a:ext uri="{FF2B5EF4-FFF2-40B4-BE49-F238E27FC236}">
                <a16:creationId xmlns:a16="http://schemas.microsoft.com/office/drawing/2014/main" id="{6902B0E9-C99B-41E2-BD2E-D7691A320F5F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13" name="Obdélník 112">
            <a:extLst>
              <a:ext uri="{FF2B5EF4-FFF2-40B4-BE49-F238E27FC236}">
                <a16:creationId xmlns:a16="http://schemas.microsoft.com/office/drawing/2014/main" id="{884AD2D1-FAAE-4D9C-B69B-262157E92904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14" name="Vývojový diagram: spojnice 113">
            <a:extLst>
              <a:ext uri="{FF2B5EF4-FFF2-40B4-BE49-F238E27FC236}">
                <a16:creationId xmlns:a16="http://schemas.microsoft.com/office/drawing/2014/main" id="{D096FEC6-BF6A-4195-AB64-1C9B7E707706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Vývojový diagram: spojnice 114">
            <a:extLst>
              <a:ext uri="{FF2B5EF4-FFF2-40B4-BE49-F238E27FC236}">
                <a16:creationId xmlns:a16="http://schemas.microsoft.com/office/drawing/2014/main" id="{5CB2843D-C8F7-494A-B4A5-5419117C4964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Vývojový diagram: spojnice 116">
            <a:extLst>
              <a:ext uri="{FF2B5EF4-FFF2-40B4-BE49-F238E27FC236}">
                <a16:creationId xmlns:a16="http://schemas.microsoft.com/office/drawing/2014/main" id="{AD059198-DEA2-44F8-9814-916C536096B6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Vývojový diagram: spojnice 117">
            <a:extLst>
              <a:ext uri="{FF2B5EF4-FFF2-40B4-BE49-F238E27FC236}">
                <a16:creationId xmlns:a16="http://schemas.microsoft.com/office/drawing/2014/main" id="{F4E38B4F-4DCC-4C0F-9434-C9E45F267AAB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9" name="Vývojový diagram: spojnice 118">
            <a:extLst>
              <a:ext uri="{FF2B5EF4-FFF2-40B4-BE49-F238E27FC236}">
                <a16:creationId xmlns:a16="http://schemas.microsoft.com/office/drawing/2014/main" id="{CF2AE637-CCB5-4996-A8FA-F73378C4F83E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0" name="Vývojový diagram: spojnice 119">
            <a:extLst>
              <a:ext uri="{FF2B5EF4-FFF2-40B4-BE49-F238E27FC236}">
                <a16:creationId xmlns:a16="http://schemas.microsoft.com/office/drawing/2014/main" id="{7C606A59-D510-45EF-9237-E8E2B8DCDAD2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1" name="Vývojový diagram: spojnice 120">
            <a:extLst>
              <a:ext uri="{FF2B5EF4-FFF2-40B4-BE49-F238E27FC236}">
                <a16:creationId xmlns:a16="http://schemas.microsoft.com/office/drawing/2014/main" id="{A16A9DAD-20C0-49E1-8DEB-59862A2F2062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2" name="Vývojový diagram: spojnice 121">
            <a:extLst>
              <a:ext uri="{FF2B5EF4-FFF2-40B4-BE49-F238E27FC236}">
                <a16:creationId xmlns:a16="http://schemas.microsoft.com/office/drawing/2014/main" id="{200F25FD-8DC6-4A4C-A0EF-5FBD2BFFCBDE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Vývojový diagram: spojnice 122">
            <a:extLst>
              <a:ext uri="{FF2B5EF4-FFF2-40B4-BE49-F238E27FC236}">
                <a16:creationId xmlns:a16="http://schemas.microsoft.com/office/drawing/2014/main" id="{3CA7731A-4807-4715-A03E-47A33D1990C5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4" name="Vývojový diagram: spojnice 123">
            <a:extLst>
              <a:ext uri="{FF2B5EF4-FFF2-40B4-BE49-F238E27FC236}">
                <a16:creationId xmlns:a16="http://schemas.microsoft.com/office/drawing/2014/main" id="{F007611A-91B4-4E53-8FA2-CB85BC0CC3F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5" name="Vývojový diagram: spojnice 124">
            <a:extLst>
              <a:ext uri="{FF2B5EF4-FFF2-40B4-BE49-F238E27FC236}">
                <a16:creationId xmlns:a16="http://schemas.microsoft.com/office/drawing/2014/main" id="{1E5FE46A-1DB9-4031-A9D8-D5CBDD0EB95E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6" name="Vývojový diagram: spojnice 125">
            <a:extLst>
              <a:ext uri="{FF2B5EF4-FFF2-40B4-BE49-F238E27FC236}">
                <a16:creationId xmlns:a16="http://schemas.microsoft.com/office/drawing/2014/main" id="{B301E060-F10E-45C1-A907-CECAD0D54701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7" name="Vývojový diagram: spojnice 126">
            <a:extLst>
              <a:ext uri="{FF2B5EF4-FFF2-40B4-BE49-F238E27FC236}">
                <a16:creationId xmlns:a16="http://schemas.microsoft.com/office/drawing/2014/main" id="{3126A680-0718-4E45-87D4-868305E64762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8" name="Vývojový diagram: spojnice 127">
            <a:extLst>
              <a:ext uri="{FF2B5EF4-FFF2-40B4-BE49-F238E27FC236}">
                <a16:creationId xmlns:a16="http://schemas.microsoft.com/office/drawing/2014/main" id="{44F72989-3463-436A-B8E9-BC086F40D6A3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9" name="Vývojový diagram: spojnice 128">
            <a:extLst>
              <a:ext uri="{FF2B5EF4-FFF2-40B4-BE49-F238E27FC236}">
                <a16:creationId xmlns:a16="http://schemas.microsoft.com/office/drawing/2014/main" id="{015FA7F4-C50D-47BB-8510-E0E386599D42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0" name="TextovéPole 129">
            <a:extLst>
              <a:ext uri="{FF2B5EF4-FFF2-40B4-BE49-F238E27FC236}">
                <a16:creationId xmlns:a16="http://schemas.microsoft.com/office/drawing/2014/main" id="{6C4E2554-22B7-4CF2-89C8-94954553A2F7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131" name="Vývojový diagram: spojnice 130">
            <a:extLst>
              <a:ext uri="{FF2B5EF4-FFF2-40B4-BE49-F238E27FC236}">
                <a16:creationId xmlns:a16="http://schemas.microsoft.com/office/drawing/2014/main" id="{0358824C-A65F-469B-BACE-CA154483754B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2" name="TextovéPole 131">
            <a:extLst>
              <a:ext uri="{FF2B5EF4-FFF2-40B4-BE49-F238E27FC236}">
                <a16:creationId xmlns:a16="http://schemas.microsoft.com/office/drawing/2014/main" id="{6364F9BF-C51A-4E38-BDEB-256D9C0B4F5F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133" name="TextovéPole 132">
            <a:extLst>
              <a:ext uri="{FF2B5EF4-FFF2-40B4-BE49-F238E27FC236}">
                <a16:creationId xmlns:a16="http://schemas.microsoft.com/office/drawing/2014/main" id="{ACAC823A-A1FB-44B4-BE28-9896E5F3B216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134" name="TextovéPole 133">
            <a:extLst>
              <a:ext uri="{FF2B5EF4-FFF2-40B4-BE49-F238E27FC236}">
                <a16:creationId xmlns:a16="http://schemas.microsoft.com/office/drawing/2014/main" id="{5D092C5E-53CF-4E64-90CD-6093F2E9E8B1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135" name="TextovéPole 134">
            <a:extLst>
              <a:ext uri="{FF2B5EF4-FFF2-40B4-BE49-F238E27FC236}">
                <a16:creationId xmlns:a16="http://schemas.microsoft.com/office/drawing/2014/main" id="{981FAC8A-2C80-47E2-BDA1-DA13F2E0BA0F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36" name="TextovéPole 135">
            <a:extLst>
              <a:ext uri="{FF2B5EF4-FFF2-40B4-BE49-F238E27FC236}">
                <a16:creationId xmlns:a16="http://schemas.microsoft.com/office/drawing/2014/main" id="{77A8B978-48F0-4DFD-9DD6-5BD587C59EB0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37" name="TextovéPole 136">
            <a:extLst>
              <a:ext uri="{FF2B5EF4-FFF2-40B4-BE49-F238E27FC236}">
                <a16:creationId xmlns:a16="http://schemas.microsoft.com/office/drawing/2014/main" id="{969B1F8F-C716-4093-A803-5C7432D9BCAB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38" name="TextovéPole 137">
            <a:extLst>
              <a:ext uri="{FF2B5EF4-FFF2-40B4-BE49-F238E27FC236}">
                <a16:creationId xmlns:a16="http://schemas.microsoft.com/office/drawing/2014/main" id="{4FE591B5-274B-41EE-9C60-E63D6A2C1CE1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grpSp>
        <p:nvGrpSpPr>
          <p:cNvPr id="91" name="Skupina 90">
            <a:extLst>
              <a:ext uri="{FF2B5EF4-FFF2-40B4-BE49-F238E27FC236}">
                <a16:creationId xmlns:a16="http://schemas.microsoft.com/office/drawing/2014/main" id="{3FF996F2-14FB-46C5-B1EB-6B9FDBB179E7}"/>
              </a:ext>
            </a:extLst>
          </p:cNvPr>
          <p:cNvGrpSpPr/>
          <p:nvPr/>
        </p:nvGrpSpPr>
        <p:grpSpPr>
          <a:xfrm>
            <a:off x="5188092" y="1313107"/>
            <a:ext cx="5424003" cy="2784321"/>
            <a:chOff x="5139513" y="1784177"/>
            <a:chExt cx="5424003" cy="2784321"/>
          </a:xfrm>
        </p:grpSpPr>
        <p:pic>
          <p:nvPicPr>
            <p:cNvPr id="92" name="Obrázek 91" descr="Obsah obrázku kreslení&#10;&#10;Popis byl vytvořen automaticky">
              <a:extLst>
                <a:ext uri="{FF2B5EF4-FFF2-40B4-BE49-F238E27FC236}">
                  <a16:creationId xmlns:a16="http://schemas.microsoft.com/office/drawing/2014/main" id="{252FCC06-87CB-407D-903D-81AE6306F0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9513" y="1784177"/>
              <a:ext cx="5424003" cy="2784321"/>
            </a:xfrm>
            <a:prstGeom prst="rect">
              <a:avLst/>
            </a:prstGeom>
          </p:spPr>
        </p:pic>
        <p:sp>
          <p:nvSpPr>
            <p:cNvPr id="93" name="TextovéPole 92">
              <a:extLst>
                <a:ext uri="{FF2B5EF4-FFF2-40B4-BE49-F238E27FC236}">
                  <a16:creationId xmlns:a16="http://schemas.microsoft.com/office/drawing/2014/main" id="{DA41DDDA-4800-4AFC-A705-BF289D3BA348}"/>
                </a:ext>
              </a:extLst>
            </p:cNvPr>
            <p:cNvSpPr txBox="1"/>
            <p:nvPr/>
          </p:nvSpPr>
          <p:spPr>
            <a:xfrm rot="3131824">
              <a:off x="7514798" y="3509531"/>
              <a:ext cx="79060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chemeClr val="bg1"/>
                  </a:solidFill>
                </a:rPr>
                <a:t>OK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11591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000"/>
                            </p:stCondLst>
                            <p:childTnLst>
                              <p:par>
                                <p:cTn id="5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110" grpId="0" animBg="1"/>
      <p:bldP spid="115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véPole 19">
            <a:extLst>
              <a:ext uri="{FF2B5EF4-FFF2-40B4-BE49-F238E27FC236}">
                <a16:creationId xmlns:a16="http://schemas.microsoft.com/office/drawing/2014/main" id="{7AF54820-C9B0-4D66-A47C-EE38C163C397}"/>
              </a:ext>
            </a:extLst>
          </p:cNvPr>
          <p:cNvSpPr txBox="1"/>
          <p:nvPr/>
        </p:nvSpPr>
        <p:spPr>
          <a:xfrm>
            <a:off x="701005" y="1356060"/>
            <a:ext cx="2175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( 100 – 50 ) : 5 =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E0D4F262-E4DE-4F0D-B2E6-244B7BD55178}"/>
              </a:ext>
            </a:extLst>
          </p:cNvPr>
          <p:cNvSpPr txBox="1"/>
          <p:nvPr/>
        </p:nvSpPr>
        <p:spPr>
          <a:xfrm>
            <a:off x="2763538" y="136648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1</a:t>
            </a:r>
          </a:p>
        </p:txBody>
      </p:sp>
      <p:sp>
        <p:nvSpPr>
          <p:cNvPr id="103" name="TextovéPole 102">
            <a:extLst>
              <a:ext uri="{FF2B5EF4-FFF2-40B4-BE49-F238E27FC236}">
                <a16:creationId xmlns:a16="http://schemas.microsoft.com/office/drawing/2014/main" id="{76746FC6-C1E8-4A11-99AB-64C30BAE368A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04" name="Obdélník 103">
            <a:extLst>
              <a:ext uri="{FF2B5EF4-FFF2-40B4-BE49-F238E27FC236}">
                <a16:creationId xmlns:a16="http://schemas.microsoft.com/office/drawing/2014/main" id="{7B4C64B1-212E-4E76-A6CB-BCAAE60AC541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05" name="Obdélník 104">
            <a:extLst>
              <a:ext uri="{FF2B5EF4-FFF2-40B4-BE49-F238E27FC236}">
                <a16:creationId xmlns:a16="http://schemas.microsoft.com/office/drawing/2014/main" id="{005F99D8-37C3-41DC-8978-53233C2DA77D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106" name="Obdélník 105">
            <a:extLst>
              <a:ext uri="{FF2B5EF4-FFF2-40B4-BE49-F238E27FC236}">
                <a16:creationId xmlns:a16="http://schemas.microsoft.com/office/drawing/2014/main" id="{E1727BE9-70C0-437F-8390-B84D7DE44CE8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107" name="Obdélník 106">
            <a:extLst>
              <a:ext uri="{FF2B5EF4-FFF2-40B4-BE49-F238E27FC236}">
                <a16:creationId xmlns:a16="http://schemas.microsoft.com/office/drawing/2014/main" id="{3261A09E-39BF-43AF-9074-9C0223EC7058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08" name="Obdélník 107">
            <a:extLst>
              <a:ext uri="{FF2B5EF4-FFF2-40B4-BE49-F238E27FC236}">
                <a16:creationId xmlns:a16="http://schemas.microsoft.com/office/drawing/2014/main" id="{D9DA0336-DE68-4477-AC56-DE9DA5072844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09" name="Obdélník 108">
            <a:extLst>
              <a:ext uri="{FF2B5EF4-FFF2-40B4-BE49-F238E27FC236}">
                <a16:creationId xmlns:a16="http://schemas.microsoft.com/office/drawing/2014/main" id="{57A98822-AE27-4ED2-A940-BBF9A1D11E2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10" name="Obdélník 109">
            <a:extLst>
              <a:ext uri="{FF2B5EF4-FFF2-40B4-BE49-F238E27FC236}">
                <a16:creationId xmlns:a16="http://schemas.microsoft.com/office/drawing/2014/main" id="{B064F911-BDD3-4614-A8BA-46F03A64C77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11" name="Obdélník 110">
            <a:extLst>
              <a:ext uri="{FF2B5EF4-FFF2-40B4-BE49-F238E27FC236}">
                <a16:creationId xmlns:a16="http://schemas.microsoft.com/office/drawing/2014/main" id="{298D142B-3D08-47CD-A322-B3887B9C62DF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12" name="Obdélník 111">
            <a:extLst>
              <a:ext uri="{FF2B5EF4-FFF2-40B4-BE49-F238E27FC236}">
                <a16:creationId xmlns:a16="http://schemas.microsoft.com/office/drawing/2014/main" id="{6902B0E9-C99B-41E2-BD2E-D7691A320F5F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13" name="Obdélník 112">
            <a:extLst>
              <a:ext uri="{FF2B5EF4-FFF2-40B4-BE49-F238E27FC236}">
                <a16:creationId xmlns:a16="http://schemas.microsoft.com/office/drawing/2014/main" id="{884AD2D1-FAAE-4D9C-B69B-262157E92904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14" name="Vývojový diagram: spojnice 113">
            <a:extLst>
              <a:ext uri="{FF2B5EF4-FFF2-40B4-BE49-F238E27FC236}">
                <a16:creationId xmlns:a16="http://schemas.microsoft.com/office/drawing/2014/main" id="{D096FEC6-BF6A-4195-AB64-1C9B7E707706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Vývojový diagram: spojnice 114">
            <a:extLst>
              <a:ext uri="{FF2B5EF4-FFF2-40B4-BE49-F238E27FC236}">
                <a16:creationId xmlns:a16="http://schemas.microsoft.com/office/drawing/2014/main" id="{5CB2843D-C8F7-494A-B4A5-5419117C4964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Vývojový diagram: spojnice 116">
            <a:extLst>
              <a:ext uri="{FF2B5EF4-FFF2-40B4-BE49-F238E27FC236}">
                <a16:creationId xmlns:a16="http://schemas.microsoft.com/office/drawing/2014/main" id="{AD059198-DEA2-44F8-9814-916C536096B6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Vývojový diagram: spojnice 117">
            <a:extLst>
              <a:ext uri="{FF2B5EF4-FFF2-40B4-BE49-F238E27FC236}">
                <a16:creationId xmlns:a16="http://schemas.microsoft.com/office/drawing/2014/main" id="{F4E38B4F-4DCC-4C0F-9434-C9E45F267AAB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9" name="Vývojový diagram: spojnice 118">
            <a:extLst>
              <a:ext uri="{FF2B5EF4-FFF2-40B4-BE49-F238E27FC236}">
                <a16:creationId xmlns:a16="http://schemas.microsoft.com/office/drawing/2014/main" id="{CF2AE637-CCB5-4996-A8FA-F73378C4F83E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0" name="Vývojový diagram: spojnice 119">
            <a:extLst>
              <a:ext uri="{FF2B5EF4-FFF2-40B4-BE49-F238E27FC236}">
                <a16:creationId xmlns:a16="http://schemas.microsoft.com/office/drawing/2014/main" id="{7C606A59-D510-45EF-9237-E8E2B8DCDAD2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1" name="Vývojový diagram: spojnice 120">
            <a:extLst>
              <a:ext uri="{FF2B5EF4-FFF2-40B4-BE49-F238E27FC236}">
                <a16:creationId xmlns:a16="http://schemas.microsoft.com/office/drawing/2014/main" id="{A16A9DAD-20C0-49E1-8DEB-59862A2F2062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2" name="Vývojový diagram: spojnice 121">
            <a:extLst>
              <a:ext uri="{FF2B5EF4-FFF2-40B4-BE49-F238E27FC236}">
                <a16:creationId xmlns:a16="http://schemas.microsoft.com/office/drawing/2014/main" id="{200F25FD-8DC6-4A4C-A0EF-5FBD2BFFCBDE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Vývojový diagram: spojnice 122">
            <a:extLst>
              <a:ext uri="{FF2B5EF4-FFF2-40B4-BE49-F238E27FC236}">
                <a16:creationId xmlns:a16="http://schemas.microsoft.com/office/drawing/2014/main" id="{3CA7731A-4807-4715-A03E-47A33D1990C5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4" name="Vývojový diagram: spojnice 123">
            <a:extLst>
              <a:ext uri="{FF2B5EF4-FFF2-40B4-BE49-F238E27FC236}">
                <a16:creationId xmlns:a16="http://schemas.microsoft.com/office/drawing/2014/main" id="{F007611A-91B4-4E53-8FA2-CB85BC0CC3F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5" name="Vývojový diagram: spojnice 124">
            <a:extLst>
              <a:ext uri="{FF2B5EF4-FFF2-40B4-BE49-F238E27FC236}">
                <a16:creationId xmlns:a16="http://schemas.microsoft.com/office/drawing/2014/main" id="{1E5FE46A-1DB9-4031-A9D8-D5CBDD0EB95E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6" name="Vývojový diagram: spojnice 125">
            <a:extLst>
              <a:ext uri="{FF2B5EF4-FFF2-40B4-BE49-F238E27FC236}">
                <a16:creationId xmlns:a16="http://schemas.microsoft.com/office/drawing/2014/main" id="{B301E060-F10E-45C1-A907-CECAD0D54701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7" name="Vývojový diagram: spojnice 126">
            <a:extLst>
              <a:ext uri="{FF2B5EF4-FFF2-40B4-BE49-F238E27FC236}">
                <a16:creationId xmlns:a16="http://schemas.microsoft.com/office/drawing/2014/main" id="{3126A680-0718-4E45-87D4-868305E64762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8" name="Vývojový diagram: spojnice 127">
            <a:extLst>
              <a:ext uri="{FF2B5EF4-FFF2-40B4-BE49-F238E27FC236}">
                <a16:creationId xmlns:a16="http://schemas.microsoft.com/office/drawing/2014/main" id="{44F72989-3463-436A-B8E9-BC086F40D6A3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9" name="Vývojový diagram: spojnice 128">
            <a:extLst>
              <a:ext uri="{FF2B5EF4-FFF2-40B4-BE49-F238E27FC236}">
                <a16:creationId xmlns:a16="http://schemas.microsoft.com/office/drawing/2014/main" id="{015FA7F4-C50D-47BB-8510-E0E386599D42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0" name="TextovéPole 129">
            <a:extLst>
              <a:ext uri="{FF2B5EF4-FFF2-40B4-BE49-F238E27FC236}">
                <a16:creationId xmlns:a16="http://schemas.microsoft.com/office/drawing/2014/main" id="{6C4E2554-22B7-4CF2-89C8-94954553A2F7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131" name="Vývojový diagram: spojnice 130">
            <a:extLst>
              <a:ext uri="{FF2B5EF4-FFF2-40B4-BE49-F238E27FC236}">
                <a16:creationId xmlns:a16="http://schemas.microsoft.com/office/drawing/2014/main" id="{0358824C-A65F-469B-BACE-CA154483754B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2" name="TextovéPole 131">
            <a:extLst>
              <a:ext uri="{FF2B5EF4-FFF2-40B4-BE49-F238E27FC236}">
                <a16:creationId xmlns:a16="http://schemas.microsoft.com/office/drawing/2014/main" id="{6364F9BF-C51A-4E38-BDEB-256D9C0B4F5F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133" name="TextovéPole 132">
            <a:extLst>
              <a:ext uri="{FF2B5EF4-FFF2-40B4-BE49-F238E27FC236}">
                <a16:creationId xmlns:a16="http://schemas.microsoft.com/office/drawing/2014/main" id="{ACAC823A-A1FB-44B4-BE28-9896E5F3B216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134" name="TextovéPole 133">
            <a:extLst>
              <a:ext uri="{FF2B5EF4-FFF2-40B4-BE49-F238E27FC236}">
                <a16:creationId xmlns:a16="http://schemas.microsoft.com/office/drawing/2014/main" id="{5D092C5E-53CF-4E64-90CD-6093F2E9E8B1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135" name="TextovéPole 134">
            <a:extLst>
              <a:ext uri="{FF2B5EF4-FFF2-40B4-BE49-F238E27FC236}">
                <a16:creationId xmlns:a16="http://schemas.microsoft.com/office/drawing/2014/main" id="{981FAC8A-2C80-47E2-BDA1-DA13F2E0BA0F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36" name="TextovéPole 135">
            <a:extLst>
              <a:ext uri="{FF2B5EF4-FFF2-40B4-BE49-F238E27FC236}">
                <a16:creationId xmlns:a16="http://schemas.microsoft.com/office/drawing/2014/main" id="{77A8B978-48F0-4DFD-9DD6-5BD587C59EB0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37" name="TextovéPole 136">
            <a:extLst>
              <a:ext uri="{FF2B5EF4-FFF2-40B4-BE49-F238E27FC236}">
                <a16:creationId xmlns:a16="http://schemas.microsoft.com/office/drawing/2014/main" id="{969B1F8F-C716-4093-A803-5C7432D9BCAB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38" name="TextovéPole 137">
            <a:extLst>
              <a:ext uri="{FF2B5EF4-FFF2-40B4-BE49-F238E27FC236}">
                <a16:creationId xmlns:a16="http://schemas.microsoft.com/office/drawing/2014/main" id="{4FE591B5-274B-41EE-9C60-E63D6A2C1CE1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16" name="TextovéPole 115">
            <a:extLst>
              <a:ext uri="{FF2B5EF4-FFF2-40B4-BE49-F238E27FC236}">
                <a16:creationId xmlns:a16="http://schemas.microsoft.com/office/drawing/2014/main" id="{96EBB4E9-E29E-4120-8468-4C662E8CC0D3}"/>
              </a:ext>
            </a:extLst>
          </p:cNvPr>
          <p:cNvSpPr txBox="1"/>
          <p:nvPr/>
        </p:nvSpPr>
        <p:spPr>
          <a:xfrm>
            <a:off x="2989197" y="138325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0</a:t>
            </a:r>
          </a:p>
        </p:txBody>
      </p:sp>
      <p:sp>
        <p:nvSpPr>
          <p:cNvPr id="188" name="TextovéPole 187">
            <a:extLst>
              <a:ext uri="{FF2B5EF4-FFF2-40B4-BE49-F238E27FC236}">
                <a16:creationId xmlns:a16="http://schemas.microsoft.com/office/drawing/2014/main" id="{4A5F06A0-06FD-416A-94F7-C06077E987BF}"/>
              </a:ext>
            </a:extLst>
          </p:cNvPr>
          <p:cNvSpPr txBox="1"/>
          <p:nvPr/>
        </p:nvSpPr>
        <p:spPr>
          <a:xfrm>
            <a:off x="816232" y="287876"/>
            <a:ext cx="96211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 Vypočítej příklad. Výsledek určíš správným kliknutím na číslice klávesnice.</a:t>
            </a:r>
          </a:p>
        </p:txBody>
      </p:sp>
      <p:grpSp>
        <p:nvGrpSpPr>
          <p:cNvPr id="93" name="Skupina 92">
            <a:extLst>
              <a:ext uri="{FF2B5EF4-FFF2-40B4-BE49-F238E27FC236}">
                <a16:creationId xmlns:a16="http://schemas.microsoft.com/office/drawing/2014/main" id="{125E6E12-7A47-427B-835B-9D5DF165FFFD}"/>
              </a:ext>
            </a:extLst>
          </p:cNvPr>
          <p:cNvGrpSpPr/>
          <p:nvPr/>
        </p:nvGrpSpPr>
        <p:grpSpPr>
          <a:xfrm>
            <a:off x="4169575" y="1227076"/>
            <a:ext cx="5424003" cy="2784321"/>
            <a:chOff x="5139513" y="1784177"/>
            <a:chExt cx="5424003" cy="2784321"/>
          </a:xfrm>
        </p:grpSpPr>
        <p:pic>
          <p:nvPicPr>
            <p:cNvPr id="94" name="Obrázek 93" descr="Obsah obrázku kreslení&#10;&#10;Popis byl vytvořen automaticky">
              <a:extLst>
                <a:ext uri="{FF2B5EF4-FFF2-40B4-BE49-F238E27FC236}">
                  <a16:creationId xmlns:a16="http://schemas.microsoft.com/office/drawing/2014/main" id="{0036B27B-8C92-4B1F-BD53-18BAC790DE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9513" y="1784177"/>
              <a:ext cx="5424003" cy="2784321"/>
            </a:xfrm>
            <a:prstGeom prst="rect">
              <a:avLst/>
            </a:prstGeom>
          </p:spPr>
        </p:pic>
        <p:sp>
          <p:nvSpPr>
            <p:cNvPr id="95" name="TextovéPole 94">
              <a:extLst>
                <a:ext uri="{FF2B5EF4-FFF2-40B4-BE49-F238E27FC236}">
                  <a16:creationId xmlns:a16="http://schemas.microsoft.com/office/drawing/2014/main" id="{00E384EC-01B9-42EC-BB40-3382760AA37F}"/>
                </a:ext>
              </a:extLst>
            </p:cNvPr>
            <p:cNvSpPr txBox="1"/>
            <p:nvPr/>
          </p:nvSpPr>
          <p:spPr>
            <a:xfrm rot="3131824">
              <a:off x="7514798" y="3509531"/>
              <a:ext cx="79060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chemeClr val="bg1"/>
                  </a:solidFill>
                </a:rPr>
                <a:t>OK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04996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110" grpId="0" animBg="1"/>
      <p:bldP spid="115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1" grpId="0" animBg="1"/>
      <p:bldP spid="1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D9EBF0A9-3A1D-4064-8D56-7D8D32ECB0E1}"/>
              </a:ext>
            </a:extLst>
          </p:cNvPr>
          <p:cNvSpPr txBox="1"/>
          <p:nvPr/>
        </p:nvSpPr>
        <p:spPr>
          <a:xfrm>
            <a:off x="892363" y="1517616"/>
            <a:ext cx="2029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63 - ( 45 : 5 )  =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59594970-B6D4-4D1F-9092-7DDE74FCA9A2}"/>
              </a:ext>
            </a:extLst>
          </p:cNvPr>
          <p:cNvSpPr txBox="1"/>
          <p:nvPr/>
        </p:nvSpPr>
        <p:spPr>
          <a:xfrm>
            <a:off x="2879357" y="150781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5</a:t>
            </a:r>
          </a:p>
        </p:txBody>
      </p:sp>
      <p:sp>
        <p:nvSpPr>
          <p:cNvPr id="103" name="TextovéPole 102">
            <a:extLst>
              <a:ext uri="{FF2B5EF4-FFF2-40B4-BE49-F238E27FC236}">
                <a16:creationId xmlns:a16="http://schemas.microsoft.com/office/drawing/2014/main" id="{76746FC6-C1E8-4A11-99AB-64C30BAE368A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04" name="Obdélník 103">
            <a:extLst>
              <a:ext uri="{FF2B5EF4-FFF2-40B4-BE49-F238E27FC236}">
                <a16:creationId xmlns:a16="http://schemas.microsoft.com/office/drawing/2014/main" id="{7B4C64B1-212E-4E76-A6CB-BCAAE60AC541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05" name="Obdélník 104">
            <a:extLst>
              <a:ext uri="{FF2B5EF4-FFF2-40B4-BE49-F238E27FC236}">
                <a16:creationId xmlns:a16="http://schemas.microsoft.com/office/drawing/2014/main" id="{005F99D8-37C3-41DC-8978-53233C2DA77D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106" name="Obdélník 105">
            <a:extLst>
              <a:ext uri="{FF2B5EF4-FFF2-40B4-BE49-F238E27FC236}">
                <a16:creationId xmlns:a16="http://schemas.microsoft.com/office/drawing/2014/main" id="{E1727BE9-70C0-437F-8390-B84D7DE44CE8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107" name="Obdélník 106">
            <a:extLst>
              <a:ext uri="{FF2B5EF4-FFF2-40B4-BE49-F238E27FC236}">
                <a16:creationId xmlns:a16="http://schemas.microsoft.com/office/drawing/2014/main" id="{3261A09E-39BF-43AF-9074-9C0223EC7058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08" name="Obdélník 107">
            <a:extLst>
              <a:ext uri="{FF2B5EF4-FFF2-40B4-BE49-F238E27FC236}">
                <a16:creationId xmlns:a16="http://schemas.microsoft.com/office/drawing/2014/main" id="{D9DA0336-DE68-4477-AC56-DE9DA5072844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09" name="Obdélník 108">
            <a:extLst>
              <a:ext uri="{FF2B5EF4-FFF2-40B4-BE49-F238E27FC236}">
                <a16:creationId xmlns:a16="http://schemas.microsoft.com/office/drawing/2014/main" id="{57A98822-AE27-4ED2-A940-BBF9A1D11E2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10" name="Obdélník 109">
            <a:extLst>
              <a:ext uri="{FF2B5EF4-FFF2-40B4-BE49-F238E27FC236}">
                <a16:creationId xmlns:a16="http://schemas.microsoft.com/office/drawing/2014/main" id="{B064F911-BDD3-4614-A8BA-46F03A64C77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11" name="Obdélník 110">
            <a:extLst>
              <a:ext uri="{FF2B5EF4-FFF2-40B4-BE49-F238E27FC236}">
                <a16:creationId xmlns:a16="http://schemas.microsoft.com/office/drawing/2014/main" id="{298D142B-3D08-47CD-A322-B3887B9C62DF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12" name="Obdélník 111">
            <a:extLst>
              <a:ext uri="{FF2B5EF4-FFF2-40B4-BE49-F238E27FC236}">
                <a16:creationId xmlns:a16="http://schemas.microsoft.com/office/drawing/2014/main" id="{6902B0E9-C99B-41E2-BD2E-D7691A320F5F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13" name="Obdélník 112">
            <a:extLst>
              <a:ext uri="{FF2B5EF4-FFF2-40B4-BE49-F238E27FC236}">
                <a16:creationId xmlns:a16="http://schemas.microsoft.com/office/drawing/2014/main" id="{884AD2D1-FAAE-4D9C-B69B-262157E92904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14" name="Vývojový diagram: spojnice 113">
            <a:extLst>
              <a:ext uri="{FF2B5EF4-FFF2-40B4-BE49-F238E27FC236}">
                <a16:creationId xmlns:a16="http://schemas.microsoft.com/office/drawing/2014/main" id="{D096FEC6-BF6A-4195-AB64-1C9B7E707706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Vývojový diagram: spojnice 114">
            <a:extLst>
              <a:ext uri="{FF2B5EF4-FFF2-40B4-BE49-F238E27FC236}">
                <a16:creationId xmlns:a16="http://schemas.microsoft.com/office/drawing/2014/main" id="{5CB2843D-C8F7-494A-B4A5-5419117C4964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Vývojový diagram: spojnice 116">
            <a:extLst>
              <a:ext uri="{FF2B5EF4-FFF2-40B4-BE49-F238E27FC236}">
                <a16:creationId xmlns:a16="http://schemas.microsoft.com/office/drawing/2014/main" id="{AD059198-DEA2-44F8-9814-916C536096B6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Vývojový diagram: spojnice 117">
            <a:extLst>
              <a:ext uri="{FF2B5EF4-FFF2-40B4-BE49-F238E27FC236}">
                <a16:creationId xmlns:a16="http://schemas.microsoft.com/office/drawing/2014/main" id="{F4E38B4F-4DCC-4C0F-9434-C9E45F267AAB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9" name="Vývojový diagram: spojnice 118">
            <a:extLst>
              <a:ext uri="{FF2B5EF4-FFF2-40B4-BE49-F238E27FC236}">
                <a16:creationId xmlns:a16="http://schemas.microsoft.com/office/drawing/2014/main" id="{CF2AE637-CCB5-4996-A8FA-F73378C4F83E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0" name="Vývojový diagram: spojnice 119">
            <a:extLst>
              <a:ext uri="{FF2B5EF4-FFF2-40B4-BE49-F238E27FC236}">
                <a16:creationId xmlns:a16="http://schemas.microsoft.com/office/drawing/2014/main" id="{7C606A59-D510-45EF-9237-E8E2B8DCDAD2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1" name="Vývojový diagram: spojnice 120">
            <a:extLst>
              <a:ext uri="{FF2B5EF4-FFF2-40B4-BE49-F238E27FC236}">
                <a16:creationId xmlns:a16="http://schemas.microsoft.com/office/drawing/2014/main" id="{A16A9DAD-20C0-49E1-8DEB-59862A2F2062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2" name="Vývojový diagram: spojnice 121">
            <a:extLst>
              <a:ext uri="{FF2B5EF4-FFF2-40B4-BE49-F238E27FC236}">
                <a16:creationId xmlns:a16="http://schemas.microsoft.com/office/drawing/2014/main" id="{200F25FD-8DC6-4A4C-A0EF-5FBD2BFFCBDE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Vývojový diagram: spojnice 122">
            <a:extLst>
              <a:ext uri="{FF2B5EF4-FFF2-40B4-BE49-F238E27FC236}">
                <a16:creationId xmlns:a16="http://schemas.microsoft.com/office/drawing/2014/main" id="{3CA7731A-4807-4715-A03E-47A33D1990C5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4" name="Vývojový diagram: spojnice 123">
            <a:extLst>
              <a:ext uri="{FF2B5EF4-FFF2-40B4-BE49-F238E27FC236}">
                <a16:creationId xmlns:a16="http://schemas.microsoft.com/office/drawing/2014/main" id="{F007611A-91B4-4E53-8FA2-CB85BC0CC3F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5" name="Vývojový diagram: spojnice 124">
            <a:extLst>
              <a:ext uri="{FF2B5EF4-FFF2-40B4-BE49-F238E27FC236}">
                <a16:creationId xmlns:a16="http://schemas.microsoft.com/office/drawing/2014/main" id="{1E5FE46A-1DB9-4031-A9D8-D5CBDD0EB95E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6" name="Vývojový diagram: spojnice 125">
            <a:extLst>
              <a:ext uri="{FF2B5EF4-FFF2-40B4-BE49-F238E27FC236}">
                <a16:creationId xmlns:a16="http://schemas.microsoft.com/office/drawing/2014/main" id="{B301E060-F10E-45C1-A907-CECAD0D54701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7" name="Vývojový diagram: spojnice 126">
            <a:extLst>
              <a:ext uri="{FF2B5EF4-FFF2-40B4-BE49-F238E27FC236}">
                <a16:creationId xmlns:a16="http://schemas.microsoft.com/office/drawing/2014/main" id="{3126A680-0718-4E45-87D4-868305E64762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8" name="Vývojový diagram: spojnice 127">
            <a:extLst>
              <a:ext uri="{FF2B5EF4-FFF2-40B4-BE49-F238E27FC236}">
                <a16:creationId xmlns:a16="http://schemas.microsoft.com/office/drawing/2014/main" id="{44F72989-3463-436A-B8E9-BC086F40D6A3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9" name="Vývojový diagram: spojnice 128">
            <a:extLst>
              <a:ext uri="{FF2B5EF4-FFF2-40B4-BE49-F238E27FC236}">
                <a16:creationId xmlns:a16="http://schemas.microsoft.com/office/drawing/2014/main" id="{015FA7F4-C50D-47BB-8510-E0E386599D42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0" name="TextovéPole 129">
            <a:extLst>
              <a:ext uri="{FF2B5EF4-FFF2-40B4-BE49-F238E27FC236}">
                <a16:creationId xmlns:a16="http://schemas.microsoft.com/office/drawing/2014/main" id="{6C4E2554-22B7-4CF2-89C8-94954553A2F7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131" name="Vývojový diagram: spojnice 130">
            <a:extLst>
              <a:ext uri="{FF2B5EF4-FFF2-40B4-BE49-F238E27FC236}">
                <a16:creationId xmlns:a16="http://schemas.microsoft.com/office/drawing/2014/main" id="{0358824C-A65F-469B-BACE-CA154483754B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2" name="TextovéPole 131">
            <a:extLst>
              <a:ext uri="{FF2B5EF4-FFF2-40B4-BE49-F238E27FC236}">
                <a16:creationId xmlns:a16="http://schemas.microsoft.com/office/drawing/2014/main" id="{6364F9BF-C51A-4E38-BDEB-256D9C0B4F5F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133" name="TextovéPole 132">
            <a:extLst>
              <a:ext uri="{FF2B5EF4-FFF2-40B4-BE49-F238E27FC236}">
                <a16:creationId xmlns:a16="http://schemas.microsoft.com/office/drawing/2014/main" id="{ACAC823A-A1FB-44B4-BE28-9896E5F3B216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134" name="TextovéPole 133">
            <a:extLst>
              <a:ext uri="{FF2B5EF4-FFF2-40B4-BE49-F238E27FC236}">
                <a16:creationId xmlns:a16="http://schemas.microsoft.com/office/drawing/2014/main" id="{5D092C5E-53CF-4E64-90CD-6093F2E9E8B1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135" name="TextovéPole 134">
            <a:extLst>
              <a:ext uri="{FF2B5EF4-FFF2-40B4-BE49-F238E27FC236}">
                <a16:creationId xmlns:a16="http://schemas.microsoft.com/office/drawing/2014/main" id="{981FAC8A-2C80-47E2-BDA1-DA13F2E0BA0F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36" name="TextovéPole 135">
            <a:extLst>
              <a:ext uri="{FF2B5EF4-FFF2-40B4-BE49-F238E27FC236}">
                <a16:creationId xmlns:a16="http://schemas.microsoft.com/office/drawing/2014/main" id="{77A8B978-48F0-4DFD-9DD6-5BD587C59EB0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37" name="TextovéPole 136">
            <a:extLst>
              <a:ext uri="{FF2B5EF4-FFF2-40B4-BE49-F238E27FC236}">
                <a16:creationId xmlns:a16="http://schemas.microsoft.com/office/drawing/2014/main" id="{969B1F8F-C716-4093-A803-5C7432D9BCAB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38" name="TextovéPole 137">
            <a:extLst>
              <a:ext uri="{FF2B5EF4-FFF2-40B4-BE49-F238E27FC236}">
                <a16:creationId xmlns:a16="http://schemas.microsoft.com/office/drawing/2014/main" id="{4FE591B5-274B-41EE-9C60-E63D6A2C1CE1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39" name="TextovéPole 138">
            <a:extLst>
              <a:ext uri="{FF2B5EF4-FFF2-40B4-BE49-F238E27FC236}">
                <a16:creationId xmlns:a16="http://schemas.microsoft.com/office/drawing/2014/main" id="{ECBB3F83-0217-4DC1-B172-CF810543E05E}"/>
              </a:ext>
            </a:extLst>
          </p:cNvPr>
          <p:cNvSpPr txBox="1"/>
          <p:nvPr/>
        </p:nvSpPr>
        <p:spPr>
          <a:xfrm>
            <a:off x="3150874" y="150781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4</a:t>
            </a:r>
          </a:p>
        </p:txBody>
      </p:sp>
      <p:sp>
        <p:nvSpPr>
          <p:cNvPr id="189" name="TextovéPole 188">
            <a:extLst>
              <a:ext uri="{FF2B5EF4-FFF2-40B4-BE49-F238E27FC236}">
                <a16:creationId xmlns:a16="http://schemas.microsoft.com/office/drawing/2014/main" id="{C249AE78-B02E-4EAE-AAD1-493387EC10B3}"/>
              </a:ext>
            </a:extLst>
          </p:cNvPr>
          <p:cNvSpPr txBox="1"/>
          <p:nvPr/>
        </p:nvSpPr>
        <p:spPr>
          <a:xfrm>
            <a:off x="825339" y="363836"/>
            <a:ext cx="96211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 Vypočítej příklad. Výsledek určíš správným kliknutím na číslice klávesnice.</a:t>
            </a:r>
          </a:p>
        </p:txBody>
      </p:sp>
      <p:grpSp>
        <p:nvGrpSpPr>
          <p:cNvPr id="93" name="Skupina 92">
            <a:extLst>
              <a:ext uri="{FF2B5EF4-FFF2-40B4-BE49-F238E27FC236}">
                <a16:creationId xmlns:a16="http://schemas.microsoft.com/office/drawing/2014/main" id="{E329A333-C34A-45BA-8ED3-BD769B07C837}"/>
              </a:ext>
            </a:extLst>
          </p:cNvPr>
          <p:cNvGrpSpPr/>
          <p:nvPr/>
        </p:nvGrpSpPr>
        <p:grpSpPr>
          <a:xfrm>
            <a:off x="4169575" y="1227076"/>
            <a:ext cx="5424003" cy="2784321"/>
            <a:chOff x="5139513" y="1784177"/>
            <a:chExt cx="5424003" cy="2784321"/>
          </a:xfrm>
        </p:grpSpPr>
        <p:pic>
          <p:nvPicPr>
            <p:cNvPr id="94" name="Obrázek 93" descr="Obsah obrázku kreslení&#10;&#10;Popis byl vytvořen automaticky">
              <a:extLst>
                <a:ext uri="{FF2B5EF4-FFF2-40B4-BE49-F238E27FC236}">
                  <a16:creationId xmlns:a16="http://schemas.microsoft.com/office/drawing/2014/main" id="{1DD855A4-B7D7-4169-96F3-82F7C604220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9513" y="1784177"/>
              <a:ext cx="5424003" cy="2784321"/>
            </a:xfrm>
            <a:prstGeom prst="rect">
              <a:avLst/>
            </a:prstGeom>
          </p:spPr>
        </p:pic>
        <p:sp>
          <p:nvSpPr>
            <p:cNvPr id="95" name="TextovéPole 94">
              <a:extLst>
                <a:ext uri="{FF2B5EF4-FFF2-40B4-BE49-F238E27FC236}">
                  <a16:creationId xmlns:a16="http://schemas.microsoft.com/office/drawing/2014/main" id="{1D527EB1-C1F3-4C67-A253-989D39697937}"/>
                </a:ext>
              </a:extLst>
            </p:cNvPr>
            <p:cNvSpPr txBox="1"/>
            <p:nvPr/>
          </p:nvSpPr>
          <p:spPr>
            <a:xfrm rot="3131824">
              <a:off x="7514798" y="3509531"/>
              <a:ext cx="79060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chemeClr val="bg1"/>
                  </a:solidFill>
                </a:rPr>
                <a:t>OK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4774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0" grpId="0" animBg="1"/>
      <p:bldP spid="115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1" grpId="0" animBg="1"/>
      <p:bldP spid="1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ovéPole 21">
            <a:extLst>
              <a:ext uri="{FF2B5EF4-FFF2-40B4-BE49-F238E27FC236}">
                <a16:creationId xmlns:a16="http://schemas.microsoft.com/office/drawing/2014/main" id="{A34E97AD-97B2-449F-9E54-898CFD58C31D}"/>
              </a:ext>
            </a:extLst>
          </p:cNvPr>
          <p:cNvSpPr txBox="1"/>
          <p:nvPr/>
        </p:nvSpPr>
        <p:spPr>
          <a:xfrm>
            <a:off x="745162" y="1921175"/>
            <a:ext cx="2029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91 - ( 30 : 5 )  =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D31F3CAB-A911-4F95-B4AD-0B05FA85C128}"/>
              </a:ext>
            </a:extLst>
          </p:cNvPr>
          <p:cNvSpPr txBox="1"/>
          <p:nvPr/>
        </p:nvSpPr>
        <p:spPr>
          <a:xfrm>
            <a:off x="2784321" y="191562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8</a:t>
            </a:r>
          </a:p>
        </p:txBody>
      </p:sp>
      <p:sp>
        <p:nvSpPr>
          <p:cNvPr id="103" name="TextovéPole 102">
            <a:extLst>
              <a:ext uri="{FF2B5EF4-FFF2-40B4-BE49-F238E27FC236}">
                <a16:creationId xmlns:a16="http://schemas.microsoft.com/office/drawing/2014/main" id="{76746FC6-C1E8-4A11-99AB-64C30BAE368A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104" name="Obdélník 103">
            <a:extLst>
              <a:ext uri="{FF2B5EF4-FFF2-40B4-BE49-F238E27FC236}">
                <a16:creationId xmlns:a16="http://schemas.microsoft.com/office/drawing/2014/main" id="{7B4C64B1-212E-4E76-A6CB-BCAAE60AC541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105" name="Obdélník 104">
            <a:extLst>
              <a:ext uri="{FF2B5EF4-FFF2-40B4-BE49-F238E27FC236}">
                <a16:creationId xmlns:a16="http://schemas.microsoft.com/office/drawing/2014/main" id="{005F99D8-37C3-41DC-8978-53233C2DA77D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106" name="Obdélník 105">
            <a:extLst>
              <a:ext uri="{FF2B5EF4-FFF2-40B4-BE49-F238E27FC236}">
                <a16:creationId xmlns:a16="http://schemas.microsoft.com/office/drawing/2014/main" id="{E1727BE9-70C0-437F-8390-B84D7DE44CE8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107" name="Obdélník 106">
            <a:extLst>
              <a:ext uri="{FF2B5EF4-FFF2-40B4-BE49-F238E27FC236}">
                <a16:creationId xmlns:a16="http://schemas.microsoft.com/office/drawing/2014/main" id="{3261A09E-39BF-43AF-9074-9C0223EC7058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108" name="Obdélník 107">
            <a:extLst>
              <a:ext uri="{FF2B5EF4-FFF2-40B4-BE49-F238E27FC236}">
                <a16:creationId xmlns:a16="http://schemas.microsoft.com/office/drawing/2014/main" id="{D9DA0336-DE68-4477-AC56-DE9DA5072844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109" name="Obdélník 108">
            <a:extLst>
              <a:ext uri="{FF2B5EF4-FFF2-40B4-BE49-F238E27FC236}">
                <a16:creationId xmlns:a16="http://schemas.microsoft.com/office/drawing/2014/main" id="{57A98822-AE27-4ED2-A940-BBF9A1D11E2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110" name="Obdélník 109">
            <a:extLst>
              <a:ext uri="{FF2B5EF4-FFF2-40B4-BE49-F238E27FC236}">
                <a16:creationId xmlns:a16="http://schemas.microsoft.com/office/drawing/2014/main" id="{B064F911-BDD3-4614-A8BA-46F03A64C77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111" name="Obdélník 110">
            <a:extLst>
              <a:ext uri="{FF2B5EF4-FFF2-40B4-BE49-F238E27FC236}">
                <a16:creationId xmlns:a16="http://schemas.microsoft.com/office/drawing/2014/main" id="{298D142B-3D08-47CD-A322-B3887B9C62DF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112" name="Obdélník 111">
            <a:extLst>
              <a:ext uri="{FF2B5EF4-FFF2-40B4-BE49-F238E27FC236}">
                <a16:creationId xmlns:a16="http://schemas.microsoft.com/office/drawing/2014/main" id="{6902B0E9-C99B-41E2-BD2E-D7691A320F5F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113" name="Obdélník 112">
            <a:extLst>
              <a:ext uri="{FF2B5EF4-FFF2-40B4-BE49-F238E27FC236}">
                <a16:creationId xmlns:a16="http://schemas.microsoft.com/office/drawing/2014/main" id="{884AD2D1-FAAE-4D9C-B69B-262157E92904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114" name="Vývojový diagram: spojnice 113">
            <a:extLst>
              <a:ext uri="{FF2B5EF4-FFF2-40B4-BE49-F238E27FC236}">
                <a16:creationId xmlns:a16="http://schemas.microsoft.com/office/drawing/2014/main" id="{D096FEC6-BF6A-4195-AB64-1C9B7E707706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Vývojový diagram: spojnice 114">
            <a:extLst>
              <a:ext uri="{FF2B5EF4-FFF2-40B4-BE49-F238E27FC236}">
                <a16:creationId xmlns:a16="http://schemas.microsoft.com/office/drawing/2014/main" id="{5CB2843D-C8F7-494A-B4A5-5419117C4964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Vývojový diagram: spojnice 116">
            <a:extLst>
              <a:ext uri="{FF2B5EF4-FFF2-40B4-BE49-F238E27FC236}">
                <a16:creationId xmlns:a16="http://schemas.microsoft.com/office/drawing/2014/main" id="{AD059198-DEA2-44F8-9814-916C536096B6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Vývojový diagram: spojnice 117">
            <a:extLst>
              <a:ext uri="{FF2B5EF4-FFF2-40B4-BE49-F238E27FC236}">
                <a16:creationId xmlns:a16="http://schemas.microsoft.com/office/drawing/2014/main" id="{F4E38B4F-4DCC-4C0F-9434-C9E45F267AAB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9" name="Vývojový diagram: spojnice 118">
            <a:extLst>
              <a:ext uri="{FF2B5EF4-FFF2-40B4-BE49-F238E27FC236}">
                <a16:creationId xmlns:a16="http://schemas.microsoft.com/office/drawing/2014/main" id="{CF2AE637-CCB5-4996-A8FA-F73378C4F83E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0" name="Vývojový diagram: spojnice 119">
            <a:extLst>
              <a:ext uri="{FF2B5EF4-FFF2-40B4-BE49-F238E27FC236}">
                <a16:creationId xmlns:a16="http://schemas.microsoft.com/office/drawing/2014/main" id="{7C606A59-D510-45EF-9237-E8E2B8DCDAD2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1" name="Vývojový diagram: spojnice 120">
            <a:extLst>
              <a:ext uri="{FF2B5EF4-FFF2-40B4-BE49-F238E27FC236}">
                <a16:creationId xmlns:a16="http://schemas.microsoft.com/office/drawing/2014/main" id="{A16A9DAD-20C0-49E1-8DEB-59862A2F2062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2" name="Vývojový diagram: spojnice 121">
            <a:extLst>
              <a:ext uri="{FF2B5EF4-FFF2-40B4-BE49-F238E27FC236}">
                <a16:creationId xmlns:a16="http://schemas.microsoft.com/office/drawing/2014/main" id="{200F25FD-8DC6-4A4C-A0EF-5FBD2BFFCBDE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Vývojový diagram: spojnice 122">
            <a:extLst>
              <a:ext uri="{FF2B5EF4-FFF2-40B4-BE49-F238E27FC236}">
                <a16:creationId xmlns:a16="http://schemas.microsoft.com/office/drawing/2014/main" id="{3CA7731A-4807-4715-A03E-47A33D1990C5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4" name="Vývojový diagram: spojnice 123">
            <a:extLst>
              <a:ext uri="{FF2B5EF4-FFF2-40B4-BE49-F238E27FC236}">
                <a16:creationId xmlns:a16="http://schemas.microsoft.com/office/drawing/2014/main" id="{F007611A-91B4-4E53-8FA2-CB85BC0CC3F8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5" name="Vývojový diagram: spojnice 124">
            <a:extLst>
              <a:ext uri="{FF2B5EF4-FFF2-40B4-BE49-F238E27FC236}">
                <a16:creationId xmlns:a16="http://schemas.microsoft.com/office/drawing/2014/main" id="{1E5FE46A-1DB9-4031-A9D8-D5CBDD0EB95E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6" name="Vývojový diagram: spojnice 125">
            <a:extLst>
              <a:ext uri="{FF2B5EF4-FFF2-40B4-BE49-F238E27FC236}">
                <a16:creationId xmlns:a16="http://schemas.microsoft.com/office/drawing/2014/main" id="{B301E060-F10E-45C1-A907-CECAD0D54701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7" name="Vývojový diagram: spojnice 126">
            <a:extLst>
              <a:ext uri="{FF2B5EF4-FFF2-40B4-BE49-F238E27FC236}">
                <a16:creationId xmlns:a16="http://schemas.microsoft.com/office/drawing/2014/main" id="{3126A680-0718-4E45-87D4-868305E64762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8" name="Vývojový diagram: spojnice 127">
            <a:extLst>
              <a:ext uri="{FF2B5EF4-FFF2-40B4-BE49-F238E27FC236}">
                <a16:creationId xmlns:a16="http://schemas.microsoft.com/office/drawing/2014/main" id="{44F72989-3463-436A-B8E9-BC086F40D6A3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9" name="Vývojový diagram: spojnice 128">
            <a:extLst>
              <a:ext uri="{FF2B5EF4-FFF2-40B4-BE49-F238E27FC236}">
                <a16:creationId xmlns:a16="http://schemas.microsoft.com/office/drawing/2014/main" id="{015FA7F4-C50D-47BB-8510-E0E386599D42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0" name="TextovéPole 129">
            <a:extLst>
              <a:ext uri="{FF2B5EF4-FFF2-40B4-BE49-F238E27FC236}">
                <a16:creationId xmlns:a16="http://schemas.microsoft.com/office/drawing/2014/main" id="{6C4E2554-22B7-4CF2-89C8-94954553A2F7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131" name="Vývojový diagram: spojnice 130">
            <a:extLst>
              <a:ext uri="{FF2B5EF4-FFF2-40B4-BE49-F238E27FC236}">
                <a16:creationId xmlns:a16="http://schemas.microsoft.com/office/drawing/2014/main" id="{0358824C-A65F-469B-BACE-CA154483754B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2" name="TextovéPole 131">
            <a:extLst>
              <a:ext uri="{FF2B5EF4-FFF2-40B4-BE49-F238E27FC236}">
                <a16:creationId xmlns:a16="http://schemas.microsoft.com/office/drawing/2014/main" id="{6364F9BF-C51A-4E38-BDEB-256D9C0B4F5F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133" name="TextovéPole 132">
            <a:extLst>
              <a:ext uri="{FF2B5EF4-FFF2-40B4-BE49-F238E27FC236}">
                <a16:creationId xmlns:a16="http://schemas.microsoft.com/office/drawing/2014/main" id="{ACAC823A-A1FB-44B4-BE28-9896E5F3B216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134" name="TextovéPole 133">
            <a:extLst>
              <a:ext uri="{FF2B5EF4-FFF2-40B4-BE49-F238E27FC236}">
                <a16:creationId xmlns:a16="http://schemas.microsoft.com/office/drawing/2014/main" id="{5D092C5E-53CF-4E64-90CD-6093F2E9E8B1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135" name="TextovéPole 134">
            <a:extLst>
              <a:ext uri="{FF2B5EF4-FFF2-40B4-BE49-F238E27FC236}">
                <a16:creationId xmlns:a16="http://schemas.microsoft.com/office/drawing/2014/main" id="{981FAC8A-2C80-47E2-BDA1-DA13F2E0BA0F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36" name="TextovéPole 135">
            <a:extLst>
              <a:ext uri="{FF2B5EF4-FFF2-40B4-BE49-F238E27FC236}">
                <a16:creationId xmlns:a16="http://schemas.microsoft.com/office/drawing/2014/main" id="{77A8B978-48F0-4DFD-9DD6-5BD587C59EB0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37" name="TextovéPole 136">
            <a:extLst>
              <a:ext uri="{FF2B5EF4-FFF2-40B4-BE49-F238E27FC236}">
                <a16:creationId xmlns:a16="http://schemas.microsoft.com/office/drawing/2014/main" id="{969B1F8F-C716-4093-A803-5C7432D9BCAB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38" name="TextovéPole 137">
            <a:extLst>
              <a:ext uri="{FF2B5EF4-FFF2-40B4-BE49-F238E27FC236}">
                <a16:creationId xmlns:a16="http://schemas.microsoft.com/office/drawing/2014/main" id="{4FE591B5-274B-41EE-9C60-E63D6A2C1CE1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16" name="TextovéPole 115">
            <a:extLst>
              <a:ext uri="{FF2B5EF4-FFF2-40B4-BE49-F238E27FC236}">
                <a16:creationId xmlns:a16="http://schemas.microsoft.com/office/drawing/2014/main" id="{15C8DA44-3C5F-4123-81B9-D2826072E095}"/>
              </a:ext>
            </a:extLst>
          </p:cNvPr>
          <p:cNvSpPr txBox="1"/>
          <p:nvPr/>
        </p:nvSpPr>
        <p:spPr>
          <a:xfrm>
            <a:off x="2990041" y="192438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5</a:t>
            </a:r>
          </a:p>
        </p:txBody>
      </p:sp>
      <p:sp>
        <p:nvSpPr>
          <p:cNvPr id="189" name="TextovéPole 188">
            <a:extLst>
              <a:ext uri="{FF2B5EF4-FFF2-40B4-BE49-F238E27FC236}">
                <a16:creationId xmlns:a16="http://schemas.microsoft.com/office/drawing/2014/main" id="{F2460334-D50B-46E6-83C6-D73D71DAFA74}"/>
              </a:ext>
            </a:extLst>
          </p:cNvPr>
          <p:cNvSpPr txBox="1"/>
          <p:nvPr/>
        </p:nvSpPr>
        <p:spPr>
          <a:xfrm>
            <a:off x="476765" y="409050"/>
            <a:ext cx="96211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 Vypočítej příklad. Výsledek určíš správným kliknutím na číslice klávesnice.</a:t>
            </a:r>
          </a:p>
        </p:txBody>
      </p:sp>
      <p:grpSp>
        <p:nvGrpSpPr>
          <p:cNvPr id="92" name="Skupina 91">
            <a:extLst>
              <a:ext uri="{FF2B5EF4-FFF2-40B4-BE49-F238E27FC236}">
                <a16:creationId xmlns:a16="http://schemas.microsoft.com/office/drawing/2014/main" id="{AFEBA473-EA1B-4ADC-A131-A024710CB672}"/>
              </a:ext>
            </a:extLst>
          </p:cNvPr>
          <p:cNvGrpSpPr/>
          <p:nvPr/>
        </p:nvGrpSpPr>
        <p:grpSpPr>
          <a:xfrm>
            <a:off x="4169575" y="1227076"/>
            <a:ext cx="5424003" cy="2784321"/>
            <a:chOff x="5139513" y="1784177"/>
            <a:chExt cx="5424003" cy="2784321"/>
          </a:xfrm>
        </p:grpSpPr>
        <p:pic>
          <p:nvPicPr>
            <p:cNvPr id="93" name="Obrázek 92" descr="Obsah obrázku kreslení&#10;&#10;Popis byl vytvořen automaticky">
              <a:extLst>
                <a:ext uri="{FF2B5EF4-FFF2-40B4-BE49-F238E27FC236}">
                  <a16:creationId xmlns:a16="http://schemas.microsoft.com/office/drawing/2014/main" id="{7EF24F15-E11B-4F0D-B4F1-3A2E3BD860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9513" y="1784177"/>
              <a:ext cx="5424003" cy="2784321"/>
            </a:xfrm>
            <a:prstGeom prst="rect">
              <a:avLst/>
            </a:prstGeom>
          </p:spPr>
        </p:pic>
        <p:sp>
          <p:nvSpPr>
            <p:cNvPr id="94" name="TextovéPole 93">
              <a:extLst>
                <a:ext uri="{FF2B5EF4-FFF2-40B4-BE49-F238E27FC236}">
                  <a16:creationId xmlns:a16="http://schemas.microsoft.com/office/drawing/2014/main" id="{1032C9DC-3FDE-4A0A-BCAB-F87A93719570}"/>
                </a:ext>
              </a:extLst>
            </p:cNvPr>
            <p:cNvSpPr txBox="1"/>
            <p:nvPr/>
          </p:nvSpPr>
          <p:spPr>
            <a:xfrm rot="3131824">
              <a:off x="7514798" y="3509531"/>
              <a:ext cx="79060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>
                  <a:solidFill>
                    <a:schemeClr val="bg1"/>
                  </a:solidFill>
                </a:rPr>
                <a:t>OK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24866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110" grpId="0" animBg="1"/>
      <p:bldP spid="115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1" grpId="0" animBg="1"/>
      <p:bldP spid="1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87371CF0-0773-488C-90EF-7AFA2BC62D63}"/>
              </a:ext>
            </a:extLst>
          </p:cNvPr>
          <p:cNvSpPr/>
          <p:nvPr/>
        </p:nvSpPr>
        <p:spPr>
          <a:xfrm>
            <a:off x="2197833" y="2640443"/>
            <a:ext cx="44828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http://www.clker.com/clipart-blue-bus-2.html</a:t>
            </a:r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70278A3-B69C-4F40-A7B0-8DDC7AE3729B}"/>
              </a:ext>
            </a:extLst>
          </p:cNvPr>
          <p:cNvSpPr txBox="1"/>
          <p:nvPr/>
        </p:nvSpPr>
        <p:spPr>
          <a:xfrm>
            <a:off x="2197833" y="1860953"/>
            <a:ext cx="64193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Zdroje obrázků:</a:t>
            </a:r>
          </a:p>
          <a:p>
            <a:r>
              <a:rPr lang="cs-CZ" dirty="0"/>
              <a:t>[ cit.2020 – 02 -06 ]. Dostupné pod licencí Public </a:t>
            </a:r>
            <a:r>
              <a:rPr lang="cs-CZ" dirty="0" err="1"/>
              <a:t>domain</a:t>
            </a:r>
            <a:r>
              <a:rPr lang="cs-CZ" dirty="0"/>
              <a:t> na WWW: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C93FC9A5-3B79-4934-8EB0-E6674DBDF5B9}"/>
              </a:ext>
            </a:extLst>
          </p:cNvPr>
          <p:cNvSpPr txBox="1"/>
          <p:nvPr/>
        </p:nvSpPr>
        <p:spPr>
          <a:xfrm>
            <a:off x="2047792" y="264881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5A0C696-C9E4-4869-B9B0-9922CB9C0F3C}"/>
              </a:ext>
            </a:extLst>
          </p:cNvPr>
          <p:cNvSpPr txBox="1"/>
          <p:nvPr/>
        </p:nvSpPr>
        <p:spPr>
          <a:xfrm>
            <a:off x="6530622" y="264044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552552B-9D00-47B9-9945-FFAB057738D2}"/>
              </a:ext>
            </a:extLst>
          </p:cNvPr>
          <p:cNvSpPr/>
          <p:nvPr/>
        </p:nvSpPr>
        <p:spPr>
          <a:xfrm>
            <a:off x="2197833" y="3128559"/>
            <a:ext cx="93183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683848. Pixabay.com: [online]. [cit. 2020-02-08]. Dostupný pod licencí Public 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</a:rPr>
              <a:t>Domain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</a:rPr>
              <a:t> na WWW: &lt;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3"/>
              </a:rPr>
              <a:t>https://pixabay.com/</a:t>
            </a:r>
            <a:r>
              <a:rPr lang="cs-CZ" dirty="0" err="1">
                <a:solidFill>
                  <a:srgbClr val="323D4F"/>
                </a:solidFill>
                <a:latin typeface="Arial" panose="020B0604020202020204" pitchFamily="34" charset="0"/>
                <a:hlinkClick r:id="rId3"/>
              </a:rPr>
              <a:t>vectors</a:t>
            </a:r>
            <a:r>
              <a:rPr lang="cs-CZ" dirty="0">
                <a:solidFill>
                  <a:srgbClr val="323D4F"/>
                </a:solidFill>
                <a:latin typeface="Arial" panose="020B0604020202020204" pitchFamily="34" charset="0"/>
                <a:hlinkClick r:id="rId3"/>
              </a:rPr>
              <a:t>/bart-simpson-comics-vector-655318/&gt;.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084497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</TotalTime>
  <Words>530</Words>
  <Application>Microsoft Office PowerPoint</Application>
  <PresentationFormat>Širokoúhlá obrazovka</PresentationFormat>
  <Paragraphs>253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Zdeněk Hanzelin</cp:lastModifiedBy>
  <cp:revision>49</cp:revision>
  <dcterms:created xsi:type="dcterms:W3CDTF">2020-02-05T19:23:56Z</dcterms:created>
  <dcterms:modified xsi:type="dcterms:W3CDTF">2020-03-11T10:36:51Z</dcterms:modified>
</cp:coreProperties>
</file>