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8" r:id="rId4"/>
    <p:sldId id="263" r:id="rId5"/>
    <p:sldId id="259" r:id="rId6"/>
    <p:sldId id="264" r:id="rId7"/>
    <p:sldId id="261" r:id="rId8"/>
    <p:sldId id="265" r:id="rId9"/>
    <p:sldId id="262" r:id="rId10"/>
    <p:sldId id="267" r:id="rId11"/>
    <p:sldId id="271" r:id="rId12"/>
    <p:sldId id="266" r:id="rId13"/>
    <p:sldId id="272" r:id="rId14"/>
    <p:sldId id="273" r:id="rId15"/>
    <p:sldId id="257" r:id="rId1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Zdeněk Hanzelin" initials="ZH" lastIdx="1" clrIdx="0">
    <p:extLst>
      <p:ext uri="{19B8F6BF-5375-455C-9EA6-DF929625EA0E}">
        <p15:presenceInfo xmlns:p15="http://schemas.microsoft.com/office/powerpoint/2012/main" userId="757cd93437ca304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1EF11B-7FA1-4717-BBEA-A916CF897F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5671D3BA-0DCF-4315-A19F-A5DEBFFEF6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F0683894-2B13-4639-8F19-E866A5231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DE0B-193F-457E-9966-5B001BD44787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3DB6337-48C4-4888-9595-21ACE2E04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5A0CFC8-A5AA-4BF3-9702-2A73F462C3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20D0B-1634-41E1-8A8B-081148DD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218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78C8F1B-295B-49E3-B6E9-C99D2AD039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4321D59-D13A-4E1B-8F17-D0E8195425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529F523-3B8F-4C59-A1B8-B53A1CFC3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DE0B-193F-457E-9966-5B001BD44787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7B7A8A3-89E8-40B7-AA6A-4C1B51B81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E4BEEC9-0C6D-4981-AD03-BC4716FC9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20D0B-1634-41E1-8A8B-081148DD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54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59F7621-9561-41FB-845F-E802BB627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F021DA1-974E-4B14-A126-996D7906AC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96DC12E-732A-430E-B98E-4F54D16E9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DE0B-193F-457E-9966-5B001BD44787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657ABA02-AD03-4171-B546-82AE107A7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983DE3C-C96C-4DDA-AF73-9D44B39C5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20D0B-1634-41E1-8A8B-081148DD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069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2DFF548-E451-4D5D-BCB0-A78E5C72E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E3461D3-E8F1-4FB8-BFF3-037C9E1085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9122EA88-9181-4191-964E-240EBEF9D2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EF4A79AA-9F39-43A5-9346-4D5C209BE0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DE0B-193F-457E-9966-5B001BD44787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66E8B0C0-0899-4C77-A2DB-F139E249E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2319A412-4B52-4BE8-A3C0-298B737B0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20D0B-1634-41E1-8A8B-081148DD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550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CCD42F3-2C83-4C72-B354-3896BB283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F0787F1C-E579-404B-8247-4BEE87D9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AE323300-64E4-45D4-BC2F-155C3931E9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D476255B-4FB6-4B33-BA2A-D22A731FDC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5635376E-D981-4C65-B540-0F815FEBFB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2A2DAEF8-97E6-45BE-97C0-001F32489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DE0B-193F-457E-9966-5B001BD44787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B655B304-E72F-4145-BBA7-C61E44D55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28DF6525-D387-4389-BDA2-62B999E2B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20D0B-1634-41E1-8A8B-081148DD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0729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761E49D-A334-41DB-A8DC-7AA0A0F94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73417B07-9285-43A9-96CC-C1F3011DD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DE0B-193F-457E-9966-5B001BD44787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FFD33941-2517-4A6D-BCFB-AB1FF7512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75701138-9021-43C7-A69E-0391EC5F5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20D0B-1634-41E1-8A8B-081148DD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8819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DA789503-D59F-452E-8E34-55F63BB8AF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DE0B-193F-457E-9966-5B001BD44787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8DF05C4D-5611-4F55-AB11-837FF4BDE3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83ACEB1F-FD04-42DD-817B-2BFE53BEF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20D0B-1634-41E1-8A8B-081148DD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33997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F80F299-CF64-43FB-B1A0-AF1D457C3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4EFAD02-D03E-4532-A7C5-1B20251253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23B592C7-7F10-4DB3-BC51-3B073DEC47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13AB4785-ED35-41FC-A333-96FD4EFA0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DE0B-193F-457E-9966-5B001BD44787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0D1CBCCE-A9FB-4E9E-8AD1-416C44D8E2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4EF6A60E-5E56-44C0-8F61-D2C000D56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20D0B-1634-41E1-8A8B-081148DD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077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40CDFE4-2839-4AFB-9294-F611811C8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7A35D736-7E84-415B-9283-381291DA6A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C2DF9FA0-0EEC-4BB6-80C4-5BEEF5C96E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0882BC3A-2A3E-41D7-B85C-771174C06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DE0B-193F-457E-9966-5B001BD44787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2ADE9A18-2BBE-4393-A729-56FA70BB1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D7013189-F014-4104-BF3E-2F88EFF17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20D0B-1634-41E1-8A8B-081148DD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564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E9FFAE8-2480-4C67-A26B-CA6787407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93101CD4-4C2F-4C3E-9F25-3CF89DD72F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CCB5F95-E93E-44AA-8D6B-66AE22CE6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DE0B-193F-457E-9966-5B001BD44787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D8CEAE88-3809-411F-87F0-59FA140198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CEDBD7D8-63D3-4530-B7BD-ED52D3F01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20D0B-1634-41E1-8A8B-081148DD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57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C0F3FC75-4967-47E4-A629-E83DDAD034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86F12AFC-700E-409A-A124-2E3065016B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0BD47FB-F32C-49D7-B34A-AC326AF6A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DE0B-193F-457E-9966-5B001BD44787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8223C40-3B80-4DF6-88F2-F836CA589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D152660-8F96-4E78-912E-56818304F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20D0B-1634-41E1-8A8B-081148DD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771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36D6A4AE-7665-41C4-BAF6-EF9A06BE4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F03FF76-5131-4500-BCF3-0081133B89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95744E10-344F-484E-BE1B-D751BCBEDE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B9DE0B-193F-457E-9966-5B001BD44787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0515C8C-B7AF-4DB3-B5C3-714AB28B95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AC97B50-3725-4F3A-9768-8ADE8CE62E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E20D0B-1634-41E1-8A8B-081148DD6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218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cabin-in-woods.html" TargetMode="External"/><Relationship Id="rId3" Type="http://schemas.openxmlformats.org/officeDocument/2006/relationships/hyperlink" Target="http://www.clker.com/clipart-28551.html" TargetMode="External"/><Relationship Id="rId7" Type="http://schemas.openxmlformats.org/officeDocument/2006/relationships/hyperlink" Target="http://www.clker.com/clipart-ruler-2.html" TargetMode="External"/><Relationship Id="rId2" Type="http://schemas.openxmlformats.org/officeDocument/2006/relationships/hyperlink" Target="http://www.clker.com/clipart-ruler-4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clock-5.html" TargetMode="External"/><Relationship Id="rId5" Type="http://schemas.openxmlformats.org/officeDocument/2006/relationships/hyperlink" Target="http://www.clker.com/clipart-clock-2.html" TargetMode="External"/><Relationship Id="rId4" Type="http://schemas.openxmlformats.org/officeDocument/2006/relationships/hyperlink" Target="http://www.clker.com/clipart-clock-1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63D86739-F9D7-478A-AA53-7351B7984F46}"/>
              </a:ext>
            </a:extLst>
          </p:cNvPr>
          <p:cNvSpPr txBox="1"/>
          <p:nvPr/>
        </p:nvSpPr>
        <p:spPr>
          <a:xfrm>
            <a:off x="3939919" y="2730267"/>
            <a:ext cx="35372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Geometrie</a:t>
            </a:r>
          </a:p>
        </p:txBody>
      </p:sp>
      <p:pic>
        <p:nvPicPr>
          <p:cNvPr id="7" name="Obrázek 6" descr="Obsah obrázku objekt, různé, vsedě&#10;&#10;Popis byl vytvořen automaticky">
            <a:extLst>
              <a:ext uri="{FF2B5EF4-FFF2-40B4-BE49-F238E27FC236}">
                <a16:creationId xmlns:a16="http://schemas.microsoft.com/office/drawing/2014/main" id="{8B03A8EF-BB5E-489F-B65A-3AA2DEC602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99482">
            <a:off x="6422641" y="2062218"/>
            <a:ext cx="5529965" cy="1336099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FD378493-EEFC-4446-9198-A1C082E1C1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506" y="1075567"/>
            <a:ext cx="2646334" cy="4079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9677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D8299DF5-3EE6-4897-B2C4-2100CDDA2F51}"/>
              </a:ext>
            </a:extLst>
          </p:cNvPr>
          <p:cNvSpPr txBox="1"/>
          <p:nvPr/>
        </p:nvSpPr>
        <p:spPr>
          <a:xfrm>
            <a:off x="984738" y="1041009"/>
            <a:ext cx="42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a)</a:t>
            </a:r>
          </a:p>
        </p:txBody>
      </p:sp>
      <p:cxnSp>
        <p:nvCxnSpPr>
          <p:cNvPr id="4" name="Přímá spojnice 3">
            <a:extLst>
              <a:ext uri="{FF2B5EF4-FFF2-40B4-BE49-F238E27FC236}">
                <a16:creationId xmlns:a16="http://schemas.microsoft.com/office/drawing/2014/main" id="{2EB861E7-3A68-48D9-BC17-A080D8598991}"/>
              </a:ext>
            </a:extLst>
          </p:cNvPr>
          <p:cNvCxnSpPr/>
          <p:nvPr/>
        </p:nvCxnSpPr>
        <p:spPr>
          <a:xfrm flipV="1">
            <a:off x="1856935" y="464234"/>
            <a:ext cx="6485207" cy="13364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>
            <a:extLst>
              <a:ext uri="{FF2B5EF4-FFF2-40B4-BE49-F238E27FC236}">
                <a16:creationId xmlns:a16="http://schemas.microsoft.com/office/drawing/2014/main" id="{8CD60A80-7624-49CA-8832-18AE135D5C4E}"/>
              </a:ext>
            </a:extLst>
          </p:cNvPr>
          <p:cNvSpPr txBox="1"/>
          <p:nvPr/>
        </p:nvSpPr>
        <p:spPr>
          <a:xfrm>
            <a:off x="984738" y="2546252"/>
            <a:ext cx="4395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b)</a:t>
            </a:r>
          </a:p>
        </p:txBody>
      </p:sp>
      <p:cxnSp>
        <p:nvCxnSpPr>
          <p:cNvPr id="7" name="Přímá spojnice 6">
            <a:extLst>
              <a:ext uri="{FF2B5EF4-FFF2-40B4-BE49-F238E27FC236}">
                <a16:creationId xmlns:a16="http://schemas.microsoft.com/office/drawing/2014/main" id="{E29DF38F-0E3A-4FAF-893E-4E72D5495184}"/>
              </a:ext>
            </a:extLst>
          </p:cNvPr>
          <p:cNvCxnSpPr/>
          <p:nvPr/>
        </p:nvCxnSpPr>
        <p:spPr>
          <a:xfrm flipV="1">
            <a:off x="1856935" y="2222695"/>
            <a:ext cx="8553157" cy="43609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>
            <a:extLst>
              <a:ext uri="{FF2B5EF4-FFF2-40B4-BE49-F238E27FC236}">
                <a16:creationId xmlns:a16="http://schemas.microsoft.com/office/drawing/2014/main" id="{AAB1121A-CBF5-4D42-8AC5-D4F91DED29D7}"/>
              </a:ext>
            </a:extLst>
          </p:cNvPr>
          <p:cNvCxnSpPr/>
          <p:nvPr/>
        </p:nvCxnSpPr>
        <p:spPr>
          <a:xfrm>
            <a:off x="1856935" y="2546252"/>
            <a:ext cx="0" cy="25321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>
            <a:extLst>
              <a:ext uri="{FF2B5EF4-FFF2-40B4-BE49-F238E27FC236}">
                <a16:creationId xmlns:a16="http://schemas.microsoft.com/office/drawing/2014/main" id="{3BB656D8-1C8B-4056-BCBE-9920B9B081E3}"/>
              </a:ext>
            </a:extLst>
          </p:cNvPr>
          <p:cNvCxnSpPr/>
          <p:nvPr/>
        </p:nvCxnSpPr>
        <p:spPr>
          <a:xfrm>
            <a:off x="10410092" y="2053883"/>
            <a:ext cx="0" cy="3376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DC71808D-7DF2-405E-A58C-8A05F4834DEA}"/>
              </a:ext>
            </a:extLst>
          </p:cNvPr>
          <p:cNvSpPr txBox="1"/>
          <p:nvPr/>
        </p:nvSpPr>
        <p:spPr>
          <a:xfrm>
            <a:off x="984738" y="3429000"/>
            <a:ext cx="71918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Pod kterým písmenem ( a nebo b) je nakreslena úsečka?</a:t>
            </a:r>
          </a:p>
          <a:p>
            <a:r>
              <a:rPr lang="cs-CZ" sz="2400" dirty="0"/>
              <a:t>Po kliknutí se správná odpověď zabarví zeleně.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28DE78A5-4548-45A8-9C9A-6B96D5A0B67F}"/>
              </a:ext>
            </a:extLst>
          </p:cNvPr>
          <p:cNvSpPr txBox="1"/>
          <p:nvPr/>
        </p:nvSpPr>
        <p:spPr>
          <a:xfrm>
            <a:off x="8623495" y="3429000"/>
            <a:ext cx="4572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a)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6CF1AAF1-D4F2-4D67-A9F2-5267F7C33A22}"/>
              </a:ext>
            </a:extLst>
          </p:cNvPr>
          <p:cNvSpPr txBox="1"/>
          <p:nvPr/>
        </p:nvSpPr>
        <p:spPr>
          <a:xfrm>
            <a:off x="9952892" y="3428999"/>
            <a:ext cx="4572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b)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CAD5C49F-8D34-481B-B98F-B96ECDCC8DE7}"/>
              </a:ext>
            </a:extLst>
          </p:cNvPr>
          <p:cNvSpPr txBox="1"/>
          <p:nvPr/>
        </p:nvSpPr>
        <p:spPr>
          <a:xfrm>
            <a:off x="1482552" y="1600610"/>
            <a:ext cx="3016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</a:t>
            </a:r>
          </a:p>
        </p:txBody>
      </p: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428E7230-19B5-4B4D-8080-CC7D46A7F4AE}"/>
              </a:ext>
            </a:extLst>
          </p:cNvPr>
          <p:cNvCxnSpPr/>
          <p:nvPr/>
        </p:nvCxnSpPr>
        <p:spPr>
          <a:xfrm flipV="1">
            <a:off x="858129" y="4614203"/>
            <a:ext cx="7638757" cy="128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85297ADD-04CF-406C-9291-21727152AE01}"/>
              </a:ext>
            </a:extLst>
          </p:cNvPr>
          <p:cNvSpPr txBox="1"/>
          <p:nvPr/>
        </p:nvSpPr>
        <p:spPr>
          <a:xfrm>
            <a:off x="537685" y="5694308"/>
            <a:ext cx="3016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</a:t>
            </a:r>
          </a:p>
        </p:txBody>
      </p: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2BE1CD00-87B8-4860-8F11-CED33B69B42E}"/>
              </a:ext>
            </a:extLst>
          </p:cNvPr>
          <p:cNvCxnSpPr>
            <a:cxnSpLocks/>
          </p:cNvCxnSpPr>
          <p:nvPr/>
        </p:nvCxnSpPr>
        <p:spPr>
          <a:xfrm>
            <a:off x="1560698" y="5530572"/>
            <a:ext cx="72697" cy="4061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23667BDB-2A66-4F54-B834-3EBC784EB7ED}"/>
              </a:ext>
            </a:extLst>
          </p:cNvPr>
          <p:cNvCxnSpPr>
            <a:cxnSpLocks/>
          </p:cNvCxnSpPr>
          <p:nvPr/>
        </p:nvCxnSpPr>
        <p:spPr>
          <a:xfrm>
            <a:off x="3246477" y="5306327"/>
            <a:ext cx="72697" cy="4061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BE02BEEA-BAF2-41DA-91C9-E787F1BC7191}"/>
              </a:ext>
            </a:extLst>
          </p:cNvPr>
          <p:cNvCxnSpPr>
            <a:cxnSpLocks/>
          </p:cNvCxnSpPr>
          <p:nvPr/>
        </p:nvCxnSpPr>
        <p:spPr>
          <a:xfrm>
            <a:off x="6313234" y="4827132"/>
            <a:ext cx="72697" cy="4061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53FFBAE2-5EB6-47E1-97AB-242D543DCD47}"/>
              </a:ext>
            </a:extLst>
          </p:cNvPr>
          <p:cNvSpPr txBox="1"/>
          <p:nvPr/>
        </p:nvSpPr>
        <p:spPr>
          <a:xfrm rot="21385838">
            <a:off x="1407619" y="5141741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7B4A3D17-FB67-4244-9422-80FD75B9BA49}"/>
              </a:ext>
            </a:extLst>
          </p:cNvPr>
          <p:cNvSpPr txBox="1"/>
          <p:nvPr/>
        </p:nvSpPr>
        <p:spPr>
          <a:xfrm>
            <a:off x="3058615" y="4862627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2B1591DF-A047-41CF-881B-EF39DFB30949}"/>
              </a:ext>
            </a:extLst>
          </p:cNvPr>
          <p:cNvSpPr txBox="1"/>
          <p:nvPr/>
        </p:nvSpPr>
        <p:spPr>
          <a:xfrm>
            <a:off x="6175496" y="4380810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2E835682-CC8F-476C-AACA-D98061E060A0}"/>
              </a:ext>
            </a:extLst>
          </p:cNvPr>
          <p:cNvSpPr txBox="1"/>
          <p:nvPr/>
        </p:nvSpPr>
        <p:spPr>
          <a:xfrm>
            <a:off x="7731736" y="4771608"/>
            <a:ext cx="3693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Které body leží na přímce k?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001E0807-BEE2-4FF4-B737-263FBF74965E}"/>
              </a:ext>
            </a:extLst>
          </p:cNvPr>
          <p:cNvSpPr txBox="1"/>
          <p:nvPr/>
        </p:nvSpPr>
        <p:spPr>
          <a:xfrm>
            <a:off x="858129" y="4611642"/>
            <a:ext cx="317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7F233210-8B92-4249-8C83-482C2128FD1A}"/>
              </a:ext>
            </a:extLst>
          </p:cNvPr>
          <p:cNvSpPr txBox="1"/>
          <p:nvPr/>
        </p:nvSpPr>
        <p:spPr>
          <a:xfrm>
            <a:off x="3924037" y="4596299"/>
            <a:ext cx="317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CB1036BA-06B3-4BFD-86EA-49CC1B46EC40}"/>
              </a:ext>
            </a:extLst>
          </p:cNvPr>
          <p:cNvSpPr txBox="1"/>
          <p:nvPr/>
        </p:nvSpPr>
        <p:spPr>
          <a:xfrm>
            <a:off x="5057126" y="5426667"/>
            <a:ext cx="317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CFB0D968-6D0F-428D-A308-1D9B3F67A94F}"/>
              </a:ext>
            </a:extLst>
          </p:cNvPr>
          <p:cNvSpPr txBox="1"/>
          <p:nvPr/>
        </p:nvSpPr>
        <p:spPr>
          <a:xfrm>
            <a:off x="849544" y="4338459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CBC73A3A-01EB-4DDC-BB76-36ACAC730EB8}"/>
              </a:ext>
            </a:extLst>
          </p:cNvPr>
          <p:cNvSpPr txBox="1"/>
          <p:nvPr/>
        </p:nvSpPr>
        <p:spPr>
          <a:xfrm>
            <a:off x="5064766" y="5153484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53F55A9D-A500-4021-982B-8244A466784F}"/>
              </a:ext>
            </a:extLst>
          </p:cNvPr>
          <p:cNvSpPr txBox="1"/>
          <p:nvPr/>
        </p:nvSpPr>
        <p:spPr>
          <a:xfrm>
            <a:off x="3863939" y="4346550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E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3895005E-91DC-4612-9177-2F8EA57BF6CF}"/>
              </a:ext>
            </a:extLst>
          </p:cNvPr>
          <p:cNvSpPr txBox="1"/>
          <p:nvPr/>
        </p:nvSpPr>
        <p:spPr>
          <a:xfrm>
            <a:off x="8135815" y="5324292"/>
            <a:ext cx="3626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78D1442A-284B-417C-926B-0BF86066229A}"/>
              </a:ext>
            </a:extLst>
          </p:cNvPr>
          <p:cNvSpPr txBox="1"/>
          <p:nvPr/>
        </p:nvSpPr>
        <p:spPr>
          <a:xfrm>
            <a:off x="8776979" y="5324292"/>
            <a:ext cx="34817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C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78CC721F-C425-4447-93C5-55D78CFD1A0D}"/>
              </a:ext>
            </a:extLst>
          </p:cNvPr>
          <p:cNvSpPr txBox="1"/>
          <p:nvPr/>
        </p:nvSpPr>
        <p:spPr>
          <a:xfrm>
            <a:off x="9391613" y="5321631"/>
            <a:ext cx="37382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7F170734-E35D-43A8-A213-A9D7CEA9455E}"/>
              </a:ext>
            </a:extLst>
          </p:cNvPr>
          <p:cNvSpPr txBox="1"/>
          <p:nvPr/>
        </p:nvSpPr>
        <p:spPr>
          <a:xfrm>
            <a:off x="9952892" y="5306327"/>
            <a:ext cx="35137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07DEA6F7-63B3-4E2F-821C-9BC743BA2A62}"/>
              </a:ext>
            </a:extLst>
          </p:cNvPr>
          <p:cNvSpPr txBox="1"/>
          <p:nvPr/>
        </p:nvSpPr>
        <p:spPr>
          <a:xfrm>
            <a:off x="10577641" y="5310462"/>
            <a:ext cx="33534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E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913DBB69-1870-4B9D-9E27-E0AD1E9DA7FC}"/>
              </a:ext>
            </a:extLst>
          </p:cNvPr>
          <p:cNvSpPr txBox="1"/>
          <p:nvPr/>
        </p:nvSpPr>
        <p:spPr>
          <a:xfrm>
            <a:off x="11242205" y="5299739"/>
            <a:ext cx="32573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</a:p>
        </p:txBody>
      </p:sp>
    </p:spTree>
    <p:extLst>
      <p:ext uri="{BB962C8B-B14F-4D97-AF65-F5344CB8AC3E}">
        <p14:creationId xmlns:p14="http://schemas.microsoft.com/office/powerpoint/2010/main" val="462463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B0FE3DE-2848-418C-B541-56831A041D2C}"/>
              </a:ext>
            </a:extLst>
          </p:cNvPr>
          <p:cNvSpPr txBox="1"/>
          <p:nvPr/>
        </p:nvSpPr>
        <p:spPr>
          <a:xfrm>
            <a:off x="524656" y="509666"/>
            <a:ext cx="29234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Vyznač čáry uzavřené.</a:t>
            </a:r>
          </a:p>
        </p:txBody>
      </p:sp>
      <p:cxnSp>
        <p:nvCxnSpPr>
          <p:cNvPr id="4" name="Spojnice: pravoúhlá 3">
            <a:extLst>
              <a:ext uri="{FF2B5EF4-FFF2-40B4-BE49-F238E27FC236}">
                <a16:creationId xmlns:a16="http://schemas.microsoft.com/office/drawing/2014/main" id="{0F9FB580-7EAE-4254-90EE-594FF19FC7AA}"/>
              </a:ext>
            </a:extLst>
          </p:cNvPr>
          <p:cNvCxnSpPr>
            <a:cxnSpLocks/>
          </p:cNvCxnSpPr>
          <p:nvPr/>
        </p:nvCxnSpPr>
        <p:spPr>
          <a:xfrm flipV="1">
            <a:off x="734518" y="1630898"/>
            <a:ext cx="4077324" cy="2457669"/>
          </a:xfrm>
          <a:prstGeom prst="bentConnector3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>
            <a:extLst>
              <a:ext uri="{FF2B5EF4-FFF2-40B4-BE49-F238E27FC236}">
                <a16:creationId xmlns:a16="http://schemas.microsoft.com/office/drawing/2014/main" id="{C492A087-CA8B-4EF6-A096-0CF674ABFBD8}"/>
              </a:ext>
            </a:extLst>
          </p:cNvPr>
          <p:cNvSpPr txBox="1"/>
          <p:nvPr/>
        </p:nvSpPr>
        <p:spPr>
          <a:xfrm>
            <a:off x="1745759" y="2151846"/>
            <a:ext cx="4812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A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0610E0F9-4A7B-477F-B231-E62118FF22F1}"/>
              </a:ext>
            </a:extLst>
          </p:cNvPr>
          <p:cNvSpPr/>
          <p:nvPr/>
        </p:nvSpPr>
        <p:spPr>
          <a:xfrm>
            <a:off x="5546361" y="1349115"/>
            <a:ext cx="4182255" cy="1618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E60C5576-9FAF-4A5C-9A84-A3CB0144A12D}"/>
              </a:ext>
            </a:extLst>
          </p:cNvPr>
          <p:cNvSpPr txBox="1"/>
          <p:nvPr/>
        </p:nvSpPr>
        <p:spPr>
          <a:xfrm>
            <a:off x="7390151" y="659567"/>
            <a:ext cx="463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B</a:t>
            </a:r>
          </a:p>
        </p:txBody>
      </p:sp>
      <p:cxnSp>
        <p:nvCxnSpPr>
          <p:cNvPr id="13" name="Přímá spojnice 12">
            <a:extLst>
              <a:ext uri="{FF2B5EF4-FFF2-40B4-BE49-F238E27FC236}">
                <a16:creationId xmlns:a16="http://schemas.microsoft.com/office/drawing/2014/main" id="{06CEE028-7AA9-4125-92EB-52E9C06FCEC6}"/>
              </a:ext>
            </a:extLst>
          </p:cNvPr>
          <p:cNvCxnSpPr/>
          <p:nvPr/>
        </p:nvCxnSpPr>
        <p:spPr>
          <a:xfrm flipV="1">
            <a:off x="9563725" y="659567"/>
            <a:ext cx="1514006" cy="383748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69F602FC-3026-46F5-B7AA-2FCD82B38068}"/>
              </a:ext>
            </a:extLst>
          </p:cNvPr>
          <p:cNvSpPr txBox="1"/>
          <p:nvPr/>
        </p:nvSpPr>
        <p:spPr>
          <a:xfrm>
            <a:off x="10867869" y="2151846"/>
            <a:ext cx="4587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C</a:t>
            </a:r>
          </a:p>
        </p:txBody>
      </p:sp>
      <p:sp>
        <p:nvSpPr>
          <p:cNvPr id="15" name="Pětiúhelník 14">
            <a:extLst>
              <a:ext uri="{FF2B5EF4-FFF2-40B4-BE49-F238E27FC236}">
                <a16:creationId xmlns:a16="http://schemas.microsoft.com/office/drawing/2014/main" id="{1D7CE639-69DA-48DB-A823-FB9B4CF3EE4B}"/>
              </a:ext>
            </a:extLst>
          </p:cNvPr>
          <p:cNvSpPr/>
          <p:nvPr/>
        </p:nvSpPr>
        <p:spPr>
          <a:xfrm>
            <a:off x="3446988" y="2859732"/>
            <a:ext cx="2039412" cy="1850528"/>
          </a:xfrm>
          <a:prstGeom prst="pent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D098C668-6077-4AB1-885D-49E58BFB99D4}"/>
              </a:ext>
            </a:extLst>
          </p:cNvPr>
          <p:cNvSpPr txBox="1"/>
          <p:nvPr/>
        </p:nvSpPr>
        <p:spPr>
          <a:xfrm>
            <a:off x="5531391" y="3743833"/>
            <a:ext cx="5004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D</a:t>
            </a:r>
          </a:p>
        </p:txBody>
      </p:sp>
      <p:sp>
        <p:nvSpPr>
          <p:cNvPr id="17" name="Rovnoramenný trojúhelník 16">
            <a:extLst>
              <a:ext uri="{FF2B5EF4-FFF2-40B4-BE49-F238E27FC236}">
                <a16:creationId xmlns:a16="http://schemas.microsoft.com/office/drawing/2014/main" id="{0E8B65EB-FD30-4F86-AFCB-16FF4C114650}"/>
              </a:ext>
            </a:extLst>
          </p:cNvPr>
          <p:cNvSpPr/>
          <p:nvPr/>
        </p:nvSpPr>
        <p:spPr>
          <a:xfrm rot="3706305">
            <a:off x="7103463" y="3170767"/>
            <a:ext cx="1503846" cy="1673745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664D291D-F584-4365-AA57-6C39BC22EE69}"/>
              </a:ext>
            </a:extLst>
          </p:cNvPr>
          <p:cNvSpPr txBox="1"/>
          <p:nvPr/>
        </p:nvSpPr>
        <p:spPr>
          <a:xfrm>
            <a:off x="8198121" y="4002374"/>
            <a:ext cx="4347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E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78C58BFA-D081-42D2-8563-39989FCA3B4A}"/>
              </a:ext>
            </a:extLst>
          </p:cNvPr>
          <p:cNvSpPr txBox="1"/>
          <p:nvPr/>
        </p:nvSpPr>
        <p:spPr>
          <a:xfrm>
            <a:off x="1745759" y="5482161"/>
            <a:ext cx="481222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A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6ECD0879-6575-4DDA-A61B-93F47872B0E9}"/>
              </a:ext>
            </a:extLst>
          </p:cNvPr>
          <p:cNvSpPr txBox="1"/>
          <p:nvPr/>
        </p:nvSpPr>
        <p:spPr>
          <a:xfrm>
            <a:off x="2773180" y="5470519"/>
            <a:ext cx="463588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B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14AE1A71-C3E0-4EDC-94AD-8D8C4606B5A8}"/>
              </a:ext>
            </a:extLst>
          </p:cNvPr>
          <p:cNvSpPr txBox="1"/>
          <p:nvPr/>
        </p:nvSpPr>
        <p:spPr>
          <a:xfrm>
            <a:off x="3742993" y="5470519"/>
            <a:ext cx="458780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C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FA401B47-6651-43D9-9472-06D8F2574287}"/>
              </a:ext>
            </a:extLst>
          </p:cNvPr>
          <p:cNvSpPr txBox="1"/>
          <p:nvPr/>
        </p:nvSpPr>
        <p:spPr>
          <a:xfrm>
            <a:off x="4561613" y="5446360"/>
            <a:ext cx="500458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D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ED7A03C9-4CB4-4105-802E-8453D776B215}"/>
              </a:ext>
            </a:extLst>
          </p:cNvPr>
          <p:cNvSpPr txBox="1"/>
          <p:nvPr/>
        </p:nvSpPr>
        <p:spPr>
          <a:xfrm>
            <a:off x="5478156" y="5446360"/>
            <a:ext cx="434734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3608828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B0FE3DE-2848-418C-B541-56831A041D2C}"/>
              </a:ext>
            </a:extLst>
          </p:cNvPr>
          <p:cNvSpPr txBox="1"/>
          <p:nvPr/>
        </p:nvSpPr>
        <p:spPr>
          <a:xfrm>
            <a:off x="524656" y="509666"/>
            <a:ext cx="29160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Vyznač čáry otevřené.</a:t>
            </a:r>
          </a:p>
        </p:txBody>
      </p:sp>
      <p:cxnSp>
        <p:nvCxnSpPr>
          <p:cNvPr id="4" name="Spojnice: pravoúhlá 3">
            <a:extLst>
              <a:ext uri="{FF2B5EF4-FFF2-40B4-BE49-F238E27FC236}">
                <a16:creationId xmlns:a16="http://schemas.microsoft.com/office/drawing/2014/main" id="{0F9FB580-7EAE-4254-90EE-594FF19FC7AA}"/>
              </a:ext>
            </a:extLst>
          </p:cNvPr>
          <p:cNvCxnSpPr>
            <a:cxnSpLocks/>
          </p:cNvCxnSpPr>
          <p:nvPr/>
        </p:nvCxnSpPr>
        <p:spPr>
          <a:xfrm flipV="1">
            <a:off x="734518" y="1630898"/>
            <a:ext cx="4077324" cy="2457669"/>
          </a:xfrm>
          <a:prstGeom prst="bentConnector3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>
            <a:extLst>
              <a:ext uri="{FF2B5EF4-FFF2-40B4-BE49-F238E27FC236}">
                <a16:creationId xmlns:a16="http://schemas.microsoft.com/office/drawing/2014/main" id="{C492A087-CA8B-4EF6-A096-0CF674ABFBD8}"/>
              </a:ext>
            </a:extLst>
          </p:cNvPr>
          <p:cNvSpPr txBox="1"/>
          <p:nvPr/>
        </p:nvSpPr>
        <p:spPr>
          <a:xfrm>
            <a:off x="1745759" y="2151846"/>
            <a:ext cx="4812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A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0610E0F9-4A7B-477F-B231-E62118FF22F1}"/>
              </a:ext>
            </a:extLst>
          </p:cNvPr>
          <p:cNvSpPr/>
          <p:nvPr/>
        </p:nvSpPr>
        <p:spPr>
          <a:xfrm>
            <a:off x="5546361" y="1349115"/>
            <a:ext cx="4182255" cy="1618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E60C5576-9FAF-4A5C-9A84-A3CB0144A12D}"/>
              </a:ext>
            </a:extLst>
          </p:cNvPr>
          <p:cNvSpPr txBox="1"/>
          <p:nvPr/>
        </p:nvSpPr>
        <p:spPr>
          <a:xfrm>
            <a:off x="7390151" y="659567"/>
            <a:ext cx="463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B</a:t>
            </a:r>
          </a:p>
        </p:txBody>
      </p:sp>
      <p:cxnSp>
        <p:nvCxnSpPr>
          <p:cNvPr id="13" name="Přímá spojnice 12">
            <a:extLst>
              <a:ext uri="{FF2B5EF4-FFF2-40B4-BE49-F238E27FC236}">
                <a16:creationId xmlns:a16="http://schemas.microsoft.com/office/drawing/2014/main" id="{06CEE028-7AA9-4125-92EB-52E9C06FCEC6}"/>
              </a:ext>
            </a:extLst>
          </p:cNvPr>
          <p:cNvCxnSpPr/>
          <p:nvPr/>
        </p:nvCxnSpPr>
        <p:spPr>
          <a:xfrm flipV="1">
            <a:off x="9563725" y="659567"/>
            <a:ext cx="1514006" cy="383748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69F602FC-3026-46F5-B7AA-2FCD82B38068}"/>
              </a:ext>
            </a:extLst>
          </p:cNvPr>
          <p:cNvSpPr txBox="1"/>
          <p:nvPr/>
        </p:nvSpPr>
        <p:spPr>
          <a:xfrm>
            <a:off x="10867869" y="2151846"/>
            <a:ext cx="4587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C</a:t>
            </a:r>
          </a:p>
        </p:txBody>
      </p:sp>
      <p:sp>
        <p:nvSpPr>
          <p:cNvPr id="15" name="Pětiúhelník 14">
            <a:extLst>
              <a:ext uri="{FF2B5EF4-FFF2-40B4-BE49-F238E27FC236}">
                <a16:creationId xmlns:a16="http://schemas.microsoft.com/office/drawing/2014/main" id="{1D7CE639-69DA-48DB-A823-FB9B4CF3EE4B}"/>
              </a:ext>
            </a:extLst>
          </p:cNvPr>
          <p:cNvSpPr/>
          <p:nvPr/>
        </p:nvSpPr>
        <p:spPr>
          <a:xfrm>
            <a:off x="3446988" y="2859732"/>
            <a:ext cx="2039412" cy="1850528"/>
          </a:xfrm>
          <a:prstGeom prst="pent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D098C668-6077-4AB1-885D-49E58BFB99D4}"/>
              </a:ext>
            </a:extLst>
          </p:cNvPr>
          <p:cNvSpPr txBox="1"/>
          <p:nvPr/>
        </p:nvSpPr>
        <p:spPr>
          <a:xfrm>
            <a:off x="5531391" y="3743833"/>
            <a:ext cx="5004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D</a:t>
            </a:r>
          </a:p>
        </p:txBody>
      </p:sp>
      <p:sp>
        <p:nvSpPr>
          <p:cNvPr id="17" name="Rovnoramenný trojúhelník 16">
            <a:extLst>
              <a:ext uri="{FF2B5EF4-FFF2-40B4-BE49-F238E27FC236}">
                <a16:creationId xmlns:a16="http://schemas.microsoft.com/office/drawing/2014/main" id="{0E8B65EB-FD30-4F86-AFCB-16FF4C114650}"/>
              </a:ext>
            </a:extLst>
          </p:cNvPr>
          <p:cNvSpPr/>
          <p:nvPr/>
        </p:nvSpPr>
        <p:spPr>
          <a:xfrm rot="3706305">
            <a:off x="7103463" y="3170767"/>
            <a:ext cx="1503846" cy="1673745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664D291D-F584-4365-AA57-6C39BC22EE69}"/>
              </a:ext>
            </a:extLst>
          </p:cNvPr>
          <p:cNvSpPr txBox="1"/>
          <p:nvPr/>
        </p:nvSpPr>
        <p:spPr>
          <a:xfrm>
            <a:off x="8198121" y="4002374"/>
            <a:ext cx="4347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E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78C58BFA-D081-42D2-8563-39989FCA3B4A}"/>
              </a:ext>
            </a:extLst>
          </p:cNvPr>
          <p:cNvSpPr txBox="1"/>
          <p:nvPr/>
        </p:nvSpPr>
        <p:spPr>
          <a:xfrm>
            <a:off x="1745759" y="5482161"/>
            <a:ext cx="481222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A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6ECD0879-6575-4DDA-A61B-93F47872B0E9}"/>
              </a:ext>
            </a:extLst>
          </p:cNvPr>
          <p:cNvSpPr txBox="1"/>
          <p:nvPr/>
        </p:nvSpPr>
        <p:spPr>
          <a:xfrm>
            <a:off x="2773180" y="5470519"/>
            <a:ext cx="463588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B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14AE1A71-C3E0-4EDC-94AD-8D8C4606B5A8}"/>
              </a:ext>
            </a:extLst>
          </p:cNvPr>
          <p:cNvSpPr txBox="1"/>
          <p:nvPr/>
        </p:nvSpPr>
        <p:spPr>
          <a:xfrm>
            <a:off x="3742993" y="5470519"/>
            <a:ext cx="458780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C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FA401B47-6651-43D9-9472-06D8F2574287}"/>
              </a:ext>
            </a:extLst>
          </p:cNvPr>
          <p:cNvSpPr txBox="1"/>
          <p:nvPr/>
        </p:nvSpPr>
        <p:spPr>
          <a:xfrm>
            <a:off x="4561613" y="5446360"/>
            <a:ext cx="500458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D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ED7A03C9-4CB4-4105-802E-8453D776B215}"/>
              </a:ext>
            </a:extLst>
          </p:cNvPr>
          <p:cNvSpPr txBox="1"/>
          <p:nvPr/>
        </p:nvSpPr>
        <p:spPr>
          <a:xfrm>
            <a:off x="5478156" y="5446360"/>
            <a:ext cx="434734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260171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759F003D-49CB-4068-A04B-C82FCE8973CC}"/>
              </a:ext>
            </a:extLst>
          </p:cNvPr>
          <p:cNvSpPr txBox="1"/>
          <p:nvPr/>
        </p:nvSpPr>
        <p:spPr>
          <a:xfrm>
            <a:off x="299803" y="689589"/>
            <a:ext cx="30868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Urči geometrické tvary: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1F27B06E-C3BA-41BA-BFA0-5CF7C124ED1D}"/>
              </a:ext>
            </a:extLst>
          </p:cNvPr>
          <p:cNvSpPr/>
          <p:nvPr/>
        </p:nvSpPr>
        <p:spPr>
          <a:xfrm>
            <a:off x="869430" y="1813810"/>
            <a:ext cx="4017363" cy="136410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>
            <a:extLst>
              <a:ext uri="{FF2B5EF4-FFF2-40B4-BE49-F238E27FC236}">
                <a16:creationId xmlns:a16="http://schemas.microsoft.com/office/drawing/2014/main" id="{6F71E30C-1893-4600-AB1C-0331D7BAD064}"/>
              </a:ext>
            </a:extLst>
          </p:cNvPr>
          <p:cNvSpPr/>
          <p:nvPr/>
        </p:nvSpPr>
        <p:spPr>
          <a:xfrm>
            <a:off x="8394492" y="854439"/>
            <a:ext cx="2454789" cy="2593298"/>
          </a:xfrm>
          <a:prstGeom prst="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BCA8CFDB-F1E5-42AB-B346-96591B16F4C8}"/>
              </a:ext>
            </a:extLst>
          </p:cNvPr>
          <p:cNvSpPr/>
          <p:nvPr/>
        </p:nvSpPr>
        <p:spPr>
          <a:xfrm>
            <a:off x="5498891" y="2878111"/>
            <a:ext cx="1678899" cy="16938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4653EE12-46DF-49FC-B117-5D8B1401A7D4}"/>
              </a:ext>
            </a:extLst>
          </p:cNvPr>
          <p:cNvSpPr txBox="1"/>
          <p:nvPr/>
        </p:nvSpPr>
        <p:spPr>
          <a:xfrm>
            <a:off x="957303" y="3624670"/>
            <a:ext cx="755335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kruh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3A886FF2-56B1-412C-9C1D-64CF3434161F}"/>
              </a:ext>
            </a:extLst>
          </p:cNvPr>
          <p:cNvSpPr txBox="1"/>
          <p:nvPr/>
        </p:nvSpPr>
        <p:spPr>
          <a:xfrm>
            <a:off x="957303" y="4287105"/>
            <a:ext cx="109453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čtverec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47BD7AE1-31BC-4C70-AE0F-30246FB07EC0}"/>
              </a:ext>
            </a:extLst>
          </p:cNvPr>
          <p:cNvSpPr txBox="1"/>
          <p:nvPr/>
        </p:nvSpPr>
        <p:spPr>
          <a:xfrm>
            <a:off x="957303" y="4964692"/>
            <a:ext cx="1266693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obdélník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B079DE84-9543-4418-B5A9-9C3031BA5B6E}"/>
              </a:ext>
            </a:extLst>
          </p:cNvPr>
          <p:cNvSpPr txBox="1"/>
          <p:nvPr/>
        </p:nvSpPr>
        <p:spPr>
          <a:xfrm>
            <a:off x="939894" y="5642279"/>
            <a:ext cx="154548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trojúhelník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D8B3CEA6-BB0A-4153-9CB3-3B3B47E4220E}"/>
              </a:ext>
            </a:extLst>
          </p:cNvPr>
          <p:cNvSpPr txBox="1"/>
          <p:nvPr/>
        </p:nvSpPr>
        <p:spPr>
          <a:xfrm>
            <a:off x="3485703" y="704620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AEE366-6A8A-4A93-8735-7712138C4A39}"/>
              </a:ext>
            </a:extLst>
          </p:cNvPr>
          <p:cNvSpPr/>
          <p:nvPr/>
        </p:nvSpPr>
        <p:spPr>
          <a:xfrm>
            <a:off x="6242154" y="733082"/>
            <a:ext cx="1543987" cy="1543987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208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759F003D-49CB-4068-A04B-C82FCE8973CC}"/>
              </a:ext>
            </a:extLst>
          </p:cNvPr>
          <p:cNvSpPr txBox="1"/>
          <p:nvPr/>
        </p:nvSpPr>
        <p:spPr>
          <a:xfrm>
            <a:off x="299803" y="689589"/>
            <a:ext cx="30868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Urči geometrické tvary: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1F27B06E-C3BA-41BA-BFA0-5CF7C124ED1D}"/>
              </a:ext>
            </a:extLst>
          </p:cNvPr>
          <p:cNvSpPr/>
          <p:nvPr/>
        </p:nvSpPr>
        <p:spPr>
          <a:xfrm>
            <a:off x="869430" y="1813810"/>
            <a:ext cx="4017363" cy="136410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>
            <a:extLst>
              <a:ext uri="{FF2B5EF4-FFF2-40B4-BE49-F238E27FC236}">
                <a16:creationId xmlns:a16="http://schemas.microsoft.com/office/drawing/2014/main" id="{6F71E30C-1893-4600-AB1C-0331D7BAD064}"/>
              </a:ext>
            </a:extLst>
          </p:cNvPr>
          <p:cNvSpPr/>
          <p:nvPr/>
        </p:nvSpPr>
        <p:spPr>
          <a:xfrm>
            <a:off x="8394492" y="854439"/>
            <a:ext cx="2454789" cy="2593298"/>
          </a:xfrm>
          <a:prstGeom prst="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BCA8CFDB-F1E5-42AB-B346-96591B16F4C8}"/>
              </a:ext>
            </a:extLst>
          </p:cNvPr>
          <p:cNvSpPr/>
          <p:nvPr/>
        </p:nvSpPr>
        <p:spPr>
          <a:xfrm>
            <a:off x="5498891" y="2878111"/>
            <a:ext cx="1678899" cy="169388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4653EE12-46DF-49FC-B117-5D8B1401A7D4}"/>
              </a:ext>
            </a:extLst>
          </p:cNvPr>
          <p:cNvSpPr txBox="1"/>
          <p:nvPr/>
        </p:nvSpPr>
        <p:spPr>
          <a:xfrm>
            <a:off x="957303" y="3624670"/>
            <a:ext cx="755335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kruh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3A886FF2-56B1-412C-9C1D-64CF3434161F}"/>
              </a:ext>
            </a:extLst>
          </p:cNvPr>
          <p:cNvSpPr txBox="1"/>
          <p:nvPr/>
        </p:nvSpPr>
        <p:spPr>
          <a:xfrm>
            <a:off x="957303" y="4287105"/>
            <a:ext cx="109453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čtverec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47BD7AE1-31BC-4C70-AE0F-30246FB07EC0}"/>
              </a:ext>
            </a:extLst>
          </p:cNvPr>
          <p:cNvSpPr txBox="1"/>
          <p:nvPr/>
        </p:nvSpPr>
        <p:spPr>
          <a:xfrm>
            <a:off x="957303" y="4964692"/>
            <a:ext cx="1266693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obdélník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B079DE84-9543-4418-B5A9-9C3031BA5B6E}"/>
              </a:ext>
            </a:extLst>
          </p:cNvPr>
          <p:cNvSpPr txBox="1"/>
          <p:nvPr/>
        </p:nvSpPr>
        <p:spPr>
          <a:xfrm>
            <a:off x="939894" y="5642279"/>
            <a:ext cx="154548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trojúhelník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D8B3CEA6-BB0A-4153-9CB3-3B3B47E4220E}"/>
              </a:ext>
            </a:extLst>
          </p:cNvPr>
          <p:cNvSpPr txBox="1"/>
          <p:nvPr/>
        </p:nvSpPr>
        <p:spPr>
          <a:xfrm>
            <a:off x="3485703" y="704620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AEE366-6A8A-4A93-8735-7712138C4A39}"/>
              </a:ext>
            </a:extLst>
          </p:cNvPr>
          <p:cNvSpPr/>
          <p:nvPr/>
        </p:nvSpPr>
        <p:spPr>
          <a:xfrm>
            <a:off x="6242154" y="733082"/>
            <a:ext cx="1543987" cy="1543987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04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>
            <a:extLst>
              <a:ext uri="{FF2B5EF4-FFF2-40B4-BE49-F238E27FC236}">
                <a16:creationId xmlns:a16="http://schemas.microsoft.com/office/drawing/2014/main" id="{5CF64E8C-3EA9-4488-A9C0-A99DF6835E91}"/>
              </a:ext>
            </a:extLst>
          </p:cNvPr>
          <p:cNvSpPr/>
          <p:nvPr/>
        </p:nvSpPr>
        <p:spPr>
          <a:xfrm>
            <a:off x="1744393" y="1529862"/>
            <a:ext cx="2447779" cy="1899138"/>
          </a:xfrm>
          <a:prstGeom prst="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>
            <a:extLst>
              <a:ext uri="{FF2B5EF4-FFF2-40B4-BE49-F238E27FC236}">
                <a16:creationId xmlns:a16="http://schemas.microsoft.com/office/drawing/2014/main" id="{D9996CD4-3091-48F4-A7A8-D47C98C00E8F}"/>
              </a:ext>
            </a:extLst>
          </p:cNvPr>
          <p:cNvSpPr/>
          <p:nvPr/>
        </p:nvSpPr>
        <p:spPr>
          <a:xfrm>
            <a:off x="5552050" y="1336430"/>
            <a:ext cx="1570895" cy="2194560"/>
          </a:xfrm>
          <a:prstGeom prst="triangle">
            <a:avLst>
              <a:gd name="adj" fmla="val 46021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ravoúhlý trojúhelník 3">
            <a:extLst>
              <a:ext uri="{FF2B5EF4-FFF2-40B4-BE49-F238E27FC236}">
                <a16:creationId xmlns:a16="http://schemas.microsoft.com/office/drawing/2014/main" id="{BC6D0FA4-A577-468C-B7F5-D0EE4E046B0E}"/>
              </a:ext>
            </a:extLst>
          </p:cNvPr>
          <p:cNvSpPr/>
          <p:nvPr/>
        </p:nvSpPr>
        <p:spPr>
          <a:xfrm>
            <a:off x="8834510" y="1213338"/>
            <a:ext cx="2138290" cy="2317652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8BF1828E-00C3-493E-ADBD-C283A341906C}"/>
              </a:ext>
            </a:extLst>
          </p:cNvPr>
          <p:cNvSpPr txBox="1"/>
          <p:nvPr/>
        </p:nvSpPr>
        <p:spPr>
          <a:xfrm>
            <a:off x="1563093" y="3429000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0BCE5B2F-8871-4D84-9634-358A54F21610}"/>
              </a:ext>
            </a:extLst>
          </p:cNvPr>
          <p:cNvSpPr txBox="1"/>
          <p:nvPr/>
        </p:nvSpPr>
        <p:spPr>
          <a:xfrm>
            <a:off x="4022094" y="3428999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432DA3D3-6D2F-44D9-A0BC-B9747801DF13}"/>
              </a:ext>
            </a:extLst>
          </p:cNvPr>
          <p:cNvSpPr txBox="1"/>
          <p:nvPr/>
        </p:nvSpPr>
        <p:spPr>
          <a:xfrm>
            <a:off x="2794196" y="1068197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5AF8B908-6F8F-4AB4-B49E-6D1D0093B0DB}"/>
              </a:ext>
            </a:extLst>
          </p:cNvPr>
          <p:cNvSpPr txBox="1"/>
          <p:nvPr/>
        </p:nvSpPr>
        <p:spPr>
          <a:xfrm>
            <a:off x="8653210" y="837364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EEB74571-0E32-4681-A01A-AB72317B0DD0}"/>
              </a:ext>
            </a:extLst>
          </p:cNvPr>
          <p:cNvSpPr txBox="1"/>
          <p:nvPr/>
        </p:nvSpPr>
        <p:spPr>
          <a:xfrm>
            <a:off x="5370750" y="3530990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66FC2A51-FA14-49F2-8D6F-A462A7A01FB4}"/>
              </a:ext>
            </a:extLst>
          </p:cNvPr>
          <p:cNvSpPr txBox="1"/>
          <p:nvPr/>
        </p:nvSpPr>
        <p:spPr>
          <a:xfrm>
            <a:off x="10802722" y="3530988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5EB075FC-D757-4871-978C-E4BB4E79ACED}"/>
              </a:ext>
            </a:extLst>
          </p:cNvPr>
          <p:cNvSpPr txBox="1"/>
          <p:nvPr/>
        </p:nvSpPr>
        <p:spPr>
          <a:xfrm>
            <a:off x="6952867" y="3530989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367E3CC7-4612-464D-83A8-D137D023A768}"/>
              </a:ext>
            </a:extLst>
          </p:cNvPr>
          <p:cNvSpPr txBox="1"/>
          <p:nvPr/>
        </p:nvSpPr>
        <p:spPr>
          <a:xfrm>
            <a:off x="6085830" y="874765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</a:t>
            </a:r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39C16034-EDB5-418F-A2FC-697A5C2652B3}"/>
              </a:ext>
            </a:extLst>
          </p:cNvPr>
          <p:cNvSpPr/>
          <p:nvPr/>
        </p:nvSpPr>
        <p:spPr>
          <a:xfrm rot="20530932">
            <a:off x="8607637" y="3151124"/>
            <a:ext cx="550703" cy="5557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7B95ED76-DBF8-4852-9470-266BEB23AC88}"/>
              </a:ext>
            </a:extLst>
          </p:cNvPr>
          <p:cNvSpPr/>
          <p:nvPr/>
        </p:nvSpPr>
        <p:spPr>
          <a:xfrm>
            <a:off x="8523762" y="3108960"/>
            <a:ext cx="310748" cy="7817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7D0C6952-F877-49B8-B237-AD99D5A2F0ED}"/>
              </a:ext>
            </a:extLst>
          </p:cNvPr>
          <p:cNvCxnSpPr/>
          <p:nvPr/>
        </p:nvCxnSpPr>
        <p:spPr>
          <a:xfrm>
            <a:off x="8834510" y="3080197"/>
            <a:ext cx="0" cy="45079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C2D2ED44-6541-4357-A7A1-366DC59D4741}"/>
              </a:ext>
            </a:extLst>
          </p:cNvPr>
          <p:cNvCxnSpPr>
            <a:cxnSpLocks/>
          </p:cNvCxnSpPr>
          <p:nvPr/>
        </p:nvCxnSpPr>
        <p:spPr>
          <a:xfrm flipH="1">
            <a:off x="8846565" y="3530988"/>
            <a:ext cx="28135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>
            <a:extLst>
              <a:ext uri="{FF2B5EF4-FFF2-40B4-BE49-F238E27FC236}">
                <a16:creationId xmlns:a16="http://schemas.microsoft.com/office/drawing/2014/main" id="{EDFF57EE-BACC-4707-86CF-02671BDF8AB2}"/>
              </a:ext>
            </a:extLst>
          </p:cNvPr>
          <p:cNvSpPr/>
          <p:nvPr/>
        </p:nvSpPr>
        <p:spPr>
          <a:xfrm>
            <a:off x="8834510" y="3530988"/>
            <a:ext cx="293410" cy="2468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05DEF362-7A89-488A-9DF8-3B35917EF919}"/>
              </a:ext>
            </a:extLst>
          </p:cNvPr>
          <p:cNvCxnSpPr/>
          <p:nvPr/>
        </p:nvCxnSpPr>
        <p:spPr>
          <a:xfrm flipH="1">
            <a:off x="8834510" y="3530988"/>
            <a:ext cx="3956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ál 26">
            <a:extLst>
              <a:ext uri="{FF2B5EF4-FFF2-40B4-BE49-F238E27FC236}">
                <a16:creationId xmlns:a16="http://schemas.microsoft.com/office/drawing/2014/main" id="{F02D64EB-51E3-4FA0-A17B-79B5251CBA4A}"/>
              </a:ext>
            </a:extLst>
          </p:cNvPr>
          <p:cNvSpPr/>
          <p:nvPr/>
        </p:nvSpPr>
        <p:spPr>
          <a:xfrm>
            <a:off x="8904147" y="3330523"/>
            <a:ext cx="128188" cy="9847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4C33D4F5-9975-42E0-8CD2-589852AD9F37}"/>
              </a:ext>
            </a:extLst>
          </p:cNvPr>
          <p:cNvSpPr txBox="1"/>
          <p:nvPr/>
        </p:nvSpPr>
        <p:spPr>
          <a:xfrm>
            <a:off x="9965321" y="2017766"/>
            <a:ext cx="3129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c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6C0EEB26-91E2-4D85-A82A-E6474A075A9A}"/>
              </a:ext>
            </a:extLst>
          </p:cNvPr>
          <p:cNvSpPr txBox="1"/>
          <p:nvPr/>
        </p:nvSpPr>
        <p:spPr>
          <a:xfrm>
            <a:off x="6751581" y="2141330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a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0090B4C9-DEE3-4FAD-8AC2-621137B9A6F6}"/>
              </a:ext>
            </a:extLst>
          </p:cNvPr>
          <p:cNvSpPr txBox="1"/>
          <p:nvPr/>
        </p:nvSpPr>
        <p:spPr>
          <a:xfrm>
            <a:off x="3640971" y="2141330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a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A9D9307A-923F-4854-AEAA-920F9F6C0A90}"/>
              </a:ext>
            </a:extLst>
          </p:cNvPr>
          <p:cNvSpPr txBox="1"/>
          <p:nvPr/>
        </p:nvSpPr>
        <p:spPr>
          <a:xfrm>
            <a:off x="9621957" y="3499812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a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1FE95A70-0D1F-4DE7-AE52-E3AFA9A17154}"/>
              </a:ext>
            </a:extLst>
          </p:cNvPr>
          <p:cNvSpPr txBox="1"/>
          <p:nvPr/>
        </p:nvSpPr>
        <p:spPr>
          <a:xfrm>
            <a:off x="8571622" y="3523626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EE263423-C8CF-459E-955D-1AC1EBDAAFCF}"/>
              </a:ext>
            </a:extLst>
          </p:cNvPr>
          <p:cNvSpPr txBox="1"/>
          <p:nvPr/>
        </p:nvSpPr>
        <p:spPr>
          <a:xfrm>
            <a:off x="5573003" y="2093041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b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91EED936-E01F-41EB-927F-24DA20D99BDF}"/>
              </a:ext>
            </a:extLst>
          </p:cNvPr>
          <p:cNvSpPr txBox="1"/>
          <p:nvPr/>
        </p:nvSpPr>
        <p:spPr>
          <a:xfrm>
            <a:off x="1948916" y="2141331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b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94EC98C0-C2E5-4A43-BA5D-B5D5E1F43D1F}"/>
              </a:ext>
            </a:extLst>
          </p:cNvPr>
          <p:cNvSpPr txBox="1"/>
          <p:nvPr/>
        </p:nvSpPr>
        <p:spPr>
          <a:xfrm>
            <a:off x="8481528" y="2093041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b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D42E46F7-3B9C-49F8-BABF-A6E0E3F12383}"/>
              </a:ext>
            </a:extLst>
          </p:cNvPr>
          <p:cNvSpPr txBox="1"/>
          <p:nvPr/>
        </p:nvSpPr>
        <p:spPr>
          <a:xfrm>
            <a:off x="6145746" y="3493726"/>
            <a:ext cx="3129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c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AD385ADA-C2AC-4E99-9A5A-CF277B1B0FB2}"/>
              </a:ext>
            </a:extLst>
          </p:cNvPr>
          <p:cNvSpPr txBox="1"/>
          <p:nvPr/>
        </p:nvSpPr>
        <p:spPr>
          <a:xfrm>
            <a:off x="2735533" y="3373899"/>
            <a:ext cx="3129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c</a:t>
            </a:r>
          </a:p>
        </p:txBody>
      </p:sp>
      <p:grpSp>
        <p:nvGrpSpPr>
          <p:cNvPr id="39" name="Skupina 38">
            <a:extLst>
              <a:ext uri="{FF2B5EF4-FFF2-40B4-BE49-F238E27FC236}">
                <a16:creationId xmlns:a16="http://schemas.microsoft.com/office/drawing/2014/main" id="{305B698A-8C5F-428C-B82F-F84CC0B1E238}"/>
              </a:ext>
            </a:extLst>
          </p:cNvPr>
          <p:cNvGrpSpPr/>
          <p:nvPr/>
        </p:nvGrpSpPr>
        <p:grpSpPr>
          <a:xfrm>
            <a:off x="2488541" y="409582"/>
            <a:ext cx="1025601" cy="461665"/>
            <a:chOff x="2599272" y="4670474"/>
            <a:chExt cx="1025601" cy="461665"/>
          </a:xfrm>
        </p:grpSpPr>
        <p:sp>
          <p:nvSpPr>
            <p:cNvPr id="37" name="Rovnoramenný trojúhelník 36">
              <a:extLst>
                <a:ext uri="{FF2B5EF4-FFF2-40B4-BE49-F238E27FC236}">
                  <a16:creationId xmlns:a16="http://schemas.microsoft.com/office/drawing/2014/main" id="{18E2806E-D5A1-4A1A-B7E0-1DA9E14F3921}"/>
                </a:ext>
              </a:extLst>
            </p:cNvPr>
            <p:cNvSpPr/>
            <p:nvPr/>
          </p:nvSpPr>
          <p:spPr>
            <a:xfrm>
              <a:off x="2599272" y="4824576"/>
              <a:ext cx="194924" cy="153459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>
              <a:extLst>
                <a:ext uri="{FF2B5EF4-FFF2-40B4-BE49-F238E27FC236}">
                  <a16:creationId xmlns:a16="http://schemas.microsoft.com/office/drawing/2014/main" id="{2851866C-C070-4FE7-8F21-6953D8DD0470}"/>
                </a:ext>
              </a:extLst>
            </p:cNvPr>
            <p:cNvSpPr txBox="1"/>
            <p:nvPr/>
          </p:nvSpPr>
          <p:spPr>
            <a:xfrm>
              <a:off x="2794196" y="4670474"/>
              <a:ext cx="83067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 B C</a:t>
              </a:r>
            </a:p>
          </p:txBody>
        </p: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EEE2CD7F-39DE-49F5-8D41-3D209493E03C}"/>
              </a:ext>
            </a:extLst>
          </p:cNvPr>
          <p:cNvGrpSpPr/>
          <p:nvPr/>
        </p:nvGrpSpPr>
        <p:grpSpPr>
          <a:xfrm>
            <a:off x="5733350" y="413100"/>
            <a:ext cx="1025601" cy="461665"/>
            <a:chOff x="2599272" y="4670474"/>
            <a:chExt cx="1025601" cy="461665"/>
          </a:xfrm>
        </p:grpSpPr>
        <p:sp>
          <p:nvSpPr>
            <p:cNvPr id="41" name="Rovnoramenný trojúhelník 40">
              <a:extLst>
                <a:ext uri="{FF2B5EF4-FFF2-40B4-BE49-F238E27FC236}">
                  <a16:creationId xmlns:a16="http://schemas.microsoft.com/office/drawing/2014/main" id="{51D5025C-5275-4457-939D-6D20A8EAC212}"/>
                </a:ext>
              </a:extLst>
            </p:cNvPr>
            <p:cNvSpPr/>
            <p:nvPr/>
          </p:nvSpPr>
          <p:spPr>
            <a:xfrm>
              <a:off x="2599272" y="4824576"/>
              <a:ext cx="194924" cy="153459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>
              <a:extLst>
                <a:ext uri="{FF2B5EF4-FFF2-40B4-BE49-F238E27FC236}">
                  <a16:creationId xmlns:a16="http://schemas.microsoft.com/office/drawing/2014/main" id="{FDC7492F-8A09-45C0-A471-AAE06DD76886}"/>
                </a:ext>
              </a:extLst>
            </p:cNvPr>
            <p:cNvSpPr txBox="1"/>
            <p:nvPr/>
          </p:nvSpPr>
          <p:spPr>
            <a:xfrm>
              <a:off x="2794196" y="4670474"/>
              <a:ext cx="83067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 B C</a:t>
              </a:r>
            </a:p>
          </p:txBody>
        </p:sp>
      </p:grpSp>
      <p:grpSp>
        <p:nvGrpSpPr>
          <p:cNvPr id="43" name="Skupina 42">
            <a:extLst>
              <a:ext uri="{FF2B5EF4-FFF2-40B4-BE49-F238E27FC236}">
                <a16:creationId xmlns:a16="http://schemas.microsoft.com/office/drawing/2014/main" id="{42BA4C80-C247-42B3-B732-26B6DAC36201}"/>
              </a:ext>
            </a:extLst>
          </p:cNvPr>
          <p:cNvGrpSpPr/>
          <p:nvPr/>
        </p:nvGrpSpPr>
        <p:grpSpPr>
          <a:xfrm>
            <a:off x="8406993" y="332854"/>
            <a:ext cx="1025601" cy="461665"/>
            <a:chOff x="2599272" y="4670474"/>
            <a:chExt cx="1025601" cy="461665"/>
          </a:xfrm>
        </p:grpSpPr>
        <p:sp>
          <p:nvSpPr>
            <p:cNvPr id="44" name="Rovnoramenný trojúhelník 43">
              <a:extLst>
                <a:ext uri="{FF2B5EF4-FFF2-40B4-BE49-F238E27FC236}">
                  <a16:creationId xmlns:a16="http://schemas.microsoft.com/office/drawing/2014/main" id="{4889F2AB-CA48-4591-A2FC-2B75C9FE3974}"/>
                </a:ext>
              </a:extLst>
            </p:cNvPr>
            <p:cNvSpPr/>
            <p:nvPr/>
          </p:nvSpPr>
          <p:spPr>
            <a:xfrm>
              <a:off x="2599272" y="4824576"/>
              <a:ext cx="194924" cy="153459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>
              <a:extLst>
                <a:ext uri="{FF2B5EF4-FFF2-40B4-BE49-F238E27FC236}">
                  <a16:creationId xmlns:a16="http://schemas.microsoft.com/office/drawing/2014/main" id="{7356DBFA-17ED-44CF-B660-37035A13F3F1}"/>
                </a:ext>
              </a:extLst>
            </p:cNvPr>
            <p:cNvSpPr txBox="1"/>
            <p:nvPr/>
          </p:nvSpPr>
          <p:spPr>
            <a:xfrm>
              <a:off x="2794196" y="4670474"/>
              <a:ext cx="83067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 B C</a:t>
              </a:r>
            </a:p>
          </p:txBody>
        </p:sp>
      </p:grp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2D335FED-9AE0-48ED-BBDB-EC0B585CB005}"/>
              </a:ext>
            </a:extLst>
          </p:cNvPr>
          <p:cNvSpPr txBox="1"/>
          <p:nvPr/>
        </p:nvSpPr>
        <p:spPr>
          <a:xfrm>
            <a:off x="858129" y="4360985"/>
            <a:ext cx="57651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Který trojúhelník je pravoúhlý ? Klikni na něj!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2514E4C7-EF4F-4F9D-A5C4-859AFB71DAFF}"/>
              </a:ext>
            </a:extLst>
          </p:cNvPr>
          <p:cNvSpPr txBox="1"/>
          <p:nvPr/>
        </p:nvSpPr>
        <p:spPr>
          <a:xfrm>
            <a:off x="843854" y="4848416"/>
            <a:ext cx="6179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Který trojúhelník je rovnostranný ? Klikni na něj!</a:t>
            </a:r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0FE41957-8CA2-4A14-9A96-C5167B39DE3B}"/>
              </a:ext>
            </a:extLst>
          </p:cNvPr>
          <p:cNvSpPr txBox="1"/>
          <p:nvPr/>
        </p:nvSpPr>
        <p:spPr>
          <a:xfrm>
            <a:off x="858129" y="5314546"/>
            <a:ext cx="63591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Který trojúhelník je rovnoramenný ? Klikni na něj!</a:t>
            </a:r>
          </a:p>
        </p:txBody>
      </p:sp>
    </p:spTree>
    <p:extLst>
      <p:ext uri="{BB962C8B-B14F-4D97-AF65-F5344CB8AC3E}">
        <p14:creationId xmlns:p14="http://schemas.microsoft.com/office/powerpoint/2010/main" val="3051581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>
            <a:extLst>
              <a:ext uri="{FF2B5EF4-FFF2-40B4-BE49-F238E27FC236}">
                <a16:creationId xmlns:a16="http://schemas.microsoft.com/office/drawing/2014/main" id="{5CF64E8C-3EA9-4488-A9C0-A99DF6835E91}"/>
              </a:ext>
            </a:extLst>
          </p:cNvPr>
          <p:cNvSpPr/>
          <p:nvPr/>
        </p:nvSpPr>
        <p:spPr>
          <a:xfrm>
            <a:off x="1744393" y="1529862"/>
            <a:ext cx="2447779" cy="1899138"/>
          </a:xfrm>
          <a:prstGeom prst="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>
            <a:extLst>
              <a:ext uri="{FF2B5EF4-FFF2-40B4-BE49-F238E27FC236}">
                <a16:creationId xmlns:a16="http://schemas.microsoft.com/office/drawing/2014/main" id="{D9996CD4-3091-48F4-A7A8-D47C98C00E8F}"/>
              </a:ext>
            </a:extLst>
          </p:cNvPr>
          <p:cNvSpPr/>
          <p:nvPr/>
        </p:nvSpPr>
        <p:spPr>
          <a:xfrm>
            <a:off x="5552050" y="1336430"/>
            <a:ext cx="1570895" cy="2194560"/>
          </a:xfrm>
          <a:prstGeom prst="triangle">
            <a:avLst>
              <a:gd name="adj" fmla="val 46021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8BF1828E-00C3-493E-ADBD-C283A341906C}"/>
              </a:ext>
            </a:extLst>
          </p:cNvPr>
          <p:cNvSpPr txBox="1"/>
          <p:nvPr/>
        </p:nvSpPr>
        <p:spPr>
          <a:xfrm>
            <a:off x="1563093" y="3429000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0BCE5B2F-8871-4D84-9634-358A54F21610}"/>
              </a:ext>
            </a:extLst>
          </p:cNvPr>
          <p:cNvSpPr txBox="1"/>
          <p:nvPr/>
        </p:nvSpPr>
        <p:spPr>
          <a:xfrm>
            <a:off x="4022094" y="3428999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432DA3D3-6D2F-44D9-A0BC-B9747801DF13}"/>
              </a:ext>
            </a:extLst>
          </p:cNvPr>
          <p:cNvSpPr txBox="1"/>
          <p:nvPr/>
        </p:nvSpPr>
        <p:spPr>
          <a:xfrm>
            <a:off x="2794196" y="1068197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5AF8B908-6F8F-4AB4-B49E-6D1D0093B0DB}"/>
              </a:ext>
            </a:extLst>
          </p:cNvPr>
          <p:cNvSpPr txBox="1"/>
          <p:nvPr/>
        </p:nvSpPr>
        <p:spPr>
          <a:xfrm>
            <a:off x="8653210" y="837364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EEB74571-0E32-4681-A01A-AB72317B0DD0}"/>
              </a:ext>
            </a:extLst>
          </p:cNvPr>
          <p:cNvSpPr txBox="1"/>
          <p:nvPr/>
        </p:nvSpPr>
        <p:spPr>
          <a:xfrm>
            <a:off x="5370750" y="3530990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66FC2A51-FA14-49F2-8D6F-A462A7A01FB4}"/>
              </a:ext>
            </a:extLst>
          </p:cNvPr>
          <p:cNvSpPr txBox="1"/>
          <p:nvPr/>
        </p:nvSpPr>
        <p:spPr>
          <a:xfrm>
            <a:off x="10802722" y="3530988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5EB075FC-D757-4871-978C-E4BB4E79ACED}"/>
              </a:ext>
            </a:extLst>
          </p:cNvPr>
          <p:cNvSpPr txBox="1"/>
          <p:nvPr/>
        </p:nvSpPr>
        <p:spPr>
          <a:xfrm>
            <a:off x="6952867" y="3530989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367E3CC7-4612-464D-83A8-D137D023A768}"/>
              </a:ext>
            </a:extLst>
          </p:cNvPr>
          <p:cNvSpPr txBox="1"/>
          <p:nvPr/>
        </p:nvSpPr>
        <p:spPr>
          <a:xfrm>
            <a:off x="6085830" y="874765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</a:t>
            </a:r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39C16034-EDB5-418F-A2FC-697A5C2652B3}"/>
              </a:ext>
            </a:extLst>
          </p:cNvPr>
          <p:cNvSpPr/>
          <p:nvPr/>
        </p:nvSpPr>
        <p:spPr>
          <a:xfrm rot="20530932">
            <a:off x="8607637" y="3151124"/>
            <a:ext cx="550703" cy="555747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7B95ED76-DBF8-4852-9470-266BEB23AC88}"/>
              </a:ext>
            </a:extLst>
          </p:cNvPr>
          <p:cNvSpPr/>
          <p:nvPr/>
        </p:nvSpPr>
        <p:spPr>
          <a:xfrm>
            <a:off x="8523762" y="3108960"/>
            <a:ext cx="310748" cy="7817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7D0C6952-F877-49B8-B237-AD99D5A2F0ED}"/>
              </a:ext>
            </a:extLst>
          </p:cNvPr>
          <p:cNvCxnSpPr/>
          <p:nvPr/>
        </p:nvCxnSpPr>
        <p:spPr>
          <a:xfrm>
            <a:off x="8834510" y="3080197"/>
            <a:ext cx="0" cy="45079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C2D2ED44-6541-4357-A7A1-366DC59D4741}"/>
              </a:ext>
            </a:extLst>
          </p:cNvPr>
          <p:cNvCxnSpPr>
            <a:cxnSpLocks/>
          </p:cNvCxnSpPr>
          <p:nvPr/>
        </p:nvCxnSpPr>
        <p:spPr>
          <a:xfrm flipH="1">
            <a:off x="8846565" y="3530988"/>
            <a:ext cx="28135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>
            <a:extLst>
              <a:ext uri="{FF2B5EF4-FFF2-40B4-BE49-F238E27FC236}">
                <a16:creationId xmlns:a16="http://schemas.microsoft.com/office/drawing/2014/main" id="{EDFF57EE-BACC-4707-86CF-02671BDF8AB2}"/>
              </a:ext>
            </a:extLst>
          </p:cNvPr>
          <p:cNvSpPr/>
          <p:nvPr/>
        </p:nvSpPr>
        <p:spPr>
          <a:xfrm>
            <a:off x="8834510" y="3530988"/>
            <a:ext cx="293410" cy="2468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05DEF362-7A89-488A-9DF8-3B35917EF919}"/>
              </a:ext>
            </a:extLst>
          </p:cNvPr>
          <p:cNvCxnSpPr/>
          <p:nvPr/>
        </p:nvCxnSpPr>
        <p:spPr>
          <a:xfrm flipH="1">
            <a:off x="8834510" y="3530988"/>
            <a:ext cx="3956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ál 26">
            <a:extLst>
              <a:ext uri="{FF2B5EF4-FFF2-40B4-BE49-F238E27FC236}">
                <a16:creationId xmlns:a16="http://schemas.microsoft.com/office/drawing/2014/main" id="{F02D64EB-51E3-4FA0-A17B-79B5251CBA4A}"/>
              </a:ext>
            </a:extLst>
          </p:cNvPr>
          <p:cNvSpPr/>
          <p:nvPr/>
        </p:nvSpPr>
        <p:spPr>
          <a:xfrm>
            <a:off x="8904147" y="3330523"/>
            <a:ext cx="128188" cy="9847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4C33D4F5-9975-42E0-8CD2-589852AD9F37}"/>
              </a:ext>
            </a:extLst>
          </p:cNvPr>
          <p:cNvSpPr txBox="1"/>
          <p:nvPr/>
        </p:nvSpPr>
        <p:spPr>
          <a:xfrm>
            <a:off x="9965321" y="2017766"/>
            <a:ext cx="3129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c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6C0EEB26-91E2-4D85-A82A-E6474A075A9A}"/>
              </a:ext>
            </a:extLst>
          </p:cNvPr>
          <p:cNvSpPr txBox="1"/>
          <p:nvPr/>
        </p:nvSpPr>
        <p:spPr>
          <a:xfrm>
            <a:off x="6751581" y="2141330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a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0090B4C9-DEE3-4FAD-8AC2-621137B9A6F6}"/>
              </a:ext>
            </a:extLst>
          </p:cNvPr>
          <p:cNvSpPr txBox="1"/>
          <p:nvPr/>
        </p:nvSpPr>
        <p:spPr>
          <a:xfrm>
            <a:off x="3640971" y="2141330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a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A9D9307A-923F-4854-AEAA-920F9F6C0A90}"/>
              </a:ext>
            </a:extLst>
          </p:cNvPr>
          <p:cNvSpPr txBox="1"/>
          <p:nvPr/>
        </p:nvSpPr>
        <p:spPr>
          <a:xfrm>
            <a:off x="9621957" y="3499812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a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1FE95A70-0D1F-4DE7-AE52-E3AFA9A17154}"/>
              </a:ext>
            </a:extLst>
          </p:cNvPr>
          <p:cNvSpPr txBox="1"/>
          <p:nvPr/>
        </p:nvSpPr>
        <p:spPr>
          <a:xfrm>
            <a:off x="8571622" y="3523626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EE263423-C8CF-459E-955D-1AC1EBDAAFCF}"/>
              </a:ext>
            </a:extLst>
          </p:cNvPr>
          <p:cNvSpPr txBox="1"/>
          <p:nvPr/>
        </p:nvSpPr>
        <p:spPr>
          <a:xfrm>
            <a:off x="5573003" y="2093041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b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91EED936-E01F-41EB-927F-24DA20D99BDF}"/>
              </a:ext>
            </a:extLst>
          </p:cNvPr>
          <p:cNvSpPr txBox="1"/>
          <p:nvPr/>
        </p:nvSpPr>
        <p:spPr>
          <a:xfrm>
            <a:off x="1948916" y="2141331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b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94EC98C0-C2E5-4A43-BA5D-B5D5E1F43D1F}"/>
              </a:ext>
            </a:extLst>
          </p:cNvPr>
          <p:cNvSpPr txBox="1"/>
          <p:nvPr/>
        </p:nvSpPr>
        <p:spPr>
          <a:xfrm>
            <a:off x="8481528" y="2093041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b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D42E46F7-3B9C-49F8-BABF-A6E0E3F12383}"/>
              </a:ext>
            </a:extLst>
          </p:cNvPr>
          <p:cNvSpPr txBox="1"/>
          <p:nvPr/>
        </p:nvSpPr>
        <p:spPr>
          <a:xfrm>
            <a:off x="6145746" y="3493726"/>
            <a:ext cx="3129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c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AD385ADA-C2AC-4E99-9A5A-CF277B1B0FB2}"/>
              </a:ext>
            </a:extLst>
          </p:cNvPr>
          <p:cNvSpPr txBox="1"/>
          <p:nvPr/>
        </p:nvSpPr>
        <p:spPr>
          <a:xfrm>
            <a:off x="2735533" y="3373899"/>
            <a:ext cx="3129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c</a:t>
            </a:r>
          </a:p>
        </p:txBody>
      </p:sp>
      <p:grpSp>
        <p:nvGrpSpPr>
          <p:cNvPr id="39" name="Skupina 38">
            <a:extLst>
              <a:ext uri="{FF2B5EF4-FFF2-40B4-BE49-F238E27FC236}">
                <a16:creationId xmlns:a16="http://schemas.microsoft.com/office/drawing/2014/main" id="{305B698A-8C5F-428C-B82F-F84CC0B1E238}"/>
              </a:ext>
            </a:extLst>
          </p:cNvPr>
          <p:cNvGrpSpPr/>
          <p:nvPr/>
        </p:nvGrpSpPr>
        <p:grpSpPr>
          <a:xfrm>
            <a:off x="2488541" y="409582"/>
            <a:ext cx="1025601" cy="461665"/>
            <a:chOff x="2599272" y="4670474"/>
            <a:chExt cx="1025601" cy="461665"/>
          </a:xfrm>
        </p:grpSpPr>
        <p:sp>
          <p:nvSpPr>
            <p:cNvPr id="37" name="Rovnoramenný trojúhelník 36">
              <a:extLst>
                <a:ext uri="{FF2B5EF4-FFF2-40B4-BE49-F238E27FC236}">
                  <a16:creationId xmlns:a16="http://schemas.microsoft.com/office/drawing/2014/main" id="{18E2806E-D5A1-4A1A-B7E0-1DA9E14F3921}"/>
                </a:ext>
              </a:extLst>
            </p:cNvPr>
            <p:cNvSpPr/>
            <p:nvPr/>
          </p:nvSpPr>
          <p:spPr>
            <a:xfrm>
              <a:off x="2599272" y="4824576"/>
              <a:ext cx="194924" cy="153459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>
              <a:extLst>
                <a:ext uri="{FF2B5EF4-FFF2-40B4-BE49-F238E27FC236}">
                  <a16:creationId xmlns:a16="http://schemas.microsoft.com/office/drawing/2014/main" id="{2851866C-C070-4FE7-8F21-6953D8DD0470}"/>
                </a:ext>
              </a:extLst>
            </p:cNvPr>
            <p:cNvSpPr txBox="1"/>
            <p:nvPr/>
          </p:nvSpPr>
          <p:spPr>
            <a:xfrm>
              <a:off x="2794196" y="4670474"/>
              <a:ext cx="83067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 B C</a:t>
              </a:r>
            </a:p>
          </p:txBody>
        </p: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EEE2CD7F-39DE-49F5-8D41-3D209493E03C}"/>
              </a:ext>
            </a:extLst>
          </p:cNvPr>
          <p:cNvGrpSpPr/>
          <p:nvPr/>
        </p:nvGrpSpPr>
        <p:grpSpPr>
          <a:xfrm>
            <a:off x="5733350" y="413100"/>
            <a:ext cx="1025601" cy="461665"/>
            <a:chOff x="2599272" y="4670474"/>
            <a:chExt cx="1025601" cy="461665"/>
          </a:xfrm>
        </p:grpSpPr>
        <p:sp>
          <p:nvSpPr>
            <p:cNvPr id="41" name="Rovnoramenný trojúhelník 40">
              <a:extLst>
                <a:ext uri="{FF2B5EF4-FFF2-40B4-BE49-F238E27FC236}">
                  <a16:creationId xmlns:a16="http://schemas.microsoft.com/office/drawing/2014/main" id="{51D5025C-5275-4457-939D-6D20A8EAC212}"/>
                </a:ext>
              </a:extLst>
            </p:cNvPr>
            <p:cNvSpPr/>
            <p:nvPr/>
          </p:nvSpPr>
          <p:spPr>
            <a:xfrm>
              <a:off x="2599272" y="4824576"/>
              <a:ext cx="194924" cy="153459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>
              <a:extLst>
                <a:ext uri="{FF2B5EF4-FFF2-40B4-BE49-F238E27FC236}">
                  <a16:creationId xmlns:a16="http://schemas.microsoft.com/office/drawing/2014/main" id="{FDC7492F-8A09-45C0-A471-AAE06DD76886}"/>
                </a:ext>
              </a:extLst>
            </p:cNvPr>
            <p:cNvSpPr txBox="1"/>
            <p:nvPr/>
          </p:nvSpPr>
          <p:spPr>
            <a:xfrm>
              <a:off x="2794196" y="4670474"/>
              <a:ext cx="83067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 B C</a:t>
              </a:r>
            </a:p>
          </p:txBody>
        </p:sp>
      </p:grpSp>
      <p:grpSp>
        <p:nvGrpSpPr>
          <p:cNvPr id="43" name="Skupina 42">
            <a:extLst>
              <a:ext uri="{FF2B5EF4-FFF2-40B4-BE49-F238E27FC236}">
                <a16:creationId xmlns:a16="http://schemas.microsoft.com/office/drawing/2014/main" id="{42BA4C80-C247-42B3-B732-26B6DAC36201}"/>
              </a:ext>
            </a:extLst>
          </p:cNvPr>
          <p:cNvGrpSpPr/>
          <p:nvPr/>
        </p:nvGrpSpPr>
        <p:grpSpPr>
          <a:xfrm>
            <a:off x="8406993" y="332854"/>
            <a:ext cx="1025601" cy="461665"/>
            <a:chOff x="2599272" y="4670474"/>
            <a:chExt cx="1025601" cy="461665"/>
          </a:xfrm>
        </p:grpSpPr>
        <p:sp>
          <p:nvSpPr>
            <p:cNvPr id="44" name="Rovnoramenný trojúhelník 43">
              <a:extLst>
                <a:ext uri="{FF2B5EF4-FFF2-40B4-BE49-F238E27FC236}">
                  <a16:creationId xmlns:a16="http://schemas.microsoft.com/office/drawing/2014/main" id="{4889F2AB-CA48-4591-A2FC-2B75C9FE3974}"/>
                </a:ext>
              </a:extLst>
            </p:cNvPr>
            <p:cNvSpPr/>
            <p:nvPr/>
          </p:nvSpPr>
          <p:spPr>
            <a:xfrm>
              <a:off x="2599272" y="4824576"/>
              <a:ext cx="194924" cy="153459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>
              <a:extLst>
                <a:ext uri="{FF2B5EF4-FFF2-40B4-BE49-F238E27FC236}">
                  <a16:creationId xmlns:a16="http://schemas.microsoft.com/office/drawing/2014/main" id="{7356DBFA-17ED-44CF-B660-37035A13F3F1}"/>
                </a:ext>
              </a:extLst>
            </p:cNvPr>
            <p:cNvSpPr txBox="1"/>
            <p:nvPr/>
          </p:nvSpPr>
          <p:spPr>
            <a:xfrm>
              <a:off x="2794196" y="4670474"/>
              <a:ext cx="83067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 B C</a:t>
              </a:r>
            </a:p>
          </p:txBody>
        </p:sp>
      </p:grp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2D335FED-9AE0-48ED-BBDB-EC0B585CB005}"/>
              </a:ext>
            </a:extLst>
          </p:cNvPr>
          <p:cNvSpPr txBox="1"/>
          <p:nvPr/>
        </p:nvSpPr>
        <p:spPr>
          <a:xfrm>
            <a:off x="858129" y="4360985"/>
            <a:ext cx="57651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Který trojúhelník je pravoúhlý ? Klikni na něj!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2514E4C7-EF4F-4F9D-A5C4-859AFB71DAFF}"/>
              </a:ext>
            </a:extLst>
          </p:cNvPr>
          <p:cNvSpPr txBox="1"/>
          <p:nvPr/>
        </p:nvSpPr>
        <p:spPr>
          <a:xfrm>
            <a:off x="843854" y="4848416"/>
            <a:ext cx="6179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Který trojúhelník je rovnostranný ? Klikni na něj!</a:t>
            </a:r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0FE41957-8CA2-4A14-9A96-C5167B39DE3B}"/>
              </a:ext>
            </a:extLst>
          </p:cNvPr>
          <p:cNvSpPr txBox="1"/>
          <p:nvPr/>
        </p:nvSpPr>
        <p:spPr>
          <a:xfrm>
            <a:off x="858129" y="5314546"/>
            <a:ext cx="63591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Který trojúhelník je rovnoramenný ? Klikni na něj!</a:t>
            </a:r>
          </a:p>
        </p:txBody>
      </p:sp>
      <p:sp>
        <p:nvSpPr>
          <p:cNvPr id="4" name="Pravoúhlý trojúhelník 3">
            <a:extLst>
              <a:ext uri="{FF2B5EF4-FFF2-40B4-BE49-F238E27FC236}">
                <a16:creationId xmlns:a16="http://schemas.microsoft.com/office/drawing/2014/main" id="{BC6D0FA4-A577-468C-B7F5-D0EE4E046B0E}"/>
              </a:ext>
            </a:extLst>
          </p:cNvPr>
          <p:cNvSpPr/>
          <p:nvPr/>
        </p:nvSpPr>
        <p:spPr>
          <a:xfrm>
            <a:off x="8834510" y="1213338"/>
            <a:ext cx="2138290" cy="2317652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434B503E-C623-4F4C-B2C2-6C296A8576FB}"/>
              </a:ext>
            </a:extLst>
          </p:cNvPr>
          <p:cNvSpPr txBox="1"/>
          <p:nvPr/>
        </p:nvSpPr>
        <p:spPr>
          <a:xfrm>
            <a:off x="434715" y="486956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</p:spTree>
    <p:extLst>
      <p:ext uri="{BB962C8B-B14F-4D97-AF65-F5344CB8AC3E}">
        <p14:creationId xmlns:p14="http://schemas.microsoft.com/office/powerpoint/2010/main" val="3126002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6" grpId="0"/>
      <p:bldP spid="47" grpId="0"/>
      <p:bldP spid="4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>
            <a:extLst>
              <a:ext uri="{FF2B5EF4-FFF2-40B4-BE49-F238E27FC236}">
                <a16:creationId xmlns:a16="http://schemas.microsoft.com/office/drawing/2014/main" id="{07AFAE9F-2C11-4E10-88CF-B2FFC4062B7D}"/>
              </a:ext>
            </a:extLst>
          </p:cNvPr>
          <p:cNvGrpSpPr/>
          <p:nvPr/>
        </p:nvGrpSpPr>
        <p:grpSpPr>
          <a:xfrm>
            <a:off x="636227" y="260509"/>
            <a:ext cx="2889246" cy="2889246"/>
            <a:chOff x="828886" y="1324810"/>
            <a:chExt cx="2889246" cy="2889246"/>
          </a:xfrm>
        </p:grpSpPr>
        <p:pic>
          <p:nvPicPr>
            <p:cNvPr id="3" name="Obrázek 2" descr="Obsah obrázku objekt, hodiny&#10;&#10;Popis byl vytvořen automaticky">
              <a:extLst>
                <a:ext uri="{FF2B5EF4-FFF2-40B4-BE49-F238E27FC236}">
                  <a16:creationId xmlns:a16="http://schemas.microsoft.com/office/drawing/2014/main" id="{13C7A563-6024-4EA6-8C49-78BB4C2CF41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8886" y="1324810"/>
              <a:ext cx="2889246" cy="2889246"/>
            </a:xfrm>
            <a:prstGeom prst="rect">
              <a:avLst/>
            </a:prstGeom>
          </p:spPr>
        </p:pic>
        <p:sp>
          <p:nvSpPr>
            <p:cNvPr id="8" name="Volný tvar: obrazec 7">
              <a:extLst>
                <a:ext uri="{FF2B5EF4-FFF2-40B4-BE49-F238E27FC236}">
                  <a16:creationId xmlns:a16="http://schemas.microsoft.com/office/drawing/2014/main" id="{76CABCA0-FE1E-43D4-907D-89D304E95244}"/>
                </a:ext>
              </a:extLst>
            </p:cNvPr>
            <p:cNvSpPr/>
            <p:nvPr/>
          </p:nvSpPr>
          <p:spPr>
            <a:xfrm>
              <a:off x="2273509" y="2453277"/>
              <a:ext cx="540415" cy="617482"/>
            </a:xfrm>
            <a:custGeom>
              <a:avLst/>
              <a:gdLst>
                <a:gd name="connsiteX0" fmla="*/ 0 w 434715"/>
                <a:gd name="connsiteY0" fmla="*/ 0 h 617482"/>
                <a:gd name="connsiteX1" fmla="*/ 284813 w 434715"/>
                <a:gd name="connsiteY1" fmla="*/ 14990 h 617482"/>
                <a:gd name="connsiteX2" fmla="*/ 374754 w 434715"/>
                <a:gd name="connsiteY2" fmla="*/ 104931 h 617482"/>
                <a:gd name="connsiteX3" fmla="*/ 389745 w 434715"/>
                <a:gd name="connsiteY3" fmla="*/ 149902 h 617482"/>
                <a:gd name="connsiteX4" fmla="*/ 419725 w 434715"/>
                <a:gd name="connsiteY4" fmla="*/ 194872 h 617482"/>
                <a:gd name="connsiteX5" fmla="*/ 434715 w 434715"/>
                <a:gd name="connsiteY5" fmla="*/ 254833 h 617482"/>
                <a:gd name="connsiteX6" fmla="*/ 419725 w 434715"/>
                <a:gd name="connsiteY6" fmla="*/ 404735 h 617482"/>
                <a:gd name="connsiteX7" fmla="*/ 389745 w 434715"/>
                <a:gd name="connsiteY7" fmla="*/ 449705 h 617482"/>
                <a:gd name="connsiteX8" fmla="*/ 269823 w 434715"/>
                <a:gd name="connsiteY8" fmla="*/ 554636 h 617482"/>
                <a:gd name="connsiteX9" fmla="*/ 224853 w 434715"/>
                <a:gd name="connsiteY9" fmla="*/ 569626 h 617482"/>
                <a:gd name="connsiteX10" fmla="*/ 179882 w 434715"/>
                <a:gd name="connsiteY10" fmla="*/ 599607 h 617482"/>
                <a:gd name="connsiteX11" fmla="*/ 14990 w 434715"/>
                <a:gd name="connsiteY11" fmla="*/ 614597 h 617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4715" h="617482">
                  <a:moveTo>
                    <a:pt x="0" y="0"/>
                  </a:moveTo>
                  <a:lnTo>
                    <a:pt x="284813" y="14990"/>
                  </a:lnTo>
                  <a:cubicBezTo>
                    <a:pt x="325641" y="26422"/>
                    <a:pt x="374754" y="104931"/>
                    <a:pt x="374754" y="104931"/>
                  </a:cubicBezTo>
                  <a:cubicBezTo>
                    <a:pt x="379751" y="119921"/>
                    <a:pt x="382678" y="135769"/>
                    <a:pt x="389745" y="149902"/>
                  </a:cubicBezTo>
                  <a:cubicBezTo>
                    <a:pt x="397802" y="166016"/>
                    <a:pt x="412628" y="178313"/>
                    <a:pt x="419725" y="194872"/>
                  </a:cubicBezTo>
                  <a:cubicBezTo>
                    <a:pt x="427841" y="213808"/>
                    <a:pt x="429718" y="234846"/>
                    <a:pt x="434715" y="254833"/>
                  </a:cubicBezTo>
                  <a:cubicBezTo>
                    <a:pt x="429718" y="304800"/>
                    <a:pt x="431017" y="355804"/>
                    <a:pt x="419725" y="404735"/>
                  </a:cubicBezTo>
                  <a:cubicBezTo>
                    <a:pt x="415674" y="422289"/>
                    <a:pt x="401469" y="436026"/>
                    <a:pt x="389745" y="449705"/>
                  </a:cubicBezTo>
                  <a:cubicBezTo>
                    <a:pt x="361879" y="482216"/>
                    <a:pt x="308415" y="532584"/>
                    <a:pt x="269823" y="554636"/>
                  </a:cubicBezTo>
                  <a:cubicBezTo>
                    <a:pt x="256104" y="562475"/>
                    <a:pt x="239843" y="564629"/>
                    <a:pt x="224853" y="569626"/>
                  </a:cubicBezTo>
                  <a:cubicBezTo>
                    <a:pt x="209863" y="579620"/>
                    <a:pt x="195996" y="591550"/>
                    <a:pt x="179882" y="599607"/>
                  </a:cubicBezTo>
                  <a:cubicBezTo>
                    <a:pt x="124621" y="627238"/>
                    <a:pt x="80809" y="614597"/>
                    <a:pt x="14990" y="614597"/>
                  </a:cubicBezTo>
                </a:path>
              </a:pathLst>
            </a:cu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>
            <a:extLst>
              <a:ext uri="{FF2B5EF4-FFF2-40B4-BE49-F238E27FC236}">
                <a16:creationId xmlns:a16="http://schemas.microsoft.com/office/drawing/2014/main" id="{E94AEF47-2738-49EA-B2DB-9C4F4C3D98DB}"/>
              </a:ext>
            </a:extLst>
          </p:cNvPr>
          <p:cNvGrpSpPr/>
          <p:nvPr/>
        </p:nvGrpSpPr>
        <p:grpSpPr>
          <a:xfrm>
            <a:off x="4337690" y="288184"/>
            <a:ext cx="2889246" cy="2889246"/>
            <a:chOff x="4317738" y="1324810"/>
            <a:chExt cx="2889246" cy="2889246"/>
          </a:xfrm>
        </p:grpSpPr>
        <p:pic>
          <p:nvPicPr>
            <p:cNvPr id="5" name="Obrázek 4" descr="Obsah obrázku objekt, hodiny&#10;&#10;Popis byl vytvořen automaticky">
              <a:extLst>
                <a:ext uri="{FF2B5EF4-FFF2-40B4-BE49-F238E27FC236}">
                  <a16:creationId xmlns:a16="http://schemas.microsoft.com/office/drawing/2014/main" id="{BAD2D603-002C-4FB9-9570-01465796501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17738" y="1324810"/>
              <a:ext cx="2889246" cy="2889246"/>
            </a:xfrm>
            <a:prstGeom prst="rect">
              <a:avLst/>
            </a:prstGeom>
          </p:spPr>
        </p:pic>
        <p:sp>
          <p:nvSpPr>
            <p:cNvPr id="9" name="Volný tvar: obrazec 8">
              <a:extLst>
                <a:ext uri="{FF2B5EF4-FFF2-40B4-BE49-F238E27FC236}">
                  <a16:creationId xmlns:a16="http://schemas.microsoft.com/office/drawing/2014/main" id="{FA17AACA-667B-42DD-B2CD-58D5C9DE757C}"/>
                </a:ext>
              </a:extLst>
            </p:cNvPr>
            <p:cNvSpPr/>
            <p:nvPr/>
          </p:nvSpPr>
          <p:spPr>
            <a:xfrm>
              <a:off x="5567489" y="2198226"/>
              <a:ext cx="194872" cy="80279"/>
            </a:xfrm>
            <a:custGeom>
              <a:avLst/>
              <a:gdLst>
                <a:gd name="connsiteX0" fmla="*/ 0 w 194872"/>
                <a:gd name="connsiteY0" fmla="*/ 80279 h 80279"/>
                <a:gd name="connsiteX1" fmla="*/ 194872 w 194872"/>
                <a:gd name="connsiteY1" fmla="*/ 5328 h 80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94872" h="80279">
                  <a:moveTo>
                    <a:pt x="0" y="80279"/>
                  </a:moveTo>
                  <a:cubicBezTo>
                    <a:pt x="88054" y="-29788"/>
                    <a:pt x="27966" y="5328"/>
                    <a:pt x="194872" y="5328"/>
                  </a:cubicBezTo>
                </a:path>
              </a:pathLst>
            </a:cu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>
            <a:extLst>
              <a:ext uri="{FF2B5EF4-FFF2-40B4-BE49-F238E27FC236}">
                <a16:creationId xmlns:a16="http://schemas.microsoft.com/office/drawing/2014/main" id="{0DE73A08-FA25-4274-B93B-B277D03A43C1}"/>
              </a:ext>
            </a:extLst>
          </p:cNvPr>
          <p:cNvGrpSpPr/>
          <p:nvPr/>
        </p:nvGrpSpPr>
        <p:grpSpPr>
          <a:xfrm>
            <a:off x="8039153" y="288184"/>
            <a:ext cx="2889246" cy="2889246"/>
            <a:chOff x="8039154" y="1324810"/>
            <a:chExt cx="2889246" cy="2889246"/>
          </a:xfrm>
        </p:grpSpPr>
        <p:pic>
          <p:nvPicPr>
            <p:cNvPr id="7" name="Obrázek 6" descr="Obsah obrázku objekt, hodiny&#10;&#10;Popis byl vytvořen automaticky">
              <a:extLst>
                <a:ext uri="{FF2B5EF4-FFF2-40B4-BE49-F238E27FC236}">
                  <a16:creationId xmlns:a16="http://schemas.microsoft.com/office/drawing/2014/main" id="{02DC90D5-36C7-498A-9943-E6DF639C61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039154" y="1324810"/>
              <a:ext cx="2889246" cy="2889246"/>
            </a:xfrm>
            <a:prstGeom prst="rect">
              <a:avLst/>
            </a:prstGeom>
          </p:spPr>
        </p:pic>
        <p:sp>
          <p:nvSpPr>
            <p:cNvPr id="10" name="Volný tvar: obrazec 9">
              <a:extLst>
                <a:ext uri="{FF2B5EF4-FFF2-40B4-BE49-F238E27FC236}">
                  <a16:creationId xmlns:a16="http://schemas.microsoft.com/office/drawing/2014/main" id="{F1169713-6F52-47EE-865C-1361FF44A2F3}"/>
                </a:ext>
              </a:extLst>
            </p:cNvPr>
            <p:cNvSpPr/>
            <p:nvPr/>
          </p:nvSpPr>
          <p:spPr>
            <a:xfrm>
              <a:off x="9233941" y="2473377"/>
              <a:ext cx="554152" cy="569707"/>
            </a:xfrm>
            <a:custGeom>
              <a:avLst/>
              <a:gdLst>
                <a:gd name="connsiteX0" fmla="*/ 0 w 554152"/>
                <a:gd name="connsiteY0" fmla="*/ 194872 h 569707"/>
                <a:gd name="connsiteX1" fmla="*/ 14990 w 554152"/>
                <a:gd name="connsiteY1" fmla="*/ 104931 h 569707"/>
                <a:gd name="connsiteX2" fmla="*/ 59961 w 554152"/>
                <a:gd name="connsiteY2" fmla="*/ 74951 h 569707"/>
                <a:gd name="connsiteX3" fmla="*/ 89941 w 554152"/>
                <a:gd name="connsiteY3" fmla="*/ 29980 h 569707"/>
                <a:gd name="connsiteX4" fmla="*/ 224852 w 554152"/>
                <a:gd name="connsiteY4" fmla="*/ 0 h 569707"/>
                <a:gd name="connsiteX5" fmla="*/ 389744 w 554152"/>
                <a:gd name="connsiteY5" fmla="*/ 14990 h 569707"/>
                <a:gd name="connsiteX6" fmla="*/ 434715 w 554152"/>
                <a:gd name="connsiteY6" fmla="*/ 29980 h 569707"/>
                <a:gd name="connsiteX7" fmla="*/ 494675 w 554152"/>
                <a:gd name="connsiteY7" fmla="*/ 104931 h 569707"/>
                <a:gd name="connsiteX8" fmla="*/ 524656 w 554152"/>
                <a:gd name="connsiteY8" fmla="*/ 134912 h 569707"/>
                <a:gd name="connsiteX9" fmla="*/ 524656 w 554152"/>
                <a:gd name="connsiteY9" fmla="*/ 404734 h 569707"/>
                <a:gd name="connsiteX10" fmla="*/ 449705 w 554152"/>
                <a:gd name="connsiteY10" fmla="*/ 479685 h 569707"/>
                <a:gd name="connsiteX11" fmla="*/ 419725 w 554152"/>
                <a:gd name="connsiteY11" fmla="*/ 509666 h 569707"/>
                <a:gd name="connsiteX12" fmla="*/ 374754 w 554152"/>
                <a:gd name="connsiteY12" fmla="*/ 539646 h 569707"/>
                <a:gd name="connsiteX13" fmla="*/ 254833 w 554152"/>
                <a:gd name="connsiteY13" fmla="*/ 569626 h 569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54152" h="569707">
                  <a:moveTo>
                    <a:pt x="0" y="194872"/>
                  </a:moveTo>
                  <a:cubicBezTo>
                    <a:pt x="4997" y="164892"/>
                    <a:pt x="1397" y="132116"/>
                    <a:pt x="14990" y="104931"/>
                  </a:cubicBezTo>
                  <a:cubicBezTo>
                    <a:pt x="23047" y="88817"/>
                    <a:pt x="47222" y="87690"/>
                    <a:pt x="59961" y="74951"/>
                  </a:cubicBezTo>
                  <a:cubicBezTo>
                    <a:pt x="72700" y="62212"/>
                    <a:pt x="75873" y="41235"/>
                    <a:pt x="89941" y="29980"/>
                  </a:cubicBezTo>
                  <a:cubicBezTo>
                    <a:pt x="109363" y="14442"/>
                    <a:pt x="223933" y="153"/>
                    <a:pt x="224852" y="0"/>
                  </a:cubicBezTo>
                  <a:cubicBezTo>
                    <a:pt x="279816" y="4997"/>
                    <a:pt x="335108" y="7185"/>
                    <a:pt x="389744" y="14990"/>
                  </a:cubicBezTo>
                  <a:cubicBezTo>
                    <a:pt x="405386" y="17225"/>
                    <a:pt x="421166" y="21850"/>
                    <a:pt x="434715" y="29980"/>
                  </a:cubicBezTo>
                  <a:cubicBezTo>
                    <a:pt x="462554" y="46684"/>
                    <a:pt x="475823" y="81366"/>
                    <a:pt x="494675" y="104931"/>
                  </a:cubicBezTo>
                  <a:cubicBezTo>
                    <a:pt x="503504" y="115967"/>
                    <a:pt x="514662" y="124918"/>
                    <a:pt x="524656" y="134912"/>
                  </a:cubicBezTo>
                  <a:cubicBezTo>
                    <a:pt x="557184" y="232497"/>
                    <a:pt x="570247" y="252765"/>
                    <a:pt x="524656" y="404734"/>
                  </a:cubicBezTo>
                  <a:cubicBezTo>
                    <a:pt x="514503" y="438576"/>
                    <a:pt x="474689" y="454701"/>
                    <a:pt x="449705" y="479685"/>
                  </a:cubicBezTo>
                  <a:cubicBezTo>
                    <a:pt x="439712" y="489679"/>
                    <a:pt x="431484" y="501827"/>
                    <a:pt x="419725" y="509666"/>
                  </a:cubicBezTo>
                  <a:cubicBezTo>
                    <a:pt x="404735" y="519659"/>
                    <a:pt x="391217" y="532329"/>
                    <a:pt x="374754" y="539646"/>
                  </a:cubicBezTo>
                  <a:cubicBezTo>
                    <a:pt x="300188" y="572786"/>
                    <a:pt x="308555" y="569626"/>
                    <a:pt x="254833" y="569626"/>
                  </a:cubicBezTo>
                </a:path>
              </a:pathLst>
            </a:cu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1E5C1C9A-7070-48DC-94EB-2C122AEAC4E7}"/>
              </a:ext>
            </a:extLst>
          </p:cNvPr>
          <p:cNvSpPr txBox="1"/>
          <p:nvPr/>
        </p:nvSpPr>
        <p:spPr>
          <a:xfrm>
            <a:off x="7809763" y="2469544"/>
            <a:ext cx="4587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C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60317FAB-2DB9-4D51-8FEB-2F2E505E0876}"/>
              </a:ext>
            </a:extLst>
          </p:cNvPr>
          <p:cNvSpPr txBox="1"/>
          <p:nvPr/>
        </p:nvSpPr>
        <p:spPr>
          <a:xfrm>
            <a:off x="4152848" y="2472892"/>
            <a:ext cx="463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B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4CCAA22C-F0AC-4348-B3E3-025DA1388744}"/>
              </a:ext>
            </a:extLst>
          </p:cNvPr>
          <p:cNvSpPr txBox="1"/>
          <p:nvPr/>
        </p:nvSpPr>
        <p:spPr>
          <a:xfrm>
            <a:off x="395616" y="2469544"/>
            <a:ext cx="4812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A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45E53A88-74DF-4810-8562-93A24F5300B2}"/>
              </a:ext>
            </a:extLst>
          </p:cNvPr>
          <p:cNvSpPr txBox="1"/>
          <p:nvPr/>
        </p:nvSpPr>
        <p:spPr>
          <a:xfrm>
            <a:off x="395616" y="3672590"/>
            <a:ext cx="71466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Jak  se jmenuje úhel, který svírají ručičky hodin :     klikni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C078E2B6-59C1-4671-B2FD-0FEECE40564A}"/>
              </a:ext>
            </a:extLst>
          </p:cNvPr>
          <p:cNvSpPr txBox="1"/>
          <p:nvPr/>
        </p:nvSpPr>
        <p:spPr>
          <a:xfrm>
            <a:off x="636227" y="4272124"/>
            <a:ext cx="4812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A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4525D8C6-07CC-4391-9780-B0939E479997}"/>
              </a:ext>
            </a:extLst>
          </p:cNvPr>
          <p:cNvSpPr txBox="1"/>
          <p:nvPr/>
        </p:nvSpPr>
        <p:spPr>
          <a:xfrm>
            <a:off x="636227" y="5032522"/>
            <a:ext cx="3288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B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E924393E-C3DB-4371-AA39-93AC9D41D048}"/>
              </a:ext>
            </a:extLst>
          </p:cNvPr>
          <p:cNvSpPr txBox="1"/>
          <p:nvPr/>
        </p:nvSpPr>
        <p:spPr>
          <a:xfrm>
            <a:off x="636227" y="5740408"/>
            <a:ext cx="4587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C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62764AF6-DD8D-4B34-B216-DF9607321947}"/>
              </a:ext>
            </a:extLst>
          </p:cNvPr>
          <p:cNvSpPr txBox="1"/>
          <p:nvPr/>
        </p:nvSpPr>
        <p:spPr>
          <a:xfrm>
            <a:off x="2923082" y="4426257"/>
            <a:ext cx="749051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tupý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E0D3164-5E84-4BD6-8CE7-5BCD560BEE9D}"/>
              </a:ext>
            </a:extLst>
          </p:cNvPr>
          <p:cNvSpPr txBox="1"/>
          <p:nvPr/>
        </p:nvSpPr>
        <p:spPr>
          <a:xfrm>
            <a:off x="4144498" y="4426256"/>
            <a:ext cx="814262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ostrý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9B2478DD-9A4F-4F62-92F0-2C3EF069D8B4}"/>
              </a:ext>
            </a:extLst>
          </p:cNvPr>
          <p:cNvSpPr txBox="1"/>
          <p:nvPr/>
        </p:nvSpPr>
        <p:spPr>
          <a:xfrm>
            <a:off x="5367273" y="4427384"/>
            <a:ext cx="934951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přímý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DCD6E879-4FA9-4372-9F27-8B49A3BEA9E3}"/>
              </a:ext>
            </a:extLst>
          </p:cNvPr>
          <p:cNvSpPr txBox="1"/>
          <p:nvPr/>
        </p:nvSpPr>
        <p:spPr>
          <a:xfrm>
            <a:off x="2959194" y="5082490"/>
            <a:ext cx="749051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tupý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FA968C1D-AC7B-4B27-B6DD-7D863FDEBDFC}"/>
              </a:ext>
            </a:extLst>
          </p:cNvPr>
          <p:cNvSpPr txBox="1"/>
          <p:nvPr/>
        </p:nvSpPr>
        <p:spPr>
          <a:xfrm>
            <a:off x="4180610" y="5082489"/>
            <a:ext cx="814262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ostrý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8799C923-7B2A-4782-8BDA-1C25B37633D6}"/>
              </a:ext>
            </a:extLst>
          </p:cNvPr>
          <p:cNvSpPr txBox="1"/>
          <p:nvPr/>
        </p:nvSpPr>
        <p:spPr>
          <a:xfrm>
            <a:off x="5314837" y="5082489"/>
            <a:ext cx="934951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přímý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905EEB4D-C2B7-4852-B889-A064DA3497AB}"/>
              </a:ext>
            </a:extLst>
          </p:cNvPr>
          <p:cNvSpPr txBox="1"/>
          <p:nvPr/>
        </p:nvSpPr>
        <p:spPr>
          <a:xfrm>
            <a:off x="2923082" y="5855319"/>
            <a:ext cx="749051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tupý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2D64C289-D40C-4468-AEB1-F6C4FF165661}"/>
              </a:ext>
            </a:extLst>
          </p:cNvPr>
          <p:cNvSpPr txBox="1"/>
          <p:nvPr/>
        </p:nvSpPr>
        <p:spPr>
          <a:xfrm>
            <a:off x="4144498" y="5855318"/>
            <a:ext cx="814262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ostrý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170217AC-2CE6-46F8-BBC3-CAAEA04A1190}"/>
              </a:ext>
            </a:extLst>
          </p:cNvPr>
          <p:cNvSpPr txBox="1"/>
          <p:nvPr/>
        </p:nvSpPr>
        <p:spPr>
          <a:xfrm>
            <a:off x="5367273" y="5856446"/>
            <a:ext cx="934951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přímý</a:t>
            </a:r>
          </a:p>
        </p:txBody>
      </p:sp>
    </p:spTree>
    <p:extLst>
      <p:ext uri="{BB962C8B-B14F-4D97-AF65-F5344CB8AC3E}">
        <p14:creationId xmlns:p14="http://schemas.microsoft.com/office/powerpoint/2010/main" val="2516212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>
            <a:extLst>
              <a:ext uri="{FF2B5EF4-FFF2-40B4-BE49-F238E27FC236}">
                <a16:creationId xmlns:a16="http://schemas.microsoft.com/office/drawing/2014/main" id="{591EE43E-E9D8-4F85-B996-0C82D01083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548567" y="6584882"/>
            <a:ext cx="10286071" cy="1062295"/>
          </a:xfrm>
          <a:prstGeom prst="rect">
            <a:avLst/>
          </a:prstGeom>
        </p:spPr>
      </p:pic>
      <p:sp>
        <p:nvSpPr>
          <p:cNvPr id="2" name="Obdélník 1">
            <a:extLst>
              <a:ext uri="{FF2B5EF4-FFF2-40B4-BE49-F238E27FC236}">
                <a16:creationId xmlns:a16="http://schemas.microsoft.com/office/drawing/2014/main" id="{D5E87528-10A5-453C-B914-CA58D42FF153}"/>
              </a:ext>
            </a:extLst>
          </p:cNvPr>
          <p:cNvSpPr/>
          <p:nvPr/>
        </p:nvSpPr>
        <p:spPr>
          <a:xfrm>
            <a:off x="829994" y="1972994"/>
            <a:ext cx="6330461" cy="313357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8443BCC1-06CB-47DD-BD98-E7F90AEC64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994" y="5106572"/>
            <a:ext cx="10286071" cy="1062295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F3B937FB-A690-44A3-B6DD-D13821613909}"/>
              </a:ext>
            </a:extLst>
          </p:cNvPr>
          <p:cNvSpPr txBox="1"/>
          <p:nvPr/>
        </p:nvSpPr>
        <p:spPr>
          <a:xfrm>
            <a:off x="1244184" y="74950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0505B09D-9E9E-45B9-83DD-E74D1387FD9F}"/>
              </a:ext>
            </a:extLst>
          </p:cNvPr>
          <p:cNvSpPr txBox="1"/>
          <p:nvPr/>
        </p:nvSpPr>
        <p:spPr>
          <a:xfrm>
            <a:off x="8919148" y="2353456"/>
            <a:ext cx="13869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a = 20 cm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390E6D3B-E84E-4DB0-B0D6-26E1261DC766}"/>
              </a:ext>
            </a:extLst>
          </p:cNvPr>
          <p:cNvSpPr txBox="1"/>
          <p:nvPr/>
        </p:nvSpPr>
        <p:spPr>
          <a:xfrm>
            <a:off x="8919148" y="3177915"/>
            <a:ext cx="13869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b = 10 cm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68CACEB2-F630-42CF-B9A5-74F7F2B98B82}"/>
              </a:ext>
            </a:extLst>
          </p:cNvPr>
          <p:cNvSpPr txBox="1"/>
          <p:nvPr/>
        </p:nvSpPr>
        <p:spPr>
          <a:xfrm>
            <a:off x="3013023" y="599607"/>
            <a:ext cx="32169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Změř stranu </a:t>
            </a:r>
            <a:r>
              <a:rPr lang="cs-CZ" sz="2400" i="1" dirty="0"/>
              <a:t>a </a:t>
            </a:r>
            <a:r>
              <a:rPr lang="cs-CZ" sz="2400" dirty="0"/>
              <a:t>obdélníka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9454E0A6-A1F4-4904-9709-3C78858D5A37}"/>
              </a:ext>
            </a:extLst>
          </p:cNvPr>
          <p:cNvSpPr txBox="1"/>
          <p:nvPr/>
        </p:nvSpPr>
        <p:spPr>
          <a:xfrm>
            <a:off x="3013023" y="980340"/>
            <a:ext cx="32169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Změř stranu </a:t>
            </a:r>
            <a:r>
              <a:rPr lang="cs-CZ" sz="2400" i="1" dirty="0"/>
              <a:t>b </a:t>
            </a:r>
            <a:r>
              <a:rPr lang="cs-CZ" sz="2400" dirty="0"/>
              <a:t>obdélníka</a:t>
            </a:r>
          </a:p>
        </p:txBody>
      </p:sp>
    </p:spTree>
    <p:extLst>
      <p:ext uri="{BB962C8B-B14F-4D97-AF65-F5344CB8AC3E}">
        <p14:creationId xmlns:p14="http://schemas.microsoft.com/office/powerpoint/2010/main" val="4235173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D5E87528-10A5-453C-B914-CA58D42FF153}"/>
              </a:ext>
            </a:extLst>
          </p:cNvPr>
          <p:cNvSpPr/>
          <p:nvPr/>
        </p:nvSpPr>
        <p:spPr>
          <a:xfrm>
            <a:off x="800013" y="503958"/>
            <a:ext cx="6330461" cy="313357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0505B09D-9E9E-45B9-83DD-E74D1387FD9F}"/>
              </a:ext>
            </a:extLst>
          </p:cNvPr>
          <p:cNvSpPr txBox="1"/>
          <p:nvPr/>
        </p:nvSpPr>
        <p:spPr>
          <a:xfrm>
            <a:off x="3447738" y="3762532"/>
            <a:ext cx="13869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a = 20 cm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390E6D3B-E84E-4DB0-B0D6-26E1261DC766}"/>
              </a:ext>
            </a:extLst>
          </p:cNvPr>
          <p:cNvSpPr txBox="1"/>
          <p:nvPr/>
        </p:nvSpPr>
        <p:spPr>
          <a:xfrm>
            <a:off x="7420131" y="1729131"/>
            <a:ext cx="13869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b = 10 cm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DB9B774E-4BCB-49BE-9E65-E9F96C6C33B5}"/>
              </a:ext>
            </a:extLst>
          </p:cNvPr>
          <p:cNvSpPr txBox="1"/>
          <p:nvPr/>
        </p:nvSpPr>
        <p:spPr>
          <a:xfrm>
            <a:off x="689548" y="4512039"/>
            <a:ext cx="35664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Vypočítej obvod obdélníka.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CE868CD7-68ED-4A39-9C67-B95C3357AE2E}"/>
              </a:ext>
            </a:extLst>
          </p:cNvPr>
          <p:cNvSpPr/>
          <p:nvPr/>
        </p:nvSpPr>
        <p:spPr>
          <a:xfrm>
            <a:off x="689548" y="4997705"/>
            <a:ext cx="1079291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000000"/>
                </a:solidFill>
                <a:latin typeface="Open Sans"/>
              </a:rPr>
              <a:t>Obvodem obdélníku rozumíme součet délek všech čtyř stran obdélníku. Obdélník má vždy dvě a dvě strany stejně dlouhé;</a:t>
            </a:r>
            <a:endParaRPr lang="cs-CZ" sz="2400" dirty="0"/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6E3494C6-ECBD-4EBC-814E-C3C0723ABF76}"/>
              </a:ext>
            </a:extLst>
          </p:cNvPr>
          <p:cNvSpPr txBox="1"/>
          <p:nvPr/>
        </p:nvSpPr>
        <p:spPr>
          <a:xfrm>
            <a:off x="800013" y="6041036"/>
            <a:ext cx="5856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o = 2 . a + 2 . b = 2 . 20 cm + 2 . 10 cm = </a:t>
            </a:r>
            <a:r>
              <a:rPr lang="cs-CZ" sz="2400" i="1" dirty="0">
                <a:solidFill>
                  <a:srgbClr val="FF0000"/>
                </a:solidFill>
              </a:rPr>
              <a:t>60</a:t>
            </a:r>
            <a:r>
              <a:rPr lang="cs-CZ" sz="2400" i="1" dirty="0"/>
              <a:t> cm</a:t>
            </a:r>
          </a:p>
        </p:txBody>
      </p:sp>
    </p:spTree>
    <p:extLst>
      <p:ext uri="{BB962C8B-B14F-4D97-AF65-F5344CB8AC3E}">
        <p14:creationId xmlns:p14="http://schemas.microsoft.com/office/powerpoint/2010/main" val="1846811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avoúhlý trojúhelník 1">
            <a:extLst>
              <a:ext uri="{FF2B5EF4-FFF2-40B4-BE49-F238E27FC236}">
                <a16:creationId xmlns:a16="http://schemas.microsoft.com/office/drawing/2014/main" id="{84B8EF0A-249B-425D-8EB5-41CF830BCADF}"/>
              </a:ext>
            </a:extLst>
          </p:cNvPr>
          <p:cNvSpPr/>
          <p:nvPr/>
        </p:nvSpPr>
        <p:spPr>
          <a:xfrm>
            <a:off x="1349115" y="959371"/>
            <a:ext cx="3432747" cy="4212236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030CFE04-6D18-4665-951D-B4E44D51EE0F}"/>
              </a:ext>
            </a:extLst>
          </p:cNvPr>
          <p:cNvSpPr txBox="1"/>
          <p:nvPr/>
        </p:nvSpPr>
        <p:spPr>
          <a:xfrm>
            <a:off x="1003779" y="4933278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14CF2B01-9EF7-42F9-94EE-25041A5669A7}"/>
              </a:ext>
            </a:extLst>
          </p:cNvPr>
          <p:cNvSpPr txBox="1"/>
          <p:nvPr/>
        </p:nvSpPr>
        <p:spPr>
          <a:xfrm>
            <a:off x="4859649" y="4940774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98460770-94B2-4813-9EA9-95FA0769D40E}"/>
              </a:ext>
            </a:extLst>
          </p:cNvPr>
          <p:cNvSpPr txBox="1"/>
          <p:nvPr/>
        </p:nvSpPr>
        <p:spPr>
          <a:xfrm>
            <a:off x="1167815" y="368774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C2F2D888-4BC9-4487-9CA9-E6DDB4527BA4}"/>
              </a:ext>
            </a:extLst>
          </p:cNvPr>
          <p:cNvSpPr txBox="1"/>
          <p:nvPr/>
        </p:nvSpPr>
        <p:spPr>
          <a:xfrm>
            <a:off x="4377128" y="274370"/>
            <a:ext cx="38452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Vypočítej obvod trojúhelníka.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7C18535A-74D0-4A74-9FEF-230D56FA6D28}"/>
              </a:ext>
            </a:extLst>
          </p:cNvPr>
          <p:cNvSpPr txBox="1"/>
          <p:nvPr/>
        </p:nvSpPr>
        <p:spPr>
          <a:xfrm>
            <a:off x="4380997" y="830439"/>
            <a:ext cx="50561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a = 150 mm   b  = 200 mm   c = 250 mm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4ABB60CD-CE94-4BD4-80CC-962F2104176C}"/>
              </a:ext>
            </a:extLst>
          </p:cNvPr>
          <p:cNvSpPr txBox="1"/>
          <p:nvPr/>
        </p:nvSpPr>
        <p:spPr>
          <a:xfrm>
            <a:off x="3337810" y="2967335"/>
            <a:ext cx="3129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c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4358E1A2-86AD-4FC3-BCB9-947D9215E70C}"/>
              </a:ext>
            </a:extLst>
          </p:cNvPr>
          <p:cNvSpPr txBox="1"/>
          <p:nvPr/>
        </p:nvSpPr>
        <p:spPr>
          <a:xfrm>
            <a:off x="891577" y="3065489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b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AB98E081-F343-4F5B-A40F-3ADE05E8A535}"/>
              </a:ext>
            </a:extLst>
          </p:cNvPr>
          <p:cNvSpPr txBox="1"/>
          <p:nvPr/>
        </p:nvSpPr>
        <p:spPr>
          <a:xfrm>
            <a:off x="2762436" y="5199540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a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2660C159-CF75-4D6F-8143-1C8A20682DC1}"/>
              </a:ext>
            </a:extLst>
          </p:cNvPr>
          <p:cNvSpPr txBox="1"/>
          <p:nvPr/>
        </p:nvSpPr>
        <p:spPr>
          <a:xfrm>
            <a:off x="2300505" y="1270856"/>
            <a:ext cx="85394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Převeď délky na cm. Klikni na správný převod, ten se zabarví zeleně.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B7A90B0F-C9B4-4A04-8CB4-A775A349CE46}"/>
              </a:ext>
            </a:extLst>
          </p:cNvPr>
          <p:cNvSpPr txBox="1"/>
          <p:nvPr/>
        </p:nvSpPr>
        <p:spPr>
          <a:xfrm>
            <a:off x="3316206" y="2349927"/>
            <a:ext cx="42434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a = 15 cm   b  = 20 cm   c = 25 cm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A8009AEB-9C35-4E36-990B-BF93122FEB75}"/>
              </a:ext>
            </a:extLst>
          </p:cNvPr>
          <p:cNvSpPr txBox="1"/>
          <p:nvPr/>
        </p:nvSpPr>
        <p:spPr>
          <a:xfrm>
            <a:off x="3337810" y="1888262"/>
            <a:ext cx="40879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a = 15 cm   b  = 2 cm   c = 25 cm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A1AE17C4-2047-44B5-A243-BDE84C07E807}"/>
              </a:ext>
            </a:extLst>
          </p:cNvPr>
          <p:cNvSpPr txBox="1"/>
          <p:nvPr/>
        </p:nvSpPr>
        <p:spPr>
          <a:xfrm>
            <a:off x="4377128" y="2865217"/>
            <a:ext cx="7273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 na správný vzorec pro výpočet obvodu trojúhelníka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0473436D-4E2B-4C9D-8AD6-ABFB075FE4EC}"/>
              </a:ext>
            </a:extLst>
          </p:cNvPr>
          <p:cNvSpPr txBox="1"/>
          <p:nvPr/>
        </p:nvSpPr>
        <p:spPr>
          <a:xfrm>
            <a:off x="5467619" y="3527154"/>
            <a:ext cx="16642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o = a + b + c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4416950D-9247-4A2D-9109-008A2EB17E8D}"/>
              </a:ext>
            </a:extLst>
          </p:cNvPr>
          <p:cNvSpPr txBox="1"/>
          <p:nvPr/>
        </p:nvSpPr>
        <p:spPr>
          <a:xfrm>
            <a:off x="8013764" y="3527154"/>
            <a:ext cx="15103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o = a . b . c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B946622D-1155-48A9-A80F-5DC1D798061C}"/>
              </a:ext>
            </a:extLst>
          </p:cNvPr>
          <p:cNvSpPr txBox="1"/>
          <p:nvPr/>
        </p:nvSpPr>
        <p:spPr>
          <a:xfrm>
            <a:off x="5381798" y="4302177"/>
            <a:ext cx="29677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Obvod trojúhelníka je: 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487EB086-16B6-4525-85CD-A9BDCBE61C62}"/>
              </a:ext>
            </a:extLst>
          </p:cNvPr>
          <p:cNvSpPr txBox="1"/>
          <p:nvPr/>
        </p:nvSpPr>
        <p:spPr>
          <a:xfrm>
            <a:off x="8714338" y="4302176"/>
            <a:ext cx="19436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60 cm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6B442C9D-757E-4EC2-B060-B6078E308010}"/>
              </a:ext>
            </a:extLst>
          </p:cNvPr>
          <p:cNvSpPr/>
          <p:nvPr/>
        </p:nvSpPr>
        <p:spPr>
          <a:xfrm>
            <a:off x="8709285" y="4302176"/>
            <a:ext cx="1933731" cy="46166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280A545C-49CC-452A-87B8-83D0D5C3A71F}"/>
              </a:ext>
            </a:extLst>
          </p:cNvPr>
          <p:cNvSpPr txBox="1"/>
          <p:nvPr/>
        </p:nvSpPr>
        <p:spPr>
          <a:xfrm>
            <a:off x="5381798" y="5077200"/>
            <a:ext cx="65848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Převeď  výsledek na dm. Klikni na správný výsledek.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880C4EB5-FEB6-4BF4-B0F8-E424EDB6A90F}"/>
              </a:ext>
            </a:extLst>
          </p:cNvPr>
          <p:cNvSpPr txBox="1"/>
          <p:nvPr/>
        </p:nvSpPr>
        <p:spPr>
          <a:xfrm>
            <a:off x="5437940" y="5876144"/>
            <a:ext cx="1048685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0,6 dm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9D6FAEB2-56D0-439C-8DAF-B5E4EE1435C6}"/>
              </a:ext>
            </a:extLst>
          </p:cNvPr>
          <p:cNvSpPr txBox="1"/>
          <p:nvPr/>
        </p:nvSpPr>
        <p:spPr>
          <a:xfrm>
            <a:off x="7664162" y="5884572"/>
            <a:ext cx="1045123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6 dm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7F545BB5-CBD8-4AF3-96BB-6F9D1B176186}"/>
              </a:ext>
            </a:extLst>
          </p:cNvPr>
          <p:cNvSpPr txBox="1"/>
          <p:nvPr/>
        </p:nvSpPr>
        <p:spPr>
          <a:xfrm>
            <a:off x="9791274" y="5876143"/>
            <a:ext cx="971741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60 dm</a:t>
            </a:r>
          </a:p>
        </p:txBody>
      </p:sp>
    </p:spTree>
    <p:extLst>
      <p:ext uri="{BB962C8B-B14F-4D97-AF65-F5344CB8AC3E}">
        <p14:creationId xmlns:p14="http://schemas.microsoft.com/office/powerpoint/2010/main" val="4265078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kreslení, hodiny&#10;&#10;Popis byl vytvořen automaticky">
            <a:extLst>
              <a:ext uri="{FF2B5EF4-FFF2-40B4-BE49-F238E27FC236}">
                <a16:creationId xmlns:a16="http://schemas.microsoft.com/office/drawing/2014/main" id="{B77D50FF-3923-4C8B-8E70-D6648A8D0F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270" y="131080"/>
            <a:ext cx="6595672" cy="4998269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5698F0B9-6548-4D02-9B7E-724E23F7A36F}"/>
              </a:ext>
            </a:extLst>
          </p:cNvPr>
          <p:cNvSpPr txBox="1"/>
          <p:nvPr/>
        </p:nvSpPr>
        <p:spPr>
          <a:xfrm>
            <a:off x="6835515" y="464696"/>
            <a:ext cx="518821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Majitel chaty chce oplotit svůj pozemek.</a:t>
            </a:r>
          </a:p>
          <a:p>
            <a:r>
              <a:rPr lang="cs-CZ" sz="2400" dirty="0"/>
              <a:t>Kolik metrů pletiva bude potřebovat? </a:t>
            </a:r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i="1" dirty="0"/>
              <a:t>o = 2 . 40 m + 2 .</a:t>
            </a:r>
            <a:r>
              <a:rPr lang="cs-CZ" sz="2400" dirty="0"/>
              <a:t> </a:t>
            </a:r>
            <a:r>
              <a:rPr lang="cs-CZ" sz="2400" i="1" dirty="0"/>
              <a:t>25 m = 130 m</a:t>
            </a:r>
          </a:p>
        </p:txBody>
      </p:sp>
      <p:cxnSp>
        <p:nvCxnSpPr>
          <p:cNvPr id="8" name="Přímá spojnice 7">
            <a:extLst>
              <a:ext uri="{FF2B5EF4-FFF2-40B4-BE49-F238E27FC236}">
                <a16:creationId xmlns:a16="http://schemas.microsoft.com/office/drawing/2014/main" id="{59C0EBFC-FD09-4209-B1CB-1B7452E6F9C5}"/>
              </a:ext>
            </a:extLst>
          </p:cNvPr>
          <p:cNvCxnSpPr>
            <a:cxnSpLocks/>
          </p:cNvCxnSpPr>
          <p:nvPr/>
        </p:nvCxnSpPr>
        <p:spPr>
          <a:xfrm>
            <a:off x="858129" y="4417255"/>
            <a:ext cx="553329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D5E92737-E1B6-4E25-8E00-94F47F81F3D3}"/>
              </a:ext>
            </a:extLst>
          </p:cNvPr>
          <p:cNvCxnSpPr>
            <a:cxnSpLocks/>
          </p:cNvCxnSpPr>
          <p:nvPr/>
        </p:nvCxnSpPr>
        <p:spPr>
          <a:xfrm>
            <a:off x="6391422" y="4217962"/>
            <a:ext cx="0" cy="39389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C44B754F-0379-41A3-94E4-53B6C512CB7B}"/>
              </a:ext>
            </a:extLst>
          </p:cNvPr>
          <p:cNvCxnSpPr>
            <a:cxnSpLocks/>
          </p:cNvCxnSpPr>
          <p:nvPr/>
        </p:nvCxnSpPr>
        <p:spPr>
          <a:xfrm>
            <a:off x="858129" y="4217962"/>
            <a:ext cx="0" cy="39389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2900994-9158-4BE3-8736-B9B1005792C3}"/>
              </a:ext>
            </a:extLst>
          </p:cNvPr>
          <p:cNvSpPr txBox="1"/>
          <p:nvPr/>
        </p:nvSpPr>
        <p:spPr>
          <a:xfrm>
            <a:off x="3624775" y="4414910"/>
            <a:ext cx="8146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40 m</a:t>
            </a:r>
          </a:p>
        </p:txBody>
      </p: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3843DD4A-EE66-4934-BF84-327CF900D36E}"/>
              </a:ext>
            </a:extLst>
          </p:cNvPr>
          <p:cNvCxnSpPr>
            <a:cxnSpLocks/>
          </p:cNvCxnSpPr>
          <p:nvPr/>
        </p:nvCxnSpPr>
        <p:spPr>
          <a:xfrm flipV="1">
            <a:off x="858129" y="2096086"/>
            <a:ext cx="0" cy="2318824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CB8E1BA7-67A5-45D1-A5A6-EE4F1C5CD823}"/>
              </a:ext>
            </a:extLst>
          </p:cNvPr>
          <p:cNvSpPr txBox="1"/>
          <p:nvPr/>
        </p:nvSpPr>
        <p:spPr>
          <a:xfrm>
            <a:off x="858129" y="2967335"/>
            <a:ext cx="7457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25m</a:t>
            </a: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E9A3C93E-7176-4023-8DC0-B58E4015FDFA}"/>
              </a:ext>
            </a:extLst>
          </p:cNvPr>
          <p:cNvSpPr/>
          <p:nvPr/>
        </p:nvSpPr>
        <p:spPr>
          <a:xfrm>
            <a:off x="6835515" y="1856935"/>
            <a:ext cx="4498356" cy="67525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DCBC06FB-75FF-437C-A53B-C99FD98CCCE9}"/>
              </a:ext>
            </a:extLst>
          </p:cNvPr>
          <p:cNvSpPr txBox="1"/>
          <p:nvPr/>
        </p:nvSpPr>
        <p:spPr>
          <a:xfrm>
            <a:off x="6940446" y="2967335"/>
            <a:ext cx="449552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 obchodě prodávají poplastované</a:t>
            </a:r>
          </a:p>
          <a:p>
            <a:r>
              <a:rPr lang="cs-CZ" sz="2400" dirty="0"/>
              <a:t>zelené pletivo v rolích:</a:t>
            </a:r>
          </a:p>
          <a:p>
            <a:r>
              <a:rPr lang="cs-CZ" sz="2400" dirty="0"/>
              <a:t>role 25 m cena – 2018,4 kč</a:t>
            </a:r>
          </a:p>
          <a:p>
            <a:r>
              <a:rPr lang="cs-CZ" sz="2400" dirty="0"/>
              <a:t>role 15 m cena – 1208,15 kč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D0C25EBA-B801-46B8-BD24-31BA2CE00DEF}"/>
              </a:ext>
            </a:extLst>
          </p:cNvPr>
          <p:cNvSpPr txBox="1"/>
          <p:nvPr/>
        </p:nvSpPr>
        <p:spPr>
          <a:xfrm>
            <a:off x="0" y="5239943"/>
            <a:ext cx="118572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Kolik 25 m rolí bude celkem na oplocení potřebovat?   6 rolí  cena :12 110,4 kč</a:t>
            </a:r>
          </a:p>
          <a:p>
            <a:r>
              <a:rPr lang="cs-CZ" sz="2400" dirty="0"/>
              <a:t>Kolik 15 m rolí bude celkem na oplocení potřebovat?   9 rolí  cena: 10 873,35 kč ušetřil by  1237,05 kč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CE7A59D5-2D46-491B-B23B-20F83EBA4CAF}"/>
              </a:ext>
            </a:extLst>
          </p:cNvPr>
          <p:cNvSpPr/>
          <p:nvPr/>
        </p:nvSpPr>
        <p:spPr>
          <a:xfrm>
            <a:off x="6763942" y="5202305"/>
            <a:ext cx="3161041" cy="41972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4DBBC52C-3C3C-4E9B-9C7E-A08543E546D3}"/>
              </a:ext>
            </a:extLst>
          </p:cNvPr>
          <p:cNvSpPr/>
          <p:nvPr/>
        </p:nvSpPr>
        <p:spPr>
          <a:xfrm>
            <a:off x="6763942" y="5692996"/>
            <a:ext cx="4349535" cy="37276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56CBDD7-E4AD-4F5A-85F9-687E59496D89}"/>
              </a:ext>
            </a:extLst>
          </p:cNvPr>
          <p:cNvSpPr/>
          <p:nvPr/>
        </p:nvSpPr>
        <p:spPr>
          <a:xfrm>
            <a:off x="0" y="6020548"/>
            <a:ext cx="1603846" cy="35936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30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kreslení, hodiny&#10;&#10;Popis byl vytvořen automaticky">
            <a:extLst>
              <a:ext uri="{FF2B5EF4-FFF2-40B4-BE49-F238E27FC236}">
                <a16:creationId xmlns:a16="http://schemas.microsoft.com/office/drawing/2014/main" id="{B77D50FF-3923-4C8B-8E70-D6648A8D0F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270" y="131080"/>
            <a:ext cx="6595672" cy="4998269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5698F0B9-6548-4D02-9B7E-724E23F7A36F}"/>
              </a:ext>
            </a:extLst>
          </p:cNvPr>
          <p:cNvSpPr txBox="1"/>
          <p:nvPr/>
        </p:nvSpPr>
        <p:spPr>
          <a:xfrm>
            <a:off x="6835515" y="802050"/>
            <a:ext cx="518821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Majitel chaty chce oplotit svůj pozemek.</a:t>
            </a:r>
          </a:p>
          <a:p>
            <a:r>
              <a:rPr lang="cs-CZ" sz="2400" dirty="0"/>
              <a:t>Kolik metrů pletiva bude potřebovat? </a:t>
            </a:r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i="1" dirty="0"/>
              <a:t>o = 2 . 40 m + 2 .</a:t>
            </a:r>
            <a:r>
              <a:rPr lang="cs-CZ" sz="2400" dirty="0"/>
              <a:t> </a:t>
            </a:r>
            <a:r>
              <a:rPr lang="cs-CZ" sz="2400" i="1" dirty="0"/>
              <a:t>25 m = 130 m</a:t>
            </a:r>
          </a:p>
        </p:txBody>
      </p:sp>
      <p:cxnSp>
        <p:nvCxnSpPr>
          <p:cNvPr id="8" name="Přímá spojnice 7">
            <a:extLst>
              <a:ext uri="{FF2B5EF4-FFF2-40B4-BE49-F238E27FC236}">
                <a16:creationId xmlns:a16="http://schemas.microsoft.com/office/drawing/2014/main" id="{59C0EBFC-FD09-4209-B1CB-1B7452E6F9C5}"/>
              </a:ext>
            </a:extLst>
          </p:cNvPr>
          <p:cNvCxnSpPr>
            <a:cxnSpLocks/>
          </p:cNvCxnSpPr>
          <p:nvPr/>
        </p:nvCxnSpPr>
        <p:spPr>
          <a:xfrm>
            <a:off x="858129" y="4417255"/>
            <a:ext cx="553329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D5E92737-E1B6-4E25-8E00-94F47F81F3D3}"/>
              </a:ext>
            </a:extLst>
          </p:cNvPr>
          <p:cNvCxnSpPr>
            <a:cxnSpLocks/>
          </p:cNvCxnSpPr>
          <p:nvPr/>
        </p:nvCxnSpPr>
        <p:spPr>
          <a:xfrm>
            <a:off x="6391422" y="4217962"/>
            <a:ext cx="0" cy="39389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C44B754F-0379-41A3-94E4-53B6C512CB7B}"/>
              </a:ext>
            </a:extLst>
          </p:cNvPr>
          <p:cNvCxnSpPr>
            <a:cxnSpLocks/>
          </p:cNvCxnSpPr>
          <p:nvPr/>
        </p:nvCxnSpPr>
        <p:spPr>
          <a:xfrm>
            <a:off x="858129" y="4217962"/>
            <a:ext cx="0" cy="39389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2900994-9158-4BE3-8736-B9B1005792C3}"/>
              </a:ext>
            </a:extLst>
          </p:cNvPr>
          <p:cNvSpPr txBox="1"/>
          <p:nvPr/>
        </p:nvSpPr>
        <p:spPr>
          <a:xfrm>
            <a:off x="3624775" y="4414910"/>
            <a:ext cx="8146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40 m</a:t>
            </a:r>
          </a:p>
        </p:txBody>
      </p: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3843DD4A-EE66-4934-BF84-327CF900D36E}"/>
              </a:ext>
            </a:extLst>
          </p:cNvPr>
          <p:cNvCxnSpPr>
            <a:cxnSpLocks/>
          </p:cNvCxnSpPr>
          <p:nvPr/>
        </p:nvCxnSpPr>
        <p:spPr>
          <a:xfrm flipV="1">
            <a:off x="858129" y="2096086"/>
            <a:ext cx="0" cy="2318824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CB8E1BA7-67A5-45D1-A5A6-EE4F1C5CD823}"/>
              </a:ext>
            </a:extLst>
          </p:cNvPr>
          <p:cNvSpPr txBox="1"/>
          <p:nvPr/>
        </p:nvSpPr>
        <p:spPr>
          <a:xfrm>
            <a:off x="858129" y="2967335"/>
            <a:ext cx="7457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25m</a:t>
            </a: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E9A3C93E-7176-4023-8DC0-B58E4015FDFA}"/>
              </a:ext>
            </a:extLst>
          </p:cNvPr>
          <p:cNvSpPr/>
          <p:nvPr/>
        </p:nvSpPr>
        <p:spPr>
          <a:xfrm>
            <a:off x="6835515" y="2042834"/>
            <a:ext cx="4498356" cy="67525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DCBC06FB-75FF-437C-A53B-C99FD98CCCE9}"/>
              </a:ext>
            </a:extLst>
          </p:cNvPr>
          <p:cNvSpPr txBox="1"/>
          <p:nvPr/>
        </p:nvSpPr>
        <p:spPr>
          <a:xfrm>
            <a:off x="6940446" y="2967335"/>
            <a:ext cx="449552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 obchodě prodávají poplastované</a:t>
            </a:r>
          </a:p>
          <a:p>
            <a:r>
              <a:rPr lang="cs-CZ" sz="2400" dirty="0"/>
              <a:t>zelené pletivo v rolích:</a:t>
            </a:r>
          </a:p>
          <a:p>
            <a:r>
              <a:rPr lang="cs-CZ" sz="2400" dirty="0"/>
              <a:t>role 25 m cena – 2018,4 kč</a:t>
            </a:r>
          </a:p>
          <a:p>
            <a:r>
              <a:rPr lang="cs-CZ" sz="2400" dirty="0"/>
              <a:t>role 15 m cena – 1208,15 kč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D0C25EBA-B801-46B8-BD24-31BA2CE00DEF}"/>
              </a:ext>
            </a:extLst>
          </p:cNvPr>
          <p:cNvSpPr txBox="1"/>
          <p:nvPr/>
        </p:nvSpPr>
        <p:spPr>
          <a:xfrm>
            <a:off x="479684" y="5224953"/>
            <a:ext cx="108541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Kolik 25 m rolí bude potřebovat?   2 role cena : 4 036,8  kč</a:t>
            </a:r>
          </a:p>
          <a:p>
            <a:r>
              <a:rPr lang="cs-CZ" sz="2400" dirty="0"/>
              <a:t>Kolik 15 m rolí bude potřebovat?   6 rolí  cena:  7 248,9 kč, zbude mu 10 m pletiva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CE7A59D5-2D46-491B-B23B-20F83EBA4CAF}"/>
              </a:ext>
            </a:extLst>
          </p:cNvPr>
          <p:cNvSpPr/>
          <p:nvPr/>
        </p:nvSpPr>
        <p:spPr>
          <a:xfrm>
            <a:off x="4810901" y="5176931"/>
            <a:ext cx="3161041" cy="41972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4DBBC52C-3C3C-4E9B-9C7E-A08543E546D3}"/>
              </a:ext>
            </a:extLst>
          </p:cNvPr>
          <p:cNvSpPr/>
          <p:nvPr/>
        </p:nvSpPr>
        <p:spPr>
          <a:xfrm>
            <a:off x="4810901" y="5692259"/>
            <a:ext cx="5751082" cy="37276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426B380E-842C-4FCB-A936-5AE223EB0894}"/>
              </a:ext>
            </a:extLst>
          </p:cNvPr>
          <p:cNvSpPr txBox="1"/>
          <p:nvPr/>
        </p:nvSpPr>
        <p:spPr>
          <a:xfrm>
            <a:off x="6940446" y="342755"/>
            <a:ext cx="38626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2. Možnost výpočtu oplocení:</a:t>
            </a:r>
          </a:p>
        </p:txBody>
      </p:sp>
    </p:spTree>
    <p:extLst>
      <p:ext uri="{BB962C8B-B14F-4D97-AF65-F5344CB8AC3E}">
        <p14:creationId xmlns:p14="http://schemas.microsoft.com/office/powerpoint/2010/main" val="184242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4A3CAD4B-B7EA-4275-B70E-720BEAD2FBC0}"/>
              </a:ext>
            </a:extLst>
          </p:cNvPr>
          <p:cNvSpPr/>
          <p:nvPr/>
        </p:nvSpPr>
        <p:spPr>
          <a:xfrm>
            <a:off x="3938853" y="1753159"/>
            <a:ext cx="41173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http://www.clker.com/clipart-ruler-4.html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2B1AE796-0515-48DA-A312-462CA1A05127}"/>
              </a:ext>
            </a:extLst>
          </p:cNvPr>
          <p:cNvSpPr/>
          <p:nvPr/>
        </p:nvSpPr>
        <p:spPr>
          <a:xfrm>
            <a:off x="3938853" y="2122491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http://www.clker.com/clipart-28551.html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3A2F4DA2-A44E-488A-BB9A-2022423CE9D2}"/>
              </a:ext>
            </a:extLst>
          </p:cNvPr>
          <p:cNvSpPr/>
          <p:nvPr/>
        </p:nvSpPr>
        <p:spPr>
          <a:xfrm>
            <a:off x="3966795" y="2491823"/>
            <a:ext cx="42584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http://www.clker.com/clipart-clock-12.html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947D71AB-415D-45BA-B2F7-4E9F33539594}"/>
              </a:ext>
            </a:extLst>
          </p:cNvPr>
          <p:cNvSpPr/>
          <p:nvPr/>
        </p:nvSpPr>
        <p:spPr>
          <a:xfrm>
            <a:off x="3966795" y="2861155"/>
            <a:ext cx="41413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http://www.clker.com/clipart-clock-2.html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DA2FB649-FC73-4E3E-AEDA-9EE3385CCCEC}"/>
              </a:ext>
            </a:extLst>
          </p:cNvPr>
          <p:cNvSpPr/>
          <p:nvPr/>
        </p:nvSpPr>
        <p:spPr>
          <a:xfrm>
            <a:off x="3966795" y="3230487"/>
            <a:ext cx="41413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http://www.clker.com/clipart-clock-5.html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BF3B235D-6D2B-4536-B4EE-54128C90DCE2}"/>
              </a:ext>
            </a:extLst>
          </p:cNvPr>
          <p:cNvSpPr/>
          <p:nvPr/>
        </p:nvSpPr>
        <p:spPr>
          <a:xfrm>
            <a:off x="3912403" y="3998917"/>
            <a:ext cx="41173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http://www.clker.com/clipart-ruler-2.html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908EF204-DE39-4794-8788-C3F4F5176C9A}"/>
              </a:ext>
            </a:extLst>
          </p:cNvPr>
          <p:cNvSpPr/>
          <p:nvPr/>
        </p:nvSpPr>
        <p:spPr>
          <a:xfrm>
            <a:off x="3938853" y="3614702"/>
            <a:ext cx="49164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http://www.clker.com/clipart-cabin-in-woods.html</a:t>
            </a:r>
            <a:endParaRPr lang="cs-CZ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DB00E3E-2E9D-4EB5-8BD9-1A951C0BD606}"/>
              </a:ext>
            </a:extLst>
          </p:cNvPr>
          <p:cNvSpPr txBox="1"/>
          <p:nvPr/>
        </p:nvSpPr>
        <p:spPr>
          <a:xfrm>
            <a:off x="3912403" y="1033129"/>
            <a:ext cx="61100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[cit.2020-01-21]. Dostupné pod licencí Public </a:t>
            </a:r>
            <a:r>
              <a:rPr lang="cs-CZ" dirty="0" err="1"/>
              <a:t>domain</a:t>
            </a:r>
            <a:r>
              <a:rPr lang="cs-CZ" dirty="0"/>
              <a:t> na WWW.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18AEF001-EA5F-4022-B0AC-80E904F944BB}"/>
              </a:ext>
            </a:extLst>
          </p:cNvPr>
          <p:cNvSpPr txBox="1"/>
          <p:nvPr/>
        </p:nvSpPr>
        <p:spPr>
          <a:xfrm>
            <a:off x="3762362" y="396016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CE9F369C-6DB0-4EF0-9849-E6803D2881D4}"/>
              </a:ext>
            </a:extLst>
          </p:cNvPr>
          <p:cNvSpPr txBox="1"/>
          <p:nvPr/>
        </p:nvSpPr>
        <p:spPr>
          <a:xfrm>
            <a:off x="3788812" y="359981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90206A8-CF38-4B42-BE0D-2EAA0555F78C}"/>
              </a:ext>
            </a:extLst>
          </p:cNvPr>
          <p:cNvSpPr txBox="1"/>
          <p:nvPr/>
        </p:nvSpPr>
        <p:spPr>
          <a:xfrm>
            <a:off x="3788812" y="319381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06DC344-D443-4C93-9188-E8ABE1FD72D7}"/>
              </a:ext>
            </a:extLst>
          </p:cNvPr>
          <p:cNvSpPr txBox="1"/>
          <p:nvPr/>
        </p:nvSpPr>
        <p:spPr>
          <a:xfrm>
            <a:off x="3762362" y="280926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9D86DA66-934A-494E-8191-625A71C16CF5}"/>
              </a:ext>
            </a:extLst>
          </p:cNvPr>
          <p:cNvSpPr txBox="1"/>
          <p:nvPr/>
        </p:nvSpPr>
        <p:spPr>
          <a:xfrm>
            <a:off x="3755145" y="248346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468AD033-533E-4E7C-9175-D1DAC9B3B400}"/>
              </a:ext>
            </a:extLst>
          </p:cNvPr>
          <p:cNvSpPr txBox="1"/>
          <p:nvPr/>
        </p:nvSpPr>
        <p:spPr>
          <a:xfrm>
            <a:off x="3762362" y="212432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2885B7CB-A473-413F-88F4-2C702B9D5262}"/>
              </a:ext>
            </a:extLst>
          </p:cNvPr>
          <p:cNvSpPr txBox="1"/>
          <p:nvPr/>
        </p:nvSpPr>
        <p:spPr>
          <a:xfrm>
            <a:off x="3762362" y="173827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CC96D603-212C-47E3-B26A-14099142DA36}"/>
              </a:ext>
            </a:extLst>
          </p:cNvPr>
          <p:cNvSpPr txBox="1"/>
          <p:nvPr/>
        </p:nvSpPr>
        <p:spPr>
          <a:xfrm>
            <a:off x="7853258" y="399227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E0712703-287C-48A8-B4B7-8777A8868D36}"/>
              </a:ext>
            </a:extLst>
          </p:cNvPr>
          <p:cNvSpPr txBox="1"/>
          <p:nvPr/>
        </p:nvSpPr>
        <p:spPr>
          <a:xfrm>
            <a:off x="8656134" y="359083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9F2FC491-4E8B-4291-94C4-0653C69A6E02}"/>
              </a:ext>
            </a:extLst>
          </p:cNvPr>
          <p:cNvSpPr txBox="1"/>
          <p:nvPr/>
        </p:nvSpPr>
        <p:spPr>
          <a:xfrm>
            <a:off x="8010009" y="320176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1C014EE0-F666-4E79-8B3C-B0975248FB1D}"/>
              </a:ext>
            </a:extLst>
          </p:cNvPr>
          <p:cNvSpPr txBox="1"/>
          <p:nvPr/>
        </p:nvSpPr>
        <p:spPr>
          <a:xfrm>
            <a:off x="7932340" y="283520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BDF4FC1B-640D-42CF-8B28-35A259457CAD}"/>
              </a:ext>
            </a:extLst>
          </p:cNvPr>
          <p:cNvSpPr txBox="1"/>
          <p:nvPr/>
        </p:nvSpPr>
        <p:spPr>
          <a:xfrm>
            <a:off x="8075164" y="24943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50B2BCED-1103-4934-BBEF-933FAB07A297}"/>
              </a:ext>
            </a:extLst>
          </p:cNvPr>
          <p:cNvSpPr txBox="1"/>
          <p:nvPr/>
        </p:nvSpPr>
        <p:spPr>
          <a:xfrm>
            <a:off x="7906158" y="21141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E03B2E13-7941-4E97-8C83-8122DC4AD9BB}"/>
              </a:ext>
            </a:extLst>
          </p:cNvPr>
          <p:cNvSpPr txBox="1"/>
          <p:nvPr/>
        </p:nvSpPr>
        <p:spPr>
          <a:xfrm>
            <a:off x="7906158" y="174077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0668006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502</TotalTime>
  <Words>708</Words>
  <Application>Microsoft Office PowerPoint</Application>
  <PresentationFormat>Širokoúhlá obrazovka</PresentationFormat>
  <Paragraphs>211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Open Sans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44</cp:revision>
  <dcterms:created xsi:type="dcterms:W3CDTF">2020-01-20T13:57:44Z</dcterms:created>
  <dcterms:modified xsi:type="dcterms:W3CDTF">2020-03-11T10:38:31Z</dcterms:modified>
</cp:coreProperties>
</file>