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96" r:id="rId23"/>
    <p:sldId id="297" r:id="rId24"/>
    <p:sldId id="298" r:id="rId25"/>
    <p:sldId id="299" r:id="rId26"/>
    <p:sldId id="300" r:id="rId27"/>
    <p:sldId id="301" r:id="rId28"/>
    <p:sldId id="302" r:id="rId29"/>
    <p:sldId id="303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312" r:id="rId39"/>
    <p:sldId id="313" r:id="rId40"/>
    <p:sldId id="314" r:id="rId41"/>
    <p:sldId id="315" r:id="rId42"/>
    <p:sldId id="289" r:id="rId43"/>
    <p:sldId id="288" r:id="rId44"/>
    <p:sldId id="287" r:id="rId4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EEF1564-088E-4CAD-993E-C9DC24BBA8C7}">
          <p14:sldIdLst>
            <p14:sldId id="25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96"/>
            <p14:sldId id="297"/>
            <p14:sldId id="298"/>
            <p14:sldId id="299"/>
            <p14:sldId id="300"/>
            <p14:sldId id="301"/>
            <p14:sldId id="302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289"/>
            <p14:sldId id="288"/>
            <p14:sldId id="28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F29CE5E-1DC6-4E99-ABC6-99077994F6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BA76B2C-0BBC-46C9-B06A-D80D8B8834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7E551E7-490F-4961-A272-16DF61C88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CFF6CB9-BCC4-45A1-B06D-6F1605110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EFD32FA-BEC4-4E85-869A-4C36306FE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19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CA5FB02-6481-4808-B2CD-CEC891CD5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A840062-D3BD-4F6C-BC80-CC528386A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F384A7E-AE34-4D48-B554-E9A95FCD4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1AA373A-1C0C-4CA8-9D59-667ABA538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AE71065-FF68-4096-94D9-83975EAE4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997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DA37448-A6D8-48C6-A75E-C2ECF3B9E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2DE5888-3999-4D4F-8AEA-7A1159ADBE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2BC39C6-4105-407A-AA51-E3AB1361B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33CB101-337B-4ACA-A908-D2A12E081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832E609-ACB8-422F-8DF4-AF5ADD213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612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C49BE4C-2245-47F1-A9EC-E798F10C2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FF0329A-DF57-4410-ACBB-4945788B8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83B1CA2-1128-427B-AF2B-B9A68E517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387C7F1-16A1-468F-BE89-48EDB7F20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5C649E4-80C4-4805-BF7D-B465D3AEC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1365501-CFD8-4BF9-ACE8-634F28E2D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294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10DB897-F0BD-42D9-B087-0DAD5102B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ADC16DA-FDFF-4A37-9EAF-30A018D11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A590744-E22C-40EA-8092-DC1855ED30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C58FA57C-D71B-4BEE-881F-72231716FC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73634F9C-861E-4C3B-A497-9BB8B0C26D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365F31DA-49A8-4916-B12D-5CA668FDC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CCFC5876-7FDE-4BC8-8925-E51A29250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B2525AB5-07DA-4E42-8E0C-E09CC5C0A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90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6E67BFF-5B67-4F40-9B1B-02E283842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9384EB42-EC8F-4E83-A67C-98690C17F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433F31D2-41BA-4350-B5D5-7C00A4519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EFBF0C46-9D36-4A43-B821-C05FBA605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675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F4DE82B6-05EF-4A9A-8B5C-59728026F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B37ADBCF-6F44-451B-A8A9-AB460FB41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FA074A3-A3B3-49C3-B51B-8AB100EA9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40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921A391-0BFD-4E58-888A-3FA36E459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9B2F9B3-8863-419E-BE4F-DCAE4CB7A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DC7068C1-4D46-4530-8F3D-62D46B4FA1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AFA683B-9EE6-47D6-AF5C-4FA6171E7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FB21473-BAC6-4751-9A43-3EA25AF23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5146C12-302B-447F-A281-19916E6E6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696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3F7FA94-4F42-4160-967B-F52034979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FB6EC88-9269-4769-8963-1C7B6F3082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3734CED-5001-4035-9F68-8FA5E54319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8BFCB34-4E61-48B7-B167-B71528088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E037CCD-D1C8-41C3-BA5B-E46FCCCE1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465D78C-1242-4C0A-9BA2-E1D29386C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913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0B3E5D8-A76B-4B54-9711-37856C114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4435F410-9288-49AD-9D89-C1D70458B4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20BB458-0827-49B9-BAB3-91E65420F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ADE9250-2239-425C-9D94-10FE6E729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13568C7-6ED9-4288-811D-8539FCB2D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30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0DF2FB80-FCCA-4B36-8F00-D6D46FDD80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92C00352-1121-464B-82BC-77C5B2CAA8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C918343-6BCB-420A-BD44-959147B44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1533D1D-0195-47E2-8AAB-B7FB432E9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EFFDEC6-19A1-4AA5-87A0-E0A52C68A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256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AA801D4D-C472-439D-8BE5-F53B16E5F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5DC4D7D-17A9-41B9-9177-6E8CA97315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E85FA12-278B-47A2-B9AC-9D3EBF212D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8BBE0-CCCC-42EF-A860-C45B4156F6F1}" type="datetimeFigureOut">
              <a:rPr lang="cs-CZ" smtClean="0"/>
              <a:t>11.01.2020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301F2FB-9D51-4E30-8DB8-CE71398AAE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C7060A5-A033-4BEA-B403-5D0633C635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74E1A-0005-4CE9-8D5C-19125098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73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4645.html" TargetMode="External"/><Relationship Id="rId13" Type="http://schemas.openxmlformats.org/officeDocument/2006/relationships/hyperlink" Target="http://www.clker.com/clipart-forest-logo.html" TargetMode="External"/><Relationship Id="rId3" Type="http://schemas.openxmlformats.org/officeDocument/2006/relationships/hyperlink" Target="http://www.clker.com/clipart-stamp-11.html" TargetMode="External"/><Relationship Id="rId7" Type="http://schemas.openxmlformats.org/officeDocument/2006/relationships/hyperlink" Target="http://www.clker.com/clipart-volleyball-player-1.html" TargetMode="External"/><Relationship Id="rId12" Type="http://schemas.openxmlformats.org/officeDocument/2006/relationships/hyperlink" Target="http://www.clker.com/clipart-12417.html" TargetMode="External"/><Relationship Id="rId2" Type="http://schemas.openxmlformats.org/officeDocument/2006/relationships/hyperlink" Target="http://www.clker.com/clipart-purpletulips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64100.html" TargetMode="External"/><Relationship Id="rId11" Type="http://schemas.openxmlformats.org/officeDocument/2006/relationships/hyperlink" Target="http://www.clker.com/clipart-3193.html" TargetMode="External"/><Relationship Id="rId5" Type="http://schemas.openxmlformats.org/officeDocument/2006/relationships/hyperlink" Target="http://www.clker.com/clipart-9601.html" TargetMode="External"/><Relationship Id="rId15" Type="http://schemas.openxmlformats.org/officeDocument/2006/relationships/hyperlink" Target="http://www.clker.com/clipart-thumbs-up-smiley.html" TargetMode="External"/><Relationship Id="rId10" Type="http://schemas.openxmlformats.org/officeDocument/2006/relationships/hyperlink" Target="http://www.clker.com/clipart-chocolates.html" TargetMode="External"/><Relationship Id="rId4" Type="http://schemas.openxmlformats.org/officeDocument/2006/relationships/hyperlink" Target="http://www.clker.com/clipart-january-2013-desk-calendar-2.html" TargetMode="External"/><Relationship Id="rId9" Type="http://schemas.openxmlformats.org/officeDocument/2006/relationships/hyperlink" Target="http://www.clker.com/clipart-volleyball-57.html" TargetMode="External"/><Relationship Id="rId14" Type="http://schemas.openxmlformats.org/officeDocument/2006/relationships/hyperlink" Target="http://www.clker.com/clipart-questionmark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>
            <a:extLst>
              <a:ext uri="{FF2B5EF4-FFF2-40B4-BE49-F238E27FC236}">
                <a16:creationId xmlns:a16="http://schemas.microsoft.com/office/drawing/2014/main" id="{E5E1CF4B-C106-42A1-96B0-E42295DDCE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199" y="5872164"/>
            <a:ext cx="8748713" cy="84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200">
                <a:solidFill>
                  <a:srgbClr val="898989"/>
                </a:solidFill>
                <a:latin typeface="Arial" panose="020B0604020202020204" pitchFamily="34" charset="0"/>
              </a:rPr>
              <a:t>Autorem materiálu a všech jeho částí, není-li uvedeno jinak, je Zdeněk Hanzelín</a:t>
            </a:r>
            <a:br>
              <a:rPr lang="cs-CZ" altLang="cs-CZ" sz="1200">
                <a:solidFill>
                  <a:srgbClr val="898989"/>
                </a:solidFill>
                <a:latin typeface="Arial" panose="020B0604020202020204" pitchFamily="34" charset="0"/>
              </a:rPr>
            </a:br>
            <a:r>
              <a:rPr lang="cs-CZ" altLang="cs-CZ" sz="1200">
                <a:solidFill>
                  <a:srgbClr val="898989"/>
                </a:solidFill>
                <a:latin typeface="Arial" panose="020B0604020202020204" pitchFamily="34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altLang="cs-CZ" sz="1200" dirty="0">
              <a:solidFill>
                <a:srgbClr val="898989"/>
              </a:solidFill>
            </a:endParaRP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91AB6F64-C648-43EA-BAA7-AF9A0E257D51}"/>
              </a:ext>
            </a:extLst>
          </p:cNvPr>
          <p:cNvSpPr txBox="1"/>
          <p:nvPr/>
        </p:nvSpPr>
        <p:spPr>
          <a:xfrm>
            <a:off x="1187124" y="2520520"/>
            <a:ext cx="981775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Interaktivní malá násobilka s časovým limitem </a:t>
            </a:r>
          </a:p>
          <a:p>
            <a:r>
              <a:rPr lang="cs-CZ" sz="4000" dirty="0"/>
              <a:t>                            15 sekund</a:t>
            </a:r>
          </a:p>
        </p:txBody>
      </p:sp>
    </p:spTree>
    <p:extLst>
      <p:ext uri="{BB962C8B-B14F-4D97-AF65-F5344CB8AC3E}">
        <p14:creationId xmlns:p14="http://schemas.microsoft.com/office/powerpoint/2010/main" val="3386964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4B8827-4BA5-4013-B339-FF744EB8C7D8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F327F56-C46D-4E5D-A2AD-7049BECC53EB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15EA0DC-431D-4FEA-8B6B-34E9ECF2E4C2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3586FB3-4D90-45B9-84BA-3F315E381A5F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87E1D02F-BDC4-48D7-AAD1-2F068153C2FD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1A2E82E7-CF03-4E83-B2FB-CAB0F51C08F5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8ABC7D2-DC26-43A7-8639-9B67676889A2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70395736-D77C-460A-A7F3-742206494019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AB4C205-B578-47E0-881E-FEC65C00975B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E5FAB3A7-0C6E-4D6B-A6EB-1316E366725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23F91E1F-D262-4E55-8F99-9C4E21CC64A5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1A31E1F5-E749-4E05-BB14-0406BEBA7A25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C6853788-3659-4C4C-B6A7-820C50F918D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CCF8CE59-A595-448C-A172-D038499F45F5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93F0ED4-38B0-45BD-891B-18DFC1847ABB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60F1E54-23F7-4BC2-9481-3FFE952D525A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Řečová bublina: obdélníkový bublinový popisek se zakulacenými rohy 33">
            <a:extLst>
              <a:ext uri="{FF2B5EF4-FFF2-40B4-BE49-F238E27FC236}">
                <a16:creationId xmlns:a16="http://schemas.microsoft.com/office/drawing/2014/main" id="{FF736A9D-1CDD-4F5A-AA6B-60108579A99A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F00D19A9-A67B-4173-BB33-E0F85B2CB2EE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36" name="Řečová bublina: obdélníkový bublinový popisek se zakulacenými rohy 35">
              <a:extLst>
                <a:ext uri="{FF2B5EF4-FFF2-40B4-BE49-F238E27FC236}">
                  <a16:creationId xmlns:a16="http://schemas.microsoft.com/office/drawing/2014/main" id="{7E26D917-B4E8-4EC9-9D64-643C0C6736A2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1506112D-A58E-4731-917A-51C8E6684A5D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47CC88B-C20B-44E8-9DE6-BCB2B4F7564F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39" name="Řečová bublina: obdélníkový bublinový popisek se zakulacenými rohy 38">
              <a:extLst>
                <a:ext uri="{FF2B5EF4-FFF2-40B4-BE49-F238E27FC236}">
                  <a16:creationId xmlns:a16="http://schemas.microsoft.com/office/drawing/2014/main" id="{391EF74A-FF30-4237-88B5-AD001568B42F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FE04668D-0FA1-4CE7-88DA-6E359C8C4825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BC8E3481-3E6C-487B-B31F-35F6FD609C82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42" name="Řečová bublina: obdélníkový bublinový popisek se zakulacenými rohy 41">
              <a:extLst>
                <a:ext uri="{FF2B5EF4-FFF2-40B4-BE49-F238E27FC236}">
                  <a16:creationId xmlns:a16="http://schemas.microsoft.com/office/drawing/2014/main" id="{A01859F4-BBB9-44CB-A667-BC6F19FAFD9B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1A85D230-F156-49A5-BB37-6ECE36F1B27D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  .  3  =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C0151336-07BD-4146-8A74-2DA8EB725916}"/>
              </a:ext>
            </a:extLst>
          </p:cNvPr>
          <p:cNvSpPr txBox="1"/>
          <p:nvPr/>
        </p:nvSpPr>
        <p:spPr>
          <a:xfrm>
            <a:off x="411519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</p:spTree>
    <p:extLst>
      <p:ext uri="{BB962C8B-B14F-4D97-AF65-F5344CB8AC3E}">
        <p14:creationId xmlns:p14="http://schemas.microsoft.com/office/powerpoint/2010/main" val="72096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  .  7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7887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  .  5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55101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  .  8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6136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  .  7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5051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  .  8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6486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 .  9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78241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500"/>
                            </p:stCondLst>
                            <p:childTnLst>
                              <p:par>
                                <p:cTn id="10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  .  7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39822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  .  9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56608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  .  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6776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  .  8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75525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  .  6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578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  .  7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9902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 .  4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68460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  .  8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4854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  .  4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3928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  .  9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52565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  .  9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07590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  .  9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2259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5891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  .  5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46B68B1F-6E3E-40A7-B140-EA928991F443}"/>
              </a:ext>
            </a:extLst>
          </p:cNvPr>
          <p:cNvSpPr txBox="1"/>
          <p:nvPr/>
        </p:nvSpPr>
        <p:spPr>
          <a:xfrm>
            <a:off x="4126004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950AFD6-5FCB-431D-827C-19F76898F3BE}"/>
              </a:ext>
            </a:extLst>
          </p:cNvPr>
          <p:cNvSpPr txBox="1"/>
          <p:nvPr/>
        </p:nvSpPr>
        <p:spPr>
          <a:xfrm>
            <a:off x="459739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8522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0046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(2 + 3). 6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17025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F750ACA-34FF-43D4-B22C-0E56E63F0CD5}"/>
              </a:ext>
            </a:extLst>
          </p:cNvPr>
          <p:cNvSpPr txBox="1"/>
          <p:nvPr/>
        </p:nvSpPr>
        <p:spPr>
          <a:xfrm>
            <a:off x="566352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3804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0046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(4 + 5). 9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17025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F750ACA-34FF-43D4-B22C-0E56E63F0CD5}"/>
              </a:ext>
            </a:extLst>
          </p:cNvPr>
          <p:cNvSpPr txBox="1"/>
          <p:nvPr/>
        </p:nvSpPr>
        <p:spPr>
          <a:xfrm>
            <a:off x="5663528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863853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0046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(3 + 7). 0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17025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84224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0046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(6 + 2). 4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17025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677080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4139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0046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(8 + 1). 4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17025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677080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60409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24667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(10 - 4). 6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17025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677080" y="15770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48671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6362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(20 - 15). 7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632537" y="153580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6103046" y="153580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39397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6362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(35 - 25). 4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632537" y="153580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6103046" y="153580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75247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03187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( 8 - 4). 6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152592" y="157700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603194" y="157700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6949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48109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( 40 - 33). 9  = 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361E1695-F7EB-47B7-AC02-9014AAEBDA4D}"/>
              </a:ext>
            </a:extLst>
          </p:cNvPr>
          <p:cNvCxnSpPr/>
          <p:nvPr/>
        </p:nvCxnSpPr>
        <p:spPr>
          <a:xfrm>
            <a:off x="912122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BBD4AFC9-EE38-444E-B07B-2D704F0F9C05}"/>
              </a:ext>
            </a:extLst>
          </p:cNvPr>
          <p:cNvCxnSpPr/>
          <p:nvPr/>
        </p:nvCxnSpPr>
        <p:spPr>
          <a:xfrm>
            <a:off x="930552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AA682DDA-98EB-4297-8DA4-0465D6F33C62}"/>
              </a:ext>
            </a:extLst>
          </p:cNvPr>
          <p:cNvCxnSpPr/>
          <p:nvPr/>
        </p:nvCxnSpPr>
        <p:spPr>
          <a:xfrm>
            <a:off x="9468554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FA2D1BCA-32B1-4F7B-A2F1-2C88CB6A0098}"/>
              </a:ext>
            </a:extLst>
          </p:cNvPr>
          <p:cNvCxnSpPr/>
          <p:nvPr/>
        </p:nvCxnSpPr>
        <p:spPr>
          <a:xfrm>
            <a:off x="9631586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56561489-FF09-49DD-8C69-57FDF06029EA}"/>
              </a:ext>
            </a:extLst>
          </p:cNvPr>
          <p:cNvCxnSpPr/>
          <p:nvPr/>
        </p:nvCxnSpPr>
        <p:spPr>
          <a:xfrm>
            <a:off x="97946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E2C1504-88B8-491C-BCF7-1ABDE18711C1}"/>
              </a:ext>
            </a:extLst>
          </p:cNvPr>
          <p:cNvCxnSpPr/>
          <p:nvPr/>
        </p:nvCxnSpPr>
        <p:spPr>
          <a:xfrm>
            <a:off x="99470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BF43213B-6F93-4F82-9B45-44CC5D7D882E}"/>
              </a:ext>
            </a:extLst>
          </p:cNvPr>
          <p:cNvCxnSpPr/>
          <p:nvPr/>
        </p:nvCxnSpPr>
        <p:spPr>
          <a:xfrm>
            <a:off x="100994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F864B99E-4CFC-407F-A5D1-887D2CDEAE5B}"/>
              </a:ext>
            </a:extLst>
          </p:cNvPr>
          <p:cNvCxnSpPr/>
          <p:nvPr/>
        </p:nvCxnSpPr>
        <p:spPr>
          <a:xfrm>
            <a:off x="1025536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EDBE5022-A957-45F0-8DE2-FA2025C02157}"/>
              </a:ext>
            </a:extLst>
          </p:cNvPr>
          <p:cNvCxnSpPr/>
          <p:nvPr/>
        </p:nvCxnSpPr>
        <p:spPr>
          <a:xfrm>
            <a:off x="10404219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9E0AC1B8-B1EC-45D3-9765-9549510445BB}"/>
              </a:ext>
            </a:extLst>
          </p:cNvPr>
          <p:cNvCxnSpPr/>
          <p:nvPr/>
        </p:nvCxnSpPr>
        <p:spPr>
          <a:xfrm>
            <a:off x="10556618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E046647B-313E-4CB3-A207-EEE7A579FA3F}"/>
              </a:ext>
            </a:extLst>
          </p:cNvPr>
          <p:cNvCxnSpPr/>
          <p:nvPr/>
        </p:nvCxnSpPr>
        <p:spPr>
          <a:xfrm>
            <a:off x="10719651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B94C3CB2-C626-463E-AF2C-4C3A30DA873A}"/>
              </a:ext>
            </a:extLst>
          </p:cNvPr>
          <p:cNvCxnSpPr/>
          <p:nvPr/>
        </p:nvCxnSpPr>
        <p:spPr>
          <a:xfrm>
            <a:off x="108614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C598FF2-721B-4B7E-B423-79BC434F7E68}"/>
              </a:ext>
            </a:extLst>
          </p:cNvPr>
          <p:cNvCxnSpPr/>
          <p:nvPr/>
        </p:nvCxnSpPr>
        <p:spPr>
          <a:xfrm>
            <a:off x="110350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D54C260-D58D-48A3-B5E1-08BC8C9A8B75}"/>
              </a:ext>
            </a:extLst>
          </p:cNvPr>
          <p:cNvCxnSpPr/>
          <p:nvPr/>
        </p:nvCxnSpPr>
        <p:spPr>
          <a:xfrm>
            <a:off x="11187483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E6BF8AA7-353A-4B99-BF43-6721A5706138}"/>
              </a:ext>
            </a:extLst>
          </p:cNvPr>
          <p:cNvCxnSpPr/>
          <p:nvPr/>
        </p:nvCxnSpPr>
        <p:spPr>
          <a:xfrm>
            <a:off x="11350517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0FE03029-1E3D-4DC6-992B-5BC696A1C0D1}"/>
              </a:ext>
            </a:extLst>
          </p:cNvPr>
          <p:cNvCxnSpPr/>
          <p:nvPr/>
        </p:nvCxnSpPr>
        <p:spPr>
          <a:xfrm>
            <a:off x="11506460" y="359373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1" name="Řečová bublina: obdélníkový bublinový popisek se zakulacenými rohy 60">
            <a:extLst>
              <a:ext uri="{FF2B5EF4-FFF2-40B4-BE49-F238E27FC236}">
                <a16:creationId xmlns:a16="http://schemas.microsoft.com/office/drawing/2014/main" id="{75EE8288-78EF-4393-9087-4AB31753ADA7}"/>
              </a:ext>
            </a:extLst>
          </p:cNvPr>
          <p:cNvSpPr/>
          <p:nvPr/>
        </p:nvSpPr>
        <p:spPr>
          <a:xfrm rot="10800000">
            <a:off x="8827055" y="1096564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B18EA329-1D0A-4899-AA5E-CA2F8E6A4E60}"/>
              </a:ext>
            </a:extLst>
          </p:cNvPr>
          <p:cNvGrpSpPr/>
          <p:nvPr/>
        </p:nvGrpSpPr>
        <p:grpSpPr>
          <a:xfrm>
            <a:off x="9672341" y="981586"/>
            <a:ext cx="478465" cy="712032"/>
            <a:chOff x="1536404" y="2966337"/>
            <a:chExt cx="478465" cy="712032"/>
          </a:xfrm>
        </p:grpSpPr>
        <p:sp>
          <p:nvSpPr>
            <p:cNvPr id="63" name="Řečová bublina: obdélníkový bublinový popisek se zakulacenými rohy 62">
              <a:extLst>
                <a:ext uri="{FF2B5EF4-FFF2-40B4-BE49-F238E27FC236}">
                  <a16:creationId xmlns:a16="http://schemas.microsoft.com/office/drawing/2014/main" id="{A79D3548-0A73-4E56-AE89-7F0230188691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FFA0EC22-1E8D-4444-BA45-AD073FAE580F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16A7F96C-CB9E-4655-8FCC-015F0EDC6125}"/>
              </a:ext>
            </a:extLst>
          </p:cNvPr>
          <p:cNvGrpSpPr/>
          <p:nvPr/>
        </p:nvGrpSpPr>
        <p:grpSpPr>
          <a:xfrm>
            <a:off x="10312070" y="981586"/>
            <a:ext cx="704039" cy="707886"/>
            <a:chOff x="1693601" y="2849526"/>
            <a:chExt cx="704039" cy="707886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E2F985DC-AD79-4A97-8F39-83C1B380291E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1228EA55-0171-4427-B672-2A8A1809541B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5E1BB6D4-C9F6-42CE-ADBB-631A8C3AC5E6}"/>
              </a:ext>
            </a:extLst>
          </p:cNvPr>
          <p:cNvGrpSpPr/>
          <p:nvPr/>
        </p:nvGrpSpPr>
        <p:grpSpPr>
          <a:xfrm>
            <a:off x="11154440" y="1048945"/>
            <a:ext cx="704039" cy="707886"/>
            <a:chOff x="2373458" y="2317878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86BE5793-C6D2-4A74-A403-2BA51F88DE74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2CCB2B8-5B4D-4D65-95E8-DADB9266F242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5807263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6285727" y="159348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42786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0" grpId="0"/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8E465A-8804-4D4F-9886-D1C451BD1B9F}"/>
              </a:ext>
            </a:extLst>
          </p:cNvPr>
          <p:cNvSpPr txBox="1"/>
          <p:nvPr/>
        </p:nvSpPr>
        <p:spPr>
          <a:xfrm>
            <a:off x="636222" y="1166104"/>
            <a:ext cx="86717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květinovém záhonu máme vysázené v 9 řadách vždy  5 tulipánů.</a:t>
            </a:r>
          </a:p>
          <a:p>
            <a:r>
              <a:rPr lang="cs-CZ" sz="2400" dirty="0"/>
              <a:t>Kolik tulipánů máme dohromady?</a:t>
            </a:r>
          </a:p>
        </p:txBody>
      </p:sp>
      <p:pic>
        <p:nvPicPr>
          <p:cNvPr id="18" name="Obrázek 17" descr="Obsah obrázku květina&#10;&#10;Popis byl vytvořen automaticky">
            <a:extLst>
              <a:ext uri="{FF2B5EF4-FFF2-40B4-BE49-F238E27FC236}">
                <a16:creationId xmlns:a16="http://schemas.microsoft.com/office/drawing/2014/main" id="{EAF91236-0E96-4312-A4C8-DC469187D3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54577">
            <a:off x="9509568" y="495061"/>
            <a:ext cx="1718683" cy="270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1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8E465A-8804-4D4F-9886-D1C451BD1B9F}"/>
              </a:ext>
            </a:extLst>
          </p:cNvPr>
          <p:cNvSpPr txBox="1"/>
          <p:nvPr/>
        </p:nvSpPr>
        <p:spPr>
          <a:xfrm>
            <a:off x="532521" y="1324365"/>
            <a:ext cx="111269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Adam a Patrik začali sbírat známky. Adam má v albu 6 poštovních známek, Patrik jich má</a:t>
            </a:r>
          </a:p>
          <a:p>
            <a:r>
              <a:rPr lang="cs-CZ" sz="2400" dirty="0"/>
              <a:t>8 krát víc. Kolik má Patrik známek?</a:t>
            </a:r>
          </a:p>
        </p:txBody>
      </p:sp>
      <p:pic>
        <p:nvPicPr>
          <p:cNvPr id="12" name="Obrázek 11" descr="Obsah obrázku podepsat, fotka, červená, staré&#10;&#10;Popis byl vytvořen automaticky">
            <a:extLst>
              <a:ext uri="{FF2B5EF4-FFF2-40B4-BE49-F238E27FC236}">
                <a16:creationId xmlns:a16="http://schemas.microsoft.com/office/drawing/2014/main" id="{F1DEE3C0-C106-46C2-9BD0-8E56CE9AEA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2866" y="2091654"/>
            <a:ext cx="1249612" cy="1513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4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8E465A-8804-4D4F-9886-D1C451BD1B9F}"/>
              </a:ext>
            </a:extLst>
          </p:cNvPr>
          <p:cNvSpPr txBox="1"/>
          <p:nvPr/>
        </p:nvSpPr>
        <p:spPr>
          <a:xfrm>
            <a:off x="532521" y="1324365"/>
            <a:ext cx="29583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dnů má 5 týdnů?</a:t>
            </a:r>
          </a:p>
        </p:txBody>
      </p:sp>
      <p:pic>
        <p:nvPicPr>
          <p:cNvPr id="18" name="Obrázek 17" descr="Obsah obrázku elektronika, vsedě, počítač, stůl&#10;&#10;Popis byl vytvořen automaticky">
            <a:extLst>
              <a:ext uri="{FF2B5EF4-FFF2-40B4-BE49-F238E27FC236}">
                <a16:creationId xmlns:a16="http://schemas.microsoft.com/office/drawing/2014/main" id="{AFA6AB6B-DBD8-48B9-93C8-7914DA7AD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2074" y="70901"/>
            <a:ext cx="4250396" cy="3637084"/>
          </a:xfrm>
          <a:prstGeom prst="rect">
            <a:avLst/>
          </a:prstGeom>
        </p:spPr>
      </p:pic>
      <p:sp>
        <p:nvSpPr>
          <p:cNvPr id="20" name="Obdélník 19">
            <a:extLst>
              <a:ext uri="{FF2B5EF4-FFF2-40B4-BE49-F238E27FC236}">
                <a16:creationId xmlns:a16="http://schemas.microsoft.com/office/drawing/2014/main" id="{F598C035-4B68-4ABA-9F07-181F0AD252EB}"/>
              </a:ext>
            </a:extLst>
          </p:cNvPr>
          <p:cNvSpPr/>
          <p:nvPr/>
        </p:nvSpPr>
        <p:spPr>
          <a:xfrm rot="21274720">
            <a:off x="9635417" y="312878"/>
            <a:ext cx="965180" cy="327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extLst>
              <a:ext uri="{FF2B5EF4-FFF2-40B4-BE49-F238E27FC236}">
                <a16:creationId xmlns:a16="http://schemas.microsoft.com/office/drawing/2014/main" id="{90E56041-17D9-47EC-AB87-0FF10E32B517}"/>
              </a:ext>
            </a:extLst>
          </p:cNvPr>
          <p:cNvSpPr/>
          <p:nvPr/>
        </p:nvSpPr>
        <p:spPr>
          <a:xfrm rot="21231223">
            <a:off x="9526071" y="251731"/>
            <a:ext cx="1183873" cy="449705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2020</a:t>
            </a:r>
          </a:p>
        </p:txBody>
      </p:sp>
    </p:spTree>
    <p:extLst>
      <p:ext uri="{BB962C8B-B14F-4D97-AF65-F5344CB8AC3E}">
        <p14:creationId xmlns:p14="http://schemas.microsoft.com/office/powerpoint/2010/main" val="281484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8E465A-8804-4D4F-9886-D1C451BD1B9F}"/>
              </a:ext>
            </a:extLst>
          </p:cNvPr>
          <p:cNvSpPr txBox="1"/>
          <p:nvPr/>
        </p:nvSpPr>
        <p:spPr>
          <a:xfrm>
            <a:off x="501791" y="908867"/>
            <a:ext cx="92895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Maminka poslala Lucku koupit 5 kg brambor. Do peněženky jí dala 50 kč.</a:t>
            </a:r>
          </a:p>
          <a:p>
            <a:r>
              <a:rPr lang="cs-CZ" sz="2400" dirty="0"/>
              <a:t>Kolik Lucka zaplatila, když 1 kg stojí 8 kč? Vystačily jí peníze  od maminky?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F598C035-4B68-4ABA-9F07-181F0AD252EB}"/>
              </a:ext>
            </a:extLst>
          </p:cNvPr>
          <p:cNvSpPr/>
          <p:nvPr/>
        </p:nvSpPr>
        <p:spPr>
          <a:xfrm rot="21274720">
            <a:off x="9635417" y="312878"/>
            <a:ext cx="965180" cy="327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Obsah obrázku kreslení&#10;&#10;Popis byl vytvořen automaticky">
            <a:extLst>
              <a:ext uri="{FF2B5EF4-FFF2-40B4-BE49-F238E27FC236}">
                <a16:creationId xmlns:a16="http://schemas.microsoft.com/office/drawing/2014/main" id="{718F8320-39AE-4639-AB01-77E9208C34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4796" y="1456008"/>
            <a:ext cx="2524164" cy="237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86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8E465A-8804-4D4F-9886-D1C451BD1B9F}"/>
              </a:ext>
            </a:extLst>
          </p:cNvPr>
          <p:cNvSpPr txBox="1"/>
          <p:nvPr/>
        </p:nvSpPr>
        <p:spPr>
          <a:xfrm>
            <a:off x="501791" y="908867"/>
            <a:ext cx="82561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6 policích měla babička vystavené porcelánové hrnečky.</a:t>
            </a:r>
          </a:p>
          <a:p>
            <a:r>
              <a:rPr lang="cs-CZ" sz="2400" dirty="0"/>
              <a:t>Do každé police se jí vešly 4 hrnečky. Kolik hrnečků měla celkem?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F598C035-4B68-4ABA-9F07-181F0AD252EB}"/>
              </a:ext>
            </a:extLst>
          </p:cNvPr>
          <p:cNvSpPr/>
          <p:nvPr/>
        </p:nvSpPr>
        <p:spPr>
          <a:xfrm rot="21274720">
            <a:off x="9635417" y="312878"/>
            <a:ext cx="965180" cy="327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Obsah obrázku vpředu, vsedě, zrcadlo, box&#10;&#10;Popis byl vytvořen automaticky">
            <a:extLst>
              <a:ext uri="{FF2B5EF4-FFF2-40B4-BE49-F238E27FC236}">
                <a16:creationId xmlns:a16="http://schemas.microsoft.com/office/drawing/2014/main" id="{0A56B932-1C91-4A4A-A39D-04FBE9EF59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541099" y="484813"/>
            <a:ext cx="3411727" cy="297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114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8E465A-8804-4D4F-9886-D1C451BD1B9F}"/>
              </a:ext>
            </a:extLst>
          </p:cNvPr>
          <p:cNvSpPr txBox="1"/>
          <p:nvPr/>
        </p:nvSpPr>
        <p:spPr>
          <a:xfrm>
            <a:off x="501791" y="908867"/>
            <a:ext cx="4389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pracovních dnů má 6 týdnů?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F598C035-4B68-4ABA-9F07-181F0AD252EB}"/>
              </a:ext>
            </a:extLst>
          </p:cNvPr>
          <p:cNvSpPr/>
          <p:nvPr/>
        </p:nvSpPr>
        <p:spPr>
          <a:xfrm rot="21274720">
            <a:off x="9635417" y="312878"/>
            <a:ext cx="965180" cy="327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 descr="Obsah obrázku elektronika, vsedě, počítač, stůl&#10;&#10;Popis byl vytvořen automaticky">
            <a:extLst>
              <a:ext uri="{FF2B5EF4-FFF2-40B4-BE49-F238E27FC236}">
                <a16:creationId xmlns:a16="http://schemas.microsoft.com/office/drawing/2014/main" id="{16EADBA7-6492-4AF7-A859-013DDD75F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2074" y="600605"/>
            <a:ext cx="3631369" cy="310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968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 descr="Obsah obrázku nábytek, stůl, postel&#10;&#10;Popis byl vytvořen automaticky">
            <a:extLst>
              <a:ext uri="{FF2B5EF4-FFF2-40B4-BE49-F238E27FC236}">
                <a16:creationId xmlns:a16="http://schemas.microsoft.com/office/drawing/2014/main" id="{1EA3E9EF-BE8C-4EC7-86B9-1524A4534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4329" y="268015"/>
            <a:ext cx="3907671" cy="2651786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F598C035-4B68-4ABA-9F07-181F0AD252EB}"/>
              </a:ext>
            </a:extLst>
          </p:cNvPr>
          <p:cNvSpPr/>
          <p:nvPr/>
        </p:nvSpPr>
        <p:spPr>
          <a:xfrm rot="21274720">
            <a:off x="9635417" y="312878"/>
            <a:ext cx="965180" cy="327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>
            <a:extLst>
              <a:ext uri="{FF2B5EF4-FFF2-40B4-BE49-F238E27FC236}">
                <a16:creationId xmlns:a16="http://schemas.microsoft.com/office/drawing/2014/main" id="{DB7E0011-8865-4D78-A769-1E93952B88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1828" y="795099"/>
            <a:ext cx="2532110" cy="2235709"/>
          </a:xfrm>
          <a:prstGeom prst="rect">
            <a:avLst/>
          </a:prstGeom>
        </p:spPr>
      </p:pic>
      <p:pic>
        <p:nvPicPr>
          <p:cNvPr id="23" name="Obrázek 22" descr="Obsah obrázku hra&#10;&#10;Popis byl vytvořen automaticky">
            <a:extLst>
              <a:ext uri="{FF2B5EF4-FFF2-40B4-BE49-F238E27FC236}">
                <a16:creationId xmlns:a16="http://schemas.microsoft.com/office/drawing/2014/main" id="{BFDC811C-A4AF-4F70-A810-CCBA8F1DB7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9387896" y="458152"/>
            <a:ext cx="234213" cy="237400"/>
          </a:xfrm>
          <a:prstGeom prst="rect">
            <a:avLst/>
          </a:prstGeom>
        </p:spPr>
      </p:pic>
      <p:sp>
        <p:nvSpPr>
          <p:cNvPr id="25" name="TextovéPole 24">
            <a:extLst>
              <a:ext uri="{FF2B5EF4-FFF2-40B4-BE49-F238E27FC236}">
                <a16:creationId xmlns:a16="http://schemas.microsoft.com/office/drawing/2014/main" id="{BFDA8F2B-4415-4A7C-99A9-7804E4AA8696}"/>
              </a:ext>
            </a:extLst>
          </p:cNvPr>
          <p:cNvSpPr txBox="1"/>
          <p:nvPr/>
        </p:nvSpPr>
        <p:spPr>
          <a:xfrm>
            <a:off x="501791" y="908867"/>
            <a:ext cx="77772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Volejbalové družstvo tvoří 6 hráčů. K turnaji bylo nastoupeno</a:t>
            </a:r>
          </a:p>
          <a:p>
            <a:r>
              <a:rPr lang="cs-CZ" sz="2400" dirty="0"/>
              <a:t>8 družstev. Kolik sportovců se zúčastnilo turnaje?</a:t>
            </a:r>
          </a:p>
        </p:txBody>
      </p:sp>
    </p:spTree>
    <p:extLst>
      <p:ext uri="{BB962C8B-B14F-4D97-AF65-F5344CB8AC3E}">
        <p14:creationId xmlns:p14="http://schemas.microsoft.com/office/powerpoint/2010/main" val="3494675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4604058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5061723" y="24133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BFDA8F2B-4415-4A7C-99A9-7804E4AA8696}"/>
              </a:ext>
            </a:extLst>
          </p:cNvPr>
          <p:cNvSpPr txBox="1"/>
          <p:nvPr/>
        </p:nvSpPr>
        <p:spPr>
          <a:xfrm>
            <a:off x="501791" y="908867"/>
            <a:ext cx="78712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Pavel měl narozeniny. Koupil velkou čokoládovou bonboniéru</a:t>
            </a:r>
          </a:p>
          <a:p>
            <a:r>
              <a:rPr lang="cs-CZ" sz="2400" dirty="0"/>
              <a:t>ve které byly položeny bonbóny v 8 řadách. V každé řadě jich</a:t>
            </a:r>
          </a:p>
          <a:p>
            <a:r>
              <a:rPr lang="cs-CZ" sz="2400" dirty="0"/>
              <a:t>bylo 9. Kolik bylo v bonboniéře bonbónů?</a:t>
            </a:r>
          </a:p>
        </p:txBody>
      </p:sp>
      <p:pic>
        <p:nvPicPr>
          <p:cNvPr id="11" name="Obrázek 10" descr="Obsah obrázku pták, letící, hejno, západ slunce&#10;&#10;Popis byl vytvořen automaticky">
            <a:extLst>
              <a:ext uri="{FF2B5EF4-FFF2-40B4-BE49-F238E27FC236}">
                <a16:creationId xmlns:a16="http://schemas.microsoft.com/office/drawing/2014/main" id="{6B079291-0364-4094-8351-7F4CF58954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7784" y="1416931"/>
            <a:ext cx="3401523" cy="1992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14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>
            <a:extLst>
              <a:ext uri="{FF2B5EF4-FFF2-40B4-BE49-F238E27FC236}">
                <a16:creationId xmlns:a16="http://schemas.microsoft.com/office/drawing/2014/main" id="{25D77B9F-E316-44C1-83E6-4544D2D1A75B}"/>
              </a:ext>
            </a:extLst>
          </p:cNvPr>
          <p:cNvSpPr/>
          <p:nvPr/>
        </p:nvSpPr>
        <p:spPr>
          <a:xfrm>
            <a:off x="7939377" y="2480246"/>
            <a:ext cx="4252623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4BE452CF-9875-493A-B617-B438B0697183}"/>
              </a:ext>
            </a:extLst>
          </p:cNvPr>
          <p:cNvSpPr/>
          <p:nvPr/>
        </p:nvSpPr>
        <p:spPr>
          <a:xfrm>
            <a:off x="7939379" y="1"/>
            <a:ext cx="4252622" cy="25183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1651730" y="251473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2289366" y="25147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pic>
        <p:nvPicPr>
          <p:cNvPr id="27" name="Obrázek 26" descr="Obsah obrázku rostlina, list, květina&#10;&#10;Popis byl vytvořen automaticky">
            <a:extLst>
              <a:ext uri="{FF2B5EF4-FFF2-40B4-BE49-F238E27FC236}">
                <a16:creationId xmlns:a16="http://schemas.microsoft.com/office/drawing/2014/main" id="{8E259FED-05A9-473F-B749-CDA3FD670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2304" y="72877"/>
            <a:ext cx="2570205" cy="2793701"/>
          </a:xfrm>
          <a:prstGeom prst="rect">
            <a:avLst/>
          </a:prstGeom>
        </p:spPr>
      </p:pic>
      <p:pic>
        <p:nvPicPr>
          <p:cNvPr id="21" name="Obrázek 20" descr="Obsah obrázku rostlina, list, květina&#10;&#10;Popis byl vytvořen automaticky">
            <a:extLst>
              <a:ext uri="{FF2B5EF4-FFF2-40B4-BE49-F238E27FC236}">
                <a16:creationId xmlns:a16="http://schemas.microsoft.com/office/drawing/2014/main" id="{70A24CE1-C9D8-499F-9160-01A84FA037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8" y="127467"/>
            <a:ext cx="2570205" cy="2793701"/>
          </a:xfrm>
          <a:prstGeom prst="rect">
            <a:avLst/>
          </a:prstGeom>
        </p:spPr>
      </p:pic>
      <p:pic>
        <p:nvPicPr>
          <p:cNvPr id="12" name="Obrázek 11" descr="Obsah obrázku deštník, příslušenství, stan, drak&#10;&#10;Popis byl vytvořen automaticky">
            <a:extLst>
              <a:ext uri="{FF2B5EF4-FFF2-40B4-BE49-F238E27FC236}">
                <a16:creationId xmlns:a16="http://schemas.microsoft.com/office/drawing/2014/main" id="{15C3DDC8-818C-474D-BF7A-055BAA16D4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0084" y="1650495"/>
            <a:ext cx="1996323" cy="1530514"/>
          </a:xfrm>
          <a:prstGeom prst="rect">
            <a:avLst/>
          </a:prstGeom>
        </p:spPr>
      </p:pic>
      <p:pic>
        <p:nvPicPr>
          <p:cNvPr id="19" name="Obrázek 18" descr="Obsah obrázku kreslení, hra&#10;&#10;Popis byl vytvořen automaticky">
            <a:extLst>
              <a:ext uri="{FF2B5EF4-FFF2-40B4-BE49-F238E27FC236}">
                <a16:creationId xmlns:a16="http://schemas.microsoft.com/office/drawing/2014/main" id="{017713AC-75B8-4E7C-86C8-4DB7BC38CE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9349" y="1154502"/>
            <a:ext cx="2570205" cy="2218943"/>
          </a:xfrm>
          <a:prstGeom prst="rect">
            <a:avLst/>
          </a:prstGeom>
        </p:spPr>
      </p:pic>
      <p:sp>
        <p:nvSpPr>
          <p:cNvPr id="24" name="TextovéPole 23">
            <a:extLst>
              <a:ext uri="{FF2B5EF4-FFF2-40B4-BE49-F238E27FC236}">
                <a16:creationId xmlns:a16="http://schemas.microsoft.com/office/drawing/2014/main" id="{08BFC921-D261-41C1-B3E0-89286F672F40}"/>
              </a:ext>
            </a:extLst>
          </p:cNvPr>
          <p:cNvSpPr txBox="1"/>
          <p:nvPr/>
        </p:nvSpPr>
        <p:spPr>
          <a:xfrm>
            <a:off x="374754" y="1034321"/>
            <a:ext cx="71578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táboře bylo 6 stanů. V každém z nich byly ubytovány </a:t>
            </a:r>
          </a:p>
          <a:p>
            <a:r>
              <a:rPr lang="cs-CZ" sz="2400" dirty="0"/>
              <a:t>2 děti. O děti se starali 2 vedoucí.</a:t>
            </a:r>
          </a:p>
          <a:p>
            <a:r>
              <a:rPr lang="cs-CZ" sz="2400" dirty="0"/>
              <a:t>a) Kolik dětí bylo na táboře?</a:t>
            </a:r>
          </a:p>
        </p:txBody>
      </p:sp>
    </p:spTree>
    <p:extLst>
      <p:ext uri="{BB962C8B-B14F-4D97-AF65-F5344CB8AC3E}">
        <p14:creationId xmlns:p14="http://schemas.microsoft.com/office/powerpoint/2010/main" val="41944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  <p:bldP spid="2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>
            <a:extLst>
              <a:ext uri="{FF2B5EF4-FFF2-40B4-BE49-F238E27FC236}">
                <a16:creationId xmlns:a16="http://schemas.microsoft.com/office/drawing/2014/main" id="{25D77B9F-E316-44C1-83E6-4544D2D1A75B}"/>
              </a:ext>
            </a:extLst>
          </p:cNvPr>
          <p:cNvSpPr/>
          <p:nvPr/>
        </p:nvSpPr>
        <p:spPr>
          <a:xfrm>
            <a:off x="7939377" y="2480246"/>
            <a:ext cx="4252623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4BE452CF-9875-493A-B617-B438B0697183}"/>
              </a:ext>
            </a:extLst>
          </p:cNvPr>
          <p:cNvSpPr/>
          <p:nvPr/>
        </p:nvSpPr>
        <p:spPr>
          <a:xfrm>
            <a:off x="7939379" y="1"/>
            <a:ext cx="4252622" cy="25183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FFAD46D-13D7-4DC7-B897-21C4184B3A8D}"/>
              </a:ext>
            </a:extLst>
          </p:cNvPr>
          <p:cNvSpPr txBox="1"/>
          <p:nvPr/>
        </p:nvSpPr>
        <p:spPr>
          <a:xfrm>
            <a:off x="1651730" y="251473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ECA0D70-C30D-4FCF-A8F0-0CB07C1C7A36}"/>
              </a:ext>
            </a:extLst>
          </p:cNvPr>
          <p:cNvSpPr txBox="1"/>
          <p:nvPr/>
        </p:nvSpPr>
        <p:spPr>
          <a:xfrm>
            <a:off x="2289366" y="25147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pic>
        <p:nvPicPr>
          <p:cNvPr id="27" name="Obrázek 26" descr="Obsah obrázku rostlina, list, květina&#10;&#10;Popis byl vytvořen automaticky">
            <a:extLst>
              <a:ext uri="{FF2B5EF4-FFF2-40B4-BE49-F238E27FC236}">
                <a16:creationId xmlns:a16="http://schemas.microsoft.com/office/drawing/2014/main" id="{8E259FED-05A9-473F-B749-CDA3FD670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2304" y="72877"/>
            <a:ext cx="2570205" cy="2793701"/>
          </a:xfrm>
          <a:prstGeom prst="rect">
            <a:avLst/>
          </a:prstGeom>
        </p:spPr>
      </p:pic>
      <p:pic>
        <p:nvPicPr>
          <p:cNvPr id="21" name="Obrázek 20" descr="Obsah obrázku rostlina, list, květina&#10;&#10;Popis byl vytvořen automaticky">
            <a:extLst>
              <a:ext uri="{FF2B5EF4-FFF2-40B4-BE49-F238E27FC236}">
                <a16:creationId xmlns:a16="http://schemas.microsoft.com/office/drawing/2014/main" id="{70A24CE1-C9D8-499F-9160-01A84FA037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8" y="127467"/>
            <a:ext cx="2570205" cy="2793701"/>
          </a:xfrm>
          <a:prstGeom prst="rect">
            <a:avLst/>
          </a:prstGeom>
        </p:spPr>
      </p:pic>
      <p:pic>
        <p:nvPicPr>
          <p:cNvPr id="12" name="Obrázek 11" descr="Obsah obrázku deštník, příslušenství, stan, drak&#10;&#10;Popis byl vytvořen automaticky">
            <a:extLst>
              <a:ext uri="{FF2B5EF4-FFF2-40B4-BE49-F238E27FC236}">
                <a16:creationId xmlns:a16="http://schemas.microsoft.com/office/drawing/2014/main" id="{15C3DDC8-818C-474D-BF7A-055BAA16D4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6308" y="1615165"/>
            <a:ext cx="1996323" cy="1530514"/>
          </a:xfrm>
          <a:prstGeom prst="rect">
            <a:avLst/>
          </a:prstGeom>
        </p:spPr>
      </p:pic>
      <p:pic>
        <p:nvPicPr>
          <p:cNvPr id="19" name="Obrázek 18" descr="Obsah obrázku kreslení, hra&#10;&#10;Popis byl vytvořen automaticky">
            <a:extLst>
              <a:ext uri="{FF2B5EF4-FFF2-40B4-BE49-F238E27FC236}">
                <a16:creationId xmlns:a16="http://schemas.microsoft.com/office/drawing/2014/main" id="{017713AC-75B8-4E7C-86C8-4DB7BC38CE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9349" y="1154502"/>
            <a:ext cx="2570205" cy="2218943"/>
          </a:xfrm>
          <a:prstGeom prst="rect">
            <a:avLst/>
          </a:prstGeom>
        </p:spPr>
      </p:pic>
      <p:sp>
        <p:nvSpPr>
          <p:cNvPr id="24" name="TextovéPole 23">
            <a:extLst>
              <a:ext uri="{FF2B5EF4-FFF2-40B4-BE49-F238E27FC236}">
                <a16:creationId xmlns:a16="http://schemas.microsoft.com/office/drawing/2014/main" id="{08BFC921-D261-41C1-B3E0-89286F672F40}"/>
              </a:ext>
            </a:extLst>
          </p:cNvPr>
          <p:cNvSpPr txBox="1"/>
          <p:nvPr/>
        </p:nvSpPr>
        <p:spPr>
          <a:xfrm>
            <a:off x="374754" y="1034321"/>
            <a:ext cx="71578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táboře bylo 6 stanů. V každém z nich byly ubytovány </a:t>
            </a:r>
          </a:p>
          <a:p>
            <a:r>
              <a:rPr lang="cs-CZ" sz="2400" dirty="0"/>
              <a:t>2 děti. O děti se starali 2 vedoucí.</a:t>
            </a:r>
          </a:p>
          <a:p>
            <a:r>
              <a:rPr lang="cs-CZ" sz="2400" dirty="0"/>
              <a:t>b) Kolik tam bylo vedoucích a dětí dohromady?</a:t>
            </a:r>
          </a:p>
        </p:txBody>
      </p:sp>
    </p:spTree>
    <p:extLst>
      <p:ext uri="{BB962C8B-B14F-4D97-AF65-F5344CB8AC3E}">
        <p14:creationId xmlns:p14="http://schemas.microsoft.com/office/powerpoint/2010/main" val="403956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0" grpId="0"/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29DE7B6-DC7C-4BA1-B406-EDDA0C0A3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-2"/>
            <a:ext cx="753770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7E80E4A4-D825-40BD-B4EB-AFE3591B1FC3}"/>
              </a:ext>
            </a:extLst>
          </p:cNvPr>
          <p:cNvSpPr txBox="1"/>
          <p:nvPr/>
        </p:nvSpPr>
        <p:spPr>
          <a:xfrm>
            <a:off x="5189620" y="1306071"/>
            <a:ext cx="5478379" cy="26634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 </a:t>
            </a:r>
            <a:r>
              <a:rPr lang="en-US" sz="4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závěr</a:t>
            </a: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Vás</a:t>
            </a: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seznámím</a:t>
            </a: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s </a:t>
            </a:r>
            <a:r>
              <a:rPr lang="en-US" sz="4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kouzlem</a:t>
            </a: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</a:t>
            </a: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násobilku</a:t>
            </a:r>
            <a:endParaRPr lang="en-US" sz="4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devíti</a:t>
            </a: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pic>
        <p:nvPicPr>
          <p:cNvPr id="4" name="Obrázek 3" descr="Obsah obrázku kreslení&#10;&#10;Popis byl vytvořen automaticky">
            <a:extLst>
              <a:ext uri="{FF2B5EF4-FFF2-40B4-BE49-F238E27FC236}">
                <a16:creationId xmlns:a16="http://schemas.microsoft.com/office/drawing/2014/main" id="{8E53D4CE-AEF1-40C8-B7F6-31230C55EF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723" y="2618214"/>
            <a:ext cx="1648572" cy="159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1847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1D17244-C5B0-43D2-92E0-2B3DB6F05C54}"/>
              </a:ext>
            </a:extLst>
          </p:cNvPr>
          <p:cNvSpPr txBox="1"/>
          <p:nvPr/>
        </p:nvSpPr>
        <p:spPr>
          <a:xfrm>
            <a:off x="1079292" y="1798820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1  =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4C86D016-0DE4-441C-88F9-AB4DA46CC3C2}"/>
              </a:ext>
            </a:extLst>
          </p:cNvPr>
          <p:cNvSpPr txBox="1"/>
          <p:nvPr/>
        </p:nvSpPr>
        <p:spPr>
          <a:xfrm>
            <a:off x="1079292" y="238343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2  =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730A3B49-77AD-446A-B618-C63C48B3C5C7}"/>
              </a:ext>
            </a:extLst>
          </p:cNvPr>
          <p:cNvSpPr txBox="1"/>
          <p:nvPr/>
        </p:nvSpPr>
        <p:spPr>
          <a:xfrm>
            <a:off x="1079292" y="284063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3  =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19DACC87-FF61-496B-B17E-D967BB1A8BA6}"/>
              </a:ext>
            </a:extLst>
          </p:cNvPr>
          <p:cNvSpPr txBox="1"/>
          <p:nvPr/>
        </p:nvSpPr>
        <p:spPr>
          <a:xfrm>
            <a:off x="1079292" y="554341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9  =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3D5615A6-8A63-43D5-8555-AA1E0675D353}"/>
              </a:ext>
            </a:extLst>
          </p:cNvPr>
          <p:cNvSpPr txBox="1"/>
          <p:nvPr/>
        </p:nvSpPr>
        <p:spPr>
          <a:xfrm>
            <a:off x="1079292" y="512663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8  =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8ED7EFE-F1F2-414D-AB1F-0D2B57E70A03}"/>
              </a:ext>
            </a:extLst>
          </p:cNvPr>
          <p:cNvSpPr txBox="1"/>
          <p:nvPr/>
        </p:nvSpPr>
        <p:spPr>
          <a:xfrm>
            <a:off x="1079292" y="467390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7  =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A0CBE847-600E-4AD0-970C-9291E2742474}"/>
              </a:ext>
            </a:extLst>
          </p:cNvPr>
          <p:cNvSpPr txBox="1"/>
          <p:nvPr/>
        </p:nvSpPr>
        <p:spPr>
          <a:xfrm>
            <a:off x="1079292" y="421670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6  =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C05943D8-B46F-488F-8317-4418127BE297}"/>
              </a:ext>
            </a:extLst>
          </p:cNvPr>
          <p:cNvSpPr txBox="1"/>
          <p:nvPr/>
        </p:nvSpPr>
        <p:spPr>
          <a:xfrm>
            <a:off x="1079292" y="375950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5  =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52E0A588-E019-41AF-B4A3-480270ACE8D5}"/>
              </a:ext>
            </a:extLst>
          </p:cNvPr>
          <p:cNvSpPr txBox="1"/>
          <p:nvPr/>
        </p:nvSpPr>
        <p:spPr>
          <a:xfrm>
            <a:off x="1079292" y="330230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4  =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7D568851-7948-44D1-9FA1-8399B57A782F}"/>
              </a:ext>
            </a:extLst>
          </p:cNvPr>
          <p:cNvSpPr txBox="1"/>
          <p:nvPr/>
        </p:nvSpPr>
        <p:spPr>
          <a:xfrm>
            <a:off x="1079292" y="5951256"/>
            <a:ext cx="1282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  x 10  =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F762A8A-C938-4443-9B4A-1C983D3E7547}"/>
              </a:ext>
            </a:extLst>
          </p:cNvPr>
          <p:cNvSpPr txBox="1"/>
          <p:nvPr/>
        </p:nvSpPr>
        <p:spPr>
          <a:xfrm>
            <a:off x="2206524" y="179881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43DDC8A-BA50-4C52-8070-DEB880A00BEF}"/>
              </a:ext>
            </a:extLst>
          </p:cNvPr>
          <p:cNvSpPr txBox="1"/>
          <p:nvPr/>
        </p:nvSpPr>
        <p:spPr>
          <a:xfrm>
            <a:off x="2191936" y="237139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AC47F93D-8FAD-4FF4-8EF5-37C630D32FE0}"/>
              </a:ext>
            </a:extLst>
          </p:cNvPr>
          <p:cNvSpPr txBox="1"/>
          <p:nvPr/>
        </p:nvSpPr>
        <p:spPr>
          <a:xfrm>
            <a:off x="2206524" y="28140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B7FAC25-4F1E-4CE0-81E2-2EEBED0411AE}"/>
              </a:ext>
            </a:extLst>
          </p:cNvPr>
          <p:cNvSpPr txBox="1"/>
          <p:nvPr/>
        </p:nvSpPr>
        <p:spPr>
          <a:xfrm>
            <a:off x="2206524" y="331800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4D06387-0C4B-4240-9129-87970DC065A1}"/>
              </a:ext>
            </a:extLst>
          </p:cNvPr>
          <p:cNvSpPr txBox="1"/>
          <p:nvPr/>
        </p:nvSpPr>
        <p:spPr>
          <a:xfrm>
            <a:off x="2191936" y="375726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36045C69-C1E2-4109-AEB0-13783FEAED85}"/>
              </a:ext>
            </a:extLst>
          </p:cNvPr>
          <p:cNvSpPr txBox="1"/>
          <p:nvPr/>
        </p:nvSpPr>
        <p:spPr>
          <a:xfrm>
            <a:off x="2191936" y="551650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F5477564-82DF-4AF4-BE4B-FE5DA396FBB0}"/>
              </a:ext>
            </a:extLst>
          </p:cNvPr>
          <p:cNvSpPr txBox="1"/>
          <p:nvPr/>
        </p:nvSpPr>
        <p:spPr>
          <a:xfrm>
            <a:off x="2206524" y="468000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412750FB-FF8C-44EB-B7B5-C23577716965}"/>
              </a:ext>
            </a:extLst>
          </p:cNvPr>
          <p:cNvSpPr txBox="1"/>
          <p:nvPr/>
        </p:nvSpPr>
        <p:spPr>
          <a:xfrm>
            <a:off x="2206524" y="421963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4952DE91-6017-4864-A5F3-5DAC5380DD40}"/>
              </a:ext>
            </a:extLst>
          </p:cNvPr>
          <p:cNvSpPr txBox="1"/>
          <p:nvPr/>
        </p:nvSpPr>
        <p:spPr>
          <a:xfrm>
            <a:off x="2206524" y="508914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FFEF9961-0308-4028-BE14-5B9EBB4DCECA}"/>
              </a:ext>
            </a:extLst>
          </p:cNvPr>
          <p:cNvSpPr txBox="1"/>
          <p:nvPr/>
        </p:nvSpPr>
        <p:spPr>
          <a:xfrm>
            <a:off x="2276976" y="59512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F66F6220-2446-4496-B5CA-AE556AFA69B6}"/>
              </a:ext>
            </a:extLst>
          </p:cNvPr>
          <p:cNvSpPr txBox="1"/>
          <p:nvPr/>
        </p:nvSpPr>
        <p:spPr>
          <a:xfrm>
            <a:off x="2435124" y="179881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513909B-9519-494A-AE40-5846D8A3E28F}"/>
              </a:ext>
            </a:extLst>
          </p:cNvPr>
          <p:cNvSpPr txBox="1"/>
          <p:nvPr/>
        </p:nvSpPr>
        <p:spPr>
          <a:xfrm>
            <a:off x="2474987" y="59512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AE9B45F1-FE26-456D-906B-5EB025A2BEFD}"/>
              </a:ext>
            </a:extLst>
          </p:cNvPr>
          <p:cNvSpPr txBox="1"/>
          <p:nvPr/>
        </p:nvSpPr>
        <p:spPr>
          <a:xfrm>
            <a:off x="2404535" y="551040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4332B56C-0470-4572-BF8F-3D0BBB82C406}"/>
              </a:ext>
            </a:extLst>
          </p:cNvPr>
          <p:cNvSpPr txBox="1"/>
          <p:nvPr/>
        </p:nvSpPr>
        <p:spPr>
          <a:xfrm>
            <a:off x="2412835" y="508914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1494FC0E-83F1-4884-B851-D281E76863C8}"/>
              </a:ext>
            </a:extLst>
          </p:cNvPr>
          <p:cNvSpPr txBox="1"/>
          <p:nvPr/>
        </p:nvSpPr>
        <p:spPr>
          <a:xfrm>
            <a:off x="2412835" y="467390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16BCCDC2-C8C6-4428-9543-9C0CDA1AD155}"/>
              </a:ext>
            </a:extLst>
          </p:cNvPr>
          <p:cNvSpPr txBox="1"/>
          <p:nvPr/>
        </p:nvSpPr>
        <p:spPr>
          <a:xfrm>
            <a:off x="2420536" y="422333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58FD3007-3CBA-4B64-A288-2F490799B679}"/>
              </a:ext>
            </a:extLst>
          </p:cNvPr>
          <p:cNvSpPr txBox="1"/>
          <p:nvPr/>
        </p:nvSpPr>
        <p:spPr>
          <a:xfrm>
            <a:off x="2427921" y="376174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4CA51F56-E4CD-4ECF-99B0-1A16EBEA21FE}"/>
              </a:ext>
            </a:extLst>
          </p:cNvPr>
          <p:cNvSpPr txBox="1"/>
          <p:nvPr/>
        </p:nvSpPr>
        <p:spPr>
          <a:xfrm>
            <a:off x="2420536" y="330140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8E25B8B2-BC71-49A5-9F8B-649DC3E0FE53}"/>
              </a:ext>
            </a:extLst>
          </p:cNvPr>
          <p:cNvSpPr txBox="1"/>
          <p:nvPr/>
        </p:nvSpPr>
        <p:spPr>
          <a:xfrm>
            <a:off x="2420536" y="282469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8004D9BF-F3AB-43C2-A021-77CBEA4C83EA}"/>
              </a:ext>
            </a:extLst>
          </p:cNvPr>
          <p:cNvSpPr txBox="1"/>
          <p:nvPr/>
        </p:nvSpPr>
        <p:spPr>
          <a:xfrm>
            <a:off x="2420536" y="236188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pic>
        <p:nvPicPr>
          <p:cNvPr id="33" name="Obrázek 32" descr="Obsah obrázku kreslení&#10;&#10;Popis byl vytvořen automaticky">
            <a:extLst>
              <a:ext uri="{FF2B5EF4-FFF2-40B4-BE49-F238E27FC236}">
                <a16:creationId xmlns:a16="http://schemas.microsoft.com/office/drawing/2014/main" id="{217FF42A-B971-40FA-9CFB-9B76416EBA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441" y="1921894"/>
            <a:ext cx="3552618" cy="3588506"/>
          </a:xfrm>
          <a:prstGeom prst="rect">
            <a:avLst/>
          </a:prstGeom>
        </p:spPr>
      </p:pic>
      <p:sp>
        <p:nvSpPr>
          <p:cNvPr id="32" name="TextovéPole 31">
            <a:extLst>
              <a:ext uri="{FF2B5EF4-FFF2-40B4-BE49-F238E27FC236}">
                <a16:creationId xmlns:a16="http://schemas.microsoft.com/office/drawing/2014/main" id="{03886B5E-A9C6-492D-8525-80DEC1A6BCAB}"/>
              </a:ext>
            </a:extLst>
          </p:cNvPr>
          <p:cNvSpPr txBox="1"/>
          <p:nvPr/>
        </p:nvSpPr>
        <p:spPr>
          <a:xfrm>
            <a:off x="869430" y="599607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</p:spTree>
    <p:extLst>
      <p:ext uri="{BB962C8B-B14F-4D97-AF65-F5344CB8AC3E}">
        <p14:creationId xmlns:p14="http://schemas.microsoft.com/office/powerpoint/2010/main" val="1788746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6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4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6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8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2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4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60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80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20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40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60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80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200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40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60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8000"/>
                            </p:stCondLst>
                            <p:childTnLst>
                              <p:par>
                                <p:cTn id="9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869D2F9A-B4DA-4172-8387-0E72B9E92B9E}"/>
              </a:ext>
            </a:extLst>
          </p:cNvPr>
          <p:cNvSpPr/>
          <p:nvPr/>
        </p:nvSpPr>
        <p:spPr>
          <a:xfrm>
            <a:off x="3477718" y="1051065"/>
            <a:ext cx="4724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http://www.clker.com/clipart-purpletulips3.html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C3569A8-C594-4158-887F-F0D2AA16722B}"/>
              </a:ext>
            </a:extLst>
          </p:cNvPr>
          <p:cNvSpPr/>
          <p:nvPr/>
        </p:nvSpPr>
        <p:spPr>
          <a:xfrm>
            <a:off x="3477718" y="1424902"/>
            <a:ext cx="43620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http://www.clker.com/clipart-stamp-11.html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7469F87-E7FC-4705-8AF0-630281884C6C}"/>
              </a:ext>
            </a:extLst>
          </p:cNvPr>
          <p:cNvSpPr/>
          <p:nvPr/>
        </p:nvSpPr>
        <p:spPr>
          <a:xfrm>
            <a:off x="3477718" y="1840741"/>
            <a:ext cx="66392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http://www.clker.com/clipart-january-2013-desk-calendar-2.html</a:t>
            </a:r>
            <a:endParaRPr lang="cs-CZ" dirty="0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1EEEAB0B-7A8B-4DCC-8188-487E80829A38}"/>
              </a:ext>
            </a:extLst>
          </p:cNvPr>
          <p:cNvSpPr/>
          <p:nvPr/>
        </p:nvSpPr>
        <p:spPr>
          <a:xfrm>
            <a:off x="3477718" y="2221574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http://www.clker.com/clipart-9601.html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5BC1F10-E274-4B42-924E-CC985070B257}"/>
              </a:ext>
            </a:extLst>
          </p:cNvPr>
          <p:cNvSpPr/>
          <p:nvPr/>
        </p:nvSpPr>
        <p:spPr>
          <a:xfrm>
            <a:off x="3477718" y="260895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http://www.clker.com/clipart-64100.html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989E599-1478-4F40-9852-312E11FB8527}"/>
              </a:ext>
            </a:extLst>
          </p:cNvPr>
          <p:cNvSpPr/>
          <p:nvPr/>
        </p:nvSpPr>
        <p:spPr>
          <a:xfrm>
            <a:off x="3477718" y="2939368"/>
            <a:ext cx="52014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http://www.clker.com/clipart-volleyball-player-1.html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C4B3205-1856-43B8-8B76-F5E4AA7367C6}"/>
              </a:ext>
            </a:extLst>
          </p:cNvPr>
          <p:cNvSpPr/>
          <p:nvPr/>
        </p:nvSpPr>
        <p:spPr>
          <a:xfrm>
            <a:off x="3477718" y="332456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http://www.clker.com/clipart-14645.html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BA52D9E7-B29E-4C80-80C0-A3419F91DEA9}"/>
              </a:ext>
            </a:extLst>
          </p:cNvPr>
          <p:cNvSpPr/>
          <p:nvPr/>
        </p:nvSpPr>
        <p:spPr>
          <a:xfrm>
            <a:off x="3456017" y="3709758"/>
            <a:ext cx="4669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http://www.clker.com/clipart-volleyball-57.html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9CC02A43-3338-4E93-8981-8A0964C104A3}"/>
              </a:ext>
            </a:extLst>
          </p:cNvPr>
          <p:cNvSpPr/>
          <p:nvPr/>
        </p:nvSpPr>
        <p:spPr>
          <a:xfrm>
            <a:off x="3474617" y="4061824"/>
            <a:ext cx="44794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http://www.clker.com/clipart-chocolates.html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07EFA0B-F2EA-4433-949D-7A0F48BA514C}"/>
              </a:ext>
            </a:extLst>
          </p:cNvPr>
          <p:cNvSpPr/>
          <p:nvPr/>
        </p:nvSpPr>
        <p:spPr>
          <a:xfrm>
            <a:off x="3477718" y="438186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http://www.clker.com/clipart-3193.html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5D6C7502-B474-482C-9AF9-B5E7FF43566F}"/>
              </a:ext>
            </a:extLst>
          </p:cNvPr>
          <p:cNvSpPr/>
          <p:nvPr/>
        </p:nvSpPr>
        <p:spPr>
          <a:xfrm>
            <a:off x="3477718" y="476202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http://www.clker.com/clipart-12417.html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20A5210-F38F-4938-8807-F684FBB9EAE9}"/>
              </a:ext>
            </a:extLst>
          </p:cNvPr>
          <p:cNvSpPr/>
          <p:nvPr/>
        </p:nvSpPr>
        <p:spPr>
          <a:xfrm>
            <a:off x="3474617" y="5146070"/>
            <a:ext cx="44980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http://www.clker.com/clipart-forest-logo.html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F1A60D1-FE67-496D-A29D-F2873D9A7EA3}"/>
              </a:ext>
            </a:extLst>
          </p:cNvPr>
          <p:cNvSpPr/>
          <p:nvPr/>
        </p:nvSpPr>
        <p:spPr>
          <a:xfrm>
            <a:off x="3517632" y="5515402"/>
            <a:ext cx="4778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http://www.clker.com/clipart-questionmark.html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D976CB2-5EEB-44B0-BD33-B1EE4A8F024B}"/>
              </a:ext>
            </a:extLst>
          </p:cNvPr>
          <p:cNvSpPr/>
          <p:nvPr/>
        </p:nvSpPr>
        <p:spPr>
          <a:xfrm>
            <a:off x="3517632" y="5883739"/>
            <a:ext cx="51623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http://www.clker.com/clipart-thumbs-up-smiley.html</a:t>
            </a:r>
            <a:endParaRPr lang="cs-CZ" dirty="0"/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B76F3A36-4351-4476-9CE3-9F385E04F52F}"/>
              </a:ext>
            </a:extLst>
          </p:cNvPr>
          <p:cNvSpPr txBox="1"/>
          <p:nvPr/>
        </p:nvSpPr>
        <p:spPr>
          <a:xfrm>
            <a:off x="3477718" y="404734"/>
            <a:ext cx="61100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[cit.2020-01-11]. Dostupné pod licencí Public </a:t>
            </a:r>
            <a:r>
              <a:rPr lang="cs-CZ" dirty="0" err="1"/>
              <a:t>domain</a:t>
            </a:r>
            <a:r>
              <a:rPr lang="cs-CZ" dirty="0"/>
              <a:t> na WWW.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4CF4C0AC-429B-49F0-9881-69E5A03A4F49}"/>
              </a:ext>
            </a:extLst>
          </p:cNvPr>
          <p:cNvSpPr txBox="1"/>
          <p:nvPr/>
        </p:nvSpPr>
        <p:spPr>
          <a:xfrm>
            <a:off x="3267591" y="587424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5F83174-12D0-4F73-99FE-7A1C06A9A04F}"/>
              </a:ext>
            </a:extLst>
          </p:cNvPr>
          <p:cNvSpPr txBox="1"/>
          <p:nvPr/>
        </p:nvSpPr>
        <p:spPr>
          <a:xfrm>
            <a:off x="3280843" y="54926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C82782B9-8B6E-4134-9FFF-6394F958CE15}"/>
              </a:ext>
            </a:extLst>
          </p:cNvPr>
          <p:cNvSpPr txBox="1"/>
          <p:nvPr/>
        </p:nvSpPr>
        <p:spPr>
          <a:xfrm>
            <a:off x="3260965" y="51349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A3AE44C3-F6B5-49C1-8F67-689C6BCB164D}"/>
              </a:ext>
            </a:extLst>
          </p:cNvPr>
          <p:cNvSpPr txBox="1"/>
          <p:nvPr/>
        </p:nvSpPr>
        <p:spPr>
          <a:xfrm>
            <a:off x="3267591" y="48020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2B606538-5296-4EF7-97BE-AC1136BB8FA7}"/>
              </a:ext>
            </a:extLst>
          </p:cNvPr>
          <p:cNvSpPr txBox="1"/>
          <p:nvPr/>
        </p:nvSpPr>
        <p:spPr>
          <a:xfrm>
            <a:off x="3260965" y="44084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7F9DA6BD-6522-48F1-AB18-DB8E7495D4BF}"/>
              </a:ext>
            </a:extLst>
          </p:cNvPr>
          <p:cNvSpPr txBox="1"/>
          <p:nvPr/>
        </p:nvSpPr>
        <p:spPr>
          <a:xfrm>
            <a:off x="3269279" y="40685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BAF9547-8733-4C11-87E9-6ADFBE4B1F99}"/>
              </a:ext>
            </a:extLst>
          </p:cNvPr>
          <p:cNvSpPr txBox="1"/>
          <p:nvPr/>
        </p:nvSpPr>
        <p:spPr>
          <a:xfrm>
            <a:off x="3273997" y="37361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EDB37C31-5755-46AA-ADCD-79200FFBB4C5}"/>
              </a:ext>
            </a:extLst>
          </p:cNvPr>
          <p:cNvSpPr txBox="1"/>
          <p:nvPr/>
        </p:nvSpPr>
        <p:spPr>
          <a:xfrm>
            <a:off x="3267591" y="33309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7584F395-3BF1-4673-AF79-CE58CFE0FCB1}"/>
              </a:ext>
            </a:extLst>
          </p:cNvPr>
          <p:cNvSpPr txBox="1"/>
          <p:nvPr/>
        </p:nvSpPr>
        <p:spPr>
          <a:xfrm>
            <a:off x="3256247" y="29145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61550915-9D00-43DA-AC75-3FB6921EA58C}"/>
              </a:ext>
            </a:extLst>
          </p:cNvPr>
          <p:cNvSpPr txBox="1"/>
          <p:nvPr/>
        </p:nvSpPr>
        <p:spPr>
          <a:xfrm>
            <a:off x="3267591" y="25909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1E72EA8A-7858-435F-8441-ADE834B601B8}"/>
              </a:ext>
            </a:extLst>
          </p:cNvPr>
          <p:cNvSpPr txBox="1"/>
          <p:nvPr/>
        </p:nvSpPr>
        <p:spPr>
          <a:xfrm>
            <a:off x="3294096" y="219856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93D66448-8B7F-410B-856A-612BDF43D193}"/>
              </a:ext>
            </a:extLst>
          </p:cNvPr>
          <p:cNvSpPr txBox="1"/>
          <p:nvPr/>
        </p:nvSpPr>
        <p:spPr>
          <a:xfrm>
            <a:off x="3287469" y="18501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6E2F5E75-4DEF-4B38-B5FB-23A09242AF7A}"/>
              </a:ext>
            </a:extLst>
          </p:cNvPr>
          <p:cNvSpPr txBox="1"/>
          <p:nvPr/>
        </p:nvSpPr>
        <p:spPr>
          <a:xfrm>
            <a:off x="3267591" y="14467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D36DF64E-94C1-4462-8CF8-FCC0A6CAD8F3}"/>
              </a:ext>
            </a:extLst>
          </p:cNvPr>
          <p:cNvSpPr txBox="1"/>
          <p:nvPr/>
        </p:nvSpPr>
        <p:spPr>
          <a:xfrm>
            <a:off x="3287469" y="10412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4B6F58D-3C2A-4DAE-80E9-C2F189AC79E1}"/>
              </a:ext>
            </a:extLst>
          </p:cNvPr>
          <p:cNvSpPr txBox="1"/>
          <p:nvPr/>
        </p:nvSpPr>
        <p:spPr>
          <a:xfrm>
            <a:off x="8488942" y="58619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1F1354D9-E579-409D-85C1-67A7A8A4CA9D}"/>
              </a:ext>
            </a:extLst>
          </p:cNvPr>
          <p:cNvSpPr txBox="1"/>
          <p:nvPr/>
        </p:nvSpPr>
        <p:spPr>
          <a:xfrm>
            <a:off x="8161699" y="55100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37A4E1F-0DDC-4D36-9A4B-FA08EFD93038}"/>
              </a:ext>
            </a:extLst>
          </p:cNvPr>
          <p:cNvSpPr txBox="1"/>
          <p:nvPr/>
        </p:nvSpPr>
        <p:spPr>
          <a:xfrm>
            <a:off x="7846457" y="51933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375E9F4C-F957-493B-8F31-1E3F66F2AE75}"/>
              </a:ext>
            </a:extLst>
          </p:cNvPr>
          <p:cNvSpPr txBox="1"/>
          <p:nvPr/>
        </p:nvSpPr>
        <p:spPr>
          <a:xfrm>
            <a:off x="7400213" y="472948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BF3DD16E-1D08-4C6C-A692-5201DEDBE558}"/>
              </a:ext>
            </a:extLst>
          </p:cNvPr>
          <p:cNvSpPr txBox="1"/>
          <p:nvPr/>
        </p:nvSpPr>
        <p:spPr>
          <a:xfrm>
            <a:off x="7275104" y="436459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CB65320E-064C-4A78-B226-E3D799592128}"/>
              </a:ext>
            </a:extLst>
          </p:cNvPr>
          <p:cNvSpPr txBox="1"/>
          <p:nvPr/>
        </p:nvSpPr>
        <p:spPr>
          <a:xfrm>
            <a:off x="7798226" y="40804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F5223FFB-1D58-4041-8F34-661C919AE0D1}"/>
              </a:ext>
            </a:extLst>
          </p:cNvPr>
          <p:cNvSpPr txBox="1"/>
          <p:nvPr/>
        </p:nvSpPr>
        <p:spPr>
          <a:xfrm>
            <a:off x="7961299" y="37303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ED68E3E1-AD88-49CE-8E8A-C27961EA6FA4}"/>
              </a:ext>
            </a:extLst>
          </p:cNvPr>
          <p:cNvSpPr txBox="1"/>
          <p:nvPr/>
        </p:nvSpPr>
        <p:spPr>
          <a:xfrm>
            <a:off x="7409192" y="33112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1C62A175-1F48-4C4F-8E0A-53E9778E5927}"/>
              </a:ext>
            </a:extLst>
          </p:cNvPr>
          <p:cNvSpPr txBox="1"/>
          <p:nvPr/>
        </p:nvSpPr>
        <p:spPr>
          <a:xfrm>
            <a:off x="8529166" y="29336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73B1DB65-BF6B-471B-BBDD-4171D8205EEA}"/>
              </a:ext>
            </a:extLst>
          </p:cNvPr>
          <p:cNvSpPr txBox="1"/>
          <p:nvPr/>
        </p:nvSpPr>
        <p:spPr>
          <a:xfrm>
            <a:off x="7389623" y="26107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C8F1ED53-2E04-4CE5-B402-EB47B6F3100B}"/>
              </a:ext>
            </a:extLst>
          </p:cNvPr>
          <p:cNvSpPr txBox="1"/>
          <p:nvPr/>
        </p:nvSpPr>
        <p:spPr>
          <a:xfrm>
            <a:off x="7263869" y="22188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437FCF3C-6642-4238-A817-AEF8E481CAD0}"/>
              </a:ext>
            </a:extLst>
          </p:cNvPr>
          <p:cNvSpPr txBox="1"/>
          <p:nvPr/>
        </p:nvSpPr>
        <p:spPr>
          <a:xfrm>
            <a:off x="9587724" y="18292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C2249ABB-78E5-4124-93E0-AB59C2E479C1}"/>
              </a:ext>
            </a:extLst>
          </p:cNvPr>
          <p:cNvSpPr txBox="1"/>
          <p:nvPr/>
        </p:nvSpPr>
        <p:spPr>
          <a:xfrm>
            <a:off x="7689705" y="14244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7D4AF874-E2FC-40F4-8271-63F62DA6383E}"/>
              </a:ext>
            </a:extLst>
          </p:cNvPr>
          <p:cNvSpPr txBox="1"/>
          <p:nvPr/>
        </p:nvSpPr>
        <p:spPr>
          <a:xfrm>
            <a:off x="8051791" y="10473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2338867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1336</Words>
  <Application>Microsoft Office PowerPoint</Application>
  <PresentationFormat>Širokoúhlá obrazovka</PresentationFormat>
  <Paragraphs>769</Paragraphs>
  <Slides>44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8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6</cp:revision>
  <dcterms:created xsi:type="dcterms:W3CDTF">2020-01-11T11:02:21Z</dcterms:created>
  <dcterms:modified xsi:type="dcterms:W3CDTF">2020-01-11T20:38:51Z</dcterms:modified>
</cp:coreProperties>
</file>