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4" r:id="rId3"/>
    <p:sldId id="260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63" r:id="rId12"/>
    <p:sldId id="272" r:id="rId13"/>
    <p:sldId id="273" r:id="rId14"/>
    <p:sldId id="274" r:id="rId15"/>
    <p:sldId id="275" r:id="rId16"/>
    <p:sldId id="261" r:id="rId17"/>
    <p:sldId id="262" r:id="rId18"/>
    <p:sldId id="276" r:id="rId19"/>
    <p:sldId id="277" r:id="rId20"/>
    <p:sldId id="259" r:id="rId2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5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4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ADD4D-CE60-464A-836B-2D200F7842A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85A31-5815-4144-8DB9-57D36293C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0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85A31-5815-4144-8DB9-57D36293C36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99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85A31-5815-4144-8DB9-57D36293C36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112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85A31-5815-4144-8DB9-57D36293C36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7419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85A31-5815-4144-8DB9-57D36293C36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6805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85A31-5815-4144-8DB9-57D36293C365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163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85A31-5815-4144-8DB9-57D36293C365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566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D519962-BE51-4F5C-A6CB-6E5FB1D226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1762E5E3-0D15-42D9-AD68-46FECB0E76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D61326F-4DCE-42D8-BF5F-862B362BE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F2DD1DF-54FC-4E15-9346-1235ABC7B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A59B91E-E02E-4840-86A7-905D2EFBA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88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A25AACA-9F54-4E25-A99D-251D33003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2398DAC-C6F5-4750-AD88-AEAD11528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597A347-7C90-4800-AA4B-C62DFEFDE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4C7BBEA-EB9C-4F22-A4D6-2BE81FCEC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B942EEC-6AAC-43C4-BB5C-73329E11F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314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A96BE23-7830-4F9E-92CB-591D71714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D69A085-68DE-4699-8523-8B92FE3786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8137B49-9841-4D00-9ED2-9F0CB8F37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26EC5BB-09DA-4EAC-BB15-A84665CA6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556EE94-582A-472F-95DE-7C17BE518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94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412F92D-6E5D-4B93-B5ED-EF774EB3F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F8FD2AF-3AD0-417D-8BE2-C0FCC6BE93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9E534AB8-C7C7-485F-B23B-F831BCAF79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9BC5E5A-7F5E-4DA7-A84D-A6C8208FE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0B91907-7B01-4C6E-AE37-FE4CA4C7F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88A9674-157D-4533-B61A-34BA9826A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650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2F066AF-F729-4D2A-A327-E0D5AF39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C355610-6F69-43F4-BE7B-C7E4F673FD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5D433C0-97D7-465D-A378-093939EA6D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E13BEABC-0E0B-4EC9-8E41-AEA9C056CC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2BD27598-13C5-46C7-92F7-1FB965A655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026C0E18-30B6-4CE9-9895-67A34CE38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5495DD0A-D58A-45F6-9793-6A67C69A1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D62CEAB9-2561-4702-A935-84AFA9ACD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435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5B83842-FCFD-43BC-B146-A6C68BB85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882DC5D8-D47A-4BEC-A498-88B96CA08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F4D55646-F66B-4FB5-80F1-D216FFB72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0F92D2A2-A35B-4811-B5BE-4D0AEB36A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776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0D0EE362-8CE7-4963-AB9C-673F45B71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F59F99BC-E2B1-4B82-AF3E-5F129653C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3E904AC4-68AB-4262-9334-B066C7749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719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348F36B-A1B1-4CE8-89F4-C10B22381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104D11E-4356-46B2-A58A-B760EF607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29CEB21-A4CA-4520-BCE2-F9730D824D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638E4F8-3CA7-48D3-8922-A1E2918D9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D184D7B-7EB7-41A3-AD8F-FD3B81BC6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B46141D-6407-439E-8CA3-D254AA247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412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7B97FB7-E1A6-485F-B7E9-DDDA02656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7936E6BB-376C-4937-810E-B41F0F4A4C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BFE0C93-06B5-4170-9D67-9398F8D0C3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73E3214-FA51-43C2-B273-22E03F566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C16F3F8-FAA8-4DF7-88BC-C4D485860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D942223-E559-48C9-8BD0-1513E0B36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429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F6EAC0F-4582-4BF1-BAC6-FD32D5E64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491370BD-20E6-40CB-9D63-7D053AFFDD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85934DF-E4B7-443B-B8FA-480CB20D7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541F85C-630F-4A5B-A212-A706A8EBA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02C0FC2-7C28-4556-9DDC-1DD40DF4A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195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6C60579F-BFB1-4E11-9190-B955AED40B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F5CCB54-053C-4ADB-A87E-157151F7BF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A074DE9-8A5F-42EB-9635-EF30E8BEC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B8B8BEA-015A-45F3-8453-132E8ADD9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A927675-65F3-4671-B74E-ADBA087F8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632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FC90184-CD90-4DDF-A6AA-33DA15ECE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243F086-A86F-4436-8C2C-FA70C37C4B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AE63AF1-5881-45A9-943C-174A14F891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C1BD2-41CE-4973-B13D-161A3829E952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E4AD1E8-8BEE-45D5-A051-46E66C5A0F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48A914F-9498-4089-BB66-65B8EBFA88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FF7BB-1EB9-4A0E-969B-CBE2D26671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693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sun-landscape-with-girl-riding-bike-1.html" TargetMode="External"/><Relationship Id="rId7" Type="http://schemas.openxmlformats.org/officeDocument/2006/relationships/hyperlink" Target="https://www.flickr.com/photos/wcowperthwaite/11746682165/%3e." TargetMode="External"/><Relationship Id="rId2" Type="http://schemas.openxmlformats.org/officeDocument/2006/relationships/hyperlink" Target="http://www.clker.com/clipart-woman-cartoon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wcowperthwaite/11746682165" TargetMode="External"/><Relationship Id="rId5" Type="http://schemas.openxmlformats.org/officeDocument/2006/relationships/hyperlink" Target="https://www.flickr.com/photos/kimberlykv/4222665114" TargetMode="External"/><Relationship Id="rId4" Type="http://schemas.openxmlformats.org/officeDocument/2006/relationships/hyperlink" Target="https://creativecommons.org/licenses/by/3.0/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extLst>
              <a:ext uri="{FF2B5EF4-FFF2-40B4-BE49-F238E27FC236}">
                <a16:creationId xmlns:a16="http://schemas.microsoft.com/office/drawing/2014/main" id="{80CFA254-C514-4D79-97E2-5B03650BEB99}"/>
              </a:ext>
            </a:extLst>
          </p:cNvPr>
          <p:cNvSpPr/>
          <p:nvPr/>
        </p:nvSpPr>
        <p:spPr>
          <a:xfrm>
            <a:off x="720432" y="900724"/>
            <a:ext cx="6877878" cy="331346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>
            <a:extLst>
              <a:ext uri="{FF2B5EF4-FFF2-40B4-BE49-F238E27FC236}">
                <a16:creationId xmlns:a16="http://schemas.microsoft.com/office/drawing/2014/main" id="{577226A5-5112-4E83-9504-3EE4213D1F0F}"/>
              </a:ext>
            </a:extLst>
          </p:cNvPr>
          <p:cNvGrpSpPr/>
          <p:nvPr/>
        </p:nvGrpSpPr>
        <p:grpSpPr>
          <a:xfrm>
            <a:off x="6096000" y="1543212"/>
            <a:ext cx="3196775" cy="3321002"/>
            <a:chOff x="6096000" y="1543212"/>
            <a:chExt cx="3196775" cy="3321002"/>
          </a:xfrm>
        </p:grpSpPr>
        <p:pic>
          <p:nvPicPr>
            <p:cNvPr id="8" name="Obrázek 7">
              <a:extLst>
                <a:ext uri="{FF2B5EF4-FFF2-40B4-BE49-F238E27FC236}">
                  <a16:creationId xmlns:a16="http://schemas.microsoft.com/office/drawing/2014/main" id="{36191A8E-AAB9-43CC-A71F-FB3B4F0CAFC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93510" y="1543212"/>
              <a:ext cx="1999265" cy="3321002"/>
            </a:xfrm>
            <a:prstGeom prst="rect">
              <a:avLst/>
            </a:prstGeom>
          </p:spPr>
        </p:pic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2D2469BE-8F76-4B5B-996F-0065C88146C8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1948070"/>
              <a:ext cx="1502310" cy="1964634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ovéPole 3">
            <a:extLst>
              <a:ext uri="{FF2B5EF4-FFF2-40B4-BE49-F238E27FC236}">
                <a16:creationId xmlns:a16="http://schemas.microsoft.com/office/drawing/2014/main" id="{FD581E53-0C61-4BCC-8199-296E64E26DEF}"/>
              </a:ext>
            </a:extLst>
          </p:cNvPr>
          <p:cNvSpPr txBox="1"/>
          <p:nvPr/>
        </p:nvSpPr>
        <p:spPr>
          <a:xfrm>
            <a:off x="2073495" y="2222501"/>
            <a:ext cx="3320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Dělení číslem 7</a:t>
            </a:r>
          </a:p>
        </p:txBody>
      </p:sp>
    </p:spTree>
    <p:extLst>
      <p:ext uri="{BB962C8B-B14F-4D97-AF65-F5344CB8AC3E}">
        <p14:creationId xmlns:p14="http://schemas.microsoft.com/office/powerpoint/2010/main" val="2993055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562085" y="553186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35788" y="557253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39756" y="523461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6524342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50797" y="56255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1403152" y="603305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3284307" y="593697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5542496" y="598998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841EF680-D0FC-4D8B-94AD-987E3BEA313D}"/>
              </a:ext>
            </a:extLst>
          </p:cNvPr>
          <p:cNvSpPr txBox="1"/>
          <p:nvPr/>
        </p:nvSpPr>
        <p:spPr>
          <a:xfrm>
            <a:off x="1685258" y="1992291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8541469" y="512140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2653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1.48148E-6 L -0.57527 -0.456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63" y="-2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8" grpId="0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562085" y="553186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35788" y="557253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39756" y="523461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6524342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50797" y="56255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1403152" y="603305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5542496" y="598998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3284307" y="593697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089940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0 L -0.08021 -0.575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10" y="-2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9" grpId="0" animBg="1"/>
      <p:bldP spid="31" grpId="0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562085" y="553186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39756" y="523461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6524342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50797" y="56255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1403152" y="603305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5542496" y="598998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2308836" y="199445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D3DB773-790A-43AD-AF2B-64E7F5449132}"/>
              </a:ext>
            </a:extLst>
          </p:cNvPr>
          <p:cNvSpPr txBox="1"/>
          <p:nvPr/>
        </p:nvSpPr>
        <p:spPr>
          <a:xfrm>
            <a:off x="3233988" y="204193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35788" y="557253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02350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7.40741E-7 L 0.20391 -0.521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95" y="-2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6" grpId="0" animBg="1"/>
      <p:bldP spid="27" grpId="0" animBg="1"/>
      <p:bldP spid="29" grpId="0" animBg="1"/>
      <p:bldP spid="32" grpId="0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562085" y="553186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39756" y="523461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6524342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77981" y="566861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5542496" y="598998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2308836" y="199445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D3DB773-790A-43AD-AF2B-64E7F5449132}"/>
              </a:ext>
            </a:extLst>
          </p:cNvPr>
          <p:cNvSpPr txBox="1"/>
          <p:nvPr/>
        </p:nvSpPr>
        <p:spPr>
          <a:xfrm>
            <a:off x="3233988" y="204193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3025527" y="2020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799FD96-CF8D-4FB6-8B5D-81593CBA9B9B}"/>
              </a:ext>
            </a:extLst>
          </p:cNvPr>
          <p:cNvSpPr txBox="1"/>
          <p:nvPr/>
        </p:nvSpPr>
        <p:spPr>
          <a:xfrm>
            <a:off x="3978044" y="2031446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1403152" y="603305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77631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1.11111E-6 L 0.19674 -0.5828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31" y="-2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7" grpId="0" animBg="1"/>
      <p:bldP spid="29" grpId="0" animBg="1"/>
      <p:bldP spid="36" grpId="0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562085" y="553186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39756" y="523461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6524342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50797" y="56255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2308836" y="199445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D3DB773-790A-43AD-AF2B-64E7F5449132}"/>
              </a:ext>
            </a:extLst>
          </p:cNvPr>
          <p:cNvSpPr txBox="1"/>
          <p:nvPr/>
        </p:nvSpPr>
        <p:spPr>
          <a:xfrm>
            <a:off x="3233988" y="204193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3025527" y="2020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799FD96-CF8D-4FB6-8B5D-81593CBA9B9B}"/>
              </a:ext>
            </a:extLst>
          </p:cNvPr>
          <p:cNvSpPr txBox="1"/>
          <p:nvPr/>
        </p:nvSpPr>
        <p:spPr>
          <a:xfrm>
            <a:off x="3978044" y="2031446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3801825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521AA22-CD9A-4121-A511-C32889033393}"/>
              </a:ext>
            </a:extLst>
          </p:cNvPr>
          <p:cNvSpPr txBox="1"/>
          <p:nvPr/>
        </p:nvSpPr>
        <p:spPr>
          <a:xfrm>
            <a:off x="4746570" y="2015434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5542496" y="598998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69563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L -0.08138 -0.5766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6" y="-2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7" grpId="0" animBg="1"/>
      <p:bldP spid="39" grpId="0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562085" y="553186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39756" y="523461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50797" y="56255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2308836" y="199445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D3DB773-790A-43AD-AF2B-64E7F5449132}"/>
              </a:ext>
            </a:extLst>
          </p:cNvPr>
          <p:cNvSpPr txBox="1"/>
          <p:nvPr/>
        </p:nvSpPr>
        <p:spPr>
          <a:xfrm>
            <a:off x="3233988" y="204193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3025527" y="2020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799FD96-CF8D-4FB6-8B5D-81593CBA9B9B}"/>
              </a:ext>
            </a:extLst>
          </p:cNvPr>
          <p:cNvSpPr txBox="1"/>
          <p:nvPr/>
        </p:nvSpPr>
        <p:spPr>
          <a:xfrm>
            <a:off x="3978044" y="2031446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3801825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521AA22-CD9A-4121-A511-C32889033393}"/>
              </a:ext>
            </a:extLst>
          </p:cNvPr>
          <p:cNvSpPr txBox="1"/>
          <p:nvPr/>
        </p:nvSpPr>
        <p:spPr>
          <a:xfrm>
            <a:off x="5416133" y="2015434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4568541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6524342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85085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1.11111E-6 L -0.10417 -0.472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-2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27" grpId="0" animBg="1"/>
      <p:bldP spid="39" grpId="0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562085" y="553186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39756" y="523461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2308836" y="199445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D3DB773-790A-43AD-AF2B-64E7F5449132}"/>
              </a:ext>
            </a:extLst>
          </p:cNvPr>
          <p:cNvSpPr txBox="1"/>
          <p:nvPr/>
        </p:nvSpPr>
        <p:spPr>
          <a:xfrm>
            <a:off x="3233988" y="204193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3025527" y="2020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799FD96-CF8D-4FB6-8B5D-81593CBA9B9B}"/>
              </a:ext>
            </a:extLst>
          </p:cNvPr>
          <p:cNvSpPr txBox="1"/>
          <p:nvPr/>
        </p:nvSpPr>
        <p:spPr>
          <a:xfrm>
            <a:off x="3978044" y="2031446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3801825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521AA22-CD9A-4121-A511-C32889033393}"/>
              </a:ext>
            </a:extLst>
          </p:cNvPr>
          <p:cNvSpPr txBox="1"/>
          <p:nvPr/>
        </p:nvSpPr>
        <p:spPr>
          <a:xfrm>
            <a:off x="6224437" y="2031446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4568541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5279692" y="20415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50797" y="56255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409774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3.7037E-7 L -0.11276 -0.525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38" y="-2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2" grpId="0" animBg="1"/>
      <p:bldP spid="27" grpId="0" animBg="1"/>
      <p:bldP spid="39" grpId="0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656619" y="510115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2308836" y="199445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D3DB773-790A-43AD-AF2B-64E7F5449132}"/>
              </a:ext>
            </a:extLst>
          </p:cNvPr>
          <p:cNvSpPr txBox="1"/>
          <p:nvPr/>
        </p:nvSpPr>
        <p:spPr>
          <a:xfrm>
            <a:off x="3233988" y="204193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3025527" y="2020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799FD96-CF8D-4FB6-8B5D-81593CBA9B9B}"/>
              </a:ext>
            </a:extLst>
          </p:cNvPr>
          <p:cNvSpPr txBox="1"/>
          <p:nvPr/>
        </p:nvSpPr>
        <p:spPr>
          <a:xfrm>
            <a:off x="3978044" y="2031446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3801825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521AA22-CD9A-4121-A511-C32889033393}"/>
              </a:ext>
            </a:extLst>
          </p:cNvPr>
          <p:cNvSpPr txBox="1"/>
          <p:nvPr/>
        </p:nvSpPr>
        <p:spPr>
          <a:xfrm>
            <a:off x="7000072" y="2031446"/>
            <a:ext cx="451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4568541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5279692" y="20415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6050697" y="202909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4147874" y="521918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85263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3.7037E-7 L 0.21133 -0.4622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60" y="-2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9" grpId="0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656619" y="510115"/>
            <a:ext cx="7885573" cy="417670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8B2E1FD-FBB3-4BA6-B179-0EEAC85FD3E9}"/>
              </a:ext>
            </a:extLst>
          </p:cNvPr>
          <p:cNvSpPr txBox="1"/>
          <p:nvPr/>
        </p:nvSpPr>
        <p:spPr>
          <a:xfrm>
            <a:off x="693928" y="1285461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16AA156-3238-4613-882B-CC8E0408BD73}"/>
              </a:ext>
            </a:extLst>
          </p:cNvPr>
          <p:cNvSpPr txBox="1"/>
          <p:nvPr/>
        </p:nvSpPr>
        <p:spPr>
          <a:xfrm>
            <a:off x="689499" y="2108584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x  : 7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530816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2308836" y="125895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3049579" y="126558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9944" y="1258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4562825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528162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6050697" y="1278834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6812967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7609824" y="1292087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70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D0BFA8A1-A3FD-4198-B510-B648FE93F3EF}"/>
              </a:ext>
            </a:extLst>
          </p:cNvPr>
          <p:cNvSpPr/>
          <p:nvPr/>
        </p:nvSpPr>
        <p:spPr>
          <a:xfrm>
            <a:off x="1530815" y="202095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584" y="1628100"/>
            <a:ext cx="2292182" cy="4186199"/>
          </a:xfrm>
          <a:prstGeom prst="rect">
            <a:avLst/>
          </a:prstGeom>
        </p:spPr>
      </p:pic>
      <p:sp>
        <p:nvSpPr>
          <p:cNvPr id="31" name="TextovéPole 30">
            <a:extLst>
              <a:ext uri="{FF2B5EF4-FFF2-40B4-BE49-F238E27FC236}">
                <a16:creationId xmlns:a16="http://schemas.microsoft.com/office/drawing/2014/main" id="{C22FA647-9879-49D9-A490-7CD5E543DB86}"/>
              </a:ext>
            </a:extLst>
          </p:cNvPr>
          <p:cNvSpPr txBox="1"/>
          <p:nvPr/>
        </p:nvSpPr>
        <p:spPr>
          <a:xfrm>
            <a:off x="2454647" y="2007703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577AFE-50D6-4807-AC3C-A23FF9BA8F6B}"/>
              </a:ext>
            </a:extLst>
          </p:cNvPr>
          <p:cNvSpPr/>
          <p:nvPr/>
        </p:nvSpPr>
        <p:spPr>
          <a:xfrm>
            <a:off x="2308836" y="199445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9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D3DB773-790A-43AD-AF2B-64E7F5449132}"/>
              </a:ext>
            </a:extLst>
          </p:cNvPr>
          <p:cNvSpPr txBox="1"/>
          <p:nvPr/>
        </p:nvSpPr>
        <p:spPr>
          <a:xfrm>
            <a:off x="3233988" y="204193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3025527" y="202095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799FD96-CF8D-4FB6-8B5D-81593CBA9B9B}"/>
              </a:ext>
            </a:extLst>
          </p:cNvPr>
          <p:cNvSpPr txBox="1"/>
          <p:nvPr/>
        </p:nvSpPr>
        <p:spPr>
          <a:xfrm>
            <a:off x="3978044" y="2031446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3801825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521AA22-CD9A-4121-A511-C32889033393}"/>
              </a:ext>
            </a:extLst>
          </p:cNvPr>
          <p:cNvSpPr txBox="1"/>
          <p:nvPr/>
        </p:nvSpPr>
        <p:spPr>
          <a:xfrm>
            <a:off x="7722030" y="2049817"/>
            <a:ext cx="451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4DC03EA-8373-4FDD-8E3A-C741AD04D100}"/>
              </a:ext>
            </a:extLst>
          </p:cNvPr>
          <p:cNvSpPr/>
          <p:nvPr/>
        </p:nvSpPr>
        <p:spPr>
          <a:xfrm>
            <a:off x="4568541" y="20314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1EF68BE-0789-40C6-B4D7-C08421A4D8A8}"/>
              </a:ext>
            </a:extLst>
          </p:cNvPr>
          <p:cNvSpPr/>
          <p:nvPr/>
        </p:nvSpPr>
        <p:spPr>
          <a:xfrm>
            <a:off x="5279692" y="20415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6050697" y="202909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CC1E0675-BA8C-4DE0-92AF-2E9F77258CDC}"/>
              </a:ext>
            </a:extLst>
          </p:cNvPr>
          <p:cNvSpPr/>
          <p:nvPr/>
        </p:nvSpPr>
        <p:spPr>
          <a:xfrm>
            <a:off x="6814038" y="205872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EE58A289-B89E-4A20-8132-4704BB463014}"/>
              </a:ext>
            </a:extLst>
          </p:cNvPr>
          <p:cNvSpPr/>
          <p:nvPr/>
        </p:nvSpPr>
        <p:spPr>
          <a:xfrm>
            <a:off x="2270516" y="526111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10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46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1.11111E-6 L 0.43893 -0.465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40" y="-2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39" grpId="0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803965" y="594625"/>
            <a:ext cx="7885573" cy="479263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421013" y="110728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5799912" y="114563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1429249" y="19206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6903" y="197126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5799913" y="271743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1421012" y="270013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5818675" y="355168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1421011" y="351043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3806903" y="432046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5818675" y="434606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516" y="1458589"/>
            <a:ext cx="2292182" cy="4186199"/>
          </a:xfrm>
          <a:prstGeom prst="rect">
            <a:avLst/>
          </a:prstGeom>
        </p:spPr>
      </p:pic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EB31DE3-F7A1-4219-9ADE-F7163E03B554}"/>
              </a:ext>
            </a:extLst>
          </p:cNvPr>
          <p:cNvSpPr txBox="1"/>
          <p:nvPr/>
        </p:nvSpPr>
        <p:spPr>
          <a:xfrm>
            <a:off x="5542496" y="514077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podíl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1B264D1C-8F0B-4F91-A46C-07BD09C56FD9}"/>
              </a:ext>
            </a:extLst>
          </p:cNvPr>
          <p:cNvSpPr txBox="1"/>
          <p:nvPr/>
        </p:nvSpPr>
        <p:spPr>
          <a:xfrm>
            <a:off x="3402201" y="476380"/>
            <a:ext cx="1480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dělitel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F18DA75D-7434-4F37-A602-73FA0AD7A6E6}"/>
              </a:ext>
            </a:extLst>
          </p:cNvPr>
          <p:cNvSpPr txBox="1"/>
          <p:nvPr/>
        </p:nvSpPr>
        <p:spPr>
          <a:xfrm>
            <a:off x="999690" y="475529"/>
            <a:ext cx="1821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dělenec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2F4619C-5729-448E-A907-BEA3E99050AE}"/>
              </a:ext>
            </a:extLst>
          </p:cNvPr>
          <p:cNvSpPr txBox="1"/>
          <p:nvPr/>
        </p:nvSpPr>
        <p:spPr>
          <a:xfrm>
            <a:off x="3935486" y="1105178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397E0F94-2C93-4470-80D1-232786ADB2B6}"/>
              </a:ext>
            </a:extLst>
          </p:cNvPr>
          <p:cNvSpPr/>
          <p:nvPr/>
        </p:nvSpPr>
        <p:spPr>
          <a:xfrm>
            <a:off x="5265029" y="586576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35788" y="557253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BD516237-28F1-4686-AA2B-3FF285D52EAB}"/>
              </a:ext>
            </a:extLst>
          </p:cNvPr>
          <p:cNvSpPr/>
          <p:nvPr/>
        </p:nvSpPr>
        <p:spPr>
          <a:xfrm>
            <a:off x="8704549" y="574510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7450797" y="562554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071255C4-8C4B-43A8-AFDF-BEB2EC03A67D}"/>
              </a:ext>
            </a:extLst>
          </p:cNvPr>
          <p:cNvSpPr/>
          <p:nvPr/>
        </p:nvSpPr>
        <p:spPr>
          <a:xfrm>
            <a:off x="10841234" y="585059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49314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3.33333E-6 L -0.12149 -0.693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81" y="-3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4" grpId="0" animBg="1"/>
      <p:bldP spid="21" grpId="0" animBg="1"/>
      <p:bldP spid="33" grpId="0" animBg="1"/>
      <p:bldP spid="24" grpId="0" animBg="1"/>
      <p:bldP spid="3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803965" y="594625"/>
            <a:ext cx="7885573" cy="479263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421013" y="110728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5799912" y="114563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1429249" y="19206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6903" y="197126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5799913" y="271743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1421012" y="270013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5818675" y="355168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1421011" y="351043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3806903" y="432046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5818675" y="434606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516" y="1458589"/>
            <a:ext cx="2292182" cy="4186199"/>
          </a:xfrm>
          <a:prstGeom prst="rect">
            <a:avLst/>
          </a:prstGeom>
        </p:spPr>
      </p:pic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EB31DE3-F7A1-4219-9ADE-F7163E03B554}"/>
              </a:ext>
            </a:extLst>
          </p:cNvPr>
          <p:cNvSpPr txBox="1"/>
          <p:nvPr/>
        </p:nvSpPr>
        <p:spPr>
          <a:xfrm>
            <a:off x="5542496" y="514077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podíl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1B264D1C-8F0B-4F91-A46C-07BD09C56FD9}"/>
              </a:ext>
            </a:extLst>
          </p:cNvPr>
          <p:cNvSpPr txBox="1"/>
          <p:nvPr/>
        </p:nvSpPr>
        <p:spPr>
          <a:xfrm>
            <a:off x="3402201" y="476380"/>
            <a:ext cx="1480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dělitel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F18DA75D-7434-4F37-A602-73FA0AD7A6E6}"/>
              </a:ext>
            </a:extLst>
          </p:cNvPr>
          <p:cNvSpPr txBox="1"/>
          <p:nvPr/>
        </p:nvSpPr>
        <p:spPr>
          <a:xfrm>
            <a:off x="999690" y="475529"/>
            <a:ext cx="1821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dělenec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2F4619C-5729-448E-A907-BEA3E99050AE}"/>
              </a:ext>
            </a:extLst>
          </p:cNvPr>
          <p:cNvSpPr txBox="1"/>
          <p:nvPr/>
        </p:nvSpPr>
        <p:spPr>
          <a:xfrm>
            <a:off x="3935486" y="1105178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397E0F94-2C93-4470-80D1-232786ADB2B6}"/>
              </a:ext>
            </a:extLst>
          </p:cNvPr>
          <p:cNvSpPr/>
          <p:nvPr/>
        </p:nvSpPr>
        <p:spPr>
          <a:xfrm>
            <a:off x="3788418" y="117542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BD516237-28F1-4686-AA2B-3FF285D52EAB}"/>
              </a:ext>
            </a:extLst>
          </p:cNvPr>
          <p:cNvSpPr/>
          <p:nvPr/>
        </p:nvSpPr>
        <p:spPr>
          <a:xfrm>
            <a:off x="7697627" y="577683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3064270" y="576396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071255C4-8C4B-43A8-AFDF-BEB2EC03A67D}"/>
              </a:ext>
            </a:extLst>
          </p:cNvPr>
          <p:cNvSpPr/>
          <p:nvPr/>
        </p:nvSpPr>
        <p:spPr>
          <a:xfrm>
            <a:off x="10379837" y="576396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35788" y="557253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744489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7.40741E-7 L 0.42839 -0.526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19" y="-2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3" grpId="0" animBg="1"/>
      <p:bldP spid="24" grpId="0" animBg="1"/>
      <p:bldP spid="35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803965" y="594625"/>
            <a:ext cx="7885573" cy="479263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421013" y="110728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5799912" y="114563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1429249" y="19206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6903" y="197126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5799913" y="271743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1421012" y="270013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5818675" y="355168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1421011" y="351043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3806903" y="432046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5818675" y="434606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516" y="1458589"/>
            <a:ext cx="2292182" cy="4186199"/>
          </a:xfrm>
          <a:prstGeom prst="rect">
            <a:avLst/>
          </a:prstGeom>
        </p:spPr>
      </p:pic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EB31DE3-F7A1-4219-9ADE-F7163E03B554}"/>
              </a:ext>
            </a:extLst>
          </p:cNvPr>
          <p:cNvSpPr txBox="1"/>
          <p:nvPr/>
        </p:nvSpPr>
        <p:spPr>
          <a:xfrm>
            <a:off x="5542496" y="514077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podíl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1B264D1C-8F0B-4F91-A46C-07BD09C56FD9}"/>
              </a:ext>
            </a:extLst>
          </p:cNvPr>
          <p:cNvSpPr txBox="1"/>
          <p:nvPr/>
        </p:nvSpPr>
        <p:spPr>
          <a:xfrm>
            <a:off x="3402201" y="476380"/>
            <a:ext cx="1480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dělitel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F18DA75D-7434-4F37-A602-73FA0AD7A6E6}"/>
              </a:ext>
            </a:extLst>
          </p:cNvPr>
          <p:cNvSpPr txBox="1"/>
          <p:nvPr/>
        </p:nvSpPr>
        <p:spPr>
          <a:xfrm>
            <a:off x="999690" y="475529"/>
            <a:ext cx="1821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dělenec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2F4619C-5729-448E-A907-BEA3E99050AE}"/>
              </a:ext>
            </a:extLst>
          </p:cNvPr>
          <p:cNvSpPr txBox="1"/>
          <p:nvPr/>
        </p:nvSpPr>
        <p:spPr>
          <a:xfrm>
            <a:off x="3935486" y="1105178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397E0F94-2C93-4470-80D1-232786ADB2B6}"/>
              </a:ext>
            </a:extLst>
          </p:cNvPr>
          <p:cNvSpPr/>
          <p:nvPr/>
        </p:nvSpPr>
        <p:spPr>
          <a:xfrm>
            <a:off x="3788418" y="117542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BD516237-28F1-4686-AA2B-3FF285D52EAB}"/>
              </a:ext>
            </a:extLst>
          </p:cNvPr>
          <p:cNvSpPr/>
          <p:nvPr/>
        </p:nvSpPr>
        <p:spPr>
          <a:xfrm>
            <a:off x="7697627" y="577683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3064270" y="576396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071255C4-8C4B-43A8-AFDF-BEB2EC03A67D}"/>
              </a:ext>
            </a:extLst>
          </p:cNvPr>
          <p:cNvSpPr/>
          <p:nvPr/>
        </p:nvSpPr>
        <p:spPr>
          <a:xfrm>
            <a:off x="10379837" y="576396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799911" y="192982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14110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7037E-7 L -0.32252 -0.4449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33" y="-22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3" grpId="0" animBg="1"/>
      <p:bldP spid="24" grpId="0" animBg="1"/>
      <p:bldP spid="3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803965" y="594625"/>
            <a:ext cx="7885573" cy="479263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421013" y="110728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5799912" y="114563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1429249" y="19206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6903" y="197126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5799913" y="271743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1421012" y="270013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3789694" y="347370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1421011" y="351043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3806903" y="432046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5818675" y="434606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516" y="1458589"/>
            <a:ext cx="2292182" cy="4186199"/>
          </a:xfrm>
          <a:prstGeom prst="rect">
            <a:avLst/>
          </a:prstGeom>
        </p:spPr>
      </p:pic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EB31DE3-F7A1-4219-9ADE-F7163E03B554}"/>
              </a:ext>
            </a:extLst>
          </p:cNvPr>
          <p:cNvSpPr txBox="1"/>
          <p:nvPr/>
        </p:nvSpPr>
        <p:spPr>
          <a:xfrm>
            <a:off x="5542496" y="514077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podíl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1B264D1C-8F0B-4F91-A46C-07BD09C56FD9}"/>
              </a:ext>
            </a:extLst>
          </p:cNvPr>
          <p:cNvSpPr txBox="1"/>
          <p:nvPr/>
        </p:nvSpPr>
        <p:spPr>
          <a:xfrm>
            <a:off x="3402201" y="476380"/>
            <a:ext cx="1480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dělitel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F18DA75D-7434-4F37-A602-73FA0AD7A6E6}"/>
              </a:ext>
            </a:extLst>
          </p:cNvPr>
          <p:cNvSpPr txBox="1"/>
          <p:nvPr/>
        </p:nvSpPr>
        <p:spPr>
          <a:xfrm>
            <a:off x="999690" y="475529"/>
            <a:ext cx="1821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dělenec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247D3E4-C53A-471B-8FC8-939BE3198331}"/>
              </a:ext>
            </a:extLst>
          </p:cNvPr>
          <p:cNvSpPr txBox="1"/>
          <p:nvPr/>
        </p:nvSpPr>
        <p:spPr>
          <a:xfrm>
            <a:off x="3960168" y="2721114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2F4619C-5729-448E-A907-BEA3E99050AE}"/>
              </a:ext>
            </a:extLst>
          </p:cNvPr>
          <p:cNvSpPr txBox="1"/>
          <p:nvPr/>
        </p:nvSpPr>
        <p:spPr>
          <a:xfrm>
            <a:off x="3935486" y="1105178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397E0F94-2C93-4470-80D1-232786ADB2B6}"/>
              </a:ext>
            </a:extLst>
          </p:cNvPr>
          <p:cNvSpPr/>
          <p:nvPr/>
        </p:nvSpPr>
        <p:spPr>
          <a:xfrm>
            <a:off x="3788418" y="117542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BD516237-28F1-4686-AA2B-3FF285D52EAB}"/>
              </a:ext>
            </a:extLst>
          </p:cNvPr>
          <p:cNvSpPr/>
          <p:nvPr/>
        </p:nvSpPr>
        <p:spPr>
          <a:xfrm>
            <a:off x="3800889" y="271743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3064270" y="576396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071255C4-8C4B-43A8-AFDF-BEB2EC03A67D}"/>
              </a:ext>
            </a:extLst>
          </p:cNvPr>
          <p:cNvSpPr/>
          <p:nvPr/>
        </p:nvSpPr>
        <p:spPr>
          <a:xfrm>
            <a:off x="10379837" y="576396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799911" y="192982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07071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1.48148E-6 L -0.37396 -0.339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98" y="-1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24" grpId="0" animBg="1"/>
      <p:bldP spid="3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86CB5FA-6CD6-44B4-8B61-8E982ED4F1ED}"/>
              </a:ext>
            </a:extLst>
          </p:cNvPr>
          <p:cNvSpPr/>
          <p:nvPr/>
        </p:nvSpPr>
        <p:spPr>
          <a:xfrm>
            <a:off x="803965" y="594625"/>
            <a:ext cx="7885573" cy="479263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A0AA04-357D-475D-A636-5FDBAB390223}"/>
              </a:ext>
            </a:extLst>
          </p:cNvPr>
          <p:cNvSpPr/>
          <p:nvPr/>
        </p:nvSpPr>
        <p:spPr>
          <a:xfrm>
            <a:off x="1421013" y="110728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28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C1E11B8-843F-4FB3-B9C9-EB93AFD7E603}"/>
              </a:ext>
            </a:extLst>
          </p:cNvPr>
          <p:cNvSpPr/>
          <p:nvPr/>
        </p:nvSpPr>
        <p:spPr>
          <a:xfrm>
            <a:off x="5799912" y="114563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639DD11E-66E5-43FE-984A-6E2E05B1C50C}"/>
              </a:ext>
            </a:extLst>
          </p:cNvPr>
          <p:cNvSpPr/>
          <p:nvPr/>
        </p:nvSpPr>
        <p:spPr>
          <a:xfrm>
            <a:off x="1429249" y="192060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6E1261-32B1-42D3-9963-1A2E2127338E}"/>
              </a:ext>
            </a:extLst>
          </p:cNvPr>
          <p:cNvSpPr/>
          <p:nvPr/>
        </p:nvSpPr>
        <p:spPr>
          <a:xfrm>
            <a:off x="3806903" y="1971262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8EC7AE-224D-4DD5-A0CF-766249007089}"/>
              </a:ext>
            </a:extLst>
          </p:cNvPr>
          <p:cNvSpPr/>
          <p:nvPr/>
        </p:nvSpPr>
        <p:spPr>
          <a:xfrm>
            <a:off x="5799913" y="271743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969AC30-2E36-4564-A833-D94679663A66}"/>
              </a:ext>
            </a:extLst>
          </p:cNvPr>
          <p:cNvSpPr/>
          <p:nvPr/>
        </p:nvSpPr>
        <p:spPr>
          <a:xfrm>
            <a:off x="1421012" y="270013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49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41F3EAB1-AE56-4806-959F-BC5FF6514389}"/>
              </a:ext>
            </a:extLst>
          </p:cNvPr>
          <p:cNvSpPr/>
          <p:nvPr/>
        </p:nvSpPr>
        <p:spPr>
          <a:xfrm>
            <a:off x="3789694" y="347370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8971F0C-C3E8-41DE-8FB5-0755001771F0}"/>
              </a:ext>
            </a:extLst>
          </p:cNvPr>
          <p:cNvSpPr/>
          <p:nvPr/>
        </p:nvSpPr>
        <p:spPr>
          <a:xfrm>
            <a:off x="1421011" y="3510430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14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46281BC-8D65-41C3-8049-BA4FE33E3678}"/>
              </a:ext>
            </a:extLst>
          </p:cNvPr>
          <p:cNvSpPr/>
          <p:nvPr/>
        </p:nvSpPr>
        <p:spPr>
          <a:xfrm>
            <a:off x="3806903" y="432046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DF7934-5857-461D-96B1-86C4D8AD5993}"/>
              </a:ext>
            </a:extLst>
          </p:cNvPr>
          <p:cNvSpPr/>
          <p:nvPr/>
        </p:nvSpPr>
        <p:spPr>
          <a:xfrm>
            <a:off x="5818675" y="4346063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6</a:t>
            </a:r>
          </a:p>
        </p:txBody>
      </p:sp>
      <p:pic>
        <p:nvPicPr>
          <p:cNvPr id="3" name="Obrázek 2">
            <a:extLst>
              <a:ext uri="{FF2B5EF4-FFF2-40B4-BE49-F238E27FC236}">
                <a16:creationId xmlns:a16="http://schemas.microsoft.com/office/drawing/2014/main" id="{2224D7C5-E033-413E-9D94-5223762C0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516" y="1458589"/>
            <a:ext cx="2292182" cy="4186199"/>
          </a:xfrm>
          <a:prstGeom prst="rect">
            <a:avLst/>
          </a:prstGeom>
        </p:spPr>
      </p:pic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01514F86-C354-49B7-A225-F1830FD7DCC1}"/>
              </a:ext>
            </a:extLst>
          </p:cNvPr>
          <p:cNvCxnSpPr>
            <a:cxnSpLocks/>
          </p:cNvCxnSpPr>
          <p:nvPr/>
        </p:nvCxnSpPr>
        <p:spPr>
          <a:xfrm>
            <a:off x="7815912" y="2598466"/>
            <a:ext cx="1722417" cy="24764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E717CE-38F1-49AD-966C-4C05E0C8D30D}"/>
              </a:ext>
            </a:extLst>
          </p:cNvPr>
          <p:cNvSpPr txBox="1"/>
          <p:nvPr/>
        </p:nvSpPr>
        <p:spPr>
          <a:xfrm>
            <a:off x="891473" y="19589"/>
            <a:ext cx="10952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správné výpočty. Urči správný výsledek kliknutím na číslici pod tabulí. 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EB31DE3-F7A1-4219-9ADE-F7163E03B554}"/>
              </a:ext>
            </a:extLst>
          </p:cNvPr>
          <p:cNvSpPr txBox="1"/>
          <p:nvPr/>
        </p:nvSpPr>
        <p:spPr>
          <a:xfrm>
            <a:off x="5542496" y="514077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podíl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1B264D1C-8F0B-4F91-A46C-07BD09C56FD9}"/>
              </a:ext>
            </a:extLst>
          </p:cNvPr>
          <p:cNvSpPr txBox="1"/>
          <p:nvPr/>
        </p:nvSpPr>
        <p:spPr>
          <a:xfrm>
            <a:off x="3402201" y="476380"/>
            <a:ext cx="1480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dělitel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F18DA75D-7434-4F37-A602-73FA0AD7A6E6}"/>
              </a:ext>
            </a:extLst>
          </p:cNvPr>
          <p:cNvSpPr txBox="1"/>
          <p:nvPr/>
        </p:nvSpPr>
        <p:spPr>
          <a:xfrm>
            <a:off x="999690" y="475529"/>
            <a:ext cx="1821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dělenec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36C90AB-ADC0-404F-8CA8-1E16B1AB5B97}"/>
              </a:ext>
            </a:extLst>
          </p:cNvPr>
          <p:cNvSpPr txBox="1"/>
          <p:nvPr/>
        </p:nvSpPr>
        <p:spPr>
          <a:xfrm>
            <a:off x="5945966" y="3446279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247D3E4-C53A-471B-8FC8-939BE3198331}"/>
              </a:ext>
            </a:extLst>
          </p:cNvPr>
          <p:cNvSpPr txBox="1"/>
          <p:nvPr/>
        </p:nvSpPr>
        <p:spPr>
          <a:xfrm>
            <a:off x="3960168" y="2721114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2F4619C-5729-448E-A907-BEA3E99050AE}"/>
              </a:ext>
            </a:extLst>
          </p:cNvPr>
          <p:cNvSpPr txBox="1"/>
          <p:nvPr/>
        </p:nvSpPr>
        <p:spPr>
          <a:xfrm>
            <a:off x="3935486" y="1105178"/>
            <a:ext cx="421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397E0F94-2C93-4470-80D1-232786ADB2B6}"/>
              </a:ext>
            </a:extLst>
          </p:cNvPr>
          <p:cNvSpPr/>
          <p:nvPr/>
        </p:nvSpPr>
        <p:spPr>
          <a:xfrm>
            <a:off x="3788418" y="1175425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BD516237-28F1-4686-AA2B-3FF285D52EAB}"/>
              </a:ext>
            </a:extLst>
          </p:cNvPr>
          <p:cNvSpPr/>
          <p:nvPr/>
        </p:nvSpPr>
        <p:spPr>
          <a:xfrm>
            <a:off x="3800889" y="2717438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521E4FE-60D3-4743-B1B9-7B751382108B}"/>
              </a:ext>
            </a:extLst>
          </p:cNvPr>
          <p:cNvSpPr/>
          <p:nvPr/>
        </p:nvSpPr>
        <p:spPr>
          <a:xfrm>
            <a:off x="3064270" y="5763969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42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071255C4-8C4B-43A8-AFDF-BEB2EC03A67D}"/>
              </a:ext>
            </a:extLst>
          </p:cNvPr>
          <p:cNvSpPr/>
          <p:nvPr/>
        </p:nvSpPr>
        <p:spPr>
          <a:xfrm>
            <a:off x="5807858" y="3486386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7297E02-AC5A-4C32-9067-53C6FF5EB75F}"/>
              </a:ext>
            </a:extLst>
          </p:cNvPr>
          <p:cNvSpPr/>
          <p:nvPr/>
        </p:nvSpPr>
        <p:spPr>
          <a:xfrm>
            <a:off x="5799911" y="1929821"/>
            <a:ext cx="675861" cy="72886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87719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1.48148E-6 L -0.13607 -0.220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10" y="-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kreslení&#10;&#10;Popis byl vytvořen automaticky">
            <a:extLst>
              <a:ext uri="{FF2B5EF4-FFF2-40B4-BE49-F238E27FC236}">
                <a16:creationId xmlns:a16="http://schemas.microsoft.com/office/drawing/2014/main" id="{502987A2-3A18-4470-BAE6-5B1C79C26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23" y="371054"/>
            <a:ext cx="6921304" cy="6115892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F66A4A63-9CAA-418A-9830-4A14C3D9E6C5}"/>
              </a:ext>
            </a:extLst>
          </p:cNvPr>
          <p:cNvSpPr txBox="1"/>
          <p:nvPr/>
        </p:nvSpPr>
        <p:spPr>
          <a:xfrm>
            <a:off x="7216727" y="604912"/>
            <a:ext cx="479778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Lucka jela na kole k Adamovi</a:t>
            </a:r>
          </a:p>
          <a:p>
            <a:r>
              <a:rPr lang="cs-CZ" sz="2400" dirty="0"/>
              <a:t>rychlostí 7 kilometrů za hodinu.</a:t>
            </a:r>
          </a:p>
          <a:p>
            <a:r>
              <a:rPr lang="cs-CZ" sz="2400" dirty="0"/>
              <a:t>Ten bydlí ve vesnici vzdálené</a:t>
            </a:r>
          </a:p>
          <a:p>
            <a:r>
              <a:rPr lang="cs-CZ" sz="2400" dirty="0"/>
              <a:t>28 kilometrů.</a:t>
            </a:r>
          </a:p>
          <a:p>
            <a:r>
              <a:rPr lang="cs-CZ" sz="2400" dirty="0"/>
              <a:t>Během cesty si Lucka udělala</a:t>
            </a:r>
          </a:p>
          <a:p>
            <a:r>
              <a:rPr lang="cs-CZ" sz="2400" dirty="0"/>
              <a:t>půlhodinovou přestávku.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Za jak dlouho dorazila do vesnice?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Do vesnice dorazila za 4 a půl hodiny.</a:t>
            </a:r>
          </a:p>
          <a:p>
            <a:endParaRPr lang="cs-CZ" sz="2400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8358E50-2A64-4006-9613-6F70BD7B7DF4}"/>
              </a:ext>
            </a:extLst>
          </p:cNvPr>
          <p:cNvSpPr/>
          <p:nvPr/>
        </p:nvSpPr>
        <p:spPr>
          <a:xfrm>
            <a:off x="7216727" y="3249637"/>
            <a:ext cx="4797788" cy="54864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3897546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dort, talíř, stůl, kousek&#10;&#10;Popis byl vytvořen automaticky">
            <a:extLst>
              <a:ext uri="{FF2B5EF4-FFF2-40B4-BE49-F238E27FC236}">
                <a16:creationId xmlns:a16="http://schemas.microsoft.com/office/drawing/2014/main" id="{A2C2D4B2-ACB5-4D04-BB12-4DD1F0224B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82" y="468755"/>
            <a:ext cx="4762500" cy="316230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292E86D1-C18B-44B2-829E-4A71E6A9BB34}"/>
              </a:ext>
            </a:extLst>
          </p:cNvPr>
          <p:cNvSpPr txBox="1"/>
          <p:nvPr/>
        </p:nvSpPr>
        <p:spPr>
          <a:xfrm>
            <a:off x="5636302" y="468755"/>
            <a:ext cx="569925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Petra dostala k narozeninám třípatrový dort.</a:t>
            </a:r>
          </a:p>
          <a:p>
            <a:r>
              <a:rPr lang="cs-CZ" sz="2400" dirty="0"/>
              <a:t>Na každém patře bylo 7 svíček.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bylo Petře let?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Petře je 21 let.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C2C09B07-C5CC-4717-9CA7-2581E0083002}"/>
              </a:ext>
            </a:extLst>
          </p:cNvPr>
          <p:cNvSpPr/>
          <p:nvPr/>
        </p:nvSpPr>
        <p:spPr>
          <a:xfrm>
            <a:off x="5636302" y="1618938"/>
            <a:ext cx="2923082" cy="434714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C1B9972A-F8B3-443C-A9A8-CB83AEB075BF}"/>
              </a:ext>
            </a:extLst>
          </p:cNvPr>
          <p:cNvSpPr txBox="1"/>
          <p:nvPr/>
        </p:nvSpPr>
        <p:spPr>
          <a:xfrm>
            <a:off x="5636302" y="2368446"/>
            <a:ext cx="591476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narozeninám ji přál děda, kterému je  63 let,</a:t>
            </a:r>
          </a:p>
          <a:p>
            <a:r>
              <a:rPr lang="cs-CZ" sz="2400" dirty="0"/>
              <a:t>a maminka , které je 42 let.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bylo dědovi a mamince, když se Petra</a:t>
            </a:r>
          </a:p>
          <a:p>
            <a:r>
              <a:rPr lang="cs-CZ" sz="2400" dirty="0">
                <a:solidFill>
                  <a:srgbClr val="FF0000"/>
                </a:solidFill>
              </a:rPr>
              <a:t>narodila?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Dědovi bylo 42 let a mamince 21 let.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76FE1DED-0FBA-435B-AB91-8E90160953DC}"/>
              </a:ext>
            </a:extLst>
          </p:cNvPr>
          <p:cNvSpPr/>
          <p:nvPr/>
        </p:nvSpPr>
        <p:spPr>
          <a:xfrm>
            <a:off x="5636302" y="3822492"/>
            <a:ext cx="5411449" cy="569626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2947121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6C78A7FD-2296-4410-B339-358279EEB51D}"/>
              </a:ext>
            </a:extLst>
          </p:cNvPr>
          <p:cNvSpPr txBox="1"/>
          <p:nvPr/>
        </p:nvSpPr>
        <p:spPr>
          <a:xfrm>
            <a:off x="6096000" y="428031"/>
            <a:ext cx="590629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Pavel, Marek a Tomáš se zúčastnili střeleckých</a:t>
            </a:r>
          </a:p>
          <a:p>
            <a:r>
              <a:rPr lang="cs-CZ" sz="2400" dirty="0"/>
              <a:t>závodů.</a:t>
            </a:r>
          </a:p>
          <a:p>
            <a:r>
              <a:rPr lang="cs-CZ" sz="2400" dirty="0"/>
              <a:t>Pavel v sedmi kolech nastřílel 56 bodů, Marek</a:t>
            </a:r>
          </a:p>
          <a:p>
            <a:r>
              <a:rPr lang="cs-CZ" sz="2400" dirty="0"/>
              <a:t>42 bodů a Tomáš jen 35 bodů.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Kdo byl celkově první, druhý a třetí?</a:t>
            </a: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rgbClr val="FF0000"/>
                </a:solidFill>
              </a:rPr>
              <a:t>Pavel  -   56 bodů</a:t>
            </a: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rgbClr val="FF0000"/>
                </a:solidFill>
              </a:rPr>
              <a:t>Marek – 42 bodů</a:t>
            </a: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rgbClr val="FF0000"/>
                </a:solidFill>
              </a:rPr>
              <a:t>Tomáš – 35 bodů</a:t>
            </a:r>
          </a:p>
          <a:p>
            <a:pPr marL="457200" indent="-457200">
              <a:buAutoNum type="arabicPeriod"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A53A374F-F102-45BE-8739-05408529A2F2}"/>
              </a:ext>
            </a:extLst>
          </p:cNvPr>
          <p:cNvSpPr/>
          <p:nvPr/>
        </p:nvSpPr>
        <p:spPr>
          <a:xfrm>
            <a:off x="6096000" y="2360599"/>
            <a:ext cx="3512695" cy="119207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0FFE8164-8612-4852-B7C7-CEAA8EC3DAF7}"/>
              </a:ext>
            </a:extLst>
          </p:cNvPr>
          <p:cNvSpPr txBox="1"/>
          <p:nvPr/>
        </p:nvSpPr>
        <p:spPr>
          <a:xfrm>
            <a:off x="6096000" y="3665721"/>
            <a:ext cx="46013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Kolik bodů nastříleli v každém kole?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Pavel – 8 bodů</a:t>
            </a:r>
          </a:p>
          <a:p>
            <a:r>
              <a:rPr lang="cs-CZ" sz="2400" dirty="0">
                <a:solidFill>
                  <a:srgbClr val="FF0000"/>
                </a:solidFill>
              </a:rPr>
              <a:t>Marek – 6 bodů</a:t>
            </a:r>
          </a:p>
          <a:p>
            <a:r>
              <a:rPr lang="cs-CZ" sz="2400" dirty="0">
                <a:solidFill>
                  <a:srgbClr val="FF0000"/>
                </a:solidFill>
              </a:rPr>
              <a:t>Tomáš – 5 bodů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7757B105-268A-4EA0-B1CB-894C84724D66}"/>
              </a:ext>
            </a:extLst>
          </p:cNvPr>
          <p:cNvSpPr/>
          <p:nvPr/>
        </p:nvSpPr>
        <p:spPr>
          <a:xfrm>
            <a:off x="6096000" y="4062334"/>
            <a:ext cx="2553325" cy="1139253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7BBB9E73-64B3-4546-AAB4-35C4BDC3781A}"/>
              </a:ext>
            </a:extLst>
          </p:cNvPr>
          <p:cNvSpPr txBox="1"/>
          <p:nvPr/>
        </p:nvSpPr>
        <p:spPr>
          <a:xfrm>
            <a:off x="766450" y="5410334"/>
            <a:ext cx="105541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Mohli nastřílet v jednom kole méně bodů a v dalších více?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Ano mohli, ale celkový počet např. u Pavla musí dát 56 bodů</a:t>
            </a:r>
          </a:p>
          <a:p>
            <a:r>
              <a:rPr lang="cs-CZ" sz="2400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4613DEA-0FD7-433E-AF8A-7464B9FE1F5F}"/>
              </a:ext>
            </a:extLst>
          </p:cNvPr>
          <p:cNvSpPr/>
          <p:nvPr/>
        </p:nvSpPr>
        <p:spPr>
          <a:xfrm>
            <a:off x="871381" y="5858442"/>
            <a:ext cx="7777944" cy="4262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  <p:pic>
        <p:nvPicPr>
          <p:cNvPr id="14" name="Obrázek 13" descr="Obsah obrázku exteriér, osoba, zbraň, pistole&#10;&#10;Popis byl vytvořen automaticky">
            <a:extLst>
              <a:ext uri="{FF2B5EF4-FFF2-40B4-BE49-F238E27FC236}">
                <a16:creationId xmlns:a16="http://schemas.microsoft.com/office/drawing/2014/main" id="{9F494B07-896D-4808-B67F-66C7B4EAE9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2" y="855375"/>
            <a:ext cx="5906297" cy="394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267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A3D89288-FAC1-4434-858F-947EF47C22DA}"/>
              </a:ext>
            </a:extLst>
          </p:cNvPr>
          <p:cNvSpPr txBox="1"/>
          <p:nvPr/>
        </p:nvSpPr>
        <p:spPr>
          <a:xfrm>
            <a:off x="374756" y="598804"/>
            <a:ext cx="100284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Do tabulky zapiš kolik mohl Pavel nastřílet bodů v jednotlivých kolech:</a:t>
            </a:r>
          </a:p>
          <a:p>
            <a:endParaRPr lang="cs-CZ" sz="2400" dirty="0"/>
          </a:p>
          <a:p>
            <a:r>
              <a:rPr lang="cs-CZ" sz="2400" dirty="0"/>
              <a:t>            1. kolo     2. kolo    3. kolo    4. kolo   5. kolo    6. kolo    7. kolo   celkem</a:t>
            </a:r>
          </a:p>
          <a:p>
            <a:r>
              <a:rPr lang="cs-CZ" sz="2400" dirty="0"/>
              <a:t>Pavel</a:t>
            </a:r>
          </a:p>
          <a:p>
            <a:endParaRPr lang="cs-CZ" sz="2400" dirty="0"/>
          </a:p>
        </p:txBody>
      </p: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0324BD24-EB7A-4DC9-A481-E103F5BCF116}"/>
              </a:ext>
            </a:extLst>
          </p:cNvPr>
          <p:cNvCxnSpPr/>
          <p:nvPr/>
        </p:nvCxnSpPr>
        <p:spPr>
          <a:xfrm>
            <a:off x="374756" y="1213400"/>
            <a:ext cx="100284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859022CA-4A1A-4607-B227-83758A061860}"/>
              </a:ext>
            </a:extLst>
          </p:cNvPr>
          <p:cNvCxnSpPr/>
          <p:nvPr/>
        </p:nvCxnSpPr>
        <p:spPr>
          <a:xfrm>
            <a:off x="1259176" y="1827997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98004352-E711-4FC8-BF0E-6D76A9DB01C1}"/>
              </a:ext>
            </a:extLst>
          </p:cNvPr>
          <p:cNvCxnSpPr/>
          <p:nvPr/>
        </p:nvCxnSpPr>
        <p:spPr>
          <a:xfrm>
            <a:off x="374756" y="2537796"/>
            <a:ext cx="100284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4337B717-B147-4AD7-ACEF-03897668206F}"/>
              </a:ext>
            </a:extLst>
          </p:cNvPr>
          <p:cNvCxnSpPr/>
          <p:nvPr/>
        </p:nvCxnSpPr>
        <p:spPr>
          <a:xfrm>
            <a:off x="374756" y="121340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E02025A7-ED6E-4BB2-AB40-C1BBE85B3F8A}"/>
              </a:ext>
            </a:extLst>
          </p:cNvPr>
          <p:cNvCxnSpPr/>
          <p:nvPr/>
        </p:nvCxnSpPr>
        <p:spPr>
          <a:xfrm>
            <a:off x="1259176" y="121340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9361D079-628F-436E-A94C-7337C5CA6E8B}"/>
              </a:ext>
            </a:extLst>
          </p:cNvPr>
          <p:cNvCxnSpPr/>
          <p:nvPr/>
        </p:nvCxnSpPr>
        <p:spPr>
          <a:xfrm>
            <a:off x="3375287" y="124338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EF36B28F-CBE9-4BBB-B938-2ADF7FD9E13A}"/>
              </a:ext>
            </a:extLst>
          </p:cNvPr>
          <p:cNvCxnSpPr/>
          <p:nvPr/>
        </p:nvCxnSpPr>
        <p:spPr>
          <a:xfrm>
            <a:off x="4502048" y="124338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1DABBC99-16AA-4526-A2F0-2D9401A2E23E}"/>
              </a:ext>
            </a:extLst>
          </p:cNvPr>
          <p:cNvCxnSpPr/>
          <p:nvPr/>
        </p:nvCxnSpPr>
        <p:spPr>
          <a:xfrm>
            <a:off x="5523877" y="124338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374F84CC-A729-4510-8E4D-887A5D61D6EF}"/>
              </a:ext>
            </a:extLst>
          </p:cNvPr>
          <p:cNvCxnSpPr/>
          <p:nvPr/>
        </p:nvCxnSpPr>
        <p:spPr>
          <a:xfrm>
            <a:off x="6575687" y="124338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25AB0FB6-BE68-48EE-9B13-E13FCE3571F2}"/>
              </a:ext>
            </a:extLst>
          </p:cNvPr>
          <p:cNvCxnSpPr/>
          <p:nvPr/>
        </p:nvCxnSpPr>
        <p:spPr>
          <a:xfrm>
            <a:off x="7672467" y="124338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2F5D74CA-E73E-475F-BD4E-38B68AEE405A}"/>
              </a:ext>
            </a:extLst>
          </p:cNvPr>
          <p:cNvCxnSpPr/>
          <p:nvPr/>
        </p:nvCxnSpPr>
        <p:spPr>
          <a:xfrm>
            <a:off x="8769248" y="124338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35C333D0-14F7-45D5-9632-01B3144ED464}"/>
              </a:ext>
            </a:extLst>
          </p:cNvPr>
          <p:cNvCxnSpPr/>
          <p:nvPr/>
        </p:nvCxnSpPr>
        <p:spPr>
          <a:xfrm>
            <a:off x="10390685" y="124338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81FC190E-DE5D-43EA-84CF-5C2CE0F1BE2C}"/>
              </a:ext>
            </a:extLst>
          </p:cNvPr>
          <p:cNvCxnSpPr/>
          <p:nvPr/>
        </p:nvCxnSpPr>
        <p:spPr>
          <a:xfrm>
            <a:off x="2310986" y="1213400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61D66419-566C-4B9F-89EE-15241D141FFF}"/>
              </a:ext>
            </a:extLst>
          </p:cNvPr>
          <p:cNvSpPr txBox="1"/>
          <p:nvPr/>
        </p:nvSpPr>
        <p:spPr>
          <a:xfrm>
            <a:off x="783741" y="137139"/>
            <a:ext cx="50747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Překresli si tabulky do sešitu a doplň je.</a:t>
            </a:r>
          </a:p>
        </p:txBody>
      </p: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0B89514E-3478-4817-ADF9-A2ACE4104F77}"/>
              </a:ext>
            </a:extLst>
          </p:cNvPr>
          <p:cNvCxnSpPr/>
          <p:nvPr/>
        </p:nvCxnSpPr>
        <p:spPr>
          <a:xfrm>
            <a:off x="1259176" y="2187761"/>
            <a:ext cx="75100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DDDEF6E-E654-493C-892D-0CCA1447E0CD}"/>
              </a:ext>
            </a:extLst>
          </p:cNvPr>
          <p:cNvSpPr txBox="1"/>
          <p:nvPr/>
        </p:nvSpPr>
        <p:spPr>
          <a:xfrm>
            <a:off x="337284" y="2657712"/>
            <a:ext cx="100284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Do tabulky zapiš kolik mohl Pavel nastřílet bodů v jednotlivých kolech:</a:t>
            </a:r>
          </a:p>
          <a:p>
            <a:endParaRPr lang="cs-CZ" sz="2400" dirty="0"/>
          </a:p>
          <a:p>
            <a:r>
              <a:rPr lang="cs-CZ" sz="2400" dirty="0"/>
              <a:t>            1. kolo     2. kolo    3. kolo    4. kolo   5. kolo    6. kolo    7. kolo   celkem</a:t>
            </a:r>
          </a:p>
          <a:p>
            <a:r>
              <a:rPr lang="cs-CZ" sz="2400" dirty="0"/>
              <a:t>Marek</a:t>
            </a:r>
          </a:p>
          <a:p>
            <a:endParaRPr lang="cs-CZ" sz="2400" dirty="0"/>
          </a:p>
        </p:txBody>
      </p: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3C2C06B3-46D5-4253-953A-634434618A7F}"/>
              </a:ext>
            </a:extLst>
          </p:cNvPr>
          <p:cNvCxnSpPr/>
          <p:nvPr/>
        </p:nvCxnSpPr>
        <p:spPr>
          <a:xfrm>
            <a:off x="362265" y="3212351"/>
            <a:ext cx="100284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BFFCB715-7217-4E16-B885-743DD3E298D3}"/>
              </a:ext>
            </a:extLst>
          </p:cNvPr>
          <p:cNvCxnSpPr/>
          <p:nvPr/>
        </p:nvCxnSpPr>
        <p:spPr>
          <a:xfrm>
            <a:off x="1246685" y="3826948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D3166A18-9CBE-48CC-B3FC-045A049B44D4}"/>
              </a:ext>
            </a:extLst>
          </p:cNvPr>
          <p:cNvCxnSpPr>
            <a:cxnSpLocks/>
          </p:cNvCxnSpPr>
          <p:nvPr/>
        </p:nvCxnSpPr>
        <p:spPr>
          <a:xfrm>
            <a:off x="362265" y="4536747"/>
            <a:ext cx="10003439" cy="247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519A0F9E-5F9C-48E7-9975-629590F41938}"/>
              </a:ext>
            </a:extLst>
          </p:cNvPr>
          <p:cNvCxnSpPr/>
          <p:nvPr/>
        </p:nvCxnSpPr>
        <p:spPr>
          <a:xfrm>
            <a:off x="362265" y="321235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14E3B08-7C6A-4F81-9CBD-F0479284ABF5}"/>
              </a:ext>
            </a:extLst>
          </p:cNvPr>
          <p:cNvCxnSpPr/>
          <p:nvPr/>
        </p:nvCxnSpPr>
        <p:spPr>
          <a:xfrm>
            <a:off x="1246685" y="321235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A4279543-0417-401E-8188-FD0FD4502D80}"/>
              </a:ext>
            </a:extLst>
          </p:cNvPr>
          <p:cNvCxnSpPr/>
          <p:nvPr/>
        </p:nvCxnSpPr>
        <p:spPr>
          <a:xfrm>
            <a:off x="3362796" y="324233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0F06C769-6F20-4949-91EF-250665AB4ABF}"/>
              </a:ext>
            </a:extLst>
          </p:cNvPr>
          <p:cNvCxnSpPr/>
          <p:nvPr/>
        </p:nvCxnSpPr>
        <p:spPr>
          <a:xfrm>
            <a:off x="4489557" y="324233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445DA97-E5A1-40AF-824F-0649CB2F1008}"/>
              </a:ext>
            </a:extLst>
          </p:cNvPr>
          <p:cNvCxnSpPr/>
          <p:nvPr/>
        </p:nvCxnSpPr>
        <p:spPr>
          <a:xfrm>
            <a:off x="5511386" y="324233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5CBC029-4934-4308-8522-EE74EE48682F}"/>
              </a:ext>
            </a:extLst>
          </p:cNvPr>
          <p:cNvCxnSpPr/>
          <p:nvPr/>
        </p:nvCxnSpPr>
        <p:spPr>
          <a:xfrm>
            <a:off x="6563196" y="324233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1B8C82E6-C03B-4099-A723-B85F56835A10}"/>
              </a:ext>
            </a:extLst>
          </p:cNvPr>
          <p:cNvCxnSpPr/>
          <p:nvPr/>
        </p:nvCxnSpPr>
        <p:spPr>
          <a:xfrm>
            <a:off x="7659976" y="324233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60392B9A-7A90-483F-B71A-20A961A5B4E1}"/>
              </a:ext>
            </a:extLst>
          </p:cNvPr>
          <p:cNvCxnSpPr/>
          <p:nvPr/>
        </p:nvCxnSpPr>
        <p:spPr>
          <a:xfrm>
            <a:off x="8756757" y="324233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4CDF3006-1B04-46EF-B391-10DE1AF1C9F1}"/>
              </a:ext>
            </a:extLst>
          </p:cNvPr>
          <p:cNvCxnSpPr/>
          <p:nvPr/>
        </p:nvCxnSpPr>
        <p:spPr>
          <a:xfrm>
            <a:off x="10378194" y="324233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D193E763-78E2-433A-AB9E-14B63B95F156}"/>
              </a:ext>
            </a:extLst>
          </p:cNvPr>
          <p:cNvCxnSpPr/>
          <p:nvPr/>
        </p:nvCxnSpPr>
        <p:spPr>
          <a:xfrm>
            <a:off x="2298495" y="3212351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A3FF5346-5AF5-45BB-8097-84595D28042E}"/>
              </a:ext>
            </a:extLst>
          </p:cNvPr>
          <p:cNvCxnSpPr/>
          <p:nvPr/>
        </p:nvCxnSpPr>
        <p:spPr>
          <a:xfrm>
            <a:off x="1246685" y="4186712"/>
            <a:ext cx="75100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0FC3B7F0-69DF-4F79-8846-5B15C4454135}"/>
              </a:ext>
            </a:extLst>
          </p:cNvPr>
          <p:cNvSpPr txBox="1"/>
          <p:nvPr/>
        </p:nvSpPr>
        <p:spPr>
          <a:xfrm>
            <a:off x="337284" y="4596705"/>
            <a:ext cx="102008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Do tabulky zapiš kolik mohl Pavel nastřílet bodů v jednotlivých kolech:</a:t>
            </a:r>
          </a:p>
          <a:p>
            <a:endParaRPr lang="cs-CZ" sz="2400" dirty="0"/>
          </a:p>
          <a:p>
            <a:r>
              <a:rPr lang="cs-CZ" sz="2400" dirty="0"/>
              <a:t>            1. kolo     2. kolo    3. kolo    4. kolo   5. kolo    6. kolo    7. kolo   celkem</a:t>
            </a:r>
          </a:p>
          <a:p>
            <a:endParaRPr lang="cs-CZ" sz="2400" dirty="0"/>
          </a:p>
          <a:p>
            <a:endParaRPr lang="cs-CZ" sz="2400" dirty="0"/>
          </a:p>
        </p:txBody>
      </p: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35935F8D-6148-49CB-8B43-80FCB3AB072D}"/>
              </a:ext>
            </a:extLst>
          </p:cNvPr>
          <p:cNvCxnSpPr/>
          <p:nvPr/>
        </p:nvCxnSpPr>
        <p:spPr>
          <a:xfrm>
            <a:off x="362265" y="5151343"/>
            <a:ext cx="100284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>
            <a:extLst>
              <a:ext uri="{FF2B5EF4-FFF2-40B4-BE49-F238E27FC236}">
                <a16:creationId xmlns:a16="http://schemas.microsoft.com/office/drawing/2014/main" id="{F07EC4E3-237A-409C-976B-B70041C91D90}"/>
              </a:ext>
            </a:extLst>
          </p:cNvPr>
          <p:cNvCxnSpPr/>
          <p:nvPr/>
        </p:nvCxnSpPr>
        <p:spPr>
          <a:xfrm>
            <a:off x="1246685" y="5765940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>
            <a:extLst>
              <a:ext uri="{FF2B5EF4-FFF2-40B4-BE49-F238E27FC236}">
                <a16:creationId xmlns:a16="http://schemas.microsoft.com/office/drawing/2014/main" id="{E5AD9A69-0F06-425B-9BA0-EFB51F1C1FDD}"/>
              </a:ext>
            </a:extLst>
          </p:cNvPr>
          <p:cNvCxnSpPr/>
          <p:nvPr/>
        </p:nvCxnSpPr>
        <p:spPr>
          <a:xfrm>
            <a:off x="362265" y="6475739"/>
            <a:ext cx="100284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459043CD-E1EE-4FBD-9957-9ED2690D730A}"/>
              </a:ext>
            </a:extLst>
          </p:cNvPr>
          <p:cNvCxnSpPr/>
          <p:nvPr/>
        </p:nvCxnSpPr>
        <p:spPr>
          <a:xfrm>
            <a:off x="362265" y="515134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6195732D-9EE4-48C8-9323-1B1477210178}"/>
              </a:ext>
            </a:extLst>
          </p:cNvPr>
          <p:cNvCxnSpPr/>
          <p:nvPr/>
        </p:nvCxnSpPr>
        <p:spPr>
          <a:xfrm>
            <a:off x="1246685" y="515134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A7CA72C9-27B7-4BF1-8C74-1C55DA37EAF3}"/>
              </a:ext>
            </a:extLst>
          </p:cNvPr>
          <p:cNvCxnSpPr/>
          <p:nvPr/>
        </p:nvCxnSpPr>
        <p:spPr>
          <a:xfrm>
            <a:off x="3362796" y="518132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E5D9834D-3D71-4810-8FE8-E9B4CFC207B8}"/>
              </a:ext>
            </a:extLst>
          </p:cNvPr>
          <p:cNvCxnSpPr/>
          <p:nvPr/>
        </p:nvCxnSpPr>
        <p:spPr>
          <a:xfrm>
            <a:off x="4489557" y="518132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A4473E37-4ED2-4809-99F9-033E03CA98CA}"/>
              </a:ext>
            </a:extLst>
          </p:cNvPr>
          <p:cNvCxnSpPr/>
          <p:nvPr/>
        </p:nvCxnSpPr>
        <p:spPr>
          <a:xfrm>
            <a:off x="5511386" y="518132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3E9417E0-20BC-4281-AEBD-C38751A4132E}"/>
              </a:ext>
            </a:extLst>
          </p:cNvPr>
          <p:cNvCxnSpPr/>
          <p:nvPr/>
        </p:nvCxnSpPr>
        <p:spPr>
          <a:xfrm>
            <a:off x="6563196" y="518132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A79F899F-94C5-4C87-B0EE-9FF15FF04B0A}"/>
              </a:ext>
            </a:extLst>
          </p:cNvPr>
          <p:cNvCxnSpPr/>
          <p:nvPr/>
        </p:nvCxnSpPr>
        <p:spPr>
          <a:xfrm>
            <a:off x="7659976" y="518132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E815A5A0-47B7-4A59-AE98-6FF7B5379A2C}"/>
              </a:ext>
            </a:extLst>
          </p:cNvPr>
          <p:cNvCxnSpPr/>
          <p:nvPr/>
        </p:nvCxnSpPr>
        <p:spPr>
          <a:xfrm>
            <a:off x="8756757" y="518132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4CE33592-A595-4E24-848F-5ABAD4C5EC4E}"/>
              </a:ext>
            </a:extLst>
          </p:cNvPr>
          <p:cNvCxnSpPr/>
          <p:nvPr/>
        </p:nvCxnSpPr>
        <p:spPr>
          <a:xfrm>
            <a:off x="10378194" y="518132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>
            <a:extLst>
              <a:ext uri="{FF2B5EF4-FFF2-40B4-BE49-F238E27FC236}">
                <a16:creationId xmlns:a16="http://schemas.microsoft.com/office/drawing/2014/main" id="{BA5335A9-05D5-490A-B100-D7251DB969AB}"/>
              </a:ext>
            </a:extLst>
          </p:cNvPr>
          <p:cNvCxnSpPr/>
          <p:nvPr/>
        </p:nvCxnSpPr>
        <p:spPr>
          <a:xfrm>
            <a:off x="2298495" y="5151343"/>
            <a:ext cx="0" cy="13243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7B140B1E-D753-4FE6-BB23-193BF78B71FD}"/>
              </a:ext>
            </a:extLst>
          </p:cNvPr>
          <p:cNvCxnSpPr/>
          <p:nvPr/>
        </p:nvCxnSpPr>
        <p:spPr>
          <a:xfrm>
            <a:off x="1246685" y="6125704"/>
            <a:ext cx="75100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>
            <a:extLst>
              <a:ext uri="{FF2B5EF4-FFF2-40B4-BE49-F238E27FC236}">
                <a16:creationId xmlns:a16="http://schemas.microsoft.com/office/drawing/2014/main" id="{62BEED51-498B-49C6-B545-01053B779A55}"/>
              </a:ext>
            </a:extLst>
          </p:cNvPr>
          <p:cNvSpPr txBox="1"/>
          <p:nvPr/>
        </p:nvSpPr>
        <p:spPr>
          <a:xfrm>
            <a:off x="337284" y="5644600"/>
            <a:ext cx="9828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Tomáš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C1541F49-D785-4DF9-B8B4-EA418C13FB0C}"/>
              </a:ext>
            </a:extLst>
          </p:cNvPr>
          <p:cNvSpPr txBox="1"/>
          <p:nvPr/>
        </p:nvSpPr>
        <p:spPr>
          <a:xfrm>
            <a:off x="9293904" y="1904463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56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F4991DE2-DE38-47D0-B2EB-ACA9EACD6D0B}"/>
              </a:ext>
            </a:extLst>
          </p:cNvPr>
          <p:cNvSpPr txBox="1"/>
          <p:nvPr/>
        </p:nvSpPr>
        <p:spPr>
          <a:xfrm>
            <a:off x="9282936" y="395587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42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A1373B2-F8CD-421D-8C1D-B63BE565F944}"/>
              </a:ext>
            </a:extLst>
          </p:cNvPr>
          <p:cNvSpPr txBox="1"/>
          <p:nvPr/>
        </p:nvSpPr>
        <p:spPr>
          <a:xfrm>
            <a:off x="9239486" y="587543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35</a:t>
            </a:r>
          </a:p>
        </p:txBody>
      </p:sp>
    </p:spTree>
    <p:extLst>
      <p:ext uri="{BB962C8B-B14F-4D97-AF65-F5344CB8AC3E}">
        <p14:creationId xmlns:p14="http://schemas.microsoft.com/office/powerpoint/2010/main" val="38953361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extLst>
              <a:ext uri="{FF2B5EF4-FFF2-40B4-BE49-F238E27FC236}">
                <a16:creationId xmlns:a16="http://schemas.microsoft.com/office/drawing/2014/main" id="{C6533494-5510-4EF1-B621-E5BB1F42252F}"/>
              </a:ext>
            </a:extLst>
          </p:cNvPr>
          <p:cNvSpPr/>
          <p:nvPr/>
        </p:nvSpPr>
        <p:spPr>
          <a:xfrm>
            <a:off x="3537670" y="2637784"/>
            <a:ext cx="4978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http://www.clker.com/clipart-woman-cartoon.html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E374672D-489B-4194-AFB1-957EB7155E5E}"/>
              </a:ext>
            </a:extLst>
          </p:cNvPr>
          <p:cNvSpPr/>
          <p:nvPr/>
        </p:nvSpPr>
        <p:spPr>
          <a:xfrm>
            <a:off x="3537670" y="3048571"/>
            <a:ext cx="7038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http://www.clker.com/clipart-sun-landscape-with-girl-riding-bike-1.html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5580D674-260F-4CBE-B9D5-5FF21AC6C40A}"/>
              </a:ext>
            </a:extLst>
          </p:cNvPr>
          <p:cNvSpPr/>
          <p:nvPr/>
        </p:nvSpPr>
        <p:spPr>
          <a:xfrm>
            <a:off x="3537670" y="3459358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VARDEMAN, Kimberly.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Triple-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Chocolate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Mousse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Cake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2009-12-28 [cit. 2020-02-28].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kimberlykv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/4222665114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C1DD352-799C-45DD-8C36-FFC8D4C93D71}"/>
              </a:ext>
            </a:extLst>
          </p:cNvPr>
          <p:cNvSpPr txBox="1"/>
          <p:nvPr/>
        </p:nvSpPr>
        <p:spPr>
          <a:xfrm>
            <a:off x="3495476" y="1921661"/>
            <a:ext cx="6570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02 – 28 ].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F60BCDEF-A4EC-4F14-B2A4-73DB3A0F52FA}"/>
              </a:ext>
            </a:extLst>
          </p:cNvPr>
          <p:cNvSpPr txBox="1"/>
          <p:nvPr/>
        </p:nvSpPr>
        <p:spPr>
          <a:xfrm>
            <a:off x="3345435" y="304857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6DBBF33-0BAD-4F0E-86B2-336057A5E458}"/>
              </a:ext>
            </a:extLst>
          </p:cNvPr>
          <p:cNvSpPr txBox="1"/>
          <p:nvPr/>
        </p:nvSpPr>
        <p:spPr>
          <a:xfrm>
            <a:off x="3345435" y="26283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D76BFB03-2D6C-4E59-B52A-9DDFDD11B41A}"/>
              </a:ext>
            </a:extLst>
          </p:cNvPr>
          <p:cNvSpPr txBox="1"/>
          <p:nvPr/>
        </p:nvSpPr>
        <p:spPr>
          <a:xfrm>
            <a:off x="10276124" y="30375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35DD14C7-D789-4113-A6B8-F65B2E8A4841}"/>
              </a:ext>
            </a:extLst>
          </p:cNvPr>
          <p:cNvSpPr txBox="1"/>
          <p:nvPr/>
        </p:nvSpPr>
        <p:spPr>
          <a:xfrm>
            <a:off x="8365915" y="26472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36C8300A-3107-47B0-9F10-7F9E142404D5}"/>
              </a:ext>
            </a:extLst>
          </p:cNvPr>
          <p:cNvSpPr/>
          <p:nvPr/>
        </p:nvSpPr>
        <p:spPr>
          <a:xfrm>
            <a:off x="3537670" y="4653635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COWPERTHWAITE,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Wheeler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Shooting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at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range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- 99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2014-01-04 [cit. 2020-02-28].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wcowperthwaite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/11746682165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8966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475</TotalTime>
  <Words>1002</Words>
  <Application>Microsoft Office PowerPoint</Application>
  <PresentationFormat>Širokoúhlá obrazovka</PresentationFormat>
  <Paragraphs>390</Paragraphs>
  <Slides>20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43</cp:revision>
  <dcterms:created xsi:type="dcterms:W3CDTF">2020-02-27T14:09:27Z</dcterms:created>
  <dcterms:modified xsi:type="dcterms:W3CDTF">2020-03-11T19:35:05Z</dcterms:modified>
</cp:coreProperties>
</file>