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59" r:id="rId15"/>
    <p:sldId id="275" r:id="rId16"/>
    <p:sldId id="276" r:id="rId17"/>
    <p:sldId id="277" r:id="rId18"/>
    <p:sldId id="258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AACC730-4BFF-4BAD-909C-441AD3C4B1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CDF097CD-CDE2-458A-BA10-C3089389C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B6D2919C-F505-4F1A-A44B-6864D6FCB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9EEB3382-D0BD-4544-8239-287073710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E4439EE5-96A8-43C4-ACF4-011E440D1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084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FA17D1A-1C68-47AF-9538-674435F82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6CBB965D-758B-457A-A105-FD2FE76AB0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AAC3767C-00E1-41B8-ADAB-2801BACC6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CAB914D1-2C00-4353-A759-B65A90066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AC177E4D-D60C-4BF1-8423-84C604723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1444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3F78FEE-F804-4688-9A6C-12B7215CE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E976091E-3698-4F21-82EE-8E1F94ACD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0A3E7298-EE14-4CC9-9F68-772BDEE14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F8F2C9C5-665E-4621-BB2E-ED3EB9AEE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E84230E3-A73F-486E-9670-5667B4C38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077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4D068E1-530C-43B2-9F74-02AE618B6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F3F503C3-103C-4CA3-8B40-7643638885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3778A7E9-A927-4212-B206-42838F76C2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1EDCC96C-47E4-434C-AF81-DCC56097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E4866AF6-050E-45C9-AE07-A297C47C8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C8B979BE-AC5C-4377-B68E-19B39CD58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4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29A4BD9-D50B-45C8-B704-595DFC5B1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7F3536A7-F60C-4484-906F-55B0809D32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1DA76E26-2F3C-4DD6-BC24-074CC7DF9C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xmlns="" id="{FDD308AF-E472-4B1C-83F4-44A08C6CB4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xmlns="" id="{3CE61943-AD65-4964-8041-207FE738E9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xmlns="" id="{083FF966-6260-46B1-8E27-66B84689B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xmlns="" id="{829B2592-96FE-468C-B13D-850EC4E93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xmlns="" id="{97EBA183-F489-4409-9541-6852D413A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576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559E9D1-9D7E-42E8-B6C8-7900BA410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25E7DFB3-D16E-46C0-88EA-8EFCEACCB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0FD5E65E-BFE1-423E-812B-3EEA7D324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9CA82AB3-2AF3-4273-BB7B-DA722AF80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357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xmlns="" id="{B5EE89B4-B9E5-4773-99BF-A63AADE76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41050334-1DB1-40F5-9EC0-3FA145AD7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D6EA6EE4-2420-454D-A10B-A64CB9D5E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15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4388776-77E5-4573-A307-0F9A016A2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A249C99-F27F-4D95-8909-F63516EAD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983B0871-115E-4923-BE6B-72C4F4E5C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6E79726D-34BA-419B-9FFD-6991657A2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ACEA099D-9F09-400C-99B8-66A14B8E6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D8963461-C908-479D-A836-C0048E7D3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132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00B66EF-430A-4E0A-8876-68C70D2BF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xmlns="" id="{65727FD9-0F39-4C44-8AE1-068A49AC1E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50C200D9-32F5-4A62-BE9F-86B082554B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C64DC32C-0916-4FCE-8558-33FC55FCE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C2A9F439-8620-4C35-B19B-A335E2B4A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3F69B037-CC2E-46E1-8CCC-81139933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2417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32EEB18-3BD9-47CF-BD86-2E2DBD16D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D5DDC4E1-5A4F-4171-B3DA-C7B3FDAFA0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FFDCA9CE-698D-4DA1-86A3-B0F6CB900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05EB9033-16AB-4FC0-8453-A19834056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D6B527EF-AFA6-4B95-BE2B-5843E4A4F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6531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xmlns="" id="{1CF02C89-E9F3-4909-993B-AE27F06621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D20C8FF5-05DF-4B1D-8852-D5C3E76DDA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E994E7F3-AE41-4319-939D-C44137CC4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365E8E88-DA47-4F03-A045-188EE352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6EB3B136-3D7C-4005-9556-DDBA4C3BC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422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xmlns="" id="{7FF75C0D-AA70-47B6-9CFD-60D2373F6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9709BDE8-A043-4794-A8D6-59CE3241AD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E60754A8-20B3-4424-9267-B1AFD6AD0F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009FB-1775-49F4-B6B9-FA72FC04EC3E}" type="datetimeFigureOut">
              <a:rPr lang="cs-CZ" smtClean="0"/>
              <a:t>12.3.2020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950D928C-7461-4099-B4FE-C15DA88E48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161F5A34-4771-4753-A66F-17EF6BFAF8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0607A-BDCC-4BB8-9E62-1A1675F0E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835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hands-9.html" TargetMode="External"/><Relationship Id="rId3" Type="http://schemas.openxmlformats.org/officeDocument/2006/relationships/hyperlink" Target="http://www.clker.com/clipart-dice-2.html" TargetMode="External"/><Relationship Id="rId7" Type="http://schemas.openxmlformats.org/officeDocument/2006/relationships/hyperlink" Target="http://www.clker.com/clipart-dice-6.html" TargetMode="External"/><Relationship Id="rId2" Type="http://schemas.openxmlformats.org/officeDocument/2006/relationships/hyperlink" Target="http://www.clker.com/clipart-dice-1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dice-5.html" TargetMode="External"/><Relationship Id="rId5" Type="http://schemas.openxmlformats.org/officeDocument/2006/relationships/hyperlink" Target="http://www.clker.com/clipart-dice-4.html" TargetMode="External"/><Relationship Id="rId10" Type="http://schemas.openxmlformats.org/officeDocument/2006/relationships/hyperlink" Target="http://www.clker.com/clipart-colorful-dice.html" TargetMode="External"/><Relationship Id="rId4" Type="http://schemas.openxmlformats.org/officeDocument/2006/relationships/hyperlink" Target="http://www.clker.com/clipart-dice-3.html" TargetMode="External"/><Relationship Id="rId9" Type="http://schemas.openxmlformats.org/officeDocument/2006/relationships/hyperlink" Target="http://www.clker.com/clipart-deaf-alphabet-l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10232841-7F32-4577-BB97-327A76207244}"/>
              </a:ext>
            </a:extLst>
          </p:cNvPr>
          <p:cNvSpPr txBox="1"/>
          <p:nvPr/>
        </p:nvSpPr>
        <p:spPr>
          <a:xfrm>
            <a:off x="1358639" y="1404601"/>
            <a:ext cx="54893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Matematická hra v kostky</a:t>
            </a:r>
          </a:p>
        </p:txBody>
      </p:sp>
      <p:pic>
        <p:nvPicPr>
          <p:cNvPr id="5" name="Obrázek 4" descr="Obsah obrázku interiér, hledání, stůl, dort&#10;&#10;Popis byl vytvořen automaticky">
            <a:extLst>
              <a:ext uri="{FF2B5EF4-FFF2-40B4-BE49-F238E27FC236}">
                <a16:creationId xmlns:a16="http://schemas.microsoft.com/office/drawing/2014/main" xmlns="" id="{EF2FFEFE-B443-4A5F-8D09-B834C6A30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962" y="2627930"/>
            <a:ext cx="4578211" cy="2151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171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6565692" y="536568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xmlns="" id="{D23070E4-24DE-4755-B298-1F957303ADC7}"/>
              </a:ext>
            </a:extLst>
          </p:cNvPr>
          <p:cNvGrpSpPr/>
          <p:nvPr/>
        </p:nvGrpSpPr>
        <p:grpSpPr>
          <a:xfrm>
            <a:off x="905283" y="2339056"/>
            <a:ext cx="4131762" cy="1012089"/>
            <a:chOff x="905283" y="2339056"/>
            <a:chExt cx="4131762" cy="1012089"/>
          </a:xfrm>
        </p:grpSpPr>
        <p:pic>
          <p:nvPicPr>
            <p:cNvPr id="21" name="Obrázek 20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BA502F11-D557-4A96-AF62-09B2B97972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3536" y="2379216"/>
              <a:ext cx="730493" cy="718277"/>
            </a:xfrm>
            <a:prstGeom prst="rect">
              <a:avLst/>
            </a:prstGeom>
          </p:spPr>
        </p:pic>
        <p:pic>
          <p:nvPicPr>
            <p:cNvPr id="22" name="Obrázek 21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AC547BF7-E5BC-40FD-8DC0-EC2BE94BEF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9906" y="2339056"/>
              <a:ext cx="730492" cy="718276"/>
            </a:xfrm>
            <a:prstGeom prst="rect">
              <a:avLst/>
            </a:prstGeom>
          </p:spPr>
        </p:pic>
        <p:pic>
          <p:nvPicPr>
            <p:cNvPr id="23" name="Obrázek 22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AE7A48A8-A516-47A7-B6D7-86D69FF7C9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16973">
              <a:off x="2315594" y="2483563"/>
              <a:ext cx="730493" cy="718277"/>
            </a:xfrm>
            <a:prstGeom prst="rect">
              <a:avLst/>
            </a:prstGeom>
          </p:spPr>
        </p:pic>
        <p:pic>
          <p:nvPicPr>
            <p:cNvPr id="24" name="Obrázek 23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AE0B2DEF-AA60-487E-861F-7DC3163502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02943">
              <a:off x="3585348" y="2626760"/>
              <a:ext cx="730494" cy="718278"/>
            </a:xfrm>
            <a:prstGeom prst="rect">
              <a:avLst/>
            </a:prstGeom>
          </p:spPr>
        </p:pic>
        <p:pic>
          <p:nvPicPr>
            <p:cNvPr id="25" name="Obrázek 24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B8FEC39A-838D-468F-9469-E116D0B1F62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135007">
              <a:off x="905283" y="2365422"/>
              <a:ext cx="676863" cy="665544"/>
            </a:xfrm>
            <a:prstGeom prst="rect">
              <a:avLst/>
            </a:prstGeom>
          </p:spPr>
        </p:pic>
        <p:pic>
          <p:nvPicPr>
            <p:cNvPr id="26" name="Obrázek 25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729167AF-344D-46FF-B57C-F8E2E8342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364210">
              <a:off x="4312659" y="2626759"/>
              <a:ext cx="730494" cy="718278"/>
            </a:xfrm>
            <a:prstGeom prst="rect">
              <a:avLst/>
            </a:prstGeom>
          </p:spPr>
        </p:pic>
      </p:grp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0591EA-F793-426C-B501-9FB2F93B2EE4}"/>
              </a:ext>
            </a:extLst>
          </p:cNvPr>
          <p:cNvSpPr txBox="1"/>
          <p:nvPr/>
        </p:nvSpPr>
        <p:spPr>
          <a:xfrm>
            <a:off x="1243714" y="405457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25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xmlns="" id="{62E94301-B6CE-400D-9409-E445FDC73180}"/>
              </a:ext>
            </a:extLst>
          </p:cNvPr>
          <p:cNvSpPr/>
          <p:nvPr/>
        </p:nvSpPr>
        <p:spPr>
          <a:xfrm>
            <a:off x="1073693" y="3931371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</p:spTree>
    <p:extLst>
      <p:ext uri="{BB962C8B-B14F-4D97-AF65-F5344CB8AC3E}">
        <p14:creationId xmlns:p14="http://schemas.microsoft.com/office/powerpoint/2010/main" val="425795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xmlns="" id="{F2F151DB-5C93-4B82-A268-1BBFBE0A4A37}"/>
              </a:ext>
            </a:extLst>
          </p:cNvPr>
          <p:cNvGrpSpPr/>
          <p:nvPr/>
        </p:nvGrpSpPr>
        <p:grpSpPr>
          <a:xfrm>
            <a:off x="300544" y="1934393"/>
            <a:ext cx="3544602" cy="1522032"/>
            <a:chOff x="247967" y="2689891"/>
            <a:chExt cx="3544602" cy="1522032"/>
          </a:xfrm>
        </p:grpSpPr>
        <p:pic>
          <p:nvPicPr>
            <p:cNvPr id="21" name="Obrázek 20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BA502F11-D557-4A96-AF62-09B2B97972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46375">
              <a:off x="702208" y="2698194"/>
              <a:ext cx="730493" cy="718277"/>
            </a:xfrm>
            <a:prstGeom prst="rect">
              <a:avLst/>
            </a:prstGeom>
          </p:spPr>
        </p:pic>
        <p:pic>
          <p:nvPicPr>
            <p:cNvPr id="23" name="Obrázek 22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AE7A48A8-A516-47A7-B6D7-86D69FF7C9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16973">
              <a:off x="1390272" y="2689891"/>
              <a:ext cx="730493" cy="718277"/>
            </a:xfrm>
            <a:prstGeom prst="rect">
              <a:avLst/>
            </a:prstGeom>
          </p:spPr>
        </p:pic>
        <p:pic>
          <p:nvPicPr>
            <p:cNvPr id="26" name="Obrázek 25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729167AF-344D-46FF-B57C-F8E2E8342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364210">
              <a:off x="1870341" y="3169978"/>
              <a:ext cx="730494" cy="718278"/>
            </a:xfrm>
            <a:prstGeom prst="rect">
              <a:avLst/>
            </a:prstGeom>
          </p:spPr>
        </p:pic>
        <p:pic>
          <p:nvPicPr>
            <p:cNvPr id="20" name="Obrázek 19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C07FF941-B724-4196-A463-91342B2213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18409">
              <a:off x="3062076" y="3493646"/>
              <a:ext cx="730493" cy="718277"/>
            </a:xfrm>
            <a:prstGeom prst="rect">
              <a:avLst/>
            </a:prstGeom>
          </p:spPr>
        </p:pic>
        <p:pic>
          <p:nvPicPr>
            <p:cNvPr id="27" name="Obrázek 26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FD8C1287-8333-4BCD-B0D8-C6512F3442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16973">
              <a:off x="2647557" y="2888971"/>
              <a:ext cx="730493" cy="718277"/>
            </a:xfrm>
            <a:prstGeom prst="rect">
              <a:avLst/>
            </a:prstGeom>
          </p:spPr>
        </p:pic>
        <p:pic>
          <p:nvPicPr>
            <p:cNvPr id="28" name="Obrázek 27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55B87C12-C165-4E82-AA8C-40E0AB4FE9A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18409">
              <a:off x="247967" y="3317255"/>
              <a:ext cx="730493" cy="690666"/>
            </a:xfrm>
            <a:prstGeom prst="rect">
              <a:avLst/>
            </a:prstGeom>
          </p:spPr>
        </p:pic>
      </p:grp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20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xmlns="" id="{E5D3C6CB-E81A-4AF6-AA97-B92EBF939D78}"/>
              </a:ext>
            </a:extLst>
          </p:cNvPr>
          <p:cNvSpPr/>
          <p:nvPr/>
        </p:nvSpPr>
        <p:spPr>
          <a:xfrm>
            <a:off x="1073693" y="3931371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</p:spTree>
    <p:extLst>
      <p:ext uri="{BB962C8B-B14F-4D97-AF65-F5344CB8AC3E}">
        <p14:creationId xmlns:p14="http://schemas.microsoft.com/office/powerpoint/2010/main" val="1414758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31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xmlns="" id="{0E5B12A2-BD60-40AE-AD89-7B9FDAD150E1}"/>
              </a:ext>
            </a:extLst>
          </p:cNvPr>
          <p:cNvGrpSpPr/>
          <p:nvPr/>
        </p:nvGrpSpPr>
        <p:grpSpPr>
          <a:xfrm>
            <a:off x="648847" y="2414481"/>
            <a:ext cx="4213604" cy="1286797"/>
            <a:chOff x="648847" y="2414481"/>
            <a:chExt cx="4213604" cy="1286797"/>
          </a:xfrm>
        </p:grpSpPr>
        <p:pic>
          <p:nvPicPr>
            <p:cNvPr id="26" name="Obrázek 25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729167AF-344D-46FF-B57C-F8E2E8342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364210">
              <a:off x="4138065" y="2748128"/>
              <a:ext cx="730494" cy="718278"/>
            </a:xfrm>
            <a:prstGeom prst="rect">
              <a:avLst/>
            </a:prstGeom>
          </p:spPr>
        </p:pic>
        <p:pic>
          <p:nvPicPr>
            <p:cNvPr id="22" name="Obrázek 21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B0752AC0-D8EE-46A1-BEE1-4AFC6D04E4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933052">
              <a:off x="3415585" y="2976892"/>
              <a:ext cx="730494" cy="718278"/>
            </a:xfrm>
            <a:prstGeom prst="rect">
              <a:avLst/>
            </a:prstGeom>
          </p:spPr>
        </p:pic>
        <p:pic>
          <p:nvPicPr>
            <p:cNvPr id="24" name="Obrázek 23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978EE3A9-87E1-4226-B5C7-D7A354399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364210">
              <a:off x="2654570" y="2792040"/>
              <a:ext cx="730494" cy="718278"/>
            </a:xfrm>
            <a:prstGeom prst="rect">
              <a:avLst/>
            </a:prstGeom>
          </p:spPr>
        </p:pic>
        <p:pic>
          <p:nvPicPr>
            <p:cNvPr id="25" name="Obrázek 24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450EA674-54F7-40CC-9BF9-0346E17316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364210">
              <a:off x="1957431" y="2797613"/>
              <a:ext cx="730494" cy="718278"/>
            </a:xfrm>
            <a:prstGeom prst="rect">
              <a:avLst/>
            </a:prstGeom>
          </p:spPr>
        </p:pic>
        <p:pic>
          <p:nvPicPr>
            <p:cNvPr id="30" name="Obrázek 29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C43CDF89-E2FD-4EE2-A432-4AF6C02C37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364210">
              <a:off x="1284501" y="2632968"/>
              <a:ext cx="730494" cy="718278"/>
            </a:xfrm>
            <a:prstGeom prst="rect">
              <a:avLst/>
            </a:prstGeom>
          </p:spPr>
        </p:pic>
        <p:pic>
          <p:nvPicPr>
            <p:cNvPr id="31" name="Obrázek 30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922D89E3-69C5-4E6D-8DA2-659CFBCFC06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925413">
              <a:off x="648847" y="2414481"/>
              <a:ext cx="730492" cy="718276"/>
            </a:xfrm>
            <a:prstGeom prst="rect">
              <a:avLst/>
            </a:prstGeom>
          </p:spPr>
        </p:pic>
      </p:grpSp>
      <p:sp>
        <p:nvSpPr>
          <p:cNvPr id="32" name="Obdélník 31">
            <a:extLst>
              <a:ext uri="{FF2B5EF4-FFF2-40B4-BE49-F238E27FC236}">
                <a16:creationId xmlns:a16="http://schemas.microsoft.com/office/drawing/2014/main" xmlns="" id="{58930557-54E4-49B5-9325-88434F27815F}"/>
              </a:ext>
            </a:extLst>
          </p:cNvPr>
          <p:cNvSpPr/>
          <p:nvPr/>
        </p:nvSpPr>
        <p:spPr>
          <a:xfrm>
            <a:off x="1073693" y="3931371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</p:spTree>
    <p:extLst>
      <p:ext uri="{BB962C8B-B14F-4D97-AF65-F5344CB8AC3E}">
        <p14:creationId xmlns:p14="http://schemas.microsoft.com/office/powerpoint/2010/main" val="3870457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19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xmlns="" id="{43EB5831-2C86-4A7B-A0C4-0AB07F04FFA6}"/>
              </a:ext>
            </a:extLst>
          </p:cNvPr>
          <p:cNvGrpSpPr/>
          <p:nvPr/>
        </p:nvGrpSpPr>
        <p:grpSpPr>
          <a:xfrm>
            <a:off x="437079" y="2423009"/>
            <a:ext cx="4234320" cy="1371237"/>
            <a:chOff x="437079" y="2423009"/>
            <a:chExt cx="4234320" cy="1371237"/>
          </a:xfrm>
        </p:grpSpPr>
        <p:pic>
          <p:nvPicPr>
            <p:cNvPr id="23" name="Obrázek 22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121DB434-5962-4CD0-83E7-9A6B8CAA7C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24676">
              <a:off x="3171336" y="2951540"/>
              <a:ext cx="730493" cy="718277"/>
            </a:xfrm>
            <a:prstGeom prst="rect">
              <a:avLst/>
            </a:prstGeom>
          </p:spPr>
        </p:pic>
        <p:pic>
          <p:nvPicPr>
            <p:cNvPr id="27" name="Obrázek 26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08E65669-8101-46F4-AFED-A76967C096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8068">
              <a:off x="437079" y="2475959"/>
              <a:ext cx="730493" cy="718277"/>
            </a:xfrm>
            <a:prstGeom prst="rect">
              <a:avLst/>
            </a:prstGeom>
          </p:spPr>
        </p:pic>
        <p:pic>
          <p:nvPicPr>
            <p:cNvPr id="28" name="Obrázek 27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72D437EE-9F1A-4DB4-857D-46F255F363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267412">
              <a:off x="3947014" y="3069861"/>
              <a:ext cx="730493" cy="718277"/>
            </a:xfrm>
            <a:prstGeom prst="rect">
              <a:avLst/>
            </a:prstGeom>
          </p:spPr>
        </p:pic>
        <p:pic>
          <p:nvPicPr>
            <p:cNvPr id="32" name="Obrázek 31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DC35DD7E-01FB-49AD-9822-694182EC7C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0013" y="2607867"/>
              <a:ext cx="730493" cy="718277"/>
            </a:xfrm>
            <a:prstGeom prst="rect">
              <a:avLst/>
            </a:prstGeom>
          </p:spPr>
        </p:pic>
        <p:pic>
          <p:nvPicPr>
            <p:cNvPr id="33" name="Obrázek 32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11C41406-5E15-4A9D-B75D-1B9855E5F9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5568" y="2423009"/>
              <a:ext cx="730493" cy="718277"/>
            </a:xfrm>
            <a:prstGeom prst="rect">
              <a:avLst/>
            </a:prstGeom>
          </p:spPr>
        </p:pic>
        <p:pic>
          <p:nvPicPr>
            <p:cNvPr id="34" name="Obrázek 33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DF48586E-3D9D-44CA-8F29-69184D26B0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77747">
              <a:off x="1809731" y="2797426"/>
              <a:ext cx="730493" cy="718277"/>
            </a:xfrm>
            <a:prstGeom prst="rect">
              <a:avLst/>
            </a:prstGeom>
          </p:spPr>
        </p:pic>
      </p:grpSp>
      <p:sp>
        <p:nvSpPr>
          <p:cNvPr id="35" name="Obdélník 34">
            <a:extLst>
              <a:ext uri="{FF2B5EF4-FFF2-40B4-BE49-F238E27FC236}">
                <a16:creationId xmlns:a16="http://schemas.microsoft.com/office/drawing/2014/main" xmlns="" id="{E5042319-91C6-4F20-B9E4-463F6D548EFB}"/>
              </a:ext>
            </a:extLst>
          </p:cNvPr>
          <p:cNvSpPr/>
          <p:nvPr/>
        </p:nvSpPr>
        <p:spPr>
          <a:xfrm>
            <a:off x="1073693" y="3931371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</p:spTree>
    <p:extLst>
      <p:ext uri="{BB962C8B-B14F-4D97-AF65-F5344CB8AC3E}">
        <p14:creationId xmlns:p14="http://schemas.microsoft.com/office/powerpoint/2010/main" val="826099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26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xmlns="" id="{E5042319-91C6-4F20-B9E4-463F6D548EFB}"/>
              </a:ext>
            </a:extLst>
          </p:cNvPr>
          <p:cNvSpPr/>
          <p:nvPr/>
        </p:nvSpPr>
        <p:spPr>
          <a:xfrm>
            <a:off x="714553" y="4103910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xmlns="" id="{38588177-6947-4166-9A45-C63665958FE6}"/>
              </a:ext>
            </a:extLst>
          </p:cNvPr>
          <p:cNvGrpSpPr/>
          <p:nvPr/>
        </p:nvGrpSpPr>
        <p:grpSpPr>
          <a:xfrm>
            <a:off x="714554" y="2534207"/>
            <a:ext cx="4256103" cy="1175989"/>
            <a:chOff x="714554" y="2534207"/>
            <a:chExt cx="4256103" cy="1175989"/>
          </a:xfrm>
        </p:grpSpPr>
        <p:pic>
          <p:nvPicPr>
            <p:cNvPr id="27" name="Obrázek 26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08E65669-8101-46F4-AFED-A76967C096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8068">
              <a:off x="1409275" y="2567491"/>
              <a:ext cx="730493" cy="718277"/>
            </a:xfrm>
            <a:prstGeom prst="rect">
              <a:avLst/>
            </a:prstGeom>
          </p:spPr>
        </p:pic>
        <p:pic>
          <p:nvPicPr>
            <p:cNvPr id="22" name="Obrázek 21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2FB3DE0B-C9E3-4875-B52F-66A0BB7896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04302">
              <a:off x="4240163" y="2925847"/>
              <a:ext cx="730494" cy="718278"/>
            </a:xfrm>
            <a:prstGeom prst="rect">
              <a:avLst/>
            </a:prstGeom>
          </p:spPr>
        </p:pic>
        <p:pic>
          <p:nvPicPr>
            <p:cNvPr id="24" name="Obrázek 23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62F7E7F7-7A03-4650-B27B-C2AF975687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649256">
              <a:off x="3656122" y="2534207"/>
              <a:ext cx="730494" cy="718278"/>
            </a:xfrm>
            <a:prstGeom prst="rect">
              <a:avLst/>
            </a:prstGeom>
          </p:spPr>
        </p:pic>
        <p:pic>
          <p:nvPicPr>
            <p:cNvPr id="25" name="Obrázek 24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78DCAF4A-FD1A-4280-8FB3-15606380A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168645">
              <a:off x="2238417" y="2888971"/>
              <a:ext cx="730494" cy="718278"/>
            </a:xfrm>
            <a:prstGeom prst="rect">
              <a:avLst/>
            </a:prstGeom>
          </p:spPr>
        </p:pic>
        <p:pic>
          <p:nvPicPr>
            <p:cNvPr id="26" name="Obrázek 25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9056E87D-BAB8-47B8-BCD7-240A7D9E3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708446" y="2567490"/>
              <a:ext cx="730494" cy="718278"/>
            </a:xfrm>
            <a:prstGeom prst="rect">
              <a:avLst/>
            </a:prstGeom>
          </p:spPr>
        </p:pic>
        <p:pic>
          <p:nvPicPr>
            <p:cNvPr id="29" name="Obrázek 28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C45CD6B7-6AF3-42C0-899D-ABEF05BC6C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6361" y="2991920"/>
              <a:ext cx="730492" cy="7182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97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2.5E-6 -2.22222E-6 L 0.25 -2.22222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12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xmlns="" id="{E5042319-91C6-4F20-B9E4-463F6D548EFB}"/>
              </a:ext>
            </a:extLst>
          </p:cNvPr>
          <p:cNvSpPr/>
          <p:nvPr/>
        </p:nvSpPr>
        <p:spPr>
          <a:xfrm>
            <a:off x="802144" y="4143269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xmlns="" id="{4994F0CF-A3D4-4882-B7B7-5DB05209B6E8}"/>
              </a:ext>
            </a:extLst>
          </p:cNvPr>
          <p:cNvGrpSpPr/>
          <p:nvPr/>
        </p:nvGrpSpPr>
        <p:grpSpPr>
          <a:xfrm>
            <a:off x="754584" y="1703469"/>
            <a:ext cx="3611089" cy="2262917"/>
            <a:chOff x="754584" y="1703469"/>
            <a:chExt cx="3611089" cy="2262917"/>
          </a:xfrm>
        </p:grpSpPr>
        <p:pic>
          <p:nvPicPr>
            <p:cNvPr id="26" name="Obrázek 25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9056E87D-BAB8-47B8-BCD7-240A7D9E3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631533" y="2041099"/>
              <a:ext cx="730494" cy="718278"/>
            </a:xfrm>
            <a:prstGeom prst="rect">
              <a:avLst/>
            </a:prstGeom>
          </p:spPr>
        </p:pic>
        <p:pic>
          <p:nvPicPr>
            <p:cNvPr id="29" name="Obrázek 28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C45CD6B7-6AF3-42C0-899D-ABEF05BC6C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584" y="1703469"/>
              <a:ext cx="730492" cy="718276"/>
            </a:xfrm>
            <a:prstGeom prst="rect">
              <a:avLst/>
            </a:prstGeom>
          </p:spPr>
        </p:pic>
        <p:pic>
          <p:nvPicPr>
            <p:cNvPr id="23" name="Obrázek 22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3379F061-BEBD-4E6D-950C-BEAE45F3C0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0202" y="2796558"/>
              <a:ext cx="730492" cy="718276"/>
            </a:xfrm>
            <a:prstGeom prst="rect">
              <a:avLst/>
            </a:prstGeom>
          </p:spPr>
        </p:pic>
        <p:pic>
          <p:nvPicPr>
            <p:cNvPr id="28" name="Obrázek 27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EDC6E9F4-9F4C-4169-BB92-C0B63089DC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1235" y="3248110"/>
              <a:ext cx="730492" cy="718276"/>
            </a:xfrm>
            <a:prstGeom prst="rect">
              <a:avLst/>
            </a:prstGeom>
          </p:spPr>
        </p:pic>
        <p:pic>
          <p:nvPicPr>
            <p:cNvPr id="30" name="Obrázek 29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863EB2A2-4057-4252-8896-217201DCC8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527" y="1794214"/>
              <a:ext cx="730492" cy="718276"/>
            </a:xfrm>
            <a:prstGeom prst="rect">
              <a:avLst/>
            </a:prstGeom>
          </p:spPr>
        </p:pic>
        <p:pic>
          <p:nvPicPr>
            <p:cNvPr id="31" name="Obrázek 30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F983EB5D-F4F4-4969-9A87-1BF3343D22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5180" y="2454760"/>
              <a:ext cx="730493" cy="7182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3489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3.95833E-6 7.40741E-7 L 0.25 7.40741E-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24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xmlns="" id="{E5042319-91C6-4F20-B9E4-463F6D548EFB}"/>
              </a:ext>
            </a:extLst>
          </p:cNvPr>
          <p:cNvSpPr/>
          <p:nvPr/>
        </p:nvSpPr>
        <p:spPr>
          <a:xfrm>
            <a:off x="787001" y="4105970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xmlns="" id="{B21744E0-18D4-4FFC-B615-53556FDE98D1}"/>
              </a:ext>
            </a:extLst>
          </p:cNvPr>
          <p:cNvGrpSpPr/>
          <p:nvPr/>
        </p:nvGrpSpPr>
        <p:grpSpPr>
          <a:xfrm>
            <a:off x="391157" y="1886470"/>
            <a:ext cx="3842883" cy="1475610"/>
            <a:chOff x="391157" y="1886470"/>
            <a:chExt cx="3842883" cy="1475610"/>
          </a:xfrm>
        </p:grpSpPr>
        <p:pic>
          <p:nvPicPr>
            <p:cNvPr id="22" name="Obrázek 21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B22DE193-34CD-43FF-9DB0-14F6C9088B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06947">
              <a:off x="3503547" y="2111774"/>
              <a:ext cx="730493" cy="718277"/>
            </a:xfrm>
            <a:prstGeom prst="rect">
              <a:avLst/>
            </a:prstGeom>
          </p:spPr>
        </p:pic>
        <p:pic>
          <p:nvPicPr>
            <p:cNvPr id="24" name="Obrázek 23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923843B8-ACD4-415D-BDFE-515329F14E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0612" y="2448529"/>
              <a:ext cx="730493" cy="718277"/>
            </a:xfrm>
            <a:prstGeom prst="rect">
              <a:avLst/>
            </a:prstGeom>
          </p:spPr>
        </p:pic>
        <p:pic>
          <p:nvPicPr>
            <p:cNvPr id="25" name="Obrázek 24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5ABE176D-B7CF-40B4-8596-197F555660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91541">
              <a:off x="2173193" y="1886470"/>
              <a:ext cx="730493" cy="718277"/>
            </a:xfrm>
            <a:prstGeom prst="rect">
              <a:avLst/>
            </a:prstGeom>
          </p:spPr>
        </p:pic>
        <p:pic>
          <p:nvPicPr>
            <p:cNvPr id="27" name="Obrázek 26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756A1D46-C355-47D2-9AD6-06D6FB6E47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11847">
              <a:off x="391157" y="2122333"/>
              <a:ext cx="730493" cy="718277"/>
            </a:xfrm>
            <a:prstGeom prst="rect">
              <a:avLst/>
            </a:prstGeom>
          </p:spPr>
        </p:pic>
        <p:pic>
          <p:nvPicPr>
            <p:cNvPr id="32" name="Obrázek 31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8DEBE7BF-DBD4-40B7-813A-8CF789B3E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2998" y="2643803"/>
              <a:ext cx="730493" cy="718277"/>
            </a:xfrm>
            <a:prstGeom prst="rect">
              <a:avLst/>
            </a:prstGeom>
          </p:spPr>
        </p:pic>
        <p:pic>
          <p:nvPicPr>
            <p:cNvPr id="33" name="Obrázek 32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A28073E8-0E07-440E-8595-E065DFD1F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434" y="2348476"/>
              <a:ext cx="730494" cy="7182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767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2.08333E-6 -3.7037E-6 L 0.25 -3.703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30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xmlns="" id="{E5042319-91C6-4F20-B9E4-463F6D548EFB}"/>
              </a:ext>
            </a:extLst>
          </p:cNvPr>
          <p:cNvSpPr/>
          <p:nvPr/>
        </p:nvSpPr>
        <p:spPr>
          <a:xfrm>
            <a:off x="875840" y="4107226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xmlns="" id="{5D33F5DE-E9A0-43D0-AA06-B5B838311C17}"/>
              </a:ext>
            </a:extLst>
          </p:cNvPr>
          <p:cNvGrpSpPr/>
          <p:nvPr/>
        </p:nvGrpSpPr>
        <p:grpSpPr>
          <a:xfrm>
            <a:off x="888199" y="1818247"/>
            <a:ext cx="4471386" cy="1572156"/>
            <a:chOff x="888199" y="1818247"/>
            <a:chExt cx="4471386" cy="1572156"/>
          </a:xfrm>
        </p:grpSpPr>
        <p:pic>
          <p:nvPicPr>
            <p:cNvPr id="33" name="Obrázek 32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A28073E8-0E07-440E-8595-E065DFD1F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8199" y="2460805"/>
              <a:ext cx="730494" cy="718278"/>
            </a:xfrm>
            <a:prstGeom prst="rect">
              <a:avLst/>
            </a:prstGeom>
          </p:spPr>
        </p:pic>
        <p:pic>
          <p:nvPicPr>
            <p:cNvPr id="23" name="Obrázek 22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4C5A1EF5-A0EA-4927-B55A-B78019EB1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41000">
              <a:off x="1743825" y="1818247"/>
              <a:ext cx="730494" cy="718278"/>
            </a:xfrm>
            <a:prstGeom prst="rect">
              <a:avLst/>
            </a:prstGeom>
          </p:spPr>
        </p:pic>
        <p:pic>
          <p:nvPicPr>
            <p:cNvPr id="26" name="Obrázek 25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E9BB1942-389B-43DC-BD00-4AFA1DF5D0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77903">
              <a:off x="1995535" y="2672125"/>
              <a:ext cx="730494" cy="718278"/>
            </a:xfrm>
            <a:prstGeom prst="rect">
              <a:avLst/>
            </a:prstGeom>
          </p:spPr>
        </p:pic>
        <p:pic>
          <p:nvPicPr>
            <p:cNvPr id="28" name="Obrázek 27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A5FB854C-E0A1-4F08-B934-844A90B584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03318">
              <a:off x="2979440" y="2148720"/>
              <a:ext cx="730494" cy="718278"/>
            </a:xfrm>
            <a:prstGeom prst="rect">
              <a:avLst/>
            </a:prstGeom>
          </p:spPr>
        </p:pic>
        <p:pic>
          <p:nvPicPr>
            <p:cNvPr id="29" name="Obrázek 28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182F4771-5379-469D-8FE7-DAEE267644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158" y="2672125"/>
              <a:ext cx="730494" cy="718278"/>
            </a:xfrm>
            <a:prstGeom prst="rect">
              <a:avLst/>
            </a:prstGeom>
          </p:spPr>
        </p:pic>
        <p:pic>
          <p:nvPicPr>
            <p:cNvPr id="30" name="Obrázek 29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41056909-283D-40C2-9807-DF1C1F2AD8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41454">
              <a:off x="4629091" y="2469170"/>
              <a:ext cx="730494" cy="7182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05843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3.75E-6 4.81481E-6 L 0.25 4.8148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21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xmlns="" id="{E5042319-91C6-4F20-B9E4-463F6D548EFB}"/>
              </a:ext>
            </a:extLst>
          </p:cNvPr>
          <p:cNvSpPr/>
          <p:nvPr/>
        </p:nvSpPr>
        <p:spPr>
          <a:xfrm>
            <a:off x="364229" y="4094255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xmlns="" id="{8013BDFE-6305-44B0-8EC0-F1BED3E2E4EC}"/>
              </a:ext>
            </a:extLst>
          </p:cNvPr>
          <p:cNvGrpSpPr/>
          <p:nvPr/>
        </p:nvGrpSpPr>
        <p:grpSpPr>
          <a:xfrm>
            <a:off x="448568" y="1818247"/>
            <a:ext cx="4668928" cy="1610753"/>
            <a:chOff x="448568" y="1818247"/>
            <a:chExt cx="4668928" cy="1610753"/>
          </a:xfrm>
        </p:grpSpPr>
        <p:pic>
          <p:nvPicPr>
            <p:cNvPr id="30" name="Obrázek 29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41056909-283D-40C2-9807-DF1C1F2AD8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41454">
              <a:off x="1437433" y="2418811"/>
              <a:ext cx="730494" cy="718278"/>
            </a:xfrm>
            <a:prstGeom prst="rect">
              <a:avLst/>
            </a:prstGeom>
          </p:spPr>
        </p:pic>
        <p:pic>
          <p:nvPicPr>
            <p:cNvPr id="22" name="Obrázek 21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58ED9324-3513-452B-B9AF-601C426D20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568" y="2603599"/>
              <a:ext cx="730492" cy="718276"/>
            </a:xfrm>
            <a:prstGeom prst="rect">
              <a:avLst/>
            </a:prstGeom>
          </p:spPr>
        </p:pic>
        <p:pic>
          <p:nvPicPr>
            <p:cNvPr id="24" name="Obrázek 23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D7B88ACC-3B3F-44BB-BD5C-40DBFB8BE0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1636" y="2710723"/>
              <a:ext cx="730493" cy="718277"/>
            </a:xfrm>
            <a:prstGeom prst="rect">
              <a:avLst/>
            </a:prstGeom>
          </p:spPr>
        </p:pic>
        <p:pic>
          <p:nvPicPr>
            <p:cNvPr id="25" name="Obrázek 24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A0449FCF-7266-4A08-9345-74695CF6C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2087" y="1818247"/>
              <a:ext cx="730493" cy="718277"/>
            </a:xfrm>
            <a:prstGeom prst="rect">
              <a:avLst/>
            </a:prstGeom>
          </p:spPr>
        </p:pic>
        <p:pic>
          <p:nvPicPr>
            <p:cNvPr id="27" name="Obrázek 26" descr="Obsah obrázku jídlo, hodiny&#10;&#10;Popis byl vytvořen automaticky">
              <a:extLst>
                <a:ext uri="{FF2B5EF4-FFF2-40B4-BE49-F238E27FC236}">
                  <a16:creationId xmlns:a16="http://schemas.microsoft.com/office/drawing/2014/main" xmlns="" id="{93513D82-BCAA-4172-921F-D6887FC7F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4673" y="2603537"/>
              <a:ext cx="730493" cy="718277"/>
            </a:xfrm>
            <a:prstGeom prst="rect">
              <a:avLst/>
            </a:prstGeom>
          </p:spPr>
        </p:pic>
        <p:pic>
          <p:nvPicPr>
            <p:cNvPr id="31" name="Obrázek 30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EDF26D72-88A8-45B4-9649-3D8484489C5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7002" y="2020548"/>
              <a:ext cx="730494" cy="7182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6694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3.54167E-6 -3.33333E-6 L 0.25 -3.33333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16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xmlns="" id="{E5042319-91C6-4F20-B9E4-463F6D548EFB}"/>
              </a:ext>
            </a:extLst>
          </p:cNvPr>
          <p:cNvSpPr/>
          <p:nvPr/>
        </p:nvSpPr>
        <p:spPr>
          <a:xfrm>
            <a:off x="580464" y="4094609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xmlns="" id="{28A1E625-42F3-4872-BA56-F840901BC9CE}"/>
              </a:ext>
            </a:extLst>
          </p:cNvPr>
          <p:cNvGrpSpPr/>
          <p:nvPr/>
        </p:nvGrpSpPr>
        <p:grpSpPr>
          <a:xfrm>
            <a:off x="754583" y="1620488"/>
            <a:ext cx="4097638" cy="2091513"/>
            <a:chOff x="754583" y="1620488"/>
            <a:chExt cx="4097638" cy="2091513"/>
          </a:xfrm>
        </p:grpSpPr>
        <p:pic>
          <p:nvPicPr>
            <p:cNvPr id="24" name="Obrázek 23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D7B88ACC-3B3F-44BB-BD5C-40DBFB8BE0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583" y="1818247"/>
              <a:ext cx="730493" cy="718277"/>
            </a:xfrm>
            <a:prstGeom prst="rect">
              <a:avLst/>
            </a:prstGeom>
          </p:spPr>
        </p:pic>
        <p:pic>
          <p:nvPicPr>
            <p:cNvPr id="31" name="Obrázek 30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EDF26D72-88A8-45B4-9649-3D8484489C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8391" y="2529832"/>
              <a:ext cx="730494" cy="718278"/>
            </a:xfrm>
            <a:prstGeom prst="rect">
              <a:avLst/>
            </a:prstGeom>
          </p:spPr>
        </p:pic>
        <p:pic>
          <p:nvPicPr>
            <p:cNvPr id="23" name="Obrázek 22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32CA2BAB-201B-4533-BA53-FA0B85B4C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2100" y="1620488"/>
              <a:ext cx="730493" cy="718277"/>
            </a:xfrm>
            <a:prstGeom prst="rect">
              <a:avLst/>
            </a:prstGeom>
          </p:spPr>
        </p:pic>
        <p:pic>
          <p:nvPicPr>
            <p:cNvPr id="26" name="Obrázek 25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A6EBA519-7CE6-473A-8D2E-C0DC1FEE8C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4240" y="2822091"/>
              <a:ext cx="730493" cy="718277"/>
            </a:xfrm>
            <a:prstGeom prst="rect">
              <a:avLst/>
            </a:prstGeom>
          </p:spPr>
        </p:pic>
        <p:pic>
          <p:nvPicPr>
            <p:cNvPr id="28" name="Obrázek 27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41F5A780-13FA-45C8-8AE1-26DD212BF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9282" y="2379687"/>
              <a:ext cx="730493" cy="718277"/>
            </a:xfrm>
            <a:prstGeom prst="rect">
              <a:avLst/>
            </a:prstGeom>
          </p:spPr>
        </p:pic>
        <p:pic>
          <p:nvPicPr>
            <p:cNvPr id="29" name="Obrázek 28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50026FB4-981D-4A2B-A197-AFF1648E31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1728" y="2993724"/>
              <a:ext cx="730493" cy="7182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548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5E-6 -3.33333E-6 L 0.25001 -3.33333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18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xmlns="" id="{E5042319-91C6-4F20-B9E4-463F6D548EFB}"/>
              </a:ext>
            </a:extLst>
          </p:cNvPr>
          <p:cNvSpPr/>
          <p:nvPr/>
        </p:nvSpPr>
        <p:spPr>
          <a:xfrm>
            <a:off x="899356" y="4045664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xmlns="" id="{59E0114E-E974-494E-99A2-B4228B99DE5F}"/>
              </a:ext>
            </a:extLst>
          </p:cNvPr>
          <p:cNvGrpSpPr/>
          <p:nvPr/>
        </p:nvGrpSpPr>
        <p:grpSpPr>
          <a:xfrm>
            <a:off x="855265" y="1845586"/>
            <a:ext cx="4588214" cy="1546180"/>
            <a:chOff x="855265" y="1845586"/>
            <a:chExt cx="4588214" cy="1546180"/>
          </a:xfrm>
        </p:grpSpPr>
        <p:pic>
          <p:nvPicPr>
            <p:cNvPr id="22" name="Obrázek 21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A5FB8302-6EDD-457C-A972-56D48EC3AA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40112">
              <a:off x="855265" y="2539330"/>
              <a:ext cx="730493" cy="718277"/>
            </a:xfrm>
            <a:prstGeom prst="rect">
              <a:avLst/>
            </a:prstGeom>
          </p:spPr>
        </p:pic>
        <p:pic>
          <p:nvPicPr>
            <p:cNvPr id="25" name="Obrázek 24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4C501B2D-B511-4EBA-BC6E-CB80AC600E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0878" y="1845586"/>
              <a:ext cx="730493" cy="718277"/>
            </a:xfrm>
            <a:prstGeom prst="rect">
              <a:avLst/>
            </a:prstGeom>
          </p:spPr>
        </p:pic>
        <p:pic>
          <p:nvPicPr>
            <p:cNvPr id="27" name="Obrázek 26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1080C3B6-5319-4C8D-AB3D-24B5C1645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6125" y="2673489"/>
              <a:ext cx="730493" cy="718277"/>
            </a:xfrm>
            <a:prstGeom prst="rect">
              <a:avLst/>
            </a:prstGeom>
          </p:spPr>
        </p:pic>
        <p:pic>
          <p:nvPicPr>
            <p:cNvPr id="30" name="Obrázek 29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EC7EDDDF-67E6-46C1-9337-3EBBC3543D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896619">
              <a:off x="3083174" y="1949604"/>
              <a:ext cx="730493" cy="718277"/>
            </a:xfrm>
            <a:prstGeom prst="rect">
              <a:avLst/>
            </a:prstGeom>
          </p:spPr>
        </p:pic>
        <p:pic>
          <p:nvPicPr>
            <p:cNvPr id="32" name="Obrázek 31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44336160-BC1F-440C-A39C-086C999CFE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4636" y="2540490"/>
              <a:ext cx="730493" cy="718277"/>
            </a:xfrm>
            <a:prstGeom prst="rect">
              <a:avLst/>
            </a:prstGeom>
          </p:spPr>
        </p:pic>
        <p:pic>
          <p:nvPicPr>
            <p:cNvPr id="33" name="Obrázek 32" descr="Obsah obrázku hodiny&#10;&#10;Popis byl vytvořen automaticky">
              <a:extLst>
                <a:ext uri="{FF2B5EF4-FFF2-40B4-BE49-F238E27FC236}">
                  <a16:creationId xmlns:a16="http://schemas.microsoft.com/office/drawing/2014/main" xmlns="" id="{0F0DD1E2-F5FB-4D32-A191-76FAEA9278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770060">
              <a:off x="4719094" y="1913874"/>
              <a:ext cx="730493" cy="7182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195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3.125E-6 2.59259E-6 L 0.25 2.59259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xmlns="" id="{F11EBA1C-DA7B-4CF8-BCFE-01BF6A4EA58B}"/>
              </a:ext>
            </a:extLst>
          </p:cNvPr>
          <p:cNvGrpSpPr/>
          <p:nvPr/>
        </p:nvGrpSpPr>
        <p:grpSpPr>
          <a:xfrm>
            <a:off x="7765992" y="631548"/>
            <a:ext cx="2926740" cy="3496277"/>
            <a:chOff x="8335618" y="1680861"/>
            <a:chExt cx="2926740" cy="3496277"/>
          </a:xfrm>
        </p:grpSpPr>
        <p:sp>
          <p:nvSpPr>
            <p:cNvPr id="16" name="Válec 15">
              <a:extLst>
                <a:ext uri="{FF2B5EF4-FFF2-40B4-BE49-F238E27FC236}">
                  <a16:creationId xmlns:a16="http://schemas.microsoft.com/office/drawing/2014/main" xmlns="" id="{DA95CC0C-6372-4206-B7A3-E635F04B98B8}"/>
                </a:ext>
              </a:extLst>
            </p:cNvPr>
            <p:cNvSpPr/>
            <p:nvPr/>
          </p:nvSpPr>
          <p:spPr>
            <a:xfrm>
              <a:off x="8335618" y="1947661"/>
              <a:ext cx="1510748" cy="2558077"/>
            </a:xfrm>
            <a:prstGeom prst="can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xmlns="" id="{FCAD0902-600F-4A5D-AAA0-A9B131BCA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441234">
              <a:off x="8098227" y="2013008"/>
              <a:ext cx="3496277" cy="283198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51D81F06-C936-4E33-9612-6F8368B3180E}"/>
              </a:ext>
            </a:extLst>
          </p:cNvPr>
          <p:cNvSpPr/>
          <p:nvPr/>
        </p:nvSpPr>
        <p:spPr>
          <a:xfrm>
            <a:off x="7120339" y="536569"/>
            <a:ext cx="4946754" cy="54230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xmlns="" id="{CF06CAC3-CE5D-457A-BBE8-81E1D7C28D12}"/>
              </a:ext>
            </a:extLst>
          </p:cNvPr>
          <p:cNvSpPr txBox="1"/>
          <p:nvPr/>
        </p:nvSpPr>
        <p:spPr>
          <a:xfrm>
            <a:off x="604655" y="779489"/>
            <a:ext cx="4366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Spočítej, kolik </a:t>
            </a:r>
            <a:r>
              <a:rPr lang="cs-CZ" sz="2400" dirty="0" smtClean="0"/>
              <a:t>jsi </a:t>
            </a:r>
            <a:r>
              <a:rPr lang="cs-CZ" sz="2400" dirty="0"/>
              <a:t>hodil v kostkách: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xmlns="" id="{CFC1132B-4138-415C-90B2-8DE388BD4379}"/>
              </a:ext>
            </a:extLst>
          </p:cNvPr>
          <p:cNvSpPr txBox="1"/>
          <p:nvPr/>
        </p:nvSpPr>
        <p:spPr>
          <a:xfrm>
            <a:off x="1119830" y="422280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11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xmlns="" id="{E5042319-91C6-4F20-B9E4-463F6D548EFB}"/>
              </a:ext>
            </a:extLst>
          </p:cNvPr>
          <p:cNvSpPr/>
          <p:nvPr/>
        </p:nvSpPr>
        <p:spPr>
          <a:xfrm>
            <a:off x="855845" y="4149445"/>
            <a:ext cx="2876902" cy="92696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Výsledek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xmlns="" id="{4CAA11D2-3492-4DA9-B8F9-B7E02BADDFE1}"/>
              </a:ext>
            </a:extLst>
          </p:cNvPr>
          <p:cNvGrpSpPr/>
          <p:nvPr/>
        </p:nvGrpSpPr>
        <p:grpSpPr>
          <a:xfrm>
            <a:off x="754584" y="1586125"/>
            <a:ext cx="5558624" cy="2021123"/>
            <a:chOff x="754584" y="1586125"/>
            <a:chExt cx="5558624" cy="2021123"/>
          </a:xfrm>
        </p:grpSpPr>
        <p:pic>
          <p:nvPicPr>
            <p:cNvPr id="23" name="Obrázek 22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009EA94B-9FE3-4922-80CC-338811E08B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584" y="1818248"/>
              <a:ext cx="730492" cy="718276"/>
            </a:xfrm>
            <a:prstGeom prst="rect">
              <a:avLst/>
            </a:prstGeom>
          </p:spPr>
        </p:pic>
        <p:pic>
          <p:nvPicPr>
            <p:cNvPr id="24" name="Obrázek 23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9FD5F3E8-574B-4B88-96E2-0BB6E216F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0387" y="2591593"/>
              <a:ext cx="730492" cy="718276"/>
            </a:xfrm>
            <a:prstGeom prst="rect">
              <a:avLst/>
            </a:prstGeom>
          </p:spPr>
        </p:pic>
        <p:pic>
          <p:nvPicPr>
            <p:cNvPr id="26" name="Obrázek 25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D79F19D1-4625-4710-B8AD-9C7B7FF546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4273" y="1586125"/>
              <a:ext cx="730492" cy="718276"/>
            </a:xfrm>
            <a:prstGeom prst="rect">
              <a:avLst/>
            </a:prstGeom>
          </p:spPr>
        </p:pic>
        <p:pic>
          <p:nvPicPr>
            <p:cNvPr id="28" name="Obrázek 27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606FA76C-38BB-4ADA-AC4F-D2FF38DC24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7501" y="2888972"/>
              <a:ext cx="730492" cy="718276"/>
            </a:xfrm>
            <a:prstGeom prst="rect">
              <a:avLst/>
            </a:prstGeom>
          </p:spPr>
        </p:pic>
        <p:pic>
          <p:nvPicPr>
            <p:cNvPr id="29" name="Obrázek 28" descr="Obsah obrázku opékač topinek, hodiny&#10;&#10;Popis byl vytvořen automaticky">
              <a:extLst>
                <a:ext uri="{FF2B5EF4-FFF2-40B4-BE49-F238E27FC236}">
                  <a16:creationId xmlns:a16="http://schemas.microsoft.com/office/drawing/2014/main" xmlns="" id="{17E3CBA5-DB6D-4473-8AAD-80ABF82D26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374" y="1817064"/>
              <a:ext cx="730492" cy="718276"/>
            </a:xfrm>
            <a:prstGeom prst="rect">
              <a:avLst/>
            </a:prstGeom>
          </p:spPr>
        </p:pic>
        <p:pic>
          <p:nvPicPr>
            <p:cNvPr id="31" name="Obrázek 30" descr="Obsah obrázku jídlo, místnost&#10;&#10;Popis byl vytvořen automaticky">
              <a:extLst>
                <a:ext uri="{FF2B5EF4-FFF2-40B4-BE49-F238E27FC236}">
                  <a16:creationId xmlns:a16="http://schemas.microsoft.com/office/drawing/2014/main" xmlns="" id="{0D5C29E0-0E80-459D-8AB7-9575AA829B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2714" y="2020548"/>
              <a:ext cx="730494" cy="7182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38269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C -0.06601 0.00602 -0.11497 0.02107 -0.11497 0.0331 C -0.11497 0.04398 -0.06706 0.05208 -0.00299 0.05208 C 0.06094 0.05208 0.11498 0.04398 0.11498 0.0331 C 0.11498 0.02107 0.05899 0.01806 -0.00495 0.02593 C -0.06797 0.03495 -0.11497 0.05 -0.11497 0.06111 C -0.11497 0.07199 -0.06601 0.08102 -0.00299 0.08102 C 0.06094 0.08102 0.11498 0.07199 0.11498 0.06111 C 0.11498 0.05 0.05899 0.04699 -0.00404 0.05509 C -0.06797 0.06296 -0.11497 0.07801 -0.11497 0.08889 C -0.11497 0.10093 -0.06601 0.10995 -0.00195 0.10995 C 0.06094 0.10995 0.11498 0.10093 0.11498 0.08889 C 0.11498 0.07894 0.05899 0.07593 -0.00404 0.0831 C -0.06706 0.09097 -0.11497 0.10695 -0.11497 0.11806 C -0.11497 0.12894 -0.06497 0.13796 -0.00195 0.13796 C 0.06302 0.13796 0.11498 0.12894 0.11498 0.11806 C 0.11498 0.10695 0.06003 0.10394 -0.00299 0.11204 C -0.06601 0.11991 -0.11497 0.13495 -0.11497 0.14607 C -0.11497 0.1581 -0.06497 0.16597 -0.00104 0.16597 C 0.06302 0.16597 0.11498 0.15695 0.11498 0.14607 C 0.11498 0.13495 0.06003 0.13195 -0.00299 0.14005 C -0.06601 0.14792 -0.11497 0.16389 -0.11497 0.17407 C -0.11497 0.18495 -0.06406 0.19398 -0.00104 0.19398 C 0.06302 0.19398 0.11498 0.18495 0.11498 0.17407 C 0.11498 0.16389 0.06094 0.16111 -0.00299 0.16806 C -0.06601 0.17593 -0.11497 0.1919 -0.11497 0.20301 C -0.11497 0.21296 -0.06406 0.22292 -1.25E-6 0.22292 C 0.06406 0.22292 0.11498 0.21389 0.11498 0.20301 C 0.11498 0.1919 0.06094 0.18889 -0.00195 0.19699 C -0.06497 0.20509 -0.11601 0.21991 -0.11497 0.23102 C -0.11406 0.2419 -0.06406 0.25 -1.25E-6 0.25 C 0.06406 0.25 0.11498 0.24097 0.11498 0.23009 C 0.11498 0.21991 0.06302 0.2169 -1.25E-6 0.22593 " pathEditMode="relative" rAng="0" ptsTypes="AAAAAAAAAAAAAAAAAAAA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1.04167E-6 4.81481E-6 L 0.25 4.8148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: se zakulacenými rohy 22">
            <a:extLst>
              <a:ext uri="{FF2B5EF4-FFF2-40B4-BE49-F238E27FC236}">
                <a16:creationId xmlns:a16="http://schemas.microsoft.com/office/drawing/2014/main" xmlns="" id="{B34BE420-5993-409A-ADE0-8195B551C0C3}"/>
              </a:ext>
            </a:extLst>
          </p:cNvPr>
          <p:cNvSpPr/>
          <p:nvPr/>
        </p:nvSpPr>
        <p:spPr>
          <a:xfrm>
            <a:off x="2513133" y="5724340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: se zakulacenými rohy 24">
            <a:extLst>
              <a:ext uri="{FF2B5EF4-FFF2-40B4-BE49-F238E27FC236}">
                <a16:creationId xmlns:a16="http://schemas.microsoft.com/office/drawing/2014/main" xmlns="" id="{CEB30500-1C67-4EC2-AD32-ADE5FCC95D2E}"/>
              </a:ext>
            </a:extLst>
          </p:cNvPr>
          <p:cNvSpPr/>
          <p:nvPr/>
        </p:nvSpPr>
        <p:spPr>
          <a:xfrm>
            <a:off x="1501145" y="5734358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: se zakulacenými rohy 25">
            <a:extLst>
              <a:ext uri="{FF2B5EF4-FFF2-40B4-BE49-F238E27FC236}">
                <a16:creationId xmlns:a16="http://schemas.microsoft.com/office/drawing/2014/main" xmlns="" id="{60D40C9B-1574-4140-BF75-65CDCE3448D2}"/>
              </a:ext>
            </a:extLst>
          </p:cNvPr>
          <p:cNvSpPr/>
          <p:nvPr/>
        </p:nvSpPr>
        <p:spPr>
          <a:xfrm>
            <a:off x="1731480" y="5129722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xmlns="" id="{568B17B2-F656-4241-9D77-508AA0111830}"/>
              </a:ext>
            </a:extLst>
          </p:cNvPr>
          <p:cNvSpPr txBox="1"/>
          <p:nvPr/>
        </p:nvSpPr>
        <p:spPr>
          <a:xfrm>
            <a:off x="6096000" y="260756"/>
            <a:ext cx="48437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Šest kostek dalo v součtu číslo </a:t>
            </a:r>
            <a:r>
              <a:rPr lang="cs-CZ" sz="2400" dirty="0">
                <a:solidFill>
                  <a:srgbClr val="FF0000"/>
                </a:solidFill>
              </a:rPr>
              <a:t>29</a:t>
            </a:r>
            <a:r>
              <a:rPr lang="cs-CZ" sz="2400" dirty="0"/>
              <a:t>. </a:t>
            </a:r>
          </a:p>
          <a:p>
            <a:r>
              <a:rPr lang="cs-CZ" sz="2400" dirty="0"/>
              <a:t>Jaká čísla mohly mít zbývající kostky? </a:t>
            </a:r>
          </a:p>
        </p:txBody>
      </p:sp>
      <p:pic>
        <p:nvPicPr>
          <p:cNvPr id="4" name="Obrázek 3" descr="Obsah obrázku hodiny&#10;&#10;Popis byl vytvořen automaticky">
            <a:extLst>
              <a:ext uri="{FF2B5EF4-FFF2-40B4-BE49-F238E27FC236}">
                <a16:creationId xmlns:a16="http://schemas.microsoft.com/office/drawing/2014/main" xmlns="" id="{C2FE5E10-601A-478D-8F5F-CA9F3D107C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562" y="3685612"/>
            <a:ext cx="469517" cy="461665"/>
          </a:xfrm>
          <a:prstGeom prst="rect">
            <a:avLst/>
          </a:prstGeom>
        </p:spPr>
      </p:pic>
      <p:pic>
        <p:nvPicPr>
          <p:cNvPr id="5" name="Obrázek 4" descr="Obsah obrázku hodiny&#10;&#10;Popis byl vytvořen automaticky">
            <a:extLst>
              <a:ext uri="{FF2B5EF4-FFF2-40B4-BE49-F238E27FC236}">
                <a16:creationId xmlns:a16="http://schemas.microsoft.com/office/drawing/2014/main" xmlns="" id="{FA67A3C6-EE9C-4B8A-94C0-BE2CEBDCEC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329" y="1896825"/>
            <a:ext cx="469518" cy="461666"/>
          </a:xfrm>
          <a:prstGeom prst="rect">
            <a:avLst/>
          </a:prstGeom>
        </p:spPr>
      </p:pic>
      <p:pic>
        <p:nvPicPr>
          <p:cNvPr id="6" name="Obrázek 5" descr="Obsah obrázku jídlo, hodiny&#10;&#10;Popis byl vytvořen automaticky">
            <a:extLst>
              <a:ext uri="{FF2B5EF4-FFF2-40B4-BE49-F238E27FC236}">
                <a16:creationId xmlns:a16="http://schemas.microsoft.com/office/drawing/2014/main" xmlns="" id="{5D2A9F6A-3163-4284-967D-49ADC17854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104" y="1479759"/>
            <a:ext cx="476415" cy="468448"/>
          </a:xfrm>
          <a:prstGeom prst="rect">
            <a:avLst/>
          </a:prstGeom>
        </p:spPr>
      </p:pic>
      <p:pic>
        <p:nvPicPr>
          <p:cNvPr id="8" name="Obrázek 7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112418C1-A551-4030-884F-DBDB6692501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6342" y="2388880"/>
            <a:ext cx="489909" cy="481716"/>
          </a:xfrm>
          <a:prstGeom prst="rect">
            <a:avLst/>
          </a:prstGeom>
        </p:spPr>
      </p:pic>
      <p:pic>
        <p:nvPicPr>
          <p:cNvPr id="9" name="Obrázek 8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DC73811F-A0D7-4082-A953-885ED45132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25" y="5701054"/>
            <a:ext cx="523779" cy="515020"/>
          </a:xfrm>
          <a:prstGeom prst="rect">
            <a:avLst/>
          </a:prstGeom>
        </p:spPr>
      </p:pic>
      <p:pic>
        <p:nvPicPr>
          <p:cNvPr id="10" name="Obrázek 9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631122A5-0BC0-4B53-9598-1A03A79A3B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819" y="5219338"/>
            <a:ext cx="523779" cy="515020"/>
          </a:xfrm>
          <a:prstGeom prst="rect">
            <a:avLst/>
          </a:prstGeom>
        </p:spPr>
      </p:pic>
      <p:pic>
        <p:nvPicPr>
          <p:cNvPr id="11" name="Obrázek 10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BBC3CCD0-7DBB-46F8-BD40-E6E02328FCB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09" y="5363946"/>
            <a:ext cx="523778" cy="515019"/>
          </a:xfrm>
          <a:prstGeom prst="rect">
            <a:avLst/>
          </a:prstGeom>
        </p:spPr>
      </p:pic>
      <p:pic>
        <p:nvPicPr>
          <p:cNvPr id="12" name="Obrázek 11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99AFA35F-450E-4577-9B19-D2707AA6F4E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462" y="3471049"/>
            <a:ext cx="469517" cy="461665"/>
          </a:xfrm>
          <a:prstGeom prst="rect">
            <a:avLst/>
          </a:prstGeom>
        </p:spPr>
      </p:pic>
      <p:pic>
        <p:nvPicPr>
          <p:cNvPr id="13" name="Obrázek 12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210F4E33-DCAA-448A-BE72-7B3E0E963FA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549" y="3406489"/>
            <a:ext cx="523779" cy="515020"/>
          </a:xfrm>
          <a:prstGeom prst="rect">
            <a:avLst/>
          </a:prstGeom>
        </p:spPr>
      </p:pic>
      <p:pic>
        <p:nvPicPr>
          <p:cNvPr id="14" name="Obrázek 13" descr="Obsah obrázku opékač topinek, hodiny&#10;&#10;Popis byl vytvořen automaticky">
            <a:extLst>
              <a:ext uri="{FF2B5EF4-FFF2-40B4-BE49-F238E27FC236}">
                <a16:creationId xmlns:a16="http://schemas.microsoft.com/office/drawing/2014/main" xmlns="" id="{7F1D2F4E-468B-4E34-8D07-284355503EF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821" y="4233963"/>
            <a:ext cx="469517" cy="461665"/>
          </a:xfrm>
          <a:prstGeom prst="rect">
            <a:avLst/>
          </a:prstGeom>
        </p:spPr>
      </p:pic>
      <p:grpSp>
        <p:nvGrpSpPr>
          <p:cNvPr id="22" name="Skupina 21">
            <a:extLst>
              <a:ext uri="{FF2B5EF4-FFF2-40B4-BE49-F238E27FC236}">
                <a16:creationId xmlns:a16="http://schemas.microsoft.com/office/drawing/2014/main" xmlns="" id="{C14BAEC0-EB60-4605-8C8C-045A3BB6FC4E}"/>
              </a:ext>
            </a:extLst>
          </p:cNvPr>
          <p:cNvGrpSpPr/>
          <p:nvPr/>
        </p:nvGrpSpPr>
        <p:grpSpPr>
          <a:xfrm>
            <a:off x="677733" y="1479759"/>
            <a:ext cx="2637183" cy="4975590"/>
            <a:chOff x="7489863" y="-167777"/>
            <a:chExt cx="2592163" cy="5779471"/>
          </a:xfrm>
        </p:grpSpPr>
        <p:pic>
          <p:nvPicPr>
            <p:cNvPr id="21" name="Obrázek 20" descr="Obsah obrázku kreslení&#10;&#10;Popis byl vytvořen automaticky">
              <a:extLst>
                <a:ext uri="{FF2B5EF4-FFF2-40B4-BE49-F238E27FC236}">
                  <a16:creationId xmlns:a16="http://schemas.microsoft.com/office/drawing/2014/main" xmlns="" id="{6AE4BEA1-3A92-43C5-B58F-24F620256E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971241">
              <a:off x="7805946" y="-167777"/>
              <a:ext cx="2276080" cy="3768177"/>
            </a:xfrm>
            <a:prstGeom prst="rect">
              <a:avLst/>
            </a:prstGeom>
          </p:spPr>
        </p:pic>
        <p:sp>
          <p:nvSpPr>
            <p:cNvPr id="18" name="Lichoběžník 17">
              <a:extLst>
                <a:ext uri="{FF2B5EF4-FFF2-40B4-BE49-F238E27FC236}">
                  <a16:creationId xmlns:a16="http://schemas.microsoft.com/office/drawing/2014/main" xmlns="" id="{D77626AB-35BF-4070-A399-EBA0F6D9C8E4}"/>
                </a:ext>
              </a:extLst>
            </p:cNvPr>
            <p:cNvSpPr/>
            <p:nvPr/>
          </p:nvSpPr>
          <p:spPr>
            <a:xfrm>
              <a:off x="7489863" y="1792298"/>
              <a:ext cx="2588388" cy="3819396"/>
            </a:xfrm>
            <a:custGeom>
              <a:avLst/>
              <a:gdLst>
                <a:gd name="connsiteX0" fmla="*/ 0 w 1351722"/>
                <a:gd name="connsiteY0" fmla="*/ 2014331 h 2014331"/>
                <a:gd name="connsiteX1" fmla="*/ 337931 w 1351722"/>
                <a:gd name="connsiteY1" fmla="*/ 0 h 2014331"/>
                <a:gd name="connsiteX2" fmla="*/ 1013792 w 1351722"/>
                <a:gd name="connsiteY2" fmla="*/ 0 h 2014331"/>
                <a:gd name="connsiteX3" fmla="*/ 1351722 w 1351722"/>
                <a:gd name="connsiteY3" fmla="*/ 2014331 h 2014331"/>
                <a:gd name="connsiteX4" fmla="*/ 0 w 1351722"/>
                <a:gd name="connsiteY4" fmla="*/ 2014331 h 2014331"/>
                <a:gd name="connsiteX0" fmla="*/ 0 w 1351722"/>
                <a:gd name="connsiteY0" fmla="*/ 2014331 h 2158390"/>
                <a:gd name="connsiteX1" fmla="*/ 337931 w 1351722"/>
                <a:gd name="connsiteY1" fmla="*/ 0 h 2158390"/>
                <a:gd name="connsiteX2" fmla="*/ 1013792 w 1351722"/>
                <a:gd name="connsiteY2" fmla="*/ 0 h 2158390"/>
                <a:gd name="connsiteX3" fmla="*/ 1351722 w 1351722"/>
                <a:gd name="connsiteY3" fmla="*/ 2014331 h 2158390"/>
                <a:gd name="connsiteX4" fmla="*/ 659737 w 1351722"/>
                <a:gd name="connsiteY4" fmla="*/ 2158390 h 2158390"/>
                <a:gd name="connsiteX5" fmla="*/ 0 w 1351722"/>
                <a:gd name="connsiteY5" fmla="*/ 2014331 h 2158390"/>
                <a:gd name="connsiteX0" fmla="*/ 0 w 1351722"/>
                <a:gd name="connsiteY0" fmla="*/ 2014331 h 2174419"/>
                <a:gd name="connsiteX1" fmla="*/ 337931 w 1351722"/>
                <a:gd name="connsiteY1" fmla="*/ 0 h 2174419"/>
                <a:gd name="connsiteX2" fmla="*/ 1013792 w 1351722"/>
                <a:gd name="connsiteY2" fmla="*/ 0 h 2174419"/>
                <a:gd name="connsiteX3" fmla="*/ 1351722 w 1351722"/>
                <a:gd name="connsiteY3" fmla="*/ 2014331 h 2174419"/>
                <a:gd name="connsiteX4" fmla="*/ 659737 w 1351722"/>
                <a:gd name="connsiteY4" fmla="*/ 2158390 h 2174419"/>
                <a:gd name="connsiteX5" fmla="*/ 325822 w 1351722"/>
                <a:gd name="connsiteY5" fmla="*/ 2169207 h 2174419"/>
                <a:gd name="connsiteX6" fmla="*/ 0 w 1351722"/>
                <a:gd name="connsiteY6" fmla="*/ 2014331 h 2174419"/>
                <a:gd name="connsiteX0" fmla="*/ 0 w 1351722"/>
                <a:gd name="connsiteY0" fmla="*/ 2014331 h 2236297"/>
                <a:gd name="connsiteX1" fmla="*/ 337931 w 1351722"/>
                <a:gd name="connsiteY1" fmla="*/ 0 h 2236297"/>
                <a:gd name="connsiteX2" fmla="*/ 1013792 w 1351722"/>
                <a:gd name="connsiteY2" fmla="*/ 0 h 2236297"/>
                <a:gd name="connsiteX3" fmla="*/ 1351722 w 1351722"/>
                <a:gd name="connsiteY3" fmla="*/ 2014331 h 2236297"/>
                <a:gd name="connsiteX4" fmla="*/ 362854 w 1351722"/>
                <a:gd name="connsiteY4" fmla="*/ 2211267 h 2236297"/>
                <a:gd name="connsiteX5" fmla="*/ 659737 w 1351722"/>
                <a:gd name="connsiteY5" fmla="*/ 2158390 h 2236297"/>
                <a:gd name="connsiteX6" fmla="*/ 325822 w 1351722"/>
                <a:gd name="connsiteY6" fmla="*/ 2169207 h 2236297"/>
                <a:gd name="connsiteX7" fmla="*/ 0 w 1351722"/>
                <a:gd name="connsiteY7" fmla="*/ 2014331 h 2236297"/>
                <a:gd name="connsiteX0" fmla="*/ 0 w 1351722"/>
                <a:gd name="connsiteY0" fmla="*/ 2126645 h 2348611"/>
                <a:gd name="connsiteX1" fmla="*/ 337931 w 1351722"/>
                <a:gd name="connsiteY1" fmla="*/ 112314 h 2348611"/>
                <a:gd name="connsiteX2" fmla="*/ 805615 w 1351722"/>
                <a:gd name="connsiteY2" fmla="*/ 0 h 2348611"/>
                <a:gd name="connsiteX3" fmla="*/ 1013792 w 1351722"/>
                <a:gd name="connsiteY3" fmla="*/ 112314 h 2348611"/>
                <a:gd name="connsiteX4" fmla="*/ 1351722 w 1351722"/>
                <a:gd name="connsiteY4" fmla="*/ 2126645 h 2348611"/>
                <a:gd name="connsiteX5" fmla="*/ 362854 w 1351722"/>
                <a:gd name="connsiteY5" fmla="*/ 2323581 h 2348611"/>
                <a:gd name="connsiteX6" fmla="*/ 659737 w 1351722"/>
                <a:gd name="connsiteY6" fmla="*/ 2270704 h 2348611"/>
                <a:gd name="connsiteX7" fmla="*/ 325822 w 1351722"/>
                <a:gd name="connsiteY7" fmla="*/ 2281521 h 2348611"/>
                <a:gd name="connsiteX8" fmla="*/ 0 w 1351722"/>
                <a:gd name="connsiteY8" fmla="*/ 2126645 h 2348611"/>
                <a:gd name="connsiteX0" fmla="*/ 0 w 1351722"/>
                <a:gd name="connsiteY0" fmla="*/ 2190224 h 2412190"/>
                <a:gd name="connsiteX1" fmla="*/ 337931 w 1351722"/>
                <a:gd name="connsiteY1" fmla="*/ 175893 h 2412190"/>
                <a:gd name="connsiteX2" fmla="*/ 525895 w 1351722"/>
                <a:gd name="connsiteY2" fmla="*/ 80403 h 2412190"/>
                <a:gd name="connsiteX3" fmla="*/ 805615 w 1351722"/>
                <a:gd name="connsiteY3" fmla="*/ 63579 h 2412190"/>
                <a:gd name="connsiteX4" fmla="*/ 1013792 w 1351722"/>
                <a:gd name="connsiteY4" fmla="*/ 175893 h 2412190"/>
                <a:gd name="connsiteX5" fmla="*/ 1351722 w 1351722"/>
                <a:gd name="connsiteY5" fmla="*/ 2190224 h 2412190"/>
                <a:gd name="connsiteX6" fmla="*/ 362854 w 1351722"/>
                <a:gd name="connsiteY6" fmla="*/ 2387160 h 2412190"/>
                <a:gd name="connsiteX7" fmla="*/ 659737 w 1351722"/>
                <a:gd name="connsiteY7" fmla="*/ 2334283 h 2412190"/>
                <a:gd name="connsiteX8" fmla="*/ 325822 w 1351722"/>
                <a:gd name="connsiteY8" fmla="*/ 2345100 h 2412190"/>
                <a:gd name="connsiteX9" fmla="*/ 0 w 1351722"/>
                <a:gd name="connsiteY9" fmla="*/ 2190224 h 2412190"/>
                <a:gd name="connsiteX0" fmla="*/ 0 w 1351722"/>
                <a:gd name="connsiteY0" fmla="*/ 2190224 h 2412190"/>
                <a:gd name="connsiteX1" fmla="*/ 337931 w 1351722"/>
                <a:gd name="connsiteY1" fmla="*/ 175893 h 2412190"/>
                <a:gd name="connsiteX2" fmla="*/ 525895 w 1351722"/>
                <a:gd name="connsiteY2" fmla="*/ 80403 h 2412190"/>
                <a:gd name="connsiteX3" fmla="*/ 913200 w 1351722"/>
                <a:gd name="connsiteY3" fmla="*/ 4695 h 2412190"/>
                <a:gd name="connsiteX4" fmla="*/ 1013792 w 1351722"/>
                <a:gd name="connsiteY4" fmla="*/ 175893 h 2412190"/>
                <a:gd name="connsiteX5" fmla="*/ 1351722 w 1351722"/>
                <a:gd name="connsiteY5" fmla="*/ 2190224 h 2412190"/>
                <a:gd name="connsiteX6" fmla="*/ 362854 w 1351722"/>
                <a:gd name="connsiteY6" fmla="*/ 2387160 h 2412190"/>
                <a:gd name="connsiteX7" fmla="*/ 659737 w 1351722"/>
                <a:gd name="connsiteY7" fmla="*/ 2334283 h 2412190"/>
                <a:gd name="connsiteX8" fmla="*/ 325822 w 1351722"/>
                <a:gd name="connsiteY8" fmla="*/ 2345100 h 2412190"/>
                <a:gd name="connsiteX9" fmla="*/ 0 w 1351722"/>
                <a:gd name="connsiteY9" fmla="*/ 2190224 h 2412190"/>
                <a:gd name="connsiteX0" fmla="*/ 0 w 1351722"/>
                <a:gd name="connsiteY0" fmla="*/ 2229576 h 2451542"/>
                <a:gd name="connsiteX1" fmla="*/ 337931 w 1351722"/>
                <a:gd name="connsiteY1" fmla="*/ 215245 h 2451542"/>
                <a:gd name="connsiteX2" fmla="*/ 626307 w 1351722"/>
                <a:gd name="connsiteY2" fmla="*/ 27223 h 2451542"/>
                <a:gd name="connsiteX3" fmla="*/ 913200 w 1351722"/>
                <a:gd name="connsiteY3" fmla="*/ 44047 h 2451542"/>
                <a:gd name="connsiteX4" fmla="*/ 1013792 w 1351722"/>
                <a:gd name="connsiteY4" fmla="*/ 215245 h 2451542"/>
                <a:gd name="connsiteX5" fmla="*/ 1351722 w 1351722"/>
                <a:gd name="connsiteY5" fmla="*/ 2229576 h 2451542"/>
                <a:gd name="connsiteX6" fmla="*/ 362854 w 1351722"/>
                <a:gd name="connsiteY6" fmla="*/ 2426512 h 2451542"/>
                <a:gd name="connsiteX7" fmla="*/ 659737 w 1351722"/>
                <a:gd name="connsiteY7" fmla="*/ 2373635 h 2451542"/>
                <a:gd name="connsiteX8" fmla="*/ 325822 w 1351722"/>
                <a:gd name="connsiteY8" fmla="*/ 2384452 h 2451542"/>
                <a:gd name="connsiteX9" fmla="*/ 0 w 1351722"/>
                <a:gd name="connsiteY9" fmla="*/ 2229576 h 2451542"/>
                <a:gd name="connsiteX0" fmla="*/ 0 w 1351722"/>
                <a:gd name="connsiteY0" fmla="*/ 2223491 h 2445457"/>
                <a:gd name="connsiteX1" fmla="*/ 337931 w 1351722"/>
                <a:gd name="connsiteY1" fmla="*/ 209160 h 2445457"/>
                <a:gd name="connsiteX2" fmla="*/ 638093 w 1351722"/>
                <a:gd name="connsiteY2" fmla="*/ 44214 h 2445457"/>
                <a:gd name="connsiteX3" fmla="*/ 626307 w 1351722"/>
                <a:gd name="connsiteY3" fmla="*/ 21138 h 2445457"/>
                <a:gd name="connsiteX4" fmla="*/ 913200 w 1351722"/>
                <a:gd name="connsiteY4" fmla="*/ 37962 h 2445457"/>
                <a:gd name="connsiteX5" fmla="*/ 1013792 w 1351722"/>
                <a:gd name="connsiteY5" fmla="*/ 209160 h 2445457"/>
                <a:gd name="connsiteX6" fmla="*/ 1351722 w 1351722"/>
                <a:gd name="connsiteY6" fmla="*/ 2223491 h 2445457"/>
                <a:gd name="connsiteX7" fmla="*/ 362854 w 1351722"/>
                <a:gd name="connsiteY7" fmla="*/ 2420427 h 2445457"/>
                <a:gd name="connsiteX8" fmla="*/ 659737 w 1351722"/>
                <a:gd name="connsiteY8" fmla="*/ 2367550 h 2445457"/>
                <a:gd name="connsiteX9" fmla="*/ 325822 w 1351722"/>
                <a:gd name="connsiteY9" fmla="*/ 2378367 h 2445457"/>
                <a:gd name="connsiteX10" fmla="*/ 0 w 1351722"/>
                <a:gd name="connsiteY10" fmla="*/ 2223491 h 2445457"/>
                <a:gd name="connsiteX0" fmla="*/ 0 w 1351722"/>
                <a:gd name="connsiteY0" fmla="*/ 2221188 h 2443154"/>
                <a:gd name="connsiteX1" fmla="*/ 337931 w 1351722"/>
                <a:gd name="connsiteY1" fmla="*/ 206857 h 2443154"/>
                <a:gd name="connsiteX2" fmla="*/ 623749 w 1351722"/>
                <a:gd name="connsiteY2" fmla="*/ 50323 h 2443154"/>
                <a:gd name="connsiteX3" fmla="*/ 638093 w 1351722"/>
                <a:gd name="connsiteY3" fmla="*/ 41911 h 2443154"/>
                <a:gd name="connsiteX4" fmla="*/ 626307 w 1351722"/>
                <a:gd name="connsiteY4" fmla="*/ 18835 h 2443154"/>
                <a:gd name="connsiteX5" fmla="*/ 913200 w 1351722"/>
                <a:gd name="connsiteY5" fmla="*/ 35659 h 2443154"/>
                <a:gd name="connsiteX6" fmla="*/ 1013792 w 1351722"/>
                <a:gd name="connsiteY6" fmla="*/ 206857 h 2443154"/>
                <a:gd name="connsiteX7" fmla="*/ 1351722 w 1351722"/>
                <a:gd name="connsiteY7" fmla="*/ 2221188 h 2443154"/>
                <a:gd name="connsiteX8" fmla="*/ 362854 w 1351722"/>
                <a:gd name="connsiteY8" fmla="*/ 2418124 h 2443154"/>
                <a:gd name="connsiteX9" fmla="*/ 659737 w 1351722"/>
                <a:gd name="connsiteY9" fmla="*/ 2365247 h 2443154"/>
                <a:gd name="connsiteX10" fmla="*/ 325822 w 1351722"/>
                <a:gd name="connsiteY10" fmla="*/ 2376064 h 2443154"/>
                <a:gd name="connsiteX11" fmla="*/ 0 w 1351722"/>
                <a:gd name="connsiteY11" fmla="*/ 2221188 h 2443154"/>
                <a:gd name="connsiteX0" fmla="*/ 0 w 1351722"/>
                <a:gd name="connsiteY0" fmla="*/ 2202447 h 2424413"/>
                <a:gd name="connsiteX1" fmla="*/ 402482 w 1351722"/>
                <a:gd name="connsiteY1" fmla="*/ 238588 h 2424413"/>
                <a:gd name="connsiteX2" fmla="*/ 623749 w 1351722"/>
                <a:gd name="connsiteY2" fmla="*/ 31582 h 2424413"/>
                <a:gd name="connsiteX3" fmla="*/ 638093 w 1351722"/>
                <a:gd name="connsiteY3" fmla="*/ 23170 h 2424413"/>
                <a:gd name="connsiteX4" fmla="*/ 626307 w 1351722"/>
                <a:gd name="connsiteY4" fmla="*/ 94 h 2424413"/>
                <a:gd name="connsiteX5" fmla="*/ 913200 w 1351722"/>
                <a:gd name="connsiteY5" fmla="*/ 16918 h 2424413"/>
                <a:gd name="connsiteX6" fmla="*/ 1013792 w 1351722"/>
                <a:gd name="connsiteY6" fmla="*/ 188116 h 2424413"/>
                <a:gd name="connsiteX7" fmla="*/ 1351722 w 1351722"/>
                <a:gd name="connsiteY7" fmla="*/ 2202447 h 2424413"/>
                <a:gd name="connsiteX8" fmla="*/ 362854 w 1351722"/>
                <a:gd name="connsiteY8" fmla="*/ 2399383 h 2424413"/>
                <a:gd name="connsiteX9" fmla="*/ 659737 w 1351722"/>
                <a:gd name="connsiteY9" fmla="*/ 2346506 h 2424413"/>
                <a:gd name="connsiteX10" fmla="*/ 325822 w 1351722"/>
                <a:gd name="connsiteY10" fmla="*/ 2357323 h 2424413"/>
                <a:gd name="connsiteX11" fmla="*/ 0 w 1351722"/>
                <a:gd name="connsiteY11" fmla="*/ 2202447 h 2424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51722" h="2424413">
                  <a:moveTo>
                    <a:pt x="0" y="2202447"/>
                  </a:moveTo>
                  <a:lnTo>
                    <a:pt x="402482" y="238588"/>
                  </a:lnTo>
                  <a:cubicBezTo>
                    <a:pt x="475360" y="-127429"/>
                    <a:pt x="573722" y="59073"/>
                    <a:pt x="623749" y="31582"/>
                  </a:cubicBezTo>
                  <a:cubicBezTo>
                    <a:pt x="673776" y="4091"/>
                    <a:pt x="606587" y="24212"/>
                    <a:pt x="638093" y="23170"/>
                  </a:cubicBezTo>
                  <a:cubicBezTo>
                    <a:pt x="669599" y="22128"/>
                    <a:pt x="543399" y="-1668"/>
                    <a:pt x="626307" y="94"/>
                  </a:cubicBezTo>
                  <a:cubicBezTo>
                    <a:pt x="709215" y="1856"/>
                    <a:pt x="833079" y="10817"/>
                    <a:pt x="913200" y="16918"/>
                  </a:cubicBezTo>
                  <a:lnTo>
                    <a:pt x="1013792" y="188116"/>
                  </a:lnTo>
                  <a:lnTo>
                    <a:pt x="1351722" y="2202447"/>
                  </a:lnTo>
                  <a:cubicBezTo>
                    <a:pt x="1341985" y="2555569"/>
                    <a:pt x="478185" y="2375373"/>
                    <a:pt x="362854" y="2399383"/>
                  </a:cubicBezTo>
                  <a:cubicBezTo>
                    <a:pt x="247523" y="2423393"/>
                    <a:pt x="764662" y="2338094"/>
                    <a:pt x="659737" y="2346506"/>
                  </a:cubicBezTo>
                  <a:cubicBezTo>
                    <a:pt x="550489" y="2324876"/>
                    <a:pt x="435070" y="2378953"/>
                    <a:pt x="325822" y="2357323"/>
                  </a:cubicBezTo>
                  <a:lnTo>
                    <a:pt x="0" y="2202447"/>
                  </a:lnTo>
                  <a:close/>
                </a:path>
              </a:pathLst>
            </a:custGeom>
            <a:solidFill>
              <a:srgbClr val="FF0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57273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7.40741E-7 L -0.42396 0.3444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98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47864 0.242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32" y="1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9 -0.02593 L -0.3888 0.2254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40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: se zakulacenými rohy 22">
            <a:extLst>
              <a:ext uri="{FF2B5EF4-FFF2-40B4-BE49-F238E27FC236}">
                <a16:creationId xmlns:a16="http://schemas.microsoft.com/office/drawing/2014/main" xmlns="" id="{B34BE420-5993-409A-ADE0-8195B551C0C3}"/>
              </a:ext>
            </a:extLst>
          </p:cNvPr>
          <p:cNvSpPr/>
          <p:nvPr/>
        </p:nvSpPr>
        <p:spPr>
          <a:xfrm>
            <a:off x="2513133" y="5724340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: se zakulacenými rohy 24">
            <a:extLst>
              <a:ext uri="{FF2B5EF4-FFF2-40B4-BE49-F238E27FC236}">
                <a16:creationId xmlns:a16="http://schemas.microsoft.com/office/drawing/2014/main" xmlns="" id="{CEB30500-1C67-4EC2-AD32-ADE5FCC95D2E}"/>
              </a:ext>
            </a:extLst>
          </p:cNvPr>
          <p:cNvSpPr/>
          <p:nvPr/>
        </p:nvSpPr>
        <p:spPr>
          <a:xfrm>
            <a:off x="1501145" y="5734358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: se zakulacenými rohy 25">
            <a:extLst>
              <a:ext uri="{FF2B5EF4-FFF2-40B4-BE49-F238E27FC236}">
                <a16:creationId xmlns:a16="http://schemas.microsoft.com/office/drawing/2014/main" xmlns="" id="{60D40C9B-1574-4140-BF75-65CDCE3448D2}"/>
              </a:ext>
            </a:extLst>
          </p:cNvPr>
          <p:cNvSpPr/>
          <p:nvPr/>
        </p:nvSpPr>
        <p:spPr>
          <a:xfrm>
            <a:off x="1731480" y="5129722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xmlns="" id="{568B17B2-F656-4241-9D77-508AA0111830}"/>
              </a:ext>
            </a:extLst>
          </p:cNvPr>
          <p:cNvSpPr txBox="1"/>
          <p:nvPr/>
        </p:nvSpPr>
        <p:spPr>
          <a:xfrm>
            <a:off x="6096000" y="260756"/>
            <a:ext cx="48437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Šest kostek dalo v součtu číslo </a:t>
            </a:r>
            <a:r>
              <a:rPr lang="cs-CZ" sz="2400" dirty="0">
                <a:solidFill>
                  <a:srgbClr val="FF0000"/>
                </a:solidFill>
              </a:rPr>
              <a:t>29</a:t>
            </a:r>
            <a:r>
              <a:rPr lang="cs-CZ" sz="2400" dirty="0"/>
              <a:t>. </a:t>
            </a:r>
          </a:p>
          <a:p>
            <a:r>
              <a:rPr lang="cs-CZ" sz="2400" dirty="0"/>
              <a:t>Jaká čísla mohly mít zbývající kostky? </a:t>
            </a:r>
          </a:p>
        </p:txBody>
      </p:sp>
      <p:pic>
        <p:nvPicPr>
          <p:cNvPr id="4" name="Obrázek 3" descr="Obsah obrázku hodiny&#10;&#10;Popis byl vytvořen automaticky">
            <a:extLst>
              <a:ext uri="{FF2B5EF4-FFF2-40B4-BE49-F238E27FC236}">
                <a16:creationId xmlns:a16="http://schemas.microsoft.com/office/drawing/2014/main" xmlns="" id="{C2FE5E10-601A-478D-8F5F-CA9F3D107C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562" y="3685612"/>
            <a:ext cx="469517" cy="461665"/>
          </a:xfrm>
          <a:prstGeom prst="rect">
            <a:avLst/>
          </a:prstGeom>
        </p:spPr>
      </p:pic>
      <p:pic>
        <p:nvPicPr>
          <p:cNvPr id="5" name="Obrázek 4" descr="Obsah obrázku hodiny&#10;&#10;Popis byl vytvořen automaticky">
            <a:extLst>
              <a:ext uri="{FF2B5EF4-FFF2-40B4-BE49-F238E27FC236}">
                <a16:creationId xmlns:a16="http://schemas.microsoft.com/office/drawing/2014/main" xmlns="" id="{FA67A3C6-EE9C-4B8A-94C0-BE2CEBDCEC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329" y="1896825"/>
            <a:ext cx="469518" cy="461666"/>
          </a:xfrm>
          <a:prstGeom prst="rect">
            <a:avLst/>
          </a:prstGeom>
        </p:spPr>
      </p:pic>
      <p:pic>
        <p:nvPicPr>
          <p:cNvPr id="6" name="Obrázek 5" descr="Obsah obrázku jídlo, hodiny&#10;&#10;Popis byl vytvořen automaticky">
            <a:extLst>
              <a:ext uri="{FF2B5EF4-FFF2-40B4-BE49-F238E27FC236}">
                <a16:creationId xmlns:a16="http://schemas.microsoft.com/office/drawing/2014/main" xmlns="" id="{5D2A9F6A-3163-4284-967D-49ADC17854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104" y="1479759"/>
            <a:ext cx="476415" cy="468448"/>
          </a:xfrm>
          <a:prstGeom prst="rect">
            <a:avLst/>
          </a:prstGeom>
        </p:spPr>
      </p:pic>
      <p:pic>
        <p:nvPicPr>
          <p:cNvPr id="8" name="Obrázek 7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112418C1-A551-4030-884F-DBDB6692501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6342" y="2388880"/>
            <a:ext cx="489909" cy="481716"/>
          </a:xfrm>
          <a:prstGeom prst="rect">
            <a:avLst/>
          </a:prstGeom>
        </p:spPr>
      </p:pic>
      <p:pic>
        <p:nvPicPr>
          <p:cNvPr id="9" name="Obrázek 8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DC73811F-A0D7-4082-A953-885ED45132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25" y="5701054"/>
            <a:ext cx="523779" cy="515020"/>
          </a:xfrm>
          <a:prstGeom prst="rect">
            <a:avLst/>
          </a:prstGeom>
        </p:spPr>
      </p:pic>
      <p:pic>
        <p:nvPicPr>
          <p:cNvPr id="10" name="Obrázek 9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631122A5-0BC0-4B53-9598-1A03A79A3B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819" y="5219338"/>
            <a:ext cx="523779" cy="515020"/>
          </a:xfrm>
          <a:prstGeom prst="rect">
            <a:avLst/>
          </a:prstGeom>
        </p:spPr>
      </p:pic>
      <p:pic>
        <p:nvPicPr>
          <p:cNvPr id="11" name="Obrázek 10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BBC3CCD0-7DBB-46F8-BD40-E6E02328FCB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09" y="5363946"/>
            <a:ext cx="523778" cy="515019"/>
          </a:xfrm>
          <a:prstGeom prst="rect">
            <a:avLst/>
          </a:prstGeom>
        </p:spPr>
      </p:pic>
      <p:pic>
        <p:nvPicPr>
          <p:cNvPr id="12" name="Obrázek 11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99AFA35F-450E-4577-9B19-D2707AA6F4E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462" y="3471049"/>
            <a:ext cx="469517" cy="461665"/>
          </a:xfrm>
          <a:prstGeom prst="rect">
            <a:avLst/>
          </a:prstGeom>
        </p:spPr>
      </p:pic>
      <p:pic>
        <p:nvPicPr>
          <p:cNvPr id="13" name="Obrázek 12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210F4E33-DCAA-448A-BE72-7B3E0E963FA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549" y="3406489"/>
            <a:ext cx="523779" cy="515020"/>
          </a:xfrm>
          <a:prstGeom prst="rect">
            <a:avLst/>
          </a:prstGeom>
        </p:spPr>
      </p:pic>
      <p:pic>
        <p:nvPicPr>
          <p:cNvPr id="14" name="Obrázek 13" descr="Obsah obrázku opékač topinek, hodiny&#10;&#10;Popis byl vytvořen automaticky">
            <a:extLst>
              <a:ext uri="{FF2B5EF4-FFF2-40B4-BE49-F238E27FC236}">
                <a16:creationId xmlns:a16="http://schemas.microsoft.com/office/drawing/2014/main" xmlns="" id="{7F1D2F4E-468B-4E34-8D07-284355503EF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821" y="4233963"/>
            <a:ext cx="469517" cy="461665"/>
          </a:xfrm>
          <a:prstGeom prst="rect">
            <a:avLst/>
          </a:prstGeom>
        </p:spPr>
      </p:pic>
      <p:grpSp>
        <p:nvGrpSpPr>
          <p:cNvPr id="22" name="Skupina 21">
            <a:extLst>
              <a:ext uri="{FF2B5EF4-FFF2-40B4-BE49-F238E27FC236}">
                <a16:creationId xmlns:a16="http://schemas.microsoft.com/office/drawing/2014/main" xmlns="" id="{C14BAEC0-EB60-4605-8C8C-045A3BB6FC4E}"/>
              </a:ext>
            </a:extLst>
          </p:cNvPr>
          <p:cNvGrpSpPr/>
          <p:nvPr/>
        </p:nvGrpSpPr>
        <p:grpSpPr>
          <a:xfrm>
            <a:off x="643223" y="1713983"/>
            <a:ext cx="2637183" cy="4975590"/>
            <a:chOff x="7489863" y="-167777"/>
            <a:chExt cx="2592163" cy="5779471"/>
          </a:xfrm>
        </p:grpSpPr>
        <p:pic>
          <p:nvPicPr>
            <p:cNvPr id="21" name="Obrázek 20" descr="Obsah obrázku kreslení&#10;&#10;Popis byl vytvořen automaticky">
              <a:extLst>
                <a:ext uri="{FF2B5EF4-FFF2-40B4-BE49-F238E27FC236}">
                  <a16:creationId xmlns:a16="http://schemas.microsoft.com/office/drawing/2014/main" xmlns="" id="{6AE4BEA1-3A92-43C5-B58F-24F620256E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971241">
              <a:off x="7805946" y="-167777"/>
              <a:ext cx="2276080" cy="3768177"/>
            </a:xfrm>
            <a:prstGeom prst="rect">
              <a:avLst/>
            </a:prstGeom>
          </p:spPr>
        </p:pic>
        <p:sp>
          <p:nvSpPr>
            <p:cNvPr id="18" name="Lichoběžník 17">
              <a:extLst>
                <a:ext uri="{FF2B5EF4-FFF2-40B4-BE49-F238E27FC236}">
                  <a16:creationId xmlns:a16="http://schemas.microsoft.com/office/drawing/2014/main" xmlns="" id="{D77626AB-35BF-4070-A399-EBA0F6D9C8E4}"/>
                </a:ext>
              </a:extLst>
            </p:cNvPr>
            <p:cNvSpPr/>
            <p:nvPr/>
          </p:nvSpPr>
          <p:spPr>
            <a:xfrm>
              <a:off x="7489863" y="1792298"/>
              <a:ext cx="2588388" cy="3819396"/>
            </a:xfrm>
            <a:custGeom>
              <a:avLst/>
              <a:gdLst>
                <a:gd name="connsiteX0" fmla="*/ 0 w 1351722"/>
                <a:gd name="connsiteY0" fmla="*/ 2014331 h 2014331"/>
                <a:gd name="connsiteX1" fmla="*/ 337931 w 1351722"/>
                <a:gd name="connsiteY1" fmla="*/ 0 h 2014331"/>
                <a:gd name="connsiteX2" fmla="*/ 1013792 w 1351722"/>
                <a:gd name="connsiteY2" fmla="*/ 0 h 2014331"/>
                <a:gd name="connsiteX3" fmla="*/ 1351722 w 1351722"/>
                <a:gd name="connsiteY3" fmla="*/ 2014331 h 2014331"/>
                <a:gd name="connsiteX4" fmla="*/ 0 w 1351722"/>
                <a:gd name="connsiteY4" fmla="*/ 2014331 h 2014331"/>
                <a:gd name="connsiteX0" fmla="*/ 0 w 1351722"/>
                <a:gd name="connsiteY0" fmla="*/ 2014331 h 2158390"/>
                <a:gd name="connsiteX1" fmla="*/ 337931 w 1351722"/>
                <a:gd name="connsiteY1" fmla="*/ 0 h 2158390"/>
                <a:gd name="connsiteX2" fmla="*/ 1013792 w 1351722"/>
                <a:gd name="connsiteY2" fmla="*/ 0 h 2158390"/>
                <a:gd name="connsiteX3" fmla="*/ 1351722 w 1351722"/>
                <a:gd name="connsiteY3" fmla="*/ 2014331 h 2158390"/>
                <a:gd name="connsiteX4" fmla="*/ 659737 w 1351722"/>
                <a:gd name="connsiteY4" fmla="*/ 2158390 h 2158390"/>
                <a:gd name="connsiteX5" fmla="*/ 0 w 1351722"/>
                <a:gd name="connsiteY5" fmla="*/ 2014331 h 2158390"/>
                <a:gd name="connsiteX0" fmla="*/ 0 w 1351722"/>
                <a:gd name="connsiteY0" fmla="*/ 2014331 h 2174419"/>
                <a:gd name="connsiteX1" fmla="*/ 337931 w 1351722"/>
                <a:gd name="connsiteY1" fmla="*/ 0 h 2174419"/>
                <a:gd name="connsiteX2" fmla="*/ 1013792 w 1351722"/>
                <a:gd name="connsiteY2" fmla="*/ 0 h 2174419"/>
                <a:gd name="connsiteX3" fmla="*/ 1351722 w 1351722"/>
                <a:gd name="connsiteY3" fmla="*/ 2014331 h 2174419"/>
                <a:gd name="connsiteX4" fmla="*/ 659737 w 1351722"/>
                <a:gd name="connsiteY4" fmla="*/ 2158390 h 2174419"/>
                <a:gd name="connsiteX5" fmla="*/ 325822 w 1351722"/>
                <a:gd name="connsiteY5" fmla="*/ 2169207 h 2174419"/>
                <a:gd name="connsiteX6" fmla="*/ 0 w 1351722"/>
                <a:gd name="connsiteY6" fmla="*/ 2014331 h 2174419"/>
                <a:gd name="connsiteX0" fmla="*/ 0 w 1351722"/>
                <a:gd name="connsiteY0" fmla="*/ 2014331 h 2236297"/>
                <a:gd name="connsiteX1" fmla="*/ 337931 w 1351722"/>
                <a:gd name="connsiteY1" fmla="*/ 0 h 2236297"/>
                <a:gd name="connsiteX2" fmla="*/ 1013792 w 1351722"/>
                <a:gd name="connsiteY2" fmla="*/ 0 h 2236297"/>
                <a:gd name="connsiteX3" fmla="*/ 1351722 w 1351722"/>
                <a:gd name="connsiteY3" fmla="*/ 2014331 h 2236297"/>
                <a:gd name="connsiteX4" fmla="*/ 362854 w 1351722"/>
                <a:gd name="connsiteY4" fmla="*/ 2211267 h 2236297"/>
                <a:gd name="connsiteX5" fmla="*/ 659737 w 1351722"/>
                <a:gd name="connsiteY5" fmla="*/ 2158390 h 2236297"/>
                <a:gd name="connsiteX6" fmla="*/ 325822 w 1351722"/>
                <a:gd name="connsiteY6" fmla="*/ 2169207 h 2236297"/>
                <a:gd name="connsiteX7" fmla="*/ 0 w 1351722"/>
                <a:gd name="connsiteY7" fmla="*/ 2014331 h 2236297"/>
                <a:gd name="connsiteX0" fmla="*/ 0 w 1351722"/>
                <a:gd name="connsiteY0" fmla="*/ 2126645 h 2348611"/>
                <a:gd name="connsiteX1" fmla="*/ 337931 w 1351722"/>
                <a:gd name="connsiteY1" fmla="*/ 112314 h 2348611"/>
                <a:gd name="connsiteX2" fmla="*/ 805615 w 1351722"/>
                <a:gd name="connsiteY2" fmla="*/ 0 h 2348611"/>
                <a:gd name="connsiteX3" fmla="*/ 1013792 w 1351722"/>
                <a:gd name="connsiteY3" fmla="*/ 112314 h 2348611"/>
                <a:gd name="connsiteX4" fmla="*/ 1351722 w 1351722"/>
                <a:gd name="connsiteY4" fmla="*/ 2126645 h 2348611"/>
                <a:gd name="connsiteX5" fmla="*/ 362854 w 1351722"/>
                <a:gd name="connsiteY5" fmla="*/ 2323581 h 2348611"/>
                <a:gd name="connsiteX6" fmla="*/ 659737 w 1351722"/>
                <a:gd name="connsiteY6" fmla="*/ 2270704 h 2348611"/>
                <a:gd name="connsiteX7" fmla="*/ 325822 w 1351722"/>
                <a:gd name="connsiteY7" fmla="*/ 2281521 h 2348611"/>
                <a:gd name="connsiteX8" fmla="*/ 0 w 1351722"/>
                <a:gd name="connsiteY8" fmla="*/ 2126645 h 2348611"/>
                <a:gd name="connsiteX0" fmla="*/ 0 w 1351722"/>
                <a:gd name="connsiteY0" fmla="*/ 2190224 h 2412190"/>
                <a:gd name="connsiteX1" fmla="*/ 337931 w 1351722"/>
                <a:gd name="connsiteY1" fmla="*/ 175893 h 2412190"/>
                <a:gd name="connsiteX2" fmla="*/ 525895 w 1351722"/>
                <a:gd name="connsiteY2" fmla="*/ 80403 h 2412190"/>
                <a:gd name="connsiteX3" fmla="*/ 805615 w 1351722"/>
                <a:gd name="connsiteY3" fmla="*/ 63579 h 2412190"/>
                <a:gd name="connsiteX4" fmla="*/ 1013792 w 1351722"/>
                <a:gd name="connsiteY4" fmla="*/ 175893 h 2412190"/>
                <a:gd name="connsiteX5" fmla="*/ 1351722 w 1351722"/>
                <a:gd name="connsiteY5" fmla="*/ 2190224 h 2412190"/>
                <a:gd name="connsiteX6" fmla="*/ 362854 w 1351722"/>
                <a:gd name="connsiteY6" fmla="*/ 2387160 h 2412190"/>
                <a:gd name="connsiteX7" fmla="*/ 659737 w 1351722"/>
                <a:gd name="connsiteY7" fmla="*/ 2334283 h 2412190"/>
                <a:gd name="connsiteX8" fmla="*/ 325822 w 1351722"/>
                <a:gd name="connsiteY8" fmla="*/ 2345100 h 2412190"/>
                <a:gd name="connsiteX9" fmla="*/ 0 w 1351722"/>
                <a:gd name="connsiteY9" fmla="*/ 2190224 h 2412190"/>
                <a:gd name="connsiteX0" fmla="*/ 0 w 1351722"/>
                <a:gd name="connsiteY0" fmla="*/ 2190224 h 2412190"/>
                <a:gd name="connsiteX1" fmla="*/ 337931 w 1351722"/>
                <a:gd name="connsiteY1" fmla="*/ 175893 h 2412190"/>
                <a:gd name="connsiteX2" fmla="*/ 525895 w 1351722"/>
                <a:gd name="connsiteY2" fmla="*/ 80403 h 2412190"/>
                <a:gd name="connsiteX3" fmla="*/ 913200 w 1351722"/>
                <a:gd name="connsiteY3" fmla="*/ 4695 h 2412190"/>
                <a:gd name="connsiteX4" fmla="*/ 1013792 w 1351722"/>
                <a:gd name="connsiteY4" fmla="*/ 175893 h 2412190"/>
                <a:gd name="connsiteX5" fmla="*/ 1351722 w 1351722"/>
                <a:gd name="connsiteY5" fmla="*/ 2190224 h 2412190"/>
                <a:gd name="connsiteX6" fmla="*/ 362854 w 1351722"/>
                <a:gd name="connsiteY6" fmla="*/ 2387160 h 2412190"/>
                <a:gd name="connsiteX7" fmla="*/ 659737 w 1351722"/>
                <a:gd name="connsiteY7" fmla="*/ 2334283 h 2412190"/>
                <a:gd name="connsiteX8" fmla="*/ 325822 w 1351722"/>
                <a:gd name="connsiteY8" fmla="*/ 2345100 h 2412190"/>
                <a:gd name="connsiteX9" fmla="*/ 0 w 1351722"/>
                <a:gd name="connsiteY9" fmla="*/ 2190224 h 2412190"/>
                <a:gd name="connsiteX0" fmla="*/ 0 w 1351722"/>
                <a:gd name="connsiteY0" fmla="*/ 2229576 h 2451542"/>
                <a:gd name="connsiteX1" fmla="*/ 337931 w 1351722"/>
                <a:gd name="connsiteY1" fmla="*/ 215245 h 2451542"/>
                <a:gd name="connsiteX2" fmla="*/ 626307 w 1351722"/>
                <a:gd name="connsiteY2" fmla="*/ 27223 h 2451542"/>
                <a:gd name="connsiteX3" fmla="*/ 913200 w 1351722"/>
                <a:gd name="connsiteY3" fmla="*/ 44047 h 2451542"/>
                <a:gd name="connsiteX4" fmla="*/ 1013792 w 1351722"/>
                <a:gd name="connsiteY4" fmla="*/ 215245 h 2451542"/>
                <a:gd name="connsiteX5" fmla="*/ 1351722 w 1351722"/>
                <a:gd name="connsiteY5" fmla="*/ 2229576 h 2451542"/>
                <a:gd name="connsiteX6" fmla="*/ 362854 w 1351722"/>
                <a:gd name="connsiteY6" fmla="*/ 2426512 h 2451542"/>
                <a:gd name="connsiteX7" fmla="*/ 659737 w 1351722"/>
                <a:gd name="connsiteY7" fmla="*/ 2373635 h 2451542"/>
                <a:gd name="connsiteX8" fmla="*/ 325822 w 1351722"/>
                <a:gd name="connsiteY8" fmla="*/ 2384452 h 2451542"/>
                <a:gd name="connsiteX9" fmla="*/ 0 w 1351722"/>
                <a:gd name="connsiteY9" fmla="*/ 2229576 h 2451542"/>
                <a:gd name="connsiteX0" fmla="*/ 0 w 1351722"/>
                <a:gd name="connsiteY0" fmla="*/ 2223491 h 2445457"/>
                <a:gd name="connsiteX1" fmla="*/ 337931 w 1351722"/>
                <a:gd name="connsiteY1" fmla="*/ 209160 h 2445457"/>
                <a:gd name="connsiteX2" fmla="*/ 638093 w 1351722"/>
                <a:gd name="connsiteY2" fmla="*/ 44214 h 2445457"/>
                <a:gd name="connsiteX3" fmla="*/ 626307 w 1351722"/>
                <a:gd name="connsiteY3" fmla="*/ 21138 h 2445457"/>
                <a:gd name="connsiteX4" fmla="*/ 913200 w 1351722"/>
                <a:gd name="connsiteY4" fmla="*/ 37962 h 2445457"/>
                <a:gd name="connsiteX5" fmla="*/ 1013792 w 1351722"/>
                <a:gd name="connsiteY5" fmla="*/ 209160 h 2445457"/>
                <a:gd name="connsiteX6" fmla="*/ 1351722 w 1351722"/>
                <a:gd name="connsiteY6" fmla="*/ 2223491 h 2445457"/>
                <a:gd name="connsiteX7" fmla="*/ 362854 w 1351722"/>
                <a:gd name="connsiteY7" fmla="*/ 2420427 h 2445457"/>
                <a:gd name="connsiteX8" fmla="*/ 659737 w 1351722"/>
                <a:gd name="connsiteY8" fmla="*/ 2367550 h 2445457"/>
                <a:gd name="connsiteX9" fmla="*/ 325822 w 1351722"/>
                <a:gd name="connsiteY9" fmla="*/ 2378367 h 2445457"/>
                <a:gd name="connsiteX10" fmla="*/ 0 w 1351722"/>
                <a:gd name="connsiteY10" fmla="*/ 2223491 h 2445457"/>
                <a:gd name="connsiteX0" fmla="*/ 0 w 1351722"/>
                <a:gd name="connsiteY0" fmla="*/ 2221188 h 2443154"/>
                <a:gd name="connsiteX1" fmla="*/ 337931 w 1351722"/>
                <a:gd name="connsiteY1" fmla="*/ 206857 h 2443154"/>
                <a:gd name="connsiteX2" fmla="*/ 623749 w 1351722"/>
                <a:gd name="connsiteY2" fmla="*/ 50323 h 2443154"/>
                <a:gd name="connsiteX3" fmla="*/ 638093 w 1351722"/>
                <a:gd name="connsiteY3" fmla="*/ 41911 h 2443154"/>
                <a:gd name="connsiteX4" fmla="*/ 626307 w 1351722"/>
                <a:gd name="connsiteY4" fmla="*/ 18835 h 2443154"/>
                <a:gd name="connsiteX5" fmla="*/ 913200 w 1351722"/>
                <a:gd name="connsiteY5" fmla="*/ 35659 h 2443154"/>
                <a:gd name="connsiteX6" fmla="*/ 1013792 w 1351722"/>
                <a:gd name="connsiteY6" fmla="*/ 206857 h 2443154"/>
                <a:gd name="connsiteX7" fmla="*/ 1351722 w 1351722"/>
                <a:gd name="connsiteY7" fmla="*/ 2221188 h 2443154"/>
                <a:gd name="connsiteX8" fmla="*/ 362854 w 1351722"/>
                <a:gd name="connsiteY8" fmla="*/ 2418124 h 2443154"/>
                <a:gd name="connsiteX9" fmla="*/ 659737 w 1351722"/>
                <a:gd name="connsiteY9" fmla="*/ 2365247 h 2443154"/>
                <a:gd name="connsiteX10" fmla="*/ 325822 w 1351722"/>
                <a:gd name="connsiteY10" fmla="*/ 2376064 h 2443154"/>
                <a:gd name="connsiteX11" fmla="*/ 0 w 1351722"/>
                <a:gd name="connsiteY11" fmla="*/ 2221188 h 2443154"/>
                <a:gd name="connsiteX0" fmla="*/ 0 w 1351722"/>
                <a:gd name="connsiteY0" fmla="*/ 2202447 h 2424413"/>
                <a:gd name="connsiteX1" fmla="*/ 402482 w 1351722"/>
                <a:gd name="connsiteY1" fmla="*/ 238588 h 2424413"/>
                <a:gd name="connsiteX2" fmla="*/ 623749 w 1351722"/>
                <a:gd name="connsiteY2" fmla="*/ 31582 h 2424413"/>
                <a:gd name="connsiteX3" fmla="*/ 638093 w 1351722"/>
                <a:gd name="connsiteY3" fmla="*/ 23170 h 2424413"/>
                <a:gd name="connsiteX4" fmla="*/ 626307 w 1351722"/>
                <a:gd name="connsiteY4" fmla="*/ 94 h 2424413"/>
                <a:gd name="connsiteX5" fmla="*/ 913200 w 1351722"/>
                <a:gd name="connsiteY5" fmla="*/ 16918 h 2424413"/>
                <a:gd name="connsiteX6" fmla="*/ 1013792 w 1351722"/>
                <a:gd name="connsiteY6" fmla="*/ 188116 h 2424413"/>
                <a:gd name="connsiteX7" fmla="*/ 1351722 w 1351722"/>
                <a:gd name="connsiteY7" fmla="*/ 2202447 h 2424413"/>
                <a:gd name="connsiteX8" fmla="*/ 362854 w 1351722"/>
                <a:gd name="connsiteY8" fmla="*/ 2399383 h 2424413"/>
                <a:gd name="connsiteX9" fmla="*/ 659737 w 1351722"/>
                <a:gd name="connsiteY9" fmla="*/ 2346506 h 2424413"/>
                <a:gd name="connsiteX10" fmla="*/ 325822 w 1351722"/>
                <a:gd name="connsiteY10" fmla="*/ 2357323 h 2424413"/>
                <a:gd name="connsiteX11" fmla="*/ 0 w 1351722"/>
                <a:gd name="connsiteY11" fmla="*/ 2202447 h 2424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51722" h="2424413">
                  <a:moveTo>
                    <a:pt x="0" y="2202447"/>
                  </a:moveTo>
                  <a:lnTo>
                    <a:pt x="402482" y="238588"/>
                  </a:lnTo>
                  <a:cubicBezTo>
                    <a:pt x="475360" y="-127429"/>
                    <a:pt x="573722" y="59073"/>
                    <a:pt x="623749" y="31582"/>
                  </a:cubicBezTo>
                  <a:cubicBezTo>
                    <a:pt x="673776" y="4091"/>
                    <a:pt x="606587" y="24212"/>
                    <a:pt x="638093" y="23170"/>
                  </a:cubicBezTo>
                  <a:cubicBezTo>
                    <a:pt x="669599" y="22128"/>
                    <a:pt x="543399" y="-1668"/>
                    <a:pt x="626307" y="94"/>
                  </a:cubicBezTo>
                  <a:cubicBezTo>
                    <a:pt x="709215" y="1856"/>
                    <a:pt x="833079" y="10817"/>
                    <a:pt x="913200" y="16918"/>
                  </a:cubicBezTo>
                  <a:lnTo>
                    <a:pt x="1013792" y="188116"/>
                  </a:lnTo>
                  <a:lnTo>
                    <a:pt x="1351722" y="2202447"/>
                  </a:lnTo>
                  <a:cubicBezTo>
                    <a:pt x="1341985" y="2555569"/>
                    <a:pt x="478185" y="2375373"/>
                    <a:pt x="362854" y="2399383"/>
                  </a:cubicBezTo>
                  <a:cubicBezTo>
                    <a:pt x="247523" y="2423393"/>
                    <a:pt x="764662" y="2338094"/>
                    <a:pt x="659737" y="2346506"/>
                  </a:cubicBezTo>
                  <a:cubicBezTo>
                    <a:pt x="550489" y="2324876"/>
                    <a:pt x="435070" y="2378953"/>
                    <a:pt x="325822" y="2357323"/>
                  </a:cubicBezTo>
                  <a:lnTo>
                    <a:pt x="0" y="2202447"/>
                  </a:lnTo>
                  <a:close/>
                </a:path>
              </a:pathLst>
            </a:custGeom>
            <a:solidFill>
              <a:srgbClr val="FF0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72170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1.48148E-6 L 2.70833E-6 -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9 -0.02593 L -0.3888 0.2254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40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1.48148E-6 L -0.69635 0.6245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818" y="3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33333E-6 L -0.75442 0.4009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721" y="2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: se zakulacenými rohy 22">
            <a:extLst>
              <a:ext uri="{FF2B5EF4-FFF2-40B4-BE49-F238E27FC236}">
                <a16:creationId xmlns:a16="http://schemas.microsoft.com/office/drawing/2014/main" xmlns="" id="{B34BE420-5993-409A-ADE0-8195B551C0C3}"/>
              </a:ext>
            </a:extLst>
          </p:cNvPr>
          <p:cNvSpPr/>
          <p:nvPr/>
        </p:nvSpPr>
        <p:spPr>
          <a:xfrm>
            <a:off x="2513133" y="5724340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: se zakulacenými rohy 24">
            <a:extLst>
              <a:ext uri="{FF2B5EF4-FFF2-40B4-BE49-F238E27FC236}">
                <a16:creationId xmlns:a16="http://schemas.microsoft.com/office/drawing/2014/main" xmlns="" id="{CEB30500-1C67-4EC2-AD32-ADE5FCC95D2E}"/>
              </a:ext>
            </a:extLst>
          </p:cNvPr>
          <p:cNvSpPr/>
          <p:nvPr/>
        </p:nvSpPr>
        <p:spPr>
          <a:xfrm>
            <a:off x="1501145" y="5734358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: se zakulacenými rohy 25">
            <a:extLst>
              <a:ext uri="{FF2B5EF4-FFF2-40B4-BE49-F238E27FC236}">
                <a16:creationId xmlns:a16="http://schemas.microsoft.com/office/drawing/2014/main" xmlns="" id="{60D40C9B-1574-4140-BF75-65CDCE3448D2}"/>
              </a:ext>
            </a:extLst>
          </p:cNvPr>
          <p:cNvSpPr/>
          <p:nvPr/>
        </p:nvSpPr>
        <p:spPr>
          <a:xfrm>
            <a:off x="1731480" y="5129722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xmlns="" id="{568B17B2-F656-4241-9D77-508AA0111830}"/>
              </a:ext>
            </a:extLst>
          </p:cNvPr>
          <p:cNvSpPr txBox="1"/>
          <p:nvPr/>
        </p:nvSpPr>
        <p:spPr>
          <a:xfrm>
            <a:off x="6096000" y="260756"/>
            <a:ext cx="48437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Šest kostek dalo v součtu číslo </a:t>
            </a:r>
            <a:r>
              <a:rPr lang="cs-CZ" sz="2400" dirty="0">
                <a:solidFill>
                  <a:srgbClr val="FF0000"/>
                </a:solidFill>
              </a:rPr>
              <a:t>29</a:t>
            </a:r>
            <a:r>
              <a:rPr lang="cs-CZ" sz="2400" dirty="0"/>
              <a:t>. </a:t>
            </a:r>
          </a:p>
          <a:p>
            <a:r>
              <a:rPr lang="cs-CZ" sz="2400" dirty="0"/>
              <a:t>Jaká čísla mohly mít zbývající kostky? </a:t>
            </a:r>
          </a:p>
        </p:txBody>
      </p:sp>
      <p:pic>
        <p:nvPicPr>
          <p:cNvPr id="4" name="Obrázek 3" descr="Obsah obrázku hodiny&#10;&#10;Popis byl vytvořen automaticky">
            <a:extLst>
              <a:ext uri="{FF2B5EF4-FFF2-40B4-BE49-F238E27FC236}">
                <a16:creationId xmlns:a16="http://schemas.microsoft.com/office/drawing/2014/main" xmlns="" id="{C2FE5E10-601A-478D-8F5F-CA9F3D107C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562" y="3685612"/>
            <a:ext cx="469517" cy="461665"/>
          </a:xfrm>
          <a:prstGeom prst="rect">
            <a:avLst/>
          </a:prstGeom>
        </p:spPr>
      </p:pic>
      <p:pic>
        <p:nvPicPr>
          <p:cNvPr id="5" name="Obrázek 4" descr="Obsah obrázku hodiny&#10;&#10;Popis byl vytvořen automaticky">
            <a:extLst>
              <a:ext uri="{FF2B5EF4-FFF2-40B4-BE49-F238E27FC236}">
                <a16:creationId xmlns:a16="http://schemas.microsoft.com/office/drawing/2014/main" xmlns="" id="{FA67A3C6-EE9C-4B8A-94C0-BE2CEBDCEC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329" y="1896825"/>
            <a:ext cx="469518" cy="461666"/>
          </a:xfrm>
          <a:prstGeom prst="rect">
            <a:avLst/>
          </a:prstGeom>
        </p:spPr>
      </p:pic>
      <p:pic>
        <p:nvPicPr>
          <p:cNvPr id="6" name="Obrázek 5" descr="Obsah obrázku jídlo, hodiny&#10;&#10;Popis byl vytvořen automaticky">
            <a:extLst>
              <a:ext uri="{FF2B5EF4-FFF2-40B4-BE49-F238E27FC236}">
                <a16:creationId xmlns:a16="http://schemas.microsoft.com/office/drawing/2014/main" xmlns="" id="{5D2A9F6A-3163-4284-967D-49ADC17854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104" y="1479759"/>
            <a:ext cx="476415" cy="468448"/>
          </a:xfrm>
          <a:prstGeom prst="rect">
            <a:avLst/>
          </a:prstGeom>
        </p:spPr>
      </p:pic>
      <p:pic>
        <p:nvPicPr>
          <p:cNvPr id="8" name="Obrázek 7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112418C1-A551-4030-884F-DBDB6692501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6342" y="2388880"/>
            <a:ext cx="489909" cy="481716"/>
          </a:xfrm>
          <a:prstGeom prst="rect">
            <a:avLst/>
          </a:prstGeom>
        </p:spPr>
      </p:pic>
      <p:pic>
        <p:nvPicPr>
          <p:cNvPr id="9" name="Obrázek 8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DC73811F-A0D7-4082-A953-885ED45132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25" y="5701054"/>
            <a:ext cx="523779" cy="515020"/>
          </a:xfrm>
          <a:prstGeom prst="rect">
            <a:avLst/>
          </a:prstGeom>
        </p:spPr>
      </p:pic>
      <p:pic>
        <p:nvPicPr>
          <p:cNvPr id="10" name="Obrázek 9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631122A5-0BC0-4B53-9598-1A03A79A3B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819" y="5219338"/>
            <a:ext cx="523779" cy="515020"/>
          </a:xfrm>
          <a:prstGeom prst="rect">
            <a:avLst/>
          </a:prstGeom>
        </p:spPr>
      </p:pic>
      <p:pic>
        <p:nvPicPr>
          <p:cNvPr id="11" name="Obrázek 10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BBC3CCD0-7DBB-46F8-BD40-E6E02328FCB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09" y="5363946"/>
            <a:ext cx="523778" cy="515019"/>
          </a:xfrm>
          <a:prstGeom prst="rect">
            <a:avLst/>
          </a:prstGeom>
        </p:spPr>
      </p:pic>
      <p:pic>
        <p:nvPicPr>
          <p:cNvPr id="13" name="Obrázek 12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210F4E33-DCAA-448A-BE72-7B3E0E963FA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549" y="3406489"/>
            <a:ext cx="523779" cy="515020"/>
          </a:xfrm>
          <a:prstGeom prst="rect">
            <a:avLst/>
          </a:prstGeom>
        </p:spPr>
      </p:pic>
      <p:pic>
        <p:nvPicPr>
          <p:cNvPr id="14" name="Obrázek 13" descr="Obsah obrázku opékač topinek, hodiny&#10;&#10;Popis byl vytvořen automaticky">
            <a:extLst>
              <a:ext uri="{FF2B5EF4-FFF2-40B4-BE49-F238E27FC236}">
                <a16:creationId xmlns:a16="http://schemas.microsoft.com/office/drawing/2014/main" xmlns="" id="{7F1D2F4E-468B-4E34-8D07-284355503EF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821" y="4233963"/>
            <a:ext cx="469517" cy="461665"/>
          </a:xfrm>
          <a:prstGeom prst="rect">
            <a:avLst/>
          </a:prstGeom>
        </p:spPr>
      </p:pic>
      <p:grpSp>
        <p:nvGrpSpPr>
          <p:cNvPr id="22" name="Skupina 21">
            <a:extLst>
              <a:ext uri="{FF2B5EF4-FFF2-40B4-BE49-F238E27FC236}">
                <a16:creationId xmlns:a16="http://schemas.microsoft.com/office/drawing/2014/main" xmlns="" id="{C14BAEC0-EB60-4605-8C8C-045A3BB6FC4E}"/>
              </a:ext>
            </a:extLst>
          </p:cNvPr>
          <p:cNvGrpSpPr/>
          <p:nvPr/>
        </p:nvGrpSpPr>
        <p:grpSpPr>
          <a:xfrm>
            <a:off x="677733" y="1713983"/>
            <a:ext cx="2637183" cy="4975590"/>
            <a:chOff x="7489863" y="-167777"/>
            <a:chExt cx="2592163" cy="5779471"/>
          </a:xfrm>
        </p:grpSpPr>
        <p:pic>
          <p:nvPicPr>
            <p:cNvPr id="21" name="Obrázek 20" descr="Obsah obrázku kreslení&#10;&#10;Popis byl vytvořen automaticky">
              <a:extLst>
                <a:ext uri="{FF2B5EF4-FFF2-40B4-BE49-F238E27FC236}">
                  <a16:creationId xmlns:a16="http://schemas.microsoft.com/office/drawing/2014/main" xmlns="" id="{6AE4BEA1-3A92-43C5-B58F-24F620256E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971241">
              <a:off x="7805946" y="-167777"/>
              <a:ext cx="2276080" cy="3768177"/>
            </a:xfrm>
            <a:prstGeom prst="rect">
              <a:avLst/>
            </a:prstGeom>
          </p:spPr>
        </p:pic>
        <p:sp>
          <p:nvSpPr>
            <p:cNvPr id="18" name="Lichoběžník 17">
              <a:extLst>
                <a:ext uri="{FF2B5EF4-FFF2-40B4-BE49-F238E27FC236}">
                  <a16:creationId xmlns:a16="http://schemas.microsoft.com/office/drawing/2014/main" xmlns="" id="{D77626AB-35BF-4070-A399-EBA0F6D9C8E4}"/>
                </a:ext>
              </a:extLst>
            </p:cNvPr>
            <p:cNvSpPr/>
            <p:nvPr/>
          </p:nvSpPr>
          <p:spPr>
            <a:xfrm>
              <a:off x="7489863" y="1792298"/>
              <a:ext cx="2588388" cy="3819396"/>
            </a:xfrm>
            <a:custGeom>
              <a:avLst/>
              <a:gdLst>
                <a:gd name="connsiteX0" fmla="*/ 0 w 1351722"/>
                <a:gd name="connsiteY0" fmla="*/ 2014331 h 2014331"/>
                <a:gd name="connsiteX1" fmla="*/ 337931 w 1351722"/>
                <a:gd name="connsiteY1" fmla="*/ 0 h 2014331"/>
                <a:gd name="connsiteX2" fmla="*/ 1013792 w 1351722"/>
                <a:gd name="connsiteY2" fmla="*/ 0 h 2014331"/>
                <a:gd name="connsiteX3" fmla="*/ 1351722 w 1351722"/>
                <a:gd name="connsiteY3" fmla="*/ 2014331 h 2014331"/>
                <a:gd name="connsiteX4" fmla="*/ 0 w 1351722"/>
                <a:gd name="connsiteY4" fmla="*/ 2014331 h 2014331"/>
                <a:gd name="connsiteX0" fmla="*/ 0 w 1351722"/>
                <a:gd name="connsiteY0" fmla="*/ 2014331 h 2158390"/>
                <a:gd name="connsiteX1" fmla="*/ 337931 w 1351722"/>
                <a:gd name="connsiteY1" fmla="*/ 0 h 2158390"/>
                <a:gd name="connsiteX2" fmla="*/ 1013792 w 1351722"/>
                <a:gd name="connsiteY2" fmla="*/ 0 h 2158390"/>
                <a:gd name="connsiteX3" fmla="*/ 1351722 w 1351722"/>
                <a:gd name="connsiteY3" fmla="*/ 2014331 h 2158390"/>
                <a:gd name="connsiteX4" fmla="*/ 659737 w 1351722"/>
                <a:gd name="connsiteY4" fmla="*/ 2158390 h 2158390"/>
                <a:gd name="connsiteX5" fmla="*/ 0 w 1351722"/>
                <a:gd name="connsiteY5" fmla="*/ 2014331 h 2158390"/>
                <a:gd name="connsiteX0" fmla="*/ 0 w 1351722"/>
                <a:gd name="connsiteY0" fmla="*/ 2014331 h 2174419"/>
                <a:gd name="connsiteX1" fmla="*/ 337931 w 1351722"/>
                <a:gd name="connsiteY1" fmla="*/ 0 h 2174419"/>
                <a:gd name="connsiteX2" fmla="*/ 1013792 w 1351722"/>
                <a:gd name="connsiteY2" fmla="*/ 0 h 2174419"/>
                <a:gd name="connsiteX3" fmla="*/ 1351722 w 1351722"/>
                <a:gd name="connsiteY3" fmla="*/ 2014331 h 2174419"/>
                <a:gd name="connsiteX4" fmla="*/ 659737 w 1351722"/>
                <a:gd name="connsiteY4" fmla="*/ 2158390 h 2174419"/>
                <a:gd name="connsiteX5" fmla="*/ 325822 w 1351722"/>
                <a:gd name="connsiteY5" fmla="*/ 2169207 h 2174419"/>
                <a:gd name="connsiteX6" fmla="*/ 0 w 1351722"/>
                <a:gd name="connsiteY6" fmla="*/ 2014331 h 2174419"/>
                <a:gd name="connsiteX0" fmla="*/ 0 w 1351722"/>
                <a:gd name="connsiteY0" fmla="*/ 2014331 h 2236297"/>
                <a:gd name="connsiteX1" fmla="*/ 337931 w 1351722"/>
                <a:gd name="connsiteY1" fmla="*/ 0 h 2236297"/>
                <a:gd name="connsiteX2" fmla="*/ 1013792 w 1351722"/>
                <a:gd name="connsiteY2" fmla="*/ 0 h 2236297"/>
                <a:gd name="connsiteX3" fmla="*/ 1351722 w 1351722"/>
                <a:gd name="connsiteY3" fmla="*/ 2014331 h 2236297"/>
                <a:gd name="connsiteX4" fmla="*/ 362854 w 1351722"/>
                <a:gd name="connsiteY4" fmla="*/ 2211267 h 2236297"/>
                <a:gd name="connsiteX5" fmla="*/ 659737 w 1351722"/>
                <a:gd name="connsiteY5" fmla="*/ 2158390 h 2236297"/>
                <a:gd name="connsiteX6" fmla="*/ 325822 w 1351722"/>
                <a:gd name="connsiteY6" fmla="*/ 2169207 h 2236297"/>
                <a:gd name="connsiteX7" fmla="*/ 0 w 1351722"/>
                <a:gd name="connsiteY7" fmla="*/ 2014331 h 2236297"/>
                <a:gd name="connsiteX0" fmla="*/ 0 w 1351722"/>
                <a:gd name="connsiteY0" fmla="*/ 2126645 h 2348611"/>
                <a:gd name="connsiteX1" fmla="*/ 337931 w 1351722"/>
                <a:gd name="connsiteY1" fmla="*/ 112314 h 2348611"/>
                <a:gd name="connsiteX2" fmla="*/ 805615 w 1351722"/>
                <a:gd name="connsiteY2" fmla="*/ 0 h 2348611"/>
                <a:gd name="connsiteX3" fmla="*/ 1013792 w 1351722"/>
                <a:gd name="connsiteY3" fmla="*/ 112314 h 2348611"/>
                <a:gd name="connsiteX4" fmla="*/ 1351722 w 1351722"/>
                <a:gd name="connsiteY4" fmla="*/ 2126645 h 2348611"/>
                <a:gd name="connsiteX5" fmla="*/ 362854 w 1351722"/>
                <a:gd name="connsiteY5" fmla="*/ 2323581 h 2348611"/>
                <a:gd name="connsiteX6" fmla="*/ 659737 w 1351722"/>
                <a:gd name="connsiteY6" fmla="*/ 2270704 h 2348611"/>
                <a:gd name="connsiteX7" fmla="*/ 325822 w 1351722"/>
                <a:gd name="connsiteY7" fmla="*/ 2281521 h 2348611"/>
                <a:gd name="connsiteX8" fmla="*/ 0 w 1351722"/>
                <a:gd name="connsiteY8" fmla="*/ 2126645 h 2348611"/>
                <a:gd name="connsiteX0" fmla="*/ 0 w 1351722"/>
                <a:gd name="connsiteY0" fmla="*/ 2190224 h 2412190"/>
                <a:gd name="connsiteX1" fmla="*/ 337931 w 1351722"/>
                <a:gd name="connsiteY1" fmla="*/ 175893 h 2412190"/>
                <a:gd name="connsiteX2" fmla="*/ 525895 w 1351722"/>
                <a:gd name="connsiteY2" fmla="*/ 80403 h 2412190"/>
                <a:gd name="connsiteX3" fmla="*/ 805615 w 1351722"/>
                <a:gd name="connsiteY3" fmla="*/ 63579 h 2412190"/>
                <a:gd name="connsiteX4" fmla="*/ 1013792 w 1351722"/>
                <a:gd name="connsiteY4" fmla="*/ 175893 h 2412190"/>
                <a:gd name="connsiteX5" fmla="*/ 1351722 w 1351722"/>
                <a:gd name="connsiteY5" fmla="*/ 2190224 h 2412190"/>
                <a:gd name="connsiteX6" fmla="*/ 362854 w 1351722"/>
                <a:gd name="connsiteY6" fmla="*/ 2387160 h 2412190"/>
                <a:gd name="connsiteX7" fmla="*/ 659737 w 1351722"/>
                <a:gd name="connsiteY7" fmla="*/ 2334283 h 2412190"/>
                <a:gd name="connsiteX8" fmla="*/ 325822 w 1351722"/>
                <a:gd name="connsiteY8" fmla="*/ 2345100 h 2412190"/>
                <a:gd name="connsiteX9" fmla="*/ 0 w 1351722"/>
                <a:gd name="connsiteY9" fmla="*/ 2190224 h 2412190"/>
                <a:gd name="connsiteX0" fmla="*/ 0 w 1351722"/>
                <a:gd name="connsiteY0" fmla="*/ 2190224 h 2412190"/>
                <a:gd name="connsiteX1" fmla="*/ 337931 w 1351722"/>
                <a:gd name="connsiteY1" fmla="*/ 175893 h 2412190"/>
                <a:gd name="connsiteX2" fmla="*/ 525895 w 1351722"/>
                <a:gd name="connsiteY2" fmla="*/ 80403 h 2412190"/>
                <a:gd name="connsiteX3" fmla="*/ 913200 w 1351722"/>
                <a:gd name="connsiteY3" fmla="*/ 4695 h 2412190"/>
                <a:gd name="connsiteX4" fmla="*/ 1013792 w 1351722"/>
                <a:gd name="connsiteY4" fmla="*/ 175893 h 2412190"/>
                <a:gd name="connsiteX5" fmla="*/ 1351722 w 1351722"/>
                <a:gd name="connsiteY5" fmla="*/ 2190224 h 2412190"/>
                <a:gd name="connsiteX6" fmla="*/ 362854 w 1351722"/>
                <a:gd name="connsiteY6" fmla="*/ 2387160 h 2412190"/>
                <a:gd name="connsiteX7" fmla="*/ 659737 w 1351722"/>
                <a:gd name="connsiteY7" fmla="*/ 2334283 h 2412190"/>
                <a:gd name="connsiteX8" fmla="*/ 325822 w 1351722"/>
                <a:gd name="connsiteY8" fmla="*/ 2345100 h 2412190"/>
                <a:gd name="connsiteX9" fmla="*/ 0 w 1351722"/>
                <a:gd name="connsiteY9" fmla="*/ 2190224 h 2412190"/>
                <a:gd name="connsiteX0" fmla="*/ 0 w 1351722"/>
                <a:gd name="connsiteY0" fmla="*/ 2229576 h 2451542"/>
                <a:gd name="connsiteX1" fmla="*/ 337931 w 1351722"/>
                <a:gd name="connsiteY1" fmla="*/ 215245 h 2451542"/>
                <a:gd name="connsiteX2" fmla="*/ 626307 w 1351722"/>
                <a:gd name="connsiteY2" fmla="*/ 27223 h 2451542"/>
                <a:gd name="connsiteX3" fmla="*/ 913200 w 1351722"/>
                <a:gd name="connsiteY3" fmla="*/ 44047 h 2451542"/>
                <a:gd name="connsiteX4" fmla="*/ 1013792 w 1351722"/>
                <a:gd name="connsiteY4" fmla="*/ 215245 h 2451542"/>
                <a:gd name="connsiteX5" fmla="*/ 1351722 w 1351722"/>
                <a:gd name="connsiteY5" fmla="*/ 2229576 h 2451542"/>
                <a:gd name="connsiteX6" fmla="*/ 362854 w 1351722"/>
                <a:gd name="connsiteY6" fmla="*/ 2426512 h 2451542"/>
                <a:gd name="connsiteX7" fmla="*/ 659737 w 1351722"/>
                <a:gd name="connsiteY7" fmla="*/ 2373635 h 2451542"/>
                <a:gd name="connsiteX8" fmla="*/ 325822 w 1351722"/>
                <a:gd name="connsiteY8" fmla="*/ 2384452 h 2451542"/>
                <a:gd name="connsiteX9" fmla="*/ 0 w 1351722"/>
                <a:gd name="connsiteY9" fmla="*/ 2229576 h 2451542"/>
                <a:gd name="connsiteX0" fmla="*/ 0 w 1351722"/>
                <a:gd name="connsiteY0" fmla="*/ 2223491 h 2445457"/>
                <a:gd name="connsiteX1" fmla="*/ 337931 w 1351722"/>
                <a:gd name="connsiteY1" fmla="*/ 209160 h 2445457"/>
                <a:gd name="connsiteX2" fmla="*/ 638093 w 1351722"/>
                <a:gd name="connsiteY2" fmla="*/ 44214 h 2445457"/>
                <a:gd name="connsiteX3" fmla="*/ 626307 w 1351722"/>
                <a:gd name="connsiteY3" fmla="*/ 21138 h 2445457"/>
                <a:gd name="connsiteX4" fmla="*/ 913200 w 1351722"/>
                <a:gd name="connsiteY4" fmla="*/ 37962 h 2445457"/>
                <a:gd name="connsiteX5" fmla="*/ 1013792 w 1351722"/>
                <a:gd name="connsiteY5" fmla="*/ 209160 h 2445457"/>
                <a:gd name="connsiteX6" fmla="*/ 1351722 w 1351722"/>
                <a:gd name="connsiteY6" fmla="*/ 2223491 h 2445457"/>
                <a:gd name="connsiteX7" fmla="*/ 362854 w 1351722"/>
                <a:gd name="connsiteY7" fmla="*/ 2420427 h 2445457"/>
                <a:gd name="connsiteX8" fmla="*/ 659737 w 1351722"/>
                <a:gd name="connsiteY8" fmla="*/ 2367550 h 2445457"/>
                <a:gd name="connsiteX9" fmla="*/ 325822 w 1351722"/>
                <a:gd name="connsiteY9" fmla="*/ 2378367 h 2445457"/>
                <a:gd name="connsiteX10" fmla="*/ 0 w 1351722"/>
                <a:gd name="connsiteY10" fmla="*/ 2223491 h 2445457"/>
                <a:gd name="connsiteX0" fmla="*/ 0 w 1351722"/>
                <a:gd name="connsiteY0" fmla="*/ 2221188 h 2443154"/>
                <a:gd name="connsiteX1" fmla="*/ 337931 w 1351722"/>
                <a:gd name="connsiteY1" fmla="*/ 206857 h 2443154"/>
                <a:gd name="connsiteX2" fmla="*/ 623749 w 1351722"/>
                <a:gd name="connsiteY2" fmla="*/ 50323 h 2443154"/>
                <a:gd name="connsiteX3" fmla="*/ 638093 w 1351722"/>
                <a:gd name="connsiteY3" fmla="*/ 41911 h 2443154"/>
                <a:gd name="connsiteX4" fmla="*/ 626307 w 1351722"/>
                <a:gd name="connsiteY4" fmla="*/ 18835 h 2443154"/>
                <a:gd name="connsiteX5" fmla="*/ 913200 w 1351722"/>
                <a:gd name="connsiteY5" fmla="*/ 35659 h 2443154"/>
                <a:gd name="connsiteX6" fmla="*/ 1013792 w 1351722"/>
                <a:gd name="connsiteY6" fmla="*/ 206857 h 2443154"/>
                <a:gd name="connsiteX7" fmla="*/ 1351722 w 1351722"/>
                <a:gd name="connsiteY7" fmla="*/ 2221188 h 2443154"/>
                <a:gd name="connsiteX8" fmla="*/ 362854 w 1351722"/>
                <a:gd name="connsiteY8" fmla="*/ 2418124 h 2443154"/>
                <a:gd name="connsiteX9" fmla="*/ 659737 w 1351722"/>
                <a:gd name="connsiteY9" fmla="*/ 2365247 h 2443154"/>
                <a:gd name="connsiteX10" fmla="*/ 325822 w 1351722"/>
                <a:gd name="connsiteY10" fmla="*/ 2376064 h 2443154"/>
                <a:gd name="connsiteX11" fmla="*/ 0 w 1351722"/>
                <a:gd name="connsiteY11" fmla="*/ 2221188 h 2443154"/>
                <a:gd name="connsiteX0" fmla="*/ 0 w 1351722"/>
                <a:gd name="connsiteY0" fmla="*/ 2202447 h 2424413"/>
                <a:gd name="connsiteX1" fmla="*/ 402482 w 1351722"/>
                <a:gd name="connsiteY1" fmla="*/ 238588 h 2424413"/>
                <a:gd name="connsiteX2" fmla="*/ 623749 w 1351722"/>
                <a:gd name="connsiteY2" fmla="*/ 31582 h 2424413"/>
                <a:gd name="connsiteX3" fmla="*/ 638093 w 1351722"/>
                <a:gd name="connsiteY3" fmla="*/ 23170 h 2424413"/>
                <a:gd name="connsiteX4" fmla="*/ 626307 w 1351722"/>
                <a:gd name="connsiteY4" fmla="*/ 94 h 2424413"/>
                <a:gd name="connsiteX5" fmla="*/ 913200 w 1351722"/>
                <a:gd name="connsiteY5" fmla="*/ 16918 h 2424413"/>
                <a:gd name="connsiteX6" fmla="*/ 1013792 w 1351722"/>
                <a:gd name="connsiteY6" fmla="*/ 188116 h 2424413"/>
                <a:gd name="connsiteX7" fmla="*/ 1351722 w 1351722"/>
                <a:gd name="connsiteY7" fmla="*/ 2202447 h 2424413"/>
                <a:gd name="connsiteX8" fmla="*/ 362854 w 1351722"/>
                <a:gd name="connsiteY8" fmla="*/ 2399383 h 2424413"/>
                <a:gd name="connsiteX9" fmla="*/ 659737 w 1351722"/>
                <a:gd name="connsiteY9" fmla="*/ 2346506 h 2424413"/>
                <a:gd name="connsiteX10" fmla="*/ 325822 w 1351722"/>
                <a:gd name="connsiteY10" fmla="*/ 2357323 h 2424413"/>
                <a:gd name="connsiteX11" fmla="*/ 0 w 1351722"/>
                <a:gd name="connsiteY11" fmla="*/ 2202447 h 2424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51722" h="2424413">
                  <a:moveTo>
                    <a:pt x="0" y="2202447"/>
                  </a:moveTo>
                  <a:lnTo>
                    <a:pt x="402482" y="238588"/>
                  </a:lnTo>
                  <a:cubicBezTo>
                    <a:pt x="475360" y="-127429"/>
                    <a:pt x="573722" y="59073"/>
                    <a:pt x="623749" y="31582"/>
                  </a:cubicBezTo>
                  <a:cubicBezTo>
                    <a:pt x="673776" y="4091"/>
                    <a:pt x="606587" y="24212"/>
                    <a:pt x="638093" y="23170"/>
                  </a:cubicBezTo>
                  <a:cubicBezTo>
                    <a:pt x="669599" y="22128"/>
                    <a:pt x="543399" y="-1668"/>
                    <a:pt x="626307" y="94"/>
                  </a:cubicBezTo>
                  <a:cubicBezTo>
                    <a:pt x="709215" y="1856"/>
                    <a:pt x="833079" y="10817"/>
                    <a:pt x="913200" y="16918"/>
                  </a:cubicBezTo>
                  <a:lnTo>
                    <a:pt x="1013792" y="188116"/>
                  </a:lnTo>
                  <a:lnTo>
                    <a:pt x="1351722" y="2202447"/>
                  </a:lnTo>
                  <a:cubicBezTo>
                    <a:pt x="1341985" y="2555569"/>
                    <a:pt x="478185" y="2375373"/>
                    <a:pt x="362854" y="2399383"/>
                  </a:cubicBezTo>
                  <a:cubicBezTo>
                    <a:pt x="247523" y="2423393"/>
                    <a:pt x="764662" y="2338094"/>
                    <a:pt x="659737" y="2346506"/>
                  </a:cubicBezTo>
                  <a:cubicBezTo>
                    <a:pt x="550489" y="2324876"/>
                    <a:pt x="435070" y="2378953"/>
                    <a:pt x="325822" y="2357323"/>
                  </a:cubicBezTo>
                  <a:lnTo>
                    <a:pt x="0" y="2202447"/>
                  </a:lnTo>
                  <a:close/>
                </a:path>
              </a:pathLst>
            </a:custGeom>
            <a:solidFill>
              <a:srgbClr val="FF0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4" name="Obrázek 23" descr="Obsah obrázku jídlo, hodiny&#10;&#10;Popis byl vytvořen automaticky">
            <a:extLst>
              <a:ext uri="{FF2B5EF4-FFF2-40B4-BE49-F238E27FC236}">
                <a16:creationId xmlns:a16="http://schemas.microsoft.com/office/drawing/2014/main" xmlns="" id="{8D9A1688-A205-436B-9B47-5329C04FCE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504" y="1632159"/>
            <a:ext cx="476415" cy="46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84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48148E-6 L 0.00013 -0.32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1.48148E-6 L -0.69635 0.6245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818" y="3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7.40741E-7 L -0.68997 0.5122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05" y="2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L -0.38034 0.5585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23" y="2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: se zakulacenými rohy 22">
            <a:extLst>
              <a:ext uri="{FF2B5EF4-FFF2-40B4-BE49-F238E27FC236}">
                <a16:creationId xmlns:a16="http://schemas.microsoft.com/office/drawing/2014/main" xmlns="" id="{B34BE420-5993-409A-ADE0-8195B551C0C3}"/>
              </a:ext>
            </a:extLst>
          </p:cNvPr>
          <p:cNvSpPr/>
          <p:nvPr/>
        </p:nvSpPr>
        <p:spPr>
          <a:xfrm>
            <a:off x="2513133" y="5724340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: se zakulacenými rohy 24">
            <a:extLst>
              <a:ext uri="{FF2B5EF4-FFF2-40B4-BE49-F238E27FC236}">
                <a16:creationId xmlns:a16="http://schemas.microsoft.com/office/drawing/2014/main" xmlns="" id="{CEB30500-1C67-4EC2-AD32-ADE5FCC95D2E}"/>
              </a:ext>
            </a:extLst>
          </p:cNvPr>
          <p:cNvSpPr/>
          <p:nvPr/>
        </p:nvSpPr>
        <p:spPr>
          <a:xfrm>
            <a:off x="1501145" y="5734358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: se zakulacenými rohy 25">
            <a:extLst>
              <a:ext uri="{FF2B5EF4-FFF2-40B4-BE49-F238E27FC236}">
                <a16:creationId xmlns:a16="http://schemas.microsoft.com/office/drawing/2014/main" xmlns="" id="{60D40C9B-1574-4140-BF75-65CDCE3448D2}"/>
              </a:ext>
            </a:extLst>
          </p:cNvPr>
          <p:cNvSpPr/>
          <p:nvPr/>
        </p:nvSpPr>
        <p:spPr>
          <a:xfrm>
            <a:off x="1731480" y="5129722"/>
            <a:ext cx="460671" cy="46844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xmlns="" id="{568B17B2-F656-4241-9D77-508AA0111830}"/>
              </a:ext>
            </a:extLst>
          </p:cNvPr>
          <p:cNvSpPr txBox="1"/>
          <p:nvPr/>
        </p:nvSpPr>
        <p:spPr>
          <a:xfrm>
            <a:off x="6096000" y="260756"/>
            <a:ext cx="48437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Šest kostek dalo v součtu číslo </a:t>
            </a:r>
            <a:r>
              <a:rPr lang="cs-CZ" sz="2400" dirty="0">
                <a:solidFill>
                  <a:srgbClr val="FF0000"/>
                </a:solidFill>
              </a:rPr>
              <a:t>29</a:t>
            </a:r>
            <a:r>
              <a:rPr lang="cs-CZ" sz="2400" dirty="0"/>
              <a:t>. </a:t>
            </a:r>
          </a:p>
          <a:p>
            <a:r>
              <a:rPr lang="cs-CZ" sz="2400" dirty="0"/>
              <a:t>Jaká čísla mohly mít zbývající kostky? </a:t>
            </a:r>
          </a:p>
        </p:txBody>
      </p:sp>
      <p:pic>
        <p:nvPicPr>
          <p:cNvPr id="4" name="Obrázek 3" descr="Obsah obrázku hodiny&#10;&#10;Popis byl vytvořen automaticky">
            <a:extLst>
              <a:ext uri="{FF2B5EF4-FFF2-40B4-BE49-F238E27FC236}">
                <a16:creationId xmlns:a16="http://schemas.microsoft.com/office/drawing/2014/main" xmlns="" id="{C2FE5E10-601A-478D-8F5F-CA9F3D107C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562" y="3685612"/>
            <a:ext cx="469517" cy="461665"/>
          </a:xfrm>
          <a:prstGeom prst="rect">
            <a:avLst/>
          </a:prstGeom>
        </p:spPr>
      </p:pic>
      <p:pic>
        <p:nvPicPr>
          <p:cNvPr id="5" name="Obrázek 4" descr="Obsah obrázku hodiny&#10;&#10;Popis byl vytvořen automaticky">
            <a:extLst>
              <a:ext uri="{FF2B5EF4-FFF2-40B4-BE49-F238E27FC236}">
                <a16:creationId xmlns:a16="http://schemas.microsoft.com/office/drawing/2014/main" xmlns="" id="{FA67A3C6-EE9C-4B8A-94C0-BE2CEBDCEC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329" y="1896825"/>
            <a:ext cx="469518" cy="461666"/>
          </a:xfrm>
          <a:prstGeom prst="rect">
            <a:avLst/>
          </a:prstGeom>
        </p:spPr>
      </p:pic>
      <p:pic>
        <p:nvPicPr>
          <p:cNvPr id="8" name="Obrázek 7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112418C1-A551-4030-884F-DBDB669250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6342" y="2388880"/>
            <a:ext cx="489909" cy="481716"/>
          </a:xfrm>
          <a:prstGeom prst="rect">
            <a:avLst/>
          </a:prstGeom>
        </p:spPr>
      </p:pic>
      <p:pic>
        <p:nvPicPr>
          <p:cNvPr id="9" name="Obrázek 8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DC73811F-A0D7-4082-A953-885ED451325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25" y="5701054"/>
            <a:ext cx="523779" cy="515020"/>
          </a:xfrm>
          <a:prstGeom prst="rect">
            <a:avLst/>
          </a:prstGeom>
        </p:spPr>
      </p:pic>
      <p:pic>
        <p:nvPicPr>
          <p:cNvPr id="10" name="Obrázek 9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631122A5-0BC0-4B53-9598-1A03A79A3B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819" y="5219338"/>
            <a:ext cx="523779" cy="515020"/>
          </a:xfrm>
          <a:prstGeom prst="rect">
            <a:avLst/>
          </a:prstGeom>
        </p:spPr>
      </p:pic>
      <p:pic>
        <p:nvPicPr>
          <p:cNvPr id="11" name="Obrázek 10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BBC3CCD0-7DBB-46F8-BD40-E6E02328FC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09" y="5363946"/>
            <a:ext cx="523778" cy="515019"/>
          </a:xfrm>
          <a:prstGeom prst="rect">
            <a:avLst/>
          </a:prstGeom>
        </p:spPr>
      </p:pic>
      <p:pic>
        <p:nvPicPr>
          <p:cNvPr id="13" name="Obrázek 12" descr="Obsah obrázku jídlo, místnost&#10;&#10;Popis byl vytvořen automaticky">
            <a:extLst>
              <a:ext uri="{FF2B5EF4-FFF2-40B4-BE49-F238E27FC236}">
                <a16:creationId xmlns:a16="http://schemas.microsoft.com/office/drawing/2014/main" xmlns="" id="{210F4E33-DCAA-448A-BE72-7B3E0E963FA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549" y="3406489"/>
            <a:ext cx="523779" cy="515020"/>
          </a:xfrm>
          <a:prstGeom prst="rect">
            <a:avLst/>
          </a:prstGeom>
        </p:spPr>
      </p:pic>
      <p:pic>
        <p:nvPicPr>
          <p:cNvPr id="14" name="Obrázek 13" descr="Obsah obrázku opékač topinek, hodiny&#10;&#10;Popis byl vytvořen automaticky">
            <a:extLst>
              <a:ext uri="{FF2B5EF4-FFF2-40B4-BE49-F238E27FC236}">
                <a16:creationId xmlns:a16="http://schemas.microsoft.com/office/drawing/2014/main" xmlns="" id="{7F1D2F4E-468B-4E34-8D07-284355503EF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821" y="4233963"/>
            <a:ext cx="469517" cy="461665"/>
          </a:xfrm>
          <a:prstGeom prst="rect">
            <a:avLst/>
          </a:prstGeom>
        </p:spPr>
      </p:pic>
      <p:grpSp>
        <p:nvGrpSpPr>
          <p:cNvPr id="22" name="Skupina 21">
            <a:extLst>
              <a:ext uri="{FF2B5EF4-FFF2-40B4-BE49-F238E27FC236}">
                <a16:creationId xmlns:a16="http://schemas.microsoft.com/office/drawing/2014/main" xmlns="" id="{C14BAEC0-EB60-4605-8C8C-045A3BB6FC4E}"/>
              </a:ext>
            </a:extLst>
          </p:cNvPr>
          <p:cNvGrpSpPr/>
          <p:nvPr/>
        </p:nvGrpSpPr>
        <p:grpSpPr>
          <a:xfrm>
            <a:off x="616681" y="1576336"/>
            <a:ext cx="2637183" cy="4975590"/>
            <a:chOff x="7489863" y="-167777"/>
            <a:chExt cx="2592163" cy="5779471"/>
          </a:xfrm>
        </p:grpSpPr>
        <p:pic>
          <p:nvPicPr>
            <p:cNvPr id="21" name="Obrázek 20" descr="Obsah obrázku kreslení&#10;&#10;Popis byl vytvořen automaticky">
              <a:extLst>
                <a:ext uri="{FF2B5EF4-FFF2-40B4-BE49-F238E27FC236}">
                  <a16:creationId xmlns:a16="http://schemas.microsoft.com/office/drawing/2014/main" xmlns="" id="{6AE4BEA1-3A92-43C5-B58F-24F620256EF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971241">
              <a:off x="7805946" y="-167777"/>
              <a:ext cx="2276080" cy="3768177"/>
            </a:xfrm>
            <a:prstGeom prst="rect">
              <a:avLst/>
            </a:prstGeom>
          </p:spPr>
        </p:pic>
        <p:sp>
          <p:nvSpPr>
            <p:cNvPr id="18" name="Lichoběžník 17">
              <a:extLst>
                <a:ext uri="{FF2B5EF4-FFF2-40B4-BE49-F238E27FC236}">
                  <a16:creationId xmlns:a16="http://schemas.microsoft.com/office/drawing/2014/main" xmlns="" id="{D77626AB-35BF-4070-A399-EBA0F6D9C8E4}"/>
                </a:ext>
              </a:extLst>
            </p:cNvPr>
            <p:cNvSpPr/>
            <p:nvPr/>
          </p:nvSpPr>
          <p:spPr>
            <a:xfrm>
              <a:off x="7489863" y="1792298"/>
              <a:ext cx="2588388" cy="3819396"/>
            </a:xfrm>
            <a:custGeom>
              <a:avLst/>
              <a:gdLst>
                <a:gd name="connsiteX0" fmla="*/ 0 w 1351722"/>
                <a:gd name="connsiteY0" fmla="*/ 2014331 h 2014331"/>
                <a:gd name="connsiteX1" fmla="*/ 337931 w 1351722"/>
                <a:gd name="connsiteY1" fmla="*/ 0 h 2014331"/>
                <a:gd name="connsiteX2" fmla="*/ 1013792 w 1351722"/>
                <a:gd name="connsiteY2" fmla="*/ 0 h 2014331"/>
                <a:gd name="connsiteX3" fmla="*/ 1351722 w 1351722"/>
                <a:gd name="connsiteY3" fmla="*/ 2014331 h 2014331"/>
                <a:gd name="connsiteX4" fmla="*/ 0 w 1351722"/>
                <a:gd name="connsiteY4" fmla="*/ 2014331 h 2014331"/>
                <a:gd name="connsiteX0" fmla="*/ 0 w 1351722"/>
                <a:gd name="connsiteY0" fmla="*/ 2014331 h 2158390"/>
                <a:gd name="connsiteX1" fmla="*/ 337931 w 1351722"/>
                <a:gd name="connsiteY1" fmla="*/ 0 h 2158390"/>
                <a:gd name="connsiteX2" fmla="*/ 1013792 w 1351722"/>
                <a:gd name="connsiteY2" fmla="*/ 0 h 2158390"/>
                <a:gd name="connsiteX3" fmla="*/ 1351722 w 1351722"/>
                <a:gd name="connsiteY3" fmla="*/ 2014331 h 2158390"/>
                <a:gd name="connsiteX4" fmla="*/ 659737 w 1351722"/>
                <a:gd name="connsiteY4" fmla="*/ 2158390 h 2158390"/>
                <a:gd name="connsiteX5" fmla="*/ 0 w 1351722"/>
                <a:gd name="connsiteY5" fmla="*/ 2014331 h 2158390"/>
                <a:gd name="connsiteX0" fmla="*/ 0 w 1351722"/>
                <a:gd name="connsiteY0" fmla="*/ 2014331 h 2174419"/>
                <a:gd name="connsiteX1" fmla="*/ 337931 w 1351722"/>
                <a:gd name="connsiteY1" fmla="*/ 0 h 2174419"/>
                <a:gd name="connsiteX2" fmla="*/ 1013792 w 1351722"/>
                <a:gd name="connsiteY2" fmla="*/ 0 h 2174419"/>
                <a:gd name="connsiteX3" fmla="*/ 1351722 w 1351722"/>
                <a:gd name="connsiteY3" fmla="*/ 2014331 h 2174419"/>
                <a:gd name="connsiteX4" fmla="*/ 659737 w 1351722"/>
                <a:gd name="connsiteY4" fmla="*/ 2158390 h 2174419"/>
                <a:gd name="connsiteX5" fmla="*/ 325822 w 1351722"/>
                <a:gd name="connsiteY5" fmla="*/ 2169207 h 2174419"/>
                <a:gd name="connsiteX6" fmla="*/ 0 w 1351722"/>
                <a:gd name="connsiteY6" fmla="*/ 2014331 h 2174419"/>
                <a:gd name="connsiteX0" fmla="*/ 0 w 1351722"/>
                <a:gd name="connsiteY0" fmla="*/ 2014331 h 2236297"/>
                <a:gd name="connsiteX1" fmla="*/ 337931 w 1351722"/>
                <a:gd name="connsiteY1" fmla="*/ 0 h 2236297"/>
                <a:gd name="connsiteX2" fmla="*/ 1013792 w 1351722"/>
                <a:gd name="connsiteY2" fmla="*/ 0 h 2236297"/>
                <a:gd name="connsiteX3" fmla="*/ 1351722 w 1351722"/>
                <a:gd name="connsiteY3" fmla="*/ 2014331 h 2236297"/>
                <a:gd name="connsiteX4" fmla="*/ 362854 w 1351722"/>
                <a:gd name="connsiteY4" fmla="*/ 2211267 h 2236297"/>
                <a:gd name="connsiteX5" fmla="*/ 659737 w 1351722"/>
                <a:gd name="connsiteY5" fmla="*/ 2158390 h 2236297"/>
                <a:gd name="connsiteX6" fmla="*/ 325822 w 1351722"/>
                <a:gd name="connsiteY6" fmla="*/ 2169207 h 2236297"/>
                <a:gd name="connsiteX7" fmla="*/ 0 w 1351722"/>
                <a:gd name="connsiteY7" fmla="*/ 2014331 h 2236297"/>
                <a:gd name="connsiteX0" fmla="*/ 0 w 1351722"/>
                <a:gd name="connsiteY0" fmla="*/ 2126645 h 2348611"/>
                <a:gd name="connsiteX1" fmla="*/ 337931 w 1351722"/>
                <a:gd name="connsiteY1" fmla="*/ 112314 h 2348611"/>
                <a:gd name="connsiteX2" fmla="*/ 805615 w 1351722"/>
                <a:gd name="connsiteY2" fmla="*/ 0 h 2348611"/>
                <a:gd name="connsiteX3" fmla="*/ 1013792 w 1351722"/>
                <a:gd name="connsiteY3" fmla="*/ 112314 h 2348611"/>
                <a:gd name="connsiteX4" fmla="*/ 1351722 w 1351722"/>
                <a:gd name="connsiteY4" fmla="*/ 2126645 h 2348611"/>
                <a:gd name="connsiteX5" fmla="*/ 362854 w 1351722"/>
                <a:gd name="connsiteY5" fmla="*/ 2323581 h 2348611"/>
                <a:gd name="connsiteX6" fmla="*/ 659737 w 1351722"/>
                <a:gd name="connsiteY6" fmla="*/ 2270704 h 2348611"/>
                <a:gd name="connsiteX7" fmla="*/ 325822 w 1351722"/>
                <a:gd name="connsiteY7" fmla="*/ 2281521 h 2348611"/>
                <a:gd name="connsiteX8" fmla="*/ 0 w 1351722"/>
                <a:gd name="connsiteY8" fmla="*/ 2126645 h 2348611"/>
                <a:gd name="connsiteX0" fmla="*/ 0 w 1351722"/>
                <a:gd name="connsiteY0" fmla="*/ 2190224 h 2412190"/>
                <a:gd name="connsiteX1" fmla="*/ 337931 w 1351722"/>
                <a:gd name="connsiteY1" fmla="*/ 175893 h 2412190"/>
                <a:gd name="connsiteX2" fmla="*/ 525895 w 1351722"/>
                <a:gd name="connsiteY2" fmla="*/ 80403 h 2412190"/>
                <a:gd name="connsiteX3" fmla="*/ 805615 w 1351722"/>
                <a:gd name="connsiteY3" fmla="*/ 63579 h 2412190"/>
                <a:gd name="connsiteX4" fmla="*/ 1013792 w 1351722"/>
                <a:gd name="connsiteY4" fmla="*/ 175893 h 2412190"/>
                <a:gd name="connsiteX5" fmla="*/ 1351722 w 1351722"/>
                <a:gd name="connsiteY5" fmla="*/ 2190224 h 2412190"/>
                <a:gd name="connsiteX6" fmla="*/ 362854 w 1351722"/>
                <a:gd name="connsiteY6" fmla="*/ 2387160 h 2412190"/>
                <a:gd name="connsiteX7" fmla="*/ 659737 w 1351722"/>
                <a:gd name="connsiteY7" fmla="*/ 2334283 h 2412190"/>
                <a:gd name="connsiteX8" fmla="*/ 325822 w 1351722"/>
                <a:gd name="connsiteY8" fmla="*/ 2345100 h 2412190"/>
                <a:gd name="connsiteX9" fmla="*/ 0 w 1351722"/>
                <a:gd name="connsiteY9" fmla="*/ 2190224 h 2412190"/>
                <a:gd name="connsiteX0" fmla="*/ 0 w 1351722"/>
                <a:gd name="connsiteY0" fmla="*/ 2190224 h 2412190"/>
                <a:gd name="connsiteX1" fmla="*/ 337931 w 1351722"/>
                <a:gd name="connsiteY1" fmla="*/ 175893 h 2412190"/>
                <a:gd name="connsiteX2" fmla="*/ 525895 w 1351722"/>
                <a:gd name="connsiteY2" fmla="*/ 80403 h 2412190"/>
                <a:gd name="connsiteX3" fmla="*/ 913200 w 1351722"/>
                <a:gd name="connsiteY3" fmla="*/ 4695 h 2412190"/>
                <a:gd name="connsiteX4" fmla="*/ 1013792 w 1351722"/>
                <a:gd name="connsiteY4" fmla="*/ 175893 h 2412190"/>
                <a:gd name="connsiteX5" fmla="*/ 1351722 w 1351722"/>
                <a:gd name="connsiteY5" fmla="*/ 2190224 h 2412190"/>
                <a:gd name="connsiteX6" fmla="*/ 362854 w 1351722"/>
                <a:gd name="connsiteY6" fmla="*/ 2387160 h 2412190"/>
                <a:gd name="connsiteX7" fmla="*/ 659737 w 1351722"/>
                <a:gd name="connsiteY7" fmla="*/ 2334283 h 2412190"/>
                <a:gd name="connsiteX8" fmla="*/ 325822 w 1351722"/>
                <a:gd name="connsiteY8" fmla="*/ 2345100 h 2412190"/>
                <a:gd name="connsiteX9" fmla="*/ 0 w 1351722"/>
                <a:gd name="connsiteY9" fmla="*/ 2190224 h 2412190"/>
                <a:gd name="connsiteX0" fmla="*/ 0 w 1351722"/>
                <a:gd name="connsiteY0" fmla="*/ 2229576 h 2451542"/>
                <a:gd name="connsiteX1" fmla="*/ 337931 w 1351722"/>
                <a:gd name="connsiteY1" fmla="*/ 215245 h 2451542"/>
                <a:gd name="connsiteX2" fmla="*/ 626307 w 1351722"/>
                <a:gd name="connsiteY2" fmla="*/ 27223 h 2451542"/>
                <a:gd name="connsiteX3" fmla="*/ 913200 w 1351722"/>
                <a:gd name="connsiteY3" fmla="*/ 44047 h 2451542"/>
                <a:gd name="connsiteX4" fmla="*/ 1013792 w 1351722"/>
                <a:gd name="connsiteY4" fmla="*/ 215245 h 2451542"/>
                <a:gd name="connsiteX5" fmla="*/ 1351722 w 1351722"/>
                <a:gd name="connsiteY5" fmla="*/ 2229576 h 2451542"/>
                <a:gd name="connsiteX6" fmla="*/ 362854 w 1351722"/>
                <a:gd name="connsiteY6" fmla="*/ 2426512 h 2451542"/>
                <a:gd name="connsiteX7" fmla="*/ 659737 w 1351722"/>
                <a:gd name="connsiteY7" fmla="*/ 2373635 h 2451542"/>
                <a:gd name="connsiteX8" fmla="*/ 325822 w 1351722"/>
                <a:gd name="connsiteY8" fmla="*/ 2384452 h 2451542"/>
                <a:gd name="connsiteX9" fmla="*/ 0 w 1351722"/>
                <a:gd name="connsiteY9" fmla="*/ 2229576 h 2451542"/>
                <a:gd name="connsiteX0" fmla="*/ 0 w 1351722"/>
                <a:gd name="connsiteY0" fmla="*/ 2223491 h 2445457"/>
                <a:gd name="connsiteX1" fmla="*/ 337931 w 1351722"/>
                <a:gd name="connsiteY1" fmla="*/ 209160 h 2445457"/>
                <a:gd name="connsiteX2" fmla="*/ 638093 w 1351722"/>
                <a:gd name="connsiteY2" fmla="*/ 44214 h 2445457"/>
                <a:gd name="connsiteX3" fmla="*/ 626307 w 1351722"/>
                <a:gd name="connsiteY3" fmla="*/ 21138 h 2445457"/>
                <a:gd name="connsiteX4" fmla="*/ 913200 w 1351722"/>
                <a:gd name="connsiteY4" fmla="*/ 37962 h 2445457"/>
                <a:gd name="connsiteX5" fmla="*/ 1013792 w 1351722"/>
                <a:gd name="connsiteY5" fmla="*/ 209160 h 2445457"/>
                <a:gd name="connsiteX6" fmla="*/ 1351722 w 1351722"/>
                <a:gd name="connsiteY6" fmla="*/ 2223491 h 2445457"/>
                <a:gd name="connsiteX7" fmla="*/ 362854 w 1351722"/>
                <a:gd name="connsiteY7" fmla="*/ 2420427 h 2445457"/>
                <a:gd name="connsiteX8" fmla="*/ 659737 w 1351722"/>
                <a:gd name="connsiteY8" fmla="*/ 2367550 h 2445457"/>
                <a:gd name="connsiteX9" fmla="*/ 325822 w 1351722"/>
                <a:gd name="connsiteY9" fmla="*/ 2378367 h 2445457"/>
                <a:gd name="connsiteX10" fmla="*/ 0 w 1351722"/>
                <a:gd name="connsiteY10" fmla="*/ 2223491 h 2445457"/>
                <a:gd name="connsiteX0" fmla="*/ 0 w 1351722"/>
                <a:gd name="connsiteY0" fmla="*/ 2221188 h 2443154"/>
                <a:gd name="connsiteX1" fmla="*/ 337931 w 1351722"/>
                <a:gd name="connsiteY1" fmla="*/ 206857 h 2443154"/>
                <a:gd name="connsiteX2" fmla="*/ 623749 w 1351722"/>
                <a:gd name="connsiteY2" fmla="*/ 50323 h 2443154"/>
                <a:gd name="connsiteX3" fmla="*/ 638093 w 1351722"/>
                <a:gd name="connsiteY3" fmla="*/ 41911 h 2443154"/>
                <a:gd name="connsiteX4" fmla="*/ 626307 w 1351722"/>
                <a:gd name="connsiteY4" fmla="*/ 18835 h 2443154"/>
                <a:gd name="connsiteX5" fmla="*/ 913200 w 1351722"/>
                <a:gd name="connsiteY5" fmla="*/ 35659 h 2443154"/>
                <a:gd name="connsiteX6" fmla="*/ 1013792 w 1351722"/>
                <a:gd name="connsiteY6" fmla="*/ 206857 h 2443154"/>
                <a:gd name="connsiteX7" fmla="*/ 1351722 w 1351722"/>
                <a:gd name="connsiteY7" fmla="*/ 2221188 h 2443154"/>
                <a:gd name="connsiteX8" fmla="*/ 362854 w 1351722"/>
                <a:gd name="connsiteY8" fmla="*/ 2418124 h 2443154"/>
                <a:gd name="connsiteX9" fmla="*/ 659737 w 1351722"/>
                <a:gd name="connsiteY9" fmla="*/ 2365247 h 2443154"/>
                <a:gd name="connsiteX10" fmla="*/ 325822 w 1351722"/>
                <a:gd name="connsiteY10" fmla="*/ 2376064 h 2443154"/>
                <a:gd name="connsiteX11" fmla="*/ 0 w 1351722"/>
                <a:gd name="connsiteY11" fmla="*/ 2221188 h 2443154"/>
                <a:gd name="connsiteX0" fmla="*/ 0 w 1351722"/>
                <a:gd name="connsiteY0" fmla="*/ 2202447 h 2424413"/>
                <a:gd name="connsiteX1" fmla="*/ 402482 w 1351722"/>
                <a:gd name="connsiteY1" fmla="*/ 238588 h 2424413"/>
                <a:gd name="connsiteX2" fmla="*/ 623749 w 1351722"/>
                <a:gd name="connsiteY2" fmla="*/ 31582 h 2424413"/>
                <a:gd name="connsiteX3" fmla="*/ 638093 w 1351722"/>
                <a:gd name="connsiteY3" fmla="*/ 23170 h 2424413"/>
                <a:gd name="connsiteX4" fmla="*/ 626307 w 1351722"/>
                <a:gd name="connsiteY4" fmla="*/ 94 h 2424413"/>
                <a:gd name="connsiteX5" fmla="*/ 913200 w 1351722"/>
                <a:gd name="connsiteY5" fmla="*/ 16918 h 2424413"/>
                <a:gd name="connsiteX6" fmla="*/ 1013792 w 1351722"/>
                <a:gd name="connsiteY6" fmla="*/ 188116 h 2424413"/>
                <a:gd name="connsiteX7" fmla="*/ 1351722 w 1351722"/>
                <a:gd name="connsiteY7" fmla="*/ 2202447 h 2424413"/>
                <a:gd name="connsiteX8" fmla="*/ 362854 w 1351722"/>
                <a:gd name="connsiteY8" fmla="*/ 2399383 h 2424413"/>
                <a:gd name="connsiteX9" fmla="*/ 659737 w 1351722"/>
                <a:gd name="connsiteY9" fmla="*/ 2346506 h 2424413"/>
                <a:gd name="connsiteX10" fmla="*/ 325822 w 1351722"/>
                <a:gd name="connsiteY10" fmla="*/ 2357323 h 2424413"/>
                <a:gd name="connsiteX11" fmla="*/ 0 w 1351722"/>
                <a:gd name="connsiteY11" fmla="*/ 2202447 h 2424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51722" h="2424413">
                  <a:moveTo>
                    <a:pt x="0" y="2202447"/>
                  </a:moveTo>
                  <a:lnTo>
                    <a:pt x="402482" y="238588"/>
                  </a:lnTo>
                  <a:cubicBezTo>
                    <a:pt x="475360" y="-127429"/>
                    <a:pt x="573722" y="59073"/>
                    <a:pt x="623749" y="31582"/>
                  </a:cubicBezTo>
                  <a:cubicBezTo>
                    <a:pt x="673776" y="4091"/>
                    <a:pt x="606587" y="24212"/>
                    <a:pt x="638093" y="23170"/>
                  </a:cubicBezTo>
                  <a:cubicBezTo>
                    <a:pt x="669599" y="22128"/>
                    <a:pt x="543399" y="-1668"/>
                    <a:pt x="626307" y="94"/>
                  </a:cubicBezTo>
                  <a:cubicBezTo>
                    <a:pt x="709215" y="1856"/>
                    <a:pt x="833079" y="10817"/>
                    <a:pt x="913200" y="16918"/>
                  </a:cubicBezTo>
                  <a:lnTo>
                    <a:pt x="1013792" y="188116"/>
                  </a:lnTo>
                  <a:lnTo>
                    <a:pt x="1351722" y="2202447"/>
                  </a:lnTo>
                  <a:cubicBezTo>
                    <a:pt x="1341985" y="2555569"/>
                    <a:pt x="478185" y="2375373"/>
                    <a:pt x="362854" y="2399383"/>
                  </a:cubicBezTo>
                  <a:cubicBezTo>
                    <a:pt x="247523" y="2423393"/>
                    <a:pt x="764662" y="2338094"/>
                    <a:pt x="659737" y="2346506"/>
                  </a:cubicBezTo>
                  <a:cubicBezTo>
                    <a:pt x="550489" y="2324876"/>
                    <a:pt x="435070" y="2378953"/>
                    <a:pt x="325822" y="2357323"/>
                  </a:cubicBezTo>
                  <a:lnTo>
                    <a:pt x="0" y="2202447"/>
                  </a:lnTo>
                  <a:close/>
                </a:path>
              </a:pathLst>
            </a:custGeom>
            <a:solidFill>
              <a:srgbClr val="FF0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4" name="Obrázek 23" descr="Obsah obrázku jídlo, hodiny&#10;&#10;Popis byl vytvořen automaticky">
            <a:extLst>
              <a:ext uri="{FF2B5EF4-FFF2-40B4-BE49-F238E27FC236}">
                <a16:creationId xmlns:a16="http://schemas.microsoft.com/office/drawing/2014/main" xmlns="" id="{8D9A1688-A205-436B-9B47-5329C04FCEC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714" y="1780673"/>
            <a:ext cx="476415" cy="46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35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2.59259E-6 L 0.00013 -0.32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L -0.38034 0.558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23" y="2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33333E-6 L -0.7733 0.4895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672" y="2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4.81481E-6 L -0.57227 0.2118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20" y="1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xmlns="" id="{838A69AD-5A73-4685-B07C-2D4E1C4A10DB}"/>
              </a:ext>
            </a:extLst>
          </p:cNvPr>
          <p:cNvSpPr/>
          <p:nvPr/>
        </p:nvSpPr>
        <p:spPr>
          <a:xfrm>
            <a:off x="3538499" y="1746839"/>
            <a:ext cx="4054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http://www.clker.com/clipart-dice-1.html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xmlns="" id="{5D226862-6448-4159-B799-B3F5C9F67928}"/>
              </a:ext>
            </a:extLst>
          </p:cNvPr>
          <p:cNvSpPr/>
          <p:nvPr/>
        </p:nvSpPr>
        <p:spPr>
          <a:xfrm>
            <a:off x="3538499" y="2116171"/>
            <a:ext cx="4054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http://www.clker.com/clipart-dice-2.html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xmlns="" id="{E5CB0E51-7ED5-4EB8-BF33-3F3094BB1667}"/>
              </a:ext>
            </a:extLst>
          </p:cNvPr>
          <p:cNvSpPr/>
          <p:nvPr/>
        </p:nvSpPr>
        <p:spPr>
          <a:xfrm>
            <a:off x="3538499" y="2485503"/>
            <a:ext cx="4054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http://www.clker.com/clipart-dice-3.html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xmlns="" id="{66FDD26C-9397-4EAA-AD23-A72DB28CE176}"/>
              </a:ext>
            </a:extLst>
          </p:cNvPr>
          <p:cNvSpPr/>
          <p:nvPr/>
        </p:nvSpPr>
        <p:spPr>
          <a:xfrm>
            <a:off x="3538499" y="2826411"/>
            <a:ext cx="4054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http://www.clker.com/clipart-dice-4.html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xmlns="" id="{68391408-2F21-40C1-8C67-472BA6DD1A8D}"/>
              </a:ext>
            </a:extLst>
          </p:cNvPr>
          <p:cNvSpPr/>
          <p:nvPr/>
        </p:nvSpPr>
        <p:spPr>
          <a:xfrm>
            <a:off x="3538499" y="3224167"/>
            <a:ext cx="4054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http://www.clker.com/clipart-dice-5.html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xmlns="" id="{C78D51FF-8E92-43E0-837C-33FE24B68A2F}"/>
              </a:ext>
            </a:extLst>
          </p:cNvPr>
          <p:cNvSpPr/>
          <p:nvPr/>
        </p:nvSpPr>
        <p:spPr>
          <a:xfrm>
            <a:off x="3538499" y="3585669"/>
            <a:ext cx="4054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http://www.clker.com/clipart-dice-6.html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xmlns="" id="{DD1E732D-004E-4F46-AC0A-3765157AB595}"/>
              </a:ext>
            </a:extLst>
          </p:cNvPr>
          <p:cNvSpPr/>
          <p:nvPr/>
        </p:nvSpPr>
        <p:spPr>
          <a:xfrm>
            <a:off x="3538499" y="3965496"/>
            <a:ext cx="4232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http://www.clker.com/clipart-hands-9.html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xmlns="" id="{90C3CB80-52C5-49FC-9D53-FEC2D6323CCE}"/>
              </a:ext>
            </a:extLst>
          </p:cNvPr>
          <p:cNvSpPr/>
          <p:nvPr/>
        </p:nvSpPr>
        <p:spPr>
          <a:xfrm>
            <a:off x="3529865" y="4372498"/>
            <a:ext cx="49210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http://www.clker.com/clipart-deaf-alphabet-l.html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xmlns="" id="{A9D407BD-9F09-41AE-B75D-4F84C2725280}"/>
              </a:ext>
            </a:extLst>
          </p:cNvPr>
          <p:cNvSpPr/>
          <p:nvPr/>
        </p:nvSpPr>
        <p:spPr>
          <a:xfrm>
            <a:off x="3538499" y="4752325"/>
            <a:ext cx="4655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http://www.clker.com/clipart-colorful-dice.html</a:t>
            </a:r>
            <a:endParaRPr lang="cs-CZ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xmlns="" id="{48C26A90-771D-4BA3-BC06-42236D8779DF}"/>
              </a:ext>
            </a:extLst>
          </p:cNvPr>
          <p:cNvSpPr txBox="1"/>
          <p:nvPr/>
        </p:nvSpPr>
        <p:spPr>
          <a:xfrm>
            <a:off x="3529865" y="1034174"/>
            <a:ext cx="65171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 obrázků:</a:t>
            </a:r>
          </a:p>
          <a:p>
            <a:r>
              <a:rPr lang="cs-CZ" dirty="0"/>
              <a:t>[ cit.2020 – 02 – 17 ]. Dostupné pod licencí Public </a:t>
            </a:r>
            <a:r>
              <a:rPr lang="cs-CZ" dirty="0" err="1"/>
              <a:t>domain</a:t>
            </a:r>
            <a:r>
              <a:rPr lang="cs-CZ" dirty="0"/>
              <a:t> na WWW: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xmlns="" id="{4735F7C2-83F1-4F56-9069-69A935FE8F6C}"/>
              </a:ext>
            </a:extLst>
          </p:cNvPr>
          <p:cNvSpPr txBox="1"/>
          <p:nvPr/>
        </p:nvSpPr>
        <p:spPr>
          <a:xfrm>
            <a:off x="3229783" y="469659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xmlns="" id="{23F56FD7-A9F3-43C8-A29A-A0CED860C546}"/>
              </a:ext>
            </a:extLst>
          </p:cNvPr>
          <p:cNvSpPr txBox="1"/>
          <p:nvPr/>
        </p:nvSpPr>
        <p:spPr>
          <a:xfrm>
            <a:off x="3221677" y="432725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xmlns="" id="{9174D186-E695-4241-9B4B-6C4D164B8EE9}"/>
              </a:ext>
            </a:extLst>
          </p:cNvPr>
          <p:cNvSpPr txBox="1"/>
          <p:nvPr/>
        </p:nvSpPr>
        <p:spPr>
          <a:xfrm>
            <a:off x="3257729" y="395792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xmlns="" id="{5A72DFA9-9221-47AE-AB92-EB7A7FE899FC}"/>
              </a:ext>
            </a:extLst>
          </p:cNvPr>
          <p:cNvSpPr txBox="1"/>
          <p:nvPr/>
        </p:nvSpPr>
        <p:spPr>
          <a:xfrm>
            <a:off x="3238417" y="35648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xmlns="" id="{F6302FA7-6427-40E8-A9F3-13776A230AF1}"/>
              </a:ext>
            </a:extLst>
          </p:cNvPr>
          <p:cNvSpPr txBox="1"/>
          <p:nvPr/>
        </p:nvSpPr>
        <p:spPr>
          <a:xfrm>
            <a:off x="3221677" y="31491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xmlns="" id="{B14AE18D-F0B5-4A19-8220-59663F17500A}"/>
              </a:ext>
            </a:extLst>
          </p:cNvPr>
          <p:cNvSpPr txBox="1"/>
          <p:nvPr/>
        </p:nvSpPr>
        <p:spPr>
          <a:xfrm>
            <a:off x="3204937" y="28186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xmlns="" id="{A773B434-F8E8-45DE-94EA-72231E74BE5E}"/>
              </a:ext>
            </a:extLst>
          </p:cNvPr>
          <p:cNvSpPr txBox="1"/>
          <p:nvPr/>
        </p:nvSpPr>
        <p:spPr>
          <a:xfrm>
            <a:off x="3204937" y="245833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xmlns="" id="{EC42CFF3-8881-42D8-AB7C-E4EA8AF0AD01}"/>
              </a:ext>
            </a:extLst>
          </p:cNvPr>
          <p:cNvSpPr txBox="1"/>
          <p:nvPr/>
        </p:nvSpPr>
        <p:spPr>
          <a:xfrm>
            <a:off x="3238417" y="211883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xmlns="" id="{2485BEA5-54F3-4F6E-B6AE-1682AB7ABD5C}"/>
              </a:ext>
            </a:extLst>
          </p:cNvPr>
          <p:cNvSpPr txBox="1"/>
          <p:nvPr/>
        </p:nvSpPr>
        <p:spPr>
          <a:xfrm>
            <a:off x="3238417" y="17286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xmlns="" id="{0CF3FDCA-11BE-406D-B728-7A1EB7552AB2}"/>
              </a:ext>
            </a:extLst>
          </p:cNvPr>
          <p:cNvSpPr txBox="1"/>
          <p:nvPr/>
        </p:nvSpPr>
        <p:spPr>
          <a:xfrm>
            <a:off x="8000833" y="474097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xmlns="" id="{5E6DC6D7-0926-40F3-8A31-70A41240568E}"/>
              </a:ext>
            </a:extLst>
          </p:cNvPr>
          <p:cNvSpPr txBox="1"/>
          <p:nvPr/>
        </p:nvSpPr>
        <p:spPr>
          <a:xfrm>
            <a:off x="8300915" y="437164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xmlns="" id="{773B43AA-356D-4124-A42D-FA30BCC36FE6}"/>
              </a:ext>
            </a:extLst>
          </p:cNvPr>
          <p:cNvSpPr txBox="1"/>
          <p:nvPr/>
        </p:nvSpPr>
        <p:spPr>
          <a:xfrm>
            <a:off x="7619380" y="39654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xmlns="" id="{69EE7A21-7CAA-4C72-AB70-262093D4F9F7}"/>
              </a:ext>
            </a:extLst>
          </p:cNvPr>
          <p:cNvSpPr txBox="1"/>
          <p:nvPr/>
        </p:nvSpPr>
        <p:spPr>
          <a:xfrm>
            <a:off x="7455133" y="357730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xmlns="" id="{160C7440-8CE7-4A4A-B146-48D06E28E02C}"/>
              </a:ext>
            </a:extLst>
          </p:cNvPr>
          <p:cNvSpPr txBox="1"/>
          <p:nvPr/>
        </p:nvSpPr>
        <p:spPr>
          <a:xfrm>
            <a:off x="7460026" y="319860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xmlns="" id="{D64B242F-C233-487F-9E66-4183CB42E040}"/>
              </a:ext>
            </a:extLst>
          </p:cNvPr>
          <p:cNvSpPr txBox="1"/>
          <p:nvPr/>
        </p:nvSpPr>
        <p:spPr>
          <a:xfrm>
            <a:off x="7455133" y="283597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xmlns="" id="{24FFFB70-55BC-468E-BCBD-BC14E52C32F8}"/>
              </a:ext>
            </a:extLst>
          </p:cNvPr>
          <p:cNvSpPr txBox="1"/>
          <p:nvPr/>
        </p:nvSpPr>
        <p:spPr>
          <a:xfrm>
            <a:off x="7445645" y="248283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xmlns="" id="{2E0FD474-B5B3-428B-9EC6-58928B836780}"/>
              </a:ext>
            </a:extLst>
          </p:cNvPr>
          <p:cNvSpPr txBox="1"/>
          <p:nvPr/>
        </p:nvSpPr>
        <p:spPr>
          <a:xfrm>
            <a:off x="7469339" y="211883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xmlns="" id="{4180B4D1-F982-43AC-870D-B4A9C445B8AB}"/>
              </a:ext>
            </a:extLst>
          </p:cNvPr>
          <p:cNvSpPr txBox="1"/>
          <p:nvPr/>
        </p:nvSpPr>
        <p:spPr>
          <a:xfrm>
            <a:off x="7460805" y="17415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76276192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247</Words>
  <Application>Microsoft Office PowerPoint</Application>
  <PresentationFormat>Vlastní</PresentationFormat>
  <Paragraphs>74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Tucimova</cp:lastModifiedBy>
  <cp:revision>30</cp:revision>
  <dcterms:created xsi:type="dcterms:W3CDTF">2020-02-17T09:41:54Z</dcterms:created>
  <dcterms:modified xsi:type="dcterms:W3CDTF">2020-03-12T08:30:06Z</dcterms:modified>
</cp:coreProperties>
</file>