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9" r:id="rId21"/>
    <p:sldId id="288" r:id="rId22"/>
    <p:sldId id="257" r:id="rId2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238" autoAdjust="0"/>
    <p:restoredTop sz="94660"/>
  </p:normalViewPr>
  <p:slideViewPr>
    <p:cSldViewPr snapToGrid="0">
      <p:cViewPr varScale="1">
        <p:scale>
          <a:sx n="72" d="100"/>
          <a:sy n="72" d="100"/>
        </p:scale>
        <p:origin x="60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D43ADD-E784-47C5-8D05-CA35E5FB0D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8A183DCB-D94B-4ABD-8A3C-44D3355107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64003AE-6408-4E7D-AF7D-C0F61C6A6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E4F46-2506-4046-8FA9-1A260FEF0574}" type="datetimeFigureOut">
              <a:rPr lang="cs-CZ" smtClean="0"/>
              <a:t>29.02.2020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861F95C-738F-49FA-9441-BB0AF5F442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C780496-98F3-4ACD-BC6D-B1461ED2C5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C3B2B-3207-4FB9-B854-E4189C46F9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592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E5BFD69-9CC0-4DE3-9B20-22FBCC45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68DF4B1-E853-4F01-A7B8-707E2ADC2F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D6BAA3A-B8E0-416D-AF6C-B0B93B9173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E4F46-2506-4046-8FA9-1A260FEF0574}" type="datetimeFigureOut">
              <a:rPr lang="cs-CZ" smtClean="0"/>
              <a:t>29.02.2020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AD9879D-4702-4632-A7D8-7137B7A8CB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E6F2FCB-EDD9-4713-8CBC-BB09AA8EA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C3B2B-3207-4FB9-B854-E4189C46F9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72756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95496C1-30C7-488D-8F0C-AD7D7A6BCD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D898030-B93A-42C0-A883-0ACD74F2F2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D7EF1A3-63C5-4297-A6D4-A17D7D903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E4F46-2506-4046-8FA9-1A260FEF0574}" type="datetimeFigureOut">
              <a:rPr lang="cs-CZ" smtClean="0"/>
              <a:t>29.02.2020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E8F2112-7AC5-4C18-BE50-E210F73694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D32B323-9AFF-41DD-B377-EA2D147860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C3B2B-3207-4FB9-B854-E4189C46F9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47517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6AE1A82-E808-4CC9-91C0-956A9E0A66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3513E13-7071-41C4-8AC8-086D83BC19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F0967530-7C4C-4CC4-9795-C5E58A28AC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FED45A1-A972-4190-8269-60E3C8BB8F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E4F46-2506-4046-8FA9-1A260FEF0574}" type="datetimeFigureOut">
              <a:rPr lang="cs-CZ" smtClean="0"/>
              <a:t>29.02.2020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99E5CA44-85A3-41F9-8E07-EE48F53F0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7D65BDE-8CF0-4673-A536-B0884F976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C3B2B-3207-4FB9-B854-E4189C46F9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9552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A99054B-578F-4284-B3D3-A45366B267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395F2DD-8FDC-4BF0-BD0A-60676C3B89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7CFC6A6-C473-456E-B008-BEC3062387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3B17CFDB-76B5-43C1-947C-36BE2F83EC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865376E0-582F-4A3C-81C4-37CD9AFB5B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931AE79C-8E59-4C54-A321-4627F44CAA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E4F46-2506-4046-8FA9-1A260FEF0574}" type="datetimeFigureOut">
              <a:rPr lang="cs-CZ" smtClean="0"/>
              <a:t>29.02.2020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ECD16D40-E683-4FF1-818D-787C80F530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6FCB2D93-285B-452C-8B28-C3DFA3297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C3B2B-3207-4FB9-B854-E4189C46F9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1204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FC64E09-F7F5-4B03-BCF6-9EA7A2A6B9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CB84A628-93C0-4147-B4C7-9B9ECFF70D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E4F46-2506-4046-8FA9-1A260FEF0574}" type="datetimeFigureOut">
              <a:rPr lang="cs-CZ" smtClean="0"/>
              <a:t>29.02.2020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F85D6DDE-FCE7-4132-AF8A-F886DC81BC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C405DE07-3051-41C9-8BD9-B6B327DD06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C3B2B-3207-4FB9-B854-E4189C46F9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8547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D71CE5EF-C59F-4703-8905-48E8012CF0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E4F46-2506-4046-8FA9-1A260FEF0574}" type="datetimeFigureOut">
              <a:rPr lang="cs-CZ" smtClean="0"/>
              <a:t>29.02.2020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35987FC0-0513-466E-9CB8-B6FF37A28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120E83B-45C3-4427-A9C9-D85F0288E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C3B2B-3207-4FB9-B854-E4189C46F9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1766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AA8730C-810F-45E9-BF53-7D585D4466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27FB31A-A6A8-4DB7-9F89-E918E65237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4458EF9A-8971-4FE0-981D-FAEFC723BC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C040EA32-0FA2-41D4-BDB3-293E3EB6B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E4F46-2506-4046-8FA9-1A260FEF0574}" type="datetimeFigureOut">
              <a:rPr lang="cs-CZ" smtClean="0"/>
              <a:t>29.02.2020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369113C-BDBC-454C-9AAC-E8B2BD8B84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F4B0DEF-57A2-491F-A3F1-24981DDABD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C3B2B-3207-4FB9-B854-E4189C46F9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21281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64A03ED-B671-4E5E-B14F-F88D83F3AD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E3EC7A39-9152-4E57-8F59-C3C5B9DDCD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088A59C-2ED8-4711-AE9E-AD18EDE515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BE1442D-41F4-42C7-9A5A-CC56AB944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E4F46-2506-4046-8FA9-1A260FEF0574}" type="datetimeFigureOut">
              <a:rPr lang="cs-CZ" smtClean="0"/>
              <a:t>29.02.2020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99DD9DF0-BA3E-4F41-BCE2-0CB53E43E5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5B5A3A7-73CF-4FF4-BDF8-7AB344C82D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C3B2B-3207-4FB9-B854-E4189C46F9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82775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1659598-3046-4FBC-968D-22F828BD75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9929400D-3B2B-4B2A-85BE-C490852AD0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83F356D-EA0A-4159-9A1A-3855D4C6A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E4F46-2506-4046-8FA9-1A260FEF0574}" type="datetimeFigureOut">
              <a:rPr lang="cs-CZ" smtClean="0"/>
              <a:t>29.02.2020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B0C537A-4B82-4A39-B6CC-501EC09F5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59B0CEB-0D84-4195-B684-F494F4458C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C3B2B-3207-4FB9-B854-E4189C46F9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63889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FD7C6C8D-9B9B-45E8-85C4-272E45A1870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EC5C4B6-40B2-400B-8C49-C1F7657C8F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68C369-52E5-407E-AC52-311924FE40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E4F46-2506-4046-8FA9-1A260FEF0574}" type="datetimeFigureOut">
              <a:rPr lang="cs-CZ" smtClean="0"/>
              <a:t>29.02.2020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204330D-EA6D-4990-AB7B-1A46811A7D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784BFD7-5D28-402D-AAA4-96CCC4BC10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C3B2B-3207-4FB9-B854-E4189C46F9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74045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513C6C47-A977-4784-BEB8-7A4047472C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38E34C5-90C0-4EE2-B8B9-2D7AD51E9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2FDE5E8-2FC9-4266-9763-B1C0DCBC752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4E4F46-2506-4046-8FA9-1A260FEF0574}" type="datetimeFigureOut">
              <a:rPr lang="cs-CZ" smtClean="0"/>
              <a:t>29.02.2020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E667276-1991-4041-BF59-74A3D66075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CB1DC55-68D3-4E11-9FBD-331B12DEF8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2C3B2B-3207-4FB9-B854-E4189C46F9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644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vp.cz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ker.com/clipart-10282.html" TargetMode="External"/><Relationship Id="rId7" Type="http://schemas.openxmlformats.org/officeDocument/2006/relationships/hyperlink" Target="https://commons.wikimedia.org/wiki/File:Bodybuilder_John_Quinlan.jpg" TargetMode="External"/><Relationship Id="rId2" Type="http://schemas.openxmlformats.org/officeDocument/2006/relationships/hyperlink" Target="http://www.clker.com/clipart-171427.html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clker.com/clipart-fwouyegfouewy.html" TargetMode="External"/><Relationship Id="rId5" Type="http://schemas.openxmlformats.org/officeDocument/2006/relationships/hyperlink" Target="http://www.clker.com/clipart-happy-smiling-face.html" TargetMode="External"/><Relationship Id="rId4" Type="http://schemas.openxmlformats.org/officeDocument/2006/relationships/hyperlink" Target="http://www.clker.com/clipart-cartoon-bone-1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25FB2B72-A9F0-4E66-B39B-6A0424811AA9}"/>
              </a:ext>
            </a:extLst>
          </p:cNvPr>
          <p:cNvSpPr txBox="1"/>
          <p:nvPr/>
        </p:nvSpPr>
        <p:spPr>
          <a:xfrm>
            <a:off x="3192905" y="2368446"/>
            <a:ext cx="39501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Násobení číslem 2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73C0A5DB-6D25-4585-9DAA-2C20AF9A6AFA}"/>
              </a:ext>
            </a:extLst>
          </p:cNvPr>
          <p:cNvSpPr/>
          <p:nvPr/>
        </p:nvSpPr>
        <p:spPr>
          <a:xfrm>
            <a:off x="543339" y="5810576"/>
            <a:ext cx="111053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0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Autorem materiálu a všech jeho částí, není-li uvedeno jinak, je Zdeněk </a:t>
            </a:r>
            <a:r>
              <a:rPr lang="cs-CZ" b="0" i="1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Hanzelín</a:t>
            </a:r>
            <a:r>
              <a:rPr lang="cs-CZ" b="0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. Dostupné z Metodického portálu </a:t>
            </a:r>
            <a:r>
              <a:rPr lang="cs-CZ" b="0" i="1" u="sng" dirty="0">
                <a:solidFill>
                  <a:srgbClr val="255C97"/>
                </a:solidFill>
                <a:effectLst/>
                <a:latin typeface="Arial" panose="020B0604020202020204" pitchFamily="34" charset="0"/>
                <a:hlinkClick r:id="rId2"/>
              </a:rPr>
              <a:t>www.rvp.cz</a:t>
            </a:r>
            <a:r>
              <a:rPr lang="cs-CZ" b="0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; ISSN 1802-4785. Provozuje Národní pedagogický institut České republiky (NPI ČR).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35066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ovéPole 51">
            <a:extLst>
              <a:ext uri="{FF2B5EF4-FFF2-40B4-BE49-F238E27FC236}">
                <a16:creationId xmlns:a16="http://schemas.microsoft.com/office/drawing/2014/main" id="{2D8BC645-C5C7-491E-BCF4-616FF82B2FD7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07DC16F5-23FB-4DDB-9189-22B563E33BA4}"/>
              </a:ext>
            </a:extLst>
          </p:cNvPr>
          <p:cNvSpPr txBox="1"/>
          <p:nvPr/>
        </p:nvSpPr>
        <p:spPr>
          <a:xfrm>
            <a:off x="241019" y="3946482"/>
            <a:ext cx="206498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3 . 2 =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B5BC370F-DFA8-4C13-8D7A-481B729D5075}"/>
              </a:ext>
            </a:extLst>
          </p:cNvPr>
          <p:cNvSpPr txBox="1"/>
          <p:nvPr/>
        </p:nvSpPr>
        <p:spPr>
          <a:xfrm>
            <a:off x="373216" y="101459"/>
            <a:ext cx="8370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klikni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A9BC4ACF-97D6-4785-BD6D-DAB30DD502EA}"/>
              </a:ext>
            </a:extLst>
          </p:cNvPr>
          <p:cNvSpPr txBox="1"/>
          <p:nvPr/>
        </p:nvSpPr>
        <p:spPr>
          <a:xfrm>
            <a:off x="2206993" y="3946482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6</a:t>
            </a:r>
          </a:p>
        </p:txBody>
      </p:sp>
      <p:sp>
        <p:nvSpPr>
          <p:cNvPr id="44" name="Vývojový diagram: spojnice 43">
            <a:extLst>
              <a:ext uri="{FF2B5EF4-FFF2-40B4-BE49-F238E27FC236}">
                <a16:creationId xmlns:a16="http://schemas.microsoft.com/office/drawing/2014/main" id="{A0B8AAD0-7A9D-4DA6-B2A3-05E8DDC1990A}"/>
              </a:ext>
            </a:extLst>
          </p:cNvPr>
          <p:cNvSpPr/>
          <p:nvPr/>
        </p:nvSpPr>
        <p:spPr>
          <a:xfrm>
            <a:off x="458249" y="5272105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Vývojový diagram: spojnice 45">
            <a:extLst>
              <a:ext uri="{FF2B5EF4-FFF2-40B4-BE49-F238E27FC236}">
                <a16:creationId xmlns:a16="http://schemas.microsoft.com/office/drawing/2014/main" id="{1849E9AA-D5C8-481B-BD8E-551941297AA4}"/>
              </a:ext>
            </a:extLst>
          </p:cNvPr>
          <p:cNvSpPr/>
          <p:nvPr/>
        </p:nvSpPr>
        <p:spPr>
          <a:xfrm>
            <a:off x="7965741" y="529688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Vývojový diagram: spojnice 46">
            <a:extLst>
              <a:ext uri="{FF2B5EF4-FFF2-40B4-BE49-F238E27FC236}">
                <a16:creationId xmlns:a16="http://schemas.microsoft.com/office/drawing/2014/main" id="{5DDC07A2-B894-44E9-AD20-F26729BF4A1A}"/>
              </a:ext>
            </a:extLst>
          </p:cNvPr>
          <p:cNvSpPr/>
          <p:nvPr/>
        </p:nvSpPr>
        <p:spPr>
          <a:xfrm>
            <a:off x="7446102" y="52971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Vývojový diagram: spojnice 47">
            <a:extLst>
              <a:ext uri="{FF2B5EF4-FFF2-40B4-BE49-F238E27FC236}">
                <a16:creationId xmlns:a16="http://schemas.microsoft.com/office/drawing/2014/main" id="{6543D13F-B5D0-4A09-9332-19159EB68099}"/>
              </a:ext>
            </a:extLst>
          </p:cNvPr>
          <p:cNvSpPr/>
          <p:nvPr/>
        </p:nvSpPr>
        <p:spPr>
          <a:xfrm>
            <a:off x="6929484" y="52971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Vývojový diagram: spojnice 48">
            <a:extLst>
              <a:ext uri="{FF2B5EF4-FFF2-40B4-BE49-F238E27FC236}">
                <a16:creationId xmlns:a16="http://schemas.microsoft.com/office/drawing/2014/main" id="{2FDCB98B-3879-473D-ABD4-3042C929688C}"/>
              </a:ext>
            </a:extLst>
          </p:cNvPr>
          <p:cNvSpPr/>
          <p:nvPr/>
        </p:nvSpPr>
        <p:spPr>
          <a:xfrm>
            <a:off x="6393397" y="5282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Vývojový diagram: spojnice 49">
            <a:extLst>
              <a:ext uri="{FF2B5EF4-FFF2-40B4-BE49-F238E27FC236}">
                <a16:creationId xmlns:a16="http://schemas.microsoft.com/office/drawing/2014/main" id="{D12B2DF7-E76A-4F33-928E-98C00762A3C1}"/>
              </a:ext>
            </a:extLst>
          </p:cNvPr>
          <p:cNvSpPr/>
          <p:nvPr/>
        </p:nvSpPr>
        <p:spPr>
          <a:xfrm>
            <a:off x="5896035" y="527401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Vývojový diagram: spojnice 50">
            <a:extLst>
              <a:ext uri="{FF2B5EF4-FFF2-40B4-BE49-F238E27FC236}">
                <a16:creationId xmlns:a16="http://schemas.microsoft.com/office/drawing/2014/main" id="{DAFD0DEA-0F15-4953-BB22-2B94BED0576C}"/>
              </a:ext>
            </a:extLst>
          </p:cNvPr>
          <p:cNvSpPr/>
          <p:nvPr/>
        </p:nvSpPr>
        <p:spPr>
          <a:xfrm>
            <a:off x="5379417" y="5282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Vývojový diagram: spojnice 52">
            <a:extLst>
              <a:ext uri="{FF2B5EF4-FFF2-40B4-BE49-F238E27FC236}">
                <a16:creationId xmlns:a16="http://schemas.microsoft.com/office/drawing/2014/main" id="{23DA38D5-5ECA-4C45-9BDD-7A0B0CA5A60E}"/>
              </a:ext>
            </a:extLst>
          </p:cNvPr>
          <p:cNvSpPr/>
          <p:nvPr/>
        </p:nvSpPr>
        <p:spPr>
          <a:xfrm>
            <a:off x="4840582" y="527434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ývojový diagram: spojnice 53">
            <a:extLst>
              <a:ext uri="{FF2B5EF4-FFF2-40B4-BE49-F238E27FC236}">
                <a16:creationId xmlns:a16="http://schemas.microsoft.com/office/drawing/2014/main" id="{E7B650A3-614C-4810-BCB6-3D0637894DE1}"/>
              </a:ext>
            </a:extLst>
          </p:cNvPr>
          <p:cNvSpPr/>
          <p:nvPr/>
        </p:nvSpPr>
        <p:spPr>
          <a:xfrm>
            <a:off x="4291907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874742BE-3FFA-41A2-B016-29B88DD9A08E}"/>
              </a:ext>
            </a:extLst>
          </p:cNvPr>
          <p:cNvSpPr/>
          <p:nvPr/>
        </p:nvSpPr>
        <p:spPr>
          <a:xfrm>
            <a:off x="3772239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92E4648F-FE1D-4D29-9F41-8724E21A28EC}"/>
              </a:ext>
            </a:extLst>
          </p:cNvPr>
          <p:cNvSpPr/>
          <p:nvPr/>
        </p:nvSpPr>
        <p:spPr>
          <a:xfrm>
            <a:off x="3216629" y="529243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19E40941-229D-40F0-A5F4-6D16613AAC74}"/>
              </a:ext>
            </a:extLst>
          </p:cNvPr>
          <p:cNvSpPr/>
          <p:nvPr/>
        </p:nvSpPr>
        <p:spPr>
          <a:xfrm>
            <a:off x="2658999" y="527210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0BE025F0-7D8D-482B-84E9-36C118248D12}"/>
              </a:ext>
            </a:extLst>
          </p:cNvPr>
          <p:cNvSpPr/>
          <p:nvPr/>
        </p:nvSpPr>
        <p:spPr>
          <a:xfrm>
            <a:off x="2120164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EFCEFCDD-0B75-4E94-A303-D2E69F8C71F1}"/>
              </a:ext>
            </a:extLst>
          </p:cNvPr>
          <p:cNvSpPr/>
          <p:nvPr/>
        </p:nvSpPr>
        <p:spPr>
          <a:xfrm>
            <a:off x="1571489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71D54658-FCB2-41D4-B37D-AE4333A9312A}"/>
              </a:ext>
            </a:extLst>
          </p:cNvPr>
          <p:cNvSpPr/>
          <p:nvPr/>
        </p:nvSpPr>
        <p:spPr>
          <a:xfrm>
            <a:off x="1014695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TextovéPole 61">
            <a:extLst>
              <a:ext uri="{FF2B5EF4-FFF2-40B4-BE49-F238E27FC236}">
                <a16:creationId xmlns:a16="http://schemas.microsoft.com/office/drawing/2014/main" id="{9221BD42-DC06-4E1C-822A-F717EB5EE3AD}"/>
              </a:ext>
            </a:extLst>
          </p:cNvPr>
          <p:cNvSpPr txBox="1"/>
          <p:nvPr/>
        </p:nvSpPr>
        <p:spPr>
          <a:xfrm>
            <a:off x="463073" y="466978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C4FE3610-E465-44DB-9D17-8976AF2409A5}"/>
              </a:ext>
            </a:extLst>
          </p:cNvPr>
          <p:cNvSpPr/>
          <p:nvPr/>
        </p:nvSpPr>
        <p:spPr>
          <a:xfrm>
            <a:off x="8514416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TextovéPole 63">
            <a:extLst>
              <a:ext uri="{FF2B5EF4-FFF2-40B4-BE49-F238E27FC236}">
                <a16:creationId xmlns:a16="http://schemas.microsoft.com/office/drawing/2014/main" id="{E7C2BB88-1B54-45B0-93BF-7AA9EFC6BE21}"/>
              </a:ext>
            </a:extLst>
          </p:cNvPr>
          <p:cNvSpPr txBox="1"/>
          <p:nvPr/>
        </p:nvSpPr>
        <p:spPr>
          <a:xfrm>
            <a:off x="8390996" y="4701412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C1C399BD-B139-435B-A27D-E5317BC999C2}"/>
              </a:ext>
            </a:extLst>
          </p:cNvPr>
          <p:cNvSpPr txBox="1"/>
          <p:nvPr/>
        </p:nvSpPr>
        <p:spPr>
          <a:xfrm>
            <a:off x="5783835" y="4707497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66" name="TextovéPole 65">
            <a:extLst>
              <a:ext uri="{FF2B5EF4-FFF2-40B4-BE49-F238E27FC236}">
                <a16:creationId xmlns:a16="http://schemas.microsoft.com/office/drawing/2014/main" id="{CDF45CF8-5173-4209-A3B3-E6B02374FA64}"/>
              </a:ext>
            </a:extLst>
          </p:cNvPr>
          <p:cNvSpPr txBox="1"/>
          <p:nvPr/>
        </p:nvSpPr>
        <p:spPr>
          <a:xfrm>
            <a:off x="3227533" y="472708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4F0E99D-15DB-4DD5-8260-C95577F77220}"/>
              </a:ext>
            </a:extLst>
          </p:cNvPr>
          <p:cNvSpPr/>
          <p:nvPr/>
        </p:nvSpPr>
        <p:spPr>
          <a:xfrm>
            <a:off x="8841075" y="586102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CADFD39B-ABF4-43B3-B691-2C2BD7BA615E}"/>
              </a:ext>
            </a:extLst>
          </p:cNvPr>
          <p:cNvSpPr/>
          <p:nvPr/>
        </p:nvSpPr>
        <p:spPr>
          <a:xfrm>
            <a:off x="158160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DF5361F3-DD7A-4893-85D9-FBD0218B23BD}"/>
              </a:ext>
            </a:extLst>
          </p:cNvPr>
          <p:cNvSpPr/>
          <p:nvPr/>
        </p:nvSpPr>
        <p:spPr>
          <a:xfrm>
            <a:off x="1111949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701AF615-0888-4DF7-AD8F-3EC09A9C5C66}"/>
              </a:ext>
            </a:extLst>
          </p:cNvPr>
          <p:cNvSpPr/>
          <p:nvPr/>
        </p:nvSpPr>
        <p:spPr>
          <a:xfrm>
            <a:off x="2070446" y="583248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7E1B0C78-D41E-499E-8298-62730F19BACA}"/>
              </a:ext>
            </a:extLst>
          </p:cNvPr>
          <p:cNvSpPr/>
          <p:nvPr/>
        </p:nvSpPr>
        <p:spPr>
          <a:xfrm>
            <a:off x="3028652" y="584725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151A85AF-3891-4A0D-B899-FD404FE55D80}"/>
              </a:ext>
            </a:extLst>
          </p:cNvPr>
          <p:cNvSpPr/>
          <p:nvPr/>
        </p:nvSpPr>
        <p:spPr>
          <a:xfrm>
            <a:off x="3998619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3595EAEA-2D35-4636-846D-D58E90FB4B13}"/>
              </a:ext>
            </a:extLst>
          </p:cNvPr>
          <p:cNvSpPr/>
          <p:nvPr/>
        </p:nvSpPr>
        <p:spPr>
          <a:xfrm>
            <a:off x="4981635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EED5A18F-BF2A-4989-B41F-2EF5F69649B8}"/>
              </a:ext>
            </a:extLst>
          </p:cNvPr>
          <p:cNvSpPr/>
          <p:nvPr/>
        </p:nvSpPr>
        <p:spPr>
          <a:xfrm>
            <a:off x="5977670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23D60CE1-7E86-44BD-8E48-A6B68FEBD42C}"/>
              </a:ext>
            </a:extLst>
          </p:cNvPr>
          <p:cNvSpPr/>
          <p:nvPr/>
        </p:nvSpPr>
        <p:spPr>
          <a:xfrm>
            <a:off x="6933317" y="5832202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2EE09BB0-B5F6-420F-8BD2-ABF12DC7FE33}"/>
              </a:ext>
            </a:extLst>
          </p:cNvPr>
          <p:cNvSpPr/>
          <p:nvPr/>
        </p:nvSpPr>
        <p:spPr>
          <a:xfrm>
            <a:off x="7888964" y="582947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67" name="TextovéPole 66">
            <a:extLst>
              <a:ext uri="{FF2B5EF4-FFF2-40B4-BE49-F238E27FC236}">
                <a16:creationId xmlns:a16="http://schemas.microsoft.com/office/drawing/2014/main" id="{39863959-BFF7-4AE9-B286-86CFCA2096D5}"/>
              </a:ext>
            </a:extLst>
          </p:cNvPr>
          <p:cNvSpPr txBox="1"/>
          <p:nvPr/>
        </p:nvSpPr>
        <p:spPr>
          <a:xfrm>
            <a:off x="8971616" y="4867501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8" name="TextovéPole 67">
            <a:extLst>
              <a:ext uri="{FF2B5EF4-FFF2-40B4-BE49-F238E27FC236}">
                <a16:creationId xmlns:a16="http://schemas.microsoft.com/office/drawing/2014/main" id="{681468C1-960C-4533-A1A3-A16C34D1215E}"/>
              </a:ext>
            </a:extLst>
          </p:cNvPr>
          <p:cNvSpPr txBox="1"/>
          <p:nvPr/>
        </p:nvSpPr>
        <p:spPr>
          <a:xfrm>
            <a:off x="6335064" y="4905224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9" name="TextovéPole 68">
            <a:extLst>
              <a:ext uri="{FF2B5EF4-FFF2-40B4-BE49-F238E27FC236}">
                <a16:creationId xmlns:a16="http://schemas.microsoft.com/office/drawing/2014/main" id="{9373A262-51C2-42BD-9AC0-A37033618AE8}"/>
              </a:ext>
            </a:extLst>
          </p:cNvPr>
          <p:cNvSpPr txBox="1"/>
          <p:nvPr/>
        </p:nvSpPr>
        <p:spPr>
          <a:xfrm>
            <a:off x="3536911" y="4901514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689D1535-CC01-4A4D-979B-F76C0F1CEC86}"/>
              </a:ext>
            </a:extLst>
          </p:cNvPr>
          <p:cNvSpPr txBox="1"/>
          <p:nvPr/>
        </p:nvSpPr>
        <p:spPr>
          <a:xfrm>
            <a:off x="803821" y="483172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grpSp>
        <p:nvGrpSpPr>
          <p:cNvPr id="27" name="Skupina 26">
            <a:extLst>
              <a:ext uri="{FF2B5EF4-FFF2-40B4-BE49-F238E27FC236}">
                <a16:creationId xmlns:a16="http://schemas.microsoft.com/office/drawing/2014/main" id="{3062356C-88A2-4FFE-B5C9-00C5551C63BE}"/>
              </a:ext>
            </a:extLst>
          </p:cNvPr>
          <p:cNvGrpSpPr/>
          <p:nvPr/>
        </p:nvGrpSpPr>
        <p:grpSpPr>
          <a:xfrm>
            <a:off x="10493116" y="4107306"/>
            <a:ext cx="1677770" cy="1452326"/>
            <a:chOff x="7540487" y="2206284"/>
            <a:chExt cx="1206673" cy="831399"/>
          </a:xfrm>
        </p:grpSpPr>
        <p:sp>
          <p:nvSpPr>
            <p:cNvPr id="20" name="Obdélník 19">
              <a:extLst>
                <a:ext uri="{FF2B5EF4-FFF2-40B4-BE49-F238E27FC236}">
                  <a16:creationId xmlns:a16="http://schemas.microsoft.com/office/drawing/2014/main" id="{CF38E418-D5AB-4646-B889-849DA48EF664}"/>
                </a:ext>
              </a:extLst>
            </p:cNvPr>
            <p:cNvSpPr/>
            <p:nvPr/>
          </p:nvSpPr>
          <p:spPr>
            <a:xfrm>
              <a:off x="7754575" y="2206284"/>
              <a:ext cx="992585" cy="327991"/>
            </a:xfrm>
            <a:custGeom>
              <a:avLst/>
              <a:gdLst>
                <a:gd name="connsiteX0" fmla="*/ 0 w 992585"/>
                <a:gd name="connsiteY0" fmla="*/ 0 h 314739"/>
                <a:gd name="connsiteX1" fmla="*/ 992585 w 992585"/>
                <a:gd name="connsiteY1" fmla="*/ 0 h 314739"/>
                <a:gd name="connsiteX2" fmla="*/ 992585 w 992585"/>
                <a:gd name="connsiteY2" fmla="*/ 314739 h 314739"/>
                <a:gd name="connsiteX3" fmla="*/ 0 w 992585"/>
                <a:gd name="connsiteY3" fmla="*/ 314739 h 314739"/>
                <a:gd name="connsiteX4" fmla="*/ 0 w 992585"/>
                <a:gd name="connsiteY4" fmla="*/ 0 h 314739"/>
                <a:gd name="connsiteX0" fmla="*/ 0 w 992585"/>
                <a:gd name="connsiteY0" fmla="*/ 0 h 327991"/>
                <a:gd name="connsiteX1" fmla="*/ 992585 w 992585"/>
                <a:gd name="connsiteY1" fmla="*/ 0 h 327991"/>
                <a:gd name="connsiteX2" fmla="*/ 992585 w 992585"/>
                <a:gd name="connsiteY2" fmla="*/ 314739 h 327991"/>
                <a:gd name="connsiteX3" fmla="*/ 265044 w 992585"/>
                <a:gd name="connsiteY3" fmla="*/ 327991 h 327991"/>
                <a:gd name="connsiteX4" fmla="*/ 0 w 992585"/>
                <a:gd name="connsiteY4" fmla="*/ 0 h 327991"/>
                <a:gd name="connsiteX0" fmla="*/ 0 w 992585"/>
                <a:gd name="connsiteY0" fmla="*/ 0 h 327991"/>
                <a:gd name="connsiteX1" fmla="*/ 727542 w 992585"/>
                <a:gd name="connsiteY1" fmla="*/ 0 h 327991"/>
                <a:gd name="connsiteX2" fmla="*/ 992585 w 992585"/>
                <a:gd name="connsiteY2" fmla="*/ 314739 h 327991"/>
                <a:gd name="connsiteX3" fmla="*/ 265044 w 992585"/>
                <a:gd name="connsiteY3" fmla="*/ 327991 h 327991"/>
                <a:gd name="connsiteX4" fmla="*/ 0 w 992585"/>
                <a:gd name="connsiteY4" fmla="*/ 0 h 327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2585" h="327991">
                  <a:moveTo>
                    <a:pt x="0" y="0"/>
                  </a:moveTo>
                  <a:lnTo>
                    <a:pt x="727542" y="0"/>
                  </a:lnTo>
                  <a:lnTo>
                    <a:pt x="992585" y="314739"/>
                  </a:lnTo>
                  <a:lnTo>
                    <a:pt x="265044" y="3279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délník 20">
              <a:extLst>
                <a:ext uri="{FF2B5EF4-FFF2-40B4-BE49-F238E27FC236}">
                  <a16:creationId xmlns:a16="http://schemas.microsoft.com/office/drawing/2014/main" id="{24DD4533-F17D-4383-8787-CD3DE90E12D7}"/>
                </a:ext>
              </a:extLst>
            </p:cNvPr>
            <p:cNvSpPr/>
            <p:nvPr/>
          </p:nvSpPr>
          <p:spPr>
            <a:xfrm>
              <a:off x="8070574" y="2534275"/>
              <a:ext cx="599206" cy="457200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3" name="Přímá spojnice 22">
              <a:extLst>
                <a:ext uri="{FF2B5EF4-FFF2-40B4-BE49-F238E27FC236}">
                  <a16:creationId xmlns:a16="http://schemas.microsoft.com/office/drawing/2014/main" id="{85C16887-BDCE-4EDC-92B8-F61C9112759C}"/>
                </a:ext>
              </a:extLst>
            </p:cNvPr>
            <p:cNvCxnSpPr>
              <a:stCxn id="20" idx="0"/>
            </p:cNvCxnSpPr>
            <p:nvPr/>
          </p:nvCxnSpPr>
          <p:spPr>
            <a:xfrm flipH="1">
              <a:off x="7540487" y="2206284"/>
              <a:ext cx="214088" cy="32799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Obdélník 24">
              <a:extLst>
                <a:ext uri="{FF2B5EF4-FFF2-40B4-BE49-F238E27FC236}">
                  <a16:creationId xmlns:a16="http://schemas.microsoft.com/office/drawing/2014/main" id="{E7269CDA-8A1A-4966-9148-85DB0AFDF4AF}"/>
                </a:ext>
              </a:extLst>
            </p:cNvPr>
            <p:cNvSpPr/>
            <p:nvPr/>
          </p:nvSpPr>
          <p:spPr>
            <a:xfrm>
              <a:off x="7562985" y="2531537"/>
              <a:ext cx="507590" cy="457200"/>
            </a:xfrm>
            <a:custGeom>
              <a:avLst/>
              <a:gdLst>
                <a:gd name="connsiteX0" fmla="*/ 0 w 507590"/>
                <a:gd name="connsiteY0" fmla="*/ 0 h 457200"/>
                <a:gd name="connsiteX1" fmla="*/ 507590 w 507590"/>
                <a:gd name="connsiteY1" fmla="*/ 0 h 457200"/>
                <a:gd name="connsiteX2" fmla="*/ 507590 w 507590"/>
                <a:gd name="connsiteY2" fmla="*/ 457200 h 457200"/>
                <a:gd name="connsiteX3" fmla="*/ 0 w 507590"/>
                <a:gd name="connsiteY3" fmla="*/ 457200 h 457200"/>
                <a:gd name="connsiteX4" fmla="*/ 0 w 507590"/>
                <a:gd name="connsiteY4" fmla="*/ 0 h 457200"/>
                <a:gd name="connsiteX0" fmla="*/ 0 w 507590"/>
                <a:gd name="connsiteY0" fmla="*/ 0 h 457200"/>
                <a:gd name="connsiteX1" fmla="*/ 507590 w 507590"/>
                <a:gd name="connsiteY1" fmla="*/ 0 h 457200"/>
                <a:gd name="connsiteX2" fmla="*/ 507590 w 507590"/>
                <a:gd name="connsiteY2" fmla="*/ 457200 h 457200"/>
                <a:gd name="connsiteX3" fmla="*/ 39757 w 507590"/>
                <a:gd name="connsiteY3" fmla="*/ 390939 h 457200"/>
                <a:gd name="connsiteX4" fmla="*/ 0 w 507590"/>
                <a:gd name="connsiteY4" fmla="*/ 0 h 45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7590" h="457200">
                  <a:moveTo>
                    <a:pt x="0" y="0"/>
                  </a:moveTo>
                  <a:lnTo>
                    <a:pt x="507590" y="0"/>
                  </a:lnTo>
                  <a:lnTo>
                    <a:pt x="507590" y="457200"/>
                  </a:lnTo>
                  <a:lnTo>
                    <a:pt x="39757" y="3909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ětiva 25">
              <a:extLst>
                <a:ext uri="{FF2B5EF4-FFF2-40B4-BE49-F238E27FC236}">
                  <a16:creationId xmlns:a16="http://schemas.microsoft.com/office/drawing/2014/main" id="{38699E7C-A196-48B9-990F-60F81B534559}"/>
                </a:ext>
              </a:extLst>
            </p:cNvPr>
            <p:cNvSpPr/>
            <p:nvPr/>
          </p:nvSpPr>
          <p:spPr>
            <a:xfrm rot="7236093">
              <a:off x="7655786" y="2682903"/>
              <a:ext cx="337543" cy="372018"/>
            </a:xfrm>
            <a:prstGeom prst="chord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33" name="Obrázek 32">
            <a:extLst>
              <a:ext uri="{FF2B5EF4-FFF2-40B4-BE49-F238E27FC236}">
                <a16:creationId xmlns:a16="http://schemas.microsoft.com/office/drawing/2014/main" id="{D7C5F192-26F7-45E7-AA99-526FCF2C7C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93" y="3076146"/>
            <a:ext cx="633931" cy="469109"/>
          </a:xfrm>
          <a:prstGeom prst="rect">
            <a:avLst/>
          </a:prstGeom>
        </p:spPr>
      </p:pic>
      <p:pic>
        <p:nvPicPr>
          <p:cNvPr id="35" name="Obrázek 34" descr="Obsah obrázku hodiny, kreslení&#10;&#10;Popis byl vytvořen automaticky">
            <a:extLst>
              <a:ext uri="{FF2B5EF4-FFF2-40B4-BE49-F238E27FC236}">
                <a16:creationId xmlns:a16="http://schemas.microsoft.com/office/drawing/2014/main" id="{37B0BE77-7E9D-470D-9D1D-5BFA84F609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72230">
            <a:off x="418476" y="2998648"/>
            <a:ext cx="481045" cy="245333"/>
          </a:xfrm>
          <a:prstGeom prst="rect">
            <a:avLst/>
          </a:prstGeom>
        </p:spPr>
      </p:pic>
      <p:pic>
        <p:nvPicPr>
          <p:cNvPr id="29" name="Obrázek 28">
            <a:extLst>
              <a:ext uri="{FF2B5EF4-FFF2-40B4-BE49-F238E27FC236}">
                <a16:creationId xmlns:a16="http://schemas.microsoft.com/office/drawing/2014/main" id="{48BAC316-B09C-4CDD-8254-C3556B5581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71086">
            <a:off x="9977271" y="4904114"/>
            <a:ext cx="846255" cy="492469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617280FD-A15D-4F6D-A643-65C712E0DE59}"/>
              </a:ext>
            </a:extLst>
          </p:cNvPr>
          <p:cNvSpPr txBox="1"/>
          <p:nvPr/>
        </p:nvSpPr>
        <p:spPr>
          <a:xfrm>
            <a:off x="2984846" y="1019331"/>
            <a:ext cx="74366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Pomoc Punťovi dostat se k misce tím, že správně vypočítáš</a:t>
            </a:r>
          </a:p>
          <a:p>
            <a:r>
              <a:rPr lang="cs-CZ" sz="2400" dirty="0"/>
              <a:t>příklady na násobení.</a:t>
            </a:r>
          </a:p>
        </p:txBody>
      </p:sp>
    </p:spTree>
    <p:extLst>
      <p:ext uri="{BB962C8B-B14F-4D97-AF65-F5344CB8AC3E}">
        <p14:creationId xmlns:p14="http://schemas.microsoft.com/office/powerpoint/2010/main" val="720964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>
                      <p:stCondLst>
                        <p:cond delay="0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500"/>
                            </p:stCondLst>
                            <p:childTnLst>
                              <p:par>
                                <p:cTn id="1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4.07407E-6 L -0.06705 -0.0463 " pathEditMode="relative" rAng="0" ptsTypes="AA">
                                      <p:cBhvr>
                                        <p:cTn id="12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59" y="-2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1" grpId="0"/>
      <p:bldP spid="3" grpId="0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3" grpId="0" animBg="1"/>
      <p:bldP spid="14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ovéPole 51">
            <a:extLst>
              <a:ext uri="{FF2B5EF4-FFF2-40B4-BE49-F238E27FC236}">
                <a16:creationId xmlns:a16="http://schemas.microsoft.com/office/drawing/2014/main" id="{2D8BC645-C5C7-491E-BCF4-616FF82B2FD7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07DC16F5-23FB-4DDB-9189-22B563E33BA4}"/>
              </a:ext>
            </a:extLst>
          </p:cNvPr>
          <p:cNvSpPr txBox="1"/>
          <p:nvPr/>
        </p:nvSpPr>
        <p:spPr>
          <a:xfrm>
            <a:off x="241019" y="3946482"/>
            <a:ext cx="206498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5 . 2 =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B5BC370F-DFA8-4C13-8D7A-481B729D5075}"/>
              </a:ext>
            </a:extLst>
          </p:cNvPr>
          <p:cNvSpPr txBox="1"/>
          <p:nvPr/>
        </p:nvSpPr>
        <p:spPr>
          <a:xfrm>
            <a:off x="373216" y="101459"/>
            <a:ext cx="8370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klikni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A9BC4ACF-97D6-4785-BD6D-DAB30DD502EA}"/>
              </a:ext>
            </a:extLst>
          </p:cNvPr>
          <p:cNvSpPr txBox="1"/>
          <p:nvPr/>
        </p:nvSpPr>
        <p:spPr>
          <a:xfrm>
            <a:off x="2206993" y="3946482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1</a:t>
            </a:r>
          </a:p>
        </p:txBody>
      </p:sp>
      <p:sp>
        <p:nvSpPr>
          <p:cNvPr id="44" name="Vývojový diagram: spojnice 43">
            <a:extLst>
              <a:ext uri="{FF2B5EF4-FFF2-40B4-BE49-F238E27FC236}">
                <a16:creationId xmlns:a16="http://schemas.microsoft.com/office/drawing/2014/main" id="{A0B8AAD0-7A9D-4DA6-B2A3-05E8DDC1990A}"/>
              </a:ext>
            </a:extLst>
          </p:cNvPr>
          <p:cNvSpPr/>
          <p:nvPr/>
        </p:nvSpPr>
        <p:spPr>
          <a:xfrm>
            <a:off x="458249" y="5272105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Vývojový diagram: spojnice 45">
            <a:extLst>
              <a:ext uri="{FF2B5EF4-FFF2-40B4-BE49-F238E27FC236}">
                <a16:creationId xmlns:a16="http://schemas.microsoft.com/office/drawing/2014/main" id="{1849E9AA-D5C8-481B-BD8E-551941297AA4}"/>
              </a:ext>
            </a:extLst>
          </p:cNvPr>
          <p:cNvSpPr/>
          <p:nvPr/>
        </p:nvSpPr>
        <p:spPr>
          <a:xfrm>
            <a:off x="7965741" y="529688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Vývojový diagram: spojnice 46">
            <a:extLst>
              <a:ext uri="{FF2B5EF4-FFF2-40B4-BE49-F238E27FC236}">
                <a16:creationId xmlns:a16="http://schemas.microsoft.com/office/drawing/2014/main" id="{5DDC07A2-B894-44E9-AD20-F26729BF4A1A}"/>
              </a:ext>
            </a:extLst>
          </p:cNvPr>
          <p:cNvSpPr/>
          <p:nvPr/>
        </p:nvSpPr>
        <p:spPr>
          <a:xfrm>
            <a:off x="7446102" y="52971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Vývojový diagram: spojnice 47">
            <a:extLst>
              <a:ext uri="{FF2B5EF4-FFF2-40B4-BE49-F238E27FC236}">
                <a16:creationId xmlns:a16="http://schemas.microsoft.com/office/drawing/2014/main" id="{6543D13F-B5D0-4A09-9332-19159EB68099}"/>
              </a:ext>
            </a:extLst>
          </p:cNvPr>
          <p:cNvSpPr/>
          <p:nvPr/>
        </p:nvSpPr>
        <p:spPr>
          <a:xfrm>
            <a:off x="6929484" y="52971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Vývojový diagram: spojnice 48">
            <a:extLst>
              <a:ext uri="{FF2B5EF4-FFF2-40B4-BE49-F238E27FC236}">
                <a16:creationId xmlns:a16="http://schemas.microsoft.com/office/drawing/2014/main" id="{2FDCB98B-3879-473D-ABD4-3042C929688C}"/>
              </a:ext>
            </a:extLst>
          </p:cNvPr>
          <p:cNvSpPr/>
          <p:nvPr/>
        </p:nvSpPr>
        <p:spPr>
          <a:xfrm>
            <a:off x="6393397" y="5282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Vývojový diagram: spojnice 49">
            <a:extLst>
              <a:ext uri="{FF2B5EF4-FFF2-40B4-BE49-F238E27FC236}">
                <a16:creationId xmlns:a16="http://schemas.microsoft.com/office/drawing/2014/main" id="{D12B2DF7-E76A-4F33-928E-98C00762A3C1}"/>
              </a:ext>
            </a:extLst>
          </p:cNvPr>
          <p:cNvSpPr/>
          <p:nvPr/>
        </p:nvSpPr>
        <p:spPr>
          <a:xfrm>
            <a:off x="5896035" y="527401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Vývojový diagram: spojnice 50">
            <a:extLst>
              <a:ext uri="{FF2B5EF4-FFF2-40B4-BE49-F238E27FC236}">
                <a16:creationId xmlns:a16="http://schemas.microsoft.com/office/drawing/2014/main" id="{DAFD0DEA-0F15-4953-BB22-2B94BED0576C}"/>
              </a:ext>
            </a:extLst>
          </p:cNvPr>
          <p:cNvSpPr/>
          <p:nvPr/>
        </p:nvSpPr>
        <p:spPr>
          <a:xfrm>
            <a:off x="5379417" y="5282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Vývojový diagram: spojnice 52">
            <a:extLst>
              <a:ext uri="{FF2B5EF4-FFF2-40B4-BE49-F238E27FC236}">
                <a16:creationId xmlns:a16="http://schemas.microsoft.com/office/drawing/2014/main" id="{23DA38D5-5ECA-4C45-9BDD-7A0B0CA5A60E}"/>
              </a:ext>
            </a:extLst>
          </p:cNvPr>
          <p:cNvSpPr/>
          <p:nvPr/>
        </p:nvSpPr>
        <p:spPr>
          <a:xfrm>
            <a:off x="4840582" y="527434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ývojový diagram: spojnice 53">
            <a:extLst>
              <a:ext uri="{FF2B5EF4-FFF2-40B4-BE49-F238E27FC236}">
                <a16:creationId xmlns:a16="http://schemas.microsoft.com/office/drawing/2014/main" id="{E7B650A3-614C-4810-BCB6-3D0637894DE1}"/>
              </a:ext>
            </a:extLst>
          </p:cNvPr>
          <p:cNvSpPr/>
          <p:nvPr/>
        </p:nvSpPr>
        <p:spPr>
          <a:xfrm>
            <a:off x="4291907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874742BE-3FFA-41A2-B016-29B88DD9A08E}"/>
              </a:ext>
            </a:extLst>
          </p:cNvPr>
          <p:cNvSpPr/>
          <p:nvPr/>
        </p:nvSpPr>
        <p:spPr>
          <a:xfrm>
            <a:off x="3772239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92E4648F-FE1D-4D29-9F41-8724E21A28EC}"/>
              </a:ext>
            </a:extLst>
          </p:cNvPr>
          <p:cNvSpPr/>
          <p:nvPr/>
        </p:nvSpPr>
        <p:spPr>
          <a:xfrm>
            <a:off x="3216629" y="529243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19E40941-229D-40F0-A5F4-6D16613AAC74}"/>
              </a:ext>
            </a:extLst>
          </p:cNvPr>
          <p:cNvSpPr/>
          <p:nvPr/>
        </p:nvSpPr>
        <p:spPr>
          <a:xfrm>
            <a:off x="2658999" y="527210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0BE025F0-7D8D-482B-84E9-36C118248D12}"/>
              </a:ext>
            </a:extLst>
          </p:cNvPr>
          <p:cNvSpPr/>
          <p:nvPr/>
        </p:nvSpPr>
        <p:spPr>
          <a:xfrm>
            <a:off x="2120164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EFCEFCDD-0B75-4E94-A303-D2E69F8C71F1}"/>
              </a:ext>
            </a:extLst>
          </p:cNvPr>
          <p:cNvSpPr/>
          <p:nvPr/>
        </p:nvSpPr>
        <p:spPr>
          <a:xfrm>
            <a:off x="1571489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71D54658-FCB2-41D4-B37D-AE4333A9312A}"/>
              </a:ext>
            </a:extLst>
          </p:cNvPr>
          <p:cNvSpPr/>
          <p:nvPr/>
        </p:nvSpPr>
        <p:spPr>
          <a:xfrm>
            <a:off x="1014695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TextovéPole 61">
            <a:extLst>
              <a:ext uri="{FF2B5EF4-FFF2-40B4-BE49-F238E27FC236}">
                <a16:creationId xmlns:a16="http://schemas.microsoft.com/office/drawing/2014/main" id="{9221BD42-DC06-4E1C-822A-F717EB5EE3AD}"/>
              </a:ext>
            </a:extLst>
          </p:cNvPr>
          <p:cNvSpPr txBox="1"/>
          <p:nvPr/>
        </p:nvSpPr>
        <p:spPr>
          <a:xfrm>
            <a:off x="463073" y="466978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C4FE3610-E465-44DB-9D17-8976AF2409A5}"/>
              </a:ext>
            </a:extLst>
          </p:cNvPr>
          <p:cNvSpPr/>
          <p:nvPr/>
        </p:nvSpPr>
        <p:spPr>
          <a:xfrm>
            <a:off x="8514416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TextovéPole 63">
            <a:extLst>
              <a:ext uri="{FF2B5EF4-FFF2-40B4-BE49-F238E27FC236}">
                <a16:creationId xmlns:a16="http://schemas.microsoft.com/office/drawing/2014/main" id="{E7C2BB88-1B54-45B0-93BF-7AA9EFC6BE21}"/>
              </a:ext>
            </a:extLst>
          </p:cNvPr>
          <p:cNvSpPr txBox="1"/>
          <p:nvPr/>
        </p:nvSpPr>
        <p:spPr>
          <a:xfrm>
            <a:off x="8390996" y="4701412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C1C399BD-B139-435B-A27D-E5317BC999C2}"/>
              </a:ext>
            </a:extLst>
          </p:cNvPr>
          <p:cNvSpPr txBox="1"/>
          <p:nvPr/>
        </p:nvSpPr>
        <p:spPr>
          <a:xfrm>
            <a:off x="5783835" y="4707497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66" name="TextovéPole 65">
            <a:extLst>
              <a:ext uri="{FF2B5EF4-FFF2-40B4-BE49-F238E27FC236}">
                <a16:creationId xmlns:a16="http://schemas.microsoft.com/office/drawing/2014/main" id="{CDF45CF8-5173-4209-A3B3-E6B02374FA64}"/>
              </a:ext>
            </a:extLst>
          </p:cNvPr>
          <p:cNvSpPr txBox="1"/>
          <p:nvPr/>
        </p:nvSpPr>
        <p:spPr>
          <a:xfrm>
            <a:off x="3227533" y="472708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4F0E99D-15DB-4DD5-8260-C95577F77220}"/>
              </a:ext>
            </a:extLst>
          </p:cNvPr>
          <p:cNvSpPr/>
          <p:nvPr/>
        </p:nvSpPr>
        <p:spPr>
          <a:xfrm>
            <a:off x="8841075" y="586102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CADFD39B-ABF4-43B3-B691-2C2BD7BA615E}"/>
              </a:ext>
            </a:extLst>
          </p:cNvPr>
          <p:cNvSpPr/>
          <p:nvPr/>
        </p:nvSpPr>
        <p:spPr>
          <a:xfrm>
            <a:off x="158160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DF5361F3-DD7A-4893-85D9-FBD0218B23BD}"/>
              </a:ext>
            </a:extLst>
          </p:cNvPr>
          <p:cNvSpPr/>
          <p:nvPr/>
        </p:nvSpPr>
        <p:spPr>
          <a:xfrm>
            <a:off x="1111949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701AF615-0888-4DF7-AD8F-3EC09A9C5C66}"/>
              </a:ext>
            </a:extLst>
          </p:cNvPr>
          <p:cNvSpPr/>
          <p:nvPr/>
        </p:nvSpPr>
        <p:spPr>
          <a:xfrm>
            <a:off x="2070446" y="583248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7E1B0C78-D41E-499E-8298-62730F19BACA}"/>
              </a:ext>
            </a:extLst>
          </p:cNvPr>
          <p:cNvSpPr/>
          <p:nvPr/>
        </p:nvSpPr>
        <p:spPr>
          <a:xfrm>
            <a:off x="3028652" y="584725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151A85AF-3891-4A0D-B899-FD404FE55D80}"/>
              </a:ext>
            </a:extLst>
          </p:cNvPr>
          <p:cNvSpPr/>
          <p:nvPr/>
        </p:nvSpPr>
        <p:spPr>
          <a:xfrm>
            <a:off x="3998619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3595EAEA-2D35-4636-846D-D58E90FB4B13}"/>
              </a:ext>
            </a:extLst>
          </p:cNvPr>
          <p:cNvSpPr/>
          <p:nvPr/>
        </p:nvSpPr>
        <p:spPr>
          <a:xfrm>
            <a:off x="4981635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EED5A18F-BF2A-4989-B41F-2EF5F69649B8}"/>
              </a:ext>
            </a:extLst>
          </p:cNvPr>
          <p:cNvSpPr/>
          <p:nvPr/>
        </p:nvSpPr>
        <p:spPr>
          <a:xfrm>
            <a:off x="5977670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23D60CE1-7E86-44BD-8E48-A6B68FEBD42C}"/>
              </a:ext>
            </a:extLst>
          </p:cNvPr>
          <p:cNvSpPr/>
          <p:nvPr/>
        </p:nvSpPr>
        <p:spPr>
          <a:xfrm>
            <a:off x="6933317" y="5832202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2EE09BB0-B5F6-420F-8BD2-ABF12DC7FE33}"/>
              </a:ext>
            </a:extLst>
          </p:cNvPr>
          <p:cNvSpPr/>
          <p:nvPr/>
        </p:nvSpPr>
        <p:spPr>
          <a:xfrm>
            <a:off x="7888964" y="582947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67" name="TextovéPole 66">
            <a:extLst>
              <a:ext uri="{FF2B5EF4-FFF2-40B4-BE49-F238E27FC236}">
                <a16:creationId xmlns:a16="http://schemas.microsoft.com/office/drawing/2014/main" id="{39863959-BFF7-4AE9-B286-86CFCA2096D5}"/>
              </a:ext>
            </a:extLst>
          </p:cNvPr>
          <p:cNvSpPr txBox="1"/>
          <p:nvPr/>
        </p:nvSpPr>
        <p:spPr>
          <a:xfrm>
            <a:off x="8971616" y="4867501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8" name="TextovéPole 67">
            <a:extLst>
              <a:ext uri="{FF2B5EF4-FFF2-40B4-BE49-F238E27FC236}">
                <a16:creationId xmlns:a16="http://schemas.microsoft.com/office/drawing/2014/main" id="{681468C1-960C-4533-A1A3-A16C34D1215E}"/>
              </a:ext>
            </a:extLst>
          </p:cNvPr>
          <p:cNvSpPr txBox="1"/>
          <p:nvPr/>
        </p:nvSpPr>
        <p:spPr>
          <a:xfrm>
            <a:off x="6335064" y="4905224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9" name="TextovéPole 68">
            <a:extLst>
              <a:ext uri="{FF2B5EF4-FFF2-40B4-BE49-F238E27FC236}">
                <a16:creationId xmlns:a16="http://schemas.microsoft.com/office/drawing/2014/main" id="{9373A262-51C2-42BD-9AC0-A37033618AE8}"/>
              </a:ext>
            </a:extLst>
          </p:cNvPr>
          <p:cNvSpPr txBox="1"/>
          <p:nvPr/>
        </p:nvSpPr>
        <p:spPr>
          <a:xfrm>
            <a:off x="3536911" y="4901514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689D1535-CC01-4A4D-979B-F76C0F1CEC86}"/>
              </a:ext>
            </a:extLst>
          </p:cNvPr>
          <p:cNvSpPr txBox="1"/>
          <p:nvPr/>
        </p:nvSpPr>
        <p:spPr>
          <a:xfrm>
            <a:off x="803821" y="483172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grpSp>
        <p:nvGrpSpPr>
          <p:cNvPr id="27" name="Skupina 26">
            <a:extLst>
              <a:ext uri="{FF2B5EF4-FFF2-40B4-BE49-F238E27FC236}">
                <a16:creationId xmlns:a16="http://schemas.microsoft.com/office/drawing/2014/main" id="{3062356C-88A2-4FFE-B5C9-00C5551C63BE}"/>
              </a:ext>
            </a:extLst>
          </p:cNvPr>
          <p:cNvGrpSpPr/>
          <p:nvPr/>
        </p:nvGrpSpPr>
        <p:grpSpPr>
          <a:xfrm>
            <a:off x="10326063" y="3837483"/>
            <a:ext cx="1865937" cy="1760256"/>
            <a:chOff x="7540487" y="2206284"/>
            <a:chExt cx="1206673" cy="831399"/>
          </a:xfrm>
        </p:grpSpPr>
        <p:sp>
          <p:nvSpPr>
            <p:cNvPr id="20" name="Obdélník 19">
              <a:extLst>
                <a:ext uri="{FF2B5EF4-FFF2-40B4-BE49-F238E27FC236}">
                  <a16:creationId xmlns:a16="http://schemas.microsoft.com/office/drawing/2014/main" id="{CF38E418-D5AB-4646-B889-849DA48EF664}"/>
                </a:ext>
              </a:extLst>
            </p:cNvPr>
            <p:cNvSpPr/>
            <p:nvPr/>
          </p:nvSpPr>
          <p:spPr>
            <a:xfrm>
              <a:off x="7754575" y="2206284"/>
              <a:ext cx="992585" cy="327991"/>
            </a:xfrm>
            <a:custGeom>
              <a:avLst/>
              <a:gdLst>
                <a:gd name="connsiteX0" fmla="*/ 0 w 992585"/>
                <a:gd name="connsiteY0" fmla="*/ 0 h 314739"/>
                <a:gd name="connsiteX1" fmla="*/ 992585 w 992585"/>
                <a:gd name="connsiteY1" fmla="*/ 0 h 314739"/>
                <a:gd name="connsiteX2" fmla="*/ 992585 w 992585"/>
                <a:gd name="connsiteY2" fmla="*/ 314739 h 314739"/>
                <a:gd name="connsiteX3" fmla="*/ 0 w 992585"/>
                <a:gd name="connsiteY3" fmla="*/ 314739 h 314739"/>
                <a:gd name="connsiteX4" fmla="*/ 0 w 992585"/>
                <a:gd name="connsiteY4" fmla="*/ 0 h 314739"/>
                <a:gd name="connsiteX0" fmla="*/ 0 w 992585"/>
                <a:gd name="connsiteY0" fmla="*/ 0 h 327991"/>
                <a:gd name="connsiteX1" fmla="*/ 992585 w 992585"/>
                <a:gd name="connsiteY1" fmla="*/ 0 h 327991"/>
                <a:gd name="connsiteX2" fmla="*/ 992585 w 992585"/>
                <a:gd name="connsiteY2" fmla="*/ 314739 h 327991"/>
                <a:gd name="connsiteX3" fmla="*/ 265044 w 992585"/>
                <a:gd name="connsiteY3" fmla="*/ 327991 h 327991"/>
                <a:gd name="connsiteX4" fmla="*/ 0 w 992585"/>
                <a:gd name="connsiteY4" fmla="*/ 0 h 327991"/>
                <a:gd name="connsiteX0" fmla="*/ 0 w 992585"/>
                <a:gd name="connsiteY0" fmla="*/ 0 h 327991"/>
                <a:gd name="connsiteX1" fmla="*/ 727542 w 992585"/>
                <a:gd name="connsiteY1" fmla="*/ 0 h 327991"/>
                <a:gd name="connsiteX2" fmla="*/ 992585 w 992585"/>
                <a:gd name="connsiteY2" fmla="*/ 314739 h 327991"/>
                <a:gd name="connsiteX3" fmla="*/ 265044 w 992585"/>
                <a:gd name="connsiteY3" fmla="*/ 327991 h 327991"/>
                <a:gd name="connsiteX4" fmla="*/ 0 w 992585"/>
                <a:gd name="connsiteY4" fmla="*/ 0 h 327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2585" h="327991">
                  <a:moveTo>
                    <a:pt x="0" y="0"/>
                  </a:moveTo>
                  <a:lnTo>
                    <a:pt x="727542" y="0"/>
                  </a:lnTo>
                  <a:lnTo>
                    <a:pt x="992585" y="314739"/>
                  </a:lnTo>
                  <a:lnTo>
                    <a:pt x="265044" y="3279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délník 20">
              <a:extLst>
                <a:ext uri="{FF2B5EF4-FFF2-40B4-BE49-F238E27FC236}">
                  <a16:creationId xmlns:a16="http://schemas.microsoft.com/office/drawing/2014/main" id="{24DD4533-F17D-4383-8787-CD3DE90E12D7}"/>
                </a:ext>
              </a:extLst>
            </p:cNvPr>
            <p:cNvSpPr/>
            <p:nvPr/>
          </p:nvSpPr>
          <p:spPr>
            <a:xfrm>
              <a:off x="8070574" y="2534275"/>
              <a:ext cx="599206" cy="457200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3" name="Přímá spojnice 22">
              <a:extLst>
                <a:ext uri="{FF2B5EF4-FFF2-40B4-BE49-F238E27FC236}">
                  <a16:creationId xmlns:a16="http://schemas.microsoft.com/office/drawing/2014/main" id="{85C16887-BDCE-4EDC-92B8-F61C9112759C}"/>
                </a:ext>
              </a:extLst>
            </p:cNvPr>
            <p:cNvCxnSpPr>
              <a:stCxn id="20" idx="0"/>
            </p:cNvCxnSpPr>
            <p:nvPr/>
          </p:nvCxnSpPr>
          <p:spPr>
            <a:xfrm flipH="1">
              <a:off x="7540487" y="2206284"/>
              <a:ext cx="214088" cy="32799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Obdélník 24">
              <a:extLst>
                <a:ext uri="{FF2B5EF4-FFF2-40B4-BE49-F238E27FC236}">
                  <a16:creationId xmlns:a16="http://schemas.microsoft.com/office/drawing/2014/main" id="{E7269CDA-8A1A-4966-9148-85DB0AFDF4AF}"/>
                </a:ext>
              </a:extLst>
            </p:cNvPr>
            <p:cNvSpPr/>
            <p:nvPr/>
          </p:nvSpPr>
          <p:spPr>
            <a:xfrm>
              <a:off x="7562985" y="2531537"/>
              <a:ext cx="507590" cy="457200"/>
            </a:xfrm>
            <a:custGeom>
              <a:avLst/>
              <a:gdLst>
                <a:gd name="connsiteX0" fmla="*/ 0 w 507590"/>
                <a:gd name="connsiteY0" fmla="*/ 0 h 457200"/>
                <a:gd name="connsiteX1" fmla="*/ 507590 w 507590"/>
                <a:gd name="connsiteY1" fmla="*/ 0 h 457200"/>
                <a:gd name="connsiteX2" fmla="*/ 507590 w 507590"/>
                <a:gd name="connsiteY2" fmla="*/ 457200 h 457200"/>
                <a:gd name="connsiteX3" fmla="*/ 0 w 507590"/>
                <a:gd name="connsiteY3" fmla="*/ 457200 h 457200"/>
                <a:gd name="connsiteX4" fmla="*/ 0 w 507590"/>
                <a:gd name="connsiteY4" fmla="*/ 0 h 457200"/>
                <a:gd name="connsiteX0" fmla="*/ 0 w 507590"/>
                <a:gd name="connsiteY0" fmla="*/ 0 h 457200"/>
                <a:gd name="connsiteX1" fmla="*/ 507590 w 507590"/>
                <a:gd name="connsiteY1" fmla="*/ 0 h 457200"/>
                <a:gd name="connsiteX2" fmla="*/ 507590 w 507590"/>
                <a:gd name="connsiteY2" fmla="*/ 457200 h 457200"/>
                <a:gd name="connsiteX3" fmla="*/ 39757 w 507590"/>
                <a:gd name="connsiteY3" fmla="*/ 390939 h 457200"/>
                <a:gd name="connsiteX4" fmla="*/ 0 w 507590"/>
                <a:gd name="connsiteY4" fmla="*/ 0 h 45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7590" h="457200">
                  <a:moveTo>
                    <a:pt x="0" y="0"/>
                  </a:moveTo>
                  <a:lnTo>
                    <a:pt x="507590" y="0"/>
                  </a:lnTo>
                  <a:lnTo>
                    <a:pt x="507590" y="457200"/>
                  </a:lnTo>
                  <a:lnTo>
                    <a:pt x="39757" y="3909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ětiva 25">
              <a:extLst>
                <a:ext uri="{FF2B5EF4-FFF2-40B4-BE49-F238E27FC236}">
                  <a16:creationId xmlns:a16="http://schemas.microsoft.com/office/drawing/2014/main" id="{38699E7C-A196-48B9-990F-60F81B534559}"/>
                </a:ext>
              </a:extLst>
            </p:cNvPr>
            <p:cNvSpPr/>
            <p:nvPr/>
          </p:nvSpPr>
          <p:spPr>
            <a:xfrm rot="7236093">
              <a:off x="7655786" y="2682903"/>
              <a:ext cx="337543" cy="372018"/>
            </a:xfrm>
            <a:prstGeom prst="chord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0" name="Skupina 9">
            <a:extLst>
              <a:ext uri="{FF2B5EF4-FFF2-40B4-BE49-F238E27FC236}">
                <a16:creationId xmlns:a16="http://schemas.microsoft.com/office/drawing/2014/main" id="{1561D17D-93BA-4B25-B31D-B92830C1A3A3}"/>
              </a:ext>
            </a:extLst>
          </p:cNvPr>
          <p:cNvGrpSpPr/>
          <p:nvPr/>
        </p:nvGrpSpPr>
        <p:grpSpPr>
          <a:xfrm>
            <a:off x="188204" y="3058244"/>
            <a:ext cx="727245" cy="469109"/>
            <a:chOff x="517919" y="1050468"/>
            <a:chExt cx="727245" cy="469109"/>
          </a:xfrm>
        </p:grpSpPr>
        <p:pic>
          <p:nvPicPr>
            <p:cNvPr id="33" name="Obrázek 32">
              <a:extLst>
                <a:ext uri="{FF2B5EF4-FFF2-40B4-BE49-F238E27FC236}">
                  <a16:creationId xmlns:a16="http://schemas.microsoft.com/office/drawing/2014/main" id="{D7C5F192-26F7-45E7-AA99-526FCF2C7CF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7919" y="1050468"/>
              <a:ext cx="633931" cy="469109"/>
            </a:xfrm>
            <a:prstGeom prst="rect">
              <a:avLst/>
            </a:prstGeom>
          </p:spPr>
        </p:pic>
        <p:pic>
          <p:nvPicPr>
            <p:cNvPr id="35" name="Obrázek 34" descr="Obsah obrázku hodiny, kreslení&#10;&#10;Popis byl vytvořen automaticky">
              <a:extLst>
                <a:ext uri="{FF2B5EF4-FFF2-40B4-BE49-F238E27FC236}">
                  <a16:creationId xmlns:a16="http://schemas.microsoft.com/office/drawing/2014/main" id="{37B0BE77-7E9D-470D-9D1D-5BFA84F6094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072230">
              <a:off x="764119" y="1051771"/>
              <a:ext cx="481045" cy="245333"/>
            </a:xfrm>
            <a:prstGeom prst="rect">
              <a:avLst/>
            </a:prstGeom>
          </p:spPr>
        </p:pic>
      </p:grpSp>
      <p:pic>
        <p:nvPicPr>
          <p:cNvPr id="29" name="Obrázek 28">
            <a:extLst>
              <a:ext uri="{FF2B5EF4-FFF2-40B4-BE49-F238E27FC236}">
                <a16:creationId xmlns:a16="http://schemas.microsoft.com/office/drawing/2014/main" id="{48BAC316-B09C-4CDD-8254-C3556B5581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71086">
            <a:off x="9215706" y="4552769"/>
            <a:ext cx="846255" cy="492469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35F08778-0BA3-45C5-B992-093EFAF209EA}"/>
              </a:ext>
            </a:extLst>
          </p:cNvPr>
          <p:cNvSpPr txBox="1"/>
          <p:nvPr/>
        </p:nvSpPr>
        <p:spPr>
          <a:xfrm>
            <a:off x="2634366" y="3961885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0</a:t>
            </a:r>
          </a:p>
        </p:txBody>
      </p:sp>
      <p:sp>
        <p:nvSpPr>
          <p:cNvPr id="104" name="TextovéPole 103">
            <a:extLst>
              <a:ext uri="{FF2B5EF4-FFF2-40B4-BE49-F238E27FC236}">
                <a16:creationId xmlns:a16="http://schemas.microsoft.com/office/drawing/2014/main" id="{C99551E2-AE2D-4263-91A1-0D1DD5083E19}"/>
              </a:ext>
            </a:extLst>
          </p:cNvPr>
          <p:cNvSpPr txBox="1"/>
          <p:nvPr/>
        </p:nvSpPr>
        <p:spPr>
          <a:xfrm>
            <a:off x="2984846" y="1019331"/>
            <a:ext cx="74366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Pomoc Punťovi dostat se k misce tím, že správně vypočítáš</a:t>
            </a:r>
          </a:p>
          <a:p>
            <a:r>
              <a:rPr lang="cs-CZ" sz="2400" dirty="0"/>
              <a:t>příklady na násobení.</a:t>
            </a:r>
          </a:p>
        </p:txBody>
      </p:sp>
    </p:spTree>
    <p:extLst>
      <p:ext uri="{BB962C8B-B14F-4D97-AF65-F5344CB8AC3E}">
        <p14:creationId xmlns:p14="http://schemas.microsoft.com/office/powerpoint/2010/main" val="348185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00"/>
                            </p:stCondLst>
                            <p:childTnLst>
                              <p:par>
                                <p:cTn id="1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00"/>
                            </p:stCondLst>
                            <p:childTnLst>
                              <p:par>
                                <p:cTn id="122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1.48148E-6 L -0.06015 -0.03357 " pathEditMode="relative" rAng="0" ptsTypes="AA">
                                      <p:cBhvr>
                                        <p:cTn id="12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08" y="-1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1" grpId="0"/>
      <p:bldP spid="3" grpId="0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3" grpId="0" animBg="1"/>
      <p:bldP spid="14" grpId="0" animBg="1"/>
      <p:bldP spid="13" grpId="0" animBg="1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ovéPole 51">
            <a:extLst>
              <a:ext uri="{FF2B5EF4-FFF2-40B4-BE49-F238E27FC236}">
                <a16:creationId xmlns:a16="http://schemas.microsoft.com/office/drawing/2014/main" id="{2D8BC645-C5C7-491E-BCF4-616FF82B2FD7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07DC16F5-23FB-4DDB-9189-22B563E33BA4}"/>
              </a:ext>
            </a:extLst>
          </p:cNvPr>
          <p:cNvSpPr txBox="1"/>
          <p:nvPr/>
        </p:nvSpPr>
        <p:spPr>
          <a:xfrm>
            <a:off x="241019" y="3946482"/>
            <a:ext cx="206498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8 . 2 =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B5BC370F-DFA8-4C13-8D7A-481B729D5075}"/>
              </a:ext>
            </a:extLst>
          </p:cNvPr>
          <p:cNvSpPr txBox="1"/>
          <p:nvPr/>
        </p:nvSpPr>
        <p:spPr>
          <a:xfrm>
            <a:off x="373216" y="101459"/>
            <a:ext cx="8370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klikni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A9BC4ACF-97D6-4785-BD6D-DAB30DD502EA}"/>
              </a:ext>
            </a:extLst>
          </p:cNvPr>
          <p:cNvSpPr txBox="1"/>
          <p:nvPr/>
        </p:nvSpPr>
        <p:spPr>
          <a:xfrm>
            <a:off x="2206993" y="3946482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1</a:t>
            </a:r>
          </a:p>
        </p:txBody>
      </p:sp>
      <p:sp>
        <p:nvSpPr>
          <p:cNvPr id="44" name="Vývojový diagram: spojnice 43">
            <a:extLst>
              <a:ext uri="{FF2B5EF4-FFF2-40B4-BE49-F238E27FC236}">
                <a16:creationId xmlns:a16="http://schemas.microsoft.com/office/drawing/2014/main" id="{A0B8AAD0-7A9D-4DA6-B2A3-05E8DDC1990A}"/>
              </a:ext>
            </a:extLst>
          </p:cNvPr>
          <p:cNvSpPr/>
          <p:nvPr/>
        </p:nvSpPr>
        <p:spPr>
          <a:xfrm>
            <a:off x="458249" y="5272105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Vývojový diagram: spojnice 45">
            <a:extLst>
              <a:ext uri="{FF2B5EF4-FFF2-40B4-BE49-F238E27FC236}">
                <a16:creationId xmlns:a16="http://schemas.microsoft.com/office/drawing/2014/main" id="{1849E9AA-D5C8-481B-BD8E-551941297AA4}"/>
              </a:ext>
            </a:extLst>
          </p:cNvPr>
          <p:cNvSpPr/>
          <p:nvPr/>
        </p:nvSpPr>
        <p:spPr>
          <a:xfrm>
            <a:off x="7965741" y="529688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Vývojový diagram: spojnice 46">
            <a:extLst>
              <a:ext uri="{FF2B5EF4-FFF2-40B4-BE49-F238E27FC236}">
                <a16:creationId xmlns:a16="http://schemas.microsoft.com/office/drawing/2014/main" id="{5DDC07A2-B894-44E9-AD20-F26729BF4A1A}"/>
              </a:ext>
            </a:extLst>
          </p:cNvPr>
          <p:cNvSpPr/>
          <p:nvPr/>
        </p:nvSpPr>
        <p:spPr>
          <a:xfrm>
            <a:off x="7446102" y="52971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Vývojový diagram: spojnice 47">
            <a:extLst>
              <a:ext uri="{FF2B5EF4-FFF2-40B4-BE49-F238E27FC236}">
                <a16:creationId xmlns:a16="http://schemas.microsoft.com/office/drawing/2014/main" id="{6543D13F-B5D0-4A09-9332-19159EB68099}"/>
              </a:ext>
            </a:extLst>
          </p:cNvPr>
          <p:cNvSpPr/>
          <p:nvPr/>
        </p:nvSpPr>
        <p:spPr>
          <a:xfrm>
            <a:off x="6929484" y="52971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Vývojový diagram: spojnice 48">
            <a:extLst>
              <a:ext uri="{FF2B5EF4-FFF2-40B4-BE49-F238E27FC236}">
                <a16:creationId xmlns:a16="http://schemas.microsoft.com/office/drawing/2014/main" id="{2FDCB98B-3879-473D-ABD4-3042C929688C}"/>
              </a:ext>
            </a:extLst>
          </p:cNvPr>
          <p:cNvSpPr/>
          <p:nvPr/>
        </p:nvSpPr>
        <p:spPr>
          <a:xfrm>
            <a:off x="6393397" y="5282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Vývojový diagram: spojnice 49">
            <a:extLst>
              <a:ext uri="{FF2B5EF4-FFF2-40B4-BE49-F238E27FC236}">
                <a16:creationId xmlns:a16="http://schemas.microsoft.com/office/drawing/2014/main" id="{D12B2DF7-E76A-4F33-928E-98C00762A3C1}"/>
              </a:ext>
            </a:extLst>
          </p:cNvPr>
          <p:cNvSpPr/>
          <p:nvPr/>
        </p:nvSpPr>
        <p:spPr>
          <a:xfrm>
            <a:off x="5896035" y="527401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Vývojový diagram: spojnice 50">
            <a:extLst>
              <a:ext uri="{FF2B5EF4-FFF2-40B4-BE49-F238E27FC236}">
                <a16:creationId xmlns:a16="http://schemas.microsoft.com/office/drawing/2014/main" id="{DAFD0DEA-0F15-4953-BB22-2B94BED0576C}"/>
              </a:ext>
            </a:extLst>
          </p:cNvPr>
          <p:cNvSpPr/>
          <p:nvPr/>
        </p:nvSpPr>
        <p:spPr>
          <a:xfrm>
            <a:off x="5379417" y="5282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Vývojový diagram: spojnice 52">
            <a:extLst>
              <a:ext uri="{FF2B5EF4-FFF2-40B4-BE49-F238E27FC236}">
                <a16:creationId xmlns:a16="http://schemas.microsoft.com/office/drawing/2014/main" id="{23DA38D5-5ECA-4C45-9BDD-7A0B0CA5A60E}"/>
              </a:ext>
            </a:extLst>
          </p:cNvPr>
          <p:cNvSpPr/>
          <p:nvPr/>
        </p:nvSpPr>
        <p:spPr>
          <a:xfrm>
            <a:off x="4840582" y="527434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ývojový diagram: spojnice 53">
            <a:extLst>
              <a:ext uri="{FF2B5EF4-FFF2-40B4-BE49-F238E27FC236}">
                <a16:creationId xmlns:a16="http://schemas.microsoft.com/office/drawing/2014/main" id="{E7B650A3-614C-4810-BCB6-3D0637894DE1}"/>
              </a:ext>
            </a:extLst>
          </p:cNvPr>
          <p:cNvSpPr/>
          <p:nvPr/>
        </p:nvSpPr>
        <p:spPr>
          <a:xfrm>
            <a:off x="4291907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874742BE-3FFA-41A2-B016-29B88DD9A08E}"/>
              </a:ext>
            </a:extLst>
          </p:cNvPr>
          <p:cNvSpPr/>
          <p:nvPr/>
        </p:nvSpPr>
        <p:spPr>
          <a:xfrm>
            <a:off x="3772239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92E4648F-FE1D-4D29-9F41-8724E21A28EC}"/>
              </a:ext>
            </a:extLst>
          </p:cNvPr>
          <p:cNvSpPr/>
          <p:nvPr/>
        </p:nvSpPr>
        <p:spPr>
          <a:xfrm>
            <a:off x="3216629" y="529243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19E40941-229D-40F0-A5F4-6D16613AAC74}"/>
              </a:ext>
            </a:extLst>
          </p:cNvPr>
          <p:cNvSpPr/>
          <p:nvPr/>
        </p:nvSpPr>
        <p:spPr>
          <a:xfrm>
            <a:off x="2658999" y="527210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0BE025F0-7D8D-482B-84E9-36C118248D12}"/>
              </a:ext>
            </a:extLst>
          </p:cNvPr>
          <p:cNvSpPr/>
          <p:nvPr/>
        </p:nvSpPr>
        <p:spPr>
          <a:xfrm>
            <a:off x="2120164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EFCEFCDD-0B75-4E94-A303-D2E69F8C71F1}"/>
              </a:ext>
            </a:extLst>
          </p:cNvPr>
          <p:cNvSpPr/>
          <p:nvPr/>
        </p:nvSpPr>
        <p:spPr>
          <a:xfrm>
            <a:off x="1571489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71D54658-FCB2-41D4-B37D-AE4333A9312A}"/>
              </a:ext>
            </a:extLst>
          </p:cNvPr>
          <p:cNvSpPr/>
          <p:nvPr/>
        </p:nvSpPr>
        <p:spPr>
          <a:xfrm>
            <a:off x="1014695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TextovéPole 61">
            <a:extLst>
              <a:ext uri="{FF2B5EF4-FFF2-40B4-BE49-F238E27FC236}">
                <a16:creationId xmlns:a16="http://schemas.microsoft.com/office/drawing/2014/main" id="{9221BD42-DC06-4E1C-822A-F717EB5EE3AD}"/>
              </a:ext>
            </a:extLst>
          </p:cNvPr>
          <p:cNvSpPr txBox="1"/>
          <p:nvPr/>
        </p:nvSpPr>
        <p:spPr>
          <a:xfrm>
            <a:off x="463073" y="466978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C4FE3610-E465-44DB-9D17-8976AF2409A5}"/>
              </a:ext>
            </a:extLst>
          </p:cNvPr>
          <p:cNvSpPr/>
          <p:nvPr/>
        </p:nvSpPr>
        <p:spPr>
          <a:xfrm>
            <a:off x="8514416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TextovéPole 63">
            <a:extLst>
              <a:ext uri="{FF2B5EF4-FFF2-40B4-BE49-F238E27FC236}">
                <a16:creationId xmlns:a16="http://schemas.microsoft.com/office/drawing/2014/main" id="{E7C2BB88-1B54-45B0-93BF-7AA9EFC6BE21}"/>
              </a:ext>
            </a:extLst>
          </p:cNvPr>
          <p:cNvSpPr txBox="1"/>
          <p:nvPr/>
        </p:nvSpPr>
        <p:spPr>
          <a:xfrm>
            <a:off x="8390996" y="4701412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C1C399BD-B139-435B-A27D-E5317BC999C2}"/>
              </a:ext>
            </a:extLst>
          </p:cNvPr>
          <p:cNvSpPr txBox="1"/>
          <p:nvPr/>
        </p:nvSpPr>
        <p:spPr>
          <a:xfrm>
            <a:off x="5783835" y="4707497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66" name="TextovéPole 65">
            <a:extLst>
              <a:ext uri="{FF2B5EF4-FFF2-40B4-BE49-F238E27FC236}">
                <a16:creationId xmlns:a16="http://schemas.microsoft.com/office/drawing/2014/main" id="{CDF45CF8-5173-4209-A3B3-E6B02374FA64}"/>
              </a:ext>
            </a:extLst>
          </p:cNvPr>
          <p:cNvSpPr txBox="1"/>
          <p:nvPr/>
        </p:nvSpPr>
        <p:spPr>
          <a:xfrm>
            <a:off x="3227533" y="472708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4F0E99D-15DB-4DD5-8260-C95577F77220}"/>
              </a:ext>
            </a:extLst>
          </p:cNvPr>
          <p:cNvSpPr/>
          <p:nvPr/>
        </p:nvSpPr>
        <p:spPr>
          <a:xfrm>
            <a:off x="8841075" y="586102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CADFD39B-ABF4-43B3-B691-2C2BD7BA615E}"/>
              </a:ext>
            </a:extLst>
          </p:cNvPr>
          <p:cNvSpPr/>
          <p:nvPr/>
        </p:nvSpPr>
        <p:spPr>
          <a:xfrm>
            <a:off x="158160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DF5361F3-DD7A-4893-85D9-FBD0218B23BD}"/>
              </a:ext>
            </a:extLst>
          </p:cNvPr>
          <p:cNvSpPr/>
          <p:nvPr/>
        </p:nvSpPr>
        <p:spPr>
          <a:xfrm>
            <a:off x="1111949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701AF615-0888-4DF7-AD8F-3EC09A9C5C66}"/>
              </a:ext>
            </a:extLst>
          </p:cNvPr>
          <p:cNvSpPr/>
          <p:nvPr/>
        </p:nvSpPr>
        <p:spPr>
          <a:xfrm>
            <a:off x="2070446" y="583248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7E1B0C78-D41E-499E-8298-62730F19BACA}"/>
              </a:ext>
            </a:extLst>
          </p:cNvPr>
          <p:cNvSpPr/>
          <p:nvPr/>
        </p:nvSpPr>
        <p:spPr>
          <a:xfrm>
            <a:off x="3028652" y="584725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151A85AF-3891-4A0D-B899-FD404FE55D80}"/>
              </a:ext>
            </a:extLst>
          </p:cNvPr>
          <p:cNvSpPr/>
          <p:nvPr/>
        </p:nvSpPr>
        <p:spPr>
          <a:xfrm>
            <a:off x="3998619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3595EAEA-2D35-4636-846D-D58E90FB4B13}"/>
              </a:ext>
            </a:extLst>
          </p:cNvPr>
          <p:cNvSpPr/>
          <p:nvPr/>
        </p:nvSpPr>
        <p:spPr>
          <a:xfrm>
            <a:off x="4981635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EED5A18F-BF2A-4989-B41F-2EF5F69649B8}"/>
              </a:ext>
            </a:extLst>
          </p:cNvPr>
          <p:cNvSpPr/>
          <p:nvPr/>
        </p:nvSpPr>
        <p:spPr>
          <a:xfrm>
            <a:off x="5977670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23D60CE1-7E86-44BD-8E48-A6B68FEBD42C}"/>
              </a:ext>
            </a:extLst>
          </p:cNvPr>
          <p:cNvSpPr/>
          <p:nvPr/>
        </p:nvSpPr>
        <p:spPr>
          <a:xfrm>
            <a:off x="6933317" y="5832202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2EE09BB0-B5F6-420F-8BD2-ABF12DC7FE33}"/>
              </a:ext>
            </a:extLst>
          </p:cNvPr>
          <p:cNvSpPr/>
          <p:nvPr/>
        </p:nvSpPr>
        <p:spPr>
          <a:xfrm>
            <a:off x="7888964" y="582947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67" name="TextovéPole 66">
            <a:extLst>
              <a:ext uri="{FF2B5EF4-FFF2-40B4-BE49-F238E27FC236}">
                <a16:creationId xmlns:a16="http://schemas.microsoft.com/office/drawing/2014/main" id="{39863959-BFF7-4AE9-B286-86CFCA2096D5}"/>
              </a:ext>
            </a:extLst>
          </p:cNvPr>
          <p:cNvSpPr txBox="1"/>
          <p:nvPr/>
        </p:nvSpPr>
        <p:spPr>
          <a:xfrm>
            <a:off x="8971616" y="4867501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8" name="TextovéPole 67">
            <a:extLst>
              <a:ext uri="{FF2B5EF4-FFF2-40B4-BE49-F238E27FC236}">
                <a16:creationId xmlns:a16="http://schemas.microsoft.com/office/drawing/2014/main" id="{681468C1-960C-4533-A1A3-A16C34D1215E}"/>
              </a:ext>
            </a:extLst>
          </p:cNvPr>
          <p:cNvSpPr txBox="1"/>
          <p:nvPr/>
        </p:nvSpPr>
        <p:spPr>
          <a:xfrm>
            <a:off x="6335064" y="4905224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9" name="TextovéPole 68">
            <a:extLst>
              <a:ext uri="{FF2B5EF4-FFF2-40B4-BE49-F238E27FC236}">
                <a16:creationId xmlns:a16="http://schemas.microsoft.com/office/drawing/2014/main" id="{9373A262-51C2-42BD-9AC0-A37033618AE8}"/>
              </a:ext>
            </a:extLst>
          </p:cNvPr>
          <p:cNvSpPr txBox="1"/>
          <p:nvPr/>
        </p:nvSpPr>
        <p:spPr>
          <a:xfrm>
            <a:off x="3536911" y="4901514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689D1535-CC01-4A4D-979B-F76C0F1CEC86}"/>
              </a:ext>
            </a:extLst>
          </p:cNvPr>
          <p:cNvSpPr txBox="1"/>
          <p:nvPr/>
        </p:nvSpPr>
        <p:spPr>
          <a:xfrm>
            <a:off x="803821" y="483172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grpSp>
        <p:nvGrpSpPr>
          <p:cNvPr id="27" name="Skupina 26">
            <a:extLst>
              <a:ext uri="{FF2B5EF4-FFF2-40B4-BE49-F238E27FC236}">
                <a16:creationId xmlns:a16="http://schemas.microsoft.com/office/drawing/2014/main" id="{3062356C-88A2-4FFE-B5C9-00C5551C63BE}"/>
              </a:ext>
            </a:extLst>
          </p:cNvPr>
          <p:cNvGrpSpPr/>
          <p:nvPr/>
        </p:nvGrpSpPr>
        <p:grpSpPr>
          <a:xfrm>
            <a:off x="10071836" y="3946482"/>
            <a:ext cx="2099049" cy="1613149"/>
            <a:chOff x="7540487" y="2206284"/>
            <a:chExt cx="1206673" cy="831399"/>
          </a:xfrm>
        </p:grpSpPr>
        <p:sp>
          <p:nvSpPr>
            <p:cNvPr id="20" name="Obdélník 19">
              <a:extLst>
                <a:ext uri="{FF2B5EF4-FFF2-40B4-BE49-F238E27FC236}">
                  <a16:creationId xmlns:a16="http://schemas.microsoft.com/office/drawing/2014/main" id="{CF38E418-D5AB-4646-B889-849DA48EF664}"/>
                </a:ext>
              </a:extLst>
            </p:cNvPr>
            <p:cNvSpPr/>
            <p:nvPr/>
          </p:nvSpPr>
          <p:spPr>
            <a:xfrm>
              <a:off x="7754575" y="2206284"/>
              <a:ext cx="992585" cy="327991"/>
            </a:xfrm>
            <a:custGeom>
              <a:avLst/>
              <a:gdLst>
                <a:gd name="connsiteX0" fmla="*/ 0 w 992585"/>
                <a:gd name="connsiteY0" fmla="*/ 0 h 314739"/>
                <a:gd name="connsiteX1" fmla="*/ 992585 w 992585"/>
                <a:gd name="connsiteY1" fmla="*/ 0 h 314739"/>
                <a:gd name="connsiteX2" fmla="*/ 992585 w 992585"/>
                <a:gd name="connsiteY2" fmla="*/ 314739 h 314739"/>
                <a:gd name="connsiteX3" fmla="*/ 0 w 992585"/>
                <a:gd name="connsiteY3" fmla="*/ 314739 h 314739"/>
                <a:gd name="connsiteX4" fmla="*/ 0 w 992585"/>
                <a:gd name="connsiteY4" fmla="*/ 0 h 314739"/>
                <a:gd name="connsiteX0" fmla="*/ 0 w 992585"/>
                <a:gd name="connsiteY0" fmla="*/ 0 h 327991"/>
                <a:gd name="connsiteX1" fmla="*/ 992585 w 992585"/>
                <a:gd name="connsiteY1" fmla="*/ 0 h 327991"/>
                <a:gd name="connsiteX2" fmla="*/ 992585 w 992585"/>
                <a:gd name="connsiteY2" fmla="*/ 314739 h 327991"/>
                <a:gd name="connsiteX3" fmla="*/ 265044 w 992585"/>
                <a:gd name="connsiteY3" fmla="*/ 327991 h 327991"/>
                <a:gd name="connsiteX4" fmla="*/ 0 w 992585"/>
                <a:gd name="connsiteY4" fmla="*/ 0 h 327991"/>
                <a:gd name="connsiteX0" fmla="*/ 0 w 992585"/>
                <a:gd name="connsiteY0" fmla="*/ 0 h 327991"/>
                <a:gd name="connsiteX1" fmla="*/ 727542 w 992585"/>
                <a:gd name="connsiteY1" fmla="*/ 0 h 327991"/>
                <a:gd name="connsiteX2" fmla="*/ 992585 w 992585"/>
                <a:gd name="connsiteY2" fmla="*/ 314739 h 327991"/>
                <a:gd name="connsiteX3" fmla="*/ 265044 w 992585"/>
                <a:gd name="connsiteY3" fmla="*/ 327991 h 327991"/>
                <a:gd name="connsiteX4" fmla="*/ 0 w 992585"/>
                <a:gd name="connsiteY4" fmla="*/ 0 h 327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2585" h="327991">
                  <a:moveTo>
                    <a:pt x="0" y="0"/>
                  </a:moveTo>
                  <a:lnTo>
                    <a:pt x="727542" y="0"/>
                  </a:lnTo>
                  <a:lnTo>
                    <a:pt x="992585" y="314739"/>
                  </a:lnTo>
                  <a:lnTo>
                    <a:pt x="265044" y="3279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délník 20">
              <a:extLst>
                <a:ext uri="{FF2B5EF4-FFF2-40B4-BE49-F238E27FC236}">
                  <a16:creationId xmlns:a16="http://schemas.microsoft.com/office/drawing/2014/main" id="{24DD4533-F17D-4383-8787-CD3DE90E12D7}"/>
                </a:ext>
              </a:extLst>
            </p:cNvPr>
            <p:cNvSpPr/>
            <p:nvPr/>
          </p:nvSpPr>
          <p:spPr>
            <a:xfrm>
              <a:off x="8070574" y="2534275"/>
              <a:ext cx="599206" cy="457200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3" name="Přímá spojnice 22">
              <a:extLst>
                <a:ext uri="{FF2B5EF4-FFF2-40B4-BE49-F238E27FC236}">
                  <a16:creationId xmlns:a16="http://schemas.microsoft.com/office/drawing/2014/main" id="{85C16887-BDCE-4EDC-92B8-F61C9112759C}"/>
                </a:ext>
              </a:extLst>
            </p:cNvPr>
            <p:cNvCxnSpPr>
              <a:stCxn id="20" idx="0"/>
            </p:cNvCxnSpPr>
            <p:nvPr/>
          </p:nvCxnSpPr>
          <p:spPr>
            <a:xfrm flipH="1">
              <a:off x="7540487" y="2206284"/>
              <a:ext cx="214088" cy="32799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Obdélník 24">
              <a:extLst>
                <a:ext uri="{FF2B5EF4-FFF2-40B4-BE49-F238E27FC236}">
                  <a16:creationId xmlns:a16="http://schemas.microsoft.com/office/drawing/2014/main" id="{E7269CDA-8A1A-4966-9148-85DB0AFDF4AF}"/>
                </a:ext>
              </a:extLst>
            </p:cNvPr>
            <p:cNvSpPr/>
            <p:nvPr/>
          </p:nvSpPr>
          <p:spPr>
            <a:xfrm>
              <a:off x="7562985" y="2531537"/>
              <a:ext cx="507590" cy="457200"/>
            </a:xfrm>
            <a:custGeom>
              <a:avLst/>
              <a:gdLst>
                <a:gd name="connsiteX0" fmla="*/ 0 w 507590"/>
                <a:gd name="connsiteY0" fmla="*/ 0 h 457200"/>
                <a:gd name="connsiteX1" fmla="*/ 507590 w 507590"/>
                <a:gd name="connsiteY1" fmla="*/ 0 h 457200"/>
                <a:gd name="connsiteX2" fmla="*/ 507590 w 507590"/>
                <a:gd name="connsiteY2" fmla="*/ 457200 h 457200"/>
                <a:gd name="connsiteX3" fmla="*/ 0 w 507590"/>
                <a:gd name="connsiteY3" fmla="*/ 457200 h 457200"/>
                <a:gd name="connsiteX4" fmla="*/ 0 w 507590"/>
                <a:gd name="connsiteY4" fmla="*/ 0 h 457200"/>
                <a:gd name="connsiteX0" fmla="*/ 0 w 507590"/>
                <a:gd name="connsiteY0" fmla="*/ 0 h 457200"/>
                <a:gd name="connsiteX1" fmla="*/ 507590 w 507590"/>
                <a:gd name="connsiteY1" fmla="*/ 0 h 457200"/>
                <a:gd name="connsiteX2" fmla="*/ 507590 w 507590"/>
                <a:gd name="connsiteY2" fmla="*/ 457200 h 457200"/>
                <a:gd name="connsiteX3" fmla="*/ 39757 w 507590"/>
                <a:gd name="connsiteY3" fmla="*/ 390939 h 457200"/>
                <a:gd name="connsiteX4" fmla="*/ 0 w 507590"/>
                <a:gd name="connsiteY4" fmla="*/ 0 h 45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7590" h="457200">
                  <a:moveTo>
                    <a:pt x="0" y="0"/>
                  </a:moveTo>
                  <a:lnTo>
                    <a:pt x="507590" y="0"/>
                  </a:lnTo>
                  <a:lnTo>
                    <a:pt x="507590" y="457200"/>
                  </a:lnTo>
                  <a:lnTo>
                    <a:pt x="39757" y="3909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ětiva 25">
              <a:extLst>
                <a:ext uri="{FF2B5EF4-FFF2-40B4-BE49-F238E27FC236}">
                  <a16:creationId xmlns:a16="http://schemas.microsoft.com/office/drawing/2014/main" id="{38699E7C-A196-48B9-990F-60F81B534559}"/>
                </a:ext>
              </a:extLst>
            </p:cNvPr>
            <p:cNvSpPr/>
            <p:nvPr/>
          </p:nvSpPr>
          <p:spPr>
            <a:xfrm rot="7236093">
              <a:off x="7655786" y="2682903"/>
              <a:ext cx="337543" cy="372018"/>
            </a:xfrm>
            <a:prstGeom prst="chord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0" name="Skupina 9">
            <a:extLst>
              <a:ext uri="{FF2B5EF4-FFF2-40B4-BE49-F238E27FC236}">
                <a16:creationId xmlns:a16="http://schemas.microsoft.com/office/drawing/2014/main" id="{452DC4F6-C6A8-4B2D-B0E4-8CC689AA8D44}"/>
              </a:ext>
            </a:extLst>
          </p:cNvPr>
          <p:cNvGrpSpPr/>
          <p:nvPr/>
        </p:nvGrpSpPr>
        <p:grpSpPr>
          <a:xfrm>
            <a:off x="251737" y="3011472"/>
            <a:ext cx="727245" cy="469109"/>
            <a:chOff x="517919" y="1050468"/>
            <a:chExt cx="727245" cy="469109"/>
          </a:xfrm>
        </p:grpSpPr>
        <p:pic>
          <p:nvPicPr>
            <p:cNvPr id="33" name="Obrázek 32">
              <a:extLst>
                <a:ext uri="{FF2B5EF4-FFF2-40B4-BE49-F238E27FC236}">
                  <a16:creationId xmlns:a16="http://schemas.microsoft.com/office/drawing/2014/main" id="{D7C5F192-26F7-45E7-AA99-526FCF2C7CF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7919" y="1050468"/>
              <a:ext cx="633931" cy="469109"/>
            </a:xfrm>
            <a:prstGeom prst="rect">
              <a:avLst/>
            </a:prstGeom>
          </p:spPr>
        </p:pic>
        <p:pic>
          <p:nvPicPr>
            <p:cNvPr id="35" name="Obrázek 34" descr="Obsah obrázku hodiny, kreslení&#10;&#10;Popis byl vytvořen automaticky">
              <a:extLst>
                <a:ext uri="{FF2B5EF4-FFF2-40B4-BE49-F238E27FC236}">
                  <a16:creationId xmlns:a16="http://schemas.microsoft.com/office/drawing/2014/main" id="{37B0BE77-7E9D-470D-9D1D-5BFA84F6094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072230">
              <a:off x="764119" y="1051771"/>
              <a:ext cx="481045" cy="245333"/>
            </a:xfrm>
            <a:prstGeom prst="rect">
              <a:avLst/>
            </a:prstGeom>
          </p:spPr>
        </p:pic>
      </p:grpSp>
      <p:pic>
        <p:nvPicPr>
          <p:cNvPr id="29" name="Obrázek 28">
            <a:extLst>
              <a:ext uri="{FF2B5EF4-FFF2-40B4-BE49-F238E27FC236}">
                <a16:creationId xmlns:a16="http://schemas.microsoft.com/office/drawing/2014/main" id="{48BAC316-B09C-4CDD-8254-C3556B5581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71086">
            <a:off x="8485018" y="4292729"/>
            <a:ext cx="846255" cy="492469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35F08778-0BA3-45C5-B992-093EFAF209EA}"/>
              </a:ext>
            </a:extLst>
          </p:cNvPr>
          <p:cNvSpPr txBox="1"/>
          <p:nvPr/>
        </p:nvSpPr>
        <p:spPr>
          <a:xfrm>
            <a:off x="2634366" y="3961885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6</a:t>
            </a:r>
          </a:p>
        </p:txBody>
      </p:sp>
      <p:sp>
        <p:nvSpPr>
          <p:cNvPr id="104" name="TextovéPole 103">
            <a:extLst>
              <a:ext uri="{FF2B5EF4-FFF2-40B4-BE49-F238E27FC236}">
                <a16:creationId xmlns:a16="http://schemas.microsoft.com/office/drawing/2014/main" id="{0471D475-6747-47F3-AF32-D77896CB5D3A}"/>
              </a:ext>
            </a:extLst>
          </p:cNvPr>
          <p:cNvSpPr txBox="1"/>
          <p:nvPr/>
        </p:nvSpPr>
        <p:spPr>
          <a:xfrm>
            <a:off x="2984846" y="1019331"/>
            <a:ext cx="74366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Pomoc Punťovi dostat se k misce tím, že správně vypočítáš</a:t>
            </a:r>
          </a:p>
          <a:p>
            <a:r>
              <a:rPr lang="cs-CZ" sz="2400" dirty="0"/>
              <a:t>příklady na násobení.</a:t>
            </a:r>
          </a:p>
        </p:txBody>
      </p:sp>
    </p:spTree>
    <p:extLst>
      <p:ext uri="{BB962C8B-B14F-4D97-AF65-F5344CB8AC3E}">
        <p14:creationId xmlns:p14="http://schemas.microsoft.com/office/powerpoint/2010/main" val="1104746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00"/>
                            </p:stCondLst>
                            <p:childTnLst>
                              <p:par>
                                <p:cTn id="12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4.44444E-6 L -0.05964 -0.03889 " pathEditMode="relative" rAng="0" ptsTypes="AA">
                                      <p:cBhvr>
                                        <p:cTn id="13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82" y="-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1" grpId="0"/>
      <p:bldP spid="3" grpId="0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3" grpId="0" animBg="1"/>
      <p:bldP spid="14" grpId="0" animBg="1"/>
      <p:bldP spid="13" grpId="0" animBg="1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ovéPole 51">
            <a:extLst>
              <a:ext uri="{FF2B5EF4-FFF2-40B4-BE49-F238E27FC236}">
                <a16:creationId xmlns:a16="http://schemas.microsoft.com/office/drawing/2014/main" id="{2D8BC645-C5C7-491E-BCF4-616FF82B2FD7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07DC16F5-23FB-4DDB-9189-22B563E33BA4}"/>
              </a:ext>
            </a:extLst>
          </p:cNvPr>
          <p:cNvSpPr txBox="1"/>
          <p:nvPr/>
        </p:nvSpPr>
        <p:spPr>
          <a:xfrm>
            <a:off x="241019" y="3946482"/>
            <a:ext cx="206498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2 . 2 =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B5BC370F-DFA8-4C13-8D7A-481B729D5075}"/>
              </a:ext>
            </a:extLst>
          </p:cNvPr>
          <p:cNvSpPr txBox="1"/>
          <p:nvPr/>
        </p:nvSpPr>
        <p:spPr>
          <a:xfrm>
            <a:off x="373216" y="101459"/>
            <a:ext cx="8370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klikni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A9BC4ACF-97D6-4785-BD6D-DAB30DD502EA}"/>
              </a:ext>
            </a:extLst>
          </p:cNvPr>
          <p:cNvSpPr txBox="1"/>
          <p:nvPr/>
        </p:nvSpPr>
        <p:spPr>
          <a:xfrm>
            <a:off x="2206993" y="3946482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4</a:t>
            </a:r>
          </a:p>
        </p:txBody>
      </p:sp>
      <p:sp>
        <p:nvSpPr>
          <p:cNvPr id="44" name="Vývojový diagram: spojnice 43">
            <a:extLst>
              <a:ext uri="{FF2B5EF4-FFF2-40B4-BE49-F238E27FC236}">
                <a16:creationId xmlns:a16="http://schemas.microsoft.com/office/drawing/2014/main" id="{A0B8AAD0-7A9D-4DA6-B2A3-05E8DDC1990A}"/>
              </a:ext>
            </a:extLst>
          </p:cNvPr>
          <p:cNvSpPr/>
          <p:nvPr/>
        </p:nvSpPr>
        <p:spPr>
          <a:xfrm>
            <a:off x="458249" y="5272105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Vývojový diagram: spojnice 45">
            <a:extLst>
              <a:ext uri="{FF2B5EF4-FFF2-40B4-BE49-F238E27FC236}">
                <a16:creationId xmlns:a16="http://schemas.microsoft.com/office/drawing/2014/main" id="{1849E9AA-D5C8-481B-BD8E-551941297AA4}"/>
              </a:ext>
            </a:extLst>
          </p:cNvPr>
          <p:cNvSpPr/>
          <p:nvPr/>
        </p:nvSpPr>
        <p:spPr>
          <a:xfrm>
            <a:off x="7965741" y="529688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Vývojový diagram: spojnice 46">
            <a:extLst>
              <a:ext uri="{FF2B5EF4-FFF2-40B4-BE49-F238E27FC236}">
                <a16:creationId xmlns:a16="http://schemas.microsoft.com/office/drawing/2014/main" id="{5DDC07A2-B894-44E9-AD20-F26729BF4A1A}"/>
              </a:ext>
            </a:extLst>
          </p:cNvPr>
          <p:cNvSpPr/>
          <p:nvPr/>
        </p:nvSpPr>
        <p:spPr>
          <a:xfrm>
            <a:off x="7446102" y="52971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Vývojový diagram: spojnice 47">
            <a:extLst>
              <a:ext uri="{FF2B5EF4-FFF2-40B4-BE49-F238E27FC236}">
                <a16:creationId xmlns:a16="http://schemas.microsoft.com/office/drawing/2014/main" id="{6543D13F-B5D0-4A09-9332-19159EB68099}"/>
              </a:ext>
            </a:extLst>
          </p:cNvPr>
          <p:cNvSpPr/>
          <p:nvPr/>
        </p:nvSpPr>
        <p:spPr>
          <a:xfrm>
            <a:off x="6929484" y="52971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Vývojový diagram: spojnice 48">
            <a:extLst>
              <a:ext uri="{FF2B5EF4-FFF2-40B4-BE49-F238E27FC236}">
                <a16:creationId xmlns:a16="http://schemas.microsoft.com/office/drawing/2014/main" id="{2FDCB98B-3879-473D-ABD4-3042C929688C}"/>
              </a:ext>
            </a:extLst>
          </p:cNvPr>
          <p:cNvSpPr/>
          <p:nvPr/>
        </p:nvSpPr>
        <p:spPr>
          <a:xfrm>
            <a:off x="6393397" y="5282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Vývojový diagram: spojnice 49">
            <a:extLst>
              <a:ext uri="{FF2B5EF4-FFF2-40B4-BE49-F238E27FC236}">
                <a16:creationId xmlns:a16="http://schemas.microsoft.com/office/drawing/2014/main" id="{D12B2DF7-E76A-4F33-928E-98C00762A3C1}"/>
              </a:ext>
            </a:extLst>
          </p:cNvPr>
          <p:cNvSpPr/>
          <p:nvPr/>
        </p:nvSpPr>
        <p:spPr>
          <a:xfrm>
            <a:off x="5896035" y="527401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Vývojový diagram: spojnice 50">
            <a:extLst>
              <a:ext uri="{FF2B5EF4-FFF2-40B4-BE49-F238E27FC236}">
                <a16:creationId xmlns:a16="http://schemas.microsoft.com/office/drawing/2014/main" id="{DAFD0DEA-0F15-4953-BB22-2B94BED0576C}"/>
              </a:ext>
            </a:extLst>
          </p:cNvPr>
          <p:cNvSpPr/>
          <p:nvPr/>
        </p:nvSpPr>
        <p:spPr>
          <a:xfrm>
            <a:off x="5379417" y="5282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Vývojový diagram: spojnice 52">
            <a:extLst>
              <a:ext uri="{FF2B5EF4-FFF2-40B4-BE49-F238E27FC236}">
                <a16:creationId xmlns:a16="http://schemas.microsoft.com/office/drawing/2014/main" id="{23DA38D5-5ECA-4C45-9BDD-7A0B0CA5A60E}"/>
              </a:ext>
            </a:extLst>
          </p:cNvPr>
          <p:cNvSpPr/>
          <p:nvPr/>
        </p:nvSpPr>
        <p:spPr>
          <a:xfrm>
            <a:off x="4840582" y="527434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ývojový diagram: spojnice 53">
            <a:extLst>
              <a:ext uri="{FF2B5EF4-FFF2-40B4-BE49-F238E27FC236}">
                <a16:creationId xmlns:a16="http://schemas.microsoft.com/office/drawing/2014/main" id="{E7B650A3-614C-4810-BCB6-3D0637894DE1}"/>
              </a:ext>
            </a:extLst>
          </p:cNvPr>
          <p:cNvSpPr/>
          <p:nvPr/>
        </p:nvSpPr>
        <p:spPr>
          <a:xfrm>
            <a:off x="4291907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874742BE-3FFA-41A2-B016-29B88DD9A08E}"/>
              </a:ext>
            </a:extLst>
          </p:cNvPr>
          <p:cNvSpPr/>
          <p:nvPr/>
        </p:nvSpPr>
        <p:spPr>
          <a:xfrm>
            <a:off x="3772239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92E4648F-FE1D-4D29-9F41-8724E21A28EC}"/>
              </a:ext>
            </a:extLst>
          </p:cNvPr>
          <p:cNvSpPr/>
          <p:nvPr/>
        </p:nvSpPr>
        <p:spPr>
          <a:xfrm>
            <a:off x="3216629" y="529243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19E40941-229D-40F0-A5F4-6D16613AAC74}"/>
              </a:ext>
            </a:extLst>
          </p:cNvPr>
          <p:cNvSpPr/>
          <p:nvPr/>
        </p:nvSpPr>
        <p:spPr>
          <a:xfrm>
            <a:off x="2658999" y="527210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0BE025F0-7D8D-482B-84E9-36C118248D12}"/>
              </a:ext>
            </a:extLst>
          </p:cNvPr>
          <p:cNvSpPr/>
          <p:nvPr/>
        </p:nvSpPr>
        <p:spPr>
          <a:xfrm>
            <a:off x="2120164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EFCEFCDD-0B75-4E94-A303-D2E69F8C71F1}"/>
              </a:ext>
            </a:extLst>
          </p:cNvPr>
          <p:cNvSpPr/>
          <p:nvPr/>
        </p:nvSpPr>
        <p:spPr>
          <a:xfrm>
            <a:off x="1571489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71D54658-FCB2-41D4-B37D-AE4333A9312A}"/>
              </a:ext>
            </a:extLst>
          </p:cNvPr>
          <p:cNvSpPr/>
          <p:nvPr/>
        </p:nvSpPr>
        <p:spPr>
          <a:xfrm>
            <a:off x="1014695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TextovéPole 61">
            <a:extLst>
              <a:ext uri="{FF2B5EF4-FFF2-40B4-BE49-F238E27FC236}">
                <a16:creationId xmlns:a16="http://schemas.microsoft.com/office/drawing/2014/main" id="{9221BD42-DC06-4E1C-822A-F717EB5EE3AD}"/>
              </a:ext>
            </a:extLst>
          </p:cNvPr>
          <p:cNvSpPr txBox="1"/>
          <p:nvPr/>
        </p:nvSpPr>
        <p:spPr>
          <a:xfrm>
            <a:off x="463073" y="466978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C4FE3610-E465-44DB-9D17-8976AF2409A5}"/>
              </a:ext>
            </a:extLst>
          </p:cNvPr>
          <p:cNvSpPr/>
          <p:nvPr/>
        </p:nvSpPr>
        <p:spPr>
          <a:xfrm>
            <a:off x="8514416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TextovéPole 63">
            <a:extLst>
              <a:ext uri="{FF2B5EF4-FFF2-40B4-BE49-F238E27FC236}">
                <a16:creationId xmlns:a16="http://schemas.microsoft.com/office/drawing/2014/main" id="{E7C2BB88-1B54-45B0-93BF-7AA9EFC6BE21}"/>
              </a:ext>
            </a:extLst>
          </p:cNvPr>
          <p:cNvSpPr txBox="1"/>
          <p:nvPr/>
        </p:nvSpPr>
        <p:spPr>
          <a:xfrm>
            <a:off x="8390996" y="4701412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C1C399BD-B139-435B-A27D-E5317BC999C2}"/>
              </a:ext>
            </a:extLst>
          </p:cNvPr>
          <p:cNvSpPr txBox="1"/>
          <p:nvPr/>
        </p:nvSpPr>
        <p:spPr>
          <a:xfrm>
            <a:off x="5783835" y="4707497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66" name="TextovéPole 65">
            <a:extLst>
              <a:ext uri="{FF2B5EF4-FFF2-40B4-BE49-F238E27FC236}">
                <a16:creationId xmlns:a16="http://schemas.microsoft.com/office/drawing/2014/main" id="{CDF45CF8-5173-4209-A3B3-E6B02374FA64}"/>
              </a:ext>
            </a:extLst>
          </p:cNvPr>
          <p:cNvSpPr txBox="1"/>
          <p:nvPr/>
        </p:nvSpPr>
        <p:spPr>
          <a:xfrm>
            <a:off x="3227533" y="472708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4F0E99D-15DB-4DD5-8260-C95577F77220}"/>
              </a:ext>
            </a:extLst>
          </p:cNvPr>
          <p:cNvSpPr/>
          <p:nvPr/>
        </p:nvSpPr>
        <p:spPr>
          <a:xfrm>
            <a:off x="8841075" y="586102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CADFD39B-ABF4-43B3-B691-2C2BD7BA615E}"/>
              </a:ext>
            </a:extLst>
          </p:cNvPr>
          <p:cNvSpPr/>
          <p:nvPr/>
        </p:nvSpPr>
        <p:spPr>
          <a:xfrm>
            <a:off x="158160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DF5361F3-DD7A-4893-85D9-FBD0218B23BD}"/>
              </a:ext>
            </a:extLst>
          </p:cNvPr>
          <p:cNvSpPr/>
          <p:nvPr/>
        </p:nvSpPr>
        <p:spPr>
          <a:xfrm>
            <a:off x="1111949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701AF615-0888-4DF7-AD8F-3EC09A9C5C66}"/>
              </a:ext>
            </a:extLst>
          </p:cNvPr>
          <p:cNvSpPr/>
          <p:nvPr/>
        </p:nvSpPr>
        <p:spPr>
          <a:xfrm>
            <a:off x="2070446" y="583248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7E1B0C78-D41E-499E-8298-62730F19BACA}"/>
              </a:ext>
            </a:extLst>
          </p:cNvPr>
          <p:cNvSpPr/>
          <p:nvPr/>
        </p:nvSpPr>
        <p:spPr>
          <a:xfrm>
            <a:off x="3028652" y="584725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151A85AF-3891-4A0D-B899-FD404FE55D80}"/>
              </a:ext>
            </a:extLst>
          </p:cNvPr>
          <p:cNvSpPr/>
          <p:nvPr/>
        </p:nvSpPr>
        <p:spPr>
          <a:xfrm>
            <a:off x="3998619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3595EAEA-2D35-4636-846D-D58E90FB4B13}"/>
              </a:ext>
            </a:extLst>
          </p:cNvPr>
          <p:cNvSpPr/>
          <p:nvPr/>
        </p:nvSpPr>
        <p:spPr>
          <a:xfrm>
            <a:off x="4981635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EED5A18F-BF2A-4989-B41F-2EF5F69649B8}"/>
              </a:ext>
            </a:extLst>
          </p:cNvPr>
          <p:cNvSpPr/>
          <p:nvPr/>
        </p:nvSpPr>
        <p:spPr>
          <a:xfrm>
            <a:off x="5977670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23D60CE1-7E86-44BD-8E48-A6B68FEBD42C}"/>
              </a:ext>
            </a:extLst>
          </p:cNvPr>
          <p:cNvSpPr/>
          <p:nvPr/>
        </p:nvSpPr>
        <p:spPr>
          <a:xfrm>
            <a:off x="6933317" y="5832202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2EE09BB0-B5F6-420F-8BD2-ABF12DC7FE33}"/>
              </a:ext>
            </a:extLst>
          </p:cNvPr>
          <p:cNvSpPr/>
          <p:nvPr/>
        </p:nvSpPr>
        <p:spPr>
          <a:xfrm>
            <a:off x="7888964" y="582947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67" name="TextovéPole 66">
            <a:extLst>
              <a:ext uri="{FF2B5EF4-FFF2-40B4-BE49-F238E27FC236}">
                <a16:creationId xmlns:a16="http://schemas.microsoft.com/office/drawing/2014/main" id="{39863959-BFF7-4AE9-B286-86CFCA2096D5}"/>
              </a:ext>
            </a:extLst>
          </p:cNvPr>
          <p:cNvSpPr txBox="1"/>
          <p:nvPr/>
        </p:nvSpPr>
        <p:spPr>
          <a:xfrm>
            <a:off x="8971616" y="4867501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8" name="TextovéPole 67">
            <a:extLst>
              <a:ext uri="{FF2B5EF4-FFF2-40B4-BE49-F238E27FC236}">
                <a16:creationId xmlns:a16="http://schemas.microsoft.com/office/drawing/2014/main" id="{681468C1-960C-4533-A1A3-A16C34D1215E}"/>
              </a:ext>
            </a:extLst>
          </p:cNvPr>
          <p:cNvSpPr txBox="1"/>
          <p:nvPr/>
        </p:nvSpPr>
        <p:spPr>
          <a:xfrm>
            <a:off x="6335064" y="4905224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9" name="TextovéPole 68">
            <a:extLst>
              <a:ext uri="{FF2B5EF4-FFF2-40B4-BE49-F238E27FC236}">
                <a16:creationId xmlns:a16="http://schemas.microsoft.com/office/drawing/2014/main" id="{9373A262-51C2-42BD-9AC0-A37033618AE8}"/>
              </a:ext>
            </a:extLst>
          </p:cNvPr>
          <p:cNvSpPr txBox="1"/>
          <p:nvPr/>
        </p:nvSpPr>
        <p:spPr>
          <a:xfrm>
            <a:off x="3536911" y="4901514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689D1535-CC01-4A4D-979B-F76C0F1CEC86}"/>
              </a:ext>
            </a:extLst>
          </p:cNvPr>
          <p:cNvSpPr txBox="1"/>
          <p:nvPr/>
        </p:nvSpPr>
        <p:spPr>
          <a:xfrm>
            <a:off x="803821" y="483172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grpSp>
        <p:nvGrpSpPr>
          <p:cNvPr id="27" name="Skupina 26">
            <a:extLst>
              <a:ext uri="{FF2B5EF4-FFF2-40B4-BE49-F238E27FC236}">
                <a16:creationId xmlns:a16="http://schemas.microsoft.com/office/drawing/2014/main" id="{3062356C-88A2-4FFE-B5C9-00C5551C63BE}"/>
              </a:ext>
            </a:extLst>
          </p:cNvPr>
          <p:cNvGrpSpPr/>
          <p:nvPr/>
        </p:nvGrpSpPr>
        <p:grpSpPr>
          <a:xfrm>
            <a:off x="10376428" y="3973234"/>
            <a:ext cx="1794457" cy="1586397"/>
            <a:chOff x="7540487" y="2206284"/>
            <a:chExt cx="1206673" cy="831399"/>
          </a:xfrm>
        </p:grpSpPr>
        <p:sp>
          <p:nvSpPr>
            <p:cNvPr id="20" name="Obdélník 19">
              <a:extLst>
                <a:ext uri="{FF2B5EF4-FFF2-40B4-BE49-F238E27FC236}">
                  <a16:creationId xmlns:a16="http://schemas.microsoft.com/office/drawing/2014/main" id="{CF38E418-D5AB-4646-B889-849DA48EF664}"/>
                </a:ext>
              </a:extLst>
            </p:cNvPr>
            <p:cNvSpPr/>
            <p:nvPr/>
          </p:nvSpPr>
          <p:spPr>
            <a:xfrm>
              <a:off x="7754575" y="2206284"/>
              <a:ext cx="992585" cy="327991"/>
            </a:xfrm>
            <a:custGeom>
              <a:avLst/>
              <a:gdLst>
                <a:gd name="connsiteX0" fmla="*/ 0 w 992585"/>
                <a:gd name="connsiteY0" fmla="*/ 0 h 314739"/>
                <a:gd name="connsiteX1" fmla="*/ 992585 w 992585"/>
                <a:gd name="connsiteY1" fmla="*/ 0 h 314739"/>
                <a:gd name="connsiteX2" fmla="*/ 992585 w 992585"/>
                <a:gd name="connsiteY2" fmla="*/ 314739 h 314739"/>
                <a:gd name="connsiteX3" fmla="*/ 0 w 992585"/>
                <a:gd name="connsiteY3" fmla="*/ 314739 h 314739"/>
                <a:gd name="connsiteX4" fmla="*/ 0 w 992585"/>
                <a:gd name="connsiteY4" fmla="*/ 0 h 314739"/>
                <a:gd name="connsiteX0" fmla="*/ 0 w 992585"/>
                <a:gd name="connsiteY0" fmla="*/ 0 h 327991"/>
                <a:gd name="connsiteX1" fmla="*/ 992585 w 992585"/>
                <a:gd name="connsiteY1" fmla="*/ 0 h 327991"/>
                <a:gd name="connsiteX2" fmla="*/ 992585 w 992585"/>
                <a:gd name="connsiteY2" fmla="*/ 314739 h 327991"/>
                <a:gd name="connsiteX3" fmla="*/ 265044 w 992585"/>
                <a:gd name="connsiteY3" fmla="*/ 327991 h 327991"/>
                <a:gd name="connsiteX4" fmla="*/ 0 w 992585"/>
                <a:gd name="connsiteY4" fmla="*/ 0 h 327991"/>
                <a:gd name="connsiteX0" fmla="*/ 0 w 992585"/>
                <a:gd name="connsiteY0" fmla="*/ 0 h 327991"/>
                <a:gd name="connsiteX1" fmla="*/ 727542 w 992585"/>
                <a:gd name="connsiteY1" fmla="*/ 0 h 327991"/>
                <a:gd name="connsiteX2" fmla="*/ 992585 w 992585"/>
                <a:gd name="connsiteY2" fmla="*/ 314739 h 327991"/>
                <a:gd name="connsiteX3" fmla="*/ 265044 w 992585"/>
                <a:gd name="connsiteY3" fmla="*/ 327991 h 327991"/>
                <a:gd name="connsiteX4" fmla="*/ 0 w 992585"/>
                <a:gd name="connsiteY4" fmla="*/ 0 h 327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2585" h="327991">
                  <a:moveTo>
                    <a:pt x="0" y="0"/>
                  </a:moveTo>
                  <a:lnTo>
                    <a:pt x="727542" y="0"/>
                  </a:lnTo>
                  <a:lnTo>
                    <a:pt x="992585" y="314739"/>
                  </a:lnTo>
                  <a:lnTo>
                    <a:pt x="265044" y="3279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délník 20">
              <a:extLst>
                <a:ext uri="{FF2B5EF4-FFF2-40B4-BE49-F238E27FC236}">
                  <a16:creationId xmlns:a16="http://schemas.microsoft.com/office/drawing/2014/main" id="{24DD4533-F17D-4383-8787-CD3DE90E12D7}"/>
                </a:ext>
              </a:extLst>
            </p:cNvPr>
            <p:cNvSpPr/>
            <p:nvPr/>
          </p:nvSpPr>
          <p:spPr>
            <a:xfrm>
              <a:off x="8070574" y="2534275"/>
              <a:ext cx="599206" cy="457200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3" name="Přímá spojnice 22">
              <a:extLst>
                <a:ext uri="{FF2B5EF4-FFF2-40B4-BE49-F238E27FC236}">
                  <a16:creationId xmlns:a16="http://schemas.microsoft.com/office/drawing/2014/main" id="{85C16887-BDCE-4EDC-92B8-F61C9112759C}"/>
                </a:ext>
              </a:extLst>
            </p:cNvPr>
            <p:cNvCxnSpPr>
              <a:stCxn id="20" idx="0"/>
            </p:cNvCxnSpPr>
            <p:nvPr/>
          </p:nvCxnSpPr>
          <p:spPr>
            <a:xfrm flipH="1">
              <a:off x="7540487" y="2206284"/>
              <a:ext cx="214088" cy="32799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Obdélník 24">
              <a:extLst>
                <a:ext uri="{FF2B5EF4-FFF2-40B4-BE49-F238E27FC236}">
                  <a16:creationId xmlns:a16="http://schemas.microsoft.com/office/drawing/2014/main" id="{E7269CDA-8A1A-4966-9148-85DB0AFDF4AF}"/>
                </a:ext>
              </a:extLst>
            </p:cNvPr>
            <p:cNvSpPr/>
            <p:nvPr/>
          </p:nvSpPr>
          <p:spPr>
            <a:xfrm>
              <a:off x="7562985" y="2531537"/>
              <a:ext cx="507590" cy="457200"/>
            </a:xfrm>
            <a:custGeom>
              <a:avLst/>
              <a:gdLst>
                <a:gd name="connsiteX0" fmla="*/ 0 w 507590"/>
                <a:gd name="connsiteY0" fmla="*/ 0 h 457200"/>
                <a:gd name="connsiteX1" fmla="*/ 507590 w 507590"/>
                <a:gd name="connsiteY1" fmla="*/ 0 h 457200"/>
                <a:gd name="connsiteX2" fmla="*/ 507590 w 507590"/>
                <a:gd name="connsiteY2" fmla="*/ 457200 h 457200"/>
                <a:gd name="connsiteX3" fmla="*/ 0 w 507590"/>
                <a:gd name="connsiteY3" fmla="*/ 457200 h 457200"/>
                <a:gd name="connsiteX4" fmla="*/ 0 w 507590"/>
                <a:gd name="connsiteY4" fmla="*/ 0 h 457200"/>
                <a:gd name="connsiteX0" fmla="*/ 0 w 507590"/>
                <a:gd name="connsiteY0" fmla="*/ 0 h 457200"/>
                <a:gd name="connsiteX1" fmla="*/ 507590 w 507590"/>
                <a:gd name="connsiteY1" fmla="*/ 0 h 457200"/>
                <a:gd name="connsiteX2" fmla="*/ 507590 w 507590"/>
                <a:gd name="connsiteY2" fmla="*/ 457200 h 457200"/>
                <a:gd name="connsiteX3" fmla="*/ 39757 w 507590"/>
                <a:gd name="connsiteY3" fmla="*/ 390939 h 457200"/>
                <a:gd name="connsiteX4" fmla="*/ 0 w 507590"/>
                <a:gd name="connsiteY4" fmla="*/ 0 h 45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7590" h="457200">
                  <a:moveTo>
                    <a:pt x="0" y="0"/>
                  </a:moveTo>
                  <a:lnTo>
                    <a:pt x="507590" y="0"/>
                  </a:lnTo>
                  <a:lnTo>
                    <a:pt x="507590" y="457200"/>
                  </a:lnTo>
                  <a:lnTo>
                    <a:pt x="39757" y="3909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ětiva 25">
              <a:extLst>
                <a:ext uri="{FF2B5EF4-FFF2-40B4-BE49-F238E27FC236}">
                  <a16:creationId xmlns:a16="http://schemas.microsoft.com/office/drawing/2014/main" id="{38699E7C-A196-48B9-990F-60F81B534559}"/>
                </a:ext>
              </a:extLst>
            </p:cNvPr>
            <p:cNvSpPr/>
            <p:nvPr/>
          </p:nvSpPr>
          <p:spPr>
            <a:xfrm rot="7236093">
              <a:off x="7655786" y="2682903"/>
              <a:ext cx="337543" cy="372018"/>
            </a:xfrm>
            <a:prstGeom prst="chord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" name="Skupina 1">
            <a:extLst>
              <a:ext uri="{FF2B5EF4-FFF2-40B4-BE49-F238E27FC236}">
                <a16:creationId xmlns:a16="http://schemas.microsoft.com/office/drawing/2014/main" id="{A733C790-2FFA-47C8-B1CE-75B3CBA2F542}"/>
              </a:ext>
            </a:extLst>
          </p:cNvPr>
          <p:cNvGrpSpPr/>
          <p:nvPr/>
        </p:nvGrpSpPr>
        <p:grpSpPr>
          <a:xfrm>
            <a:off x="231748" y="3025648"/>
            <a:ext cx="727245" cy="469109"/>
            <a:chOff x="517919" y="1050468"/>
            <a:chExt cx="727245" cy="469109"/>
          </a:xfrm>
        </p:grpSpPr>
        <p:pic>
          <p:nvPicPr>
            <p:cNvPr id="33" name="Obrázek 32">
              <a:extLst>
                <a:ext uri="{FF2B5EF4-FFF2-40B4-BE49-F238E27FC236}">
                  <a16:creationId xmlns:a16="http://schemas.microsoft.com/office/drawing/2014/main" id="{D7C5F192-26F7-45E7-AA99-526FCF2C7CF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7919" y="1050468"/>
              <a:ext cx="633931" cy="469109"/>
            </a:xfrm>
            <a:prstGeom prst="rect">
              <a:avLst/>
            </a:prstGeom>
          </p:spPr>
        </p:pic>
        <p:pic>
          <p:nvPicPr>
            <p:cNvPr id="35" name="Obrázek 34" descr="Obsah obrázku hodiny, kreslení&#10;&#10;Popis byl vytvořen automaticky">
              <a:extLst>
                <a:ext uri="{FF2B5EF4-FFF2-40B4-BE49-F238E27FC236}">
                  <a16:creationId xmlns:a16="http://schemas.microsoft.com/office/drawing/2014/main" id="{37B0BE77-7E9D-470D-9D1D-5BFA84F6094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072230">
              <a:off x="764119" y="1051771"/>
              <a:ext cx="481045" cy="245333"/>
            </a:xfrm>
            <a:prstGeom prst="rect">
              <a:avLst/>
            </a:prstGeom>
          </p:spPr>
        </p:pic>
      </p:grpSp>
      <p:pic>
        <p:nvPicPr>
          <p:cNvPr id="29" name="Obrázek 28">
            <a:extLst>
              <a:ext uri="{FF2B5EF4-FFF2-40B4-BE49-F238E27FC236}">
                <a16:creationId xmlns:a16="http://schemas.microsoft.com/office/drawing/2014/main" id="{48BAC316-B09C-4CDD-8254-C3556B5581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71086">
            <a:off x="7724021" y="4091089"/>
            <a:ext cx="846255" cy="492469"/>
          </a:xfrm>
          <a:prstGeom prst="rect">
            <a:avLst/>
          </a:prstGeom>
        </p:spPr>
      </p:pic>
      <p:sp>
        <p:nvSpPr>
          <p:cNvPr id="104" name="TextovéPole 103">
            <a:extLst>
              <a:ext uri="{FF2B5EF4-FFF2-40B4-BE49-F238E27FC236}">
                <a16:creationId xmlns:a16="http://schemas.microsoft.com/office/drawing/2014/main" id="{5678DF9F-69B3-49DF-9F06-41FF60B79CA6}"/>
              </a:ext>
            </a:extLst>
          </p:cNvPr>
          <p:cNvSpPr txBox="1"/>
          <p:nvPr/>
        </p:nvSpPr>
        <p:spPr>
          <a:xfrm>
            <a:off x="2984846" y="1019331"/>
            <a:ext cx="74366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Pomoc Punťovi dostat se k misce tím, že správně vypočítáš</a:t>
            </a:r>
          </a:p>
          <a:p>
            <a:r>
              <a:rPr lang="cs-CZ" sz="2400" dirty="0"/>
              <a:t>příklady na násobení.</a:t>
            </a:r>
          </a:p>
        </p:txBody>
      </p:sp>
    </p:spTree>
    <p:extLst>
      <p:ext uri="{BB962C8B-B14F-4D97-AF65-F5344CB8AC3E}">
        <p14:creationId xmlns:p14="http://schemas.microsoft.com/office/powerpoint/2010/main" val="2950701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59259E-6 L -0.06628 -0.03218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20" y="-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1" grpId="0"/>
      <p:bldP spid="3" grpId="0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3" grpId="0" animBg="1"/>
      <p:bldP spid="14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ovéPole 51">
            <a:extLst>
              <a:ext uri="{FF2B5EF4-FFF2-40B4-BE49-F238E27FC236}">
                <a16:creationId xmlns:a16="http://schemas.microsoft.com/office/drawing/2014/main" id="{2D8BC645-C5C7-491E-BCF4-616FF82B2FD7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07DC16F5-23FB-4DDB-9189-22B563E33BA4}"/>
              </a:ext>
            </a:extLst>
          </p:cNvPr>
          <p:cNvSpPr txBox="1"/>
          <p:nvPr/>
        </p:nvSpPr>
        <p:spPr>
          <a:xfrm>
            <a:off x="241019" y="3946482"/>
            <a:ext cx="206498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9 . 2 =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B5BC370F-DFA8-4C13-8D7A-481B729D5075}"/>
              </a:ext>
            </a:extLst>
          </p:cNvPr>
          <p:cNvSpPr txBox="1"/>
          <p:nvPr/>
        </p:nvSpPr>
        <p:spPr>
          <a:xfrm>
            <a:off x="373216" y="101459"/>
            <a:ext cx="8370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klikni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A9BC4ACF-97D6-4785-BD6D-DAB30DD502EA}"/>
              </a:ext>
            </a:extLst>
          </p:cNvPr>
          <p:cNvSpPr txBox="1"/>
          <p:nvPr/>
        </p:nvSpPr>
        <p:spPr>
          <a:xfrm>
            <a:off x="2206993" y="3946482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1</a:t>
            </a:r>
          </a:p>
        </p:txBody>
      </p:sp>
      <p:sp>
        <p:nvSpPr>
          <p:cNvPr id="44" name="Vývojový diagram: spojnice 43">
            <a:extLst>
              <a:ext uri="{FF2B5EF4-FFF2-40B4-BE49-F238E27FC236}">
                <a16:creationId xmlns:a16="http://schemas.microsoft.com/office/drawing/2014/main" id="{A0B8AAD0-7A9D-4DA6-B2A3-05E8DDC1990A}"/>
              </a:ext>
            </a:extLst>
          </p:cNvPr>
          <p:cNvSpPr/>
          <p:nvPr/>
        </p:nvSpPr>
        <p:spPr>
          <a:xfrm>
            <a:off x="458249" y="5272105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Vývojový diagram: spojnice 45">
            <a:extLst>
              <a:ext uri="{FF2B5EF4-FFF2-40B4-BE49-F238E27FC236}">
                <a16:creationId xmlns:a16="http://schemas.microsoft.com/office/drawing/2014/main" id="{1849E9AA-D5C8-481B-BD8E-551941297AA4}"/>
              </a:ext>
            </a:extLst>
          </p:cNvPr>
          <p:cNvSpPr/>
          <p:nvPr/>
        </p:nvSpPr>
        <p:spPr>
          <a:xfrm>
            <a:off x="7965741" y="529688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Vývojový diagram: spojnice 46">
            <a:extLst>
              <a:ext uri="{FF2B5EF4-FFF2-40B4-BE49-F238E27FC236}">
                <a16:creationId xmlns:a16="http://schemas.microsoft.com/office/drawing/2014/main" id="{5DDC07A2-B894-44E9-AD20-F26729BF4A1A}"/>
              </a:ext>
            </a:extLst>
          </p:cNvPr>
          <p:cNvSpPr/>
          <p:nvPr/>
        </p:nvSpPr>
        <p:spPr>
          <a:xfrm>
            <a:off x="7446102" y="52971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Vývojový diagram: spojnice 47">
            <a:extLst>
              <a:ext uri="{FF2B5EF4-FFF2-40B4-BE49-F238E27FC236}">
                <a16:creationId xmlns:a16="http://schemas.microsoft.com/office/drawing/2014/main" id="{6543D13F-B5D0-4A09-9332-19159EB68099}"/>
              </a:ext>
            </a:extLst>
          </p:cNvPr>
          <p:cNvSpPr/>
          <p:nvPr/>
        </p:nvSpPr>
        <p:spPr>
          <a:xfrm>
            <a:off x="6929484" y="52971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Vývojový diagram: spojnice 48">
            <a:extLst>
              <a:ext uri="{FF2B5EF4-FFF2-40B4-BE49-F238E27FC236}">
                <a16:creationId xmlns:a16="http://schemas.microsoft.com/office/drawing/2014/main" id="{2FDCB98B-3879-473D-ABD4-3042C929688C}"/>
              </a:ext>
            </a:extLst>
          </p:cNvPr>
          <p:cNvSpPr/>
          <p:nvPr/>
        </p:nvSpPr>
        <p:spPr>
          <a:xfrm>
            <a:off x="6393397" y="5282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Vývojový diagram: spojnice 49">
            <a:extLst>
              <a:ext uri="{FF2B5EF4-FFF2-40B4-BE49-F238E27FC236}">
                <a16:creationId xmlns:a16="http://schemas.microsoft.com/office/drawing/2014/main" id="{D12B2DF7-E76A-4F33-928E-98C00762A3C1}"/>
              </a:ext>
            </a:extLst>
          </p:cNvPr>
          <p:cNvSpPr/>
          <p:nvPr/>
        </p:nvSpPr>
        <p:spPr>
          <a:xfrm>
            <a:off x="5896035" y="527401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Vývojový diagram: spojnice 50">
            <a:extLst>
              <a:ext uri="{FF2B5EF4-FFF2-40B4-BE49-F238E27FC236}">
                <a16:creationId xmlns:a16="http://schemas.microsoft.com/office/drawing/2014/main" id="{DAFD0DEA-0F15-4953-BB22-2B94BED0576C}"/>
              </a:ext>
            </a:extLst>
          </p:cNvPr>
          <p:cNvSpPr/>
          <p:nvPr/>
        </p:nvSpPr>
        <p:spPr>
          <a:xfrm>
            <a:off x="5379417" y="5282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Vývojový diagram: spojnice 52">
            <a:extLst>
              <a:ext uri="{FF2B5EF4-FFF2-40B4-BE49-F238E27FC236}">
                <a16:creationId xmlns:a16="http://schemas.microsoft.com/office/drawing/2014/main" id="{23DA38D5-5ECA-4C45-9BDD-7A0B0CA5A60E}"/>
              </a:ext>
            </a:extLst>
          </p:cNvPr>
          <p:cNvSpPr/>
          <p:nvPr/>
        </p:nvSpPr>
        <p:spPr>
          <a:xfrm>
            <a:off x="4840582" y="527434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ývojový diagram: spojnice 53">
            <a:extLst>
              <a:ext uri="{FF2B5EF4-FFF2-40B4-BE49-F238E27FC236}">
                <a16:creationId xmlns:a16="http://schemas.microsoft.com/office/drawing/2014/main" id="{E7B650A3-614C-4810-BCB6-3D0637894DE1}"/>
              </a:ext>
            </a:extLst>
          </p:cNvPr>
          <p:cNvSpPr/>
          <p:nvPr/>
        </p:nvSpPr>
        <p:spPr>
          <a:xfrm>
            <a:off x="4291907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874742BE-3FFA-41A2-B016-29B88DD9A08E}"/>
              </a:ext>
            </a:extLst>
          </p:cNvPr>
          <p:cNvSpPr/>
          <p:nvPr/>
        </p:nvSpPr>
        <p:spPr>
          <a:xfrm>
            <a:off x="3772239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92E4648F-FE1D-4D29-9F41-8724E21A28EC}"/>
              </a:ext>
            </a:extLst>
          </p:cNvPr>
          <p:cNvSpPr/>
          <p:nvPr/>
        </p:nvSpPr>
        <p:spPr>
          <a:xfrm>
            <a:off x="3216629" y="529243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19E40941-229D-40F0-A5F4-6D16613AAC74}"/>
              </a:ext>
            </a:extLst>
          </p:cNvPr>
          <p:cNvSpPr/>
          <p:nvPr/>
        </p:nvSpPr>
        <p:spPr>
          <a:xfrm>
            <a:off x="2658999" y="527210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0BE025F0-7D8D-482B-84E9-36C118248D12}"/>
              </a:ext>
            </a:extLst>
          </p:cNvPr>
          <p:cNvSpPr/>
          <p:nvPr/>
        </p:nvSpPr>
        <p:spPr>
          <a:xfrm>
            <a:off x="2120164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EFCEFCDD-0B75-4E94-A303-D2E69F8C71F1}"/>
              </a:ext>
            </a:extLst>
          </p:cNvPr>
          <p:cNvSpPr/>
          <p:nvPr/>
        </p:nvSpPr>
        <p:spPr>
          <a:xfrm>
            <a:off x="1571489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71D54658-FCB2-41D4-B37D-AE4333A9312A}"/>
              </a:ext>
            </a:extLst>
          </p:cNvPr>
          <p:cNvSpPr/>
          <p:nvPr/>
        </p:nvSpPr>
        <p:spPr>
          <a:xfrm>
            <a:off x="1014695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TextovéPole 61">
            <a:extLst>
              <a:ext uri="{FF2B5EF4-FFF2-40B4-BE49-F238E27FC236}">
                <a16:creationId xmlns:a16="http://schemas.microsoft.com/office/drawing/2014/main" id="{9221BD42-DC06-4E1C-822A-F717EB5EE3AD}"/>
              </a:ext>
            </a:extLst>
          </p:cNvPr>
          <p:cNvSpPr txBox="1"/>
          <p:nvPr/>
        </p:nvSpPr>
        <p:spPr>
          <a:xfrm>
            <a:off x="463073" y="466978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C4FE3610-E465-44DB-9D17-8976AF2409A5}"/>
              </a:ext>
            </a:extLst>
          </p:cNvPr>
          <p:cNvSpPr/>
          <p:nvPr/>
        </p:nvSpPr>
        <p:spPr>
          <a:xfrm>
            <a:off x="8514416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TextovéPole 63">
            <a:extLst>
              <a:ext uri="{FF2B5EF4-FFF2-40B4-BE49-F238E27FC236}">
                <a16:creationId xmlns:a16="http://schemas.microsoft.com/office/drawing/2014/main" id="{E7C2BB88-1B54-45B0-93BF-7AA9EFC6BE21}"/>
              </a:ext>
            </a:extLst>
          </p:cNvPr>
          <p:cNvSpPr txBox="1"/>
          <p:nvPr/>
        </p:nvSpPr>
        <p:spPr>
          <a:xfrm>
            <a:off x="8390996" y="4701412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C1C399BD-B139-435B-A27D-E5317BC999C2}"/>
              </a:ext>
            </a:extLst>
          </p:cNvPr>
          <p:cNvSpPr txBox="1"/>
          <p:nvPr/>
        </p:nvSpPr>
        <p:spPr>
          <a:xfrm>
            <a:off x="5783835" y="4707497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66" name="TextovéPole 65">
            <a:extLst>
              <a:ext uri="{FF2B5EF4-FFF2-40B4-BE49-F238E27FC236}">
                <a16:creationId xmlns:a16="http://schemas.microsoft.com/office/drawing/2014/main" id="{CDF45CF8-5173-4209-A3B3-E6B02374FA64}"/>
              </a:ext>
            </a:extLst>
          </p:cNvPr>
          <p:cNvSpPr txBox="1"/>
          <p:nvPr/>
        </p:nvSpPr>
        <p:spPr>
          <a:xfrm>
            <a:off x="3227533" y="472708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4F0E99D-15DB-4DD5-8260-C95577F77220}"/>
              </a:ext>
            </a:extLst>
          </p:cNvPr>
          <p:cNvSpPr/>
          <p:nvPr/>
        </p:nvSpPr>
        <p:spPr>
          <a:xfrm>
            <a:off x="8841075" y="586102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CADFD39B-ABF4-43B3-B691-2C2BD7BA615E}"/>
              </a:ext>
            </a:extLst>
          </p:cNvPr>
          <p:cNvSpPr/>
          <p:nvPr/>
        </p:nvSpPr>
        <p:spPr>
          <a:xfrm>
            <a:off x="158160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DF5361F3-DD7A-4893-85D9-FBD0218B23BD}"/>
              </a:ext>
            </a:extLst>
          </p:cNvPr>
          <p:cNvSpPr/>
          <p:nvPr/>
        </p:nvSpPr>
        <p:spPr>
          <a:xfrm>
            <a:off x="1111949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701AF615-0888-4DF7-AD8F-3EC09A9C5C66}"/>
              </a:ext>
            </a:extLst>
          </p:cNvPr>
          <p:cNvSpPr/>
          <p:nvPr/>
        </p:nvSpPr>
        <p:spPr>
          <a:xfrm>
            <a:off x="2070446" y="583248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7E1B0C78-D41E-499E-8298-62730F19BACA}"/>
              </a:ext>
            </a:extLst>
          </p:cNvPr>
          <p:cNvSpPr/>
          <p:nvPr/>
        </p:nvSpPr>
        <p:spPr>
          <a:xfrm>
            <a:off x="3028652" y="584725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151A85AF-3891-4A0D-B899-FD404FE55D80}"/>
              </a:ext>
            </a:extLst>
          </p:cNvPr>
          <p:cNvSpPr/>
          <p:nvPr/>
        </p:nvSpPr>
        <p:spPr>
          <a:xfrm>
            <a:off x="3998619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3595EAEA-2D35-4636-846D-D58E90FB4B13}"/>
              </a:ext>
            </a:extLst>
          </p:cNvPr>
          <p:cNvSpPr/>
          <p:nvPr/>
        </p:nvSpPr>
        <p:spPr>
          <a:xfrm>
            <a:off x="4981635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EED5A18F-BF2A-4989-B41F-2EF5F69649B8}"/>
              </a:ext>
            </a:extLst>
          </p:cNvPr>
          <p:cNvSpPr/>
          <p:nvPr/>
        </p:nvSpPr>
        <p:spPr>
          <a:xfrm>
            <a:off x="5977670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23D60CE1-7E86-44BD-8E48-A6B68FEBD42C}"/>
              </a:ext>
            </a:extLst>
          </p:cNvPr>
          <p:cNvSpPr/>
          <p:nvPr/>
        </p:nvSpPr>
        <p:spPr>
          <a:xfrm>
            <a:off x="6933317" y="5832202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2EE09BB0-B5F6-420F-8BD2-ABF12DC7FE33}"/>
              </a:ext>
            </a:extLst>
          </p:cNvPr>
          <p:cNvSpPr/>
          <p:nvPr/>
        </p:nvSpPr>
        <p:spPr>
          <a:xfrm>
            <a:off x="7888964" y="582947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67" name="TextovéPole 66">
            <a:extLst>
              <a:ext uri="{FF2B5EF4-FFF2-40B4-BE49-F238E27FC236}">
                <a16:creationId xmlns:a16="http://schemas.microsoft.com/office/drawing/2014/main" id="{39863959-BFF7-4AE9-B286-86CFCA2096D5}"/>
              </a:ext>
            </a:extLst>
          </p:cNvPr>
          <p:cNvSpPr txBox="1"/>
          <p:nvPr/>
        </p:nvSpPr>
        <p:spPr>
          <a:xfrm>
            <a:off x="8971616" y="4867501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8" name="TextovéPole 67">
            <a:extLst>
              <a:ext uri="{FF2B5EF4-FFF2-40B4-BE49-F238E27FC236}">
                <a16:creationId xmlns:a16="http://schemas.microsoft.com/office/drawing/2014/main" id="{681468C1-960C-4533-A1A3-A16C34D1215E}"/>
              </a:ext>
            </a:extLst>
          </p:cNvPr>
          <p:cNvSpPr txBox="1"/>
          <p:nvPr/>
        </p:nvSpPr>
        <p:spPr>
          <a:xfrm>
            <a:off x="6335064" y="4905224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9" name="TextovéPole 68">
            <a:extLst>
              <a:ext uri="{FF2B5EF4-FFF2-40B4-BE49-F238E27FC236}">
                <a16:creationId xmlns:a16="http://schemas.microsoft.com/office/drawing/2014/main" id="{9373A262-51C2-42BD-9AC0-A37033618AE8}"/>
              </a:ext>
            </a:extLst>
          </p:cNvPr>
          <p:cNvSpPr txBox="1"/>
          <p:nvPr/>
        </p:nvSpPr>
        <p:spPr>
          <a:xfrm>
            <a:off x="3536911" y="4901514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689D1535-CC01-4A4D-979B-F76C0F1CEC86}"/>
              </a:ext>
            </a:extLst>
          </p:cNvPr>
          <p:cNvSpPr txBox="1"/>
          <p:nvPr/>
        </p:nvSpPr>
        <p:spPr>
          <a:xfrm>
            <a:off x="803821" y="483172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grpSp>
        <p:nvGrpSpPr>
          <p:cNvPr id="27" name="Skupina 26">
            <a:extLst>
              <a:ext uri="{FF2B5EF4-FFF2-40B4-BE49-F238E27FC236}">
                <a16:creationId xmlns:a16="http://schemas.microsoft.com/office/drawing/2014/main" id="{3062356C-88A2-4FFE-B5C9-00C5551C63BE}"/>
              </a:ext>
            </a:extLst>
          </p:cNvPr>
          <p:cNvGrpSpPr/>
          <p:nvPr/>
        </p:nvGrpSpPr>
        <p:grpSpPr>
          <a:xfrm>
            <a:off x="10222768" y="3962106"/>
            <a:ext cx="1948118" cy="1597525"/>
            <a:chOff x="7540487" y="2206284"/>
            <a:chExt cx="1206673" cy="831399"/>
          </a:xfrm>
        </p:grpSpPr>
        <p:sp>
          <p:nvSpPr>
            <p:cNvPr id="20" name="Obdélník 19">
              <a:extLst>
                <a:ext uri="{FF2B5EF4-FFF2-40B4-BE49-F238E27FC236}">
                  <a16:creationId xmlns:a16="http://schemas.microsoft.com/office/drawing/2014/main" id="{CF38E418-D5AB-4646-B889-849DA48EF664}"/>
                </a:ext>
              </a:extLst>
            </p:cNvPr>
            <p:cNvSpPr/>
            <p:nvPr/>
          </p:nvSpPr>
          <p:spPr>
            <a:xfrm>
              <a:off x="7754575" y="2206284"/>
              <a:ext cx="992585" cy="327991"/>
            </a:xfrm>
            <a:custGeom>
              <a:avLst/>
              <a:gdLst>
                <a:gd name="connsiteX0" fmla="*/ 0 w 992585"/>
                <a:gd name="connsiteY0" fmla="*/ 0 h 314739"/>
                <a:gd name="connsiteX1" fmla="*/ 992585 w 992585"/>
                <a:gd name="connsiteY1" fmla="*/ 0 h 314739"/>
                <a:gd name="connsiteX2" fmla="*/ 992585 w 992585"/>
                <a:gd name="connsiteY2" fmla="*/ 314739 h 314739"/>
                <a:gd name="connsiteX3" fmla="*/ 0 w 992585"/>
                <a:gd name="connsiteY3" fmla="*/ 314739 h 314739"/>
                <a:gd name="connsiteX4" fmla="*/ 0 w 992585"/>
                <a:gd name="connsiteY4" fmla="*/ 0 h 314739"/>
                <a:gd name="connsiteX0" fmla="*/ 0 w 992585"/>
                <a:gd name="connsiteY0" fmla="*/ 0 h 327991"/>
                <a:gd name="connsiteX1" fmla="*/ 992585 w 992585"/>
                <a:gd name="connsiteY1" fmla="*/ 0 h 327991"/>
                <a:gd name="connsiteX2" fmla="*/ 992585 w 992585"/>
                <a:gd name="connsiteY2" fmla="*/ 314739 h 327991"/>
                <a:gd name="connsiteX3" fmla="*/ 265044 w 992585"/>
                <a:gd name="connsiteY3" fmla="*/ 327991 h 327991"/>
                <a:gd name="connsiteX4" fmla="*/ 0 w 992585"/>
                <a:gd name="connsiteY4" fmla="*/ 0 h 327991"/>
                <a:gd name="connsiteX0" fmla="*/ 0 w 992585"/>
                <a:gd name="connsiteY0" fmla="*/ 0 h 327991"/>
                <a:gd name="connsiteX1" fmla="*/ 727542 w 992585"/>
                <a:gd name="connsiteY1" fmla="*/ 0 h 327991"/>
                <a:gd name="connsiteX2" fmla="*/ 992585 w 992585"/>
                <a:gd name="connsiteY2" fmla="*/ 314739 h 327991"/>
                <a:gd name="connsiteX3" fmla="*/ 265044 w 992585"/>
                <a:gd name="connsiteY3" fmla="*/ 327991 h 327991"/>
                <a:gd name="connsiteX4" fmla="*/ 0 w 992585"/>
                <a:gd name="connsiteY4" fmla="*/ 0 h 327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2585" h="327991">
                  <a:moveTo>
                    <a:pt x="0" y="0"/>
                  </a:moveTo>
                  <a:lnTo>
                    <a:pt x="727542" y="0"/>
                  </a:lnTo>
                  <a:lnTo>
                    <a:pt x="992585" y="314739"/>
                  </a:lnTo>
                  <a:lnTo>
                    <a:pt x="265044" y="3279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délník 20">
              <a:extLst>
                <a:ext uri="{FF2B5EF4-FFF2-40B4-BE49-F238E27FC236}">
                  <a16:creationId xmlns:a16="http://schemas.microsoft.com/office/drawing/2014/main" id="{24DD4533-F17D-4383-8787-CD3DE90E12D7}"/>
                </a:ext>
              </a:extLst>
            </p:cNvPr>
            <p:cNvSpPr/>
            <p:nvPr/>
          </p:nvSpPr>
          <p:spPr>
            <a:xfrm>
              <a:off x="8070574" y="2534275"/>
              <a:ext cx="599206" cy="457200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3" name="Přímá spojnice 22">
              <a:extLst>
                <a:ext uri="{FF2B5EF4-FFF2-40B4-BE49-F238E27FC236}">
                  <a16:creationId xmlns:a16="http://schemas.microsoft.com/office/drawing/2014/main" id="{85C16887-BDCE-4EDC-92B8-F61C9112759C}"/>
                </a:ext>
              </a:extLst>
            </p:cNvPr>
            <p:cNvCxnSpPr>
              <a:stCxn id="20" idx="0"/>
            </p:cNvCxnSpPr>
            <p:nvPr/>
          </p:nvCxnSpPr>
          <p:spPr>
            <a:xfrm flipH="1">
              <a:off x="7540487" y="2206284"/>
              <a:ext cx="214088" cy="32799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Obdélník 24">
              <a:extLst>
                <a:ext uri="{FF2B5EF4-FFF2-40B4-BE49-F238E27FC236}">
                  <a16:creationId xmlns:a16="http://schemas.microsoft.com/office/drawing/2014/main" id="{E7269CDA-8A1A-4966-9148-85DB0AFDF4AF}"/>
                </a:ext>
              </a:extLst>
            </p:cNvPr>
            <p:cNvSpPr/>
            <p:nvPr/>
          </p:nvSpPr>
          <p:spPr>
            <a:xfrm>
              <a:off x="7562985" y="2531537"/>
              <a:ext cx="507590" cy="457200"/>
            </a:xfrm>
            <a:custGeom>
              <a:avLst/>
              <a:gdLst>
                <a:gd name="connsiteX0" fmla="*/ 0 w 507590"/>
                <a:gd name="connsiteY0" fmla="*/ 0 h 457200"/>
                <a:gd name="connsiteX1" fmla="*/ 507590 w 507590"/>
                <a:gd name="connsiteY1" fmla="*/ 0 h 457200"/>
                <a:gd name="connsiteX2" fmla="*/ 507590 w 507590"/>
                <a:gd name="connsiteY2" fmla="*/ 457200 h 457200"/>
                <a:gd name="connsiteX3" fmla="*/ 0 w 507590"/>
                <a:gd name="connsiteY3" fmla="*/ 457200 h 457200"/>
                <a:gd name="connsiteX4" fmla="*/ 0 w 507590"/>
                <a:gd name="connsiteY4" fmla="*/ 0 h 457200"/>
                <a:gd name="connsiteX0" fmla="*/ 0 w 507590"/>
                <a:gd name="connsiteY0" fmla="*/ 0 h 457200"/>
                <a:gd name="connsiteX1" fmla="*/ 507590 w 507590"/>
                <a:gd name="connsiteY1" fmla="*/ 0 h 457200"/>
                <a:gd name="connsiteX2" fmla="*/ 507590 w 507590"/>
                <a:gd name="connsiteY2" fmla="*/ 457200 h 457200"/>
                <a:gd name="connsiteX3" fmla="*/ 39757 w 507590"/>
                <a:gd name="connsiteY3" fmla="*/ 390939 h 457200"/>
                <a:gd name="connsiteX4" fmla="*/ 0 w 507590"/>
                <a:gd name="connsiteY4" fmla="*/ 0 h 45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7590" h="457200">
                  <a:moveTo>
                    <a:pt x="0" y="0"/>
                  </a:moveTo>
                  <a:lnTo>
                    <a:pt x="507590" y="0"/>
                  </a:lnTo>
                  <a:lnTo>
                    <a:pt x="507590" y="457200"/>
                  </a:lnTo>
                  <a:lnTo>
                    <a:pt x="39757" y="3909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ětiva 25">
              <a:extLst>
                <a:ext uri="{FF2B5EF4-FFF2-40B4-BE49-F238E27FC236}">
                  <a16:creationId xmlns:a16="http://schemas.microsoft.com/office/drawing/2014/main" id="{38699E7C-A196-48B9-990F-60F81B534559}"/>
                </a:ext>
              </a:extLst>
            </p:cNvPr>
            <p:cNvSpPr/>
            <p:nvPr/>
          </p:nvSpPr>
          <p:spPr>
            <a:xfrm rot="7236093">
              <a:off x="7655786" y="2682903"/>
              <a:ext cx="337543" cy="372018"/>
            </a:xfrm>
            <a:prstGeom prst="chord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0" name="Skupina 9">
            <a:extLst>
              <a:ext uri="{FF2B5EF4-FFF2-40B4-BE49-F238E27FC236}">
                <a16:creationId xmlns:a16="http://schemas.microsoft.com/office/drawing/2014/main" id="{4F8BC392-6302-4160-BB57-EBA10C8C9F53}"/>
              </a:ext>
            </a:extLst>
          </p:cNvPr>
          <p:cNvGrpSpPr/>
          <p:nvPr/>
        </p:nvGrpSpPr>
        <p:grpSpPr>
          <a:xfrm>
            <a:off x="289594" y="3058244"/>
            <a:ext cx="727245" cy="469109"/>
            <a:chOff x="517919" y="1050468"/>
            <a:chExt cx="727245" cy="469109"/>
          </a:xfrm>
        </p:grpSpPr>
        <p:pic>
          <p:nvPicPr>
            <p:cNvPr id="33" name="Obrázek 32">
              <a:extLst>
                <a:ext uri="{FF2B5EF4-FFF2-40B4-BE49-F238E27FC236}">
                  <a16:creationId xmlns:a16="http://schemas.microsoft.com/office/drawing/2014/main" id="{D7C5F192-26F7-45E7-AA99-526FCF2C7CF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7919" y="1050468"/>
              <a:ext cx="633931" cy="469109"/>
            </a:xfrm>
            <a:prstGeom prst="rect">
              <a:avLst/>
            </a:prstGeom>
          </p:spPr>
        </p:pic>
        <p:pic>
          <p:nvPicPr>
            <p:cNvPr id="35" name="Obrázek 34" descr="Obsah obrázku hodiny, kreslení&#10;&#10;Popis byl vytvořen automaticky">
              <a:extLst>
                <a:ext uri="{FF2B5EF4-FFF2-40B4-BE49-F238E27FC236}">
                  <a16:creationId xmlns:a16="http://schemas.microsoft.com/office/drawing/2014/main" id="{37B0BE77-7E9D-470D-9D1D-5BFA84F6094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072230">
              <a:off x="764119" y="1051771"/>
              <a:ext cx="481045" cy="245333"/>
            </a:xfrm>
            <a:prstGeom prst="rect">
              <a:avLst/>
            </a:prstGeom>
          </p:spPr>
        </p:pic>
      </p:grpSp>
      <p:pic>
        <p:nvPicPr>
          <p:cNvPr id="29" name="Obrázek 28">
            <a:extLst>
              <a:ext uri="{FF2B5EF4-FFF2-40B4-BE49-F238E27FC236}">
                <a16:creationId xmlns:a16="http://schemas.microsoft.com/office/drawing/2014/main" id="{48BAC316-B09C-4CDD-8254-C3556B5581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71086">
            <a:off x="6963556" y="3957947"/>
            <a:ext cx="846255" cy="492469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013C5337-1F51-46E5-85A8-62F89474F1AC}"/>
              </a:ext>
            </a:extLst>
          </p:cNvPr>
          <p:cNvSpPr txBox="1"/>
          <p:nvPr/>
        </p:nvSpPr>
        <p:spPr>
          <a:xfrm>
            <a:off x="2668567" y="3962106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8</a:t>
            </a:r>
          </a:p>
        </p:txBody>
      </p:sp>
      <p:sp>
        <p:nvSpPr>
          <p:cNvPr id="104" name="TextovéPole 103">
            <a:extLst>
              <a:ext uri="{FF2B5EF4-FFF2-40B4-BE49-F238E27FC236}">
                <a16:creationId xmlns:a16="http://schemas.microsoft.com/office/drawing/2014/main" id="{B33198C6-7801-4D08-ABFC-E032A8AD9B2C}"/>
              </a:ext>
            </a:extLst>
          </p:cNvPr>
          <p:cNvSpPr txBox="1"/>
          <p:nvPr/>
        </p:nvSpPr>
        <p:spPr>
          <a:xfrm>
            <a:off x="2984846" y="1019331"/>
            <a:ext cx="74366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Pomoc Punťovi dostat se k misce tím, že správně vypočítáš</a:t>
            </a:r>
          </a:p>
          <a:p>
            <a:r>
              <a:rPr lang="cs-CZ" sz="2400" dirty="0"/>
              <a:t>příklady na násobení.</a:t>
            </a:r>
          </a:p>
        </p:txBody>
      </p:sp>
    </p:spTree>
    <p:extLst>
      <p:ext uri="{BB962C8B-B14F-4D97-AF65-F5344CB8AC3E}">
        <p14:creationId xmlns:p14="http://schemas.microsoft.com/office/powerpoint/2010/main" val="3429417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00"/>
                            </p:stCondLst>
                            <p:childTnLst>
                              <p:par>
                                <p:cTn id="108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2.96296E-6 L -0.05898 -0.03333 " pathEditMode="relative" rAng="0" ptsTypes="AA">
                                      <p:cBhvr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56" y="-1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1" grpId="0"/>
      <p:bldP spid="3" grpId="0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3" grpId="0" animBg="1"/>
      <p:bldP spid="14" grpId="0" animBg="1"/>
      <p:bldP spid="13" grpId="0" animBg="1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ovéPole 51">
            <a:extLst>
              <a:ext uri="{FF2B5EF4-FFF2-40B4-BE49-F238E27FC236}">
                <a16:creationId xmlns:a16="http://schemas.microsoft.com/office/drawing/2014/main" id="{2D8BC645-C5C7-491E-BCF4-616FF82B2FD7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07DC16F5-23FB-4DDB-9189-22B563E33BA4}"/>
              </a:ext>
            </a:extLst>
          </p:cNvPr>
          <p:cNvSpPr txBox="1"/>
          <p:nvPr/>
        </p:nvSpPr>
        <p:spPr>
          <a:xfrm>
            <a:off x="241019" y="3946482"/>
            <a:ext cx="206498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4 . 2 =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B5BC370F-DFA8-4C13-8D7A-481B729D5075}"/>
              </a:ext>
            </a:extLst>
          </p:cNvPr>
          <p:cNvSpPr txBox="1"/>
          <p:nvPr/>
        </p:nvSpPr>
        <p:spPr>
          <a:xfrm>
            <a:off x="373216" y="101459"/>
            <a:ext cx="8370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klikni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A9BC4ACF-97D6-4785-BD6D-DAB30DD502EA}"/>
              </a:ext>
            </a:extLst>
          </p:cNvPr>
          <p:cNvSpPr txBox="1"/>
          <p:nvPr/>
        </p:nvSpPr>
        <p:spPr>
          <a:xfrm>
            <a:off x="2206993" y="3946482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44" name="Vývojový diagram: spojnice 43">
            <a:extLst>
              <a:ext uri="{FF2B5EF4-FFF2-40B4-BE49-F238E27FC236}">
                <a16:creationId xmlns:a16="http://schemas.microsoft.com/office/drawing/2014/main" id="{A0B8AAD0-7A9D-4DA6-B2A3-05E8DDC1990A}"/>
              </a:ext>
            </a:extLst>
          </p:cNvPr>
          <p:cNvSpPr/>
          <p:nvPr/>
        </p:nvSpPr>
        <p:spPr>
          <a:xfrm>
            <a:off x="458249" y="5272105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Vývojový diagram: spojnice 45">
            <a:extLst>
              <a:ext uri="{FF2B5EF4-FFF2-40B4-BE49-F238E27FC236}">
                <a16:creationId xmlns:a16="http://schemas.microsoft.com/office/drawing/2014/main" id="{1849E9AA-D5C8-481B-BD8E-551941297AA4}"/>
              </a:ext>
            </a:extLst>
          </p:cNvPr>
          <p:cNvSpPr/>
          <p:nvPr/>
        </p:nvSpPr>
        <p:spPr>
          <a:xfrm>
            <a:off x="7965741" y="529688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Vývojový diagram: spojnice 46">
            <a:extLst>
              <a:ext uri="{FF2B5EF4-FFF2-40B4-BE49-F238E27FC236}">
                <a16:creationId xmlns:a16="http://schemas.microsoft.com/office/drawing/2014/main" id="{5DDC07A2-B894-44E9-AD20-F26729BF4A1A}"/>
              </a:ext>
            </a:extLst>
          </p:cNvPr>
          <p:cNvSpPr/>
          <p:nvPr/>
        </p:nvSpPr>
        <p:spPr>
          <a:xfrm>
            <a:off x="7446102" y="52971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Vývojový diagram: spojnice 47">
            <a:extLst>
              <a:ext uri="{FF2B5EF4-FFF2-40B4-BE49-F238E27FC236}">
                <a16:creationId xmlns:a16="http://schemas.microsoft.com/office/drawing/2014/main" id="{6543D13F-B5D0-4A09-9332-19159EB68099}"/>
              </a:ext>
            </a:extLst>
          </p:cNvPr>
          <p:cNvSpPr/>
          <p:nvPr/>
        </p:nvSpPr>
        <p:spPr>
          <a:xfrm>
            <a:off x="6929484" y="52971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Vývojový diagram: spojnice 48">
            <a:extLst>
              <a:ext uri="{FF2B5EF4-FFF2-40B4-BE49-F238E27FC236}">
                <a16:creationId xmlns:a16="http://schemas.microsoft.com/office/drawing/2014/main" id="{2FDCB98B-3879-473D-ABD4-3042C929688C}"/>
              </a:ext>
            </a:extLst>
          </p:cNvPr>
          <p:cNvSpPr/>
          <p:nvPr/>
        </p:nvSpPr>
        <p:spPr>
          <a:xfrm>
            <a:off x="6393397" y="5282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Vývojový diagram: spojnice 49">
            <a:extLst>
              <a:ext uri="{FF2B5EF4-FFF2-40B4-BE49-F238E27FC236}">
                <a16:creationId xmlns:a16="http://schemas.microsoft.com/office/drawing/2014/main" id="{D12B2DF7-E76A-4F33-928E-98C00762A3C1}"/>
              </a:ext>
            </a:extLst>
          </p:cNvPr>
          <p:cNvSpPr/>
          <p:nvPr/>
        </p:nvSpPr>
        <p:spPr>
          <a:xfrm>
            <a:off x="5896035" y="527401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Vývojový diagram: spojnice 50">
            <a:extLst>
              <a:ext uri="{FF2B5EF4-FFF2-40B4-BE49-F238E27FC236}">
                <a16:creationId xmlns:a16="http://schemas.microsoft.com/office/drawing/2014/main" id="{DAFD0DEA-0F15-4953-BB22-2B94BED0576C}"/>
              </a:ext>
            </a:extLst>
          </p:cNvPr>
          <p:cNvSpPr/>
          <p:nvPr/>
        </p:nvSpPr>
        <p:spPr>
          <a:xfrm>
            <a:off x="5379417" y="5282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Vývojový diagram: spojnice 52">
            <a:extLst>
              <a:ext uri="{FF2B5EF4-FFF2-40B4-BE49-F238E27FC236}">
                <a16:creationId xmlns:a16="http://schemas.microsoft.com/office/drawing/2014/main" id="{23DA38D5-5ECA-4C45-9BDD-7A0B0CA5A60E}"/>
              </a:ext>
            </a:extLst>
          </p:cNvPr>
          <p:cNvSpPr/>
          <p:nvPr/>
        </p:nvSpPr>
        <p:spPr>
          <a:xfrm>
            <a:off x="4840582" y="527434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ývojový diagram: spojnice 53">
            <a:extLst>
              <a:ext uri="{FF2B5EF4-FFF2-40B4-BE49-F238E27FC236}">
                <a16:creationId xmlns:a16="http://schemas.microsoft.com/office/drawing/2014/main" id="{E7B650A3-614C-4810-BCB6-3D0637894DE1}"/>
              </a:ext>
            </a:extLst>
          </p:cNvPr>
          <p:cNvSpPr/>
          <p:nvPr/>
        </p:nvSpPr>
        <p:spPr>
          <a:xfrm>
            <a:off x="4291907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874742BE-3FFA-41A2-B016-29B88DD9A08E}"/>
              </a:ext>
            </a:extLst>
          </p:cNvPr>
          <p:cNvSpPr/>
          <p:nvPr/>
        </p:nvSpPr>
        <p:spPr>
          <a:xfrm>
            <a:off x="3772239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92E4648F-FE1D-4D29-9F41-8724E21A28EC}"/>
              </a:ext>
            </a:extLst>
          </p:cNvPr>
          <p:cNvSpPr/>
          <p:nvPr/>
        </p:nvSpPr>
        <p:spPr>
          <a:xfrm>
            <a:off x="3216629" y="529243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19E40941-229D-40F0-A5F4-6D16613AAC74}"/>
              </a:ext>
            </a:extLst>
          </p:cNvPr>
          <p:cNvSpPr/>
          <p:nvPr/>
        </p:nvSpPr>
        <p:spPr>
          <a:xfrm>
            <a:off x="2658999" y="527210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0BE025F0-7D8D-482B-84E9-36C118248D12}"/>
              </a:ext>
            </a:extLst>
          </p:cNvPr>
          <p:cNvSpPr/>
          <p:nvPr/>
        </p:nvSpPr>
        <p:spPr>
          <a:xfrm>
            <a:off x="2120164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EFCEFCDD-0B75-4E94-A303-D2E69F8C71F1}"/>
              </a:ext>
            </a:extLst>
          </p:cNvPr>
          <p:cNvSpPr/>
          <p:nvPr/>
        </p:nvSpPr>
        <p:spPr>
          <a:xfrm>
            <a:off x="1571489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71D54658-FCB2-41D4-B37D-AE4333A9312A}"/>
              </a:ext>
            </a:extLst>
          </p:cNvPr>
          <p:cNvSpPr/>
          <p:nvPr/>
        </p:nvSpPr>
        <p:spPr>
          <a:xfrm>
            <a:off x="1014695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TextovéPole 61">
            <a:extLst>
              <a:ext uri="{FF2B5EF4-FFF2-40B4-BE49-F238E27FC236}">
                <a16:creationId xmlns:a16="http://schemas.microsoft.com/office/drawing/2014/main" id="{9221BD42-DC06-4E1C-822A-F717EB5EE3AD}"/>
              </a:ext>
            </a:extLst>
          </p:cNvPr>
          <p:cNvSpPr txBox="1"/>
          <p:nvPr/>
        </p:nvSpPr>
        <p:spPr>
          <a:xfrm>
            <a:off x="463073" y="466978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C4FE3610-E465-44DB-9D17-8976AF2409A5}"/>
              </a:ext>
            </a:extLst>
          </p:cNvPr>
          <p:cNvSpPr/>
          <p:nvPr/>
        </p:nvSpPr>
        <p:spPr>
          <a:xfrm>
            <a:off x="8514416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TextovéPole 63">
            <a:extLst>
              <a:ext uri="{FF2B5EF4-FFF2-40B4-BE49-F238E27FC236}">
                <a16:creationId xmlns:a16="http://schemas.microsoft.com/office/drawing/2014/main" id="{E7C2BB88-1B54-45B0-93BF-7AA9EFC6BE21}"/>
              </a:ext>
            </a:extLst>
          </p:cNvPr>
          <p:cNvSpPr txBox="1"/>
          <p:nvPr/>
        </p:nvSpPr>
        <p:spPr>
          <a:xfrm>
            <a:off x="8390996" y="4701412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C1C399BD-B139-435B-A27D-E5317BC999C2}"/>
              </a:ext>
            </a:extLst>
          </p:cNvPr>
          <p:cNvSpPr txBox="1"/>
          <p:nvPr/>
        </p:nvSpPr>
        <p:spPr>
          <a:xfrm>
            <a:off x="5783835" y="4707497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66" name="TextovéPole 65">
            <a:extLst>
              <a:ext uri="{FF2B5EF4-FFF2-40B4-BE49-F238E27FC236}">
                <a16:creationId xmlns:a16="http://schemas.microsoft.com/office/drawing/2014/main" id="{CDF45CF8-5173-4209-A3B3-E6B02374FA64}"/>
              </a:ext>
            </a:extLst>
          </p:cNvPr>
          <p:cNvSpPr txBox="1"/>
          <p:nvPr/>
        </p:nvSpPr>
        <p:spPr>
          <a:xfrm>
            <a:off x="3227533" y="472708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4F0E99D-15DB-4DD5-8260-C95577F77220}"/>
              </a:ext>
            </a:extLst>
          </p:cNvPr>
          <p:cNvSpPr/>
          <p:nvPr/>
        </p:nvSpPr>
        <p:spPr>
          <a:xfrm>
            <a:off x="8841075" y="586102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CADFD39B-ABF4-43B3-B691-2C2BD7BA615E}"/>
              </a:ext>
            </a:extLst>
          </p:cNvPr>
          <p:cNvSpPr/>
          <p:nvPr/>
        </p:nvSpPr>
        <p:spPr>
          <a:xfrm>
            <a:off x="158160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DF5361F3-DD7A-4893-85D9-FBD0218B23BD}"/>
              </a:ext>
            </a:extLst>
          </p:cNvPr>
          <p:cNvSpPr/>
          <p:nvPr/>
        </p:nvSpPr>
        <p:spPr>
          <a:xfrm>
            <a:off x="1111949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701AF615-0888-4DF7-AD8F-3EC09A9C5C66}"/>
              </a:ext>
            </a:extLst>
          </p:cNvPr>
          <p:cNvSpPr/>
          <p:nvPr/>
        </p:nvSpPr>
        <p:spPr>
          <a:xfrm>
            <a:off x="2070446" y="583248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7E1B0C78-D41E-499E-8298-62730F19BACA}"/>
              </a:ext>
            </a:extLst>
          </p:cNvPr>
          <p:cNvSpPr/>
          <p:nvPr/>
        </p:nvSpPr>
        <p:spPr>
          <a:xfrm>
            <a:off x="3028652" y="584725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151A85AF-3891-4A0D-B899-FD404FE55D80}"/>
              </a:ext>
            </a:extLst>
          </p:cNvPr>
          <p:cNvSpPr/>
          <p:nvPr/>
        </p:nvSpPr>
        <p:spPr>
          <a:xfrm>
            <a:off x="3998619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3595EAEA-2D35-4636-846D-D58E90FB4B13}"/>
              </a:ext>
            </a:extLst>
          </p:cNvPr>
          <p:cNvSpPr/>
          <p:nvPr/>
        </p:nvSpPr>
        <p:spPr>
          <a:xfrm>
            <a:off x="4981635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EED5A18F-BF2A-4989-B41F-2EF5F69649B8}"/>
              </a:ext>
            </a:extLst>
          </p:cNvPr>
          <p:cNvSpPr/>
          <p:nvPr/>
        </p:nvSpPr>
        <p:spPr>
          <a:xfrm>
            <a:off x="5977670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23D60CE1-7E86-44BD-8E48-A6B68FEBD42C}"/>
              </a:ext>
            </a:extLst>
          </p:cNvPr>
          <p:cNvSpPr/>
          <p:nvPr/>
        </p:nvSpPr>
        <p:spPr>
          <a:xfrm>
            <a:off x="6933317" y="5832202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2EE09BB0-B5F6-420F-8BD2-ABF12DC7FE33}"/>
              </a:ext>
            </a:extLst>
          </p:cNvPr>
          <p:cNvSpPr/>
          <p:nvPr/>
        </p:nvSpPr>
        <p:spPr>
          <a:xfrm>
            <a:off x="7888964" y="582947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67" name="TextovéPole 66">
            <a:extLst>
              <a:ext uri="{FF2B5EF4-FFF2-40B4-BE49-F238E27FC236}">
                <a16:creationId xmlns:a16="http://schemas.microsoft.com/office/drawing/2014/main" id="{39863959-BFF7-4AE9-B286-86CFCA2096D5}"/>
              </a:ext>
            </a:extLst>
          </p:cNvPr>
          <p:cNvSpPr txBox="1"/>
          <p:nvPr/>
        </p:nvSpPr>
        <p:spPr>
          <a:xfrm>
            <a:off x="8971616" y="4867501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8" name="TextovéPole 67">
            <a:extLst>
              <a:ext uri="{FF2B5EF4-FFF2-40B4-BE49-F238E27FC236}">
                <a16:creationId xmlns:a16="http://schemas.microsoft.com/office/drawing/2014/main" id="{681468C1-960C-4533-A1A3-A16C34D1215E}"/>
              </a:ext>
            </a:extLst>
          </p:cNvPr>
          <p:cNvSpPr txBox="1"/>
          <p:nvPr/>
        </p:nvSpPr>
        <p:spPr>
          <a:xfrm>
            <a:off x="6335064" y="4905224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9" name="TextovéPole 68">
            <a:extLst>
              <a:ext uri="{FF2B5EF4-FFF2-40B4-BE49-F238E27FC236}">
                <a16:creationId xmlns:a16="http://schemas.microsoft.com/office/drawing/2014/main" id="{9373A262-51C2-42BD-9AC0-A37033618AE8}"/>
              </a:ext>
            </a:extLst>
          </p:cNvPr>
          <p:cNvSpPr txBox="1"/>
          <p:nvPr/>
        </p:nvSpPr>
        <p:spPr>
          <a:xfrm>
            <a:off x="3536911" y="4901514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689D1535-CC01-4A4D-979B-F76C0F1CEC86}"/>
              </a:ext>
            </a:extLst>
          </p:cNvPr>
          <p:cNvSpPr txBox="1"/>
          <p:nvPr/>
        </p:nvSpPr>
        <p:spPr>
          <a:xfrm>
            <a:off x="803821" y="483172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grpSp>
        <p:nvGrpSpPr>
          <p:cNvPr id="27" name="Skupina 26">
            <a:extLst>
              <a:ext uri="{FF2B5EF4-FFF2-40B4-BE49-F238E27FC236}">
                <a16:creationId xmlns:a16="http://schemas.microsoft.com/office/drawing/2014/main" id="{3062356C-88A2-4FFE-B5C9-00C5551C63BE}"/>
              </a:ext>
            </a:extLst>
          </p:cNvPr>
          <p:cNvGrpSpPr/>
          <p:nvPr/>
        </p:nvGrpSpPr>
        <p:grpSpPr>
          <a:xfrm>
            <a:off x="10311368" y="3946482"/>
            <a:ext cx="1859517" cy="1613149"/>
            <a:chOff x="7540487" y="2206284"/>
            <a:chExt cx="1206673" cy="831399"/>
          </a:xfrm>
        </p:grpSpPr>
        <p:sp>
          <p:nvSpPr>
            <p:cNvPr id="20" name="Obdélník 19">
              <a:extLst>
                <a:ext uri="{FF2B5EF4-FFF2-40B4-BE49-F238E27FC236}">
                  <a16:creationId xmlns:a16="http://schemas.microsoft.com/office/drawing/2014/main" id="{CF38E418-D5AB-4646-B889-849DA48EF664}"/>
                </a:ext>
              </a:extLst>
            </p:cNvPr>
            <p:cNvSpPr/>
            <p:nvPr/>
          </p:nvSpPr>
          <p:spPr>
            <a:xfrm>
              <a:off x="7754575" y="2206284"/>
              <a:ext cx="992585" cy="327991"/>
            </a:xfrm>
            <a:custGeom>
              <a:avLst/>
              <a:gdLst>
                <a:gd name="connsiteX0" fmla="*/ 0 w 992585"/>
                <a:gd name="connsiteY0" fmla="*/ 0 h 314739"/>
                <a:gd name="connsiteX1" fmla="*/ 992585 w 992585"/>
                <a:gd name="connsiteY1" fmla="*/ 0 h 314739"/>
                <a:gd name="connsiteX2" fmla="*/ 992585 w 992585"/>
                <a:gd name="connsiteY2" fmla="*/ 314739 h 314739"/>
                <a:gd name="connsiteX3" fmla="*/ 0 w 992585"/>
                <a:gd name="connsiteY3" fmla="*/ 314739 h 314739"/>
                <a:gd name="connsiteX4" fmla="*/ 0 w 992585"/>
                <a:gd name="connsiteY4" fmla="*/ 0 h 314739"/>
                <a:gd name="connsiteX0" fmla="*/ 0 w 992585"/>
                <a:gd name="connsiteY0" fmla="*/ 0 h 327991"/>
                <a:gd name="connsiteX1" fmla="*/ 992585 w 992585"/>
                <a:gd name="connsiteY1" fmla="*/ 0 h 327991"/>
                <a:gd name="connsiteX2" fmla="*/ 992585 w 992585"/>
                <a:gd name="connsiteY2" fmla="*/ 314739 h 327991"/>
                <a:gd name="connsiteX3" fmla="*/ 265044 w 992585"/>
                <a:gd name="connsiteY3" fmla="*/ 327991 h 327991"/>
                <a:gd name="connsiteX4" fmla="*/ 0 w 992585"/>
                <a:gd name="connsiteY4" fmla="*/ 0 h 327991"/>
                <a:gd name="connsiteX0" fmla="*/ 0 w 992585"/>
                <a:gd name="connsiteY0" fmla="*/ 0 h 327991"/>
                <a:gd name="connsiteX1" fmla="*/ 727542 w 992585"/>
                <a:gd name="connsiteY1" fmla="*/ 0 h 327991"/>
                <a:gd name="connsiteX2" fmla="*/ 992585 w 992585"/>
                <a:gd name="connsiteY2" fmla="*/ 314739 h 327991"/>
                <a:gd name="connsiteX3" fmla="*/ 265044 w 992585"/>
                <a:gd name="connsiteY3" fmla="*/ 327991 h 327991"/>
                <a:gd name="connsiteX4" fmla="*/ 0 w 992585"/>
                <a:gd name="connsiteY4" fmla="*/ 0 h 327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2585" h="327991">
                  <a:moveTo>
                    <a:pt x="0" y="0"/>
                  </a:moveTo>
                  <a:lnTo>
                    <a:pt x="727542" y="0"/>
                  </a:lnTo>
                  <a:lnTo>
                    <a:pt x="992585" y="314739"/>
                  </a:lnTo>
                  <a:lnTo>
                    <a:pt x="265044" y="3279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délník 20">
              <a:extLst>
                <a:ext uri="{FF2B5EF4-FFF2-40B4-BE49-F238E27FC236}">
                  <a16:creationId xmlns:a16="http://schemas.microsoft.com/office/drawing/2014/main" id="{24DD4533-F17D-4383-8787-CD3DE90E12D7}"/>
                </a:ext>
              </a:extLst>
            </p:cNvPr>
            <p:cNvSpPr/>
            <p:nvPr/>
          </p:nvSpPr>
          <p:spPr>
            <a:xfrm>
              <a:off x="8070574" y="2534275"/>
              <a:ext cx="599206" cy="457200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3" name="Přímá spojnice 22">
              <a:extLst>
                <a:ext uri="{FF2B5EF4-FFF2-40B4-BE49-F238E27FC236}">
                  <a16:creationId xmlns:a16="http://schemas.microsoft.com/office/drawing/2014/main" id="{85C16887-BDCE-4EDC-92B8-F61C9112759C}"/>
                </a:ext>
              </a:extLst>
            </p:cNvPr>
            <p:cNvCxnSpPr>
              <a:stCxn id="20" idx="0"/>
            </p:cNvCxnSpPr>
            <p:nvPr/>
          </p:nvCxnSpPr>
          <p:spPr>
            <a:xfrm flipH="1">
              <a:off x="7540487" y="2206284"/>
              <a:ext cx="214088" cy="32799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Obdélník 24">
              <a:extLst>
                <a:ext uri="{FF2B5EF4-FFF2-40B4-BE49-F238E27FC236}">
                  <a16:creationId xmlns:a16="http://schemas.microsoft.com/office/drawing/2014/main" id="{E7269CDA-8A1A-4966-9148-85DB0AFDF4AF}"/>
                </a:ext>
              </a:extLst>
            </p:cNvPr>
            <p:cNvSpPr/>
            <p:nvPr/>
          </p:nvSpPr>
          <p:spPr>
            <a:xfrm>
              <a:off x="7562985" y="2531537"/>
              <a:ext cx="507590" cy="457200"/>
            </a:xfrm>
            <a:custGeom>
              <a:avLst/>
              <a:gdLst>
                <a:gd name="connsiteX0" fmla="*/ 0 w 507590"/>
                <a:gd name="connsiteY0" fmla="*/ 0 h 457200"/>
                <a:gd name="connsiteX1" fmla="*/ 507590 w 507590"/>
                <a:gd name="connsiteY1" fmla="*/ 0 h 457200"/>
                <a:gd name="connsiteX2" fmla="*/ 507590 w 507590"/>
                <a:gd name="connsiteY2" fmla="*/ 457200 h 457200"/>
                <a:gd name="connsiteX3" fmla="*/ 0 w 507590"/>
                <a:gd name="connsiteY3" fmla="*/ 457200 h 457200"/>
                <a:gd name="connsiteX4" fmla="*/ 0 w 507590"/>
                <a:gd name="connsiteY4" fmla="*/ 0 h 457200"/>
                <a:gd name="connsiteX0" fmla="*/ 0 w 507590"/>
                <a:gd name="connsiteY0" fmla="*/ 0 h 457200"/>
                <a:gd name="connsiteX1" fmla="*/ 507590 w 507590"/>
                <a:gd name="connsiteY1" fmla="*/ 0 h 457200"/>
                <a:gd name="connsiteX2" fmla="*/ 507590 w 507590"/>
                <a:gd name="connsiteY2" fmla="*/ 457200 h 457200"/>
                <a:gd name="connsiteX3" fmla="*/ 39757 w 507590"/>
                <a:gd name="connsiteY3" fmla="*/ 390939 h 457200"/>
                <a:gd name="connsiteX4" fmla="*/ 0 w 507590"/>
                <a:gd name="connsiteY4" fmla="*/ 0 h 45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7590" h="457200">
                  <a:moveTo>
                    <a:pt x="0" y="0"/>
                  </a:moveTo>
                  <a:lnTo>
                    <a:pt x="507590" y="0"/>
                  </a:lnTo>
                  <a:lnTo>
                    <a:pt x="507590" y="457200"/>
                  </a:lnTo>
                  <a:lnTo>
                    <a:pt x="39757" y="3909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ětiva 25">
              <a:extLst>
                <a:ext uri="{FF2B5EF4-FFF2-40B4-BE49-F238E27FC236}">
                  <a16:creationId xmlns:a16="http://schemas.microsoft.com/office/drawing/2014/main" id="{38699E7C-A196-48B9-990F-60F81B534559}"/>
                </a:ext>
              </a:extLst>
            </p:cNvPr>
            <p:cNvSpPr/>
            <p:nvPr/>
          </p:nvSpPr>
          <p:spPr>
            <a:xfrm rot="7236093">
              <a:off x="7655786" y="2682903"/>
              <a:ext cx="337543" cy="372018"/>
            </a:xfrm>
            <a:prstGeom prst="chord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0" name="Skupina 9">
            <a:extLst>
              <a:ext uri="{FF2B5EF4-FFF2-40B4-BE49-F238E27FC236}">
                <a16:creationId xmlns:a16="http://schemas.microsoft.com/office/drawing/2014/main" id="{B99CC41C-EC1E-489E-8341-F65D8FA3E7B7}"/>
              </a:ext>
            </a:extLst>
          </p:cNvPr>
          <p:cNvGrpSpPr/>
          <p:nvPr/>
        </p:nvGrpSpPr>
        <p:grpSpPr>
          <a:xfrm>
            <a:off x="289594" y="3058244"/>
            <a:ext cx="727245" cy="469109"/>
            <a:chOff x="517919" y="1050468"/>
            <a:chExt cx="727245" cy="469109"/>
          </a:xfrm>
        </p:grpSpPr>
        <p:pic>
          <p:nvPicPr>
            <p:cNvPr id="33" name="Obrázek 32">
              <a:extLst>
                <a:ext uri="{FF2B5EF4-FFF2-40B4-BE49-F238E27FC236}">
                  <a16:creationId xmlns:a16="http://schemas.microsoft.com/office/drawing/2014/main" id="{D7C5F192-26F7-45E7-AA99-526FCF2C7CF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7919" y="1050468"/>
              <a:ext cx="633931" cy="469109"/>
            </a:xfrm>
            <a:prstGeom prst="rect">
              <a:avLst/>
            </a:prstGeom>
          </p:spPr>
        </p:pic>
        <p:pic>
          <p:nvPicPr>
            <p:cNvPr id="35" name="Obrázek 34" descr="Obsah obrázku hodiny, kreslení&#10;&#10;Popis byl vytvořen automaticky">
              <a:extLst>
                <a:ext uri="{FF2B5EF4-FFF2-40B4-BE49-F238E27FC236}">
                  <a16:creationId xmlns:a16="http://schemas.microsoft.com/office/drawing/2014/main" id="{37B0BE77-7E9D-470D-9D1D-5BFA84F6094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072230">
              <a:off x="764119" y="1051771"/>
              <a:ext cx="481045" cy="245333"/>
            </a:xfrm>
            <a:prstGeom prst="rect">
              <a:avLst/>
            </a:prstGeom>
          </p:spPr>
        </p:pic>
      </p:grpSp>
      <p:pic>
        <p:nvPicPr>
          <p:cNvPr id="29" name="Obrázek 28">
            <a:extLst>
              <a:ext uri="{FF2B5EF4-FFF2-40B4-BE49-F238E27FC236}">
                <a16:creationId xmlns:a16="http://schemas.microsoft.com/office/drawing/2014/main" id="{48BAC316-B09C-4CDD-8254-C3556B5581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71086">
            <a:off x="6319253" y="3634221"/>
            <a:ext cx="846255" cy="492469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013C5337-1F51-46E5-85A8-62F89474F1AC}"/>
              </a:ext>
            </a:extLst>
          </p:cNvPr>
          <p:cNvSpPr txBox="1"/>
          <p:nvPr/>
        </p:nvSpPr>
        <p:spPr>
          <a:xfrm>
            <a:off x="2235432" y="3946482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8</a:t>
            </a:r>
          </a:p>
        </p:txBody>
      </p:sp>
      <p:sp>
        <p:nvSpPr>
          <p:cNvPr id="104" name="TextovéPole 103">
            <a:extLst>
              <a:ext uri="{FF2B5EF4-FFF2-40B4-BE49-F238E27FC236}">
                <a16:creationId xmlns:a16="http://schemas.microsoft.com/office/drawing/2014/main" id="{0C287F7A-D000-4F60-A833-ABE7CE608CB1}"/>
              </a:ext>
            </a:extLst>
          </p:cNvPr>
          <p:cNvSpPr txBox="1"/>
          <p:nvPr/>
        </p:nvSpPr>
        <p:spPr>
          <a:xfrm>
            <a:off x="2984846" y="1019331"/>
            <a:ext cx="74366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Pomoc Punťovi dostat se k misce tím, že správně vypočítáš</a:t>
            </a:r>
          </a:p>
          <a:p>
            <a:r>
              <a:rPr lang="cs-CZ" sz="2400" dirty="0"/>
              <a:t>příklady na násobení.</a:t>
            </a:r>
          </a:p>
        </p:txBody>
      </p:sp>
    </p:spTree>
    <p:extLst>
      <p:ext uri="{BB962C8B-B14F-4D97-AF65-F5344CB8AC3E}">
        <p14:creationId xmlns:p14="http://schemas.microsoft.com/office/powerpoint/2010/main" val="3354871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"/>
                            </p:stCondLst>
                            <p:childTnLst>
                              <p:par>
                                <p:cTn id="10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7.40741E-7 L -0.06536 -0.02153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68" y="-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1" grpId="0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3" grpId="0" animBg="1"/>
      <p:bldP spid="14" grpId="0" animBg="1"/>
      <p:bldP spid="13" grpId="0" animBg="1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ovéPole 51">
            <a:extLst>
              <a:ext uri="{FF2B5EF4-FFF2-40B4-BE49-F238E27FC236}">
                <a16:creationId xmlns:a16="http://schemas.microsoft.com/office/drawing/2014/main" id="{2D8BC645-C5C7-491E-BCF4-616FF82B2FD7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07DC16F5-23FB-4DDB-9189-22B563E33BA4}"/>
              </a:ext>
            </a:extLst>
          </p:cNvPr>
          <p:cNvSpPr txBox="1"/>
          <p:nvPr/>
        </p:nvSpPr>
        <p:spPr>
          <a:xfrm>
            <a:off x="241019" y="3946482"/>
            <a:ext cx="206498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6 . 2 =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B5BC370F-DFA8-4C13-8D7A-481B729D5075}"/>
              </a:ext>
            </a:extLst>
          </p:cNvPr>
          <p:cNvSpPr txBox="1"/>
          <p:nvPr/>
        </p:nvSpPr>
        <p:spPr>
          <a:xfrm>
            <a:off x="373216" y="101459"/>
            <a:ext cx="8370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klikni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A9BC4ACF-97D6-4785-BD6D-DAB30DD502EA}"/>
              </a:ext>
            </a:extLst>
          </p:cNvPr>
          <p:cNvSpPr txBox="1"/>
          <p:nvPr/>
        </p:nvSpPr>
        <p:spPr>
          <a:xfrm>
            <a:off x="2206993" y="3946482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44" name="Vývojový diagram: spojnice 43">
            <a:extLst>
              <a:ext uri="{FF2B5EF4-FFF2-40B4-BE49-F238E27FC236}">
                <a16:creationId xmlns:a16="http://schemas.microsoft.com/office/drawing/2014/main" id="{A0B8AAD0-7A9D-4DA6-B2A3-05E8DDC1990A}"/>
              </a:ext>
            </a:extLst>
          </p:cNvPr>
          <p:cNvSpPr/>
          <p:nvPr/>
        </p:nvSpPr>
        <p:spPr>
          <a:xfrm>
            <a:off x="458249" y="5272105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Vývojový diagram: spojnice 45">
            <a:extLst>
              <a:ext uri="{FF2B5EF4-FFF2-40B4-BE49-F238E27FC236}">
                <a16:creationId xmlns:a16="http://schemas.microsoft.com/office/drawing/2014/main" id="{1849E9AA-D5C8-481B-BD8E-551941297AA4}"/>
              </a:ext>
            </a:extLst>
          </p:cNvPr>
          <p:cNvSpPr/>
          <p:nvPr/>
        </p:nvSpPr>
        <p:spPr>
          <a:xfrm>
            <a:off x="7965741" y="529688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Vývojový diagram: spojnice 46">
            <a:extLst>
              <a:ext uri="{FF2B5EF4-FFF2-40B4-BE49-F238E27FC236}">
                <a16:creationId xmlns:a16="http://schemas.microsoft.com/office/drawing/2014/main" id="{5DDC07A2-B894-44E9-AD20-F26729BF4A1A}"/>
              </a:ext>
            </a:extLst>
          </p:cNvPr>
          <p:cNvSpPr/>
          <p:nvPr/>
        </p:nvSpPr>
        <p:spPr>
          <a:xfrm>
            <a:off x="7446102" y="52971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Vývojový diagram: spojnice 47">
            <a:extLst>
              <a:ext uri="{FF2B5EF4-FFF2-40B4-BE49-F238E27FC236}">
                <a16:creationId xmlns:a16="http://schemas.microsoft.com/office/drawing/2014/main" id="{6543D13F-B5D0-4A09-9332-19159EB68099}"/>
              </a:ext>
            </a:extLst>
          </p:cNvPr>
          <p:cNvSpPr/>
          <p:nvPr/>
        </p:nvSpPr>
        <p:spPr>
          <a:xfrm>
            <a:off x="6929484" y="52971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Vývojový diagram: spojnice 48">
            <a:extLst>
              <a:ext uri="{FF2B5EF4-FFF2-40B4-BE49-F238E27FC236}">
                <a16:creationId xmlns:a16="http://schemas.microsoft.com/office/drawing/2014/main" id="{2FDCB98B-3879-473D-ABD4-3042C929688C}"/>
              </a:ext>
            </a:extLst>
          </p:cNvPr>
          <p:cNvSpPr/>
          <p:nvPr/>
        </p:nvSpPr>
        <p:spPr>
          <a:xfrm>
            <a:off x="6393397" y="5282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Vývojový diagram: spojnice 49">
            <a:extLst>
              <a:ext uri="{FF2B5EF4-FFF2-40B4-BE49-F238E27FC236}">
                <a16:creationId xmlns:a16="http://schemas.microsoft.com/office/drawing/2014/main" id="{D12B2DF7-E76A-4F33-928E-98C00762A3C1}"/>
              </a:ext>
            </a:extLst>
          </p:cNvPr>
          <p:cNvSpPr/>
          <p:nvPr/>
        </p:nvSpPr>
        <p:spPr>
          <a:xfrm>
            <a:off x="5896035" y="527401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Vývojový diagram: spojnice 50">
            <a:extLst>
              <a:ext uri="{FF2B5EF4-FFF2-40B4-BE49-F238E27FC236}">
                <a16:creationId xmlns:a16="http://schemas.microsoft.com/office/drawing/2014/main" id="{DAFD0DEA-0F15-4953-BB22-2B94BED0576C}"/>
              </a:ext>
            </a:extLst>
          </p:cNvPr>
          <p:cNvSpPr/>
          <p:nvPr/>
        </p:nvSpPr>
        <p:spPr>
          <a:xfrm>
            <a:off x="5379417" y="5282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Vývojový diagram: spojnice 52">
            <a:extLst>
              <a:ext uri="{FF2B5EF4-FFF2-40B4-BE49-F238E27FC236}">
                <a16:creationId xmlns:a16="http://schemas.microsoft.com/office/drawing/2014/main" id="{23DA38D5-5ECA-4C45-9BDD-7A0B0CA5A60E}"/>
              </a:ext>
            </a:extLst>
          </p:cNvPr>
          <p:cNvSpPr/>
          <p:nvPr/>
        </p:nvSpPr>
        <p:spPr>
          <a:xfrm>
            <a:off x="4840582" y="527434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ývojový diagram: spojnice 53">
            <a:extLst>
              <a:ext uri="{FF2B5EF4-FFF2-40B4-BE49-F238E27FC236}">
                <a16:creationId xmlns:a16="http://schemas.microsoft.com/office/drawing/2014/main" id="{E7B650A3-614C-4810-BCB6-3D0637894DE1}"/>
              </a:ext>
            </a:extLst>
          </p:cNvPr>
          <p:cNvSpPr/>
          <p:nvPr/>
        </p:nvSpPr>
        <p:spPr>
          <a:xfrm>
            <a:off x="4291907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874742BE-3FFA-41A2-B016-29B88DD9A08E}"/>
              </a:ext>
            </a:extLst>
          </p:cNvPr>
          <p:cNvSpPr/>
          <p:nvPr/>
        </p:nvSpPr>
        <p:spPr>
          <a:xfrm>
            <a:off x="3772239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92E4648F-FE1D-4D29-9F41-8724E21A28EC}"/>
              </a:ext>
            </a:extLst>
          </p:cNvPr>
          <p:cNvSpPr/>
          <p:nvPr/>
        </p:nvSpPr>
        <p:spPr>
          <a:xfrm>
            <a:off x="3216629" y="529243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19E40941-229D-40F0-A5F4-6D16613AAC74}"/>
              </a:ext>
            </a:extLst>
          </p:cNvPr>
          <p:cNvSpPr/>
          <p:nvPr/>
        </p:nvSpPr>
        <p:spPr>
          <a:xfrm>
            <a:off x="2658999" y="527210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0BE025F0-7D8D-482B-84E9-36C118248D12}"/>
              </a:ext>
            </a:extLst>
          </p:cNvPr>
          <p:cNvSpPr/>
          <p:nvPr/>
        </p:nvSpPr>
        <p:spPr>
          <a:xfrm>
            <a:off x="2120164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EFCEFCDD-0B75-4E94-A303-D2E69F8C71F1}"/>
              </a:ext>
            </a:extLst>
          </p:cNvPr>
          <p:cNvSpPr/>
          <p:nvPr/>
        </p:nvSpPr>
        <p:spPr>
          <a:xfrm>
            <a:off x="1571489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71D54658-FCB2-41D4-B37D-AE4333A9312A}"/>
              </a:ext>
            </a:extLst>
          </p:cNvPr>
          <p:cNvSpPr/>
          <p:nvPr/>
        </p:nvSpPr>
        <p:spPr>
          <a:xfrm>
            <a:off x="1014695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TextovéPole 61">
            <a:extLst>
              <a:ext uri="{FF2B5EF4-FFF2-40B4-BE49-F238E27FC236}">
                <a16:creationId xmlns:a16="http://schemas.microsoft.com/office/drawing/2014/main" id="{9221BD42-DC06-4E1C-822A-F717EB5EE3AD}"/>
              </a:ext>
            </a:extLst>
          </p:cNvPr>
          <p:cNvSpPr txBox="1"/>
          <p:nvPr/>
        </p:nvSpPr>
        <p:spPr>
          <a:xfrm>
            <a:off x="463073" y="466978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C4FE3610-E465-44DB-9D17-8976AF2409A5}"/>
              </a:ext>
            </a:extLst>
          </p:cNvPr>
          <p:cNvSpPr/>
          <p:nvPr/>
        </p:nvSpPr>
        <p:spPr>
          <a:xfrm>
            <a:off x="8514416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TextovéPole 63">
            <a:extLst>
              <a:ext uri="{FF2B5EF4-FFF2-40B4-BE49-F238E27FC236}">
                <a16:creationId xmlns:a16="http://schemas.microsoft.com/office/drawing/2014/main" id="{E7C2BB88-1B54-45B0-93BF-7AA9EFC6BE21}"/>
              </a:ext>
            </a:extLst>
          </p:cNvPr>
          <p:cNvSpPr txBox="1"/>
          <p:nvPr/>
        </p:nvSpPr>
        <p:spPr>
          <a:xfrm>
            <a:off x="8390996" y="4701412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C1C399BD-B139-435B-A27D-E5317BC999C2}"/>
              </a:ext>
            </a:extLst>
          </p:cNvPr>
          <p:cNvSpPr txBox="1"/>
          <p:nvPr/>
        </p:nvSpPr>
        <p:spPr>
          <a:xfrm>
            <a:off x="5783835" y="4707497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66" name="TextovéPole 65">
            <a:extLst>
              <a:ext uri="{FF2B5EF4-FFF2-40B4-BE49-F238E27FC236}">
                <a16:creationId xmlns:a16="http://schemas.microsoft.com/office/drawing/2014/main" id="{CDF45CF8-5173-4209-A3B3-E6B02374FA64}"/>
              </a:ext>
            </a:extLst>
          </p:cNvPr>
          <p:cNvSpPr txBox="1"/>
          <p:nvPr/>
        </p:nvSpPr>
        <p:spPr>
          <a:xfrm>
            <a:off x="3227533" y="472708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4F0E99D-15DB-4DD5-8260-C95577F77220}"/>
              </a:ext>
            </a:extLst>
          </p:cNvPr>
          <p:cNvSpPr/>
          <p:nvPr/>
        </p:nvSpPr>
        <p:spPr>
          <a:xfrm>
            <a:off x="8841075" y="586102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CADFD39B-ABF4-43B3-B691-2C2BD7BA615E}"/>
              </a:ext>
            </a:extLst>
          </p:cNvPr>
          <p:cNvSpPr/>
          <p:nvPr/>
        </p:nvSpPr>
        <p:spPr>
          <a:xfrm>
            <a:off x="158160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DF5361F3-DD7A-4893-85D9-FBD0218B23BD}"/>
              </a:ext>
            </a:extLst>
          </p:cNvPr>
          <p:cNvSpPr/>
          <p:nvPr/>
        </p:nvSpPr>
        <p:spPr>
          <a:xfrm>
            <a:off x="1111949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701AF615-0888-4DF7-AD8F-3EC09A9C5C66}"/>
              </a:ext>
            </a:extLst>
          </p:cNvPr>
          <p:cNvSpPr/>
          <p:nvPr/>
        </p:nvSpPr>
        <p:spPr>
          <a:xfrm>
            <a:off x="2070446" y="583248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7E1B0C78-D41E-499E-8298-62730F19BACA}"/>
              </a:ext>
            </a:extLst>
          </p:cNvPr>
          <p:cNvSpPr/>
          <p:nvPr/>
        </p:nvSpPr>
        <p:spPr>
          <a:xfrm>
            <a:off x="3028652" y="584725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151A85AF-3891-4A0D-B899-FD404FE55D80}"/>
              </a:ext>
            </a:extLst>
          </p:cNvPr>
          <p:cNvSpPr/>
          <p:nvPr/>
        </p:nvSpPr>
        <p:spPr>
          <a:xfrm>
            <a:off x="3998619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3595EAEA-2D35-4636-846D-D58E90FB4B13}"/>
              </a:ext>
            </a:extLst>
          </p:cNvPr>
          <p:cNvSpPr/>
          <p:nvPr/>
        </p:nvSpPr>
        <p:spPr>
          <a:xfrm>
            <a:off x="4981635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EED5A18F-BF2A-4989-B41F-2EF5F69649B8}"/>
              </a:ext>
            </a:extLst>
          </p:cNvPr>
          <p:cNvSpPr/>
          <p:nvPr/>
        </p:nvSpPr>
        <p:spPr>
          <a:xfrm>
            <a:off x="5977670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23D60CE1-7E86-44BD-8E48-A6B68FEBD42C}"/>
              </a:ext>
            </a:extLst>
          </p:cNvPr>
          <p:cNvSpPr/>
          <p:nvPr/>
        </p:nvSpPr>
        <p:spPr>
          <a:xfrm>
            <a:off x="6933317" y="5832202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2EE09BB0-B5F6-420F-8BD2-ABF12DC7FE33}"/>
              </a:ext>
            </a:extLst>
          </p:cNvPr>
          <p:cNvSpPr/>
          <p:nvPr/>
        </p:nvSpPr>
        <p:spPr>
          <a:xfrm>
            <a:off x="7888964" y="582947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67" name="TextovéPole 66">
            <a:extLst>
              <a:ext uri="{FF2B5EF4-FFF2-40B4-BE49-F238E27FC236}">
                <a16:creationId xmlns:a16="http://schemas.microsoft.com/office/drawing/2014/main" id="{39863959-BFF7-4AE9-B286-86CFCA2096D5}"/>
              </a:ext>
            </a:extLst>
          </p:cNvPr>
          <p:cNvSpPr txBox="1"/>
          <p:nvPr/>
        </p:nvSpPr>
        <p:spPr>
          <a:xfrm>
            <a:off x="8971616" y="4867501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8" name="TextovéPole 67">
            <a:extLst>
              <a:ext uri="{FF2B5EF4-FFF2-40B4-BE49-F238E27FC236}">
                <a16:creationId xmlns:a16="http://schemas.microsoft.com/office/drawing/2014/main" id="{681468C1-960C-4533-A1A3-A16C34D1215E}"/>
              </a:ext>
            </a:extLst>
          </p:cNvPr>
          <p:cNvSpPr txBox="1"/>
          <p:nvPr/>
        </p:nvSpPr>
        <p:spPr>
          <a:xfrm>
            <a:off x="6335064" y="4905224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9" name="TextovéPole 68">
            <a:extLst>
              <a:ext uri="{FF2B5EF4-FFF2-40B4-BE49-F238E27FC236}">
                <a16:creationId xmlns:a16="http://schemas.microsoft.com/office/drawing/2014/main" id="{9373A262-51C2-42BD-9AC0-A37033618AE8}"/>
              </a:ext>
            </a:extLst>
          </p:cNvPr>
          <p:cNvSpPr txBox="1"/>
          <p:nvPr/>
        </p:nvSpPr>
        <p:spPr>
          <a:xfrm>
            <a:off x="3536911" y="4901514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689D1535-CC01-4A4D-979B-F76C0F1CEC86}"/>
              </a:ext>
            </a:extLst>
          </p:cNvPr>
          <p:cNvSpPr txBox="1"/>
          <p:nvPr/>
        </p:nvSpPr>
        <p:spPr>
          <a:xfrm>
            <a:off x="803821" y="483172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grpSp>
        <p:nvGrpSpPr>
          <p:cNvPr id="27" name="Skupina 26">
            <a:extLst>
              <a:ext uri="{FF2B5EF4-FFF2-40B4-BE49-F238E27FC236}">
                <a16:creationId xmlns:a16="http://schemas.microsoft.com/office/drawing/2014/main" id="{3062356C-88A2-4FFE-B5C9-00C5551C63BE}"/>
              </a:ext>
            </a:extLst>
          </p:cNvPr>
          <p:cNvGrpSpPr/>
          <p:nvPr/>
        </p:nvGrpSpPr>
        <p:grpSpPr>
          <a:xfrm>
            <a:off x="10272122" y="3946482"/>
            <a:ext cx="1898764" cy="1613149"/>
            <a:chOff x="7540487" y="2206284"/>
            <a:chExt cx="1206673" cy="831399"/>
          </a:xfrm>
        </p:grpSpPr>
        <p:sp>
          <p:nvSpPr>
            <p:cNvPr id="20" name="Obdélník 19">
              <a:extLst>
                <a:ext uri="{FF2B5EF4-FFF2-40B4-BE49-F238E27FC236}">
                  <a16:creationId xmlns:a16="http://schemas.microsoft.com/office/drawing/2014/main" id="{CF38E418-D5AB-4646-B889-849DA48EF664}"/>
                </a:ext>
              </a:extLst>
            </p:cNvPr>
            <p:cNvSpPr/>
            <p:nvPr/>
          </p:nvSpPr>
          <p:spPr>
            <a:xfrm>
              <a:off x="7754575" y="2206284"/>
              <a:ext cx="992585" cy="327991"/>
            </a:xfrm>
            <a:custGeom>
              <a:avLst/>
              <a:gdLst>
                <a:gd name="connsiteX0" fmla="*/ 0 w 992585"/>
                <a:gd name="connsiteY0" fmla="*/ 0 h 314739"/>
                <a:gd name="connsiteX1" fmla="*/ 992585 w 992585"/>
                <a:gd name="connsiteY1" fmla="*/ 0 h 314739"/>
                <a:gd name="connsiteX2" fmla="*/ 992585 w 992585"/>
                <a:gd name="connsiteY2" fmla="*/ 314739 h 314739"/>
                <a:gd name="connsiteX3" fmla="*/ 0 w 992585"/>
                <a:gd name="connsiteY3" fmla="*/ 314739 h 314739"/>
                <a:gd name="connsiteX4" fmla="*/ 0 w 992585"/>
                <a:gd name="connsiteY4" fmla="*/ 0 h 314739"/>
                <a:gd name="connsiteX0" fmla="*/ 0 w 992585"/>
                <a:gd name="connsiteY0" fmla="*/ 0 h 327991"/>
                <a:gd name="connsiteX1" fmla="*/ 992585 w 992585"/>
                <a:gd name="connsiteY1" fmla="*/ 0 h 327991"/>
                <a:gd name="connsiteX2" fmla="*/ 992585 w 992585"/>
                <a:gd name="connsiteY2" fmla="*/ 314739 h 327991"/>
                <a:gd name="connsiteX3" fmla="*/ 265044 w 992585"/>
                <a:gd name="connsiteY3" fmla="*/ 327991 h 327991"/>
                <a:gd name="connsiteX4" fmla="*/ 0 w 992585"/>
                <a:gd name="connsiteY4" fmla="*/ 0 h 327991"/>
                <a:gd name="connsiteX0" fmla="*/ 0 w 992585"/>
                <a:gd name="connsiteY0" fmla="*/ 0 h 327991"/>
                <a:gd name="connsiteX1" fmla="*/ 727542 w 992585"/>
                <a:gd name="connsiteY1" fmla="*/ 0 h 327991"/>
                <a:gd name="connsiteX2" fmla="*/ 992585 w 992585"/>
                <a:gd name="connsiteY2" fmla="*/ 314739 h 327991"/>
                <a:gd name="connsiteX3" fmla="*/ 265044 w 992585"/>
                <a:gd name="connsiteY3" fmla="*/ 327991 h 327991"/>
                <a:gd name="connsiteX4" fmla="*/ 0 w 992585"/>
                <a:gd name="connsiteY4" fmla="*/ 0 h 327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2585" h="327991">
                  <a:moveTo>
                    <a:pt x="0" y="0"/>
                  </a:moveTo>
                  <a:lnTo>
                    <a:pt x="727542" y="0"/>
                  </a:lnTo>
                  <a:lnTo>
                    <a:pt x="992585" y="314739"/>
                  </a:lnTo>
                  <a:lnTo>
                    <a:pt x="265044" y="3279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délník 20">
              <a:extLst>
                <a:ext uri="{FF2B5EF4-FFF2-40B4-BE49-F238E27FC236}">
                  <a16:creationId xmlns:a16="http://schemas.microsoft.com/office/drawing/2014/main" id="{24DD4533-F17D-4383-8787-CD3DE90E12D7}"/>
                </a:ext>
              </a:extLst>
            </p:cNvPr>
            <p:cNvSpPr/>
            <p:nvPr/>
          </p:nvSpPr>
          <p:spPr>
            <a:xfrm>
              <a:off x="8070574" y="2534275"/>
              <a:ext cx="599206" cy="457200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3" name="Přímá spojnice 22">
              <a:extLst>
                <a:ext uri="{FF2B5EF4-FFF2-40B4-BE49-F238E27FC236}">
                  <a16:creationId xmlns:a16="http://schemas.microsoft.com/office/drawing/2014/main" id="{85C16887-BDCE-4EDC-92B8-F61C9112759C}"/>
                </a:ext>
              </a:extLst>
            </p:cNvPr>
            <p:cNvCxnSpPr>
              <a:stCxn id="20" idx="0"/>
            </p:cNvCxnSpPr>
            <p:nvPr/>
          </p:nvCxnSpPr>
          <p:spPr>
            <a:xfrm flipH="1">
              <a:off x="7540487" y="2206284"/>
              <a:ext cx="214088" cy="32799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Obdélník 24">
              <a:extLst>
                <a:ext uri="{FF2B5EF4-FFF2-40B4-BE49-F238E27FC236}">
                  <a16:creationId xmlns:a16="http://schemas.microsoft.com/office/drawing/2014/main" id="{E7269CDA-8A1A-4966-9148-85DB0AFDF4AF}"/>
                </a:ext>
              </a:extLst>
            </p:cNvPr>
            <p:cNvSpPr/>
            <p:nvPr/>
          </p:nvSpPr>
          <p:spPr>
            <a:xfrm>
              <a:off x="7562985" y="2531537"/>
              <a:ext cx="507590" cy="457200"/>
            </a:xfrm>
            <a:custGeom>
              <a:avLst/>
              <a:gdLst>
                <a:gd name="connsiteX0" fmla="*/ 0 w 507590"/>
                <a:gd name="connsiteY0" fmla="*/ 0 h 457200"/>
                <a:gd name="connsiteX1" fmla="*/ 507590 w 507590"/>
                <a:gd name="connsiteY1" fmla="*/ 0 h 457200"/>
                <a:gd name="connsiteX2" fmla="*/ 507590 w 507590"/>
                <a:gd name="connsiteY2" fmla="*/ 457200 h 457200"/>
                <a:gd name="connsiteX3" fmla="*/ 0 w 507590"/>
                <a:gd name="connsiteY3" fmla="*/ 457200 h 457200"/>
                <a:gd name="connsiteX4" fmla="*/ 0 w 507590"/>
                <a:gd name="connsiteY4" fmla="*/ 0 h 457200"/>
                <a:gd name="connsiteX0" fmla="*/ 0 w 507590"/>
                <a:gd name="connsiteY0" fmla="*/ 0 h 457200"/>
                <a:gd name="connsiteX1" fmla="*/ 507590 w 507590"/>
                <a:gd name="connsiteY1" fmla="*/ 0 h 457200"/>
                <a:gd name="connsiteX2" fmla="*/ 507590 w 507590"/>
                <a:gd name="connsiteY2" fmla="*/ 457200 h 457200"/>
                <a:gd name="connsiteX3" fmla="*/ 39757 w 507590"/>
                <a:gd name="connsiteY3" fmla="*/ 390939 h 457200"/>
                <a:gd name="connsiteX4" fmla="*/ 0 w 507590"/>
                <a:gd name="connsiteY4" fmla="*/ 0 h 45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7590" h="457200">
                  <a:moveTo>
                    <a:pt x="0" y="0"/>
                  </a:moveTo>
                  <a:lnTo>
                    <a:pt x="507590" y="0"/>
                  </a:lnTo>
                  <a:lnTo>
                    <a:pt x="507590" y="457200"/>
                  </a:lnTo>
                  <a:lnTo>
                    <a:pt x="39757" y="3909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ětiva 25">
              <a:extLst>
                <a:ext uri="{FF2B5EF4-FFF2-40B4-BE49-F238E27FC236}">
                  <a16:creationId xmlns:a16="http://schemas.microsoft.com/office/drawing/2014/main" id="{38699E7C-A196-48B9-990F-60F81B534559}"/>
                </a:ext>
              </a:extLst>
            </p:cNvPr>
            <p:cNvSpPr/>
            <p:nvPr/>
          </p:nvSpPr>
          <p:spPr>
            <a:xfrm rot="7236093">
              <a:off x="7655786" y="2682903"/>
              <a:ext cx="337543" cy="372018"/>
            </a:xfrm>
            <a:prstGeom prst="chord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2" name="Skupina 11">
            <a:extLst>
              <a:ext uri="{FF2B5EF4-FFF2-40B4-BE49-F238E27FC236}">
                <a16:creationId xmlns:a16="http://schemas.microsoft.com/office/drawing/2014/main" id="{E16D4F1B-DB6A-4B99-92F6-17D37B0F9E00}"/>
              </a:ext>
            </a:extLst>
          </p:cNvPr>
          <p:cNvGrpSpPr/>
          <p:nvPr/>
        </p:nvGrpSpPr>
        <p:grpSpPr>
          <a:xfrm>
            <a:off x="277783" y="2983895"/>
            <a:ext cx="727245" cy="469109"/>
            <a:chOff x="517919" y="1050468"/>
            <a:chExt cx="727245" cy="469109"/>
          </a:xfrm>
        </p:grpSpPr>
        <p:pic>
          <p:nvPicPr>
            <p:cNvPr id="33" name="Obrázek 32">
              <a:extLst>
                <a:ext uri="{FF2B5EF4-FFF2-40B4-BE49-F238E27FC236}">
                  <a16:creationId xmlns:a16="http://schemas.microsoft.com/office/drawing/2014/main" id="{D7C5F192-26F7-45E7-AA99-526FCF2C7CF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7919" y="1050468"/>
              <a:ext cx="633931" cy="469109"/>
            </a:xfrm>
            <a:prstGeom prst="rect">
              <a:avLst/>
            </a:prstGeom>
          </p:spPr>
        </p:pic>
        <p:pic>
          <p:nvPicPr>
            <p:cNvPr id="35" name="Obrázek 34" descr="Obsah obrázku hodiny, kreslení&#10;&#10;Popis byl vytvořen automaticky">
              <a:extLst>
                <a:ext uri="{FF2B5EF4-FFF2-40B4-BE49-F238E27FC236}">
                  <a16:creationId xmlns:a16="http://schemas.microsoft.com/office/drawing/2014/main" id="{37B0BE77-7E9D-470D-9D1D-5BFA84F6094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072230">
              <a:off x="764119" y="1051771"/>
              <a:ext cx="481045" cy="245333"/>
            </a:xfrm>
            <a:prstGeom prst="rect">
              <a:avLst/>
            </a:prstGeom>
          </p:spPr>
        </p:pic>
      </p:grpSp>
      <p:pic>
        <p:nvPicPr>
          <p:cNvPr id="29" name="Obrázek 28">
            <a:extLst>
              <a:ext uri="{FF2B5EF4-FFF2-40B4-BE49-F238E27FC236}">
                <a16:creationId xmlns:a16="http://schemas.microsoft.com/office/drawing/2014/main" id="{48BAC316-B09C-4CDD-8254-C3556B5581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71086">
            <a:off x="6231083" y="3755997"/>
            <a:ext cx="846255" cy="492469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013C5337-1F51-46E5-85A8-62F89474F1AC}"/>
              </a:ext>
            </a:extLst>
          </p:cNvPr>
          <p:cNvSpPr txBox="1"/>
          <p:nvPr/>
        </p:nvSpPr>
        <p:spPr>
          <a:xfrm>
            <a:off x="2235432" y="3946482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1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4DFF33E1-1974-44FA-AC76-932C8E6A5484}"/>
              </a:ext>
            </a:extLst>
          </p:cNvPr>
          <p:cNvSpPr txBox="1"/>
          <p:nvPr/>
        </p:nvSpPr>
        <p:spPr>
          <a:xfrm>
            <a:off x="2696588" y="3960324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2</a:t>
            </a:r>
          </a:p>
        </p:txBody>
      </p:sp>
      <p:sp>
        <p:nvSpPr>
          <p:cNvPr id="104" name="TextovéPole 103">
            <a:extLst>
              <a:ext uri="{FF2B5EF4-FFF2-40B4-BE49-F238E27FC236}">
                <a16:creationId xmlns:a16="http://schemas.microsoft.com/office/drawing/2014/main" id="{D8709B41-8679-4F49-9FDC-CD5D8F54E5D3}"/>
              </a:ext>
            </a:extLst>
          </p:cNvPr>
          <p:cNvSpPr txBox="1"/>
          <p:nvPr/>
        </p:nvSpPr>
        <p:spPr>
          <a:xfrm>
            <a:off x="2984846" y="1019331"/>
            <a:ext cx="74366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Pomoc Punťovi dostat se k misce tím, že správně vypočítáš</a:t>
            </a:r>
          </a:p>
          <a:p>
            <a:r>
              <a:rPr lang="cs-CZ" sz="2400" dirty="0"/>
              <a:t>příklady na násobení.</a:t>
            </a:r>
          </a:p>
        </p:txBody>
      </p:sp>
    </p:spTree>
    <p:extLst>
      <p:ext uri="{BB962C8B-B14F-4D97-AF65-F5344CB8AC3E}">
        <p14:creationId xmlns:p14="http://schemas.microsoft.com/office/powerpoint/2010/main" val="538573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-4.81481E-6 L -0.06419 -0.02824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16" y="-1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1" grpId="0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3" grpId="0" animBg="1"/>
      <p:bldP spid="14" grpId="0" animBg="1"/>
      <p:bldP spid="13" grpId="0" animBg="1"/>
      <p:bldP spid="2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ovéPole 51">
            <a:extLst>
              <a:ext uri="{FF2B5EF4-FFF2-40B4-BE49-F238E27FC236}">
                <a16:creationId xmlns:a16="http://schemas.microsoft.com/office/drawing/2014/main" id="{2D8BC645-C5C7-491E-BCF4-616FF82B2FD7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07DC16F5-23FB-4DDB-9189-22B563E33BA4}"/>
              </a:ext>
            </a:extLst>
          </p:cNvPr>
          <p:cNvSpPr txBox="1"/>
          <p:nvPr/>
        </p:nvSpPr>
        <p:spPr>
          <a:xfrm>
            <a:off x="241019" y="3946482"/>
            <a:ext cx="245451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10 . 2 =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B5BC370F-DFA8-4C13-8D7A-481B729D5075}"/>
              </a:ext>
            </a:extLst>
          </p:cNvPr>
          <p:cNvSpPr txBox="1"/>
          <p:nvPr/>
        </p:nvSpPr>
        <p:spPr>
          <a:xfrm>
            <a:off x="373216" y="101459"/>
            <a:ext cx="8370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klikni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A9BC4ACF-97D6-4785-BD6D-DAB30DD502EA}"/>
              </a:ext>
            </a:extLst>
          </p:cNvPr>
          <p:cNvSpPr txBox="1"/>
          <p:nvPr/>
        </p:nvSpPr>
        <p:spPr>
          <a:xfrm>
            <a:off x="2206993" y="3946482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44" name="Vývojový diagram: spojnice 43">
            <a:extLst>
              <a:ext uri="{FF2B5EF4-FFF2-40B4-BE49-F238E27FC236}">
                <a16:creationId xmlns:a16="http://schemas.microsoft.com/office/drawing/2014/main" id="{A0B8AAD0-7A9D-4DA6-B2A3-05E8DDC1990A}"/>
              </a:ext>
            </a:extLst>
          </p:cNvPr>
          <p:cNvSpPr/>
          <p:nvPr/>
        </p:nvSpPr>
        <p:spPr>
          <a:xfrm>
            <a:off x="458249" y="5272105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Vývojový diagram: spojnice 45">
            <a:extLst>
              <a:ext uri="{FF2B5EF4-FFF2-40B4-BE49-F238E27FC236}">
                <a16:creationId xmlns:a16="http://schemas.microsoft.com/office/drawing/2014/main" id="{1849E9AA-D5C8-481B-BD8E-551941297AA4}"/>
              </a:ext>
            </a:extLst>
          </p:cNvPr>
          <p:cNvSpPr/>
          <p:nvPr/>
        </p:nvSpPr>
        <p:spPr>
          <a:xfrm>
            <a:off x="7965741" y="529688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Vývojový diagram: spojnice 46">
            <a:extLst>
              <a:ext uri="{FF2B5EF4-FFF2-40B4-BE49-F238E27FC236}">
                <a16:creationId xmlns:a16="http://schemas.microsoft.com/office/drawing/2014/main" id="{5DDC07A2-B894-44E9-AD20-F26729BF4A1A}"/>
              </a:ext>
            </a:extLst>
          </p:cNvPr>
          <p:cNvSpPr/>
          <p:nvPr/>
        </p:nvSpPr>
        <p:spPr>
          <a:xfrm>
            <a:off x="7446102" y="52971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Vývojový diagram: spojnice 47">
            <a:extLst>
              <a:ext uri="{FF2B5EF4-FFF2-40B4-BE49-F238E27FC236}">
                <a16:creationId xmlns:a16="http://schemas.microsoft.com/office/drawing/2014/main" id="{6543D13F-B5D0-4A09-9332-19159EB68099}"/>
              </a:ext>
            </a:extLst>
          </p:cNvPr>
          <p:cNvSpPr/>
          <p:nvPr/>
        </p:nvSpPr>
        <p:spPr>
          <a:xfrm>
            <a:off x="6929484" y="52971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Vývojový diagram: spojnice 48">
            <a:extLst>
              <a:ext uri="{FF2B5EF4-FFF2-40B4-BE49-F238E27FC236}">
                <a16:creationId xmlns:a16="http://schemas.microsoft.com/office/drawing/2014/main" id="{2FDCB98B-3879-473D-ABD4-3042C929688C}"/>
              </a:ext>
            </a:extLst>
          </p:cNvPr>
          <p:cNvSpPr/>
          <p:nvPr/>
        </p:nvSpPr>
        <p:spPr>
          <a:xfrm>
            <a:off x="6393397" y="5282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Vývojový diagram: spojnice 49">
            <a:extLst>
              <a:ext uri="{FF2B5EF4-FFF2-40B4-BE49-F238E27FC236}">
                <a16:creationId xmlns:a16="http://schemas.microsoft.com/office/drawing/2014/main" id="{D12B2DF7-E76A-4F33-928E-98C00762A3C1}"/>
              </a:ext>
            </a:extLst>
          </p:cNvPr>
          <p:cNvSpPr/>
          <p:nvPr/>
        </p:nvSpPr>
        <p:spPr>
          <a:xfrm>
            <a:off x="5896035" y="527401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Vývojový diagram: spojnice 50">
            <a:extLst>
              <a:ext uri="{FF2B5EF4-FFF2-40B4-BE49-F238E27FC236}">
                <a16:creationId xmlns:a16="http://schemas.microsoft.com/office/drawing/2014/main" id="{DAFD0DEA-0F15-4953-BB22-2B94BED0576C}"/>
              </a:ext>
            </a:extLst>
          </p:cNvPr>
          <p:cNvSpPr/>
          <p:nvPr/>
        </p:nvSpPr>
        <p:spPr>
          <a:xfrm>
            <a:off x="5379417" y="5282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Vývojový diagram: spojnice 52">
            <a:extLst>
              <a:ext uri="{FF2B5EF4-FFF2-40B4-BE49-F238E27FC236}">
                <a16:creationId xmlns:a16="http://schemas.microsoft.com/office/drawing/2014/main" id="{23DA38D5-5ECA-4C45-9BDD-7A0B0CA5A60E}"/>
              </a:ext>
            </a:extLst>
          </p:cNvPr>
          <p:cNvSpPr/>
          <p:nvPr/>
        </p:nvSpPr>
        <p:spPr>
          <a:xfrm>
            <a:off x="4840582" y="527434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ývojový diagram: spojnice 53">
            <a:extLst>
              <a:ext uri="{FF2B5EF4-FFF2-40B4-BE49-F238E27FC236}">
                <a16:creationId xmlns:a16="http://schemas.microsoft.com/office/drawing/2014/main" id="{E7B650A3-614C-4810-BCB6-3D0637894DE1}"/>
              </a:ext>
            </a:extLst>
          </p:cNvPr>
          <p:cNvSpPr/>
          <p:nvPr/>
        </p:nvSpPr>
        <p:spPr>
          <a:xfrm>
            <a:off x="4291907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874742BE-3FFA-41A2-B016-29B88DD9A08E}"/>
              </a:ext>
            </a:extLst>
          </p:cNvPr>
          <p:cNvSpPr/>
          <p:nvPr/>
        </p:nvSpPr>
        <p:spPr>
          <a:xfrm>
            <a:off x="3772239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92E4648F-FE1D-4D29-9F41-8724E21A28EC}"/>
              </a:ext>
            </a:extLst>
          </p:cNvPr>
          <p:cNvSpPr/>
          <p:nvPr/>
        </p:nvSpPr>
        <p:spPr>
          <a:xfrm>
            <a:off x="3216629" y="529243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19E40941-229D-40F0-A5F4-6D16613AAC74}"/>
              </a:ext>
            </a:extLst>
          </p:cNvPr>
          <p:cNvSpPr/>
          <p:nvPr/>
        </p:nvSpPr>
        <p:spPr>
          <a:xfrm>
            <a:off x="2658999" y="527210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0BE025F0-7D8D-482B-84E9-36C118248D12}"/>
              </a:ext>
            </a:extLst>
          </p:cNvPr>
          <p:cNvSpPr/>
          <p:nvPr/>
        </p:nvSpPr>
        <p:spPr>
          <a:xfrm>
            <a:off x="2120164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EFCEFCDD-0B75-4E94-A303-D2E69F8C71F1}"/>
              </a:ext>
            </a:extLst>
          </p:cNvPr>
          <p:cNvSpPr/>
          <p:nvPr/>
        </p:nvSpPr>
        <p:spPr>
          <a:xfrm>
            <a:off x="1571489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71D54658-FCB2-41D4-B37D-AE4333A9312A}"/>
              </a:ext>
            </a:extLst>
          </p:cNvPr>
          <p:cNvSpPr/>
          <p:nvPr/>
        </p:nvSpPr>
        <p:spPr>
          <a:xfrm>
            <a:off x="1014695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TextovéPole 61">
            <a:extLst>
              <a:ext uri="{FF2B5EF4-FFF2-40B4-BE49-F238E27FC236}">
                <a16:creationId xmlns:a16="http://schemas.microsoft.com/office/drawing/2014/main" id="{9221BD42-DC06-4E1C-822A-F717EB5EE3AD}"/>
              </a:ext>
            </a:extLst>
          </p:cNvPr>
          <p:cNvSpPr txBox="1"/>
          <p:nvPr/>
        </p:nvSpPr>
        <p:spPr>
          <a:xfrm>
            <a:off x="463073" y="466978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C4FE3610-E465-44DB-9D17-8976AF2409A5}"/>
              </a:ext>
            </a:extLst>
          </p:cNvPr>
          <p:cNvSpPr/>
          <p:nvPr/>
        </p:nvSpPr>
        <p:spPr>
          <a:xfrm>
            <a:off x="8514416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TextovéPole 63">
            <a:extLst>
              <a:ext uri="{FF2B5EF4-FFF2-40B4-BE49-F238E27FC236}">
                <a16:creationId xmlns:a16="http://schemas.microsoft.com/office/drawing/2014/main" id="{E7C2BB88-1B54-45B0-93BF-7AA9EFC6BE21}"/>
              </a:ext>
            </a:extLst>
          </p:cNvPr>
          <p:cNvSpPr txBox="1"/>
          <p:nvPr/>
        </p:nvSpPr>
        <p:spPr>
          <a:xfrm>
            <a:off x="8390996" y="4701412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C1C399BD-B139-435B-A27D-E5317BC999C2}"/>
              </a:ext>
            </a:extLst>
          </p:cNvPr>
          <p:cNvSpPr txBox="1"/>
          <p:nvPr/>
        </p:nvSpPr>
        <p:spPr>
          <a:xfrm>
            <a:off x="5783835" y="4707497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66" name="TextovéPole 65">
            <a:extLst>
              <a:ext uri="{FF2B5EF4-FFF2-40B4-BE49-F238E27FC236}">
                <a16:creationId xmlns:a16="http://schemas.microsoft.com/office/drawing/2014/main" id="{CDF45CF8-5173-4209-A3B3-E6B02374FA64}"/>
              </a:ext>
            </a:extLst>
          </p:cNvPr>
          <p:cNvSpPr txBox="1"/>
          <p:nvPr/>
        </p:nvSpPr>
        <p:spPr>
          <a:xfrm>
            <a:off x="3227533" y="472708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4F0E99D-15DB-4DD5-8260-C95577F77220}"/>
              </a:ext>
            </a:extLst>
          </p:cNvPr>
          <p:cNvSpPr/>
          <p:nvPr/>
        </p:nvSpPr>
        <p:spPr>
          <a:xfrm>
            <a:off x="8841075" y="586102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CADFD39B-ABF4-43B3-B691-2C2BD7BA615E}"/>
              </a:ext>
            </a:extLst>
          </p:cNvPr>
          <p:cNvSpPr/>
          <p:nvPr/>
        </p:nvSpPr>
        <p:spPr>
          <a:xfrm>
            <a:off x="158160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DF5361F3-DD7A-4893-85D9-FBD0218B23BD}"/>
              </a:ext>
            </a:extLst>
          </p:cNvPr>
          <p:cNvSpPr/>
          <p:nvPr/>
        </p:nvSpPr>
        <p:spPr>
          <a:xfrm>
            <a:off x="1111949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701AF615-0888-4DF7-AD8F-3EC09A9C5C66}"/>
              </a:ext>
            </a:extLst>
          </p:cNvPr>
          <p:cNvSpPr/>
          <p:nvPr/>
        </p:nvSpPr>
        <p:spPr>
          <a:xfrm>
            <a:off x="2070446" y="583248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7E1B0C78-D41E-499E-8298-62730F19BACA}"/>
              </a:ext>
            </a:extLst>
          </p:cNvPr>
          <p:cNvSpPr/>
          <p:nvPr/>
        </p:nvSpPr>
        <p:spPr>
          <a:xfrm>
            <a:off x="3028652" y="584725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151A85AF-3891-4A0D-B899-FD404FE55D80}"/>
              </a:ext>
            </a:extLst>
          </p:cNvPr>
          <p:cNvSpPr/>
          <p:nvPr/>
        </p:nvSpPr>
        <p:spPr>
          <a:xfrm>
            <a:off x="3998619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3595EAEA-2D35-4636-846D-D58E90FB4B13}"/>
              </a:ext>
            </a:extLst>
          </p:cNvPr>
          <p:cNvSpPr/>
          <p:nvPr/>
        </p:nvSpPr>
        <p:spPr>
          <a:xfrm>
            <a:off x="4981635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EED5A18F-BF2A-4989-B41F-2EF5F69649B8}"/>
              </a:ext>
            </a:extLst>
          </p:cNvPr>
          <p:cNvSpPr/>
          <p:nvPr/>
        </p:nvSpPr>
        <p:spPr>
          <a:xfrm>
            <a:off x="5977670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23D60CE1-7E86-44BD-8E48-A6B68FEBD42C}"/>
              </a:ext>
            </a:extLst>
          </p:cNvPr>
          <p:cNvSpPr/>
          <p:nvPr/>
        </p:nvSpPr>
        <p:spPr>
          <a:xfrm>
            <a:off x="6933317" y="5832202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2EE09BB0-B5F6-420F-8BD2-ABF12DC7FE33}"/>
              </a:ext>
            </a:extLst>
          </p:cNvPr>
          <p:cNvSpPr/>
          <p:nvPr/>
        </p:nvSpPr>
        <p:spPr>
          <a:xfrm>
            <a:off x="7888964" y="582947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67" name="TextovéPole 66">
            <a:extLst>
              <a:ext uri="{FF2B5EF4-FFF2-40B4-BE49-F238E27FC236}">
                <a16:creationId xmlns:a16="http://schemas.microsoft.com/office/drawing/2014/main" id="{39863959-BFF7-4AE9-B286-86CFCA2096D5}"/>
              </a:ext>
            </a:extLst>
          </p:cNvPr>
          <p:cNvSpPr txBox="1"/>
          <p:nvPr/>
        </p:nvSpPr>
        <p:spPr>
          <a:xfrm>
            <a:off x="8971616" y="4867501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8" name="TextovéPole 67">
            <a:extLst>
              <a:ext uri="{FF2B5EF4-FFF2-40B4-BE49-F238E27FC236}">
                <a16:creationId xmlns:a16="http://schemas.microsoft.com/office/drawing/2014/main" id="{681468C1-960C-4533-A1A3-A16C34D1215E}"/>
              </a:ext>
            </a:extLst>
          </p:cNvPr>
          <p:cNvSpPr txBox="1"/>
          <p:nvPr/>
        </p:nvSpPr>
        <p:spPr>
          <a:xfrm>
            <a:off x="6335064" y="4905224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9" name="TextovéPole 68">
            <a:extLst>
              <a:ext uri="{FF2B5EF4-FFF2-40B4-BE49-F238E27FC236}">
                <a16:creationId xmlns:a16="http://schemas.microsoft.com/office/drawing/2014/main" id="{9373A262-51C2-42BD-9AC0-A37033618AE8}"/>
              </a:ext>
            </a:extLst>
          </p:cNvPr>
          <p:cNvSpPr txBox="1"/>
          <p:nvPr/>
        </p:nvSpPr>
        <p:spPr>
          <a:xfrm>
            <a:off x="3536911" y="4901514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689D1535-CC01-4A4D-979B-F76C0F1CEC86}"/>
              </a:ext>
            </a:extLst>
          </p:cNvPr>
          <p:cNvSpPr txBox="1"/>
          <p:nvPr/>
        </p:nvSpPr>
        <p:spPr>
          <a:xfrm>
            <a:off x="803821" y="483172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grpSp>
        <p:nvGrpSpPr>
          <p:cNvPr id="27" name="Skupina 26">
            <a:extLst>
              <a:ext uri="{FF2B5EF4-FFF2-40B4-BE49-F238E27FC236}">
                <a16:creationId xmlns:a16="http://schemas.microsoft.com/office/drawing/2014/main" id="{3062356C-88A2-4FFE-B5C9-00C5551C63BE}"/>
              </a:ext>
            </a:extLst>
          </p:cNvPr>
          <p:cNvGrpSpPr/>
          <p:nvPr/>
        </p:nvGrpSpPr>
        <p:grpSpPr>
          <a:xfrm>
            <a:off x="10043337" y="3961534"/>
            <a:ext cx="2148664" cy="1650909"/>
            <a:chOff x="7540487" y="2206284"/>
            <a:chExt cx="1206673" cy="831399"/>
          </a:xfrm>
        </p:grpSpPr>
        <p:sp>
          <p:nvSpPr>
            <p:cNvPr id="20" name="Obdélník 19">
              <a:extLst>
                <a:ext uri="{FF2B5EF4-FFF2-40B4-BE49-F238E27FC236}">
                  <a16:creationId xmlns:a16="http://schemas.microsoft.com/office/drawing/2014/main" id="{CF38E418-D5AB-4646-B889-849DA48EF664}"/>
                </a:ext>
              </a:extLst>
            </p:cNvPr>
            <p:cNvSpPr/>
            <p:nvPr/>
          </p:nvSpPr>
          <p:spPr>
            <a:xfrm>
              <a:off x="7754575" y="2206284"/>
              <a:ext cx="992585" cy="327991"/>
            </a:xfrm>
            <a:custGeom>
              <a:avLst/>
              <a:gdLst>
                <a:gd name="connsiteX0" fmla="*/ 0 w 992585"/>
                <a:gd name="connsiteY0" fmla="*/ 0 h 314739"/>
                <a:gd name="connsiteX1" fmla="*/ 992585 w 992585"/>
                <a:gd name="connsiteY1" fmla="*/ 0 h 314739"/>
                <a:gd name="connsiteX2" fmla="*/ 992585 w 992585"/>
                <a:gd name="connsiteY2" fmla="*/ 314739 h 314739"/>
                <a:gd name="connsiteX3" fmla="*/ 0 w 992585"/>
                <a:gd name="connsiteY3" fmla="*/ 314739 h 314739"/>
                <a:gd name="connsiteX4" fmla="*/ 0 w 992585"/>
                <a:gd name="connsiteY4" fmla="*/ 0 h 314739"/>
                <a:gd name="connsiteX0" fmla="*/ 0 w 992585"/>
                <a:gd name="connsiteY0" fmla="*/ 0 h 327991"/>
                <a:gd name="connsiteX1" fmla="*/ 992585 w 992585"/>
                <a:gd name="connsiteY1" fmla="*/ 0 h 327991"/>
                <a:gd name="connsiteX2" fmla="*/ 992585 w 992585"/>
                <a:gd name="connsiteY2" fmla="*/ 314739 h 327991"/>
                <a:gd name="connsiteX3" fmla="*/ 265044 w 992585"/>
                <a:gd name="connsiteY3" fmla="*/ 327991 h 327991"/>
                <a:gd name="connsiteX4" fmla="*/ 0 w 992585"/>
                <a:gd name="connsiteY4" fmla="*/ 0 h 327991"/>
                <a:gd name="connsiteX0" fmla="*/ 0 w 992585"/>
                <a:gd name="connsiteY0" fmla="*/ 0 h 327991"/>
                <a:gd name="connsiteX1" fmla="*/ 727542 w 992585"/>
                <a:gd name="connsiteY1" fmla="*/ 0 h 327991"/>
                <a:gd name="connsiteX2" fmla="*/ 992585 w 992585"/>
                <a:gd name="connsiteY2" fmla="*/ 314739 h 327991"/>
                <a:gd name="connsiteX3" fmla="*/ 265044 w 992585"/>
                <a:gd name="connsiteY3" fmla="*/ 327991 h 327991"/>
                <a:gd name="connsiteX4" fmla="*/ 0 w 992585"/>
                <a:gd name="connsiteY4" fmla="*/ 0 h 327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2585" h="327991">
                  <a:moveTo>
                    <a:pt x="0" y="0"/>
                  </a:moveTo>
                  <a:lnTo>
                    <a:pt x="727542" y="0"/>
                  </a:lnTo>
                  <a:lnTo>
                    <a:pt x="992585" y="314739"/>
                  </a:lnTo>
                  <a:lnTo>
                    <a:pt x="265044" y="3279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délník 20">
              <a:extLst>
                <a:ext uri="{FF2B5EF4-FFF2-40B4-BE49-F238E27FC236}">
                  <a16:creationId xmlns:a16="http://schemas.microsoft.com/office/drawing/2014/main" id="{24DD4533-F17D-4383-8787-CD3DE90E12D7}"/>
                </a:ext>
              </a:extLst>
            </p:cNvPr>
            <p:cNvSpPr/>
            <p:nvPr/>
          </p:nvSpPr>
          <p:spPr>
            <a:xfrm>
              <a:off x="8070574" y="2534275"/>
              <a:ext cx="599206" cy="457200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3" name="Přímá spojnice 22">
              <a:extLst>
                <a:ext uri="{FF2B5EF4-FFF2-40B4-BE49-F238E27FC236}">
                  <a16:creationId xmlns:a16="http://schemas.microsoft.com/office/drawing/2014/main" id="{85C16887-BDCE-4EDC-92B8-F61C9112759C}"/>
                </a:ext>
              </a:extLst>
            </p:cNvPr>
            <p:cNvCxnSpPr>
              <a:stCxn id="20" idx="0"/>
            </p:cNvCxnSpPr>
            <p:nvPr/>
          </p:nvCxnSpPr>
          <p:spPr>
            <a:xfrm flipH="1">
              <a:off x="7540487" y="2206284"/>
              <a:ext cx="214088" cy="32799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Obdélník 24">
              <a:extLst>
                <a:ext uri="{FF2B5EF4-FFF2-40B4-BE49-F238E27FC236}">
                  <a16:creationId xmlns:a16="http://schemas.microsoft.com/office/drawing/2014/main" id="{E7269CDA-8A1A-4966-9148-85DB0AFDF4AF}"/>
                </a:ext>
              </a:extLst>
            </p:cNvPr>
            <p:cNvSpPr/>
            <p:nvPr/>
          </p:nvSpPr>
          <p:spPr>
            <a:xfrm>
              <a:off x="7562985" y="2531537"/>
              <a:ext cx="507590" cy="457200"/>
            </a:xfrm>
            <a:custGeom>
              <a:avLst/>
              <a:gdLst>
                <a:gd name="connsiteX0" fmla="*/ 0 w 507590"/>
                <a:gd name="connsiteY0" fmla="*/ 0 h 457200"/>
                <a:gd name="connsiteX1" fmla="*/ 507590 w 507590"/>
                <a:gd name="connsiteY1" fmla="*/ 0 h 457200"/>
                <a:gd name="connsiteX2" fmla="*/ 507590 w 507590"/>
                <a:gd name="connsiteY2" fmla="*/ 457200 h 457200"/>
                <a:gd name="connsiteX3" fmla="*/ 0 w 507590"/>
                <a:gd name="connsiteY3" fmla="*/ 457200 h 457200"/>
                <a:gd name="connsiteX4" fmla="*/ 0 w 507590"/>
                <a:gd name="connsiteY4" fmla="*/ 0 h 457200"/>
                <a:gd name="connsiteX0" fmla="*/ 0 w 507590"/>
                <a:gd name="connsiteY0" fmla="*/ 0 h 457200"/>
                <a:gd name="connsiteX1" fmla="*/ 507590 w 507590"/>
                <a:gd name="connsiteY1" fmla="*/ 0 h 457200"/>
                <a:gd name="connsiteX2" fmla="*/ 507590 w 507590"/>
                <a:gd name="connsiteY2" fmla="*/ 457200 h 457200"/>
                <a:gd name="connsiteX3" fmla="*/ 39757 w 507590"/>
                <a:gd name="connsiteY3" fmla="*/ 390939 h 457200"/>
                <a:gd name="connsiteX4" fmla="*/ 0 w 507590"/>
                <a:gd name="connsiteY4" fmla="*/ 0 h 45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7590" h="457200">
                  <a:moveTo>
                    <a:pt x="0" y="0"/>
                  </a:moveTo>
                  <a:lnTo>
                    <a:pt x="507590" y="0"/>
                  </a:lnTo>
                  <a:lnTo>
                    <a:pt x="507590" y="457200"/>
                  </a:lnTo>
                  <a:lnTo>
                    <a:pt x="39757" y="3909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ětiva 25">
              <a:extLst>
                <a:ext uri="{FF2B5EF4-FFF2-40B4-BE49-F238E27FC236}">
                  <a16:creationId xmlns:a16="http://schemas.microsoft.com/office/drawing/2014/main" id="{38699E7C-A196-48B9-990F-60F81B534559}"/>
                </a:ext>
              </a:extLst>
            </p:cNvPr>
            <p:cNvSpPr/>
            <p:nvPr/>
          </p:nvSpPr>
          <p:spPr>
            <a:xfrm rot="7236093">
              <a:off x="7655786" y="2682903"/>
              <a:ext cx="337543" cy="372018"/>
            </a:xfrm>
            <a:prstGeom prst="chord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2" name="Skupina 11">
            <a:extLst>
              <a:ext uri="{FF2B5EF4-FFF2-40B4-BE49-F238E27FC236}">
                <a16:creationId xmlns:a16="http://schemas.microsoft.com/office/drawing/2014/main" id="{BF22E90E-6D88-4F22-A8F9-3DCCEDB02F35}"/>
              </a:ext>
            </a:extLst>
          </p:cNvPr>
          <p:cNvGrpSpPr/>
          <p:nvPr/>
        </p:nvGrpSpPr>
        <p:grpSpPr>
          <a:xfrm>
            <a:off x="227044" y="3046516"/>
            <a:ext cx="727245" cy="469109"/>
            <a:chOff x="517919" y="1050468"/>
            <a:chExt cx="727245" cy="469109"/>
          </a:xfrm>
        </p:grpSpPr>
        <p:pic>
          <p:nvPicPr>
            <p:cNvPr id="33" name="Obrázek 32">
              <a:extLst>
                <a:ext uri="{FF2B5EF4-FFF2-40B4-BE49-F238E27FC236}">
                  <a16:creationId xmlns:a16="http://schemas.microsoft.com/office/drawing/2014/main" id="{D7C5F192-26F7-45E7-AA99-526FCF2C7CF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7919" y="1050468"/>
              <a:ext cx="633931" cy="469109"/>
            </a:xfrm>
            <a:prstGeom prst="rect">
              <a:avLst/>
            </a:prstGeom>
          </p:spPr>
        </p:pic>
        <p:pic>
          <p:nvPicPr>
            <p:cNvPr id="35" name="Obrázek 34" descr="Obsah obrázku hodiny, kreslení&#10;&#10;Popis byl vytvořen automaticky">
              <a:extLst>
                <a:ext uri="{FF2B5EF4-FFF2-40B4-BE49-F238E27FC236}">
                  <a16:creationId xmlns:a16="http://schemas.microsoft.com/office/drawing/2014/main" id="{37B0BE77-7E9D-470D-9D1D-5BFA84F6094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072230">
              <a:off x="764119" y="1051771"/>
              <a:ext cx="481045" cy="245333"/>
            </a:xfrm>
            <a:prstGeom prst="rect">
              <a:avLst/>
            </a:prstGeom>
          </p:spPr>
        </p:pic>
      </p:grpSp>
      <p:pic>
        <p:nvPicPr>
          <p:cNvPr id="29" name="Obrázek 28">
            <a:extLst>
              <a:ext uri="{FF2B5EF4-FFF2-40B4-BE49-F238E27FC236}">
                <a16:creationId xmlns:a16="http://schemas.microsoft.com/office/drawing/2014/main" id="{48BAC316-B09C-4CDD-8254-C3556B5581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71086">
            <a:off x="5392323" y="3612760"/>
            <a:ext cx="846255" cy="492469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013C5337-1F51-46E5-85A8-62F89474F1AC}"/>
              </a:ext>
            </a:extLst>
          </p:cNvPr>
          <p:cNvSpPr txBox="1"/>
          <p:nvPr/>
        </p:nvSpPr>
        <p:spPr>
          <a:xfrm>
            <a:off x="2654477" y="3946482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2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4DFF33E1-1974-44FA-AC76-932C8E6A5484}"/>
              </a:ext>
            </a:extLst>
          </p:cNvPr>
          <p:cNvSpPr txBox="1"/>
          <p:nvPr/>
        </p:nvSpPr>
        <p:spPr>
          <a:xfrm>
            <a:off x="3071246" y="3961534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0</a:t>
            </a:r>
          </a:p>
        </p:txBody>
      </p:sp>
      <p:sp>
        <p:nvSpPr>
          <p:cNvPr id="104" name="TextovéPole 103">
            <a:extLst>
              <a:ext uri="{FF2B5EF4-FFF2-40B4-BE49-F238E27FC236}">
                <a16:creationId xmlns:a16="http://schemas.microsoft.com/office/drawing/2014/main" id="{DB2BD24B-9158-452F-B7D2-313C36FBE919}"/>
              </a:ext>
            </a:extLst>
          </p:cNvPr>
          <p:cNvSpPr txBox="1"/>
          <p:nvPr/>
        </p:nvSpPr>
        <p:spPr>
          <a:xfrm>
            <a:off x="2984846" y="1019331"/>
            <a:ext cx="74366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Pomoc Punťovi dostat se k misce tím, že správně vypočítáš</a:t>
            </a:r>
          </a:p>
          <a:p>
            <a:r>
              <a:rPr lang="cs-CZ" sz="2400" dirty="0"/>
              <a:t>příklady na násobení.</a:t>
            </a:r>
          </a:p>
        </p:txBody>
      </p:sp>
    </p:spTree>
    <p:extLst>
      <p:ext uri="{BB962C8B-B14F-4D97-AF65-F5344CB8AC3E}">
        <p14:creationId xmlns:p14="http://schemas.microsoft.com/office/powerpoint/2010/main" val="569930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00"/>
                            </p:stCondLst>
                            <p:childTnLst>
                              <p:par>
                                <p:cTn id="1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00"/>
                            </p:stCondLst>
                            <p:childTnLst>
                              <p:par>
                                <p:cTn id="122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-1.48148E-6 L -0.06679 -0.02917 " pathEditMode="relative" rAng="0" ptsTypes="AA">
                                      <p:cBhvr>
                                        <p:cTn id="12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46" y="-1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1" grpId="0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3" grpId="0" animBg="1"/>
      <p:bldP spid="14" grpId="0" animBg="1"/>
      <p:bldP spid="13" grpId="0" animBg="1"/>
      <p:bldP spid="2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ovéPole 51">
            <a:extLst>
              <a:ext uri="{FF2B5EF4-FFF2-40B4-BE49-F238E27FC236}">
                <a16:creationId xmlns:a16="http://schemas.microsoft.com/office/drawing/2014/main" id="{2D8BC645-C5C7-491E-BCF4-616FF82B2FD7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07DC16F5-23FB-4DDB-9189-22B563E33BA4}"/>
              </a:ext>
            </a:extLst>
          </p:cNvPr>
          <p:cNvSpPr txBox="1"/>
          <p:nvPr/>
        </p:nvSpPr>
        <p:spPr>
          <a:xfrm>
            <a:off x="241019" y="3946482"/>
            <a:ext cx="289855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        . 2 =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B5BC370F-DFA8-4C13-8D7A-481B729D5075}"/>
              </a:ext>
            </a:extLst>
          </p:cNvPr>
          <p:cNvSpPr txBox="1"/>
          <p:nvPr/>
        </p:nvSpPr>
        <p:spPr>
          <a:xfrm>
            <a:off x="373216" y="101459"/>
            <a:ext cx="8370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klikni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A9BC4ACF-97D6-4785-BD6D-DAB30DD502EA}"/>
              </a:ext>
            </a:extLst>
          </p:cNvPr>
          <p:cNvSpPr txBox="1"/>
          <p:nvPr/>
        </p:nvSpPr>
        <p:spPr>
          <a:xfrm>
            <a:off x="2206993" y="3946482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44" name="Vývojový diagram: spojnice 43">
            <a:extLst>
              <a:ext uri="{FF2B5EF4-FFF2-40B4-BE49-F238E27FC236}">
                <a16:creationId xmlns:a16="http://schemas.microsoft.com/office/drawing/2014/main" id="{A0B8AAD0-7A9D-4DA6-B2A3-05E8DDC1990A}"/>
              </a:ext>
            </a:extLst>
          </p:cNvPr>
          <p:cNvSpPr/>
          <p:nvPr/>
        </p:nvSpPr>
        <p:spPr>
          <a:xfrm>
            <a:off x="458249" y="5272105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Vývojový diagram: spojnice 45">
            <a:extLst>
              <a:ext uri="{FF2B5EF4-FFF2-40B4-BE49-F238E27FC236}">
                <a16:creationId xmlns:a16="http://schemas.microsoft.com/office/drawing/2014/main" id="{1849E9AA-D5C8-481B-BD8E-551941297AA4}"/>
              </a:ext>
            </a:extLst>
          </p:cNvPr>
          <p:cNvSpPr/>
          <p:nvPr/>
        </p:nvSpPr>
        <p:spPr>
          <a:xfrm>
            <a:off x="7965741" y="529688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Vývojový diagram: spojnice 46">
            <a:extLst>
              <a:ext uri="{FF2B5EF4-FFF2-40B4-BE49-F238E27FC236}">
                <a16:creationId xmlns:a16="http://schemas.microsoft.com/office/drawing/2014/main" id="{5DDC07A2-B894-44E9-AD20-F26729BF4A1A}"/>
              </a:ext>
            </a:extLst>
          </p:cNvPr>
          <p:cNvSpPr/>
          <p:nvPr/>
        </p:nvSpPr>
        <p:spPr>
          <a:xfrm>
            <a:off x="7446102" y="52971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Vývojový diagram: spojnice 47">
            <a:extLst>
              <a:ext uri="{FF2B5EF4-FFF2-40B4-BE49-F238E27FC236}">
                <a16:creationId xmlns:a16="http://schemas.microsoft.com/office/drawing/2014/main" id="{6543D13F-B5D0-4A09-9332-19159EB68099}"/>
              </a:ext>
            </a:extLst>
          </p:cNvPr>
          <p:cNvSpPr/>
          <p:nvPr/>
        </p:nvSpPr>
        <p:spPr>
          <a:xfrm>
            <a:off x="6929484" y="52971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Vývojový diagram: spojnice 48">
            <a:extLst>
              <a:ext uri="{FF2B5EF4-FFF2-40B4-BE49-F238E27FC236}">
                <a16:creationId xmlns:a16="http://schemas.microsoft.com/office/drawing/2014/main" id="{2FDCB98B-3879-473D-ABD4-3042C929688C}"/>
              </a:ext>
            </a:extLst>
          </p:cNvPr>
          <p:cNvSpPr/>
          <p:nvPr/>
        </p:nvSpPr>
        <p:spPr>
          <a:xfrm>
            <a:off x="6393397" y="5282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Vývojový diagram: spojnice 49">
            <a:extLst>
              <a:ext uri="{FF2B5EF4-FFF2-40B4-BE49-F238E27FC236}">
                <a16:creationId xmlns:a16="http://schemas.microsoft.com/office/drawing/2014/main" id="{D12B2DF7-E76A-4F33-928E-98C00762A3C1}"/>
              </a:ext>
            </a:extLst>
          </p:cNvPr>
          <p:cNvSpPr/>
          <p:nvPr/>
        </p:nvSpPr>
        <p:spPr>
          <a:xfrm>
            <a:off x="5896035" y="527401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Vývojový diagram: spojnice 50">
            <a:extLst>
              <a:ext uri="{FF2B5EF4-FFF2-40B4-BE49-F238E27FC236}">
                <a16:creationId xmlns:a16="http://schemas.microsoft.com/office/drawing/2014/main" id="{DAFD0DEA-0F15-4953-BB22-2B94BED0576C}"/>
              </a:ext>
            </a:extLst>
          </p:cNvPr>
          <p:cNvSpPr/>
          <p:nvPr/>
        </p:nvSpPr>
        <p:spPr>
          <a:xfrm>
            <a:off x="5379417" y="5282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Vývojový diagram: spojnice 52">
            <a:extLst>
              <a:ext uri="{FF2B5EF4-FFF2-40B4-BE49-F238E27FC236}">
                <a16:creationId xmlns:a16="http://schemas.microsoft.com/office/drawing/2014/main" id="{23DA38D5-5ECA-4C45-9BDD-7A0B0CA5A60E}"/>
              </a:ext>
            </a:extLst>
          </p:cNvPr>
          <p:cNvSpPr/>
          <p:nvPr/>
        </p:nvSpPr>
        <p:spPr>
          <a:xfrm>
            <a:off x="4840582" y="527434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ývojový diagram: spojnice 53">
            <a:extLst>
              <a:ext uri="{FF2B5EF4-FFF2-40B4-BE49-F238E27FC236}">
                <a16:creationId xmlns:a16="http://schemas.microsoft.com/office/drawing/2014/main" id="{E7B650A3-614C-4810-BCB6-3D0637894DE1}"/>
              </a:ext>
            </a:extLst>
          </p:cNvPr>
          <p:cNvSpPr/>
          <p:nvPr/>
        </p:nvSpPr>
        <p:spPr>
          <a:xfrm>
            <a:off x="4291907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874742BE-3FFA-41A2-B016-29B88DD9A08E}"/>
              </a:ext>
            </a:extLst>
          </p:cNvPr>
          <p:cNvSpPr/>
          <p:nvPr/>
        </p:nvSpPr>
        <p:spPr>
          <a:xfrm>
            <a:off x="3772239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92E4648F-FE1D-4D29-9F41-8724E21A28EC}"/>
              </a:ext>
            </a:extLst>
          </p:cNvPr>
          <p:cNvSpPr/>
          <p:nvPr/>
        </p:nvSpPr>
        <p:spPr>
          <a:xfrm>
            <a:off x="3216629" y="529243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19E40941-229D-40F0-A5F4-6D16613AAC74}"/>
              </a:ext>
            </a:extLst>
          </p:cNvPr>
          <p:cNvSpPr/>
          <p:nvPr/>
        </p:nvSpPr>
        <p:spPr>
          <a:xfrm>
            <a:off x="2658999" y="527210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0BE025F0-7D8D-482B-84E9-36C118248D12}"/>
              </a:ext>
            </a:extLst>
          </p:cNvPr>
          <p:cNvSpPr/>
          <p:nvPr/>
        </p:nvSpPr>
        <p:spPr>
          <a:xfrm>
            <a:off x="2120164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EFCEFCDD-0B75-4E94-A303-D2E69F8C71F1}"/>
              </a:ext>
            </a:extLst>
          </p:cNvPr>
          <p:cNvSpPr/>
          <p:nvPr/>
        </p:nvSpPr>
        <p:spPr>
          <a:xfrm>
            <a:off x="1571489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71D54658-FCB2-41D4-B37D-AE4333A9312A}"/>
              </a:ext>
            </a:extLst>
          </p:cNvPr>
          <p:cNvSpPr/>
          <p:nvPr/>
        </p:nvSpPr>
        <p:spPr>
          <a:xfrm>
            <a:off x="1014695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TextovéPole 61">
            <a:extLst>
              <a:ext uri="{FF2B5EF4-FFF2-40B4-BE49-F238E27FC236}">
                <a16:creationId xmlns:a16="http://schemas.microsoft.com/office/drawing/2014/main" id="{9221BD42-DC06-4E1C-822A-F717EB5EE3AD}"/>
              </a:ext>
            </a:extLst>
          </p:cNvPr>
          <p:cNvSpPr txBox="1"/>
          <p:nvPr/>
        </p:nvSpPr>
        <p:spPr>
          <a:xfrm>
            <a:off x="463073" y="466978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C4FE3610-E465-44DB-9D17-8976AF2409A5}"/>
              </a:ext>
            </a:extLst>
          </p:cNvPr>
          <p:cNvSpPr/>
          <p:nvPr/>
        </p:nvSpPr>
        <p:spPr>
          <a:xfrm>
            <a:off x="8514416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TextovéPole 63">
            <a:extLst>
              <a:ext uri="{FF2B5EF4-FFF2-40B4-BE49-F238E27FC236}">
                <a16:creationId xmlns:a16="http://schemas.microsoft.com/office/drawing/2014/main" id="{E7C2BB88-1B54-45B0-93BF-7AA9EFC6BE21}"/>
              </a:ext>
            </a:extLst>
          </p:cNvPr>
          <p:cNvSpPr txBox="1"/>
          <p:nvPr/>
        </p:nvSpPr>
        <p:spPr>
          <a:xfrm>
            <a:off x="8390996" y="4701412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C1C399BD-B139-435B-A27D-E5317BC999C2}"/>
              </a:ext>
            </a:extLst>
          </p:cNvPr>
          <p:cNvSpPr txBox="1"/>
          <p:nvPr/>
        </p:nvSpPr>
        <p:spPr>
          <a:xfrm>
            <a:off x="5783835" y="4707497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66" name="TextovéPole 65">
            <a:extLst>
              <a:ext uri="{FF2B5EF4-FFF2-40B4-BE49-F238E27FC236}">
                <a16:creationId xmlns:a16="http://schemas.microsoft.com/office/drawing/2014/main" id="{CDF45CF8-5173-4209-A3B3-E6B02374FA64}"/>
              </a:ext>
            </a:extLst>
          </p:cNvPr>
          <p:cNvSpPr txBox="1"/>
          <p:nvPr/>
        </p:nvSpPr>
        <p:spPr>
          <a:xfrm>
            <a:off x="3227533" y="472708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4F0E99D-15DB-4DD5-8260-C95577F77220}"/>
              </a:ext>
            </a:extLst>
          </p:cNvPr>
          <p:cNvSpPr/>
          <p:nvPr/>
        </p:nvSpPr>
        <p:spPr>
          <a:xfrm>
            <a:off x="8841075" y="586102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CADFD39B-ABF4-43B3-B691-2C2BD7BA615E}"/>
              </a:ext>
            </a:extLst>
          </p:cNvPr>
          <p:cNvSpPr/>
          <p:nvPr/>
        </p:nvSpPr>
        <p:spPr>
          <a:xfrm>
            <a:off x="158160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DF5361F3-DD7A-4893-85D9-FBD0218B23BD}"/>
              </a:ext>
            </a:extLst>
          </p:cNvPr>
          <p:cNvSpPr/>
          <p:nvPr/>
        </p:nvSpPr>
        <p:spPr>
          <a:xfrm>
            <a:off x="1111949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701AF615-0888-4DF7-AD8F-3EC09A9C5C66}"/>
              </a:ext>
            </a:extLst>
          </p:cNvPr>
          <p:cNvSpPr/>
          <p:nvPr/>
        </p:nvSpPr>
        <p:spPr>
          <a:xfrm>
            <a:off x="2070446" y="583248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7E1B0C78-D41E-499E-8298-62730F19BACA}"/>
              </a:ext>
            </a:extLst>
          </p:cNvPr>
          <p:cNvSpPr/>
          <p:nvPr/>
        </p:nvSpPr>
        <p:spPr>
          <a:xfrm>
            <a:off x="3028652" y="584725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151A85AF-3891-4A0D-B899-FD404FE55D80}"/>
              </a:ext>
            </a:extLst>
          </p:cNvPr>
          <p:cNvSpPr/>
          <p:nvPr/>
        </p:nvSpPr>
        <p:spPr>
          <a:xfrm>
            <a:off x="3998619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3595EAEA-2D35-4636-846D-D58E90FB4B13}"/>
              </a:ext>
            </a:extLst>
          </p:cNvPr>
          <p:cNvSpPr/>
          <p:nvPr/>
        </p:nvSpPr>
        <p:spPr>
          <a:xfrm>
            <a:off x="4981635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EED5A18F-BF2A-4989-B41F-2EF5F69649B8}"/>
              </a:ext>
            </a:extLst>
          </p:cNvPr>
          <p:cNvSpPr/>
          <p:nvPr/>
        </p:nvSpPr>
        <p:spPr>
          <a:xfrm>
            <a:off x="5977670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23D60CE1-7E86-44BD-8E48-A6B68FEBD42C}"/>
              </a:ext>
            </a:extLst>
          </p:cNvPr>
          <p:cNvSpPr/>
          <p:nvPr/>
        </p:nvSpPr>
        <p:spPr>
          <a:xfrm>
            <a:off x="6933317" y="5832202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2EE09BB0-B5F6-420F-8BD2-ABF12DC7FE33}"/>
              </a:ext>
            </a:extLst>
          </p:cNvPr>
          <p:cNvSpPr/>
          <p:nvPr/>
        </p:nvSpPr>
        <p:spPr>
          <a:xfrm>
            <a:off x="7888964" y="582947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67" name="TextovéPole 66">
            <a:extLst>
              <a:ext uri="{FF2B5EF4-FFF2-40B4-BE49-F238E27FC236}">
                <a16:creationId xmlns:a16="http://schemas.microsoft.com/office/drawing/2014/main" id="{39863959-BFF7-4AE9-B286-86CFCA2096D5}"/>
              </a:ext>
            </a:extLst>
          </p:cNvPr>
          <p:cNvSpPr txBox="1"/>
          <p:nvPr/>
        </p:nvSpPr>
        <p:spPr>
          <a:xfrm>
            <a:off x="8971616" y="4867501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8" name="TextovéPole 67">
            <a:extLst>
              <a:ext uri="{FF2B5EF4-FFF2-40B4-BE49-F238E27FC236}">
                <a16:creationId xmlns:a16="http://schemas.microsoft.com/office/drawing/2014/main" id="{681468C1-960C-4533-A1A3-A16C34D1215E}"/>
              </a:ext>
            </a:extLst>
          </p:cNvPr>
          <p:cNvSpPr txBox="1"/>
          <p:nvPr/>
        </p:nvSpPr>
        <p:spPr>
          <a:xfrm>
            <a:off x="6335064" y="4905224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9" name="TextovéPole 68">
            <a:extLst>
              <a:ext uri="{FF2B5EF4-FFF2-40B4-BE49-F238E27FC236}">
                <a16:creationId xmlns:a16="http://schemas.microsoft.com/office/drawing/2014/main" id="{9373A262-51C2-42BD-9AC0-A37033618AE8}"/>
              </a:ext>
            </a:extLst>
          </p:cNvPr>
          <p:cNvSpPr txBox="1"/>
          <p:nvPr/>
        </p:nvSpPr>
        <p:spPr>
          <a:xfrm>
            <a:off x="3536911" y="4901514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689D1535-CC01-4A4D-979B-F76C0F1CEC86}"/>
              </a:ext>
            </a:extLst>
          </p:cNvPr>
          <p:cNvSpPr txBox="1"/>
          <p:nvPr/>
        </p:nvSpPr>
        <p:spPr>
          <a:xfrm>
            <a:off x="803821" y="483172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grpSp>
        <p:nvGrpSpPr>
          <p:cNvPr id="27" name="Skupina 26">
            <a:extLst>
              <a:ext uri="{FF2B5EF4-FFF2-40B4-BE49-F238E27FC236}">
                <a16:creationId xmlns:a16="http://schemas.microsoft.com/office/drawing/2014/main" id="{3062356C-88A2-4FFE-B5C9-00C5551C63BE}"/>
              </a:ext>
            </a:extLst>
          </p:cNvPr>
          <p:cNvGrpSpPr/>
          <p:nvPr/>
        </p:nvGrpSpPr>
        <p:grpSpPr>
          <a:xfrm>
            <a:off x="10172816" y="4137286"/>
            <a:ext cx="1998070" cy="1422346"/>
            <a:chOff x="7540487" y="2206284"/>
            <a:chExt cx="1206673" cy="831399"/>
          </a:xfrm>
        </p:grpSpPr>
        <p:sp>
          <p:nvSpPr>
            <p:cNvPr id="20" name="Obdélník 19">
              <a:extLst>
                <a:ext uri="{FF2B5EF4-FFF2-40B4-BE49-F238E27FC236}">
                  <a16:creationId xmlns:a16="http://schemas.microsoft.com/office/drawing/2014/main" id="{CF38E418-D5AB-4646-B889-849DA48EF664}"/>
                </a:ext>
              </a:extLst>
            </p:cNvPr>
            <p:cNvSpPr/>
            <p:nvPr/>
          </p:nvSpPr>
          <p:spPr>
            <a:xfrm>
              <a:off x="7754575" y="2206284"/>
              <a:ext cx="992585" cy="327991"/>
            </a:xfrm>
            <a:custGeom>
              <a:avLst/>
              <a:gdLst>
                <a:gd name="connsiteX0" fmla="*/ 0 w 992585"/>
                <a:gd name="connsiteY0" fmla="*/ 0 h 314739"/>
                <a:gd name="connsiteX1" fmla="*/ 992585 w 992585"/>
                <a:gd name="connsiteY1" fmla="*/ 0 h 314739"/>
                <a:gd name="connsiteX2" fmla="*/ 992585 w 992585"/>
                <a:gd name="connsiteY2" fmla="*/ 314739 h 314739"/>
                <a:gd name="connsiteX3" fmla="*/ 0 w 992585"/>
                <a:gd name="connsiteY3" fmla="*/ 314739 h 314739"/>
                <a:gd name="connsiteX4" fmla="*/ 0 w 992585"/>
                <a:gd name="connsiteY4" fmla="*/ 0 h 314739"/>
                <a:gd name="connsiteX0" fmla="*/ 0 w 992585"/>
                <a:gd name="connsiteY0" fmla="*/ 0 h 327991"/>
                <a:gd name="connsiteX1" fmla="*/ 992585 w 992585"/>
                <a:gd name="connsiteY1" fmla="*/ 0 h 327991"/>
                <a:gd name="connsiteX2" fmla="*/ 992585 w 992585"/>
                <a:gd name="connsiteY2" fmla="*/ 314739 h 327991"/>
                <a:gd name="connsiteX3" fmla="*/ 265044 w 992585"/>
                <a:gd name="connsiteY3" fmla="*/ 327991 h 327991"/>
                <a:gd name="connsiteX4" fmla="*/ 0 w 992585"/>
                <a:gd name="connsiteY4" fmla="*/ 0 h 327991"/>
                <a:gd name="connsiteX0" fmla="*/ 0 w 992585"/>
                <a:gd name="connsiteY0" fmla="*/ 0 h 327991"/>
                <a:gd name="connsiteX1" fmla="*/ 727542 w 992585"/>
                <a:gd name="connsiteY1" fmla="*/ 0 h 327991"/>
                <a:gd name="connsiteX2" fmla="*/ 992585 w 992585"/>
                <a:gd name="connsiteY2" fmla="*/ 314739 h 327991"/>
                <a:gd name="connsiteX3" fmla="*/ 265044 w 992585"/>
                <a:gd name="connsiteY3" fmla="*/ 327991 h 327991"/>
                <a:gd name="connsiteX4" fmla="*/ 0 w 992585"/>
                <a:gd name="connsiteY4" fmla="*/ 0 h 327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2585" h="327991">
                  <a:moveTo>
                    <a:pt x="0" y="0"/>
                  </a:moveTo>
                  <a:lnTo>
                    <a:pt x="727542" y="0"/>
                  </a:lnTo>
                  <a:lnTo>
                    <a:pt x="992585" y="314739"/>
                  </a:lnTo>
                  <a:lnTo>
                    <a:pt x="265044" y="3279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délník 20">
              <a:extLst>
                <a:ext uri="{FF2B5EF4-FFF2-40B4-BE49-F238E27FC236}">
                  <a16:creationId xmlns:a16="http://schemas.microsoft.com/office/drawing/2014/main" id="{24DD4533-F17D-4383-8787-CD3DE90E12D7}"/>
                </a:ext>
              </a:extLst>
            </p:cNvPr>
            <p:cNvSpPr/>
            <p:nvPr/>
          </p:nvSpPr>
          <p:spPr>
            <a:xfrm>
              <a:off x="8070574" y="2534275"/>
              <a:ext cx="599206" cy="457200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3" name="Přímá spojnice 22">
              <a:extLst>
                <a:ext uri="{FF2B5EF4-FFF2-40B4-BE49-F238E27FC236}">
                  <a16:creationId xmlns:a16="http://schemas.microsoft.com/office/drawing/2014/main" id="{85C16887-BDCE-4EDC-92B8-F61C9112759C}"/>
                </a:ext>
              </a:extLst>
            </p:cNvPr>
            <p:cNvCxnSpPr>
              <a:stCxn id="20" idx="0"/>
            </p:cNvCxnSpPr>
            <p:nvPr/>
          </p:nvCxnSpPr>
          <p:spPr>
            <a:xfrm flipH="1">
              <a:off x="7540487" y="2206284"/>
              <a:ext cx="214088" cy="32799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Obdélník 24">
              <a:extLst>
                <a:ext uri="{FF2B5EF4-FFF2-40B4-BE49-F238E27FC236}">
                  <a16:creationId xmlns:a16="http://schemas.microsoft.com/office/drawing/2014/main" id="{E7269CDA-8A1A-4966-9148-85DB0AFDF4AF}"/>
                </a:ext>
              </a:extLst>
            </p:cNvPr>
            <p:cNvSpPr/>
            <p:nvPr/>
          </p:nvSpPr>
          <p:spPr>
            <a:xfrm>
              <a:off x="7562985" y="2531537"/>
              <a:ext cx="507590" cy="457200"/>
            </a:xfrm>
            <a:custGeom>
              <a:avLst/>
              <a:gdLst>
                <a:gd name="connsiteX0" fmla="*/ 0 w 507590"/>
                <a:gd name="connsiteY0" fmla="*/ 0 h 457200"/>
                <a:gd name="connsiteX1" fmla="*/ 507590 w 507590"/>
                <a:gd name="connsiteY1" fmla="*/ 0 h 457200"/>
                <a:gd name="connsiteX2" fmla="*/ 507590 w 507590"/>
                <a:gd name="connsiteY2" fmla="*/ 457200 h 457200"/>
                <a:gd name="connsiteX3" fmla="*/ 0 w 507590"/>
                <a:gd name="connsiteY3" fmla="*/ 457200 h 457200"/>
                <a:gd name="connsiteX4" fmla="*/ 0 w 507590"/>
                <a:gd name="connsiteY4" fmla="*/ 0 h 457200"/>
                <a:gd name="connsiteX0" fmla="*/ 0 w 507590"/>
                <a:gd name="connsiteY0" fmla="*/ 0 h 457200"/>
                <a:gd name="connsiteX1" fmla="*/ 507590 w 507590"/>
                <a:gd name="connsiteY1" fmla="*/ 0 h 457200"/>
                <a:gd name="connsiteX2" fmla="*/ 507590 w 507590"/>
                <a:gd name="connsiteY2" fmla="*/ 457200 h 457200"/>
                <a:gd name="connsiteX3" fmla="*/ 39757 w 507590"/>
                <a:gd name="connsiteY3" fmla="*/ 390939 h 457200"/>
                <a:gd name="connsiteX4" fmla="*/ 0 w 507590"/>
                <a:gd name="connsiteY4" fmla="*/ 0 h 45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7590" h="457200">
                  <a:moveTo>
                    <a:pt x="0" y="0"/>
                  </a:moveTo>
                  <a:lnTo>
                    <a:pt x="507590" y="0"/>
                  </a:lnTo>
                  <a:lnTo>
                    <a:pt x="507590" y="457200"/>
                  </a:lnTo>
                  <a:lnTo>
                    <a:pt x="39757" y="3909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ětiva 25">
              <a:extLst>
                <a:ext uri="{FF2B5EF4-FFF2-40B4-BE49-F238E27FC236}">
                  <a16:creationId xmlns:a16="http://schemas.microsoft.com/office/drawing/2014/main" id="{38699E7C-A196-48B9-990F-60F81B534559}"/>
                </a:ext>
              </a:extLst>
            </p:cNvPr>
            <p:cNvSpPr/>
            <p:nvPr/>
          </p:nvSpPr>
          <p:spPr>
            <a:xfrm rot="7236093">
              <a:off x="7655786" y="2682903"/>
              <a:ext cx="337543" cy="372018"/>
            </a:xfrm>
            <a:prstGeom prst="chord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0" name="Skupina 9">
            <a:extLst>
              <a:ext uri="{FF2B5EF4-FFF2-40B4-BE49-F238E27FC236}">
                <a16:creationId xmlns:a16="http://schemas.microsoft.com/office/drawing/2014/main" id="{91E427EB-26FF-422C-8EF8-E99B2789661C}"/>
              </a:ext>
            </a:extLst>
          </p:cNvPr>
          <p:cNvGrpSpPr/>
          <p:nvPr/>
        </p:nvGrpSpPr>
        <p:grpSpPr>
          <a:xfrm>
            <a:off x="232253" y="3058244"/>
            <a:ext cx="727245" cy="469109"/>
            <a:chOff x="517919" y="1050468"/>
            <a:chExt cx="727245" cy="469109"/>
          </a:xfrm>
        </p:grpSpPr>
        <p:pic>
          <p:nvPicPr>
            <p:cNvPr id="33" name="Obrázek 32">
              <a:extLst>
                <a:ext uri="{FF2B5EF4-FFF2-40B4-BE49-F238E27FC236}">
                  <a16:creationId xmlns:a16="http://schemas.microsoft.com/office/drawing/2014/main" id="{D7C5F192-26F7-45E7-AA99-526FCF2C7CF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7919" y="1050468"/>
              <a:ext cx="633931" cy="469109"/>
            </a:xfrm>
            <a:prstGeom prst="rect">
              <a:avLst/>
            </a:prstGeom>
          </p:spPr>
        </p:pic>
        <p:pic>
          <p:nvPicPr>
            <p:cNvPr id="35" name="Obrázek 34" descr="Obsah obrázku hodiny, kreslení&#10;&#10;Popis byl vytvořen automaticky">
              <a:extLst>
                <a:ext uri="{FF2B5EF4-FFF2-40B4-BE49-F238E27FC236}">
                  <a16:creationId xmlns:a16="http://schemas.microsoft.com/office/drawing/2014/main" id="{37B0BE77-7E9D-470D-9D1D-5BFA84F6094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072230">
              <a:off x="764119" y="1051771"/>
              <a:ext cx="481045" cy="245333"/>
            </a:xfrm>
            <a:prstGeom prst="rect">
              <a:avLst/>
            </a:prstGeom>
          </p:spPr>
        </p:pic>
      </p:grpSp>
      <p:pic>
        <p:nvPicPr>
          <p:cNvPr id="29" name="Obrázek 28">
            <a:extLst>
              <a:ext uri="{FF2B5EF4-FFF2-40B4-BE49-F238E27FC236}">
                <a16:creationId xmlns:a16="http://schemas.microsoft.com/office/drawing/2014/main" id="{48BAC316-B09C-4CDD-8254-C3556B5581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71086">
            <a:off x="4716220" y="3420942"/>
            <a:ext cx="846255" cy="492469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013C5337-1F51-46E5-85A8-62F89474F1AC}"/>
              </a:ext>
            </a:extLst>
          </p:cNvPr>
          <p:cNvSpPr txBox="1"/>
          <p:nvPr/>
        </p:nvSpPr>
        <p:spPr>
          <a:xfrm>
            <a:off x="3091689" y="3915076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8</a:t>
            </a:r>
          </a:p>
        </p:txBody>
      </p:sp>
      <p:sp>
        <p:nvSpPr>
          <p:cNvPr id="12" name="Ovál 11">
            <a:extLst>
              <a:ext uri="{FF2B5EF4-FFF2-40B4-BE49-F238E27FC236}">
                <a16:creationId xmlns:a16="http://schemas.microsoft.com/office/drawing/2014/main" id="{98DC3991-90D1-4C75-BDBD-2BBA264C80AE}"/>
              </a:ext>
            </a:extLst>
          </p:cNvPr>
          <p:cNvSpPr/>
          <p:nvPr/>
        </p:nvSpPr>
        <p:spPr>
          <a:xfrm>
            <a:off x="751954" y="3975422"/>
            <a:ext cx="851464" cy="83465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14EAA9CB-C922-4261-A579-D53DFC434277}"/>
              </a:ext>
            </a:extLst>
          </p:cNvPr>
          <p:cNvSpPr txBox="1"/>
          <p:nvPr/>
        </p:nvSpPr>
        <p:spPr>
          <a:xfrm>
            <a:off x="914476" y="3850161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4</a:t>
            </a:r>
          </a:p>
        </p:txBody>
      </p:sp>
      <p:sp>
        <p:nvSpPr>
          <p:cNvPr id="104" name="TextovéPole 103">
            <a:extLst>
              <a:ext uri="{FF2B5EF4-FFF2-40B4-BE49-F238E27FC236}">
                <a16:creationId xmlns:a16="http://schemas.microsoft.com/office/drawing/2014/main" id="{49CF4244-CD56-4A14-BCF9-E43F7DBD0A1E}"/>
              </a:ext>
            </a:extLst>
          </p:cNvPr>
          <p:cNvSpPr txBox="1"/>
          <p:nvPr/>
        </p:nvSpPr>
        <p:spPr>
          <a:xfrm>
            <a:off x="2984846" y="1019331"/>
            <a:ext cx="74366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Pomoc Punťovi dostat se k misce tím, že správně vypočítáš</a:t>
            </a:r>
          </a:p>
          <a:p>
            <a:r>
              <a:rPr lang="cs-CZ" sz="2400" dirty="0"/>
              <a:t>příklady na násobení.</a:t>
            </a:r>
          </a:p>
        </p:txBody>
      </p:sp>
    </p:spTree>
    <p:extLst>
      <p:ext uri="{BB962C8B-B14F-4D97-AF65-F5344CB8AC3E}">
        <p14:creationId xmlns:p14="http://schemas.microsoft.com/office/powerpoint/2010/main" val="383543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0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10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0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3000"/>
                            </p:stCondLst>
                            <p:childTnLst>
                              <p:par>
                                <p:cTn id="5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-2.22222E-6 L -0.07031 -0.01898 " pathEditMode="relative" rAng="0" ptsTypes="AA">
                                      <p:cBhvr>
                                        <p:cTn id="9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16" y="-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0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0" fill="hold">
                      <p:stCondLst>
                        <p:cond delay="0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1" grpId="0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3" grpId="0" animBg="1"/>
      <p:bldP spid="14" grpId="0" animBg="1"/>
      <p:bldP spid="13" grpId="0" animBg="1"/>
      <p:bldP spid="12" grpId="0" animBg="1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ovéPole 51">
            <a:extLst>
              <a:ext uri="{FF2B5EF4-FFF2-40B4-BE49-F238E27FC236}">
                <a16:creationId xmlns:a16="http://schemas.microsoft.com/office/drawing/2014/main" id="{2D8BC645-C5C7-491E-BCF4-616FF82B2FD7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07DC16F5-23FB-4DDB-9189-22B563E33BA4}"/>
              </a:ext>
            </a:extLst>
          </p:cNvPr>
          <p:cNvSpPr txBox="1"/>
          <p:nvPr/>
        </p:nvSpPr>
        <p:spPr>
          <a:xfrm>
            <a:off x="241019" y="3946482"/>
            <a:ext cx="289855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        . 2 =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B5BC370F-DFA8-4C13-8D7A-481B729D5075}"/>
              </a:ext>
            </a:extLst>
          </p:cNvPr>
          <p:cNvSpPr txBox="1"/>
          <p:nvPr/>
        </p:nvSpPr>
        <p:spPr>
          <a:xfrm>
            <a:off x="373216" y="101459"/>
            <a:ext cx="8370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klikni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A9BC4ACF-97D6-4785-BD6D-DAB30DD502EA}"/>
              </a:ext>
            </a:extLst>
          </p:cNvPr>
          <p:cNvSpPr txBox="1"/>
          <p:nvPr/>
        </p:nvSpPr>
        <p:spPr>
          <a:xfrm>
            <a:off x="2206993" y="3946482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44" name="Vývojový diagram: spojnice 43">
            <a:extLst>
              <a:ext uri="{FF2B5EF4-FFF2-40B4-BE49-F238E27FC236}">
                <a16:creationId xmlns:a16="http://schemas.microsoft.com/office/drawing/2014/main" id="{A0B8AAD0-7A9D-4DA6-B2A3-05E8DDC1990A}"/>
              </a:ext>
            </a:extLst>
          </p:cNvPr>
          <p:cNvSpPr/>
          <p:nvPr/>
        </p:nvSpPr>
        <p:spPr>
          <a:xfrm>
            <a:off x="458249" y="5272105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Vývojový diagram: spojnice 45">
            <a:extLst>
              <a:ext uri="{FF2B5EF4-FFF2-40B4-BE49-F238E27FC236}">
                <a16:creationId xmlns:a16="http://schemas.microsoft.com/office/drawing/2014/main" id="{1849E9AA-D5C8-481B-BD8E-551941297AA4}"/>
              </a:ext>
            </a:extLst>
          </p:cNvPr>
          <p:cNvSpPr/>
          <p:nvPr/>
        </p:nvSpPr>
        <p:spPr>
          <a:xfrm>
            <a:off x="7965741" y="529688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Vývojový diagram: spojnice 46">
            <a:extLst>
              <a:ext uri="{FF2B5EF4-FFF2-40B4-BE49-F238E27FC236}">
                <a16:creationId xmlns:a16="http://schemas.microsoft.com/office/drawing/2014/main" id="{5DDC07A2-B894-44E9-AD20-F26729BF4A1A}"/>
              </a:ext>
            </a:extLst>
          </p:cNvPr>
          <p:cNvSpPr/>
          <p:nvPr/>
        </p:nvSpPr>
        <p:spPr>
          <a:xfrm>
            <a:off x="7446102" y="52971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Vývojový diagram: spojnice 47">
            <a:extLst>
              <a:ext uri="{FF2B5EF4-FFF2-40B4-BE49-F238E27FC236}">
                <a16:creationId xmlns:a16="http://schemas.microsoft.com/office/drawing/2014/main" id="{6543D13F-B5D0-4A09-9332-19159EB68099}"/>
              </a:ext>
            </a:extLst>
          </p:cNvPr>
          <p:cNvSpPr/>
          <p:nvPr/>
        </p:nvSpPr>
        <p:spPr>
          <a:xfrm>
            <a:off x="6929484" y="52971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Vývojový diagram: spojnice 48">
            <a:extLst>
              <a:ext uri="{FF2B5EF4-FFF2-40B4-BE49-F238E27FC236}">
                <a16:creationId xmlns:a16="http://schemas.microsoft.com/office/drawing/2014/main" id="{2FDCB98B-3879-473D-ABD4-3042C929688C}"/>
              </a:ext>
            </a:extLst>
          </p:cNvPr>
          <p:cNvSpPr/>
          <p:nvPr/>
        </p:nvSpPr>
        <p:spPr>
          <a:xfrm>
            <a:off x="6393397" y="5282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Vývojový diagram: spojnice 49">
            <a:extLst>
              <a:ext uri="{FF2B5EF4-FFF2-40B4-BE49-F238E27FC236}">
                <a16:creationId xmlns:a16="http://schemas.microsoft.com/office/drawing/2014/main" id="{D12B2DF7-E76A-4F33-928E-98C00762A3C1}"/>
              </a:ext>
            </a:extLst>
          </p:cNvPr>
          <p:cNvSpPr/>
          <p:nvPr/>
        </p:nvSpPr>
        <p:spPr>
          <a:xfrm>
            <a:off x="5896035" y="527401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Vývojový diagram: spojnice 50">
            <a:extLst>
              <a:ext uri="{FF2B5EF4-FFF2-40B4-BE49-F238E27FC236}">
                <a16:creationId xmlns:a16="http://schemas.microsoft.com/office/drawing/2014/main" id="{DAFD0DEA-0F15-4953-BB22-2B94BED0576C}"/>
              </a:ext>
            </a:extLst>
          </p:cNvPr>
          <p:cNvSpPr/>
          <p:nvPr/>
        </p:nvSpPr>
        <p:spPr>
          <a:xfrm>
            <a:off x="5379417" y="5282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Vývojový diagram: spojnice 52">
            <a:extLst>
              <a:ext uri="{FF2B5EF4-FFF2-40B4-BE49-F238E27FC236}">
                <a16:creationId xmlns:a16="http://schemas.microsoft.com/office/drawing/2014/main" id="{23DA38D5-5ECA-4C45-9BDD-7A0B0CA5A60E}"/>
              </a:ext>
            </a:extLst>
          </p:cNvPr>
          <p:cNvSpPr/>
          <p:nvPr/>
        </p:nvSpPr>
        <p:spPr>
          <a:xfrm>
            <a:off x="4840582" y="527434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ývojový diagram: spojnice 53">
            <a:extLst>
              <a:ext uri="{FF2B5EF4-FFF2-40B4-BE49-F238E27FC236}">
                <a16:creationId xmlns:a16="http://schemas.microsoft.com/office/drawing/2014/main" id="{E7B650A3-614C-4810-BCB6-3D0637894DE1}"/>
              </a:ext>
            </a:extLst>
          </p:cNvPr>
          <p:cNvSpPr/>
          <p:nvPr/>
        </p:nvSpPr>
        <p:spPr>
          <a:xfrm>
            <a:off x="4291907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874742BE-3FFA-41A2-B016-29B88DD9A08E}"/>
              </a:ext>
            </a:extLst>
          </p:cNvPr>
          <p:cNvSpPr/>
          <p:nvPr/>
        </p:nvSpPr>
        <p:spPr>
          <a:xfrm>
            <a:off x="3772239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92E4648F-FE1D-4D29-9F41-8724E21A28EC}"/>
              </a:ext>
            </a:extLst>
          </p:cNvPr>
          <p:cNvSpPr/>
          <p:nvPr/>
        </p:nvSpPr>
        <p:spPr>
          <a:xfrm>
            <a:off x="3216629" y="529243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19E40941-229D-40F0-A5F4-6D16613AAC74}"/>
              </a:ext>
            </a:extLst>
          </p:cNvPr>
          <p:cNvSpPr/>
          <p:nvPr/>
        </p:nvSpPr>
        <p:spPr>
          <a:xfrm>
            <a:off x="2658999" y="527210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0BE025F0-7D8D-482B-84E9-36C118248D12}"/>
              </a:ext>
            </a:extLst>
          </p:cNvPr>
          <p:cNvSpPr/>
          <p:nvPr/>
        </p:nvSpPr>
        <p:spPr>
          <a:xfrm>
            <a:off x="2120164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EFCEFCDD-0B75-4E94-A303-D2E69F8C71F1}"/>
              </a:ext>
            </a:extLst>
          </p:cNvPr>
          <p:cNvSpPr/>
          <p:nvPr/>
        </p:nvSpPr>
        <p:spPr>
          <a:xfrm>
            <a:off x="1571489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71D54658-FCB2-41D4-B37D-AE4333A9312A}"/>
              </a:ext>
            </a:extLst>
          </p:cNvPr>
          <p:cNvSpPr/>
          <p:nvPr/>
        </p:nvSpPr>
        <p:spPr>
          <a:xfrm>
            <a:off x="1014695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TextovéPole 61">
            <a:extLst>
              <a:ext uri="{FF2B5EF4-FFF2-40B4-BE49-F238E27FC236}">
                <a16:creationId xmlns:a16="http://schemas.microsoft.com/office/drawing/2014/main" id="{9221BD42-DC06-4E1C-822A-F717EB5EE3AD}"/>
              </a:ext>
            </a:extLst>
          </p:cNvPr>
          <p:cNvSpPr txBox="1"/>
          <p:nvPr/>
        </p:nvSpPr>
        <p:spPr>
          <a:xfrm>
            <a:off x="463073" y="466978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C4FE3610-E465-44DB-9D17-8976AF2409A5}"/>
              </a:ext>
            </a:extLst>
          </p:cNvPr>
          <p:cNvSpPr/>
          <p:nvPr/>
        </p:nvSpPr>
        <p:spPr>
          <a:xfrm>
            <a:off x="8514416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TextovéPole 63">
            <a:extLst>
              <a:ext uri="{FF2B5EF4-FFF2-40B4-BE49-F238E27FC236}">
                <a16:creationId xmlns:a16="http://schemas.microsoft.com/office/drawing/2014/main" id="{E7C2BB88-1B54-45B0-93BF-7AA9EFC6BE21}"/>
              </a:ext>
            </a:extLst>
          </p:cNvPr>
          <p:cNvSpPr txBox="1"/>
          <p:nvPr/>
        </p:nvSpPr>
        <p:spPr>
          <a:xfrm>
            <a:off x="8390996" y="4701412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C1C399BD-B139-435B-A27D-E5317BC999C2}"/>
              </a:ext>
            </a:extLst>
          </p:cNvPr>
          <p:cNvSpPr txBox="1"/>
          <p:nvPr/>
        </p:nvSpPr>
        <p:spPr>
          <a:xfrm>
            <a:off x="5783835" y="4707497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66" name="TextovéPole 65">
            <a:extLst>
              <a:ext uri="{FF2B5EF4-FFF2-40B4-BE49-F238E27FC236}">
                <a16:creationId xmlns:a16="http://schemas.microsoft.com/office/drawing/2014/main" id="{CDF45CF8-5173-4209-A3B3-E6B02374FA64}"/>
              </a:ext>
            </a:extLst>
          </p:cNvPr>
          <p:cNvSpPr txBox="1"/>
          <p:nvPr/>
        </p:nvSpPr>
        <p:spPr>
          <a:xfrm>
            <a:off x="3227533" y="472708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4F0E99D-15DB-4DD5-8260-C95577F77220}"/>
              </a:ext>
            </a:extLst>
          </p:cNvPr>
          <p:cNvSpPr/>
          <p:nvPr/>
        </p:nvSpPr>
        <p:spPr>
          <a:xfrm>
            <a:off x="8841075" y="586102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CADFD39B-ABF4-43B3-B691-2C2BD7BA615E}"/>
              </a:ext>
            </a:extLst>
          </p:cNvPr>
          <p:cNvSpPr/>
          <p:nvPr/>
        </p:nvSpPr>
        <p:spPr>
          <a:xfrm>
            <a:off x="158160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DF5361F3-DD7A-4893-85D9-FBD0218B23BD}"/>
              </a:ext>
            </a:extLst>
          </p:cNvPr>
          <p:cNvSpPr/>
          <p:nvPr/>
        </p:nvSpPr>
        <p:spPr>
          <a:xfrm>
            <a:off x="1111949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701AF615-0888-4DF7-AD8F-3EC09A9C5C66}"/>
              </a:ext>
            </a:extLst>
          </p:cNvPr>
          <p:cNvSpPr/>
          <p:nvPr/>
        </p:nvSpPr>
        <p:spPr>
          <a:xfrm>
            <a:off x="2070446" y="583248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7E1B0C78-D41E-499E-8298-62730F19BACA}"/>
              </a:ext>
            </a:extLst>
          </p:cNvPr>
          <p:cNvSpPr/>
          <p:nvPr/>
        </p:nvSpPr>
        <p:spPr>
          <a:xfrm>
            <a:off x="3028652" y="584725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151A85AF-3891-4A0D-B899-FD404FE55D80}"/>
              </a:ext>
            </a:extLst>
          </p:cNvPr>
          <p:cNvSpPr/>
          <p:nvPr/>
        </p:nvSpPr>
        <p:spPr>
          <a:xfrm>
            <a:off x="3998619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3595EAEA-2D35-4636-846D-D58E90FB4B13}"/>
              </a:ext>
            </a:extLst>
          </p:cNvPr>
          <p:cNvSpPr/>
          <p:nvPr/>
        </p:nvSpPr>
        <p:spPr>
          <a:xfrm>
            <a:off x="4981635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EED5A18F-BF2A-4989-B41F-2EF5F69649B8}"/>
              </a:ext>
            </a:extLst>
          </p:cNvPr>
          <p:cNvSpPr/>
          <p:nvPr/>
        </p:nvSpPr>
        <p:spPr>
          <a:xfrm>
            <a:off x="5977670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23D60CE1-7E86-44BD-8E48-A6B68FEBD42C}"/>
              </a:ext>
            </a:extLst>
          </p:cNvPr>
          <p:cNvSpPr/>
          <p:nvPr/>
        </p:nvSpPr>
        <p:spPr>
          <a:xfrm>
            <a:off x="6933317" y="5832202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2EE09BB0-B5F6-420F-8BD2-ABF12DC7FE33}"/>
              </a:ext>
            </a:extLst>
          </p:cNvPr>
          <p:cNvSpPr/>
          <p:nvPr/>
        </p:nvSpPr>
        <p:spPr>
          <a:xfrm>
            <a:off x="7888964" y="582947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67" name="TextovéPole 66">
            <a:extLst>
              <a:ext uri="{FF2B5EF4-FFF2-40B4-BE49-F238E27FC236}">
                <a16:creationId xmlns:a16="http://schemas.microsoft.com/office/drawing/2014/main" id="{39863959-BFF7-4AE9-B286-86CFCA2096D5}"/>
              </a:ext>
            </a:extLst>
          </p:cNvPr>
          <p:cNvSpPr txBox="1"/>
          <p:nvPr/>
        </p:nvSpPr>
        <p:spPr>
          <a:xfrm>
            <a:off x="8971616" y="4867501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8" name="TextovéPole 67">
            <a:extLst>
              <a:ext uri="{FF2B5EF4-FFF2-40B4-BE49-F238E27FC236}">
                <a16:creationId xmlns:a16="http://schemas.microsoft.com/office/drawing/2014/main" id="{681468C1-960C-4533-A1A3-A16C34D1215E}"/>
              </a:ext>
            </a:extLst>
          </p:cNvPr>
          <p:cNvSpPr txBox="1"/>
          <p:nvPr/>
        </p:nvSpPr>
        <p:spPr>
          <a:xfrm>
            <a:off x="6335064" y="4905224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9" name="TextovéPole 68">
            <a:extLst>
              <a:ext uri="{FF2B5EF4-FFF2-40B4-BE49-F238E27FC236}">
                <a16:creationId xmlns:a16="http://schemas.microsoft.com/office/drawing/2014/main" id="{9373A262-51C2-42BD-9AC0-A37033618AE8}"/>
              </a:ext>
            </a:extLst>
          </p:cNvPr>
          <p:cNvSpPr txBox="1"/>
          <p:nvPr/>
        </p:nvSpPr>
        <p:spPr>
          <a:xfrm>
            <a:off x="3536911" y="4901514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689D1535-CC01-4A4D-979B-F76C0F1CEC86}"/>
              </a:ext>
            </a:extLst>
          </p:cNvPr>
          <p:cNvSpPr txBox="1"/>
          <p:nvPr/>
        </p:nvSpPr>
        <p:spPr>
          <a:xfrm>
            <a:off x="803821" y="483172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grpSp>
        <p:nvGrpSpPr>
          <p:cNvPr id="27" name="Skupina 26">
            <a:extLst>
              <a:ext uri="{FF2B5EF4-FFF2-40B4-BE49-F238E27FC236}">
                <a16:creationId xmlns:a16="http://schemas.microsoft.com/office/drawing/2014/main" id="{3062356C-88A2-4FFE-B5C9-00C5551C63BE}"/>
              </a:ext>
            </a:extLst>
          </p:cNvPr>
          <p:cNvGrpSpPr/>
          <p:nvPr/>
        </p:nvGrpSpPr>
        <p:grpSpPr>
          <a:xfrm>
            <a:off x="10172816" y="3975422"/>
            <a:ext cx="1998070" cy="1584209"/>
            <a:chOff x="7540487" y="2206284"/>
            <a:chExt cx="1206673" cy="831399"/>
          </a:xfrm>
        </p:grpSpPr>
        <p:sp>
          <p:nvSpPr>
            <p:cNvPr id="20" name="Obdélník 19">
              <a:extLst>
                <a:ext uri="{FF2B5EF4-FFF2-40B4-BE49-F238E27FC236}">
                  <a16:creationId xmlns:a16="http://schemas.microsoft.com/office/drawing/2014/main" id="{CF38E418-D5AB-4646-B889-849DA48EF664}"/>
                </a:ext>
              </a:extLst>
            </p:cNvPr>
            <p:cNvSpPr/>
            <p:nvPr/>
          </p:nvSpPr>
          <p:spPr>
            <a:xfrm>
              <a:off x="7754575" y="2206284"/>
              <a:ext cx="992585" cy="327991"/>
            </a:xfrm>
            <a:custGeom>
              <a:avLst/>
              <a:gdLst>
                <a:gd name="connsiteX0" fmla="*/ 0 w 992585"/>
                <a:gd name="connsiteY0" fmla="*/ 0 h 314739"/>
                <a:gd name="connsiteX1" fmla="*/ 992585 w 992585"/>
                <a:gd name="connsiteY1" fmla="*/ 0 h 314739"/>
                <a:gd name="connsiteX2" fmla="*/ 992585 w 992585"/>
                <a:gd name="connsiteY2" fmla="*/ 314739 h 314739"/>
                <a:gd name="connsiteX3" fmla="*/ 0 w 992585"/>
                <a:gd name="connsiteY3" fmla="*/ 314739 h 314739"/>
                <a:gd name="connsiteX4" fmla="*/ 0 w 992585"/>
                <a:gd name="connsiteY4" fmla="*/ 0 h 314739"/>
                <a:gd name="connsiteX0" fmla="*/ 0 w 992585"/>
                <a:gd name="connsiteY0" fmla="*/ 0 h 327991"/>
                <a:gd name="connsiteX1" fmla="*/ 992585 w 992585"/>
                <a:gd name="connsiteY1" fmla="*/ 0 h 327991"/>
                <a:gd name="connsiteX2" fmla="*/ 992585 w 992585"/>
                <a:gd name="connsiteY2" fmla="*/ 314739 h 327991"/>
                <a:gd name="connsiteX3" fmla="*/ 265044 w 992585"/>
                <a:gd name="connsiteY3" fmla="*/ 327991 h 327991"/>
                <a:gd name="connsiteX4" fmla="*/ 0 w 992585"/>
                <a:gd name="connsiteY4" fmla="*/ 0 h 327991"/>
                <a:gd name="connsiteX0" fmla="*/ 0 w 992585"/>
                <a:gd name="connsiteY0" fmla="*/ 0 h 327991"/>
                <a:gd name="connsiteX1" fmla="*/ 727542 w 992585"/>
                <a:gd name="connsiteY1" fmla="*/ 0 h 327991"/>
                <a:gd name="connsiteX2" fmla="*/ 992585 w 992585"/>
                <a:gd name="connsiteY2" fmla="*/ 314739 h 327991"/>
                <a:gd name="connsiteX3" fmla="*/ 265044 w 992585"/>
                <a:gd name="connsiteY3" fmla="*/ 327991 h 327991"/>
                <a:gd name="connsiteX4" fmla="*/ 0 w 992585"/>
                <a:gd name="connsiteY4" fmla="*/ 0 h 327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2585" h="327991">
                  <a:moveTo>
                    <a:pt x="0" y="0"/>
                  </a:moveTo>
                  <a:lnTo>
                    <a:pt x="727542" y="0"/>
                  </a:lnTo>
                  <a:lnTo>
                    <a:pt x="992585" y="314739"/>
                  </a:lnTo>
                  <a:lnTo>
                    <a:pt x="265044" y="3279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délník 20">
              <a:extLst>
                <a:ext uri="{FF2B5EF4-FFF2-40B4-BE49-F238E27FC236}">
                  <a16:creationId xmlns:a16="http://schemas.microsoft.com/office/drawing/2014/main" id="{24DD4533-F17D-4383-8787-CD3DE90E12D7}"/>
                </a:ext>
              </a:extLst>
            </p:cNvPr>
            <p:cNvSpPr/>
            <p:nvPr/>
          </p:nvSpPr>
          <p:spPr>
            <a:xfrm>
              <a:off x="8070574" y="2534275"/>
              <a:ext cx="599206" cy="457200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3" name="Přímá spojnice 22">
              <a:extLst>
                <a:ext uri="{FF2B5EF4-FFF2-40B4-BE49-F238E27FC236}">
                  <a16:creationId xmlns:a16="http://schemas.microsoft.com/office/drawing/2014/main" id="{85C16887-BDCE-4EDC-92B8-F61C9112759C}"/>
                </a:ext>
              </a:extLst>
            </p:cNvPr>
            <p:cNvCxnSpPr>
              <a:stCxn id="20" idx="0"/>
            </p:cNvCxnSpPr>
            <p:nvPr/>
          </p:nvCxnSpPr>
          <p:spPr>
            <a:xfrm flipH="1">
              <a:off x="7540487" y="2206284"/>
              <a:ext cx="214088" cy="32799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Obdélník 24">
              <a:extLst>
                <a:ext uri="{FF2B5EF4-FFF2-40B4-BE49-F238E27FC236}">
                  <a16:creationId xmlns:a16="http://schemas.microsoft.com/office/drawing/2014/main" id="{E7269CDA-8A1A-4966-9148-85DB0AFDF4AF}"/>
                </a:ext>
              </a:extLst>
            </p:cNvPr>
            <p:cNvSpPr/>
            <p:nvPr/>
          </p:nvSpPr>
          <p:spPr>
            <a:xfrm>
              <a:off x="7562985" y="2531537"/>
              <a:ext cx="507590" cy="457200"/>
            </a:xfrm>
            <a:custGeom>
              <a:avLst/>
              <a:gdLst>
                <a:gd name="connsiteX0" fmla="*/ 0 w 507590"/>
                <a:gd name="connsiteY0" fmla="*/ 0 h 457200"/>
                <a:gd name="connsiteX1" fmla="*/ 507590 w 507590"/>
                <a:gd name="connsiteY1" fmla="*/ 0 h 457200"/>
                <a:gd name="connsiteX2" fmla="*/ 507590 w 507590"/>
                <a:gd name="connsiteY2" fmla="*/ 457200 h 457200"/>
                <a:gd name="connsiteX3" fmla="*/ 0 w 507590"/>
                <a:gd name="connsiteY3" fmla="*/ 457200 h 457200"/>
                <a:gd name="connsiteX4" fmla="*/ 0 w 507590"/>
                <a:gd name="connsiteY4" fmla="*/ 0 h 457200"/>
                <a:gd name="connsiteX0" fmla="*/ 0 w 507590"/>
                <a:gd name="connsiteY0" fmla="*/ 0 h 457200"/>
                <a:gd name="connsiteX1" fmla="*/ 507590 w 507590"/>
                <a:gd name="connsiteY1" fmla="*/ 0 h 457200"/>
                <a:gd name="connsiteX2" fmla="*/ 507590 w 507590"/>
                <a:gd name="connsiteY2" fmla="*/ 457200 h 457200"/>
                <a:gd name="connsiteX3" fmla="*/ 39757 w 507590"/>
                <a:gd name="connsiteY3" fmla="*/ 390939 h 457200"/>
                <a:gd name="connsiteX4" fmla="*/ 0 w 507590"/>
                <a:gd name="connsiteY4" fmla="*/ 0 h 45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7590" h="457200">
                  <a:moveTo>
                    <a:pt x="0" y="0"/>
                  </a:moveTo>
                  <a:lnTo>
                    <a:pt x="507590" y="0"/>
                  </a:lnTo>
                  <a:lnTo>
                    <a:pt x="507590" y="457200"/>
                  </a:lnTo>
                  <a:lnTo>
                    <a:pt x="39757" y="3909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ětiva 25">
              <a:extLst>
                <a:ext uri="{FF2B5EF4-FFF2-40B4-BE49-F238E27FC236}">
                  <a16:creationId xmlns:a16="http://schemas.microsoft.com/office/drawing/2014/main" id="{38699E7C-A196-48B9-990F-60F81B534559}"/>
                </a:ext>
              </a:extLst>
            </p:cNvPr>
            <p:cNvSpPr/>
            <p:nvPr/>
          </p:nvSpPr>
          <p:spPr>
            <a:xfrm rot="7236093">
              <a:off x="7655786" y="2682903"/>
              <a:ext cx="337543" cy="372018"/>
            </a:xfrm>
            <a:prstGeom prst="chord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0" name="Skupina 9">
            <a:extLst>
              <a:ext uri="{FF2B5EF4-FFF2-40B4-BE49-F238E27FC236}">
                <a16:creationId xmlns:a16="http://schemas.microsoft.com/office/drawing/2014/main" id="{5AC56082-E966-485B-8E83-8898E0674935}"/>
              </a:ext>
            </a:extLst>
          </p:cNvPr>
          <p:cNvGrpSpPr/>
          <p:nvPr/>
        </p:nvGrpSpPr>
        <p:grpSpPr>
          <a:xfrm>
            <a:off x="277783" y="3011472"/>
            <a:ext cx="727245" cy="469109"/>
            <a:chOff x="517919" y="1050468"/>
            <a:chExt cx="727245" cy="469109"/>
          </a:xfrm>
        </p:grpSpPr>
        <p:pic>
          <p:nvPicPr>
            <p:cNvPr id="33" name="Obrázek 32">
              <a:extLst>
                <a:ext uri="{FF2B5EF4-FFF2-40B4-BE49-F238E27FC236}">
                  <a16:creationId xmlns:a16="http://schemas.microsoft.com/office/drawing/2014/main" id="{D7C5F192-26F7-45E7-AA99-526FCF2C7CF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7919" y="1050468"/>
              <a:ext cx="633931" cy="469109"/>
            </a:xfrm>
            <a:prstGeom prst="rect">
              <a:avLst/>
            </a:prstGeom>
          </p:spPr>
        </p:pic>
        <p:pic>
          <p:nvPicPr>
            <p:cNvPr id="35" name="Obrázek 34" descr="Obsah obrázku hodiny, kreslení&#10;&#10;Popis byl vytvořen automaticky">
              <a:extLst>
                <a:ext uri="{FF2B5EF4-FFF2-40B4-BE49-F238E27FC236}">
                  <a16:creationId xmlns:a16="http://schemas.microsoft.com/office/drawing/2014/main" id="{37B0BE77-7E9D-470D-9D1D-5BFA84F6094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072230">
              <a:off x="764119" y="1051771"/>
              <a:ext cx="481045" cy="245333"/>
            </a:xfrm>
            <a:prstGeom prst="rect">
              <a:avLst/>
            </a:prstGeom>
          </p:spPr>
        </p:pic>
      </p:grpSp>
      <p:pic>
        <p:nvPicPr>
          <p:cNvPr id="29" name="Obrázek 28">
            <a:extLst>
              <a:ext uri="{FF2B5EF4-FFF2-40B4-BE49-F238E27FC236}">
                <a16:creationId xmlns:a16="http://schemas.microsoft.com/office/drawing/2014/main" id="{48BAC316-B09C-4CDD-8254-C3556B5581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71086">
            <a:off x="4743407" y="3400401"/>
            <a:ext cx="846255" cy="492469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013C5337-1F51-46E5-85A8-62F89474F1AC}"/>
              </a:ext>
            </a:extLst>
          </p:cNvPr>
          <p:cNvSpPr txBox="1"/>
          <p:nvPr/>
        </p:nvSpPr>
        <p:spPr>
          <a:xfrm>
            <a:off x="3091689" y="3915076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6</a:t>
            </a:r>
          </a:p>
        </p:txBody>
      </p:sp>
      <p:sp>
        <p:nvSpPr>
          <p:cNvPr id="12" name="Ovál 11">
            <a:extLst>
              <a:ext uri="{FF2B5EF4-FFF2-40B4-BE49-F238E27FC236}">
                <a16:creationId xmlns:a16="http://schemas.microsoft.com/office/drawing/2014/main" id="{98DC3991-90D1-4C75-BDBD-2BBA264C80AE}"/>
              </a:ext>
            </a:extLst>
          </p:cNvPr>
          <p:cNvSpPr/>
          <p:nvPr/>
        </p:nvSpPr>
        <p:spPr>
          <a:xfrm>
            <a:off x="751954" y="3975422"/>
            <a:ext cx="851464" cy="83465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14EAA9CB-C922-4261-A579-D53DFC434277}"/>
              </a:ext>
            </a:extLst>
          </p:cNvPr>
          <p:cNvSpPr txBox="1"/>
          <p:nvPr/>
        </p:nvSpPr>
        <p:spPr>
          <a:xfrm>
            <a:off x="914476" y="3850161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3</a:t>
            </a:r>
          </a:p>
        </p:txBody>
      </p:sp>
      <p:sp>
        <p:nvSpPr>
          <p:cNvPr id="104" name="TextovéPole 103">
            <a:extLst>
              <a:ext uri="{FF2B5EF4-FFF2-40B4-BE49-F238E27FC236}">
                <a16:creationId xmlns:a16="http://schemas.microsoft.com/office/drawing/2014/main" id="{E5FA243F-6E02-4E9E-A086-0002466A5058}"/>
              </a:ext>
            </a:extLst>
          </p:cNvPr>
          <p:cNvSpPr txBox="1"/>
          <p:nvPr/>
        </p:nvSpPr>
        <p:spPr>
          <a:xfrm>
            <a:off x="2984846" y="1019331"/>
            <a:ext cx="74366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Pomoc Punťovi dostat se k misce tím, že správně vypočítáš</a:t>
            </a:r>
          </a:p>
          <a:p>
            <a:r>
              <a:rPr lang="cs-CZ" sz="2400" dirty="0"/>
              <a:t>příklady na násobení.</a:t>
            </a:r>
          </a:p>
        </p:txBody>
      </p:sp>
    </p:spTree>
    <p:extLst>
      <p:ext uri="{BB962C8B-B14F-4D97-AF65-F5344CB8AC3E}">
        <p14:creationId xmlns:p14="http://schemas.microsoft.com/office/powerpoint/2010/main" val="3910191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0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90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100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2000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300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2.96296E-6 L -0.05873 -0.01412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43" y="-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1" grpId="0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3" grpId="0" animBg="1"/>
      <p:bldP spid="14" grpId="0" animBg="1"/>
      <p:bldP spid="13" grpId="0" animBg="1"/>
      <p:bldP spid="2" grpId="0"/>
      <p:bldP spid="12" grpId="0" animBg="1"/>
      <p:bldP spid="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ovéPole 51">
            <a:extLst>
              <a:ext uri="{FF2B5EF4-FFF2-40B4-BE49-F238E27FC236}">
                <a16:creationId xmlns:a16="http://schemas.microsoft.com/office/drawing/2014/main" id="{2D8BC645-C5C7-491E-BCF4-616FF82B2FD7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B5BC370F-DFA8-4C13-8D7A-481B729D5075}"/>
              </a:ext>
            </a:extLst>
          </p:cNvPr>
          <p:cNvSpPr txBox="1"/>
          <p:nvPr/>
        </p:nvSpPr>
        <p:spPr>
          <a:xfrm>
            <a:off x="373216" y="101459"/>
            <a:ext cx="8370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klikni</a:t>
            </a:r>
          </a:p>
        </p:txBody>
      </p:sp>
      <p:sp>
        <p:nvSpPr>
          <p:cNvPr id="44" name="Vývojový diagram: spojnice 43">
            <a:extLst>
              <a:ext uri="{FF2B5EF4-FFF2-40B4-BE49-F238E27FC236}">
                <a16:creationId xmlns:a16="http://schemas.microsoft.com/office/drawing/2014/main" id="{A0B8AAD0-7A9D-4DA6-B2A3-05E8DDC1990A}"/>
              </a:ext>
            </a:extLst>
          </p:cNvPr>
          <p:cNvSpPr/>
          <p:nvPr/>
        </p:nvSpPr>
        <p:spPr>
          <a:xfrm>
            <a:off x="458249" y="5272105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Vývojový diagram: spojnice 45">
            <a:extLst>
              <a:ext uri="{FF2B5EF4-FFF2-40B4-BE49-F238E27FC236}">
                <a16:creationId xmlns:a16="http://schemas.microsoft.com/office/drawing/2014/main" id="{1849E9AA-D5C8-481B-BD8E-551941297AA4}"/>
              </a:ext>
            </a:extLst>
          </p:cNvPr>
          <p:cNvSpPr/>
          <p:nvPr/>
        </p:nvSpPr>
        <p:spPr>
          <a:xfrm>
            <a:off x="7965741" y="529688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Vývojový diagram: spojnice 46">
            <a:extLst>
              <a:ext uri="{FF2B5EF4-FFF2-40B4-BE49-F238E27FC236}">
                <a16:creationId xmlns:a16="http://schemas.microsoft.com/office/drawing/2014/main" id="{5DDC07A2-B894-44E9-AD20-F26729BF4A1A}"/>
              </a:ext>
            </a:extLst>
          </p:cNvPr>
          <p:cNvSpPr/>
          <p:nvPr/>
        </p:nvSpPr>
        <p:spPr>
          <a:xfrm>
            <a:off x="7446102" y="52971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Vývojový diagram: spojnice 47">
            <a:extLst>
              <a:ext uri="{FF2B5EF4-FFF2-40B4-BE49-F238E27FC236}">
                <a16:creationId xmlns:a16="http://schemas.microsoft.com/office/drawing/2014/main" id="{6543D13F-B5D0-4A09-9332-19159EB68099}"/>
              </a:ext>
            </a:extLst>
          </p:cNvPr>
          <p:cNvSpPr/>
          <p:nvPr/>
        </p:nvSpPr>
        <p:spPr>
          <a:xfrm>
            <a:off x="6929484" y="52971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Vývojový diagram: spojnice 48">
            <a:extLst>
              <a:ext uri="{FF2B5EF4-FFF2-40B4-BE49-F238E27FC236}">
                <a16:creationId xmlns:a16="http://schemas.microsoft.com/office/drawing/2014/main" id="{2FDCB98B-3879-473D-ABD4-3042C929688C}"/>
              </a:ext>
            </a:extLst>
          </p:cNvPr>
          <p:cNvSpPr/>
          <p:nvPr/>
        </p:nvSpPr>
        <p:spPr>
          <a:xfrm>
            <a:off x="6393397" y="5282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Vývojový diagram: spojnice 49">
            <a:extLst>
              <a:ext uri="{FF2B5EF4-FFF2-40B4-BE49-F238E27FC236}">
                <a16:creationId xmlns:a16="http://schemas.microsoft.com/office/drawing/2014/main" id="{D12B2DF7-E76A-4F33-928E-98C00762A3C1}"/>
              </a:ext>
            </a:extLst>
          </p:cNvPr>
          <p:cNvSpPr/>
          <p:nvPr/>
        </p:nvSpPr>
        <p:spPr>
          <a:xfrm>
            <a:off x="5896035" y="527401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Vývojový diagram: spojnice 50">
            <a:extLst>
              <a:ext uri="{FF2B5EF4-FFF2-40B4-BE49-F238E27FC236}">
                <a16:creationId xmlns:a16="http://schemas.microsoft.com/office/drawing/2014/main" id="{DAFD0DEA-0F15-4953-BB22-2B94BED0576C}"/>
              </a:ext>
            </a:extLst>
          </p:cNvPr>
          <p:cNvSpPr/>
          <p:nvPr/>
        </p:nvSpPr>
        <p:spPr>
          <a:xfrm>
            <a:off x="5379417" y="5282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Vývojový diagram: spojnice 52">
            <a:extLst>
              <a:ext uri="{FF2B5EF4-FFF2-40B4-BE49-F238E27FC236}">
                <a16:creationId xmlns:a16="http://schemas.microsoft.com/office/drawing/2014/main" id="{23DA38D5-5ECA-4C45-9BDD-7A0B0CA5A60E}"/>
              </a:ext>
            </a:extLst>
          </p:cNvPr>
          <p:cNvSpPr/>
          <p:nvPr/>
        </p:nvSpPr>
        <p:spPr>
          <a:xfrm>
            <a:off x="4840582" y="527434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ývojový diagram: spojnice 53">
            <a:extLst>
              <a:ext uri="{FF2B5EF4-FFF2-40B4-BE49-F238E27FC236}">
                <a16:creationId xmlns:a16="http://schemas.microsoft.com/office/drawing/2014/main" id="{E7B650A3-614C-4810-BCB6-3D0637894DE1}"/>
              </a:ext>
            </a:extLst>
          </p:cNvPr>
          <p:cNvSpPr/>
          <p:nvPr/>
        </p:nvSpPr>
        <p:spPr>
          <a:xfrm>
            <a:off x="4291907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874742BE-3FFA-41A2-B016-29B88DD9A08E}"/>
              </a:ext>
            </a:extLst>
          </p:cNvPr>
          <p:cNvSpPr/>
          <p:nvPr/>
        </p:nvSpPr>
        <p:spPr>
          <a:xfrm>
            <a:off x="3772239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92E4648F-FE1D-4D29-9F41-8724E21A28EC}"/>
              </a:ext>
            </a:extLst>
          </p:cNvPr>
          <p:cNvSpPr/>
          <p:nvPr/>
        </p:nvSpPr>
        <p:spPr>
          <a:xfrm>
            <a:off x="3216629" y="529243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19E40941-229D-40F0-A5F4-6D16613AAC74}"/>
              </a:ext>
            </a:extLst>
          </p:cNvPr>
          <p:cNvSpPr/>
          <p:nvPr/>
        </p:nvSpPr>
        <p:spPr>
          <a:xfrm>
            <a:off x="2658999" y="527210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0BE025F0-7D8D-482B-84E9-36C118248D12}"/>
              </a:ext>
            </a:extLst>
          </p:cNvPr>
          <p:cNvSpPr/>
          <p:nvPr/>
        </p:nvSpPr>
        <p:spPr>
          <a:xfrm>
            <a:off x="2120164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EFCEFCDD-0B75-4E94-A303-D2E69F8C71F1}"/>
              </a:ext>
            </a:extLst>
          </p:cNvPr>
          <p:cNvSpPr/>
          <p:nvPr/>
        </p:nvSpPr>
        <p:spPr>
          <a:xfrm>
            <a:off x="1571489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71D54658-FCB2-41D4-B37D-AE4333A9312A}"/>
              </a:ext>
            </a:extLst>
          </p:cNvPr>
          <p:cNvSpPr/>
          <p:nvPr/>
        </p:nvSpPr>
        <p:spPr>
          <a:xfrm>
            <a:off x="1014695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TextovéPole 61">
            <a:extLst>
              <a:ext uri="{FF2B5EF4-FFF2-40B4-BE49-F238E27FC236}">
                <a16:creationId xmlns:a16="http://schemas.microsoft.com/office/drawing/2014/main" id="{9221BD42-DC06-4E1C-822A-F717EB5EE3AD}"/>
              </a:ext>
            </a:extLst>
          </p:cNvPr>
          <p:cNvSpPr txBox="1"/>
          <p:nvPr/>
        </p:nvSpPr>
        <p:spPr>
          <a:xfrm>
            <a:off x="463073" y="466978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C4FE3610-E465-44DB-9D17-8976AF2409A5}"/>
              </a:ext>
            </a:extLst>
          </p:cNvPr>
          <p:cNvSpPr/>
          <p:nvPr/>
        </p:nvSpPr>
        <p:spPr>
          <a:xfrm>
            <a:off x="8514416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TextovéPole 63">
            <a:extLst>
              <a:ext uri="{FF2B5EF4-FFF2-40B4-BE49-F238E27FC236}">
                <a16:creationId xmlns:a16="http://schemas.microsoft.com/office/drawing/2014/main" id="{E7C2BB88-1B54-45B0-93BF-7AA9EFC6BE21}"/>
              </a:ext>
            </a:extLst>
          </p:cNvPr>
          <p:cNvSpPr txBox="1"/>
          <p:nvPr/>
        </p:nvSpPr>
        <p:spPr>
          <a:xfrm>
            <a:off x="8390996" y="4701412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C1C399BD-B139-435B-A27D-E5317BC999C2}"/>
              </a:ext>
            </a:extLst>
          </p:cNvPr>
          <p:cNvSpPr txBox="1"/>
          <p:nvPr/>
        </p:nvSpPr>
        <p:spPr>
          <a:xfrm>
            <a:off x="5783835" y="4707497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66" name="TextovéPole 65">
            <a:extLst>
              <a:ext uri="{FF2B5EF4-FFF2-40B4-BE49-F238E27FC236}">
                <a16:creationId xmlns:a16="http://schemas.microsoft.com/office/drawing/2014/main" id="{CDF45CF8-5173-4209-A3B3-E6B02374FA64}"/>
              </a:ext>
            </a:extLst>
          </p:cNvPr>
          <p:cNvSpPr txBox="1"/>
          <p:nvPr/>
        </p:nvSpPr>
        <p:spPr>
          <a:xfrm>
            <a:off x="3227533" y="472708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4F0E99D-15DB-4DD5-8260-C95577F77220}"/>
              </a:ext>
            </a:extLst>
          </p:cNvPr>
          <p:cNvSpPr/>
          <p:nvPr/>
        </p:nvSpPr>
        <p:spPr>
          <a:xfrm>
            <a:off x="8841075" y="586102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CADFD39B-ABF4-43B3-B691-2C2BD7BA615E}"/>
              </a:ext>
            </a:extLst>
          </p:cNvPr>
          <p:cNvSpPr/>
          <p:nvPr/>
        </p:nvSpPr>
        <p:spPr>
          <a:xfrm>
            <a:off x="158160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DF5361F3-DD7A-4893-85D9-FBD0218B23BD}"/>
              </a:ext>
            </a:extLst>
          </p:cNvPr>
          <p:cNvSpPr/>
          <p:nvPr/>
        </p:nvSpPr>
        <p:spPr>
          <a:xfrm>
            <a:off x="1111949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701AF615-0888-4DF7-AD8F-3EC09A9C5C66}"/>
              </a:ext>
            </a:extLst>
          </p:cNvPr>
          <p:cNvSpPr/>
          <p:nvPr/>
        </p:nvSpPr>
        <p:spPr>
          <a:xfrm>
            <a:off x="2070446" y="583248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7E1B0C78-D41E-499E-8298-62730F19BACA}"/>
              </a:ext>
            </a:extLst>
          </p:cNvPr>
          <p:cNvSpPr/>
          <p:nvPr/>
        </p:nvSpPr>
        <p:spPr>
          <a:xfrm>
            <a:off x="3028652" y="584725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151A85AF-3891-4A0D-B899-FD404FE55D80}"/>
              </a:ext>
            </a:extLst>
          </p:cNvPr>
          <p:cNvSpPr/>
          <p:nvPr/>
        </p:nvSpPr>
        <p:spPr>
          <a:xfrm>
            <a:off x="3998619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3595EAEA-2D35-4636-846D-D58E90FB4B13}"/>
              </a:ext>
            </a:extLst>
          </p:cNvPr>
          <p:cNvSpPr/>
          <p:nvPr/>
        </p:nvSpPr>
        <p:spPr>
          <a:xfrm>
            <a:off x="4981635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EED5A18F-BF2A-4989-B41F-2EF5F69649B8}"/>
              </a:ext>
            </a:extLst>
          </p:cNvPr>
          <p:cNvSpPr/>
          <p:nvPr/>
        </p:nvSpPr>
        <p:spPr>
          <a:xfrm>
            <a:off x="5977670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23D60CE1-7E86-44BD-8E48-A6B68FEBD42C}"/>
              </a:ext>
            </a:extLst>
          </p:cNvPr>
          <p:cNvSpPr/>
          <p:nvPr/>
        </p:nvSpPr>
        <p:spPr>
          <a:xfrm>
            <a:off x="6933317" y="5832202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2EE09BB0-B5F6-420F-8BD2-ABF12DC7FE33}"/>
              </a:ext>
            </a:extLst>
          </p:cNvPr>
          <p:cNvSpPr/>
          <p:nvPr/>
        </p:nvSpPr>
        <p:spPr>
          <a:xfrm>
            <a:off x="7888964" y="582947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67" name="TextovéPole 66">
            <a:extLst>
              <a:ext uri="{FF2B5EF4-FFF2-40B4-BE49-F238E27FC236}">
                <a16:creationId xmlns:a16="http://schemas.microsoft.com/office/drawing/2014/main" id="{39863959-BFF7-4AE9-B286-86CFCA2096D5}"/>
              </a:ext>
            </a:extLst>
          </p:cNvPr>
          <p:cNvSpPr txBox="1"/>
          <p:nvPr/>
        </p:nvSpPr>
        <p:spPr>
          <a:xfrm>
            <a:off x="8971616" y="4867501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8" name="TextovéPole 67">
            <a:extLst>
              <a:ext uri="{FF2B5EF4-FFF2-40B4-BE49-F238E27FC236}">
                <a16:creationId xmlns:a16="http://schemas.microsoft.com/office/drawing/2014/main" id="{681468C1-960C-4533-A1A3-A16C34D1215E}"/>
              </a:ext>
            </a:extLst>
          </p:cNvPr>
          <p:cNvSpPr txBox="1"/>
          <p:nvPr/>
        </p:nvSpPr>
        <p:spPr>
          <a:xfrm>
            <a:off x="6335064" y="4905224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9" name="TextovéPole 68">
            <a:extLst>
              <a:ext uri="{FF2B5EF4-FFF2-40B4-BE49-F238E27FC236}">
                <a16:creationId xmlns:a16="http://schemas.microsoft.com/office/drawing/2014/main" id="{9373A262-51C2-42BD-9AC0-A37033618AE8}"/>
              </a:ext>
            </a:extLst>
          </p:cNvPr>
          <p:cNvSpPr txBox="1"/>
          <p:nvPr/>
        </p:nvSpPr>
        <p:spPr>
          <a:xfrm>
            <a:off x="3536911" y="4901514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689D1535-CC01-4A4D-979B-F76C0F1CEC86}"/>
              </a:ext>
            </a:extLst>
          </p:cNvPr>
          <p:cNvSpPr txBox="1"/>
          <p:nvPr/>
        </p:nvSpPr>
        <p:spPr>
          <a:xfrm>
            <a:off x="803821" y="483172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grpSp>
        <p:nvGrpSpPr>
          <p:cNvPr id="27" name="Skupina 26">
            <a:extLst>
              <a:ext uri="{FF2B5EF4-FFF2-40B4-BE49-F238E27FC236}">
                <a16:creationId xmlns:a16="http://schemas.microsoft.com/office/drawing/2014/main" id="{3062356C-88A2-4FFE-B5C9-00C5551C63BE}"/>
              </a:ext>
            </a:extLst>
          </p:cNvPr>
          <p:cNvGrpSpPr/>
          <p:nvPr/>
        </p:nvGrpSpPr>
        <p:grpSpPr>
          <a:xfrm>
            <a:off x="10022524" y="3914840"/>
            <a:ext cx="2148361" cy="1644792"/>
            <a:chOff x="7540487" y="2206284"/>
            <a:chExt cx="1206673" cy="831399"/>
          </a:xfrm>
        </p:grpSpPr>
        <p:sp>
          <p:nvSpPr>
            <p:cNvPr id="20" name="Obdélník 19">
              <a:extLst>
                <a:ext uri="{FF2B5EF4-FFF2-40B4-BE49-F238E27FC236}">
                  <a16:creationId xmlns:a16="http://schemas.microsoft.com/office/drawing/2014/main" id="{CF38E418-D5AB-4646-B889-849DA48EF664}"/>
                </a:ext>
              </a:extLst>
            </p:cNvPr>
            <p:cNvSpPr/>
            <p:nvPr/>
          </p:nvSpPr>
          <p:spPr>
            <a:xfrm>
              <a:off x="7754575" y="2206284"/>
              <a:ext cx="992585" cy="327991"/>
            </a:xfrm>
            <a:custGeom>
              <a:avLst/>
              <a:gdLst>
                <a:gd name="connsiteX0" fmla="*/ 0 w 992585"/>
                <a:gd name="connsiteY0" fmla="*/ 0 h 314739"/>
                <a:gd name="connsiteX1" fmla="*/ 992585 w 992585"/>
                <a:gd name="connsiteY1" fmla="*/ 0 h 314739"/>
                <a:gd name="connsiteX2" fmla="*/ 992585 w 992585"/>
                <a:gd name="connsiteY2" fmla="*/ 314739 h 314739"/>
                <a:gd name="connsiteX3" fmla="*/ 0 w 992585"/>
                <a:gd name="connsiteY3" fmla="*/ 314739 h 314739"/>
                <a:gd name="connsiteX4" fmla="*/ 0 w 992585"/>
                <a:gd name="connsiteY4" fmla="*/ 0 h 314739"/>
                <a:gd name="connsiteX0" fmla="*/ 0 w 992585"/>
                <a:gd name="connsiteY0" fmla="*/ 0 h 327991"/>
                <a:gd name="connsiteX1" fmla="*/ 992585 w 992585"/>
                <a:gd name="connsiteY1" fmla="*/ 0 h 327991"/>
                <a:gd name="connsiteX2" fmla="*/ 992585 w 992585"/>
                <a:gd name="connsiteY2" fmla="*/ 314739 h 327991"/>
                <a:gd name="connsiteX3" fmla="*/ 265044 w 992585"/>
                <a:gd name="connsiteY3" fmla="*/ 327991 h 327991"/>
                <a:gd name="connsiteX4" fmla="*/ 0 w 992585"/>
                <a:gd name="connsiteY4" fmla="*/ 0 h 327991"/>
                <a:gd name="connsiteX0" fmla="*/ 0 w 992585"/>
                <a:gd name="connsiteY0" fmla="*/ 0 h 327991"/>
                <a:gd name="connsiteX1" fmla="*/ 727542 w 992585"/>
                <a:gd name="connsiteY1" fmla="*/ 0 h 327991"/>
                <a:gd name="connsiteX2" fmla="*/ 992585 w 992585"/>
                <a:gd name="connsiteY2" fmla="*/ 314739 h 327991"/>
                <a:gd name="connsiteX3" fmla="*/ 265044 w 992585"/>
                <a:gd name="connsiteY3" fmla="*/ 327991 h 327991"/>
                <a:gd name="connsiteX4" fmla="*/ 0 w 992585"/>
                <a:gd name="connsiteY4" fmla="*/ 0 h 327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2585" h="327991">
                  <a:moveTo>
                    <a:pt x="0" y="0"/>
                  </a:moveTo>
                  <a:lnTo>
                    <a:pt x="727542" y="0"/>
                  </a:lnTo>
                  <a:lnTo>
                    <a:pt x="992585" y="314739"/>
                  </a:lnTo>
                  <a:lnTo>
                    <a:pt x="265044" y="3279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délník 20">
              <a:extLst>
                <a:ext uri="{FF2B5EF4-FFF2-40B4-BE49-F238E27FC236}">
                  <a16:creationId xmlns:a16="http://schemas.microsoft.com/office/drawing/2014/main" id="{24DD4533-F17D-4383-8787-CD3DE90E12D7}"/>
                </a:ext>
              </a:extLst>
            </p:cNvPr>
            <p:cNvSpPr/>
            <p:nvPr/>
          </p:nvSpPr>
          <p:spPr>
            <a:xfrm>
              <a:off x="8070574" y="2534275"/>
              <a:ext cx="599206" cy="457200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3" name="Přímá spojnice 22">
              <a:extLst>
                <a:ext uri="{FF2B5EF4-FFF2-40B4-BE49-F238E27FC236}">
                  <a16:creationId xmlns:a16="http://schemas.microsoft.com/office/drawing/2014/main" id="{85C16887-BDCE-4EDC-92B8-F61C9112759C}"/>
                </a:ext>
              </a:extLst>
            </p:cNvPr>
            <p:cNvCxnSpPr>
              <a:stCxn id="20" idx="0"/>
            </p:cNvCxnSpPr>
            <p:nvPr/>
          </p:nvCxnSpPr>
          <p:spPr>
            <a:xfrm flipH="1">
              <a:off x="7540487" y="2206284"/>
              <a:ext cx="214088" cy="32799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Obdélník 24">
              <a:extLst>
                <a:ext uri="{FF2B5EF4-FFF2-40B4-BE49-F238E27FC236}">
                  <a16:creationId xmlns:a16="http://schemas.microsoft.com/office/drawing/2014/main" id="{E7269CDA-8A1A-4966-9148-85DB0AFDF4AF}"/>
                </a:ext>
              </a:extLst>
            </p:cNvPr>
            <p:cNvSpPr/>
            <p:nvPr/>
          </p:nvSpPr>
          <p:spPr>
            <a:xfrm>
              <a:off x="7562985" y="2531537"/>
              <a:ext cx="507590" cy="457200"/>
            </a:xfrm>
            <a:custGeom>
              <a:avLst/>
              <a:gdLst>
                <a:gd name="connsiteX0" fmla="*/ 0 w 507590"/>
                <a:gd name="connsiteY0" fmla="*/ 0 h 457200"/>
                <a:gd name="connsiteX1" fmla="*/ 507590 w 507590"/>
                <a:gd name="connsiteY1" fmla="*/ 0 h 457200"/>
                <a:gd name="connsiteX2" fmla="*/ 507590 w 507590"/>
                <a:gd name="connsiteY2" fmla="*/ 457200 h 457200"/>
                <a:gd name="connsiteX3" fmla="*/ 0 w 507590"/>
                <a:gd name="connsiteY3" fmla="*/ 457200 h 457200"/>
                <a:gd name="connsiteX4" fmla="*/ 0 w 507590"/>
                <a:gd name="connsiteY4" fmla="*/ 0 h 457200"/>
                <a:gd name="connsiteX0" fmla="*/ 0 w 507590"/>
                <a:gd name="connsiteY0" fmla="*/ 0 h 457200"/>
                <a:gd name="connsiteX1" fmla="*/ 507590 w 507590"/>
                <a:gd name="connsiteY1" fmla="*/ 0 h 457200"/>
                <a:gd name="connsiteX2" fmla="*/ 507590 w 507590"/>
                <a:gd name="connsiteY2" fmla="*/ 457200 h 457200"/>
                <a:gd name="connsiteX3" fmla="*/ 39757 w 507590"/>
                <a:gd name="connsiteY3" fmla="*/ 390939 h 457200"/>
                <a:gd name="connsiteX4" fmla="*/ 0 w 507590"/>
                <a:gd name="connsiteY4" fmla="*/ 0 h 45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7590" h="457200">
                  <a:moveTo>
                    <a:pt x="0" y="0"/>
                  </a:moveTo>
                  <a:lnTo>
                    <a:pt x="507590" y="0"/>
                  </a:lnTo>
                  <a:lnTo>
                    <a:pt x="507590" y="457200"/>
                  </a:lnTo>
                  <a:lnTo>
                    <a:pt x="39757" y="3909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ětiva 25">
              <a:extLst>
                <a:ext uri="{FF2B5EF4-FFF2-40B4-BE49-F238E27FC236}">
                  <a16:creationId xmlns:a16="http://schemas.microsoft.com/office/drawing/2014/main" id="{38699E7C-A196-48B9-990F-60F81B534559}"/>
                </a:ext>
              </a:extLst>
            </p:cNvPr>
            <p:cNvSpPr/>
            <p:nvPr/>
          </p:nvSpPr>
          <p:spPr>
            <a:xfrm rot="7236093">
              <a:off x="7655786" y="2682903"/>
              <a:ext cx="337543" cy="372018"/>
            </a:xfrm>
            <a:prstGeom prst="chord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2" name="Skupina 21">
            <a:extLst>
              <a:ext uri="{FF2B5EF4-FFF2-40B4-BE49-F238E27FC236}">
                <a16:creationId xmlns:a16="http://schemas.microsoft.com/office/drawing/2014/main" id="{19D4ACAD-1914-4B40-A798-E2781798F442}"/>
              </a:ext>
            </a:extLst>
          </p:cNvPr>
          <p:cNvGrpSpPr/>
          <p:nvPr/>
        </p:nvGrpSpPr>
        <p:grpSpPr>
          <a:xfrm>
            <a:off x="309703" y="3046719"/>
            <a:ext cx="727245" cy="469109"/>
            <a:chOff x="517919" y="1050468"/>
            <a:chExt cx="727245" cy="469109"/>
          </a:xfrm>
        </p:grpSpPr>
        <p:pic>
          <p:nvPicPr>
            <p:cNvPr id="33" name="Obrázek 32">
              <a:extLst>
                <a:ext uri="{FF2B5EF4-FFF2-40B4-BE49-F238E27FC236}">
                  <a16:creationId xmlns:a16="http://schemas.microsoft.com/office/drawing/2014/main" id="{D7C5F192-26F7-45E7-AA99-526FCF2C7CF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7919" y="1050468"/>
              <a:ext cx="633931" cy="469109"/>
            </a:xfrm>
            <a:prstGeom prst="rect">
              <a:avLst/>
            </a:prstGeom>
          </p:spPr>
        </p:pic>
        <p:pic>
          <p:nvPicPr>
            <p:cNvPr id="35" name="Obrázek 34" descr="Obsah obrázku hodiny, kreslení&#10;&#10;Popis byl vytvořen automaticky">
              <a:extLst>
                <a:ext uri="{FF2B5EF4-FFF2-40B4-BE49-F238E27FC236}">
                  <a16:creationId xmlns:a16="http://schemas.microsoft.com/office/drawing/2014/main" id="{37B0BE77-7E9D-470D-9D1D-5BFA84F6094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072230">
              <a:off x="764119" y="1051771"/>
              <a:ext cx="481045" cy="245333"/>
            </a:xfrm>
            <a:prstGeom prst="rect">
              <a:avLst/>
            </a:prstGeom>
          </p:spPr>
        </p:pic>
      </p:grpSp>
      <p:pic>
        <p:nvPicPr>
          <p:cNvPr id="29" name="Obrázek 28">
            <a:extLst>
              <a:ext uri="{FF2B5EF4-FFF2-40B4-BE49-F238E27FC236}">
                <a16:creationId xmlns:a16="http://schemas.microsoft.com/office/drawing/2014/main" id="{48BAC316-B09C-4CDD-8254-C3556B5581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71086">
            <a:off x="4770774" y="3446547"/>
            <a:ext cx="846255" cy="492469"/>
          </a:xfrm>
          <a:prstGeom prst="rect">
            <a:avLst/>
          </a:prstGeom>
        </p:spPr>
      </p:pic>
      <p:sp>
        <p:nvSpPr>
          <p:cNvPr id="18" name="TextovéPole 17">
            <a:extLst>
              <a:ext uri="{FF2B5EF4-FFF2-40B4-BE49-F238E27FC236}">
                <a16:creationId xmlns:a16="http://schemas.microsoft.com/office/drawing/2014/main" id="{14EAA9CB-C922-4261-A579-D53DFC434277}"/>
              </a:ext>
            </a:extLst>
          </p:cNvPr>
          <p:cNvSpPr txBox="1"/>
          <p:nvPr/>
        </p:nvSpPr>
        <p:spPr>
          <a:xfrm>
            <a:off x="850969" y="3873819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6</a:t>
            </a:r>
          </a:p>
        </p:txBody>
      </p:sp>
      <p:grpSp>
        <p:nvGrpSpPr>
          <p:cNvPr id="19" name="Skupina 18">
            <a:extLst>
              <a:ext uri="{FF2B5EF4-FFF2-40B4-BE49-F238E27FC236}">
                <a16:creationId xmlns:a16="http://schemas.microsoft.com/office/drawing/2014/main" id="{3AE3B4A2-FD81-4B2C-B90E-9716D3C1C639}"/>
              </a:ext>
            </a:extLst>
          </p:cNvPr>
          <p:cNvGrpSpPr/>
          <p:nvPr/>
        </p:nvGrpSpPr>
        <p:grpSpPr>
          <a:xfrm>
            <a:off x="241019" y="3904106"/>
            <a:ext cx="3799594" cy="1058039"/>
            <a:chOff x="241019" y="3904106"/>
            <a:chExt cx="3799594" cy="1058039"/>
          </a:xfrm>
        </p:grpSpPr>
        <p:sp>
          <p:nvSpPr>
            <p:cNvPr id="11" name="TextovéPole 10">
              <a:extLst>
                <a:ext uri="{FF2B5EF4-FFF2-40B4-BE49-F238E27FC236}">
                  <a16:creationId xmlns:a16="http://schemas.microsoft.com/office/drawing/2014/main" id="{07DC16F5-23FB-4DDB-9189-22B563E33BA4}"/>
                </a:ext>
              </a:extLst>
            </p:cNvPr>
            <p:cNvSpPr txBox="1"/>
            <p:nvPr/>
          </p:nvSpPr>
          <p:spPr>
            <a:xfrm>
              <a:off x="241019" y="3946482"/>
              <a:ext cx="2898550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dirty="0"/>
                <a:t>        . 2 =</a:t>
              </a:r>
            </a:p>
          </p:txBody>
        </p:sp>
        <p:sp>
          <p:nvSpPr>
            <p:cNvPr id="3" name="TextovéPole 2">
              <a:extLst>
                <a:ext uri="{FF2B5EF4-FFF2-40B4-BE49-F238E27FC236}">
                  <a16:creationId xmlns:a16="http://schemas.microsoft.com/office/drawing/2014/main" id="{A9BC4ACF-97D6-4785-BD6D-DAB30DD502EA}"/>
                </a:ext>
              </a:extLst>
            </p:cNvPr>
            <p:cNvSpPr txBox="1"/>
            <p:nvPr/>
          </p:nvSpPr>
          <p:spPr>
            <a:xfrm>
              <a:off x="2206993" y="3946482"/>
              <a:ext cx="184731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cs-CZ" sz="6000" dirty="0"/>
            </a:p>
          </p:txBody>
        </p:sp>
        <p:sp>
          <p:nvSpPr>
            <p:cNvPr id="2" name="TextovéPole 1">
              <a:extLst>
                <a:ext uri="{FF2B5EF4-FFF2-40B4-BE49-F238E27FC236}">
                  <a16:creationId xmlns:a16="http://schemas.microsoft.com/office/drawing/2014/main" id="{013C5337-1F51-46E5-85A8-62F89474F1AC}"/>
                </a:ext>
              </a:extLst>
            </p:cNvPr>
            <p:cNvSpPr txBox="1"/>
            <p:nvPr/>
          </p:nvSpPr>
          <p:spPr>
            <a:xfrm>
              <a:off x="3033833" y="3914839"/>
              <a:ext cx="574196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dirty="0"/>
                <a:t>1</a:t>
              </a:r>
            </a:p>
          </p:txBody>
        </p:sp>
        <p:sp>
          <p:nvSpPr>
            <p:cNvPr id="12" name="Ovál 11">
              <a:extLst>
                <a:ext uri="{FF2B5EF4-FFF2-40B4-BE49-F238E27FC236}">
                  <a16:creationId xmlns:a16="http://schemas.microsoft.com/office/drawing/2014/main" id="{98DC3991-90D1-4C75-BDBD-2BBA264C80AE}"/>
                </a:ext>
              </a:extLst>
            </p:cNvPr>
            <p:cNvSpPr/>
            <p:nvPr/>
          </p:nvSpPr>
          <p:spPr>
            <a:xfrm>
              <a:off x="751954" y="3975422"/>
              <a:ext cx="851464" cy="834652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>
              <a:extLst>
                <a:ext uri="{FF2B5EF4-FFF2-40B4-BE49-F238E27FC236}">
                  <a16:creationId xmlns:a16="http://schemas.microsoft.com/office/drawing/2014/main" id="{D3AF940B-D79B-4F06-8F04-4F363CACD2F9}"/>
                </a:ext>
              </a:extLst>
            </p:cNvPr>
            <p:cNvSpPr txBox="1"/>
            <p:nvPr/>
          </p:nvSpPr>
          <p:spPr>
            <a:xfrm>
              <a:off x="3466417" y="3904106"/>
              <a:ext cx="574196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dirty="0"/>
                <a:t>2</a:t>
              </a:r>
            </a:p>
          </p:txBody>
        </p:sp>
      </p:grpSp>
      <p:sp>
        <p:nvSpPr>
          <p:cNvPr id="104" name="TextovéPole 103">
            <a:extLst>
              <a:ext uri="{FF2B5EF4-FFF2-40B4-BE49-F238E27FC236}">
                <a16:creationId xmlns:a16="http://schemas.microsoft.com/office/drawing/2014/main" id="{FEAA5EAA-7E6F-4E3C-B8C5-82FF64F7A083}"/>
              </a:ext>
            </a:extLst>
          </p:cNvPr>
          <p:cNvSpPr txBox="1"/>
          <p:nvPr/>
        </p:nvSpPr>
        <p:spPr>
          <a:xfrm>
            <a:off x="2984846" y="1019331"/>
            <a:ext cx="74366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Pomoc Punťovi dostat se k misce tím, že správně vypočítáš</a:t>
            </a:r>
          </a:p>
          <a:p>
            <a:r>
              <a:rPr lang="cs-CZ" sz="2400" dirty="0"/>
              <a:t>příklady na násobení.</a:t>
            </a:r>
          </a:p>
        </p:txBody>
      </p:sp>
    </p:spTree>
    <p:extLst>
      <p:ext uri="{BB962C8B-B14F-4D97-AF65-F5344CB8AC3E}">
        <p14:creationId xmlns:p14="http://schemas.microsoft.com/office/powerpoint/2010/main" val="3953250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>
                      <p:stCondLst>
                        <p:cond delay="0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500"/>
                            </p:stCondLst>
                            <p:childTnLst>
                              <p:par>
                                <p:cTn id="1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4.07407E-6 L -0.06028 -0.02593 " pathEditMode="relative" rAng="0" ptsTypes="AA">
                                      <p:cBhvr>
                                        <p:cTn id="12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21" y="-1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3" grpId="0" animBg="1"/>
      <p:bldP spid="14" grpId="0" animBg="1"/>
      <p:bldP spid="13" grpId="0" animBg="1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ovéPole 51">
            <a:extLst>
              <a:ext uri="{FF2B5EF4-FFF2-40B4-BE49-F238E27FC236}">
                <a16:creationId xmlns:a16="http://schemas.microsoft.com/office/drawing/2014/main" id="{2D8BC645-C5C7-491E-BCF4-616FF82B2FD7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B5BC370F-DFA8-4C13-8D7A-481B729D5075}"/>
              </a:ext>
            </a:extLst>
          </p:cNvPr>
          <p:cNvSpPr txBox="1"/>
          <p:nvPr/>
        </p:nvSpPr>
        <p:spPr>
          <a:xfrm>
            <a:off x="373216" y="101459"/>
            <a:ext cx="8370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klikni</a:t>
            </a:r>
          </a:p>
        </p:txBody>
      </p:sp>
      <p:sp>
        <p:nvSpPr>
          <p:cNvPr id="44" name="Vývojový diagram: spojnice 43">
            <a:extLst>
              <a:ext uri="{FF2B5EF4-FFF2-40B4-BE49-F238E27FC236}">
                <a16:creationId xmlns:a16="http://schemas.microsoft.com/office/drawing/2014/main" id="{A0B8AAD0-7A9D-4DA6-B2A3-05E8DDC1990A}"/>
              </a:ext>
            </a:extLst>
          </p:cNvPr>
          <p:cNvSpPr/>
          <p:nvPr/>
        </p:nvSpPr>
        <p:spPr>
          <a:xfrm>
            <a:off x="458249" y="5272105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Vývojový diagram: spojnice 45">
            <a:extLst>
              <a:ext uri="{FF2B5EF4-FFF2-40B4-BE49-F238E27FC236}">
                <a16:creationId xmlns:a16="http://schemas.microsoft.com/office/drawing/2014/main" id="{1849E9AA-D5C8-481B-BD8E-551941297AA4}"/>
              </a:ext>
            </a:extLst>
          </p:cNvPr>
          <p:cNvSpPr/>
          <p:nvPr/>
        </p:nvSpPr>
        <p:spPr>
          <a:xfrm>
            <a:off x="7965741" y="529688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Vývojový diagram: spojnice 46">
            <a:extLst>
              <a:ext uri="{FF2B5EF4-FFF2-40B4-BE49-F238E27FC236}">
                <a16:creationId xmlns:a16="http://schemas.microsoft.com/office/drawing/2014/main" id="{5DDC07A2-B894-44E9-AD20-F26729BF4A1A}"/>
              </a:ext>
            </a:extLst>
          </p:cNvPr>
          <p:cNvSpPr/>
          <p:nvPr/>
        </p:nvSpPr>
        <p:spPr>
          <a:xfrm>
            <a:off x="7446102" y="52971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Vývojový diagram: spojnice 47">
            <a:extLst>
              <a:ext uri="{FF2B5EF4-FFF2-40B4-BE49-F238E27FC236}">
                <a16:creationId xmlns:a16="http://schemas.microsoft.com/office/drawing/2014/main" id="{6543D13F-B5D0-4A09-9332-19159EB68099}"/>
              </a:ext>
            </a:extLst>
          </p:cNvPr>
          <p:cNvSpPr/>
          <p:nvPr/>
        </p:nvSpPr>
        <p:spPr>
          <a:xfrm>
            <a:off x="6929484" y="52971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Vývojový diagram: spojnice 48">
            <a:extLst>
              <a:ext uri="{FF2B5EF4-FFF2-40B4-BE49-F238E27FC236}">
                <a16:creationId xmlns:a16="http://schemas.microsoft.com/office/drawing/2014/main" id="{2FDCB98B-3879-473D-ABD4-3042C929688C}"/>
              </a:ext>
            </a:extLst>
          </p:cNvPr>
          <p:cNvSpPr/>
          <p:nvPr/>
        </p:nvSpPr>
        <p:spPr>
          <a:xfrm>
            <a:off x="6393397" y="5282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Vývojový diagram: spojnice 49">
            <a:extLst>
              <a:ext uri="{FF2B5EF4-FFF2-40B4-BE49-F238E27FC236}">
                <a16:creationId xmlns:a16="http://schemas.microsoft.com/office/drawing/2014/main" id="{D12B2DF7-E76A-4F33-928E-98C00762A3C1}"/>
              </a:ext>
            </a:extLst>
          </p:cNvPr>
          <p:cNvSpPr/>
          <p:nvPr/>
        </p:nvSpPr>
        <p:spPr>
          <a:xfrm>
            <a:off x="5896035" y="527401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Vývojový diagram: spojnice 50">
            <a:extLst>
              <a:ext uri="{FF2B5EF4-FFF2-40B4-BE49-F238E27FC236}">
                <a16:creationId xmlns:a16="http://schemas.microsoft.com/office/drawing/2014/main" id="{DAFD0DEA-0F15-4953-BB22-2B94BED0576C}"/>
              </a:ext>
            </a:extLst>
          </p:cNvPr>
          <p:cNvSpPr/>
          <p:nvPr/>
        </p:nvSpPr>
        <p:spPr>
          <a:xfrm>
            <a:off x="5379417" y="5282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Vývojový diagram: spojnice 52">
            <a:extLst>
              <a:ext uri="{FF2B5EF4-FFF2-40B4-BE49-F238E27FC236}">
                <a16:creationId xmlns:a16="http://schemas.microsoft.com/office/drawing/2014/main" id="{23DA38D5-5ECA-4C45-9BDD-7A0B0CA5A60E}"/>
              </a:ext>
            </a:extLst>
          </p:cNvPr>
          <p:cNvSpPr/>
          <p:nvPr/>
        </p:nvSpPr>
        <p:spPr>
          <a:xfrm>
            <a:off x="4840582" y="527434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ývojový diagram: spojnice 53">
            <a:extLst>
              <a:ext uri="{FF2B5EF4-FFF2-40B4-BE49-F238E27FC236}">
                <a16:creationId xmlns:a16="http://schemas.microsoft.com/office/drawing/2014/main" id="{E7B650A3-614C-4810-BCB6-3D0637894DE1}"/>
              </a:ext>
            </a:extLst>
          </p:cNvPr>
          <p:cNvSpPr/>
          <p:nvPr/>
        </p:nvSpPr>
        <p:spPr>
          <a:xfrm>
            <a:off x="4291907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874742BE-3FFA-41A2-B016-29B88DD9A08E}"/>
              </a:ext>
            </a:extLst>
          </p:cNvPr>
          <p:cNvSpPr/>
          <p:nvPr/>
        </p:nvSpPr>
        <p:spPr>
          <a:xfrm>
            <a:off x="3772239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92E4648F-FE1D-4D29-9F41-8724E21A28EC}"/>
              </a:ext>
            </a:extLst>
          </p:cNvPr>
          <p:cNvSpPr/>
          <p:nvPr/>
        </p:nvSpPr>
        <p:spPr>
          <a:xfrm>
            <a:off x="3216629" y="529243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19E40941-229D-40F0-A5F4-6D16613AAC74}"/>
              </a:ext>
            </a:extLst>
          </p:cNvPr>
          <p:cNvSpPr/>
          <p:nvPr/>
        </p:nvSpPr>
        <p:spPr>
          <a:xfrm>
            <a:off x="2658999" y="527210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0BE025F0-7D8D-482B-84E9-36C118248D12}"/>
              </a:ext>
            </a:extLst>
          </p:cNvPr>
          <p:cNvSpPr/>
          <p:nvPr/>
        </p:nvSpPr>
        <p:spPr>
          <a:xfrm>
            <a:off x="2120164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EFCEFCDD-0B75-4E94-A303-D2E69F8C71F1}"/>
              </a:ext>
            </a:extLst>
          </p:cNvPr>
          <p:cNvSpPr/>
          <p:nvPr/>
        </p:nvSpPr>
        <p:spPr>
          <a:xfrm>
            <a:off x="1571489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71D54658-FCB2-41D4-B37D-AE4333A9312A}"/>
              </a:ext>
            </a:extLst>
          </p:cNvPr>
          <p:cNvSpPr/>
          <p:nvPr/>
        </p:nvSpPr>
        <p:spPr>
          <a:xfrm>
            <a:off x="1014695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TextovéPole 61">
            <a:extLst>
              <a:ext uri="{FF2B5EF4-FFF2-40B4-BE49-F238E27FC236}">
                <a16:creationId xmlns:a16="http://schemas.microsoft.com/office/drawing/2014/main" id="{9221BD42-DC06-4E1C-822A-F717EB5EE3AD}"/>
              </a:ext>
            </a:extLst>
          </p:cNvPr>
          <p:cNvSpPr txBox="1"/>
          <p:nvPr/>
        </p:nvSpPr>
        <p:spPr>
          <a:xfrm>
            <a:off x="463073" y="466978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C4FE3610-E465-44DB-9D17-8976AF2409A5}"/>
              </a:ext>
            </a:extLst>
          </p:cNvPr>
          <p:cNvSpPr/>
          <p:nvPr/>
        </p:nvSpPr>
        <p:spPr>
          <a:xfrm>
            <a:off x="8514416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TextovéPole 63">
            <a:extLst>
              <a:ext uri="{FF2B5EF4-FFF2-40B4-BE49-F238E27FC236}">
                <a16:creationId xmlns:a16="http://schemas.microsoft.com/office/drawing/2014/main" id="{E7C2BB88-1B54-45B0-93BF-7AA9EFC6BE21}"/>
              </a:ext>
            </a:extLst>
          </p:cNvPr>
          <p:cNvSpPr txBox="1"/>
          <p:nvPr/>
        </p:nvSpPr>
        <p:spPr>
          <a:xfrm>
            <a:off x="8390996" y="4701412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C1C399BD-B139-435B-A27D-E5317BC999C2}"/>
              </a:ext>
            </a:extLst>
          </p:cNvPr>
          <p:cNvSpPr txBox="1"/>
          <p:nvPr/>
        </p:nvSpPr>
        <p:spPr>
          <a:xfrm>
            <a:off x="5783835" y="4707497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66" name="TextovéPole 65">
            <a:extLst>
              <a:ext uri="{FF2B5EF4-FFF2-40B4-BE49-F238E27FC236}">
                <a16:creationId xmlns:a16="http://schemas.microsoft.com/office/drawing/2014/main" id="{CDF45CF8-5173-4209-A3B3-E6B02374FA64}"/>
              </a:ext>
            </a:extLst>
          </p:cNvPr>
          <p:cNvSpPr txBox="1"/>
          <p:nvPr/>
        </p:nvSpPr>
        <p:spPr>
          <a:xfrm>
            <a:off x="3227533" y="472708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4F0E99D-15DB-4DD5-8260-C95577F77220}"/>
              </a:ext>
            </a:extLst>
          </p:cNvPr>
          <p:cNvSpPr/>
          <p:nvPr/>
        </p:nvSpPr>
        <p:spPr>
          <a:xfrm>
            <a:off x="8841075" y="586102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CADFD39B-ABF4-43B3-B691-2C2BD7BA615E}"/>
              </a:ext>
            </a:extLst>
          </p:cNvPr>
          <p:cNvSpPr/>
          <p:nvPr/>
        </p:nvSpPr>
        <p:spPr>
          <a:xfrm>
            <a:off x="158160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DF5361F3-DD7A-4893-85D9-FBD0218B23BD}"/>
              </a:ext>
            </a:extLst>
          </p:cNvPr>
          <p:cNvSpPr/>
          <p:nvPr/>
        </p:nvSpPr>
        <p:spPr>
          <a:xfrm>
            <a:off x="1111949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701AF615-0888-4DF7-AD8F-3EC09A9C5C66}"/>
              </a:ext>
            </a:extLst>
          </p:cNvPr>
          <p:cNvSpPr/>
          <p:nvPr/>
        </p:nvSpPr>
        <p:spPr>
          <a:xfrm>
            <a:off x="2070446" y="583248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7E1B0C78-D41E-499E-8298-62730F19BACA}"/>
              </a:ext>
            </a:extLst>
          </p:cNvPr>
          <p:cNvSpPr/>
          <p:nvPr/>
        </p:nvSpPr>
        <p:spPr>
          <a:xfrm>
            <a:off x="3028652" y="584725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151A85AF-3891-4A0D-B899-FD404FE55D80}"/>
              </a:ext>
            </a:extLst>
          </p:cNvPr>
          <p:cNvSpPr/>
          <p:nvPr/>
        </p:nvSpPr>
        <p:spPr>
          <a:xfrm>
            <a:off x="3998619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3595EAEA-2D35-4636-846D-D58E90FB4B13}"/>
              </a:ext>
            </a:extLst>
          </p:cNvPr>
          <p:cNvSpPr/>
          <p:nvPr/>
        </p:nvSpPr>
        <p:spPr>
          <a:xfrm>
            <a:off x="4981635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EED5A18F-BF2A-4989-B41F-2EF5F69649B8}"/>
              </a:ext>
            </a:extLst>
          </p:cNvPr>
          <p:cNvSpPr/>
          <p:nvPr/>
        </p:nvSpPr>
        <p:spPr>
          <a:xfrm>
            <a:off x="5977670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23D60CE1-7E86-44BD-8E48-A6B68FEBD42C}"/>
              </a:ext>
            </a:extLst>
          </p:cNvPr>
          <p:cNvSpPr/>
          <p:nvPr/>
        </p:nvSpPr>
        <p:spPr>
          <a:xfrm>
            <a:off x="6933317" y="5832202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2EE09BB0-B5F6-420F-8BD2-ABF12DC7FE33}"/>
              </a:ext>
            </a:extLst>
          </p:cNvPr>
          <p:cNvSpPr/>
          <p:nvPr/>
        </p:nvSpPr>
        <p:spPr>
          <a:xfrm>
            <a:off x="7888964" y="582947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67" name="TextovéPole 66">
            <a:extLst>
              <a:ext uri="{FF2B5EF4-FFF2-40B4-BE49-F238E27FC236}">
                <a16:creationId xmlns:a16="http://schemas.microsoft.com/office/drawing/2014/main" id="{39863959-BFF7-4AE9-B286-86CFCA2096D5}"/>
              </a:ext>
            </a:extLst>
          </p:cNvPr>
          <p:cNvSpPr txBox="1"/>
          <p:nvPr/>
        </p:nvSpPr>
        <p:spPr>
          <a:xfrm>
            <a:off x="8971616" y="4867501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8" name="TextovéPole 67">
            <a:extLst>
              <a:ext uri="{FF2B5EF4-FFF2-40B4-BE49-F238E27FC236}">
                <a16:creationId xmlns:a16="http://schemas.microsoft.com/office/drawing/2014/main" id="{681468C1-960C-4533-A1A3-A16C34D1215E}"/>
              </a:ext>
            </a:extLst>
          </p:cNvPr>
          <p:cNvSpPr txBox="1"/>
          <p:nvPr/>
        </p:nvSpPr>
        <p:spPr>
          <a:xfrm>
            <a:off x="6335064" y="4905224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9" name="TextovéPole 68">
            <a:extLst>
              <a:ext uri="{FF2B5EF4-FFF2-40B4-BE49-F238E27FC236}">
                <a16:creationId xmlns:a16="http://schemas.microsoft.com/office/drawing/2014/main" id="{9373A262-51C2-42BD-9AC0-A37033618AE8}"/>
              </a:ext>
            </a:extLst>
          </p:cNvPr>
          <p:cNvSpPr txBox="1"/>
          <p:nvPr/>
        </p:nvSpPr>
        <p:spPr>
          <a:xfrm>
            <a:off x="3536911" y="4901514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689D1535-CC01-4A4D-979B-F76C0F1CEC86}"/>
              </a:ext>
            </a:extLst>
          </p:cNvPr>
          <p:cNvSpPr txBox="1"/>
          <p:nvPr/>
        </p:nvSpPr>
        <p:spPr>
          <a:xfrm>
            <a:off x="803821" y="483172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grpSp>
        <p:nvGrpSpPr>
          <p:cNvPr id="27" name="Skupina 26">
            <a:extLst>
              <a:ext uri="{FF2B5EF4-FFF2-40B4-BE49-F238E27FC236}">
                <a16:creationId xmlns:a16="http://schemas.microsoft.com/office/drawing/2014/main" id="{3062356C-88A2-4FFE-B5C9-00C5551C63BE}"/>
              </a:ext>
            </a:extLst>
          </p:cNvPr>
          <p:cNvGrpSpPr/>
          <p:nvPr/>
        </p:nvGrpSpPr>
        <p:grpSpPr>
          <a:xfrm>
            <a:off x="10172816" y="3914840"/>
            <a:ext cx="1998070" cy="1644792"/>
            <a:chOff x="7540487" y="2206284"/>
            <a:chExt cx="1206673" cy="831399"/>
          </a:xfrm>
        </p:grpSpPr>
        <p:sp>
          <p:nvSpPr>
            <p:cNvPr id="20" name="Obdélník 19">
              <a:extLst>
                <a:ext uri="{FF2B5EF4-FFF2-40B4-BE49-F238E27FC236}">
                  <a16:creationId xmlns:a16="http://schemas.microsoft.com/office/drawing/2014/main" id="{CF38E418-D5AB-4646-B889-849DA48EF664}"/>
                </a:ext>
              </a:extLst>
            </p:cNvPr>
            <p:cNvSpPr/>
            <p:nvPr/>
          </p:nvSpPr>
          <p:spPr>
            <a:xfrm>
              <a:off x="7754575" y="2206284"/>
              <a:ext cx="992585" cy="327991"/>
            </a:xfrm>
            <a:custGeom>
              <a:avLst/>
              <a:gdLst>
                <a:gd name="connsiteX0" fmla="*/ 0 w 992585"/>
                <a:gd name="connsiteY0" fmla="*/ 0 h 314739"/>
                <a:gd name="connsiteX1" fmla="*/ 992585 w 992585"/>
                <a:gd name="connsiteY1" fmla="*/ 0 h 314739"/>
                <a:gd name="connsiteX2" fmla="*/ 992585 w 992585"/>
                <a:gd name="connsiteY2" fmla="*/ 314739 h 314739"/>
                <a:gd name="connsiteX3" fmla="*/ 0 w 992585"/>
                <a:gd name="connsiteY3" fmla="*/ 314739 h 314739"/>
                <a:gd name="connsiteX4" fmla="*/ 0 w 992585"/>
                <a:gd name="connsiteY4" fmla="*/ 0 h 314739"/>
                <a:gd name="connsiteX0" fmla="*/ 0 w 992585"/>
                <a:gd name="connsiteY0" fmla="*/ 0 h 327991"/>
                <a:gd name="connsiteX1" fmla="*/ 992585 w 992585"/>
                <a:gd name="connsiteY1" fmla="*/ 0 h 327991"/>
                <a:gd name="connsiteX2" fmla="*/ 992585 w 992585"/>
                <a:gd name="connsiteY2" fmla="*/ 314739 h 327991"/>
                <a:gd name="connsiteX3" fmla="*/ 265044 w 992585"/>
                <a:gd name="connsiteY3" fmla="*/ 327991 h 327991"/>
                <a:gd name="connsiteX4" fmla="*/ 0 w 992585"/>
                <a:gd name="connsiteY4" fmla="*/ 0 h 327991"/>
                <a:gd name="connsiteX0" fmla="*/ 0 w 992585"/>
                <a:gd name="connsiteY0" fmla="*/ 0 h 327991"/>
                <a:gd name="connsiteX1" fmla="*/ 727542 w 992585"/>
                <a:gd name="connsiteY1" fmla="*/ 0 h 327991"/>
                <a:gd name="connsiteX2" fmla="*/ 992585 w 992585"/>
                <a:gd name="connsiteY2" fmla="*/ 314739 h 327991"/>
                <a:gd name="connsiteX3" fmla="*/ 265044 w 992585"/>
                <a:gd name="connsiteY3" fmla="*/ 327991 h 327991"/>
                <a:gd name="connsiteX4" fmla="*/ 0 w 992585"/>
                <a:gd name="connsiteY4" fmla="*/ 0 h 327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2585" h="327991">
                  <a:moveTo>
                    <a:pt x="0" y="0"/>
                  </a:moveTo>
                  <a:lnTo>
                    <a:pt x="727542" y="0"/>
                  </a:lnTo>
                  <a:lnTo>
                    <a:pt x="992585" y="314739"/>
                  </a:lnTo>
                  <a:lnTo>
                    <a:pt x="265044" y="3279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délník 20">
              <a:extLst>
                <a:ext uri="{FF2B5EF4-FFF2-40B4-BE49-F238E27FC236}">
                  <a16:creationId xmlns:a16="http://schemas.microsoft.com/office/drawing/2014/main" id="{24DD4533-F17D-4383-8787-CD3DE90E12D7}"/>
                </a:ext>
              </a:extLst>
            </p:cNvPr>
            <p:cNvSpPr/>
            <p:nvPr/>
          </p:nvSpPr>
          <p:spPr>
            <a:xfrm>
              <a:off x="8070574" y="2534275"/>
              <a:ext cx="599206" cy="457200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3" name="Přímá spojnice 22">
              <a:extLst>
                <a:ext uri="{FF2B5EF4-FFF2-40B4-BE49-F238E27FC236}">
                  <a16:creationId xmlns:a16="http://schemas.microsoft.com/office/drawing/2014/main" id="{85C16887-BDCE-4EDC-92B8-F61C9112759C}"/>
                </a:ext>
              </a:extLst>
            </p:cNvPr>
            <p:cNvCxnSpPr>
              <a:stCxn id="20" idx="0"/>
            </p:cNvCxnSpPr>
            <p:nvPr/>
          </p:nvCxnSpPr>
          <p:spPr>
            <a:xfrm flipH="1">
              <a:off x="7540487" y="2206284"/>
              <a:ext cx="214088" cy="32799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Obdélník 24">
              <a:extLst>
                <a:ext uri="{FF2B5EF4-FFF2-40B4-BE49-F238E27FC236}">
                  <a16:creationId xmlns:a16="http://schemas.microsoft.com/office/drawing/2014/main" id="{E7269CDA-8A1A-4966-9148-85DB0AFDF4AF}"/>
                </a:ext>
              </a:extLst>
            </p:cNvPr>
            <p:cNvSpPr/>
            <p:nvPr/>
          </p:nvSpPr>
          <p:spPr>
            <a:xfrm>
              <a:off x="7562985" y="2531537"/>
              <a:ext cx="507590" cy="457200"/>
            </a:xfrm>
            <a:custGeom>
              <a:avLst/>
              <a:gdLst>
                <a:gd name="connsiteX0" fmla="*/ 0 w 507590"/>
                <a:gd name="connsiteY0" fmla="*/ 0 h 457200"/>
                <a:gd name="connsiteX1" fmla="*/ 507590 w 507590"/>
                <a:gd name="connsiteY1" fmla="*/ 0 h 457200"/>
                <a:gd name="connsiteX2" fmla="*/ 507590 w 507590"/>
                <a:gd name="connsiteY2" fmla="*/ 457200 h 457200"/>
                <a:gd name="connsiteX3" fmla="*/ 0 w 507590"/>
                <a:gd name="connsiteY3" fmla="*/ 457200 h 457200"/>
                <a:gd name="connsiteX4" fmla="*/ 0 w 507590"/>
                <a:gd name="connsiteY4" fmla="*/ 0 h 457200"/>
                <a:gd name="connsiteX0" fmla="*/ 0 w 507590"/>
                <a:gd name="connsiteY0" fmla="*/ 0 h 457200"/>
                <a:gd name="connsiteX1" fmla="*/ 507590 w 507590"/>
                <a:gd name="connsiteY1" fmla="*/ 0 h 457200"/>
                <a:gd name="connsiteX2" fmla="*/ 507590 w 507590"/>
                <a:gd name="connsiteY2" fmla="*/ 457200 h 457200"/>
                <a:gd name="connsiteX3" fmla="*/ 39757 w 507590"/>
                <a:gd name="connsiteY3" fmla="*/ 390939 h 457200"/>
                <a:gd name="connsiteX4" fmla="*/ 0 w 507590"/>
                <a:gd name="connsiteY4" fmla="*/ 0 h 45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7590" h="457200">
                  <a:moveTo>
                    <a:pt x="0" y="0"/>
                  </a:moveTo>
                  <a:lnTo>
                    <a:pt x="507590" y="0"/>
                  </a:lnTo>
                  <a:lnTo>
                    <a:pt x="507590" y="457200"/>
                  </a:lnTo>
                  <a:lnTo>
                    <a:pt x="39757" y="3909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ětiva 25">
              <a:extLst>
                <a:ext uri="{FF2B5EF4-FFF2-40B4-BE49-F238E27FC236}">
                  <a16:creationId xmlns:a16="http://schemas.microsoft.com/office/drawing/2014/main" id="{38699E7C-A196-48B9-990F-60F81B534559}"/>
                </a:ext>
              </a:extLst>
            </p:cNvPr>
            <p:cNvSpPr/>
            <p:nvPr/>
          </p:nvSpPr>
          <p:spPr>
            <a:xfrm rot="7236093">
              <a:off x="7655786" y="2682903"/>
              <a:ext cx="337543" cy="372018"/>
            </a:xfrm>
            <a:prstGeom prst="chord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8" name="Skupina 27">
            <a:extLst>
              <a:ext uri="{FF2B5EF4-FFF2-40B4-BE49-F238E27FC236}">
                <a16:creationId xmlns:a16="http://schemas.microsoft.com/office/drawing/2014/main" id="{EA9EC009-4B4D-4B61-B90A-74004E6EE6B6}"/>
              </a:ext>
            </a:extLst>
          </p:cNvPr>
          <p:cNvGrpSpPr/>
          <p:nvPr/>
        </p:nvGrpSpPr>
        <p:grpSpPr>
          <a:xfrm>
            <a:off x="277783" y="2986739"/>
            <a:ext cx="727245" cy="469109"/>
            <a:chOff x="517919" y="1050468"/>
            <a:chExt cx="727245" cy="469109"/>
          </a:xfrm>
        </p:grpSpPr>
        <p:pic>
          <p:nvPicPr>
            <p:cNvPr id="33" name="Obrázek 32">
              <a:extLst>
                <a:ext uri="{FF2B5EF4-FFF2-40B4-BE49-F238E27FC236}">
                  <a16:creationId xmlns:a16="http://schemas.microsoft.com/office/drawing/2014/main" id="{D7C5F192-26F7-45E7-AA99-526FCF2C7CF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7919" y="1050468"/>
              <a:ext cx="633931" cy="469109"/>
            </a:xfrm>
            <a:prstGeom prst="rect">
              <a:avLst/>
            </a:prstGeom>
          </p:spPr>
        </p:pic>
        <p:pic>
          <p:nvPicPr>
            <p:cNvPr id="35" name="Obrázek 34" descr="Obsah obrázku hodiny, kreslení&#10;&#10;Popis byl vytvořen automaticky">
              <a:extLst>
                <a:ext uri="{FF2B5EF4-FFF2-40B4-BE49-F238E27FC236}">
                  <a16:creationId xmlns:a16="http://schemas.microsoft.com/office/drawing/2014/main" id="{37B0BE77-7E9D-470D-9D1D-5BFA84F6094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072230">
              <a:off x="764119" y="1051771"/>
              <a:ext cx="481045" cy="245333"/>
            </a:xfrm>
            <a:prstGeom prst="rect">
              <a:avLst/>
            </a:prstGeom>
          </p:spPr>
        </p:pic>
      </p:grpSp>
      <p:pic>
        <p:nvPicPr>
          <p:cNvPr id="29" name="Obrázek 28">
            <a:extLst>
              <a:ext uri="{FF2B5EF4-FFF2-40B4-BE49-F238E27FC236}">
                <a16:creationId xmlns:a16="http://schemas.microsoft.com/office/drawing/2014/main" id="{48BAC316-B09C-4CDD-8254-C3556B5581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71086">
            <a:off x="4017578" y="3304515"/>
            <a:ext cx="846255" cy="492469"/>
          </a:xfrm>
          <a:prstGeom prst="rect">
            <a:avLst/>
          </a:prstGeom>
        </p:spPr>
      </p:pic>
      <p:sp>
        <p:nvSpPr>
          <p:cNvPr id="18" name="TextovéPole 17">
            <a:extLst>
              <a:ext uri="{FF2B5EF4-FFF2-40B4-BE49-F238E27FC236}">
                <a16:creationId xmlns:a16="http://schemas.microsoft.com/office/drawing/2014/main" id="{14EAA9CB-C922-4261-A579-D53DFC434277}"/>
              </a:ext>
            </a:extLst>
          </p:cNvPr>
          <p:cNvSpPr txBox="1"/>
          <p:nvPr/>
        </p:nvSpPr>
        <p:spPr>
          <a:xfrm>
            <a:off x="868061" y="3822663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9</a:t>
            </a:r>
          </a:p>
        </p:txBody>
      </p:sp>
      <p:grpSp>
        <p:nvGrpSpPr>
          <p:cNvPr id="24" name="Skupina 23">
            <a:extLst>
              <a:ext uri="{FF2B5EF4-FFF2-40B4-BE49-F238E27FC236}">
                <a16:creationId xmlns:a16="http://schemas.microsoft.com/office/drawing/2014/main" id="{9FC5A82F-42C4-45C7-9920-D80E5D2006F6}"/>
              </a:ext>
            </a:extLst>
          </p:cNvPr>
          <p:cNvGrpSpPr/>
          <p:nvPr/>
        </p:nvGrpSpPr>
        <p:grpSpPr>
          <a:xfrm>
            <a:off x="721851" y="3890747"/>
            <a:ext cx="3318762" cy="1071398"/>
            <a:chOff x="721851" y="3890747"/>
            <a:chExt cx="3318762" cy="1071398"/>
          </a:xfrm>
        </p:grpSpPr>
        <p:sp>
          <p:nvSpPr>
            <p:cNvPr id="3" name="TextovéPole 2">
              <a:extLst>
                <a:ext uri="{FF2B5EF4-FFF2-40B4-BE49-F238E27FC236}">
                  <a16:creationId xmlns:a16="http://schemas.microsoft.com/office/drawing/2014/main" id="{A9BC4ACF-97D6-4785-BD6D-DAB30DD502EA}"/>
                </a:ext>
              </a:extLst>
            </p:cNvPr>
            <p:cNvSpPr txBox="1"/>
            <p:nvPr/>
          </p:nvSpPr>
          <p:spPr>
            <a:xfrm>
              <a:off x="2206993" y="3946482"/>
              <a:ext cx="184731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cs-CZ" sz="6000" dirty="0"/>
            </a:p>
          </p:txBody>
        </p:sp>
        <p:sp>
          <p:nvSpPr>
            <p:cNvPr id="2" name="TextovéPole 1">
              <a:extLst>
                <a:ext uri="{FF2B5EF4-FFF2-40B4-BE49-F238E27FC236}">
                  <a16:creationId xmlns:a16="http://schemas.microsoft.com/office/drawing/2014/main" id="{013C5337-1F51-46E5-85A8-62F89474F1AC}"/>
                </a:ext>
              </a:extLst>
            </p:cNvPr>
            <p:cNvSpPr txBox="1"/>
            <p:nvPr/>
          </p:nvSpPr>
          <p:spPr>
            <a:xfrm>
              <a:off x="3033833" y="3914839"/>
              <a:ext cx="574196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dirty="0"/>
                <a:t>1</a:t>
              </a:r>
            </a:p>
          </p:txBody>
        </p:sp>
        <p:sp>
          <p:nvSpPr>
            <p:cNvPr id="12" name="Ovál 11">
              <a:extLst>
                <a:ext uri="{FF2B5EF4-FFF2-40B4-BE49-F238E27FC236}">
                  <a16:creationId xmlns:a16="http://schemas.microsoft.com/office/drawing/2014/main" id="{98DC3991-90D1-4C75-BDBD-2BBA264C80AE}"/>
                </a:ext>
              </a:extLst>
            </p:cNvPr>
            <p:cNvSpPr/>
            <p:nvPr/>
          </p:nvSpPr>
          <p:spPr>
            <a:xfrm>
              <a:off x="721851" y="3901179"/>
              <a:ext cx="851464" cy="834652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>
              <a:extLst>
                <a:ext uri="{FF2B5EF4-FFF2-40B4-BE49-F238E27FC236}">
                  <a16:creationId xmlns:a16="http://schemas.microsoft.com/office/drawing/2014/main" id="{D3AF940B-D79B-4F06-8F04-4F363CACD2F9}"/>
                </a:ext>
              </a:extLst>
            </p:cNvPr>
            <p:cNvSpPr txBox="1"/>
            <p:nvPr/>
          </p:nvSpPr>
          <p:spPr>
            <a:xfrm>
              <a:off x="3466417" y="3904106"/>
              <a:ext cx="574196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dirty="0"/>
                <a:t>8</a:t>
              </a:r>
            </a:p>
          </p:txBody>
        </p:sp>
        <p:sp>
          <p:nvSpPr>
            <p:cNvPr id="22" name="TextovéPole 21">
              <a:extLst>
                <a:ext uri="{FF2B5EF4-FFF2-40B4-BE49-F238E27FC236}">
                  <a16:creationId xmlns:a16="http://schemas.microsoft.com/office/drawing/2014/main" id="{B28817EE-0245-4A78-8F4C-83F3E6904280}"/>
                </a:ext>
              </a:extLst>
            </p:cNvPr>
            <p:cNvSpPr txBox="1"/>
            <p:nvPr/>
          </p:nvSpPr>
          <p:spPr>
            <a:xfrm>
              <a:off x="1688782" y="3890747"/>
              <a:ext cx="1500732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dirty="0"/>
                <a:t>. 2 =</a:t>
              </a:r>
            </a:p>
          </p:txBody>
        </p:sp>
      </p:grpSp>
      <p:sp>
        <p:nvSpPr>
          <p:cNvPr id="104" name="TextovéPole 103">
            <a:extLst>
              <a:ext uri="{FF2B5EF4-FFF2-40B4-BE49-F238E27FC236}">
                <a16:creationId xmlns:a16="http://schemas.microsoft.com/office/drawing/2014/main" id="{61154C76-A676-4F7F-A287-0692F0F923C5}"/>
              </a:ext>
            </a:extLst>
          </p:cNvPr>
          <p:cNvSpPr txBox="1"/>
          <p:nvPr/>
        </p:nvSpPr>
        <p:spPr>
          <a:xfrm>
            <a:off x="2984846" y="1019331"/>
            <a:ext cx="74366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Pomoc Punťovi dostat se k misce tím, že správně vypočítáš</a:t>
            </a:r>
          </a:p>
          <a:p>
            <a:r>
              <a:rPr lang="cs-CZ" sz="2400" dirty="0"/>
              <a:t>příklady na násobení.</a:t>
            </a:r>
          </a:p>
        </p:txBody>
      </p:sp>
    </p:spTree>
    <p:extLst>
      <p:ext uri="{BB962C8B-B14F-4D97-AF65-F5344CB8AC3E}">
        <p14:creationId xmlns:p14="http://schemas.microsoft.com/office/powerpoint/2010/main" val="336095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00"/>
                            </p:stCondLst>
                            <p:childTnLst>
                              <p:par>
                                <p:cTn id="1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00"/>
                            </p:stCondLst>
                            <p:childTnLst>
                              <p:par>
                                <p:cTn id="118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4.07407E-6 L -0.06237 -0.0162 " pathEditMode="relative" rAng="0" ptsTypes="AA">
                                      <p:cBhvr>
                                        <p:cTn id="11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25" y="-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3" grpId="0" animBg="1"/>
      <p:bldP spid="14" grpId="0" animBg="1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ovéPole 51">
            <a:extLst>
              <a:ext uri="{FF2B5EF4-FFF2-40B4-BE49-F238E27FC236}">
                <a16:creationId xmlns:a16="http://schemas.microsoft.com/office/drawing/2014/main" id="{2D8BC645-C5C7-491E-BCF4-616FF82B2FD7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B5BC370F-DFA8-4C13-8D7A-481B729D5075}"/>
              </a:ext>
            </a:extLst>
          </p:cNvPr>
          <p:cNvSpPr txBox="1"/>
          <p:nvPr/>
        </p:nvSpPr>
        <p:spPr>
          <a:xfrm>
            <a:off x="251229" y="445069"/>
            <a:ext cx="8370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klikni</a:t>
            </a:r>
          </a:p>
        </p:txBody>
      </p:sp>
      <p:sp>
        <p:nvSpPr>
          <p:cNvPr id="44" name="Vývojový diagram: spojnice 43">
            <a:extLst>
              <a:ext uri="{FF2B5EF4-FFF2-40B4-BE49-F238E27FC236}">
                <a16:creationId xmlns:a16="http://schemas.microsoft.com/office/drawing/2014/main" id="{A0B8AAD0-7A9D-4DA6-B2A3-05E8DDC1990A}"/>
              </a:ext>
            </a:extLst>
          </p:cNvPr>
          <p:cNvSpPr/>
          <p:nvPr/>
        </p:nvSpPr>
        <p:spPr>
          <a:xfrm>
            <a:off x="458249" y="5272105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Vývojový diagram: spojnice 45">
            <a:extLst>
              <a:ext uri="{FF2B5EF4-FFF2-40B4-BE49-F238E27FC236}">
                <a16:creationId xmlns:a16="http://schemas.microsoft.com/office/drawing/2014/main" id="{1849E9AA-D5C8-481B-BD8E-551941297AA4}"/>
              </a:ext>
            </a:extLst>
          </p:cNvPr>
          <p:cNvSpPr/>
          <p:nvPr/>
        </p:nvSpPr>
        <p:spPr>
          <a:xfrm>
            <a:off x="7965741" y="529688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Vývojový diagram: spojnice 46">
            <a:extLst>
              <a:ext uri="{FF2B5EF4-FFF2-40B4-BE49-F238E27FC236}">
                <a16:creationId xmlns:a16="http://schemas.microsoft.com/office/drawing/2014/main" id="{5DDC07A2-B894-44E9-AD20-F26729BF4A1A}"/>
              </a:ext>
            </a:extLst>
          </p:cNvPr>
          <p:cNvSpPr/>
          <p:nvPr/>
        </p:nvSpPr>
        <p:spPr>
          <a:xfrm>
            <a:off x="7446102" y="52971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Vývojový diagram: spojnice 47">
            <a:extLst>
              <a:ext uri="{FF2B5EF4-FFF2-40B4-BE49-F238E27FC236}">
                <a16:creationId xmlns:a16="http://schemas.microsoft.com/office/drawing/2014/main" id="{6543D13F-B5D0-4A09-9332-19159EB68099}"/>
              </a:ext>
            </a:extLst>
          </p:cNvPr>
          <p:cNvSpPr/>
          <p:nvPr/>
        </p:nvSpPr>
        <p:spPr>
          <a:xfrm>
            <a:off x="6929484" y="52971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Vývojový diagram: spojnice 48">
            <a:extLst>
              <a:ext uri="{FF2B5EF4-FFF2-40B4-BE49-F238E27FC236}">
                <a16:creationId xmlns:a16="http://schemas.microsoft.com/office/drawing/2014/main" id="{2FDCB98B-3879-473D-ABD4-3042C929688C}"/>
              </a:ext>
            </a:extLst>
          </p:cNvPr>
          <p:cNvSpPr/>
          <p:nvPr/>
        </p:nvSpPr>
        <p:spPr>
          <a:xfrm>
            <a:off x="6393397" y="5282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Vývojový diagram: spojnice 49">
            <a:extLst>
              <a:ext uri="{FF2B5EF4-FFF2-40B4-BE49-F238E27FC236}">
                <a16:creationId xmlns:a16="http://schemas.microsoft.com/office/drawing/2014/main" id="{D12B2DF7-E76A-4F33-928E-98C00762A3C1}"/>
              </a:ext>
            </a:extLst>
          </p:cNvPr>
          <p:cNvSpPr/>
          <p:nvPr/>
        </p:nvSpPr>
        <p:spPr>
          <a:xfrm>
            <a:off x="5896035" y="527401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Vývojový diagram: spojnice 50">
            <a:extLst>
              <a:ext uri="{FF2B5EF4-FFF2-40B4-BE49-F238E27FC236}">
                <a16:creationId xmlns:a16="http://schemas.microsoft.com/office/drawing/2014/main" id="{DAFD0DEA-0F15-4953-BB22-2B94BED0576C}"/>
              </a:ext>
            </a:extLst>
          </p:cNvPr>
          <p:cNvSpPr/>
          <p:nvPr/>
        </p:nvSpPr>
        <p:spPr>
          <a:xfrm>
            <a:off x="5379417" y="5282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Vývojový diagram: spojnice 52">
            <a:extLst>
              <a:ext uri="{FF2B5EF4-FFF2-40B4-BE49-F238E27FC236}">
                <a16:creationId xmlns:a16="http://schemas.microsoft.com/office/drawing/2014/main" id="{23DA38D5-5ECA-4C45-9BDD-7A0B0CA5A60E}"/>
              </a:ext>
            </a:extLst>
          </p:cNvPr>
          <p:cNvSpPr/>
          <p:nvPr/>
        </p:nvSpPr>
        <p:spPr>
          <a:xfrm>
            <a:off x="4840582" y="527434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ývojový diagram: spojnice 53">
            <a:extLst>
              <a:ext uri="{FF2B5EF4-FFF2-40B4-BE49-F238E27FC236}">
                <a16:creationId xmlns:a16="http://schemas.microsoft.com/office/drawing/2014/main" id="{E7B650A3-614C-4810-BCB6-3D0637894DE1}"/>
              </a:ext>
            </a:extLst>
          </p:cNvPr>
          <p:cNvSpPr/>
          <p:nvPr/>
        </p:nvSpPr>
        <p:spPr>
          <a:xfrm>
            <a:off x="4291907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874742BE-3FFA-41A2-B016-29B88DD9A08E}"/>
              </a:ext>
            </a:extLst>
          </p:cNvPr>
          <p:cNvSpPr/>
          <p:nvPr/>
        </p:nvSpPr>
        <p:spPr>
          <a:xfrm>
            <a:off x="3772239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92E4648F-FE1D-4D29-9F41-8724E21A28EC}"/>
              </a:ext>
            </a:extLst>
          </p:cNvPr>
          <p:cNvSpPr/>
          <p:nvPr/>
        </p:nvSpPr>
        <p:spPr>
          <a:xfrm>
            <a:off x="3216629" y="529243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19E40941-229D-40F0-A5F4-6D16613AAC74}"/>
              </a:ext>
            </a:extLst>
          </p:cNvPr>
          <p:cNvSpPr/>
          <p:nvPr/>
        </p:nvSpPr>
        <p:spPr>
          <a:xfrm>
            <a:off x="2658999" y="527210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0BE025F0-7D8D-482B-84E9-36C118248D12}"/>
              </a:ext>
            </a:extLst>
          </p:cNvPr>
          <p:cNvSpPr/>
          <p:nvPr/>
        </p:nvSpPr>
        <p:spPr>
          <a:xfrm>
            <a:off x="2120164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EFCEFCDD-0B75-4E94-A303-D2E69F8C71F1}"/>
              </a:ext>
            </a:extLst>
          </p:cNvPr>
          <p:cNvSpPr/>
          <p:nvPr/>
        </p:nvSpPr>
        <p:spPr>
          <a:xfrm>
            <a:off x="1571489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71D54658-FCB2-41D4-B37D-AE4333A9312A}"/>
              </a:ext>
            </a:extLst>
          </p:cNvPr>
          <p:cNvSpPr/>
          <p:nvPr/>
        </p:nvSpPr>
        <p:spPr>
          <a:xfrm>
            <a:off x="1014695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TextovéPole 61">
            <a:extLst>
              <a:ext uri="{FF2B5EF4-FFF2-40B4-BE49-F238E27FC236}">
                <a16:creationId xmlns:a16="http://schemas.microsoft.com/office/drawing/2014/main" id="{9221BD42-DC06-4E1C-822A-F717EB5EE3AD}"/>
              </a:ext>
            </a:extLst>
          </p:cNvPr>
          <p:cNvSpPr txBox="1"/>
          <p:nvPr/>
        </p:nvSpPr>
        <p:spPr>
          <a:xfrm>
            <a:off x="463073" y="466978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C4FE3610-E465-44DB-9D17-8976AF2409A5}"/>
              </a:ext>
            </a:extLst>
          </p:cNvPr>
          <p:cNvSpPr/>
          <p:nvPr/>
        </p:nvSpPr>
        <p:spPr>
          <a:xfrm>
            <a:off x="8514416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TextovéPole 63">
            <a:extLst>
              <a:ext uri="{FF2B5EF4-FFF2-40B4-BE49-F238E27FC236}">
                <a16:creationId xmlns:a16="http://schemas.microsoft.com/office/drawing/2014/main" id="{E7C2BB88-1B54-45B0-93BF-7AA9EFC6BE21}"/>
              </a:ext>
            </a:extLst>
          </p:cNvPr>
          <p:cNvSpPr txBox="1"/>
          <p:nvPr/>
        </p:nvSpPr>
        <p:spPr>
          <a:xfrm>
            <a:off x="8390996" y="4701412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C1C399BD-B139-435B-A27D-E5317BC999C2}"/>
              </a:ext>
            </a:extLst>
          </p:cNvPr>
          <p:cNvSpPr txBox="1"/>
          <p:nvPr/>
        </p:nvSpPr>
        <p:spPr>
          <a:xfrm>
            <a:off x="5783835" y="4707497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66" name="TextovéPole 65">
            <a:extLst>
              <a:ext uri="{FF2B5EF4-FFF2-40B4-BE49-F238E27FC236}">
                <a16:creationId xmlns:a16="http://schemas.microsoft.com/office/drawing/2014/main" id="{CDF45CF8-5173-4209-A3B3-E6B02374FA64}"/>
              </a:ext>
            </a:extLst>
          </p:cNvPr>
          <p:cNvSpPr txBox="1"/>
          <p:nvPr/>
        </p:nvSpPr>
        <p:spPr>
          <a:xfrm>
            <a:off x="3227533" y="472708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4F0E99D-15DB-4DD5-8260-C95577F77220}"/>
              </a:ext>
            </a:extLst>
          </p:cNvPr>
          <p:cNvSpPr/>
          <p:nvPr/>
        </p:nvSpPr>
        <p:spPr>
          <a:xfrm>
            <a:off x="8841075" y="586102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CADFD39B-ABF4-43B3-B691-2C2BD7BA615E}"/>
              </a:ext>
            </a:extLst>
          </p:cNvPr>
          <p:cNvSpPr/>
          <p:nvPr/>
        </p:nvSpPr>
        <p:spPr>
          <a:xfrm>
            <a:off x="158160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DF5361F3-DD7A-4893-85D9-FBD0218B23BD}"/>
              </a:ext>
            </a:extLst>
          </p:cNvPr>
          <p:cNvSpPr/>
          <p:nvPr/>
        </p:nvSpPr>
        <p:spPr>
          <a:xfrm>
            <a:off x="1111949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701AF615-0888-4DF7-AD8F-3EC09A9C5C66}"/>
              </a:ext>
            </a:extLst>
          </p:cNvPr>
          <p:cNvSpPr/>
          <p:nvPr/>
        </p:nvSpPr>
        <p:spPr>
          <a:xfrm>
            <a:off x="2070446" y="583248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7E1B0C78-D41E-499E-8298-62730F19BACA}"/>
              </a:ext>
            </a:extLst>
          </p:cNvPr>
          <p:cNvSpPr/>
          <p:nvPr/>
        </p:nvSpPr>
        <p:spPr>
          <a:xfrm>
            <a:off x="3028652" y="584725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151A85AF-3891-4A0D-B899-FD404FE55D80}"/>
              </a:ext>
            </a:extLst>
          </p:cNvPr>
          <p:cNvSpPr/>
          <p:nvPr/>
        </p:nvSpPr>
        <p:spPr>
          <a:xfrm>
            <a:off x="3998619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3595EAEA-2D35-4636-846D-D58E90FB4B13}"/>
              </a:ext>
            </a:extLst>
          </p:cNvPr>
          <p:cNvSpPr/>
          <p:nvPr/>
        </p:nvSpPr>
        <p:spPr>
          <a:xfrm>
            <a:off x="4981635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EED5A18F-BF2A-4989-B41F-2EF5F69649B8}"/>
              </a:ext>
            </a:extLst>
          </p:cNvPr>
          <p:cNvSpPr/>
          <p:nvPr/>
        </p:nvSpPr>
        <p:spPr>
          <a:xfrm>
            <a:off x="5977670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23D60CE1-7E86-44BD-8E48-A6B68FEBD42C}"/>
              </a:ext>
            </a:extLst>
          </p:cNvPr>
          <p:cNvSpPr/>
          <p:nvPr/>
        </p:nvSpPr>
        <p:spPr>
          <a:xfrm>
            <a:off x="6933317" y="5832202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2EE09BB0-B5F6-420F-8BD2-ABF12DC7FE33}"/>
              </a:ext>
            </a:extLst>
          </p:cNvPr>
          <p:cNvSpPr/>
          <p:nvPr/>
        </p:nvSpPr>
        <p:spPr>
          <a:xfrm>
            <a:off x="7888964" y="582947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67" name="TextovéPole 66">
            <a:extLst>
              <a:ext uri="{FF2B5EF4-FFF2-40B4-BE49-F238E27FC236}">
                <a16:creationId xmlns:a16="http://schemas.microsoft.com/office/drawing/2014/main" id="{39863959-BFF7-4AE9-B286-86CFCA2096D5}"/>
              </a:ext>
            </a:extLst>
          </p:cNvPr>
          <p:cNvSpPr txBox="1"/>
          <p:nvPr/>
        </p:nvSpPr>
        <p:spPr>
          <a:xfrm>
            <a:off x="8971616" y="4867501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8" name="TextovéPole 67">
            <a:extLst>
              <a:ext uri="{FF2B5EF4-FFF2-40B4-BE49-F238E27FC236}">
                <a16:creationId xmlns:a16="http://schemas.microsoft.com/office/drawing/2014/main" id="{681468C1-960C-4533-A1A3-A16C34D1215E}"/>
              </a:ext>
            </a:extLst>
          </p:cNvPr>
          <p:cNvSpPr txBox="1"/>
          <p:nvPr/>
        </p:nvSpPr>
        <p:spPr>
          <a:xfrm>
            <a:off x="6335064" y="4905224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9" name="TextovéPole 68">
            <a:extLst>
              <a:ext uri="{FF2B5EF4-FFF2-40B4-BE49-F238E27FC236}">
                <a16:creationId xmlns:a16="http://schemas.microsoft.com/office/drawing/2014/main" id="{9373A262-51C2-42BD-9AC0-A37033618AE8}"/>
              </a:ext>
            </a:extLst>
          </p:cNvPr>
          <p:cNvSpPr txBox="1"/>
          <p:nvPr/>
        </p:nvSpPr>
        <p:spPr>
          <a:xfrm>
            <a:off x="3536911" y="4901514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689D1535-CC01-4A4D-979B-F76C0F1CEC86}"/>
              </a:ext>
            </a:extLst>
          </p:cNvPr>
          <p:cNvSpPr txBox="1"/>
          <p:nvPr/>
        </p:nvSpPr>
        <p:spPr>
          <a:xfrm>
            <a:off x="803821" y="483172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grpSp>
        <p:nvGrpSpPr>
          <p:cNvPr id="27" name="Skupina 26">
            <a:extLst>
              <a:ext uri="{FF2B5EF4-FFF2-40B4-BE49-F238E27FC236}">
                <a16:creationId xmlns:a16="http://schemas.microsoft.com/office/drawing/2014/main" id="{3062356C-88A2-4FFE-B5C9-00C5551C63BE}"/>
              </a:ext>
            </a:extLst>
          </p:cNvPr>
          <p:cNvGrpSpPr/>
          <p:nvPr/>
        </p:nvGrpSpPr>
        <p:grpSpPr>
          <a:xfrm>
            <a:off x="9985008" y="3822664"/>
            <a:ext cx="2185878" cy="1736968"/>
            <a:chOff x="7540487" y="2206284"/>
            <a:chExt cx="1206673" cy="831399"/>
          </a:xfrm>
        </p:grpSpPr>
        <p:sp>
          <p:nvSpPr>
            <p:cNvPr id="20" name="Obdélník 19">
              <a:extLst>
                <a:ext uri="{FF2B5EF4-FFF2-40B4-BE49-F238E27FC236}">
                  <a16:creationId xmlns:a16="http://schemas.microsoft.com/office/drawing/2014/main" id="{CF38E418-D5AB-4646-B889-849DA48EF664}"/>
                </a:ext>
              </a:extLst>
            </p:cNvPr>
            <p:cNvSpPr/>
            <p:nvPr/>
          </p:nvSpPr>
          <p:spPr>
            <a:xfrm>
              <a:off x="7754575" y="2206284"/>
              <a:ext cx="992585" cy="327991"/>
            </a:xfrm>
            <a:custGeom>
              <a:avLst/>
              <a:gdLst>
                <a:gd name="connsiteX0" fmla="*/ 0 w 992585"/>
                <a:gd name="connsiteY0" fmla="*/ 0 h 314739"/>
                <a:gd name="connsiteX1" fmla="*/ 992585 w 992585"/>
                <a:gd name="connsiteY1" fmla="*/ 0 h 314739"/>
                <a:gd name="connsiteX2" fmla="*/ 992585 w 992585"/>
                <a:gd name="connsiteY2" fmla="*/ 314739 h 314739"/>
                <a:gd name="connsiteX3" fmla="*/ 0 w 992585"/>
                <a:gd name="connsiteY3" fmla="*/ 314739 h 314739"/>
                <a:gd name="connsiteX4" fmla="*/ 0 w 992585"/>
                <a:gd name="connsiteY4" fmla="*/ 0 h 314739"/>
                <a:gd name="connsiteX0" fmla="*/ 0 w 992585"/>
                <a:gd name="connsiteY0" fmla="*/ 0 h 327991"/>
                <a:gd name="connsiteX1" fmla="*/ 992585 w 992585"/>
                <a:gd name="connsiteY1" fmla="*/ 0 h 327991"/>
                <a:gd name="connsiteX2" fmla="*/ 992585 w 992585"/>
                <a:gd name="connsiteY2" fmla="*/ 314739 h 327991"/>
                <a:gd name="connsiteX3" fmla="*/ 265044 w 992585"/>
                <a:gd name="connsiteY3" fmla="*/ 327991 h 327991"/>
                <a:gd name="connsiteX4" fmla="*/ 0 w 992585"/>
                <a:gd name="connsiteY4" fmla="*/ 0 h 327991"/>
                <a:gd name="connsiteX0" fmla="*/ 0 w 992585"/>
                <a:gd name="connsiteY0" fmla="*/ 0 h 327991"/>
                <a:gd name="connsiteX1" fmla="*/ 727542 w 992585"/>
                <a:gd name="connsiteY1" fmla="*/ 0 h 327991"/>
                <a:gd name="connsiteX2" fmla="*/ 992585 w 992585"/>
                <a:gd name="connsiteY2" fmla="*/ 314739 h 327991"/>
                <a:gd name="connsiteX3" fmla="*/ 265044 w 992585"/>
                <a:gd name="connsiteY3" fmla="*/ 327991 h 327991"/>
                <a:gd name="connsiteX4" fmla="*/ 0 w 992585"/>
                <a:gd name="connsiteY4" fmla="*/ 0 h 327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2585" h="327991">
                  <a:moveTo>
                    <a:pt x="0" y="0"/>
                  </a:moveTo>
                  <a:lnTo>
                    <a:pt x="727542" y="0"/>
                  </a:lnTo>
                  <a:lnTo>
                    <a:pt x="992585" y="314739"/>
                  </a:lnTo>
                  <a:lnTo>
                    <a:pt x="265044" y="3279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délník 20">
              <a:extLst>
                <a:ext uri="{FF2B5EF4-FFF2-40B4-BE49-F238E27FC236}">
                  <a16:creationId xmlns:a16="http://schemas.microsoft.com/office/drawing/2014/main" id="{24DD4533-F17D-4383-8787-CD3DE90E12D7}"/>
                </a:ext>
              </a:extLst>
            </p:cNvPr>
            <p:cNvSpPr/>
            <p:nvPr/>
          </p:nvSpPr>
          <p:spPr>
            <a:xfrm>
              <a:off x="8070574" y="2534275"/>
              <a:ext cx="599206" cy="457200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3" name="Přímá spojnice 22">
              <a:extLst>
                <a:ext uri="{FF2B5EF4-FFF2-40B4-BE49-F238E27FC236}">
                  <a16:creationId xmlns:a16="http://schemas.microsoft.com/office/drawing/2014/main" id="{85C16887-BDCE-4EDC-92B8-F61C9112759C}"/>
                </a:ext>
              </a:extLst>
            </p:cNvPr>
            <p:cNvCxnSpPr>
              <a:stCxn id="20" idx="0"/>
            </p:cNvCxnSpPr>
            <p:nvPr/>
          </p:nvCxnSpPr>
          <p:spPr>
            <a:xfrm flipH="1">
              <a:off x="7540487" y="2206284"/>
              <a:ext cx="214088" cy="32799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Obdélník 24">
              <a:extLst>
                <a:ext uri="{FF2B5EF4-FFF2-40B4-BE49-F238E27FC236}">
                  <a16:creationId xmlns:a16="http://schemas.microsoft.com/office/drawing/2014/main" id="{E7269CDA-8A1A-4966-9148-85DB0AFDF4AF}"/>
                </a:ext>
              </a:extLst>
            </p:cNvPr>
            <p:cNvSpPr/>
            <p:nvPr/>
          </p:nvSpPr>
          <p:spPr>
            <a:xfrm>
              <a:off x="7562985" y="2531537"/>
              <a:ext cx="507590" cy="457200"/>
            </a:xfrm>
            <a:custGeom>
              <a:avLst/>
              <a:gdLst>
                <a:gd name="connsiteX0" fmla="*/ 0 w 507590"/>
                <a:gd name="connsiteY0" fmla="*/ 0 h 457200"/>
                <a:gd name="connsiteX1" fmla="*/ 507590 w 507590"/>
                <a:gd name="connsiteY1" fmla="*/ 0 h 457200"/>
                <a:gd name="connsiteX2" fmla="*/ 507590 w 507590"/>
                <a:gd name="connsiteY2" fmla="*/ 457200 h 457200"/>
                <a:gd name="connsiteX3" fmla="*/ 0 w 507590"/>
                <a:gd name="connsiteY3" fmla="*/ 457200 h 457200"/>
                <a:gd name="connsiteX4" fmla="*/ 0 w 507590"/>
                <a:gd name="connsiteY4" fmla="*/ 0 h 457200"/>
                <a:gd name="connsiteX0" fmla="*/ 0 w 507590"/>
                <a:gd name="connsiteY0" fmla="*/ 0 h 457200"/>
                <a:gd name="connsiteX1" fmla="*/ 507590 w 507590"/>
                <a:gd name="connsiteY1" fmla="*/ 0 h 457200"/>
                <a:gd name="connsiteX2" fmla="*/ 507590 w 507590"/>
                <a:gd name="connsiteY2" fmla="*/ 457200 h 457200"/>
                <a:gd name="connsiteX3" fmla="*/ 39757 w 507590"/>
                <a:gd name="connsiteY3" fmla="*/ 390939 h 457200"/>
                <a:gd name="connsiteX4" fmla="*/ 0 w 507590"/>
                <a:gd name="connsiteY4" fmla="*/ 0 h 45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7590" h="457200">
                  <a:moveTo>
                    <a:pt x="0" y="0"/>
                  </a:moveTo>
                  <a:lnTo>
                    <a:pt x="507590" y="0"/>
                  </a:lnTo>
                  <a:lnTo>
                    <a:pt x="507590" y="457200"/>
                  </a:lnTo>
                  <a:lnTo>
                    <a:pt x="39757" y="3909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ětiva 25">
              <a:extLst>
                <a:ext uri="{FF2B5EF4-FFF2-40B4-BE49-F238E27FC236}">
                  <a16:creationId xmlns:a16="http://schemas.microsoft.com/office/drawing/2014/main" id="{38699E7C-A196-48B9-990F-60F81B534559}"/>
                </a:ext>
              </a:extLst>
            </p:cNvPr>
            <p:cNvSpPr/>
            <p:nvPr/>
          </p:nvSpPr>
          <p:spPr>
            <a:xfrm rot="7236093">
              <a:off x="7655786" y="2682903"/>
              <a:ext cx="337543" cy="372018"/>
            </a:xfrm>
            <a:prstGeom prst="chord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9EC2B96C-6852-4B7F-9B5D-BEEB466DEDCD}"/>
              </a:ext>
            </a:extLst>
          </p:cNvPr>
          <p:cNvGrpSpPr/>
          <p:nvPr/>
        </p:nvGrpSpPr>
        <p:grpSpPr>
          <a:xfrm>
            <a:off x="251737" y="3139883"/>
            <a:ext cx="727245" cy="469109"/>
            <a:chOff x="517919" y="1050468"/>
            <a:chExt cx="727245" cy="469109"/>
          </a:xfrm>
        </p:grpSpPr>
        <p:pic>
          <p:nvPicPr>
            <p:cNvPr id="33" name="Obrázek 32">
              <a:extLst>
                <a:ext uri="{FF2B5EF4-FFF2-40B4-BE49-F238E27FC236}">
                  <a16:creationId xmlns:a16="http://schemas.microsoft.com/office/drawing/2014/main" id="{D7C5F192-26F7-45E7-AA99-526FCF2C7CF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7919" y="1050468"/>
              <a:ext cx="633931" cy="469109"/>
            </a:xfrm>
            <a:prstGeom prst="rect">
              <a:avLst/>
            </a:prstGeom>
          </p:spPr>
        </p:pic>
        <p:pic>
          <p:nvPicPr>
            <p:cNvPr id="35" name="Obrázek 34" descr="Obsah obrázku hodiny, kreslení&#10;&#10;Popis byl vytvořen automaticky">
              <a:extLst>
                <a:ext uri="{FF2B5EF4-FFF2-40B4-BE49-F238E27FC236}">
                  <a16:creationId xmlns:a16="http://schemas.microsoft.com/office/drawing/2014/main" id="{37B0BE77-7E9D-470D-9D1D-5BFA84F6094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072230">
              <a:off x="764119" y="1051771"/>
              <a:ext cx="481045" cy="245333"/>
            </a:xfrm>
            <a:prstGeom prst="rect">
              <a:avLst/>
            </a:prstGeom>
          </p:spPr>
        </p:pic>
      </p:grpSp>
      <p:pic>
        <p:nvPicPr>
          <p:cNvPr id="29" name="Obrázek 28">
            <a:extLst>
              <a:ext uri="{FF2B5EF4-FFF2-40B4-BE49-F238E27FC236}">
                <a16:creationId xmlns:a16="http://schemas.microsoft.com/office/drawing/2014/main" id="{48BAC316-B09C-4CDD-8254-C3556B5581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71086">
            <a:off x="3282645" y="3167569"/>
            <a:ext cx="846255" cy="492469"/>
          </a:xfrm>
          <a:prstGeom prst="rect">
            <a:avLst/>
          </a:prstGeom>
        </p:spPr>
      </p:pic>
      <p:sp>
        <p:nvSpPr>
          <p:cNvPr id="18" name="TextovéPole 17">
            <a:extLst>
              <a:ext uri="{FF2B5EF4-FFF2-40B4-BE49-F238E27FC236}">
                <a16:creationId xmlns:a16="http://schemas.microsoft.com/office/drawing/2014/main" id="{14EAA9CB-C922-4261-A579-D53DFC434277}"/>
              </a:ext>
            </a:extLst>
          </p:cNvPr>
          <p:cNvSpPr txBox="1"/>
          <p:nvPr/>
        </p:nvSpPr>
        <p:spPr>
          <a:xfrm>
            <a:off x="868061" y="3822663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5</a:t>
            </a:r>
          </a:p>
        </p:txBody>
      </p:sp>
      <p:grpSp>
        <p:nvGrpSpPr>
          <p:cNvPr id="24" name="Skupina 23">
            <a:extLst>
              <a:ext uri="{FF2B5EF4-FFF2-40B4-BE49-F238E27FC236}">
                <a16:creationId xmlns:a16="http://schemas.microsoft.com/office/drawing/2014/main" id="{9FC5A82F-42C4-45C7-9920-D80E5D2006F6}"/>
              </a:ext>
            </a:extLst>
          </p:cNvPr>
          <p:cNvGrpSpPr/>
          <p:nvPr/>
        </p:nvGrpSpPr>
        <p:grpSpPr>
          <a:xfrm>
            <a:off x="721851" y="3890747"/>
            <a:ext cx="3318762" cy="1071398"/>
            <a:chOff x="721851" y="3890747"/>
            <a:chExt cx="3318762" cy="1071398"/>
          </a:xfrm>
        </p:grpSpPr>
        <p:sp>
          <p:nvSpPr>
            <p:cNvPr id="3" name="TextovéPole 2">
              <a:extLst>
                <a:ext uri="{FF2B5EF4-FFF2-40B4-BE49-F238E27FC236}">
                  <a16:creationId xmlns:a16="http://schemas.microsoft.com/office/drawing/2014/main" id="{A9BC4ACF-97D6-4785-BD6D-DAB30DD502EA}"/>
                </a:ext>
              </a:extLst>
            </p:cNvPr>
            <p:cNvSpPr txBox="1"/>
            <p:nvPr/>
          </p:nvSpPr>
          <p:spPr>
            <a:xfrm>
              <a:off x="2206993" y="3946482"/>
              <a:ext cx="184731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cs-CZ" sz="6000" dirty="0"/>
            </a:p>
          </p:txBody>
        </p:sp>
        <p:sp>
          <p:nvSpPr>
            <p:cNvPr id="2" name="TextovéPole 1">
              <a:extLst>
                <a:ext uri="{FF2B5EF4-FFF2-40B4-BE49-F238E27FC236}">
                  <a16:creationId xmlns:a16="http://schemas.microsoft.com/office/drawing/2014/main" id="{013C5337-1F51-46E5-85A8-62F89474F1AC}"/>
                </a:ext>
              </a:extLst>
            </p:cNvPr>
            <p:cNvSpPr txBox="1"/>
            <p:nvPr/>
          </p:nvSpPr>
          <p:spPr>
            <a:xfrm>
              <a:off x="3033833" y="3914839"/>
              <a:ext cx="574196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dirty="0"/>
                <a:t>1</a:t>
              </a:r>
            </a:p>
          </p:txBody>
        </p:sp>
        <p:sp>
          <p:nvSpPr>
            <p:cNvPr id="12" name="Ovál 11">
              <a:extLst>
                <a:ext uri="{FF2B5EF4-FFF2-40B4-BE49-F238E27FC236}">
                  <a16:creationId xmlns:a16="http://schemas.microsoft.com/office/drawing/2014/main" id="{98DC3991-90D1-4C75-BDBD-2BBA264C80AE}"/>
                </a:ext>
              </a:extLst>
            </p:cNvPr>
            <p:cNvSpPr/>
            <p:nvPr/>
          </p:nvSpPr>
          <p:spPr>
            <a:xfrm>
              <a:off x="721851" y="3901179"/>
              <a:ext cx="851464" cy="834652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>
              <a:extLst>
                <a:ext uri="{FF2B5EF4-FFF2-40B4-BE49-F238E27FC236}">
                  <a16:creationId xmlns:a16="http://schemas.microsoft.com/office/drawing/2014/main" id="{D3AF940B-D79B-4F06-8F04-4F363CACD2F9}"/>
                </a:ext>
              </a:extLst>
            </p:cNvPr>
            <p:cNvSpPr txBox="1"/>
            <p:nvPr/>
          </p:nvSpPr>
          <p:spPr>
            <a:xfrm>
              <a:off x="3466417" y="3904106"/>
              <a:ext cx="574196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dirty="0"/>
                <a:t>0</a:t>
              </a:r>
            </a:p>
          </p:txBody>
        </p:sp>
        <p:sp>
          <p:nvSpPr>
            <p:cNvPr id="22" name="TextovéPole 21">
              <a:extLst>
                <a:ext uri="{FF2B5EF4-FFF2-40B4-BE49-F238E27FC236}">
                  <a16:creationId xmlns:a16="http://schemas.microsoft.com/office/drawing/2014/main" id="{B28817EE-0245-4A78-8F4C-83F3E6904280}"/>
                </a:ext>
              </a:extLst>
            </p:cNvPr>
            <p:cNvSpPr txBox="1"/>
            <p:nvPr/>
          </p:nvSpPr>
          <p:spPr>
            <a:xfrm>
              <a:off x="1688782" y="3890747"/>
              <a:ext cx="1500732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dirty="0"/>
                <a:t>. 2 =</a:t>
              </a:r>
            </a:p>
          </p:txBody>
        </p:sp>
      </p:grpSp>
      <p:sp>
        <p:nvSpPr>
          <p:cNvPr id="104" name="TextovéPole 103">
            <a:extLst>
              <a:ext uri="{FF2B5EF4-FFF2-40B4-BE49-F238E27FC236}">
                <a16:creationId xmlns:a16="http://schemas.microsoft.com/office/drawing/2014/main" id="{360D54F6-8140-4D2E-BACC-1D1639E9C4DC}"/>
              </a:ext>
            </a:extLst>
          </p:cNvPr>
          <p:cNvSpPr txBox="1"/>
          <p:nvPr/>
        </p:nvSpPr>
        <p:spPr>
          <a:xfrm>
            <a:off x="2984846" y="1019331"/>
            <a:ext cx="74366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Pomoc Punťovi dostat se k misce tím, že správně vypočítáš</a:t>
            </a:r>
          </a:p>
          <a:p>
            <a:r>
              <a:rPr lang="cs-CZ" sz="2400" dirty="0"/>
              <a:t>příklady na násobení.</a:t>
            </a:r>
          </a:p>
        </p:txBody>
      </p:sp>
    </p:spTree>
    <p:extLst>
      <p:ext uri="{BB962C8B-B14F-4D97-AF65-F5344CB8AC3E}">
        <p14:creationId xmlns:p14="http://schemas.microsoft.com/office/powerpoint/2010/main" val="2827191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4.81481E-6 L -0.0698 -0.01181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0" y="-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3" grpId="0" animBg="1"/>
      <p:bldP spid="14" grpId="0" animBg="1"/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ovéPole 51">
            <a:extLst>
              <a:ext uri="{FF2B5EF4-FFF2-40B4-BE49-F238E27FC236}">
                <a16:creationId xmlns:a16="http://schemas.microsoft.com/office/drawing/2014/main" id="{2D8BC645-C5C7-491E-BCF4-616FF82B2FD7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B5BC370F-DFA8-4C13-8D7A-481B729D5075}"/>
              </a:ext>
            </a:extLst>
          </p:cNvPr>
          <p:cNvSpPr txBox="1"/>
          <p:nvPr/>
        </p:nvSpPr>
        <p:spPr>
          <a:xfrm>
            <a:off x="373216" y="101459"/>
            <a:ext cx="8370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klikni</a:t>
            </a:r>
          </a:p>
        </p:txBody>
      </p:sp>
      <p:sp>
        <p:nvSpPr>
          <p:cNvPr id="44" name="Vývojový diagram: spojnice 43">
            <a:extLst>
              <a:ext uri="{FF2B5EF4-FFF2-40B4-BE49-F238E27FC236}">
                <a16:creationId xmlns:a16="http://schemas.microsoft.com/office/drawing/2014/main" id="{A0B8AAD0-7A9D-4DA6-B2A3-05E8DDC1990A}"/>
              </a:ext>
            </a:extLst>
          </p:cNvPr>
          <p:cNvSpPr/>
          <p:nvPr/>
        </p:nvSpPr>
        <p:spPr>
          <a:xfrm>
            <a:off x="458249" y="5272105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Vývojový diagram: spojnice 45">
            <a:extLst>
              <a:ext uri="{FF2B5EF4-FFF2-40B4-BE49-F238E27FC236}">
                <a16:creationId xmlns:a16="http://schemas.microsoft.com/office/drawing/2014/main" id="{1849E9AA-D5C8-481B-BD8E-551941297AA4}"/>
              </a:ext>
            </a:extLst>
          </p:cNvPr>
          <p:cNvSpPr/>
          <p:nvPr/>
        </p:nvSpPr>
        <p:spPr>
          <a:xfrm>
            <a:off x="7965741" y="529688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Vývojový diagram: spojnice 46">
            <a:extLst>
              <a:ext uri="{FF2B5EF4-FFF2-40B4-BE49-F238E27FC236}">
                <a16:creationId xmlns:a16="http://schemas.microsoft.com/office/drawing/2014/main" id="{5DDC07A2-B894-44E9-AD20-F26729BF4A1A}"/>
              </a:ext>
            </a:extLst>
          </p:cNvPr>
          <p:cNvSpPr/>
          <p:nvPr/>
        </p:nvSpPr>
        <p:spPr>
          <a:xfrm>
            <a:off x="7446102" y="52971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Vývojový diagram: spojnice 47">
            <a:extLst>
              <a:ext uri="{FF2B5EF4-FFF2-40B4-BE49-F238E27FC236}">
                <a16:creationId xmlns:a16="http://schemas.microsoft.com/office/drawing/2014/main" id="{6543D13F-B5D0-4A09-9332-19159EB68099}"/>
              </a:ext>
            </a:extLst>
          </p:cNvPr>
          <p:cNvSpPr/>
          <p:nvPr/>
        </p:nvSpPr>
        <p:spPr>
          <a:xfrm>
            <a:off x="6929484" y="52971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Vývojový diagram: spojnice 48">
            <a:extLst>
              <a:ext uri="{FF2B5EF4-FFF2-40B4-BE49-F238E27FC236}">
                <a16:creationId xmlns:a16="http://schemas.microsoft.com/office/drawing/2014/main" id="{2FDCB98B-3879-473D-ABD4-3042C929688C}"/>
              </a:ext>
            </a:extLst>
          </p:cNvPr>
          <p:cNvSpPr/>
          <p:nvPr/>
        </p:nvSpPr>
        <p:spPr>
          <a:xfrm>
            <a:off x="6393397" y="5282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Vývojový diagram: spojnice 49">
            <a:extLst>
              <a:ext uri="{FF2B5EF4-FFF2-40B4-BE49-F238E27FC236}">
                <a16:creationId xmlns:a16="http://schemas.microsoft.com/office/drawing/2014/main" id="{D12B2DF7-E76A-4F33-928E-98C00762A3C1}"/>
              </a:ext>
            </a:extLst>
          </p:cNvPr>
          <p:cNvSpPr/>
          <p:nvPr/>
        </p:nvSpPr>
        <p:spPr>
          <a:xfrm>
            <a:off x="5896035" y="527401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Vývojový diagram: spojnice 50">
            <a:extLst>
              <a:ext uri="{FF2B5EF4-FFF2-40B4-BE49-F238E27FC236}">
                <a16:creationId xmlns:a16="http://schemas.microsoft.com/office/drawing/2014/main" id="{DAFD0DEA-0F15-4953-BB22-2B94BED0576C}"/>
              </a:ext>
            </a:extLst>
          </p:cNvPr>
          <p:cNvSpPr/>
          <p:nvPr/>
        </p:nvSpPr>
        <p:spPr>
          <a:xfrm>
            <a:off x="5379417" y="5282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Vývojový diagram: spojnice 52">
            <a:extLst>
              <a:ext uri="{FF2B5EF4-FFF2-40B4-BE49-F238E27FC236}">
                <a16:creationId xmlns:a16="http://schemas.microsoft.com/office/drawing/2014/main" id="{23DA38D5-5ECA-4C45-9BDD-7A0B0CA5A60E}"/>
              </a:ext>
            </a:extLst>
          </p:cNvPr>
          <p:cNvSpPr/>
          <p:nvPr/>
        </p:nvSpPr>
        <p:spPr>
          <a:xfrm>
            <a:off x="4840582" y="527434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ývojový diagram: spojnice 53">
            <a:extLst>
              <a:ext uri="{FF2B5EF4-FFF2-40B4-BE49-F238E27FC236}">
                <a16:creationId xmlns:a16="http://schemas.microsoft.com/office/drawing/2014/main" id="{E7B650A3-614C-4810-BCB6-3D0637894DE1}"/>
              </a:ext>
            </a:extLst>
          </p:cNvPr>
          <p:cNvSpPr/>
          <p:nvPr/>
        </p:nvSpPr>
        <p:spPr>
          <a:xfrm>
            <a:off x="4291907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874742BE-3FFA-41A2-B016-29B88DD9A08E}"/>
              </a:ext>
            </a:extLst>
          </p:cNvPr>
          <p:cNvSpPr/>
          <p:nvPr/>
        </p:nvSpPr>
        <p:spPr>
          <a:xfrm>
            <a:off x="3772239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92E4648F-FE1D-4D29-9F41-8724E21A28EC}"/>
              </a:ext>
            </a:extLst>
          </p:cNvPr>
          <p:cNvSpPr/>
          <p:nvPr/>
        </p:nvSpPr>
        <p:spPr>
          <a:xfrm>
            <a:off x="3216629" y="529243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19E40941-229D-40F0-A5F4-6D16613AAC74}"/>
              </a:ext>
            </a:extLst>
          </p:cNvPr>
          <p:cNvSpPr/>
          <p:nvPr/>
        </p:nvSpPr>
        <p:spPr>
          <a:xfrm>
            <a:off x="2658999" y="527210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0BE025F0-7D8D-482B-84E9-36C118248D12}"/>
              </a:ext>
            </a:extLst>
          </p:cNvPr>
          <p:cNvSpPr/>
          <p:nvPr/>
        </p:nvSpPr>
        <p:spPr>
          <a:xfrm>
            <a:off x="2120164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EFCEFCDD-0B75-4E94-A303-D2E69F8C71F1}"/>
              </a:ext>
            </a:extLst>
          </p:cNvPr>
          <p:cNvSpPr/>
          <p:nvPr/>
        </p:nvSpPr>
        <p:spPr>
          <a:xfrm>
            <a:off x="1571489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71D54658-FCB2-41D4-B37D-AE4333A9312A}"/>
              </a:ext>
            </a:extLst>
          </p:cNvPr>
          <p:cNvSpPr/>
          <p:nvPr/>
        </p:nvSpPr>
        <p:spPr>
          <a:xfrm>
            <a:off x="1014695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TextovéPole 61">
            <a:extLst>
              <a:ext uri="{FF2B5EF4-FFF2-40B4-BE49-F238E27FC236}">
                <a16:creationId xmlns:a16="http://schemas.microsoft.com/office/drawing/2014/main" id="{9221BD42-DC06-4E1C-822A-F717EB5EE3AD}"/>
              </a:ext>
            </a:extLst>
          </p:cNvPr>
          <p:cNvSpPr txBox="1"/>
          <p:nvPr/>
        </p:nvSpPr>
        <p:spPr>
          <a:xfrm>
            <a:off x="463073" y="466978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C4FE3610-E465-44DB-9D17-8976AF2409A5}"/>
              </a:ext>
            </a:extLst>
          </p:cNvPr>
          <p:cNvSpPr/>
          <p:nvPr/>
        </p:nvSpPr>
        <p:spPr>
          <a:xfrm>
            <a:off x="8514416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TextovéPole 63">
            <a:extLst>
              <a:ext uri="{FF2B5EF4-FFF2-40B4-BE49-F238E27FC236}">
                <a16:creationId xmlns:a16="http://schemas.microsoft.com/office/drawing/2014/main" id="{E7C2BB88-1B54-45B0-93BF-7AA9EFC6BE21}"/>
              </a:ext>
            </a:extLst>
          </p:cNvPr>
          <p:cNvSpPr txBox="1"/>
          <p:nvPr/>
        </p:nvSpPr>
        <p:spPr>
          <a:xfrm>
            <a:off x="8390996" y="4701412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C1C399BD-B139-435B-A27D-E5317BC999C2}"/>
              </a:ext>
            </a:extLst>
          </p:cNvPr>
          <p:cNvSpPr txBox="1"/>
          <p:nvPr/>
        </p:nvSpPr>
        <p:spPr>
          <a:xfrm>
            <a:off x="5783835" y="4707497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66" name="TextovéPole 65">
            <a:extLst>
              <a:ext uri="{FF2B5EF4-FFF2-40B4-BE49-F238E27FC236}">
                <a16:creationId xmlns:a16="http://schemas.microsoft.com/office/drawing/2014/main" id="{CDF45CF8-5173-4209-A3B3-E6B02374FA64}"/>
              </a:ext>
            </a:extLst>
          </p:cNvPr>
          <p:cNvSpPr txBox="1"/>
          <p:nvPr/>
        </p:nvSpPr>
        <p:spPr>
          <a:xfrm>
            <a:off x="3227533" y="472708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4F0E99D-15DB-4DD5-8260-C95577F77220}"/>
              </a:ext>
            </a:extLst>
          </p:cNvPr>
          <p:cNvSpPr/>
          <p:nvPr/>
        </p:nvSpPr>
        <p:spPr>
          <a:xfrm>
            <a:off x="8841075" y="586102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CADFD39B-ABF4-43B3-B691-2C2BD7BA615E}"/>
              </a:ext>
            </a:extLst>
          </p:cNvPr>
          <p:cNvSpPr/>
          <p:nvPr/>
        </p:nvSpPr>
        <p:spPr>
          <a:xfrm>
            <a:off x="158160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DF5361F3-DD7A-4893-85D9-FBD0218B23BD}"/>
              </a:ext>
            </a:extLst>
          </p:cNvPr>
          <p:cNvSpPr/>
          <p:nvPr/>
        </p:nvSpPr>
        <p:spPr>
          <a:xfrm>
            <a:off x="1111949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701AF615-0888-4DF7-AD8F-3EC09A9C5C66}"/>
              </a:ext>
            </a:extLst>
          </p:cNvPr>
          <p:cNvSpPr/>
          <p:nvPr/>
        </p:nvSpPr>
        <p:spPr>
          <a:xfrm>
            <a:off x="2070446" y="583248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7E1B0C78-D41E-499E-8298-62730F19BACA}"/>
              </a:ext>
            </a:extLst>
          </p:cNvPr>
          <p:cNvSpPr/>
          <p:nvPr/>
        </p:nvSpPr>
        <p:spPr>
          <a:xfrm>
            <a:off x="3028652" y="584725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151A85AF-3891-4A0D-B899-FD404FE55D80}"/>
              </a:ext>
            </a:extLst>
          </p:cNvPr>
          <p:cNvSpPr/>
          <p:nvPr/>
        </p:nvSpPr>
        <p:spPr>
          <a:xfrm>
            <a:off x="3998619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3595EAEA-2D35-4636-846D-D58E90FB4B13}"/>
              </a:ext>
            </a:extLst>
          </p:cNvPr>
          <p:cNvSpPr/>
          <p:nvPr/>
        </p:nvSpPr>
        <p:spPr>
          <a:xfrm>
            <a:off x="4981635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EED5A18F-BF2A-4989-B41F-2EF5F69649B8}"/>
              </a:ext>
            </a:extLst>
          </p:cNvPr>
          <p:cNvSpPr/>
          <p:nvPr/>
        </p:nvSpPr>
        <p:spPr>
          <a:xfrm>
            <a:off x="5977670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23D60CE1-7E86-44BD-8E48-A6B68FEBD42C}"/>
              </a:ext>
            </a:extLst>
          </p:cNvPr>
          <p:cNvSpPr/>
          <p:nvPr/>
        </p:nvSpPr>
        <p:spPr>
          <a:xfrm>
            <a:off x="6933317" y="5832202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2EE09BB0-B5F6-420F-8BD2-ABF12DC7FE33}"/>
              </a:ext>
            </a:extLst>
          </p:cNvPr>
          <p:cNvSpPr/>
          <p:nvPr/>
        </p:nvSpPr>
        <p:spPr>
          <a:xfrm>
            <a:off x="7888964" y="582947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67" name="TextovéPole 66">
            <a:extLst>
              <a:ext uri="{FF2B5EF4-FFF2-40B4-BE49-F238E27FC236}">
                <a16:creationId xmlns:a16="http://schemas.microsoft.com/office/drawing/2014/main" id="{39863959-BFF7-4AE9-B286-86CFCA2096D5}"/>
              </a:ext>
            </a:extLst>
          </p:cNvPr>
          <p:cNvSpPr txBox="1"/>
          <p:nvPr/>
        </p:nvSpPr>
        <p:spPr>
          <a:xfrm>
            <a:off x="8971616" y="4867501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8" name="TextovéPole 67">
            <a:extLst>
              <a:ext uri="{FF2B5EF4-FFF2-40B4-BE49-F238E27FC236}">
                <a16:creationId xmlns:a16="http://schemas.microsoft.com/office/drawing/2014/main" id="{681468C1-960C-4533-A1A3-A16C34D1215E}"/>
              </a:ext>
            </a:extLst>
          </p:cNvPr>
          <p:cNvSpPr txBox="1"/>
          <p:nvPr/>
        </p:nvSpPr>
        <p:spPr>
          <a:xfrm>
            <a:off x="6335064" y="4905224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9" name="TextovéPole 68">
            <a:extLst>
              <a:ext uri="{FF2B5EF4-FFF2-40B4-BE49-F238E27FC236}">
                <a16:creationId xmlns:a16="http://schemas.microsoft.com/office/drawing/2014/main" id="{9373A262-51C2-42BD-9AC0-A37033618AE8}"/>
              </a:ext>
            </a:extLst>
          </p:cNvPr>
          <p:cNvSpPr txBox="1"/>
          <p:nvPr/>
        </p:nvSpPr>
        <p:spPr>
          <a:xfrm>
            <a:off x="3536911" y="4901514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689D1535-CC01-4A4D-979B-F76C0F1CEC86}"/>
              </a:ext>
            </a:extLst>
          </p:cNvPr>
          <p:cNvSpPr txBox="1"/>
          <p:nvPr/>
        </p:nvSpPr>
        <p:spPr>
          <a:xfrm>
            <a:off x="803821" y="483172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grpSp>
        <p:nvGrpSpPr>
          <p:cNvPr id="27" name="Skupina 26">
            <a:extLst>
              <a:ext uri="{FF2B5EF4-FFF2-40B4-BE49-F238E27FC236}">
                <a16:creationId xmlns:a16="http://schemas.microsoft.com/office/drawing/2014/main" id="{3062356C-88A2-4FFE-B5C9-00C5551C63BE}"/>
              </a:ext>
            </a:extLst>
          </p:cNvPr>
          <p:cNvGrpSpPr/>
          <p:nvPr/>
        </p:nvGrpSpPr>
        <p:grpSpPr>
          <a:xfrm>
            <a:off x="9755475" y="3825137"/>
            <a:ext cx="2415411" cy="1734495"/>
            <a:chOff x="7540487" y="2206284"/>
            <a:chExt cx="1206673" cy="831399"/>
          </a:xfrm>
        </p:grpSpPr>
        <p:sp>
          <p:nvSpPr>
            <p:cNvPr id="20" name="Obdélník 19">
              <a:extLst>
                <a:ext uri="{FF2B5EF4-FFF2-40B4-BE49-F238E27FC236}">
                  <a16:creationId xmlns:a16="http://schemas.microsoft.com/office/drawing/2014/main" id="{CF38E418-D5AB-4646-B889-849DA48EF664}"/>
                </a:ext>
              </a:extLst>
            </p:cNvPr>
            <p:cNvSpPr/>
            <p:nvPr/>
          </p:nvSpPr>
          <p:spPr>
            <a:xfrm>
              <a:off x="7754575" y="2206284"/>
              <a:ext cx="992585" cy="327991"/>
            </a:xfrm>
            <a:custGeom>
              <a:avLst/>
              <a:gdLst>
                <a:gd name="connsiteX0" fmla="*/ 0 w 992585"/>
                <a:gd name="connsiteY0" fmla="*/ 0 h 314739"/>
                <a:gd name="connsiteX1" fmla="*/ 992585 w 992585"/>
                <a:gd name="connsiteY1" fmla="*/ 0 h 314739"/>
                <a:gd name="connsiteX2" fmla="*/ 992585 w 992585"/>
                <a:gd name="connsiteY2" fmla="*/ 314739 h 314739"/>
                <a:gd name="connsiteX3" fmla="*/ 0 w 992585"/>
                <a:gd name="connsiteY3" fmla="*/ 314739 h 314739"/>
                <a:gd name="connsiteX4" fmla="*/ 0 w 992585"/>
                <a:gd name="connsiteY4" fmla="*/ 0 h 314739"/>
                <a:gd name="connsiteX0" fmla="*/ 0 w 992585"/>
                <a:gd name="connsiteY0" fmla="*/ 0 h 327991"/>
                <a:gd name="connsiteX1" fmla="*/ 992585 w 992585"/>
                <a:gd name="connsiteY1" fmla="*/ 0 h 327991"/>
                <a:gd name="connsiteX2" fmla="*/ 992585 w 992585"/>
                <a:gd name="connsiteY2" fmla="*/ 314739 h 327991"/>
                <a:gd name="connsiteX3" fmla="*/ 265044 w 992585"/>
                <a:gd name="connsiteY3" fmla="*/ 327991 h 327991"/>
                <a:gd name="connsiteX4" fmla="*/ 0 w 992585"/>
                <a:gd name="connsiteY4" fmla="*/ 0 h 327991"/>
                <a:gd name="connsiteX0" fmla="*/ 0 w 992585"/>
                <a:gd name="connsiteY0" fmla="*/ 0 h 327991"/>
                <a:gd name="connsiteX1" fmla="*/ 727542 w 992585"/>
                <a:gd name="connsiteY1" fmla="*/ 0 h 327991"/>
                <a:gd name="connsiteX2" fmla="*/ 992585 w 992585"/>
                <a:gd name="connsiteY2" fmla="*/ 314739 h 327991"/>
                <a:gd name="connsiteX3" fmla="*/ 265044 w 992585"/>
                <a:gd name="connsiteY3" fmla="*/ 327991 h 327991"/>
                <a:gd name="connsiteX4" fmla="*/ 0 w 992585"/>
                <a:gd name="connsiteY4" fmla="*/ 0 h 327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2585" h="327991">
                  <a:moveTo>
                    <a:pt x="0" y="0"/>
                  </a:moveTo>
                  <a:lnTo>
                    <a:pt x="727542" y="0"/>
                  </a:lnTo>
                  <a:lnTo>
                    <a:pt x="992585" y="314739"/>
                  </a:lnTo>
                  <a:lnTo>
                    <a:pt x="265044" y="3279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délník 20">
              <a:extLst>
                <a:ext uri="{FF2B5EF4-FFF2-40B4-BE49-F238E27FC236}">
                  <a16:creationId xmlns:a16="http://schemas.microsoft.com/office/drawing/2014/main" id="{24DD4533-F17D-4383-8787-CD3DE90E12D7}"/>
                </a:ext>
              </a:extLst>
            </p:cNvPr>
            <p:cNvSpPr/>
            <p:nvPr/>
          </p:nvSpPr>
          <p:spPr>
            <a:xfrm>
              <a:off x="8070574" y="2534275"/>
              <a:ext cx="599206" cy="457200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3" name="Přímá spojnice 22">
              <a:extLst>
                <a:ext uri="{FF2B5EF4-FFF2-40B4-BE49-F238E27FC236}">
                  <a16:creationId xmlns:a16="http://schemas.microsoft.com/office/drawing/2014/main" id="{85C16887-BDCE-4EDC-92B8-F61C9112759C}"/>
                </a:ext>
              </a:extLst>
            </p:cNvPr>
            <p:cNvCxnSpPr>
              <a:stCxn id="20" idx="0"/>
            </p:cNvCxnSpPr>
            <p:nvPr/>
          </p:nvCxnSpPr>
          <p:spPr>
            <a:xfrm flipH="1">
              <a:off x="7540487" y="2206284"/>
              <a:ext cx="214088" cy="32799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Obdélník 24">
              <a:extLst>
                <a:ext uri="{FF2B5EF4-FFF2-40B4-BE49-F238E27FC236}">
                  <a16:creationId xmlns:a16="http://schemas.microsoft.com/office/drawing/2014/main" id="{E7269CDA-8A1A-4966-9148-85DB0AFDF4AF}"/>
                </a:ext>
              </a:extLst>
            </p:cNvPr>
            <p:cNvSpPr/>
            <p:nvPr/>
          </p:nvSpPr>
          <p:spPr>
            <a:xfrm>
              <a:off x="7562985" y="2531537"/>
              <a:ext cx="507590" cy="457200"/>
            </a:xfrm>
            <a:custGeom>
              <a:avLst/>
              <a:gdLst>
                <a:gd name="connsiteX0" fmla="*/ 0 w 507590"/>
                <a:gd name="connsiteY0" fmla="*/ 0 h 457200"/>
                <a:gd name="connsiteX1" fmla="*/ 507590 w 507590"/>
                <a:gd name="connsiteY1" fmla="*/ 0 h 457200"/>
                <a:gd name="connsiteX2" fmla="*/ 507590 w 507590"/>
                <a:gd name="connsiteY2" fmla="*/ 457200 h 457200"/>
                <a:gd name="connsiteX3" fmla="*/ 0 w 507590"/>
                <a:gd name="connsiteY3" fmla="*/ 457200 h 457200"/>
                <a:gd name="connsiteX4" fmla="*/ 0 w 507590"/>
                <a:gd name="connsiteY4" fmla="*/ 0 h 457200"/>
                <a:gd name="connsiteX0" fmla="*/ 0 w 507590"/>
                <a:gd name="connsiteY0" fmla="*/ 0 h 457200"/>
                <a:gd name="connsiteX1" fmla="*/ 507590 w 507590"/>
                <a:gd name="connsiteY1" fmla="*/ 0 h 457200"/>
                <a:gd name="connsiteX2" fmla="*/ 507590 w 507590"/>
                <a:gd name="connsiteY2" fmla="*/ 457200 h 457200"/>
                <a:gd name="connsiteX3" fmla="*/ 39757 w 507590"/>
                <a:gd name="connsiteY3" fmla="*/ 390939 h 457200"/>
                <a:gd name="connsiteX4" fmla="*/ 0 w 507590"/>
                <a:gd name="connsiteY4" fmla="*/ 0 h 45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7590" h="457200">
                  <a:moveTo>
                    <a:pt x="0" y="0"/>
                  </a:moveTo>
                  <a:lnTo>
                    <a:pt x="507590" y="0"/>
                  </a:lnTo>
                  <a:lnTo>
                    <a:pt x="507590" y="457200"/>
                  </a:lnTo>
                  <a:lnTo>
                    <a:pt x="39757" y="3909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ětiva 25">
              <a:extLst>
                <a:ext uri="{FF2B5EF4-FFF2-40B4-BE49-F238E27FC236}">
                  <a16:creationId xmlns:a16="http://schemas.microsoft.com/office/drawing/2014/main" id="{38699E7C-A196-48B9-990F-60F81B534559}"/>
                </a:ext>
              </a:extLst>
            </p:cNvPr>
            <p:cNvSpPr/>
            <p:nvPr/>
          </p:nvSpPr>
          <p:spPr>
            <a:xfrm rot="7236093">
              <a:off x="7655786" y="2682903"/>
              <a:ext cx="337543" cy="372018"/>
            </a:xfrm>
            <a:prstGeom prst="chord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9" name="Skupina 18">
            <a:extLst>
              <a:ext uri="{FF2B5EF4-FFF2-40B4-BE49-F238E27FC236}">
                <a16:creationId xmlns:a16="http://schemas.microsoft.com/office/drawing/2014/main" id="{AFEFD61B-0B29-4227-9DB0-C3D420AC0F19}"/>
              </a:ext>
            </a:extLst>
          </p:cNvPr>
          <p:cNvGrpSpPr/>
          <p:nvPr/>
        </p:nvGrpSpPr>
        <p:grpSpPr>
          <a:xfrm>
            <a:off x="158160" y="3025648"/>
            <a:ext cx="727245" cy="469109"/>
            <a:chOff x="517919" y="1050468"/>
            <a:chExt cx="727245" cy="469109"/>
          </a:xfrm>
        </p:grpSpPr>
        <p:pic>
          <p:nvPicPr>
            <p:cNvPr id="33" name="Obrázek 32">
              <a:extLst>
                <a:ext uri="{FF2B5EF4-FFF2-40B4-BE49-F238E27FC236}">
                  <a16:creationId xmlns:a16="http://schemas.microsoft.com/office/drawing/2014/main" id="{D7C5F192-26F7-45E7-AA99-526FCF2C7CF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7919" y="1050468"/>
              <a:ext cx="633931" cy="469109"/>
            </a:xfrm>
            <a:prstGeom prst="rect">
              <a:avLst/>
            </a:prstGeom>
          </p:spPr>
        </p:pic>
        <p:pic>
          <p:nvPicPr>
            <p:cNvPr id="35" name="Obrázek 34" descr="Obsah obrázku hodiny, kreslení&#10;&#10;Popis byl vytvořen automaticky">
              <a:extLst>
                <a:ext uri="{FF2B5EF4-FFF2-40B4-BE49-F238E27FC236}">
                  <a16:creationId xmlns:a16="http://schemas.microsoft.com/office/drawing/2014/main" id="{37B0BE77-7E9D-470D-9D1D-5BFA84F6094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072230">
              <a:off x="764119" y="1051771"/>
              <a:ext cx="481045" cy="245333"/>
            </a:xfrm>
            <a:prstGeom prst="rect">
              <a:avLst/>
            </a:prstGeom>
          </p:spPr>
        </p:pic>
      </p:grpSp>
      <p:pic>
        <p:nvPicPr>
          <p:cNvPr id="29" name="Obrázek 28">
            <a:extLst>
              <a:ext uri="{FF2B5EF4-FFF2-40B4-BE49-F238E27FC236}">
                <a16:creationId xmlns:a16="http://schemas.microsoft.com/office/drawing/2014/main" id="{48BAC316-B09C-4CDD-8254-C3556B5581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71086">
            <a:off x="2507962" y="3139170"/>
            <a:ext cx="846255" cy="492469"/>
          </a:xfrm>
          <a:prstGeom prst="rect">
            <a:avLst/>
          </a:prstGeom>
        </p:spPr>
      </p:pic>
      <p:sp>
        <p:nvSpPr>
          <p:cNvPr id="18" name="TextovéPole 17">
            <a:extLst>
              <a:ext uri="{FF2B5EF4-FFF2-40B4-BE49-F238E27FC236}">
                <a16:creationId xmlns:a16="http://schemas.microsoft.com/office/drawing/2014/main" id="{14EAA9CB-C922-4261-A579-D53DFC434277}"/>
              </a:ext>
            </a:extLst>
          </p:cNvPr>
          <p:cNvSpPr txBox="1"/>
          <p:nvPr/>
        </p:nvSpPr>
        <p:spPr>
          <a:xfrm>
            <a:off x="657780" y="3825138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1</a:t>
            </a:r>
          </a:p>
        </p:txBody>
      </p:sp>
      <p:grpSp>
        <p:nvGrpSpPr>
          <p:cNvPr id="24" name="Skupina 23">
            <a:extLst>
              <a:ext uri="{FF2B5EF4-FFF2-40B4-BE49-F238E27FC236}">
                <a16:creationId xmlns:a16="http://schemas.microsoft.com/office/drawing/2014/main" id="{9FC5A82F-42C4-45C7-9920-D80E5D2006F6}"/>
              </a:ext>
            </a:extLst>
          </p:cNvPr>
          <p:cNvGrpSpPr/>
          <p:nvPr/>
        </p:nvGrpSpPr>
        <p:grpSpPr>
          <a:xfrm>
            <a:off x="721851" y="3890747"/>
            <a:ext cx="3318762" cy="1071398"/>
            <a:chOff x="721851" y="3890747"/>
            <a:chExt cx="3318762" cy="1071398"/>
          </a:xfrm>
        </p:grpSpPr>
        <p:sp>
          <p:nvSpPr>
            <p:cNvPr id="3" name="TextovéPole 2">
              <a:extLst>
                <a:ext uri="{FF2B5EF4-FFF2-40B4-BE49-F238E27FC236}">
                  <a16:creationId xmlns:a16="http://schemas.microsoft.com/office/drawing/2014/main" id="{A9BC4ACF-97D6-4785-BD6D-DAB30DD502EA}"/>
                </a:ext>
              </a:extLst>
            </p:cNvPr>
            <p:cNvSpPr txBox="1"/>
            <p:nvPr/>
          </p:nvSpPr>
          <p:spPr>
            <a:xfrm>
              <a:off x="2206993" y="3946482"/>
              <a:ext cx="184731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cs-CZ" sz="6000" dirty="0"/>
            </a:p>
          </p:txBody>
        </p:sp>
        <p:sp>
          <p:nvSpPr>
            <p:cNvPr id="2" name="TextovéPole 1">
              <a:extLst>
                <a:ext uri="{FF2B5EF4-FFF2-40B4-BE49-F238E27FC236}">
                  <a16:creationId xmlns:a16="http://schemas.microsoft.com/office/drawing/2014/main" id="{013C5337-1F51-46E5-85A8-62F89474F1AC}"/>
                </a:ext>
              </a:extLst>
            </p:cNvPr>
            <p:cNvSpPr txBox="1"/>
            <p:nvPr/>
          </p:nvSpPr>
          <p:spPr>
            <a:xfrm>
              <a:off x="3033833" y="3914839"/>
              <a:ext cx="574196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dirty="0"/>
                <a:t>2</a:t>
              </a:r>
            </a:p>
          </p:txBody>
        </p:sp>
        <p:sp>
          <p:nvSpPr>
            <p:cNvPr id="12" name="Ovál 11">
              <a:extLst>
                <a:ext uri="{FF2B5EF4-FFF2-40B4-BE49-F238E27FC236}">
                  <a16:creationId xmlns:a16="http://schemas.microsoft.com/office/drawing/2014/main" id="{98DC3991-90D1-4C75-BDBD-2BBA264C80AE}"/>
                </a:ext>
              </a:extLst>
            </p:cNvPr>
            <p:cNvSpPr/>
            <p:nvPr/>
          </p:nvSpPr>
          <p:spPr>
            <a:xfrm>
              <a:off x="721851" y="3901179"/>
              <a:ext cx="851464" cy="834652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>
              <a:extLst>
                <a:ext uri="{FF2B5EF4-FFF2-40B4-BE49-F238E27FC236}">
                  <a16:creationId xmlns:a16="http://schemas.microsoft.com/office/drawing/2014/main" id="{D3AF940B-D79B-4F06-8F04-4F363CACD2F9}"/>
                </a:ext>
              </a:extLst>
            </p:cNvPr>
            <p:cNvSpPr txBox="1"/>
            <p:nvPr/>
          </p:nvSpPr>
          <p:spPr>
            <a:xfrm>
              <a:off x="3466417" y="3904106"/>
              <a:ext cx="574196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dirty="0"/>
                <a:t>0</a:t>
              </a:r>
            </a:p>
          </p:txBody>
        </p:sp>
        <p:sp>
          <p:nvSpPr>
            <p:cNvPr id="22" name="TextovéPole 21">
              <a:extLst>
                <a:ext uri="{FF2B5EF4-FFF2-40B4-BE49-F238E27FC236}">
                  <a16:creationId xmlns:a16="http://schemas.microsoft.com/office/drawing/2014/main" id="{B28817EE-0245-4A78-8F4C-83F3E6904280}"/>
                </a:ext>
              </a:extLst>
            </p:cNvPr>
            <p:cNvSpPr txBox="1"/>
            <p:nvPr/>
          </p:nvSpPr>
          <p:spPr>
            <a:xfrm>
              <a:off x="1688782" y="3890747"/>
              <a:ext cx="1500732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dirty="0"/>
                <a:t>. 2 =</a:t>
              </a:r>
            </a:p>
          </p:txBody>
        </p:sp>
      </p:grp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00A56ADC-0BA7-40C2-97EA-948227BA14D4}"/>
              </a:ext>
            </a:extLst>
          </p:cNvPr>
          <p:cNvSpPr txBox="1"/>
          <p:nvPr/>
        </p:nvSpPr>
        <p:spPr>
          <a:xfrm>
            <a:off x="1013700" y="3825137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0</a:t>
            </a:r>
          </a:p>
        </p:txBody>
      </p:sp>
      <p:sp>
        <p:nvSpPr>
          <p:cNvPr id="104" name="TextovéPole 103">
            <a:extLst>
              <a:ext uri="{FF2B5EF4-FFF2-40B4-BE49-F238E27FC236}">
                <a16:creationId xmlns:a16="http://schemas.microsoft.com/office/drawing/2014/main" id="{13EAFAC4-ED88-4A82-A291-C5B827D66B2D}"/>
              </a:ext>
            </a:extLst>
          </p:cNvPr>
          <p:cNvSpPr txBox="1"/>
          <p:nvPr/>
        </p:nvSpPr>
        <p:spPr>
          <a:xfrm>
            <a:off x="2984846" y="1019331"/>
            <a:ext cx="74366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Pomoc Punťovi dostat se k misce tím, že správně vypočítáš</a:t>
            </a:r>
          </a:p>
          <a:p>
            <a:r>
              <a:rPr lang="cs-CZ" sz="2400" dirty="0"/>
              <a:t>příklady na násobení.</a:t>
            </a:r>
          </a:p>
        </p:txBody>
      </p:sp>
    </p:spTree>
    <p:extLst>
      <p:ext uri="{BB962C8B-B14F-4D97-AF65-F5344CB8AC3E}">
        <p14:creationId xmlns:p14="http://schemas.microsoft.com/office/powerpoint/2010/main" val="3401979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00"/>
                            </p:stCondLst>
                            <p:childTnLst>
                              <p:par>
                                <p:cTn id="1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00"/>
                            </p:stCondLst>
                            <p:childTnLst>
                              <p:par>
                                <p:cTn id="122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1.48148E-6 L -0.0621 -0.00556 " pathEditMode="relative" rAng="0" ptsTypes="AA">
                                      <p:cBhvr>
                                        <p:cTn id="12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12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3" grpId="0" animBg="1"/>
      <p:bldP spid="14" grpId="0" animBg="1"/>
      <p:bldP spid="18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ovéPole 51">
            <a:extLst>
              <a:ext uri="{FF2B5EF4-FFF2-40B4-BE49-F238E27FC236}">
                <a16:creationId xmlns:a16="http://schemas.microsoft.com/office/drawing/2014/main" id="{2D8BC645-C5C7-491E-BCF4-616FF82B2FD7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B5BC370F-DFA8-4C13-8D7A-481B729D5075}"/>
              </a:ext>
            </a:extLst>
          </p:cNvPr>
          <p:cNvSpPr txBox="1"/>
          <p:nvPr/>
        </p:nvSpPr>
        <p:spPr>
          <a:xfrm>
            <a:off x="373216" y="101459"/>
            <a:ext cx="8370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klikni</a:t>
            </a:r>
          </a:p>
        </p:txBody>
      </p:sp>
      <p:sp>
        <p:nvSpPr>
          <p:cNvPr id="44" name="Vývojový diagram: spojnice 43">
            <a:extLst>
              <a:ext uri="{FF2B5EF4-FFF2-40B4-BE49-F238E27FC236}">
                <a16:creationId xmlns:a16="http://schemas.microsoft.com/office/drawing/2014/main" id="{A0B8AAD0-7A9D-4DA6-B2A3-05E8DDC1990A}"/>
              </a:ext>
            </a:extLst>
          </p:cNvPr>
          <p:cNvSpPr/>
          <p:nvPr/>
        </p:nvSpPr>
        <p:spPr>
          <a:xfrm>
            <a:off x="458249" y="5272105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Vývojový diagram: spojnice 45">
            <a:extLst>
              <a:ext uri="{FF2B5EF4-FFF2-40B4-BE49-F238E27FC236}">
                <a16:creationId xmlns:a16="http://schemas.microsoft.com/office/drawing/2014/main" id="{1849E9AA-D5C8-481B-BD8E-551941297AA4}"/>
              </a:ext>
            </a:extLst>
          </p:cNvPr>
          <p:cNvSpPr/>
          <p:nvPr/>
        </p:nvSpPr>
        <p:spPr>
          <a:xfrm>
            <a:off x="7965741" y="529688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Vývojový diagram: spojnice 46">
            <a:extLst>
              <a:ext uri="{FF2B5EF4-FFF2-40B4-BE49-F238E27FC236}">
                <a16:creationId xmlns:a16="http://schemas.microsoft.com/office/drawing/2014/main" id="{5DDC07A2-B894-44E9-AD20-F26729BF4A1A}"/>
              </a:ext>
            </a:extLst>
          </p:cNvPr>
          <p:cNvSpPr/>
          <p:nvPr/>
        </p:nvSpPr>
        <p:spPr>
          <a:xfrm>
            <a:off x="7446102" y="52971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Vývojový diagram: spojnice 47">
            <a:extLst>
              <a:ext uri="{FF2B5EF4-FFF2-40B4-BE49-F238E27FC236}">
                <a16:creationId xmlns:a16="http://schemas.microsoft.com/office/drawing/2014/main" id="{6543D13F-B5D0-4A09-9332-19159EB68099}"/>
              </a:ext>
            </a:extLst>
          </p:cNvPr>
          <p:cNvSpPr/>
          <p:nvPr/>
        </p:nvSpPr>
        <p:spPr>
          <a:xfrm>
            <a:off x="6929484" y="52971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Vývojový diagram: spojnice 48">
            <a:extLst>
              <a:ext uri="{FF2B5EF4-FFF2-40B4-BE49-F238E27FC236}">
                <a16:creationId xmlns:a16="http://schemas.microsoft.com/office/drawing/2014/main" id="{2FDCB98B-3879-473D-ABD4-3042C929688C}"/>
              </a:ext>
            </a:extLst>
          </p:cNvPr>
          <p:cNvSpPr/>
          <p:nvPr/>
        </p:nvSpPr>
        <p:spPr>
          <a:xfrm>
            <a:off x="6393397" y="5282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Vývojový diagram: spojnice 49">
            <a:extLst>
              <a:ext uri="{FF2B5EF4-FFF2-40B4-BE49-F238E27FC236}">
                <a16:creationId xmlns:a16="http://schemas.microsoft.com/office/drawing/2014/main" id="{D12B2DF7-E76A-4F33-928E-98C00762A3C1}"/>
              </a:ext>
            </a:extLst>
          </p:cNvPr>
          <p:cNvSpPr/>
          <p:nvPr/>
        </p:nvSpPr>
        <p:spPr>
          <a:xfrm>
            <a:off x="5896035" y="527401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Vývojový diagram: spojnice 50">
            <a:extLst>
              <a:ext uri="{FF2B5EF4-FFF2-40B4-BE49-F238E27FC236}">
                <a16:creationId xmlns:a16="http://schemas.microsoft.com/office/drawing/2014/main" id="{DAFD0DEA-0F15-4953-BB22-2B94BED0576C}"/>
              </a:ext>
            </a:extLst>
          </p:cNvPr>
          <p:cNvSpPr/>
          <p:nvPr/>
        </p:nvSpPr>
        <p:spPr>
          <a:xfrm>
            <a:off x="5379417" y="5282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Vývojový diagram: spojnice 52">
            <a:extLst>
              <a:ext uri="{FF2B5EF4-FFF2-40B4-BE49-F238E27FC236}">
                <a16:creationId xmlns:a16="http://schemas.microsoft.com/office/drawing/2014/main" id="{23DA38D5-5ECA-4C45-9BDD-7A0B0CA5A60E}"/>
              </a:ext>
            </a:extLst>
          </p:cNvPr>
          <p:cNvSpPr/>
          <p:nvPr/>
        </p:nvSpPr>
        <p:spPr>
          <a:xfrm>
            <a:off x="4840582" y="527434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ývojový diagram: spojnice 53">
            <a:extLst>
              <a:ext uri="{FF2B5EF4-FFF2-40B4-BE49-F238E27FC236}">
                <a16:creationId xmlns:a16="http://schemas.microsoft.com/office/drawing/2014/main" id="{E7B650A3-614C-4810-BCB6-3D0637894DE1}"/>
              </a:ext>
            </a:extLst>
          </p:cNvPr>
          <p:cNvSpPr/>
          <p:nvPr/>
        </p:nvSpPr>
        <p:spPr>
          <a:xfrm>
            <a:off x="4291907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874742BE-3FFA-41A2-B016-29B88DD9A08E}"/>
              </a:ext>
            </a:extLst>
          </p:cNvPr>
          <p:cNvSpPr/>
          <p:nvPr/>
        </p:nvSpPr>
        <p:spPr>
          <a:xfrm>
            <a:off x="3772239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92E4648F-FE1D-4D29-9F41-8724E21A28EC}"/>
              </a:ext>
            </a:extLst>
          </p:cNvPr>
          <p:cNvSpPr/>
          <p:nvPr/>
        </p:nvSpPr>
        <p:spPr>
          <a:xfrm>
            <a:off x="3216629" y="529243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19E40941-229D-40F0-A5F4-6D16613AAC74}"/>
              </a:ext>
            </a:extLst>
          </p:cNvPr>
          <p:cNvSpPr/>
          <p:nvPr/>
        </p:nvSpPr>
        <p:spPr>
          <a:xfrm>
            <a:off x="2658999" y="527210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0BE025F0-7D8D-482B-84E9-36C118248D12}"/>
              </a:ext>
            </a:extLst>
          </p:cNvPr>
          <p:cNvSpPr/>
          <p:nvPr/>
        </p:nvSpPr>
        <p:spPr>
          <a:xfrm>
            <a:off x="2120164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EFCEFCDD-0B75-4E94-A303-D2E69F8C71F1}"/>
              </a:ext>
            </a:extLst>
          </p:cNvPr>
          <p:cNvSpPr/>
          <p:nvPr/>
        </p:nvSpPr>
        <p:spPr>
          <a:xfrm>
            <a:off x="1571489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71D54658-FCB2-41D4-B37D-AE4333A9312A}"/>
              </a:ext>
            </a:extLst>
          </p:cNvPr>
          <p:cNvSpPr/>
          <p:nvPr/>
        </p:nvSpPr>
        <p:spPr>
          <a:xfrm>
            <a:off x="1014695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TextovéPole 61">
            <a:extLst>
              <a:ext uri="{FF2B5EF4-FFF2-40B4-BE49-F238E27FC236}">
                <a16:creationId xmlns:a16="http://schemas.microsoft.com/office/drawing/2014/main" id="{9221BD42-DC06-4E1C-822A-F717EB5EE3AD}"/>
              </a:ext>
            </a:extLst>
          </p:cNvPr>
          <p:cNvSpPr txBox="1"/>
          <p:nvPr/>
        </p:nvSpPr>
        <p:spPr>
          <a:xfrm>
            <a:off x="463073" y="466978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C4FE3610-E465-44DB-9D17-8976AF2409A5}"/>
              </a:ext>
            </a:extLst>
          </p:cNvPr>
          <p:cNvSpPr/>
          <p:nvPr/>
        </p:nvSpPr>
        <p:spPr>
          <a:xfrm>
            <a:off x="8514416" y="53032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TextovéPole 63">
            <a:extLst>
              <a:ext uri="{FF2B5EF4-FFF2-40B4-BE49-F238E27FC236}">
                <a16:creationId xmlns:a16="http://schemas.microsoft.com/office/drawing/2014/main" id="{E7C2BB88-1B54-45B0-93BF-7AA9EFC6BE21}"/>
              </a:ext>
            </a:extLst>
          </p:cNvPr>
          <p:cNvSpPr txBox="1"/>
          <p:nvPr/>
        </p:nvSpPr>
        <p:spPr>
          <a:xfrm>
            <a:off x="8390996" y="4701412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C1C399BD-B139-435B-A27D-E5317BC999C2}"/>
              </a:ext>
            </a:extLst>
          </p:cNvPr>
          <p:cNvSpPr txBox="1"/>
          <p:nvPr/>
        </p:nvSpPr>
        <p:spPr>
          <a:xfrm>
            <a:off x="5783835" y="4707497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66" name="TextovéPole 65">
            <a:extLst>
              <a:ext uri="{FF2B5EF4-FFF2-40B4-BE49-F238E27FC236}">
                <a16:creationId xmlns:a16="http://schemas.microsoft.com/office/drawing/2014/main" id="{CDF45CF8-5173-4209-A3B3-E6B02374FA64}"/>
              </a:ext>
            </a:extLst>
          </p:cNvPr>
          <p:cNvSpPr txBox="1"/>
          <p:nvPr/>
        </p:nvSpPr>
        <p:spPr>
          <a:xfrm>
            <a:off x="3227533" y="472708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4F0E99D-15DB-4DD5-8260-C95577F77220}"/>
              </a:ext>
            </a:extLst>
          </p:cNvPr>
          <p:cNvSpPr/>
          <p:nvPr/>
        </p:nvSpPr>
        <p:spPr>
          <a:xfrm>
            <a:off x="8841075" y="586102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CADFD39B-ABF4-43B3-B691-2C2BD7BA615E}"/>
              </a:ext>
            </a:extLst>
          </p:cNvPr>
          <p:cNvSpPr/>
          <p:nvPr/>
        </p:nvSpPr>
        <p:spPr>
          <a:xfrm>
            <a:off x="158160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DF5361F3-DD7A-4893-85D9-FBD0218B23BD}"/>
              </a:ext>
            </a:extLst>
          </p:cNvPr>
          <p:cNvSpPr/>
          <p:nvPr/>
        </p:nvSpPr>
        <p:spPr>
          <a:xfrm>
            <a:off x="1111949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701AF615-0888-4DF7-AD8F-3EC09A9C5C66}"/>
              </a:ext>
            </a:extLst>
          </p:cNvPr>
          <p:cNvSpPr/>
          <p:nvPr/>
        </p:nvSpPr>
        <p:spPr>
          <a:xfrm>
            <a:off x="2070446" y="583248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7E1B0C78-D41E-499E-8298-62730F19BACA}"/>
              </a:ext>
            </a:extLst>
          </p:cNvPr>
          <p:cNvSpPr/>
          <p:nvPr/>
        </p:nvSpPr>
        <p:spPr>
          <a:xfrm>
            <a:off x="3028652" y="584725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151A85AF-3891-4A0D-B899-FD404FE55D80}"/>
              </a:ext>
            </a:extLst>
          </p:cNvPr>
          <p:cNvSpPr/>
          <p:nvPr/>
        </p:nvSpPr>
        <p:spPr>
          <a:xfrm>
            <a:off x="3998619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3595EAEA-2D35-4636-846D-D58E90FB4B13}"/>
              </a:ext>
            </a:extLst>
          </p:cNvPr>
          <p:cNvSpPr/>
          <p:nvPr/>
        </p:nvSpPr>
        <p:spPr>
          <a:xfrm>
            <a:off x="4981635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EED5A18F-BF2A-4989-B41F-2EF5F69649B8}"/>
              </a:ext>
            </a:extLst>
          </p:cNvPr>
          <p:cNvSpPr/>
          <p:nvPr/>
        </p:nvSpPr>
        <p:spPr>
          <a:xfrm>
            <a:off x="5977670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23D60CE1-7E86-44BD-8E48-A6B68FEBD42C}"/>
              </a:ext>
            </a:extLst>
          </p:cNvPr>
          <p:cNvSpPr/>
          <p:nvPr/>
        </p:nvSpPr>
        <p:spPr>
          <a:xfrm>
            <a:off x="6933317" y="5832202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2EE09BB0-B5F6-420F-8BD2-ABF12DC7FE33}"/>
              </a:ext>
            </a:extLst>
          </p:cNvPr>
          <p:cNvSpPr/>
          <p:nvPr/>
        </p:nvSpPr>
        <p:spPr>
          <a:xfrm>
            <a:off x="7888964" y="582947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67" name="TextovéPole 66">
            <a:extLst>
              <a:ext uri="{FF2B5EF4-FFF2-40B4-BE49-F238E27FC236}">
                <a16:creationId xmlns:a16="http://schemas.microsoft.com/office/drawing/2014/main" id="{39863959-BFF7-4AE9-B286-86CFCA2096D5}"/>
              </a:ext>
            </a:extLst>
          </p:cNvPr>
          <p:cNvSpPr txBox="1"/>
          <p:nvPr/>
        </p:nvSpPr>
        <p:spPr>
          <a:xfrm>
            <a:off x="8971616" y="4867501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8" name="TextovéPole 67">
            <a:extLst>
              <a:ext uri="{FF2B5EF4-FFF2-40B4-BE49-F238E27FC236}">
                <a16:creationId xmlns:a16="http://schemas.microsoft.com/office/drawing/2014/main" id="{681468C1-960C-4533-A1A3-A16C34D1215E}"/>
              </a:ext>
            </a:extLst>
          </p:cNvPr>
          <p:cNvSpPr txBox="1"/>
          <p:nvPr/>
        </p:nvSpPr>
        <p:spPr>
          <a:xfrm>
            <a:off x="6335064" y="4905224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9" name="TextovéPole 68">
            <a:extLst>
              <a:ext uri="{FF2B5EF4-FFF2-40B4-BE49-F238E27FC236}">
                <a16:creationId xmlns:a16="http://schemas.microsoft.com/office/drawing/2014/main" id="{9373A262-51C2-42BD-9AC0-A37033618AE8}"/>
              </a:ext>
            </a:extLst>
          </p:cNvPr>
          <p:cNvSpPr txBox="1"/>
          <p:nvPr/>
        </p:nvSpPr>
        <p:spPr>
          <a:xfrm>
            <a:off x="3536911" y="4901514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689D1535-CC01-4A4D-979B-F76C0F1CEC86}"/>
              </a:ext>
            </a:extLst>
          </p:cNvPr>
          <p:cNvSpPr txBox="1"/>
          <p:nvPr/>
        </p:nvSpPr>
        <p:spPr>
          <a:xfrm>
            <a:off x="803821" y="483172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grpSp>
        <p:nvGrpSpPr>
          <p:cNvPr id="27" name="Skupina 26">
            <a:extLst>
              <a:ext uri="{FF2B5EF4-FFF2-40B4-BE49-F238E27FC236}">
                <a16:creationId xmlns:a16="http://schemas.microsoft.com/office/drawing/2014/main" id="{3062356C-88A2-4FFE-B5C9-00C5551C63BE}"/>
              </a:ext>
            </a:extLst>
          </p:cNvPr>
          <p:cNvGrpSpPr/>
          <p:nvPr/>
        </p:nvGrpSpPr>
        <p:grpSpPr>
          <a:xfrm>
            <a:off x="9985008" y="3853512"/>
            <a:ext cx="2185878" cy="1706120"/>
            <a:chOff x="7540487" y="2206284"/>
            <a:chExt cx="1206673" cy="831399"/>
          </a:xfrm>
        </p:grpSpPr>
        <p:sp>
          <p:nvSpPr>
            <p:cNvPr id="20" name="Obdélník 19">
              <a:extLst>
                <a:ext uri="{FF2B5EF4-FFF2-40B4-BE49-F238E27FC236}">
                  <a16:creationId xmlns:a16="http://schemas.microsoft.com/office/drawing/2014/main" id="{CF38E418-D5AB-4646-B889-849DA48EF664}"/>
                </a:ext>
              </a:extLst>
            </p:cNvPr>
            <p:cNvSpPr/>
            <p:nvPr/>
          </p:nvSpPr>
          <p:spPr>
            <a:xfrm>
              <a:off x="7754575" y="2206284"/>
              <a:ext cx="992585" cy="327991"/>
            </a:xfrm>
            <a:custGeom>
              <a:avLst/>
              <a:gdLst>
                <a:gd name="connsiteX0" fmla="*/ 0 w 992585"/>
                <a:gd name="connsiteY0" fmla="*/ 0 h 314739"/>
                <a:gd name="connsiteX1" fmla="*/ 992585 w 992585"/>
                <a:gd name="connsiteY1" fmla="*/ 0 h 314739"/>
                <a:gd name="connsiteX2" fmla="*/ 992585 w 992585"/>
                <a:gd name="connsiteY2" fmla="*/ 314739 h 314739"/>
                <a:gd name="connsiteX3" fmla="*/ 0 w 992585"/>
                <a:gd name="connsiteY3" fmla="*/ 314739 h 314739"/>
                <a:gd name="connsiteX4" fmla="*/ 0 w 992585"/>
                <a:gd name="connsiteY4" fmla="*/ 0 h 314739"/>
                <a:gd name="connsiteX0" fmla="*/ 0 w 992585"/>
                <a:gd name="connsiteY0" fmla="*/ 0 h 327991"/>
                <a:gd name="connsiteX1" fmla="*/ 992585 w 992585"/>
                <a:gd name="connsiteY1" fmla="*/ 0 h 327991"/>
                <a:gd name="connsiteX2" fmla="*/ 992585 w 992585"/>
                <a:gd name="connsiteY2" fmla="*/ 314739 h 327991"/>
                <a:gd name="connsiteX3" fmla="*/ 265044 w 992585"/>
                <a:gd name="connsiteY3" fmla="*/ 327991 h 327991"/>
                <a:gd name="connsiteX4" fmla="*/ 0 w 992585"/>
                <a:gd name="connsiteY4" fmla="*/ 0 h 327991"/>
                <a:gd name="connsiteX0" fmla="*/ 0 w 992585"/>
                <a:gd name="connsiteY0" fmla="*/ 0 h 327991"/>
                <a:gd name="connsiteX1" fmla="*/ 727542 w 992585"/>
                <a:gd name="connsiteY1" fmla="*/ 0 h 327991"/>
                <a:gd name="connsiteX2" fmla="*/ 992585 w 992585"/>
                <a:gd name="connsiteY2" fmla="*/ 314739 h 327991"/>
                <a:gd name="connsiteX3" fmla="*/ 265044 w 992585"/>
                <a:gd name="connsiteY3" fmla="*/ 327991 h 327991"/>
                <a:gd name="connsiteX4" fmla="*/ 0 w 992585"/>
                <a:gd name="connsiteY4" fmla="*/ 0 h 327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2585" h="327991">
                  <a:moveTo>
                    <a:pt x="0" y="0"/>
                  </a:moveTo>
                  <a:lnTo>
                    <a:pt x="727542" y="0"/>
                  </a:lnTo>
                  <a:lnTo>
                    <a:pt x="992585" y="314739"/>
                  </a:lnTo>
                  <a:lnTo>
                    <a:pt x="265044" y="3279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délník 20">
              <a:extLst>
                <a:ext uri="{FF2B5EF4-FFF2-40B4-BE49-F238E27FC236}">
                  <a16:creationId xmlns:a16="http://schemas.microsoft.com/office/drawing/2014/main" id="{24DD4533-F17D-4383-8787-CD3DE90E12D7}"/>
                </a:ext>
              </a:extLst>
            </p:cNvPr>
            <p:cNvSpPr/>
            <p:nvPr/>
          </p:nvSpPr>
          <p:spPr>
            <a:xfrm>
              <a:off x="8070574" y="2534275"/>
              <a:ext cx="599206" cy="457200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3" name="Přímá spojnice 22">
              <a:extLst>
                <a:ext uri="{FF2B5EF4-FFF2-40B4-BE49-F238E27FC236}">
                  <a16:creationId xmlns:a16="http://schemas.microsoft.com/office/drawing/2014/main" id="{85C16887-BDCE-4EDC-92B8-F61C9112759C}"/>
                </a:ext>
              </a:extLst>
            </p:cNvPr>
            <p:cNvCxnSpPr>
              <a:stCxn id="20" idx="0"/>
            </p:cNvCxnSpPr>
            <p:nvPr/>
          </p:nvCxnSpPr>
          <p:spPr>
            <a:xfrm flipH="1">
              <a:off x="7540487" y="2206284"/>
              <a:ext cx="214088" cy="32799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Obdélník 24">
              <a:extLst>
                <a:ext uri="{FF2B5EF4-FFF2-40B4-BE49-F238E27FC236}">
                  <a16:creationId xmlns:a16="http://schemas.microsoft.com/office/drawing/2014/main" id="{E7269CDA-8A1A-4966-9148-85DB0AFDF4AF}"/>
                </a:ext>
              </a:extLst>
            </p:cNvPr>
            <p:cNvSpPr/>
            <p:nvPr/>
          </p:nvSpPr>
          <p:spPr>
            <a:xfrm>
              <a:off x="7562985" y="2531537"/>
              <a:ext cx="507590" cy="457200"/>
            </a:xfrm>
            <a:custGeom>
              <a:avLst/>
              <a:gdLst>
                <a:gd name="connsiteX0" fmla="*/ 0 w 507590"/>
                <a:gd name="connsiteY0" fmla="*/ 0 h 457200"/>
                <a:gd name="connsiteX1" fmla="*/ 507590 w 507590"/>
                <a:gd name="connsiteY1" fmla="*/ 0 h 457200"/>
                <a:gd name="connsiteX2" fmla="*/ 507590 w 507590"/>
                <a:gd name="connsiteY2" fmla="*/ 457200 h 457200"/>
                <a:gd name="connsiteX3" fmla="*/ 0 w 507590"/>
                <a:gd name="connsiteY3" fmla="*/ 457200 h 457200"/>
                <a:gd name="connsiteX4" fmla="*/ 0 w 507590"/>
                <a:gd name="connsiteY4" fmla="*/ 0 h 457200"/>
                <a:gd name="connsiteX0" fmla="*/ 0 w 507590"/>
                <a:gd name="connsiteY0" fmla="*/ 0 h 457200"/>
                <a:gd name="connsiteX1" fmla="*/ 507590 w 507590"/>
                <a:gd name="connsiteY1" fmla="*/ 0 h 457200"/>
                <a:gd name="connsiteX2" fmla="*/ 507590 w 507590"/>
                <a:gd name="connsiteY2" fmla="*/ 457200 h 457200"/>
                <a:gd name="connsiteX3" fmla="*/ 39757 w 507590"/>
                <a:gd name="connsiteY3" fmla="*/ 390939 h 457200"/>
                <a:gd name="connsiteX4" fmla="*/ 0 w 507590"/>
                <a:gd name="connsiteY4" fmla="*/ 0 h 45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7590" h="457200">
                  <a:moveTo>
                    <a:pt x="0" y="0"/>
                  </a:moveTo>
                  <a:lnTo>
                    <a:pt x="507590" y="0"/>
                  </a:lnTo>
                  <a:lnTo>
                    <a:pt x="507590" y="457200"/>
                  </a:lnTo>
                  <a:lnTo>
                    <a:pt x="39757" y="3909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ětiva 25">
              <a:extLst>
                <a:ext uri="{FF2B5EF4-FFF2-40B4-BE49-F238E27FC236}">
                  <a16:creationId xmlns:a16="http://schemas.microsoft.com/office/drawing/2014/main" id="{38699E7C-A196-48B9-990F-60F81B534559}"/>
                </a:ext>
              </a:extLst>
            </p:cNvPr>
            <p:cNvSpPr/>
            <p:nvPr/>
          </p:nvSpPr>
          <p:spPr>
            <a:xfrm rot="7236093">
              <a:off x="7655786" y="2682903"/>
              <a:ext cx="337543" cy="372018"/>
            </a:xfrm>
            <a:prstGeom prst="chord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33" name="Obrázek 32">
            <a:extLst>
              <a:ext uri="{FF2B5EF4-FFF2-40B4-BE49-F238E27FC236}">
                <a16:creationId xmlns:a16="http://schemas.microsoft.com/office/drawing/2014/main" id="{D7C5F192-26F7-45E7-AA99-526FCF2C7C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842" y="3105954"/>
            <a:ext cx="633931" cy="469109"/>
          </a:xfrm>
          <a:prstGeom prst="rect">
            <a:avLst/>
          </a:prstGeom>
        </p:spPr>
      </p:pic>
      <p:pic>
        <p:nvPicPr>
          <p:cNvPr id="35" name="Obrázek 34" descr="Obsah obrázku hodiny, kreslení&#10;&#10;Popis byl vytvořen automaticky">
            <a:extLst>
              <a:ext uri="{FF2B5EF4-FFF2-40B4-BE49-F238E27FC236}">
                <a16:creationId xmlns:a16="http://schemas.microsoft.com/office/drawing/2014/main" id="{37B0BE77-7E9D-470D-9D1D-5BFA84F609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72230">
            <a:off x="389146" y="3091872"/>
            <a:ext cx="481045" cy="245333"/>
          </a:xfrm>
          <a:prstGeom prst="rect">
            <a:avLst/>
          </a:prstGeom>
        </p:spPr>
      </p:pic>
      <p:pic>
        <p:nvPicPr>
          <p:cNvPr id="29" name="Obrázek 28">
            <a:extLst>
              <a:ext uri="{FF2B5EF4-FFF2-40B4-BE49-F238E27FC236}">
                <a16:creationId xmlns:a16="http://schemas.microsoft.com/office/drawing/2014/main" id="{48BAC316-B09C-4CDD-8254-C3556B5581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71086">
            <a:off x="1763472" y="3082530"/>
            <a:ext cx="846255" cy="492469"/>
          </a:xfrm>
          <a:prstGeom prst="rect">
            <a:avLst/>
          </a:prstGeom>
        </p:spPr>
      </p:pic>
      <p:sp>
        <p:nvSpPr>
          <p:cNvPr id="18" name="TextovéPole 17">
            <a:extLst>
              <a:ext uri="{FF2B5EF4-FFF2-40B4-BE49-F238E27FC236}">
                <a16:creationId xmlns:a16="http://schemas.microsoft.com/office/drawing/2014/main" id="{14EAA9CB-C922-4261-A579-D53DFC434277}"/>
              </a:ext>
            </a:extLst>
          </p:cNvPr>
          <p:cNvSpPr txBox="1"/>
          <p:nvPr/>
        </p:nvSpPr>
        <p:spPr>
          <a:xfrm>
            <a:off x="869132" y="3825137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2</a:t>
            </a:r>
          </a:p>
        </p:txBody>
      </p:sp>
      <p:grpSp>
        <p:nvGrpSpPr>
          <p:cNvPr id="24" name="Skupina 23">
            <a:extLst>
              <a:ext uri="{FF2B5EF4-FFF2-40B4-BE49-F238E27FC236}">
                <a16:creationId xmlns:a16="http://schemas.microsoft.com/office/drawing/2014/main" id="{9FC5A82F-42C4-45C7-9920-D80E5D2006F6}"/>
              </a:ext>
            </a:extLst>
          </p:cNvPr>
          <p:cNvGrpSpPr/>
          <p:nvPr/>
        </p:nvGrpSpPr>
        <p:grpSpPr>
          <a:xfrm>
            <a:off x="721851" y="3853512"/>
            <a:ext cx="3647931" cy="1108633"/>
            <a:chOff x="721851" y="3853512"/>
            <a:chExt cx="3647931" cy="1108633"/>
          </a:xfrm>
        </p:grpSpPr>
        <p:sp>
          <p:nvSpPr>
            <p:cNvPr id="3" name="TextovéPole 2">
              <a:extLst>
                <a:ext uri="{FF2B5EF4-FFF2-40B4-BE49-F238E27FC236}">
                  <a16:creationId xmlns:a16="http://schemas.microsoft.com/office/drawing/2014/main" id="{A9BC4ACF-97D6-4785-BD6D-DAB30DD502EA}"/>
                </a:ext>
              </a:extLst>
            </p:cNvPr>
            <p:cNvSpPr txBox="1"/>
            <p:nvPr/>
          </p:nvSpPr>
          <p:spPr>
            <a:xfrm>
              <a:off x="2206993" y="3946482"/>
              <a:ext cx="184731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cs-CZ" sz="6000" dirty="0"/>
            </a:p>
          </p:txBody>
        </p:sp>
        <p:sp>
          <p:nvSpPr>
            <p:cNvPr id="2" name="TextovéPole 1">
              <a:extLst>
                <a:ext uri="{FF2B5EF4-FFF2-40B4-BE49-F238E27FC236}">
                  <a16:creationId xmlns:a16="http://schemas.microsoft.com/office/drawing/2014/main" id="{013C5337-1F51-46E5-85A8-62F89474F1AC}"/>
                </a:ext>
              </a:extLst>
            </p:cNvPr>
            <p:cNvSpPr txBox="1"/>
            <p:nvPr/>
          </p:nvSpPr>
          <p:spPr>
            <a:xfrm>
              <a:off x="3198754" y="3853512"/>
              <a:ext cx="574196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dirty="0"/>
                <a:t>4</a:t>
              </a:r>
            </a:p>
          </p:txBody>
        </p:sp>
        <p:sp>
          <p:nvSpPr>
            <p:cNvPr id="12" name="Ovál 11">
              <a:extLst>
                <a:ext uri="{FF2B5EF4-FFF2-40B4-BE49-F238E27FC236}">
                  <a16:creationId xmlns:a16="http://schemas.microsoft.com/office/drawing/2014/main" id="{98DC3991-90D1-4C75-BDBD-2BBA264C80AE}"/>
                </a:ext>
              </a:extLst>
            </p:cNvPr>
            <p:cNvSpPr/>
            <p:nvPr/>
          </p:nvSpPr>
          <p:spPr>
            <a:xfrm>
              <a:off x="721851" y="3901179"/>
              <a:ext cx="851464" cy="834652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>
              <a:extLst>
                <a:ext uri="{FF2B5EF4-FFF2-40B4-BE49-F238E27FC236}">
                  <a16:creationId xmlns:a16="http://schemas.microsoft.com/office/drawing/2014/main" id="{D3AF940B-D79B-4F06-8F04-4F363CACD2F9}"/>
                </a:ext>
              </a:extLst>
            </p:cNvPr>
            <p:cNvSpPr txBox="1"/>
            <p:nvPr/>
          </p:nvSpPr>
          <p:spPr>
            <a:xfrm>
              <a:off x="4185051" y="3946481"/>
              <a:ext cx="184731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cs-CZ" sz="6000" dirty="0"/>
            </a:p>
          </p:txBody>
        </p:sp>
        <p:sp>
          <p:nvSpPr>
            <p:cNvPr id="22" name="TextovéPole 21">
              <a:extLst>
                <a:ext uri="{FF2B5EF4-FFF2-40B4-BE49-F238E27FC236}">
                  <a16:creationId xmlns:a16="http://schemas.microsoft.com/office/drawing/2014/main" id="{B28817EE-0245-4A78-8F4C-83F3E6904280}"/>
                </a:ext>
              </a:extLst>
            </p:cNvPr>
            <p:cNvSpPr txBox="1"/>
            <p:nvPr/>
          </p:nvSpPr>
          <p:spPr>
            <a:xfrm>
              <a:off x="1688782" y="3890747"/>
              <a:ext cx="1500732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dirty="0"/>
                <a:t>. 2 =</a:t>
              </a:r>
            </a:p>
          </p:txBody>
        </p:sp>
      </p:grpSp>
      <p:sp>
        <p:nvSpPr>
          <p:cNvPr id="104" name="TextovéPole 103">
            <a:extLst>
              <a:ext uri="{FF2B5EF4-FFF2-40B4-BE49-F238E27FC236}">
                <a16:creationId xmlns:a16="http://schemas.microsoft.com/office/drawing/2014/main" id="{EA811B6F-5FEB-4D70-8EAD-5BB3E773DE9A}"/>
              </a:ext>
            </a:extLst>
          </p:cNvPr>
          <p:cNvSpPr txBox="1"/>
          <p:nvPr/>
        </p:nvSpPr>
        <p:spPr>
          <a:xfrm>
            <a:off x="2984846" y="1019331"/>
            <a:ext cx="74366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Pomoc Punťovi dostat se k misce tím, že správně vypočítáš</a:t>
            </a:r>
          </a:p>
          <a:p>
            <a:r>
              <a:rPr lang="cs-CZ" sz="2400" dirty="0"/>
              <a:t>příklady na násobení.</a:t>
            </a:r>
          </a:p>
        </p:txBody>
      </p:sp>
    </p:spTree>
    <p:extLst>
      <p:ext uri="{BB962C8B-B14F-4D97-AF65-F5344CB8AC3E}">
        <p14:creationId xmlns:p14="http://schemas.microsoft.com/office/powerpoint/2010/main" val="3223052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3.33333E-6 L -0.06394 -0.00324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03" y="-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3" grpId="0" animBg="1"/>
      <p:bldP spid="14" grpId="0" animBg="1"/>
      <p:bldP spid="1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ovéPole 51">
            <a:extLst>
              <a:ext uri="{FF2B5EF4-FFF2-40B4-BE49-F238E27FC236}">
                <a16:creationId xmlns:a16="http://schemas.microsoft.com/office/drawing/2014/main" id="{2D8BC645-C5C7-491E-BCF4-616FF82B2FD7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B5BC370F-DFA8-4C13-8D7A-481B729D5075}"/>
              </a:ext>
            </a:extLst>
          </p:cNvPr>
          <p:cNvSpPr txBox="1"/>
          <p:nvPr/>
        </p:nvSpPr>
        <p:spPr>
          <a:xfrm>
            <a:off x="373216" y="101459"/>
            <a:ext cx="8370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klikni</a:t>
            </a:r>
          </a:p>
        </p:txBody>
      </p:sp>
      <p:sp>
        <p:nvSpPr>
          <p:cNvPr id="44" name="Vývojový diagram: spojnice 43">
            <a:extLst>
              <a:ext uri="{FF2B5EF4-FFF2-40B4-BE49-F238E27FC236}">
                <a16:creationId xmlns:a16="http://schemas.microsoft.com/office/drawing/2014/main" id="{A0B8AAD0-7A9D-4DA6-B2A3-05E8DDC1990A}"/>
              </a:ext>
            </a:extLst>
          </p:cNvPr>
          <p:cNvSpPr/>
          <p:nvPr/>
        </p:nvSpPr>
        <p:spPr>
          <a:xfrm>
            <a:off x="2310422" y="697809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Vývojový diagram: spojnice 45">
            <a:extLst>
              <a:ext uri="{FF2B5EF4-FFF2-40B4-BE49-F238E27FC236}">
                <a16:creationId xmlns:a16="http://schemas.microsoft.com/office/drawing/2014/main" id="{1849E9AA-D5C8-481B-BD8E-551941297AA4}"/>
              </a:ext>
            </a:extLst>
          </p:cNvPr>
          <p:cNvSpPr/>
          <p:nvPr/>
        </p:nvSpPr>
        <p:spPr>
          <a:xfrm>
            <a:off x="9817914" y="72259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Vývojový diagram: spojnice 46">
            <a:extLst>
              <a:ext uri="{FF2B5EF4-FFF2-40B4-BE49-F238E27FC236}">
                <a16:creationId xmlns:a16="http://schemas.microsoft.com/office/drawing/2014/main" id="{5DDC07A2-B894-44E9-AD20-F26729BF4A1A}"/>
              </a:ext>
            </a:extLst>
          </p:cNvPr>
          <p:cNvSpPr/>
          <p:nvPr/>
        </p:nvSpPr>
        <p:spPr>
          <a:xfrm>
            <a:off x="9298275" y="72280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Vývojový diagram: spojnice 47">
            <a:extLst>
              <a:ext uri="{FF2B5EF4-FFF2-40B4-BE49-F238E27FC236}">
                <a16:creationId xmlns:a16="http://schemas.microsoft.com/office/drawing/2014/main" id="{6543D13F-B5D0-4A09-9332-19159EB68099}"/>
              </a:ext>
            </a:extLst>
          </p:cNvPr>
          <p:cNvSpPr/>
          <p:nvPr/>
        </p:nvSpPr>
        <p:spPr>
          <a:xfrm>
            <a:off x="8781657" y="72280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Vývojový diagram: spojnice 48">
            <a:extLst>
              <a:ext uri="{FF2B5EF4-FFF2-40B4-BE49-F238E27FC236}">
                <a16:creationId xmlns:a16="http://schemas.microsoft.com/office/drawing/2014/main" id="{2FDCB98B-3879-473D-ABD4-3042C929688C}"/>
              </a:ext>
            </a:extLst>
          </p:cNvPr>
          <p:cNvSpPr/>
          <p:nvPr/>
        </p:nvSpPr>
        <p:spPr>
          <a:xfrm>
            <a:off x="8245570" y="70845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Vývojový diagram: spojnice 49">
            <a:extLst>
              <a:ext uri="{FF2B5EF4-FFF2-40B4-BE49-F238E27FC236}">
                <a16:creationId xmlns:a16="http://schemas.microsoft.com/office/drawing/2014/main" id="{D12B2DF7-E76A-4F33-928E-98C00762A3C1}"/>
              </a:ext>
            </a:extLst>
          </p:cNvPr>
          <p:cNvSpPr/>
          <p:nvPr/>
        </p:nvSpPr>
        <p:spPr>
          <a:xfrm>
            <a:off x="7748208" y="69972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Vývojový diagram: spojnice 50">
            <a:extLst>
              <a:ext uri="{FF2B5EF4-FFF2-40B4-BE49-F238E27FC236}">
                <a16:creationId xmlns:a16="http://schemas.microsoft.com/office/drawing/2014/main" id="{DAFD0DEA-0F15-4953-BB22-2B94BED0576C}"/>
              </a:ext>
            </a:extLst>
          </p:cNvPr>
          <p:cNvSpPr/>
          <p:nvPr/>
        </p:nvSpPr>
        <p:spPr>
          <a:xfrm>
            <a:off x="7231590" y="70845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Vývojový diagram: spojnice 52">
            <a:extLst>
              <a:ext uri="{FF2B5EF4-FFF2-40B4-BE49-F238E27FC236}">
                <a16:creationId xmlns:a16="http://schemas.microsoft.com/office/drawing/2014/main" id="{23DA38D5-5ECA-4C45-9BDD-7A0B0CA5A60E}"/>
              </a:ext>
            </a:extLst>
          </p:cNvPr>
          <p:cNvSpPr/>
          <p:nvPr/>
        </p:nvSpPr>
        <p:spPr>
          <a:xfrm>
            <a:off x="6692755" y="70004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ývojový diagram: spojnice 53">
            <a:extLst>
              <a:ext uri="{FF2B5EF4-FFF2-40B4-BE49-F238E27FC236}">
                <a16:creationId xmlns:a16="http://schemas.microsoft.com/office/drawing/2014/main" id="{E7B650A3-614C-4810-BCB6-3D0637894DE1}"/>
              </a:ext>
            </a:extLst>
          </p:cNvPr>
          <p:cNvSpPr/>
          <p:nvPr/>
        </p:nvSpPr>
        <p:spPr>
          <a:xfrm>
            <a:off x="6144080" y="728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874742BE-3FFA-41A2-B016-29B88DD9A08E}"/>
              </a:ext>
            </a:extLst>
          </p:cNvPr>
          <p:cNvSpPr/>
          <p:nvPr/>
        </p:nvSpPr>
        <p:spPr>
          <a:xfrm>
            <a:off x="5624412" y="728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92E4648F-FE1D-4D29-9F41-8724E21A28EC}"/>
              </a:ext>
            </a:extLst>
          </p:cNvPr>
          <p:cNvSpPr/>
          <p:nvPr/>
        </p:nvSpPr>
        <p:spPr>
          <a:xfrm>
            <a:off x="5068802" y="718139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19E40941-229D-40F0-A5F4-6D16613AAC74}"/>
              </a:ext>
            </a:extLst>
          </p:cNvPr>
          <p:cNvSpPr/>
          <p:nvPr/>
        </p:nvSpPr>
        <p:spPr>
          <a:xfrm>
            <a:off x="4511172" y="697809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0BE025F0-7D8D-482B-84E9-36C118248D12}"/>
              </a:ext>
            </a:extLst>
          </p:cNvPr>
          <p:cNvSpPr/>
          <p:nvPr/>
        </p:nvSpPr>
        <p:spPr>
          <a:xfrm>
            <a:off x="3972337" y="70241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EFCEFCDD-0B75-4E94-A303-D2E69F8C71F1}"/>
              </a:ext>
            </a:extLst>
          </p:cNvPr>
          <p:cNvSpPr/>
          <p:nvPr/>
        </p:nvSpPr>
        <p:spPr>
          <a:xfrm>
            <a:off x="3423662" y="70241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71D54658-FCB2-41D4-B37D-AE4333A9312A}"/>
              </a:ext>
            </a:extLst>
          </p:cNvPr>
          <p:cNvSpPr/>
          <p:nvPr/>
        </p:nvSpPr>
        <p:spPr>
          <a:xfrm>
            <a:off x="2866868" y="70241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TextovéPole 61">
            <a:extLst>
              <a:ext uri="{FF2B5EF4-FFF2-40B4-BE49-F238E27FC236}">
                <a16:creationId xmlns:a16="http://schemas.microsoft.com/office/drawing/2014/main" id="{9221BD42-DC06-4E1C-822A-F717EB5EE3AD}"/>
              </a:ext>
            </a:extLst>
          </p:cNvPr>
          <p:cNvSpPr txBox="1"/>
          <p:nvPr/>
        </p:nvSpPr>
        <p:spPr>
          <a:xfrm>
            <a:off x="2315246" y="95484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C4FE3610-E465-44DB-9D17-8976AF2409A5}"/>
              </a:ext>
            </a:extLst>
          </p:cNvPr>
          <p:cNvSpPr/>
          <p:nvPr/>
        </p:nvSpPr>
        <p:spPr>
          <a:xfrm>
            <a:off x="10366589" y="728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TextovéPole 63">
            <a:extLst>
              <a:ext uri="{FF2B5EF4-FFF2-40B4-BE49-F238E27FC236}">
                <a16:creationId xmlns:a16="http://schemas.microsoft.com/office/drawing/2014/main" id="{E7C2BB88-1B54-45B0-93BF-7AA9EFC6BE21}"/>
              </a:ext>
            </a:extLst>
          </p:cNvPr>
          <p:cNvSpPr txBox="1"/>
          <p:nvPr/>
        </p:nvSpPr>
        <p:spPr>
          <a:xfrm>
            <a:off x="10243169" y="127116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C1C399BD-B139-435B-A27D-E5317BC999C2}"/>
              </a:ext>
            </a:extLst>
          </p:cNvPr>
          <p:cNvSpPr txBox="1"/>
          <p:nvPr/>
        </p:nvSpPr>
        <p:spPr>
          <a:xfrm>
            <a:off x="7636008" y="133201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66" name="TextovéPole 65">
            <a:extLst>
              <a:ext uri="{FF2B5EF4-FFF2-40B4-BE49-F238E27FC236}">
                <a16:creationId xmlns:a16="http://schemas.microsoft.com/office/drawing/2014/main" id="{CDF45CF8-5173-4209-A3B3-E6B02374FA64}"/>
              </a:ext>
            </a:extLst>
          </p:cNvPr>
          <p:cNvSpPr txBox="1"/>
          <p:nvPr/>
        </p:nvSpPr>
        <p:spPr>
          <a:xfrm>
            <a:off x="5079706" y="152787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4F0E99D-15DB-4DD5-8260-C95577F77220}"/>
              </a:ext>
            </a:extLst>
          </p:cNvPr>
          <p:cNvSpPr/>
          <p:nvPr/>
        </p:nvSpPr>
        <p:spPr>
          <a:xfrm>
            <a:off x="8841075" y="582947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CADFD39B-ABF4-43B3-B691-2C2BD7BA615E}"/>
              </a:ext>
            </a:extLst>
          </p:cNvPr>
          <p:cNvSpPr/>
          <p:nvPr/>
        </p:nvSpPr>
        <p:spPr>
          <a:xfrm>
            <a:off x="158160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DF5361F3-DD7A-4893-85D9-FBD0218B23BD}"/>
              </a:ext>
            </a:extLst>
          </p:cNvPr>
          <p:cNvSpPr/>
          <p:nvPr/>
        </p:nvSpPr>
        <p:spPr>
          <a:xfrm>
            <a:off x="1111949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701AF615-0888-4DF7-AD8F-3EC09A9C5C66}"/>
              </a:ext>
            </a:extLst>
          </p:cNvPr>
          <p:cNvSpPr/>
          <p:nvPr/>
        </p:nvSpPr>
        <p:spPr>
          <a:xfrm>
            <a:off x="2070446" y="583248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7E1B0C78-D41E-499E-8298-62730F19BACA}"/>
              </a:ext>
            </a:extLst>
          </p:cNvPr>
          <p:cNvSpPr/>
          <p:nvPr/>
        </p:nvSpPr>
        <p:spPr>
          <a:xfrm>
            <a:off x="3028652" y="584725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151A85AF-3891-4A0D-B899-FD404FE55D80}"/>
              </a:ext>
            </a:extLst>
          </p:cNvPr>
          <p:cNvSpPr/>
          <p:nvPr/>
        </p:nvSpPr>
        <p:spPr>
          <a:xfrm>
            <a:off x="3998619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3595EAEA-2D35-4636-846D-D58E90FB4B13}"/>
              </a:ext>
            </a:extLst>
          </p:cNvPr>
          <p:cNvSpPr/>
          <p:nvPr/>
        </p:nvSpPr>
        <p:spPr>
          <a:xfrm>
            <a:off x="4981635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EED5A18F-BF2A-4989-B41F-2EF5F69649B8}"/>
              </a:ext>
            </a:extLst>
          </p:cNvPr>
          <p:cNvSpPr/>
          <p:nvPr/>
        </p:nvSpPr>
        <p:spPr>
          <a:xfrm>
            <a:off x="5977670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23D60CE1-7E86-44BD-8E48-A6B68FEBD42C}"/>
              </a:ext>
            </a:extLst>
          </p:cNvPr>
          <p:cNvSpPr/>
          <p:nvPr/>
        </p:nvSpPr>
        <p:spPr>
          <a:xfrm>
            <a:off x="6933317" y="5832202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2EE09BB0-B5F6-420F-8BD2-ABF12DC7FE33}"/>
              </a:ext>
            </a:extLst>
          </p:cNvPr>
          <p:cNvSpPr/>
          <p:nvPr/>
        </p:nvSpPr>
        <p:spPr>
          <a:xfrm>
            <a:off x="7888964" y="582947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67" name="TextovéPole 66">
            <a:extLst>
              <a:ext uri="{FF2B5EF4-FFF2-40B4-BE49-F238E27FC236}">
                <a16:creationId xmlns:a16="http://schemas.microsoft.com/office/drawing/2014/main" id="{39863959-BFF7-4AE9-B286-86CFCA2096D5}"/>
              </a:ext>
            </a:extLst>
          </p:cNvPr>
          <p:cNvSpPr txBox="1"/>
          <p:nvPr/>
        </p:nvSpPr>
        <p:spPr>
          <a:xfrm>
            <a:off x="10823789" y="293205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8" name="TextovéPole 67">
            <a:extLst>
              <a:ext uri="{FF2B5EF4-FFF2-40B4-BE49-F238E27FC236}">
                <a16:creationId xmlns:a16="http://schemas.microsoft.com/office/drawing/2014/main" id="{681468C1-960C-4533-A1A3-A16C34D1215E}"/>
              </a:ext>
            </a:extLst>
          </p:cNvPr>
          <p:cNvSpPr txBox="1"/>
          <p:nvPr/>
        </p:nvSpPr>
        <p:spPr>
          <a:xfrm>
            <a:off x="8187237" y="330928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9" name="TextovéPole 68">
            <a:extLst>
              <a:ext uri="{FF2B5EF4-FFF2-40B4-BE49-F238E27FC236}">
                <a16:creationId xmlns:a16="http://schemas.microsoft.com/office/drawing/2014/main" id="{9373A262-51C2-42BD-9AC0-A37033618AE8}"/>
              </a:ext>
            </a:extLst>
          </p:cNvPr>
          <p:cNvSpPr txBox="1"/>
          <p:nvPr/>
        </p:nvSpPr>
        <p:spPr>
          <a:xfrm>
            <a:off x="5389084" y="327218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689D1535-CC01-4A4D-979B-F76C0F1CEC86}"/>
              </a:ext>
            </a:extLst>
          </p:cNvPr>
          <p:cNvSpPr txBox="1"/>
          <p:nvPr/>
        </p:nvSpPr>
        <p:spPr>
          <a:xfrm>
            <a:off x="2655994" y="257433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A5CA6596-6000-463D-82EF-027B30CA5299}"/>
              </a:ext>
            </a:extLst>
          </p:cNvPr>
          <p:cNvSpPr txBox="1"/>
          <p:nvPr/>
        </p:nvSpPr>
        <p:spPr>
          <a:xfrm>
            <a:off x="821635" y="1603513"/>
            <a:ext cx="32904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/>
              <a:t>( 36 – 30 ) . 2 = 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1EDC7B26-6FF4-4BA9-A2C3-8D59DBB4A3E1}"/>
              </a:ext>
            </a:extLst>
          </p:cNvPr>
          <p:cNvSpPr txBox="1"/>
          <p:nvPr/>
        </p:nvSpPr>
        <p:spPr>
          <a:xfrm>
            <a:off x="4058596" y="160351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</a:t>
            </a:r>
          </a:p>
        </p:txBody>
      </p:sp>
      <p:sp>
        <p:nvSpPr>
          <p:cNvPr id="61" name="TextovéPole 60">
            <a:extLst>
              <a:ext uri="{FF2B5EF4-FFF2-40B4-BE49-F238E27FC236}">
                <a16:creationId xmlns:a16="http://schemas.microsoft.com/office/drawing/2014/main" id="{C0A61BE6-1E13-4F5B-9B92-A88AAAA485A5}"/>
              </a:ext>
            </a:extLst>
          </p:cNvPr>
          <p:cNvSpPr txBox="1"/>
          <p:nvPr/>
        </p:nvSpPr>
        <p:spPr>
          <a:xfrm>
            <a:off x="4429537" y="1598906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2</a:t>
            </a:r>
          </a:p>
        </p:txBody>
      </p:sp>
      <p:pic>
        <p:nvPicPr>
          <p:cNvPr id="30" name="Obrázek 29" descr="Obsah obrázku kreslení&#10;&#10;Popis byl vytvořen automaticky">
            <a:extLst>
              <a:ext uri="{FF2B5EF4-FFF2-40B4-BE49-F238E27FC236}">
                <a16:creationId xmlns:a16="http://schemas.microsoft.com/office/drawing/2014/main" id="{948D2B4E-231A-4AD3-9A10-3C1F76BB46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010" y="5206347"/>
            <a:ext cx="1494396" cy="149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413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3" grpId="0" animBg="1"/>
      <p:bldP spid="14" grpId="0" animBg="1"/>
      <p:bldP spid="11" grpId="0"/>
      <p:bldP spid="19" grpId="0"/>
      <p:bldP spid="6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ovéPole 51">
            <a:extLst>
              <a:ext uri="{FF2B5EF4-FFF2-40B4-BE49-F238E27FC236}">
                <a16:creationId xmlns:a16="http://schemas.microsoft.com/office/drawing/2014/main" id="{2D8BC645-C5C7-491E-BCF4-616FF82B2FD7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B5BC370F-DFA8-4C13-8D7A-481B729D5075}"/>
              </a:ext>
            </a:extLst>
          </p:cNvPr>
          <p:cNvSpPr txBox="1"/>
          <p:nvPr/>
        </p:nvSpPr>
        <p:spPr>
          <a:xfrm>
            <a:off x="373216" y="101459"/>
            <a:ext cx="8370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klikni</a:t>
            </a:r>
          </a:p>
        </p:txBody>
      </p:sp>
      <p:sp>
        <p:nvSpPr>
          <p:cNvPr id="44" name="Vývojový diagram: spojnice 43">
            <a:extLst>
              <a:ext uri="{FF2B5EF4-FFF2-40B4-BE49-F238E27FC236}">
                <a16:creationId xmlns:a16="http://schemas.microsoft.com/office/drawing/2014/main" id="{A0B8AAD0-7A9D-4DA6-B2A3-05E8DDC1990A}"/>
              </a:ext>
            </a:extLst>
          </p:cNvPr>
          <p:cNvSpPr/>
          <p:nvPr/>
        </p:nvSpPr>
        <p:spPr>
          <a:xfrm>
            <a:off x="2310422" y="697809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Vývojový diagram: spojnice 45">
            <a:extLst>
              <a:ext uri="{FF2B5EF4-FFF2-40B4-BE49-F238E27FC236}">
                <a16:creationId xmlns:a16="http://schemas.microsoft.com/office/drawing/2014/main" id="{1849E9AA-D5C8-481B-BD8E-551941297AA4}"/>
              </a:ext>
            </a:extLst>
          </p:cNvPr>
          <p:cNvSpPr/>
          <p:nvPr/>
        </p:nvSpPr>
        <p:spPr>
          <a:xfrm>
            <a:off x="9817914" y="72259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Vývojový diagram: spojnice 46">
            <a:extLst>
              <a:ext uri="{FF2B5EF4-FFF2-40B4-BE49-F238E27FC236}">
                <a16:creationId xmlns:a16="http://schemas.microsoft.com/office/drawing/2014/main" id="{5DDC07A2-B894-44E9-AD20-F26729BF4A1A}"/>
              </a:ext>
            </a:extLst>
          </p:cNvPr>
          <p:cNvSpPr/>
          <p:nvPr/>
        </p:nvSpPr>
        <p:spPr>
          <a:xfrm>
            <a:off x="9298275" y="72280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Vývojový diagram: spojnice 47">
            <a:extLst>
              <a:ext uri="{FF2B5EF4-FFF2-40B4-BE49-F238E27FC236}">
                <a16:creationId xmlns:a16="http://schemas.microsoft.com/office/drawing/2014/main" id="{6543D13F-B5D0-4A09-9332-19159EB68099}"/>
              </a:ext>
            </a:extLst>
          </p:cNvPr>
          <p:cNvSpPr/>
          <p:nvPr/>
        </p:nvSpPr>
        <p:spPr>
          <a:xfrm>
            <a:off x="8781657" y="72280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Vývojový diagram: spojnice 48">
            <a:extLst>
              <a:ext uri="{FF2B5EF4-FFF2-40B4-BE49-F238E27FC236}">
                <a16:creationId xmlns:a16="http://schemas.microsoft.com/office/drawing/2014/main" id="{2FDCB98B-3879-473D-ABD4-3042C929688C}"/>
              </a:ext>
            </a:extLst>
          </p:cNvPr>
          <p:cNvSpPr/>
          <p:nvPr/>
        </p:nvSpPr>
        <p:spPr>
          <a:xfrm>
            <a:off x="8245570" y="70845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Vývojový diagram: spojnice 49">
            <a:extLst>
              <a:ext uri="{FF2B5EF4-FFF2-40B4-BE49-F238E27FC236}">
                <a16:creationId xmlns:a16="http://schemas.microsoft.com/office/drawing/2014/main" id="{D12B2DF7-E76A-4F33-928E-98C00762A3C1}"/>
              </a:ext>
            </a:extLst>
          </p:cNvPr>
          <p:cNvSpPr/>
          <p:nvPr/>
        </p:nvSpPr>
        <p:spPr>
          <a:xfrm>
            <a:off x="7748208" y="69972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Vývojový diagram: spojnice 50">
            <a:extLst>
              <a:ext uri="{FF2B5EF4-FFF2-40B4-BE49-F238E27FC236}">
                <a16:creationId xmlns:a16="http://schemas.microsoft.com/office/drawing/2014/main" id="{DAFD0DEA-0F15-4953-BB22-2B94BED0576C}"/>
              </a:ext>
            </a:extLst>
          </p:cNvPr>
          <p:cNvSpPr/>
          <p:nvPr/>
        </p:nvSpPr>
        <p:spPr>
          <a:xfrm>
            <a:off x="7231590" y="70845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Vývojový diagram: spojnice 52">
            <a:extLst>
              <a:ext uri="{FF2B5EF4-FFF2-40B4-BE49-F238E27FC236}">
                <a16:creationId xmlns:a16="http://schemas.microsoft.com/office/drawing/2014/main" id="{23DA38D5-5ECA-4C45-9BDD-7A0B0CA5A60E}"/>
              </a:ext>
            </a:extLst>
          </p:cNvPr>
          <p:cNvSpPr/>
          <p:nvPr/>
        </p:nvSpPr>
        <p:spPr>
          <a:xfrm>
            <a:off x="6692755" y="70004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ývojový diagram: spojnice 53">
            <a:extLst>
              <a:ext uri="{FF2B5EF4-FFF2-40B4-BE49-F238E27FC236}">
                <a16:creationId xmlns:a16="http://schemas.microsoft.com/office/drawing/2014/main" id="{E7B650A3-614C-4810-BCB6-3D0637894DE1}"/>
              </a:ext>
            </a:extLst>
          </p:cNvPr>
          <p:cNvSpPr/>
          <p:nvPr/>
        </p:nvSpPr>
        <p:spPr>
          <a:xfrm>
            <a:off x="6144080" y="728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874742BE-3FFA-41A2-B016-29B88DD9A08E}"/>
              </a:ext>
            </a:extLst>
          </p:cNvPr>
          <p:cNvSpPr/>
          <p:nvPr/>
        </p:nvSpPr>
        <p:spPr>
          <a:xfrm>
            <a:off x="5624412" y="728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92E4648F-FE1D-4D29-9F41-8724E21A28EC}"/>
              </a:ext>
            </a:extLst>
          </p:cNvPr>
          <p:cNvSpPr/>
          <p:nvPr/>
        </p:nvSpPr>
        <p:spPr>
          <a:xfrm>
            <a:off x="5068802" y="718139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19E40941-229D-40F0-A5F4-6D16613AAC74}"/>
              </a:ext>
            </a:extLst>
          </p:cNvPr>
          <p:cNvSpPr/>
          <p:nvPr/>
        </p:nvSpPr>
        <p:spPr>
          <a:xfrm>
            <a:off x="4511172" y="697809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0BE025F0-7D8D-482B-84E9-36C118248D12}"/>
              </a:ext>
            </a:extLst>
          </p:cNvPr>
          <p:cNvSpPr/>
          <p:nvPr/>
        </p:nvSpPr>
        <p:spPr>
          <a:xfrm>
            <a:off x="3972337" y="70241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EFCEFCDD-0B75-4E94-A303-D2E69F8C71F1}"/>
              </a:ext>
            </a:extLst>
          </p:cNvPr>
          <p:cNvSpPr/>
          <p:nvPr/>
        </p:nvSpPr>
        <p:spPr>
          <a:xfrm>
            <a:off x="3423662" y="70241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71D54658-FCB2-41D4-B37D-AE4333A9312A}"/>
              </a:ext>
            </a:extLst>
          </p:cNvPr>
          <p:cNvSpPr/>
          <p:nvPr/>
        </p:nvSpPr>
        <p:spPr>
          <a:xfrm>
            <a:off x="2866868" y="70241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TextovéPole 61">
            <a:extLst>
              <a:ext uri="{FF2B5EF4-FFF2-40B4-BE49-F238E27FC236}">
                <a16:creationId xmlns:a16="http://schemas.microsoft.com/office/drawing/2014/main" id="{9221BD42-DC06-4E1C-822A-F717EB5EE3AD}"/>
              </a:ext>
            </a:extLst>
          </p:cNvPr>
          <p:cNvSpPr txBox="1"/>
          <p:nvPr/>
        </p:nvSpPr>
        <p:spPr>
          <a:xfrm>
            <a:off x="2315246" y="95484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C4FE3610-E465-44DB-9D17-8976AF2409A5}"/>
              </a:ext>
            </a:extLst>
          </p:cNvPr>
          <p:cNvSpPr/>
          <p:nvPr/>
        </p:nvSpPr>
        <p:spPr>
          <a:xfrm>
            <a:off x="10366589" y="728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TextovéPole 63">
            <a:extLst>
              <a:ext uri="{FF2B5EF4-FFF2-40B4-BE49-F238E27FC236}">
                <a16:creationId xmlns:a16="http://schemas.microsoft.com/office/drawing/2014/main" id="{E7C2BB88-1B54-45B0-93BF-7AA9EFC6BE21}"/>
              </a:ext>
            </a:extLst>
          </p:cNvPr>
          <p:cNvSpPr txBox="1"/>
          <p:nvPr/>
        </p:nvSpPr>
        <p:spPr>
          <a:xfrm>
            <a:off x="10243169" y="127116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C1C399BD-B139-435B-A27D-E5317BC999C2}"/>
              </a:ext>
            </a:extLst>
          </p:cNvPr>
          <p:cNvSpPr txBox="1"/>
          <p:nvPr/>
        </p:nvSpPr>
        <p:spPr>
          <a:xfrm>
            <a:off x="7636008" y="133201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66" name="TextovéPole 65">
            <a:extLst>
              <a:ext uri="{FF2B5EF4-FFF2-40B4-BE49-F238E27FC236}">
                <a16:creationId xmlns:a16="http://schemas.microsoft.com/office/drawing/2014/main" id="{CDF45CF8-5173-4209-A3B3-E6B02374FA64}"/>
              </a:ext>
            </a:extLst>
          </p:cNvPr>
          <p:cNvSpPr txBox="1"/>
          <p:nvPr/>
        </p:nvSpPr>
        <p:spPr>
          <a:xfrm>
            <a:off x="5079706" y="152787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4F0E99D-15DB-4DD5-8260-C95577F77220}"/>
              </a:ext>
            </a:extLst>
          </p:cNvPr>
          <p:cNvSpPr/>
          <p:nvPr/>
        </p:nvSpPr>
        <p:spPr>
          <a:xfrm>
            <a:off x="8841075" y="582947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CADFD39B-ABF4-43B3-B691-2C2BD7BA615E}"/>
              </a:ext>
            </a:extLst>
          </p:cNvPr>
          <p:cNvSpPr/>
          <p:nvPr/>
        </p:nvSpPr>
        <p:spPr>
          <a:xfrm>
            <a:off x="158160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DF5361F3-DD7A-4893-85D9-FBD0218B23BD}"/>
              </a:ext>
            </a:extLst>
          </p:cNvPr>
          <p:cNvSpPr/>
          <p:nvPr/>
        </p:nvSpPr>
        <p:spPr>
          <a:xfrm>
            <a:off x="1111949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701AF615-0888-4DF7-AD8F-3EC09A9C5C66}"/>
              </a:ext>
            </a:extLst>
          </p:cNvPr>
          <p:cNvSpPr/>
          <p:nvPr/>
        </p:nvSpPr>
        <p:spPr>
          <a:xfrm>
            <a:off x="2070446" y="583248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7E1B0C78-D41E-499E-8298-62730F19BACA}"/>
              </a:ext>
            </a:extLst>
          </p:cNvPr>
          <p:cNvSpPr/>
          <p:nvPr/>
        </p:nvSpPr>
        <p:spPr>
          <a:xfrm>
            <a:off x="3028652" y="584725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151A85AF-3891-4A0D-B899-FD404FE55D80}"/>
              </a:ext>
            </a:extLst>
          </p:cNvPr>
          <p:cNvSpPr/>
          <p:nvPr/>
        </p:nvSpPr>
        <p:spPr>
          <a:xfrm>
            <a:off x="3998619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3595EAEA-2D35-4636-846D-D58E90FB4B13}"/>
              </a:ext>
            </a:extLst>
          </p:cNvPr>
          <p:cNvSpPr/>
          <p:nvPr/>
        </p:nvSpPr>
        <p:spPr>
          <a:xfrm>
            <a:off x="4981635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EED5A18F-BF2A-4989-B41F-2EF5F69649B8}"/>
              </a:ext>
            </a:extLst>
          </p:cNvPr>
          <p:cNvSpPr/>
          <p:nvPr/>
        </p:nvSpPr>
        <p:spPr>
          <a:xfrm>
            <a:off x="5977670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23D60CE1-7E86-44BD-8E48-A6B68FEBD42C}"/>
              </a:ext>
            </a:extLst>
          </p:cNvPr>
          <p:cNvSpPr/>
          <p:nvPr/>
        </p:nvSpPr>
        <p:spPr>
          <a:xfrm>
            <a:off x="6933317" y="5832202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2EE09BB0-B5F6-420F-8BD2-ABF12DC7FE33}"/>
              </a:ext>
            </a:extLst>
          </p:cNvPr>
          <p:cNvSpPr/>
          <p:nvPr/>
        </p:nvSpPr>
        <p:spPr>
          <a:xfrm>
            <a:off x="7888964" y="582947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67" name="TextovéPole 66">
            <a:extLst>
              <a:ext uri="{FF2B5EF4-FFF2-40B4-BE49-F238E27FC236}">
                <a16:creationId xmlns:a16="http://schemas.microsoft.com/office/drawing/2014/main" id="{39863959-BFF7-4AE9-B286-86CFCA2096D5}"/>
              </a:ext>
            </a:extLst>
          </p:cNvPr>
          <p:cNvSpPr txBox="1"/>
          <p:nvPr/>
        </p:nvSpPr>
        <p:spPr>
          <a:xfrm>
            <a:off x="10823789" y="293205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8" name="TextovéPole 67">
            <a:extLst>
              <a:ext uri="{FF2B5EF4-FFF2-40B4-BE49-F238E27FC236}">
                <a16:creationId xmlns:a16="http://schemas.microsoft.com/office/drawing/2014/main" id="{681468C1-960C-4533-A1A3-A16C34D1215E}"/>
              </a:ext>
            </a:extLst>
          </p:cNvPr>
          <p:cNvSpPr txBox="1"/>
          <p:nvPr/>
        </p:nvSpPr>
        <p:spPr>
          <a:xfrm>
            <a:off x="8187237" y="330928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9" name="TextovéPole 68">
            <a:extLst>
              <a:ext uri="{FF2B5EF4-FFF2-40B4-BE49-F238E27FC236}">
                <a16:creationId xmlns:a16="http://schemas.microsoft.com/office/drawing/2014/main" id="{9373A262-51C2-42BD-9AC0-A37033618AE8}"/>
              </a:ext>
            </a:extLst>
          </p:cNvPr>
          <p:cNvSpPr txBox="1"/>
          <p:nvPr/>
        </p:nvSpPr>
        <p:spPr>
          <a:xfrm>
            <a:off x="5389084" y="327218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689D1535-CC01-4A4D-979B-F76C0F1CEC86}"/>
              </a:ext>
            </a:extLst>
          </p:cNvPr>
          <p:cNvSpPr txBox="1"/>
          <p:nvPr/>
        </p:nvSpPr>
        <p:spPr>
          <a:xfrm>
            <a:off x="2655994" y="257433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A5CA6596-6000-463D-82EF-027B30CA5299}"/>
              </a:ext>
            </a:extLst>
          </p:cNvPr>
          <p:cNvSpPr txBox="1"/>
          <p:nvPr/>
        </p:nvSpPr>
        <p:spPr>
          <a:xfrm>
            <a:off x="821635" y="1603513"/>
            <a:ext cx="32904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/>
              <a:t>( 90 – 80 ) . 2 = 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1EDC7B26-6FF4-4BA9-A2C3-8D59DBB4A3E1}"/>
              </a:ext>
            </a:extLst>
          </p:cNvPr>
          <p:cNvSpPr txBox="1"/>
          <p:nvPr/>
        </p:nvSpPr>
        <p:spPr>
          <a:xfrm>
            <a:off x="4058596" y="160351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2</a:t>
            </a:r>
          </a:p>
        </p:txBody>
      </p:sp>
      <p:sp>
        <p:nvSpPr>
          <p:cNvPr id="61" name="TextovéPole 60">
            <a:extLst>
              <a:ext uri="{FF2B5EF4-FFF2-40B4-BE49-F238E27FC236}">
                <a16:creationId xmlns:a16="http://schemas.microsoft.com/office/drawing/2014/main" id="{C0A61BE6-1E13-4F5B-9B92-A88AAAA485A5}"/>
              </a:ext>
            </a:extLst>
          </p:cNvPr>
          <p:cNvSpPr txBox="1"/>
          <p:nvPr/>
        </p:nvSpPr>
        <p:spPr>
          <a:xfrm>
            <a:off x="4429537" y="1598906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pic>
        <p:nvPicPr>
          <p:cNvPr id="30" name="Obrázek 29" descr="Obsah obrázku kreslení&#10;&#10;Popis byl vytvořen automaticky">
            <a:extLst>
              <a:ext uri="{FF2B5EF4-FFF2-40B4-BE49-F238E27FC236}">
                <a16:creationId xmlns:a16="http://schemas.microsoft.com/office/drawing/2014/main" id="{948D2B4E-231A-4AD3-9A10-3C1F76BB46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010" y="5206347"/>
            <a:ext cx="1494396" cy="149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876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00"/>
                            </p:stCondLst>
                            <p:childTnLst>
                              <p:par>
                                <p:cTn id="1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00"/>
                            </p:stCondLst>
                            <p:childTnLst>
                              <p:par>
                                <p:cTn id="1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3" grpId="0" animBg="1"/>
      <p:bldP spid="14" grpId="0" animBg="1"/>
      <p:bldP spid="11" grpId="0"/>
      <p:bldP spid="19" grpId="0"/>
      <p:bldP spid="6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ovéPole 51">
            <a:extLst>
              <a:ext uri="{FF2B5EF4-FFF2-40B4-BE49-F238E27FC236}">
                <a16:creationId xmlns:a16="http://schemas.microsoft.com/office/drawing/2014/main" id="{2D8BC645-C5C7-491E-BCF4-616FF82B2FD7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B5BC370F-DFA8-4C13-8D7A-481B729D5075}"/>
              </a:ext>
            </a:extLst>
          </p:cNvPr>
          <p:cNvSpPr txBox="1"/>
          <p:nvPr/>
        </p:nvSpPr>
        <p:spPr>
          <a:xfrm>
            <a:off x="373216" y="101459"/>
            <a:ext cx="8370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klikni</a:t>
            </a:r>
          </a:p>
        </p:txBody>
      </p:sp>
      <p:sp>
        <p:nvSpPr>
          <p:cNvPr id="44" name="Vývojový diagram: spojnice 43">
            <a:extLst>
              <a:ext uri="{FF2B5EF4-FFF2-40B4-BE49-F238E27FC236}">
                <a16:creationId xmlns:a16="http://schemas.microsoft.com/office/drawing/2014/main" id="{A0B8AAD0-7A9D-4DA6-B2A3-05E8DDC1990A}"/>
              </a:ext>
            </a:extLst>
          </p:cNvPr>
          <p:cNvSpPr/>
          <p:nvPr/>
        </p:nvSpPr>
        <p:spPr>
          <a:xfrm>
            <a:off x="2310422" y="697809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Vývojový diagram: spojnice 45">
            <a:extLst>
              <a:ext uri="{FF2B5EF4-FFF2-40B4-BE49-F238E27FC236}">
                <a16:creationId xmlns:a16="http://schemas.microsoft.com/office/drawing/2014/main" id="{1849E9AA-D5C8-481B-BD8E-551941297AA4}"/>
              </a:ext>
            </a:extLst>
          </p:cNvPr>
          <p:cNvSpPr/>
          <p:nvPr/>
        </p:nvSpPr>
        <p:spPr>
          <a:xfrm>
            <a:off x="9817914" y="72259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Vývojový diagram: spojnice 46">
            <a:extLst>
              <a:ext uri="{FF2B5EF4-FFF2-40B4-BE49-F238E27FC236}">
                <a16:creationId xmlns:a16="http://schemas.microsoft.com/office/drawing/2014/main" id="{5DDC07A2-B894-44E9-AD20-F26729BF4A1A}"/>
              </a:ext>
            </a:extLst>
          </p:cNvPr>
          <p:cNvSpPr/>
          <p:nvPr/>
        </p:nvSpPr>
        <p:spPr>
          <a:xfrm>
            <a:off x="9298275" y="72280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Vývojový diagram: spojnice 47">
            <a:extLst>
              <a:ext uri="{FF2B5EF4-FFF2-40B4-BE49-F238E27FC236}">
                <a16:creationId xmlns:a16="http://schemas.microsoft.com/office/drawing/2014/main" id="{6543D13F-B5D0-4A09-9332-19159EB68099}"/>
              </a:ext>
            </a:extLst>
          </p:cNvPr>
          <p:cNvSpPr/>
          <p:nvPr/>
        </p:nvSpPr>
        <p:spPr>
          <a:xfrm>
            <a:off x="8781657" y="72280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Vývojový diagram: spojnice 48">
            <a:extLst>
              <a:ext uri="{FF2B5EF4-FFF2-40B4-BE49-F238E27FC236}">
                <a16:creationId xmlns:a16="http://schemas.microsoft.com/office/drawing/2014/main" id="{2FDCB98B-3879-473D-ABD4-3042C929688C}"/>
              </a:ext>
            </a:extLst>
          </p:cNvPr>
          <p:cNvSpPr/>
          <p:nvPr/>
        </p:nvSpPr>
        <p:spPr>
          <a:xfrm>
            <a:off x="8245570" y="70845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Vývojový diagram: spojnice 49">
            <a:extLst>
              <a:ext uri="{FF2B5EF4-FFF2-40B4-BE49-F238E27FC236}">
                <a16:creationId xmlns:a16="http://schemas.microsoft.com/office/drawing/2014/main" id="{D12B2DF7-E76A-4F33-928E-98C00762A3C1}"/>
              </a:ext>
            </a:extLst>
          </p:cNvPr>
          <p:cNvSpPr/>
          <p:nvPr/>
        </p:nvSpPr>
        <p:spPr>
          <a:xfrm>
            <a:off x="7748208" y="69972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Vývojový diagram: spojnice 50">
            <a:extLst>
              <a:ext uri="{FF2B5EF4-FFF2-40B4-BE49-F238E27FC236}">
                <a16:creationId xmlns:a16="http://schemas.microsoft.com/office/drawing/2014/main" id="{DAFD0DEA-0F15-4953-BB22-2B94BED0576C}"/>
              </a:ext>
            </a:extLst>
          </p:cNvPr>
          <p:cNvSpPr/>
          <p:nvPr/>
        </p:nvSpPr>
        <p:spPr>
          <a:xfrm>
            <a:off x="7231590" y="70845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Vývojový diagram: spojnice 52">
            <a:extLst>
              <a:ext uri="{FF2B5EF4-FFF2-40B4-BE49-F238E27FC236}">
                <a16:creationId xmlns:a16="http://schemas.microsoft.com/office/drawing/2014/main" id="{23DA38D5-5ECA-4C45-9BDD-7A0B0CA5A60E}"/>
              </a:ext>
            </a:extLst>
          </p:cNvPr>
          <p:cNvSpPr/>
          <p:nvPr/>
        </p:nvSpPr>
        <p:spPr>
          <a:xfrm>
            <a:off x="6692755" y="70004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ývojový diagram: spojnice 53">
            <a:extLst>
              <a:ext uri="{FF2B5EF4-FFF2-40B4-BE49-F238E27FC236}">
                <a16:creationId xmlns:a16="http://schemas.microsoft.com/office/drawing/2014/main" id="{E7B650A3-614C-4810-BCB6-3D0637894DE1}"/>
              </a:ext>
            </a:extLst>
          </p:cNvPr>
          <p:cNvSpPr/>
          <p:nvPr/>
        </p:nvSpPr>
        <p:spPr>
          <a:xfrm>
            <a:off x="6144080" y="728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874742BE-3FFA-41A2-B016-29B88DD9A08E}"/>
              </a:ext>
            </a:extLst>
          </p:cNvPr>
          <p:cNvSpPr/>
          <p:nvPr/>
        </p:nvSpPr>
        <p:spPr>
          <a:xfrm>
            <a:off x="5624412" y="728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92E4648F-FE1D-4D29-9F41-8724E21A28EC}"/>
              </a:ext>
            </a:extLst>
          </p:cNvPr>
          <p:cNvSpPr/>
          <p:nvPr/>
        </p:nvSpPr>
        <p:spPr>
          <a:xfrm>
            <a:off x="5068802" y="718139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19E40941-229D-40F0-A5F4-6D16613AAC74}"/>
              </a:ext>
            </a:extLst>
          </p:cNvPr>
          <p:cNvSpPr/>
          <p:nvPr/>
        </p:nvSpPr>
        <p:spPr>
          <a:xfrm>
            <a:off x="4511172" y="697809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0BE025F0-7D8D-482B-84E9-36C118248D12}"/>
              </a:ext>
            </a:extLst>
          </p:cNvPr>
          <p:cNvSpPr/>
          <p:nvPr/>
        </p:nvSpPr>
        <p:spPr>
          <a:xfrm>
            <a:off x="3972337" y="70241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EFCEFCDD-0B75-4E94-A303-D2E69F8C71F1}"/>
              </a:ext>
            </a:extLst>
          </p:cNvPr>
          <p:cNvSpPr/>
          <p:nvPr/>
        </p:nvSpPr>
        <p:spPr>
          <a:xfrm>
            <a:off x="3423662" y="70241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71D54658-FCB2-41D4-B37D-AE4333A9312A}"/>
              </a:ext>
            </a:extLst>
          </p:cNvPr>
          <p:cNvSpPr/>
          <p:nvPr/>
        </p:nvSpPr>
        <p:spPr>
          <a:xfrm>
            <a:off x="2866868" y="70241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TextovéPole 61">
            <a:extLst>
              <a:ext uri="{FF2B5EF4-FFF2-40B4-BE49-F238E27FC236}">
                <a16:creationId xmlns:a16="http://schemas.microsoft.com/office/drawing/2014/main" id="{9221BD42-DC06-4E1C-822A-F717EB5EE3AD}"/>
              </a:ext>
            </a:extLst>
          </p:cNvPr>
          <p:cNvSpPr txBox="1"/>
          <p:nvPr/>
        </p:nvSpPr>
        <p:spPr>
          <a:xfrm>
            <a:off x="2315246" y="95484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C4FE3610-E465-44DB-9D17-8976AF2409A5}"/>
              </a:ext>
            </a:extLst>
          </p:cNvPr>
          <p:cNvSpPr/>
          <p:nvPr/>
        </p:nvSpPr>
        <p:spPr>
          <a:xfrm>
            <a:off x="10366589" y="728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TextovéPole 63">
            <a:extLst>
              <a:ext uri="{FF2B5EF4-FFF2-40B4-BE49-F238E27FC236}">
                <a16:creationId xmlns:a16="http://schemas.microsoft.com/office/drawing/2014/main" id="{E7C2BB88-1B54-45B0-93BF-7AA9EFC6BE21}"/>
              </a:ext>
            </a:extLst>
          </p:cNvPr>
          <p:cNvSpPr txBox="1"/>
          <p:nvPr/>
        </p:nvSpPr>
        <p:spPr>
          <a:xfrm>
            <a:off x="10243169" y="127116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C1C399BD-B139-435B-A27D-E5317BC999C2}"/>
              </a:ext>
            </a:extLst>
          </p:cNvPr>
          <p:cNvSpPr txBox="1"/>
          <p:nvPr/>
        </p:nvSpPr>
        <p:spPr>
          <a:xfrm>
            <a:off x="7636008" y="133201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66" name="TextovéPole 65">
            <a:extLst>
              <a:ext uri="{FF2B5EF4-FFF2-40B4-BE49-F238E27FC236}">
                <a16:creationId xmlns:a16="http://schemas.microsoft.com/office/drawing/2014/main" id="{CDF45CF8-5173-4209-A3B3-E6B02374FA64}"/>
              </a:ext>
            </a:extLst>
          </p:cNvPr>
          <p:cNvSpPr txBox="1"/>
          <p:nvPr/>
        </p:nvSpPr>
        <p:spPr>
          <a:xfrm>
            <a:off x="5079706" y="152787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4F0E99D-15DB-4DD5-8260-C95577F77220}"/>
              </a:ext>
            </a:extLst>
          </p:cNvPr>
          <p:cNvSpPr/>
          <p:nvPr/>
        </p:nvSpPr>
        <p:spPr>
          <a:xfrm>
            <a:off x="8841075" y="582947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CADFD39B-ABF4-43B3-B691-2C2BD7BA615E}"/>
              </a:ext>
            </a:extLst>
          </p:cNvPr>
          <p:cNvSpPr/>
          <p:nvPr/>
        </p:nvSpPr>
        <p:spPr>
          <a:xfrm>
            <a:off x="158160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DF5361F3-DD7A-4893-85D9-FBD0218B23BD}"/>
              </a:ext>
            </a:extLst>
          </p:cNvPr>
          <p:cNvSpPr/>
          <p:nvPr/>
        </p:nvSpPr>
        <p:spPr>
          <a:xfrm>
            <a:off x="1111949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701AF615-0888-4DF7-AD8F-3EC09A9C5C66}"/>
              </a:ext>
            </a:extLst>
          </p:cNvPr>
          <p:cNvSpPr/>
          <p:nvPr/>
        </p:nvSpPr>
        <p:spPr>
          <a:xfrm>
            <a:off x="2070446" y="583248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7E1B0C78-D41E-499E-8298-62730F19BACA}"/>
              </a:ext>
            </a:extLst>
          </p:cNvPr>
          <p:cNvSpPr/>
          <p:nvPr/>
        </p:nvSpPr>
        <p:spPr>
          <a:xfrm>
            <a:off x="3028652" y="584725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151A85AF-3891-4A0D-B899-FD404FE55D80}"/>
              </a:ext>
            </a:extLst>
          </p:cNvPr>
          <p:cNvSpPr/>
          <p:nvPr/>
        </p:nvSpPr>
        <p:spPr>
          <a:xfrm>
            <a:off x="3998619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3595EAEA-2D35-4636-846D-D58E90FB4B13}"/>
              </a:ext>
            </a:extLst>
          </p:cNvPr>
          <p:cNvSpPr/>
          <p:nvPr/>
        </p:nvSpPr>
        <p:spPr>
          <a:xfrm>
            <a:off x="4981635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EED5A18F-BF2A-4989-B41F-2EF5F69649B8}"/>
              </a:ext>
            </a:extLst>
          </p:cNvPr>
          <p:cNvSpPr/>
          <p:nvPr/>
        </p:nvSpPr>
        <p:spPr>
          <a:xfrm>
            <a:off x="5977670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23D60CE1-7E86-44BD-8E48-A6B68FEBD42C}"/>
              </a:ext>
            </a:extLst>
          </p:cNvPr>
          <p:cNvSpPr/>
          <p:nvPr/>
        </p:nvSpPr>
        <p:spPr>
          <a:xfrm>
            <a:off x="6933317" y="5832202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2EE09BB0-B5F6-420F-8BD2-ABF12DC7FE33}"/>
              </a:ext>
            </a:extLst>
          </p:cNvPr>
          <p:cNvSpPr/>
          <p:nvPr/>
        </p:nvSpPr>
        <p:spPr>
          <a:xfrm>
            <a:off x="7888964" y="582947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67" name="TextovéPole 66">
            <a:extLst>
              <a:ext uri="{FF2B5EF4-FFF2-40B4-BE49-F238E27FC236}">
                <a16:creationId xmlns:a16="http://schemas.microsoft.com/office/drawing/2014/main" id="{39863959-BFF7-4AE9-B286-86CFCA2096D5}"/>
              </a:ext>
            </a:extLst>
          </p:cNvPr>
          <p:cNvSpPr txBox="1"/>
          <p:nvPr/>
        </p:nvSpPr>
        <p:spPr>
          <a:xfrm>
            <a:off x="10823789" y="293205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8" name="TextovéPole 67">
            <a:extLst>
              <a:ext uri="{FF2B5EF4-FFF2-40B4-BE49-F238E27FC236}">
                <a16:creationId xmlns:a16="http://schemas.microsoft.com/office/drawing/2014/main" id="{681468C1-960C-4533-A1A3-A16C34D1215E}"/>
              </a:ext>
            </a:extLst>
          </p:cNvPr>
          <p:cNvSpPr txBox="1"/>
          <p:nvPr/>
        </p:nvSpPr>
        <p:spPr>
          <a:xfrm>
            <a:off x="8187237" y="330928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9" name="TextovéPole 68">
            <a:extLst>
              <a:ext uri="{FF2B5EF4-FFF2-40B4-BE49-F238E27FC236}">
                <a16:creationId xmlns:a16="http://schemas.microsoft.com/office/drawing/2014/main" id="{9373A262-51C2-42BD-9AC0-A37033618AE8}"/>
              </a:ext>
            </a:extLst>
          </p:cNvPr>
          <p:cNvSpPr txBox="1"/>
          <p:nvPr/>
        </p:nvSpPr>
        <p:spPr>
          <a:xfrm>
            <a:off x="5389084" y="327218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689D1535-CC01-4A4D-979B-F76C0F1CEC86}"/>
              </a:ext>
            </a:extLst>
          </p:cNvPr>
          <p:cNvSpPr txBox="1"/>
          <p:nvPr/>
        </p:nvSpPr>
        <p:spPr>
          <a:xfrm>
            <a:off x="2655994" y="257433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A5CA6596-6000-463D-82EF-027B30CA5299}"/>
              </a:ext>
            </a:extLst>
          </p:cNvPr>
          <p:cNvSpPr txBox="1"/>
          <p:nvPr/>
        </p:nvSpPr>
        <p:spPr>
          <a:xfrm>
            <a:off x="821635" y="1603513"/>
            <a:ext cx="32904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/>
              <a:t>( 5 + 3 ) . 2 = 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1EDC7B26-6FF4-4BA9-A2C3-8D59DBB4A3E1}"/>
              </a:ext>
            </a:extLst>
          </p:cNvPr>
          <p:cNvSpPr txBox="1"/>
          <p:nvPr/>
        </p:nvSpPr>
        <p:spPr>
          <a:xfrm>
            <a:off x="3485852" y="1598906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</a:t>
            </a:r>
          </a:p>
        </p:txBody>
      </p:sp>
      <p:sp>
        <p:nvSpPr>
          <p:cNvPr id="61" name="TextovéPole 60">
            <a:extLst>
              <a:ext uri="{FF2B5EF4-FFF2-40B4-BE49-F238E27FC236}">
                <a16:creationId xmlns:a16="http://schemas.microsoft.com/office/drawing/2014/main" id="{C0A61BE6-1E13-4F5B-9B92-A88AAAA485A5}"/>
              </a:ext>
            </a:extLst>
          </p:cNvPr>
          <p:cNvSpPr txBox="1"/>
          <p:nvPr/>
        </p:nvSpPr>
        <p:spPr>
          <a:xfrm>
            <a:off x="3880862" y="1598906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6</a:t>
            </a:r>
          </a:p>
        </p:txBody>
      </p:sp>
      <p:pic>
        <p:nvPicPr>
          <p:cNvPr id="30" name="Obrázek 29" descr="Obsah obrázku kreslení&#10;&#10;Popis byl vytvořen automaticky">
            <a:extLst>
              <a:ext uri="{FF2B5EF4-FFF2-40B4-BE49-F238E27FC236}">
                <a16:creationId xmlns:a16="http://schemas.microsoft.com/office/drawing/2014/main" id="{948D2B4E-231A-4AD3-9A10-3C1F76BB46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010" y="5206347"/>
            <a:ext cx="1494396" cy="149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196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00"/>
                            </p:stCondLst>
                            <p:childTnLst>
                              <p:par>
                                <p:cTn id="1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3" grpId="0" animBg="1"/>
      <p:bldP spid="14" grpId="0" animBg="1"/>
      <p:bldP spid="11" grpId="0"/>
      <p:bldP spid="19" grpId="0"/>
      <p:bldP spid="6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ovéPole 51">
            <a:extLst>
              <a:ext uri="{FF2B5EF4-FFF2-40B4-BE49-F238E27FC236}">
                <a16:creationId xmlns:a16="http://schemas.microsoft.com/office/drawing/2014/main" id="{2D8BC645-C5C7-491E-BCF4-616FF82B2FD7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B5BC370F-DFA8-4C13-8D7A-481B729D5075}"/>
              </a:ext>
            </a:extLst>
          </p:cNvPr>
          <p:cNvSpPr txBox="1"/>
          <p:nvPr/>
        </p:nvSpPr>
        <p:spPr>
          <a:xfrm>
            <a:off x="373216" y="101459"/>
            <a:ext cx="8370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klikni</a:t>
            </a:r>
          </a:p>
        </p:txBody>
      </p:sp>
      <p:sp>
        <p:nvSpPr>
          <p:cNvPr id="44" name="Vývojový diagram: spojnice 43">
            <a:extLst>
              <a:ext uri="{FF2B5EF4-FFF2-40B4-BE49-F238E27FC236}">
                <a16:creationId xmlns:a16="http://schemas.microsoft.com/office/drawing/2014/main" id="{A0B8AAD0-7A9D-4DA6-B2A3-05E8DDC1990A}"/>
              </a:ext>
            </a:extLst>
          </p:cNvPr>
          <p:cNvSpPr/>
          <p:nvPr/>
        </p:nvSpPr>
        <p:spPr>
          <a:xfrm>
            <a:off x="2310422" y="697809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Vývojový diagram: spojnice 45">
            <a:extLst>
              <a:ext uri="{FF2B5EF4-FFF2-40B4-BE49-F238E27FC236}">
                <a16:creationId xmlns:a16="http://schemas.microsoft.com/office/drawing/2014/main" id="{1849E9AA-D5C8-481B-BD8E-551941297AA4}"/>
              </a:ext>
            </a:extLst>
          </p:cNvPr>
          <p:cNvSpPr/>
          <p:nvPr/>
        </p:nvSpPr>
        <p:spPr>
          <a:xfrm>
            <a:off x="9817914" y="72259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Vývojový diagram: spojnice 46">
            <a:extLst>
              <a:ext uri="{FF2B5EF4-FFF2-40B4-BE49-F238E27FC236}">
                <a16:creationId xmlns:a16="http://schemas.microsoft.com/office/drawing/2014/main" id="{5DDC07A2-B894-44E9-AD20-F26729BF4A1A}"/>
              </a:ext>
            </a:extLst>
          </p:cNvPr>
          <p:cNvSpPr/>
          <p:nvPr/>
        </p:nvSpPr>
        <p:spPr>
          <a:xfrm>
            <a:off x="9298275" y="72280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Vývojový diagram: spojnice 47">
            <a:extLst>
              <a:ext uri="{FF2B5EF4-FFF2-40B4-BE49-F238E27FC236}">
                <a16:creationId xmlns:a16="http://schemas.microsoft.com/office/drawing/2014/main" id="{6543D13F-B5D0-4A09-9332-19159EB68099}"/>
              </a:ext>
            </a:extLst>
          </p:cNvPr>
          <p:cNvSpPr/>
          <p:nvPr/>
        </p:nvSpPr>
        <p:spPr>
          <a:xfrm>
            <a:off x="8781657" y="72280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Vývojový diagram: spojnice 48">
            <a:extLst>
              <a:ext uri="{FF2B5EF4-FFF2-40B4-BE49-F238E27FC236}">
                <a16:creationId xmlns:a16="http://schemas.microsoft.com/office/drawing/2014/main" id="{2FDCB98B-3879-473D-ABD4-3042C929688C}"/>
              </a:ext>
            </a:extLst>
          </p:cNvPr>
          <p:cNvSpPr/>
          <p:nvPr/>
        </p:nvSpPr>
        <p:spPr>
          <a:xfrm>
            <a:off x="8245570" y="70845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Vývojový diagram: spojnice 49">
            <a:extLst>
              <a:ext uri="{FF2B5EF4-FFF2-40B4-BE49-F238E27FC236}">
                <a16:creationId xmlns:a16="http://schemas.microsoft.com/office/drawing/2014/main" id="{D12B2DF7-E76A-4F33-928E-98C00762A3C1}"/>
              </a:ext>
            </a:extLst>
          </p:cNvPr>
          <p:cNvSpPr/>
          <p:nvPr/>
        </p:nvSpPr>
        <p:spPr>
          <a:xfrm>
            <a:off x="7748208" y="69972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Vývojový diagram: spojnice 50">
            <a:extLst>
              <a:ext uri="{FF2B5EF4-FFF2-40B4-BE49-F238E27FC236}">
                <a16:creationId xmlns:a16="http://schemas.microsoft.com/office/drawing/2014/main" id="{DAFD0DEA-0F15-4953-BB22-2B94BED0576C}"/>
              </a:ext>
            </a:extLst>
          </p:cNvPr>
          <p:cNvSpPr/>
          <p:nvPr/>
        </p:nvSpPr>
        <p:spPr>
          <a:xfrm>
            <a:off x="7231590" y="70845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Vývojový diagram: spojnice 52">
            <a:extLst>
              <a:ext uri="{FF2B5EF4-FFF2-40B4-BE49-F238E27FC236}">
                <a16:creationId xmlns:a16="http://schemas.microsoft.com/office/drawing/2014/main" id="{23DA38D5-5ECA-4C45-9BDD-7A0B0CA5A60E}"/>
              </a:ext>
            </a:extLst>
          </p:cNvPr>
          <p:cNvSpPr/>
          <p:nvPr/>
        </p:nvSpPr>
        <p:spPr>
          <a:xfrm>
            <a:off x="6692755" y="70004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ývojový diagram: spojnice 53">
            <a:extLst>
              <a:ext uri="{FF2B5EF4-FFF2-40B4-BE49-F238E27FC236}">
                <a16:creationId xmlns:a16="http://schemas.microsoft.com/office/drawing/2014/main" id="{E7B650A3-614C-4810-BCB6-3D0637894DE1}"/>
              </a:ext>
            </a:extLst>
          </p:cNvPr>
          <p:cNvSpPr/>
          <p:nvPr/>
        </p:nvSpPr>
        <p:spPr>
          <a:xfrm>
            <a:off x="6144080" y="728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874742BE-3FFA-41A2-B016-29B88DD9A08E}"/>
              </a:ext>
            </a:extLst>
          </p:cNvPr>
          <p:cNvSpPr/>
          <p:nvPr/>
        </p:nvSpPr>
        <p:spPr>
          <a:xfrm>
            <a:off x="5624412" y="728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92E4648F-FE1D-4D29-9F41-8724E21A28EC}"/>
              </a:ext>
            </a:extLst>
          </p:cNvPr>
          <p:cNvSpPr/>
          <p:nvPr/>
        </p:nvSpPr>
        <p:spPr>
          <a:xfrm>
            <a:off x="5068802" y="718139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19E40941-229D-40F0-A5F4-6D16613AAC74}"/>
              </a:ext>
            </a:extLst>
          </p:cNvPr>
          <p:cNvSpPr/>
          <p:nvPr/>
        </p:nvSpPr>
        <p:spPr>
          <a:xfrm>
            <a:off x="4511172" y="697809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0BE025F0-7D8D-482B-84E9-36C118248D12}"/>
              </a:ext>
            </a:extLst>
          </p:cNvPr>
          <p:cNvSpPr/>
          <p:nvPr/>
        </p:nvSpPr>
        <p:spPr>
          <a:xfrm>
            <a:off x="3972337" y="70241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EFCEFCDD-0B75-4E94-A303-D2E69F8C71F1}"/>
              </a:ext>
            </a:extLst>
          </p:cNvPr>
          <p:cNvSpPr/>
          <p:nvPr/>
        </p:nvSpPr>
        <p:spPr>
          <a:xfrm>
            <a:off x="3423662" y="70241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71D54658-FCB2-41D4-B37D-AE4333A9312A}"/>
              </a:ext>
            </a:extLst>
          </p:cNvPr>
          <p:cNvSpPr/>
          <p:nvPr/>
        </p:nvSpPr>
        <p:spPr>
          <a:xfrm>
            <a:off x="2866868" y="70241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TextovéPole 61">
            <a:extLst>
              <a:ext uri="{FF2B5EF4-FFF2-40B4-BE49-F238E27FC236}">
                <a16:creationId xmlns:a16="http://schemas.microsoft.com/office/drawing/2014/main" id="{9221BD42-DC06-4E1C-822A-F717EB5EE3AD}"/>
              </a:ext>
            </a:extLst>
          </p:cNvPr>
          <p:cNvSpPr txBox="1"/>
          <p:nvPr/>
        </p:nvSpPr>
        <p:spPr>
          <a:xfrm>
            <a:off x="2315246" y="95484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C4FE3610-E465-44DB-9D17-8976AF2409A5}"/>
              </a:ext>
            </a:extLst>
          </p:cNvPr>
          <p:cNvSpPr/>
          <p:nvPr/>
        </p:nvSpPr>
        <p:spPr>
          <a:xfrm>
            <a:off x="10366589" y="728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TextovéPole 63">
            <a:extLst>
              <a:ext uri="{FF2B5EF4-FFF2-40B4-BE49-F238E27FC236}">
                <a16:creationId xmlns:a16="http://schemas.microsoft.com/office/drawing/2014/main" id="{E7C2BB88-1B54-45B0-93BF-7AA9EFC6BE21}"/>
              </a:ext>
            </a:extLst>
          </p:cNvPr>
          <p:cNvSpPr txBox="1"/>
          <p:nvPr/>
        </p:nvSpPr>
        <p:spPr>
          <a:xfrm>
            <a:off x="10243169" y="127116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C1C399BD-B139-435B-A27D-E5317BC999C2}"/>
              </a:ext>
            </a:extLst>
          </p:cNvPr>
          <p:cNvSpPr txBox="1"/>
          <p:nvPr/>
        </p:nvSpPr>
        <p:spPr>
          <a:xfrm>
            <a:off x="7636008" y="133201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66" name="TextovéPole 65">
            <a:extLst>
              <a:ext uri="{FF2B5EF4-FFF2-40B4-BE49-F238E27FC236}">
                <a16:creationId xmlns:a16="http://schemas.microsoft.com/office/drawing/2014/main" id="{CDF45CF8-5173-4209-A3B3-E6B02374FA64}"/>
              </a:ext>
            </a:extLst>
          </p:cNvPr>
          <p:cNvSpPr txBox="1"/>
          <p:nvPr/>
        </p:nvSpPr>
        <p:spPr>
          <a:xfrm>
            <a:off x="5079706" y="152787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4F0E99D-15DB-4DD5-8260-C95577F77220}"/>
              </a:ext>
            </a:extLst>
          </p:cNvPr>
          <p:cNvSpPr/>
          <p:nvPr/>
        </p:nvSpPr>
        <p:spPr>
          <a:xfrm>
            <a:off x="8841075" y="582947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CADFD39B-ABF4-43B3-B691-2C2BD7BA615E}"/>
              </a:ext>
            </a:extLst>
          </p:cNvPr>
          <p:cNvSpPr/>
          <p:nvPr/>
        </p:nvSpPr>
        <p:spPr>
          <a:xfrm>
            <a:off x="158160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DF5361F3-DD7A-4893-85D9-FBD0218B23BD}"/>
              </a:ext>
            </a:extLst>
          </p:cNvPr>
          <p:cNvSpPr/>
          <p:nvPr/>
        </p:nvSpPr>
        <p:spPr>
          <a:xfrm>
            <a:off x="1111949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701AF615-0888-4DF7-AD8F-3EC09A9C5C66}"/>
              </a:ext>
            </a:extLst>
          </p:cNvPr>
          <p:cNvSpPr/>
          <p:nvPr/>
        </p:nvSpPr>
        <p:spPr>
          <a:xfrm>
            <a:off x="2070446" y="583248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7E1B0C78-D41E-499E-8298-62730F19BACA}"/>
              </a:ext>
            </a:extLst>
          </p:cNvPr>
          <p:cNvSpPr/>
          <p:nvPr/>
        </p:nvSpPr>
        <p:spPr>
          <a:xfrm>
            <a:off x="3068332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151A85AF-3891-4A0D-B899-FD404FE55D80}"/>
              </a:ext>
            </a:extLst>
          </p:cNvPr>
          <p:cNvSpPr/>
          <p:nvPr/>
        </p:nvSpPr>
        <p:spPr>
          <a:xfrm>
            <a:off x="3998619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3595EAEA-2D35-4636-846D-D58E90FB4B13}"/>
              </a:ext>
            </a:extLst>
          </p:cNvPr>
          <p:cNvSpPr/>
          <p:nvPr/>
        </p:nvSpPr>
        <p:spPr>
          <a:xfrm>
            <a:off x="4981635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EED5A18F-BF2A-4989-B41F-2EF5F69649B8}"/>
              </a:ext>
            </a:extLst>
          </p:cNvPr>
          <p:cNvSpPr/>
          <p:nvPr/>
        </p:nvSpPr>
        <p:spPr>
          <a:xfrm>
            <a:off x="5977670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23D60CE1-7E86-44BD-8E48-A6B68FEBD42C}"/>
              </a:ext>
            </a:extLst>
          </p:cNvPr>
          <p:cNvSpPr/>
          <p:nvPr/>
        </p:nvSpPr>
        <p:spPr>
          <a:xfrm>
            <a:off x="6933317" y="5832202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2EE09BB0-B5F6-420F-8BD2-ABF12DC7FE33}"/>
              </a:ext>
            </a:extLst>
          </p:cNvPr>
          <p:cNvSpPr/>
          <p:nvPr/>
        </p:nvSpPr>
        <p:spPr>
          <a:xfrm>
            <a:off x="7888964" y="582947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67" name="TextovéPole 66">
            <a:extLst>
              <a:ext uri="{FF2B5EF4-FFF2-40B4-BE49-F238E27FC236}">
                <a16:creationId xmlns:a16="http://schemas.microsoft.com/office/drawing/2014/main" id="{39863959-BFF7-4AE9-B286-86CFCA2096D5}"/>
              </a:ext>
            </a:extLst>
          </p:cNvPr>
          <p:cNvSpPr txBox="1"/>
          <p:nvPr/>
        </p:nvSpPr>
        <p:spPr>
          <a:xfrm>
            <a:off x="10823789" y="293205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8" name="TextovéPole 67">
            <a:extLst>
              <a:ext uri="{FF2B5EF4-FFF2-40B4-BE49-F238E27FC236}">
                <a16:creationId xmlns:a16="http://schemas.microsoft.com/office/drawing/2014/main" id="{681468C1-960C-4533-A1A3-A16C34D1215E}"/>
              </a:ext>
            </a:extLst>
          </p:cNvPr>
          <p:cNvSpPr txBox="1"/>
          <p:nvPr/>
        </p:nvSpPr>
        <p:spPr>
          <a:xfrm>
            <a:off x="8187237" y="330928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9" name="TextovéPole 68">
            <a:extLst>
              <a:ext uri="{FF2B5EF4-FFF2-40B4-BE49-F238E27FC236}">
                <a16:creationId xmlns:a16="http://schemas.microsoft.com/office/drawing/2014/main" id="{9373A262-51C2-42BD-9AC0-A37033618AE8}"/>
              </a:ext>
            </a:extLst>
          </p:cNvPr>
          <p:cNvSpPr txBox="1"/>
          <p:nvPr/>
        </p:nvSpPr>
        <p:spPr>
          <a:xfrm>
            <a:off x="5389084" y="327218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689D1535-CC01-4A4D-979B-F76C0F1CEC86}"/>
              </a:ext>
            </a:extLst>
          </p:cNvPr>
          <p:cNvSpPr txBox="1"/>
          <p:nvPr/>
        </p:nvSpPr>
        <p:spPr>
          <a:xfrm>
            <a:off x="2655994" y="257433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2E5AEA6A-2CDE-45AA-A3B7-AB3C1A51D2B3}"/>
              </a:ext>
            </a:extLst>
          </p:cNvPr>
          <p:cNvSpPr txBox="1"/>
          <p:nvPr/>
        </p:nvSpPr>
        <p:spPr>
          <a:xfrm>
            <a:off x="640392" y="1436023"/>
            <a:ext cx="1033584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Maminka dala Lucce 50 kč a poslala jí do pekárny</a:t>
            </a:r>
          </a:p>
          <a:p>
            <a:r>
              <a:rPr lang="cs-CZ" sz="4000" dirty="0"/>
              <a:t>pro rohlíky. Jeden rohlík stojí 2 kč.</a:t>
            </a:r>
          </a:p>
          <a:p>
            <a:r>
              <a:rPr lang="cs-CZ" sz="4000" dirty="0">
                <a:solidFill>
                  <a:srgbClr val="FF0000"/>
                </a:solidFill>
              </a:rPr>
              <a:t>Kolik korun stálo 6 rohlíků?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C5834F6A-6663-45FE-B3F2-394FCEBCC101}"/>
              </a:ext>
            </a:extLst>
          </p:cNvPr>
          <p:cNvSpPr txBox="1"/>
          <p:nvPr/>
        </p:nvSpPr>
        <p:spPr>
          <a:xfrm>
            <a:off x="6669894" y="2667129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2BDDFFA4-DF84-4609-847C-B8F3102914D9}"/>
              </a:ext>
            </a:extLst>
          </p:cNvPr>
          <p:cNvSpPr txBox="1"/>
          <p:nvPr/>
        </p:nvSpPr>
        <p:spPr>
          <a:xfrm>
            <a:off x="7015838" y="2667129"/>
            <a:ext cx="9965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2 kč</a:t>
            </a:r>
          </a:p>
        </p:txBody>
      </p:sp>
      <p:pic>
        <p:nvPicPr>
          <p:cNvPr id="18" name="Obrázek 17" descr="Obsah obrázku lampa, kreslení&#10;&#10;Popis byl vytvořen automaticky">
            <a:extLst>
              <a:ext uri="{FF2B5EF4-FFF2-40B4-BE49-F238E27FC236}">
                <a16:creationId xmlns:a16="http://schemas.microsoft.com/office/drawing/2014/main" id="{8D7BF2FF-B2A9-45F4-87B5-3C7AC1C206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4827" y="5118397"/>
            <a:ext cx="1562816" cy="1422162"/>
          </a:xfrm>
          <a:prstGeom prst="rect">
            <a:avLst/>
          </a:prstGeom>
        </p:spPr>
      </p:pic>
      <p:sp>
        <p:nvSpPr>
          <p:cNvPr id="11" name="TextovéPole 10">
            <a:extLst>
              <a:ext uri="{FF2B5EF4-FFF2-40B4-BE49-F238E27FC236}">
                <a16:creationId xmlns:a16="http://schemas.microsoft.com/office/drawing/2014/main" id="{0D2EDB62-4452-4F93-BF1A-DF2EDD4F5253}"/>
              </a:ext>
            </a:extLst>
          </p:cNvPr>
          <p:cNvSpPr txBox="1"/>
          <p:nvPr/>
        </p:nvSpPr>
        <p:spPr>
          <a:xfrm>
            <a:off x="615360" y="3384054"/>
            <a:ext cx="69881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>
                <a:solidFill>
                  <a:srgbClr val="FF0000"/>
                </a:solidFill>
              </a:rPr>
              <a:t>Kolik korun jí prodavačka vrátila?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990EDCAB-175E-4E50-9C31-498EAEB475D3}"/>
              </a:ext>
            </a:extLst>
          </p:cNvPr>
          <p:cNvSpPr txBox="1"/>
          <p:nvPr/>
        </p:nvSpPr>
        <p:spPr>
          <a:xfrm>
            <a:off x="7625541" y="3380309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3</a:t>
            </a:r>
          </a:p>
        </p:txBody>
      </p:sp>
      <p:sp>
        <p:nvSpPr>
          <p:cNvPr id="45" name="TextovéPole 44">
            <a:extLst>
              <a:ext uri="{FF2B5EF4-FFF2-40B4-BE49-F238E27FC236}">
                <a16:creationId xmlns:a16="http://schemas.microsoft.com/office/drawing/2014/main" id="{804F6EA8-ED30-41F0-BDFF-0D8BCE329D71}"/>
              </a:ext>
            </a:extLst>
          </p:cNvPr>
          <p:cNvSpPr txBox="1"/>
          <p:nvPr/>
        </p:nvSpPr>
        <p:spPr>
          <a:xfrm>
            <a:off x="7949499" y="3384054"/>
            <a:ext cx="9965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8 kč</a:t>
            </a:r>
          </a:p>
        </p:txBody>
      </p:sp>
    </p:spTree>
    <p:extLst>
      <p:ext uri="{BB962C8B-B14F-4D97-AF65-F5344CB8AC3E}">
        <p14:creationId xmlns:p14="http://schemas.microsoft.com/office/powerpoint/2010/main" val="4208707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"/>
                            </p:stCondLst>
                            <p:childTnLst>
                              <p:par>
                                <p:cTn id="9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00"/>
                            </p:stCondLst>
                            <p:childTnLst>
                              <p:par>
                                <p:cTn id="1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3" grpId="0" animBg="1"/>
      <p:bldP spid="14" grpId="0" animBg="1"/>
      <p:bldP spid="2" grpId="0"/>
      <p:bldP spid="3" grpId="0"/>
      <p:bldP spid="10" grpId="0"/>
      <p:bldP spid="11" grpId="0"/>
      <p:bldP spid="12" grpId="0"/>
      <p:bldP spid="4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ovéPole 51">
            <a:extLst>
              <a:ext uri="{FF2B5EF4-FFF2-40B4-BE49-F238E27FC236}">
                <a16:creationId xmlns:a16="http://schemas.microsoft.com/office/drawing/2014/main" id="{2D8BC645-C5C7-491E-BCF4-616FF82B2FD7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B5BC370F-DFA8-4C13-8D7A-481B729D5075}"/>
              </a:ext>
            </a:extLst>
          </p:cNvPr>
          <p:cNvSpPr txBox="1"/>
          <p:nvPr/>
        </p:nvSpPr>
        <p:spPr>
          <a:xfrm>
            <a:off x="373216" y="101459"/>
            <a:ext cx="8370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klikni</a:t>
            </a:r>
          </a:p>
        </p:txBody>
      </p:sp>
      <p:sp>
        <p:nvSpPr>
          <p:cNvPr id="44" name="Vývojový diagram: spojnice 43">
            <a:extLst>
              <a:ext uri="{FF2B5EF4-FFF2-40B4-BE49-F238E27FC236}">
                <a16:creationId xmlns:a16="http://schemas.microsoft.com/office/drawing/2014/main" id="{A0B8AAD0-7A9D-4DA6-B2A3-05E8DDC1990A}"/>
              </a:ext>
            </a:extLst>
          </p:cNvPr>
          <p:cNvSpPr/>
          <p:nvPr/>
        </p:nvSpPr>
        <p:spPr>
          <a:xfrm>
            <a:off x="2310422" y="697809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Vývojový diagram: spojnice 45">
            <a:extLst>
              <a:ext uri="{FF2B5EF4-FFF2-40B4-BE49-F238E27FC236}">
                <a16:creationId xmlns:a16="http://schemas.microsoft.com/office/drawing/2014/main" id="{1849E9AA-D5C8-481B-BD8E-551941297AA4}"/>
              </a:ext>
            </a:extLst>
          </p:cNvPr>
          <p:cNvSpPr/>
          <p:nvPr/>
        </p:nvSpPr>
        <p:spPr>
          <a:xfrm>
            <a:off x="9817914" y="72259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Vývojový diagram: spojnice 46">
            <a:extLst>
              <a:ext uri="{FF2B5EF4-FFF2-40B4-BE49-F238E27FC236}">
                <a16:creationId xmlns:a16="http://schemas.microsoft.com/office/drawing/2014/main" id="{5DDC07A2-B894-44E9-AD20-F26729BF4A1A}"/>
              </a:ext>
            </a:extLst>
          </p:cNvPr>
          <p:cNvSpPr/>
          <p:nvPr/>
        </p:nvSpPr>
        <p:spPr>
          <a:xfrm>
            <a:off x="9298275" y="72280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Vývojový diagram: spojnice 47">
            <a:extLst>
              <a:ext uri="{FF2B5EF4-FFF2-40B4-BE49-F238E27FC236}">
                <a16:creationId xmlns:a16="http://schemas.microsoft.com/office/drawing/2014/main" id="{6543D13F-B5D0-4A09-9332-19159EB68099}"/>
              </a:ext>
            </a:extLst>
          </p:cNvPr>
          <p:cNvSpPr/>
          <p:nvPr/>
        </p:nvSpPr>
        <p:spPr>
          <a:xfrm>
            <a:off x="8781657" y="72280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Vývojový diagram: spojnice 48">
            <a:extLst>
              <a:ext uri="{FF2B5EF4-FFF2-40B4-BE49-F238E27FC236}">
                <a16:creationId xmlns:a16="http://schemas.microsoft.com/office/drawing/2014/main" id="{2FDCB98B-3879-473D-ABD4-3042C929688C}"/>
              </a:ext>
            </a:extLst>
          </p:cNvPr>
          <p:cNvSpPr/>
          <p:nvPr/>
        </p:nvSpPr>
        <p:spPr>
          <a:xfrm>
            <a:off x="8245570" y="70845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Vývojový diagram: spojnice 49">
            <a:extLst>
              <a:ext uri="{FF2B5EF4-FFF2-40B4-BE49-F238E27FC236}">
                <a16:creationId xmlns:a16="http://schemas.microsoft.com/office/drawing/2014/main" id="{D12B2DF7-E76A-4F33-928E-98C00762A3C1}"/>
              </a:ext>
            </a:extLst>
          </p:cNvPr>
          <p:cNvSpPr/>
          <p:nvPr/>
        </p:nvSpPr>
        <p:spPr>
          <a:xfrm>
            <a:off x="7748208" y="69972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Vývojový diagram: spojnice 50">
            <a:extLst>
              <a:ext uri="{FF2B5EF4-FFF2-40B4-BE49-F238E27FC236}">
                <a16:creationId xmlns:a16="http://schemas.microsoft.com/office/drawing/2014/main" id="{DAFD0DEA-0F15-4953-BB22-2B94BED0576C}"/>
              </a:ext>
            </a:extLst>
          </p:cNvPr>
          <p:cNvSpPr/>
          <p:nvPr/>
        </p:nvSpPr>
        <p:spPr>
          <a:xfrm>
            <a:off x="7231590" y="70845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Vývojový diagram: spojnice 52">
            <a:extLst>
              <a:ext uri="{FF2B5EF4-FFF2-40B4-BE49-F238E27FC236}">
                <a16:creationId xmlns:a16="http://schemas.microsoft.com/office/drawing/2014/main" id="{23DA38D5-5ECA-4C45-9BDD-7A0B0CA5A60E}"/>
              </a:ext>
            </a:extLst>
          </p:cNvPr>
          <p:cNvSpPr/>
          <p:nvPr/>
        </p:nvSpPr>
        <p:spPr>
          <a:xfrm>
            <a:off x="6692755" y="70004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ývojový diagram: spojnice 53">
            <a:extLst>
              <a:ext uri="{FF2B5EF4-FFF2-40B4-BE49-F238E27FC236}">
                <a16:creationId xmlns:a16="http://schemas.microsoft.com/office/drawing/2014/main" id="{E7B650A3-614C-4810-BCB6-3D0637894DE1}"/>
              </a:ext>
            </a:extLst>
          </p:cNvPr>
          <p:cNvSpPr/>
          <p:nvPr/>
        </p:nvSpPr>
        <p:spPr>
          <a:xfrm>
            <a:off x="6144080" y="728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874742BE-3FFA-41A2-B016-29B88DD9A08E}"/>
              </a:ext>
            </a:extLst>
          </p:cNvPr>
          <p:cNvSpPr/>
          <p:nvPr/>
        </p:nvSpPr>
        <p:spPr>
          <a:xfrm>
            <a:off x="5624412" y="728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92E4648F-FE1D-4D29-9F41-8724E21A28EC}"/>
              </a:ext>
            </a:extLst>
          </p:cNvPr>
          <p:cNvSpPr/>
          <p:nvPr/>
        </p:nvSpPr>
        <p:spPr>
          <a:xfrm>
            <a:off x="5068802" y="718139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19E40941-229D-40F0-A5F4-6D16613AAC74}"/>
              </a:ext>
            </a:extLst>
          </p:cNvPr>
          <p:cNvSpPr/>
          <p:nvPr/>
        </p:nvSpPr>
        <p:spPr>
          <a:xfrm>
            <a:off x="4511172" y="697809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0BE025F0-7D8D-482B-84E9-36C118248D12}"/>
              </a:ext>
            </a:extLst>
          </p:cNvPr>
          <p:cNvSpPr/>
          <p:nvPr/>
        </p:nvSpPr>
        <p:spPr>
          <a:xfrm>
            <a:off x="3972337" y="70241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EFCEFCDD-0B75-4E94-A303-D2E69F8C71F1}"/>
              </a:ext>
            </a:extLst>
          </p:cNvPr>
          <p:cNvSpPr/>
          <p:nvPr/>
        </p:nvSpPr>
        <p:spPr>
          <a:xfrm>
            <a:off x="3423662" y="70241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71D54658-FCB2-41D4-B37D-AE4333A9312A}"/>
              </a:ext>
            </a:extLst>
          </p:cNvPr>
          <p:cNvSpPr/>
          <p:nvPr/>
        </p:nvSpPr>
        <p:spPr>
          <a:xfrm>
            <a:off x="2866868" y="70241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TextovéPole 61">
            <a:extLst>
              <a:ext uri="{FF2B5EF4-FFF2-40B4-BE49-F238E27FC236}">
                <a16:creationId xmlns:a16="http://schemas.microsoft.com/office/drawing/2014/main" id="{9221BD42-DC06-4E1C-822A-F717EB5EE3AD}"/>
              </a:ext>
            </a:extLst>
          </p:cNvPr>
          <p:cNvSpPr txBox="1"/>
          <p:nvPr/>
        </p:nvSpPr>
        <p:spPr>
          <a:xfrm>
            <a:off x="2315246" y="95484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C4FE3610-E465-44DB-9D17-8976AF2409A5}"/>
              </a:ext>
            </a:extLst>
          </p:cNvPr>
          <p:cNvSpPr/>
          <p:nvPr/>
        </p:nvSpPr>
        <p:spPr>
          <a:xfrm>
            <a:off x="10366589" y="728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TextovéPole 63">
            <a:extLst>
              <a:ext uri="{FF2B5EF4-FFF2-40B4-BE49-F238E27FC236}">
                <a16:creationId xmlns:a16="http://schemas.microsoft.com/office/drawing/2014/main" id="{E7C2BB88-1B54-45B0-93BF-7AA9EFC6BE21}"/>
              </a:ext>
            </a:extLst>
          </p:cNvPr>
          <p:cNvSpPr txBox="1"/>
          <p:nvPr/>
        </p:nvSpPr>
        <p:spPr>
          <a:xfrm>
            <a:off x="10243169" y="127116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C1C399BD-B139-435B-A27D-E5317BC999C2}"/>
              </a:ext>
            </a:extLst>
          </p:cNvPr>
          <p:cNvSpPr txBox="1"/>
          <p:nvPr/>
        </p:nvSpPr>
        <p:spPr>
          <a:xfrm>
            <a:off x="7636008" y="133201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66" name="TextovéPole 65">
            <a:extLst>
              <a:ext uri="{FF2B5EF4-FFF2-40B4-BE49-F238E27FC236}">
                <a16:creationId xmlns:a16="http://schemas.microsoft.com/office/drawing/2014/main" id="{CDF45CF8-5173-4209-A3B3-E6B02374FA64}"/>
              </a:ext>
            </a:extLst>
          </p:cNvPr>
          <p:cNvSpPr txBox="1"/>
          <p:nvPr/>
        </p:nvSpPr>
        <p:spPr>
          <a:xfrm>
            <a:off x="5079706" y="152787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4F0E99D-15DB-4DD5-8260-C95577F77220}"/>
              </a:ext>
            </a:extLst>
          </p:cNvPr>
          <p:cNvSpPr/>
          <p:nvPr/>
        </p:nvSpPr>
        <p:spPr>
          <a:xfrm>
            <a:off x="8841075" y="582947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CADFD39B-ABF4-43B3-B691-2C2BD7BA615E}"/>
              </a:ext>
            </a:extLst>
          </p:cNvPr>
          <p:cNvSpPr/>
          <p:nvPr/>
        </p:nvSpPr>
        <p:spPr>
          <a:xfrm>
            <a:off x="158160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DF5361F3-DD7A-4893-85D9-FBD0218B23BD}"/>
              </a:ext>
            </a:extLst>
          </p:cNvPr>
          <p:cNvSpPr/>
          <p:nvPr/>
        </p:nvSpPr>
        <p:spPr>
          <a:xfrm>
            <a:off x="1111949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701AF615-0888-4DF7-AD8F-3EC09A9C5C66}"/>
              </a:ext>
            </a:extLst>
          </p:cNvPr>
          <p:cNvSpPr/>
          <p:nvPr/>
        </p:nvSpPr>
        <p:spPr>
          <a:xfrm>
            <a:off x="2070446" y="583248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7E1B0C78-D41E-499E-8298-62730F19BACA}"/>
              </a:ext>
            </a:extLst>
          </p:cNvPr>
          <p:cNvSpPr/>
          <p:nvPr/>
        </p:nvSpPr>
        <p:spPr>
          <a:xfrm>
            <a:off x="3068332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151A85AF-3891-4A0D-B899-FD404FE55D80}"/>
              </a:ext>
            </a:extLst>
          </p:cNvPr>
          <p:cNvSpPr/>
          <p:nvPr/>
        </p:nvSpPr>
        <p:spPr>
          <a:xfrm>
            <a:off x="3956305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3595EAEA-2D35-4636-846D-D58E90FB4B13}"/>
              </a:ext>
            </a:extLst>
          </p:cNvPr>
          <p:cNvSpPr/>
          <p:nvPr/>
        </p:nvSpPr>
        <p:spPr>
          <a:xfrm>
            <a:off x="4981635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EED5A18F-BF2A-4989-B41F-2EF5F69649B8}"/>
              </a:ext>
            </a:extLst>
          </p:cNvPr>
          <p:cNvSpPr/>
          <p:nvPr/>
        </p:nvSpPr>
        <p:spPr>
          <a:xfrm>
            <a:off x="5977670" y="584214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23D60CE1-7E86-44BD-8E48-A6B68FEBD42C}"/>
              </a:ext>
            </a:extLst>
          </p:cNvPr>
          <p:cNvSpPr/>
          <p:nvPr/>
        </p:nvSpPr>
        <p:spPr>
          <a:xfrm>
            <a:off x="6933317" y="5832202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2EE09BB0-B5F6-420F-8BD2-ABF12DC7FE33}"/>
              </a:ext>
            </a:extLst>
          </p:cNvPr>
          <p:cNvSpPr/>
          <p:nvPr/>
        </p:nvSpPr>
        <p:spPr>
          <a:xfrm>
            <a:off x="7888964" y="582947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67" name="TextovéPole 66">
            <a:extLst>
              <a:ext uri="{FF2B5EF4-FFF2-40B4-BE49-F238E27FC236}">
                <a16:creationId xmlns:a16="http://schemas.microsoft.com/office/drawing/2014/main" id="{39863959-BFF7-4AE9-B286-86CFCA2096D5}"/>
              </a:ext>
            </a:extLst>
          </p:cNvPr>
          <p:cNvSpPr txBox="1"/>
          <p:nvPr/>
        </p:nvSpPr>
        <p:spPr>
          <a:xfrm>
            <a:off x="10823789" y="293205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8" name="TextovéPole 67">
            <a:extLst>
              <a:ext uri="{FF2B5EF4-FFF2-40B4-BE49-F238E27FC236}">
                <a16:creationId xmlns:a16="http://schemas.microsoft.com/office/drawing/2014/main" id="{681468C1-960C-4533-A1A3-A16C34D1215E}"/>
              </a:ext>
            </a:extLst>
          </p:cNvPr>
          <p:cNvSpPr txBox="1"/>
          <p:nvPr/>
        </p:nvSpPr>
        <p:spPr>
          <a:xfrm>
            <a:off x="8187237" y="330928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9" name="TextovéPole 68">
            <a:extLst>
              <a:ext uri="{FF2B5EF4-FFF2-40B4-BE49-F238E27FC236}">
                <a16:creationId xmlns:a16="http://schemas.microsoft.com/office/drawing/2014/main" id="{9373A262-51C2-42BD-9AC0-A37033618AE8}"/>
              </a:ext>
            </a:extLst>
          </p:cNvPr>
          <p:cNvSpPr txBox="1"/>
          <p:nvPr/>
        </p:nvSpPr>
        <p:spPr>
          <a:xfrm>
            <a:off x="5389084" y="327218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689D1535-CC01-4A4D-979B-F76C0F1CEC86}"/>
              </a:ext>
            </a:extLst>
          </p:cNvPr>
          <p:cNvSpPr txBox="1"/>
          <p:nvPr/>
        </p:nvSpPr>
        <p:spPr>
          <a:xfrm>
            <a:off x="2655994" y="257433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C5834F6A-6663-45FE-B3F2-394FCEBCC101}"/>
              </a:ext>
            </a:extLst>
          </p:cNvPr>
          <p:cNvSpPr txBox="1"/>
          <p:nvPr/>
        </p:nvSpPr>
        <p:spPr>
          <a:xfrm>
            <a:off x="5693976" y="4753326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2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2BDDFFA4-DF84-4609-847C-B8F3102914D9}"/>
              </a:ext>
            </a:extLst>
          </p:cNvPr>
          <p:cNvSpPr txBox="1"/>
          <p:nvPr/>
        </p:nvSpPr>
        <p:spPr>
          <a:xfrm>
            <a:off x="6028320" y="4753326"/>
            <a:ext cx="15002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7 žáků</a:t>
            </a:r>
          </a:p>
        </p:txBody>
      </p:sp>
      <p:pic>
        <p:nvPicPr>
          <p:cNvPr id="21" name="Obrázek 20" descr="Obsah obrázku interiér, vsedě, stůl, pes&#10;&#10;Popis byl vytvořen automaticky">
            <a:extLst>
              <a:ext uri="{FF2B5EF4-FFF2-40B4-BE49-F238E27FC236}">
                <a16:creationId xmlns:a16="http://schemas.microsoft.com/office/drawing/2014/main" id="{6E8C2FD0-007B-49C7-BDE6-2D743AFA21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6648" y="2699726"/>
            <a:ext cx="1940560" cy="2280158"/>
          </a:xfrm>
          <a:prstGeom prst="rect">
            <a:avLst/>
          </a:prstGeom>
        </p:spPr>
      </p:pic>
      <p:sp>
        <p:nvSpPr>
          <p:cNvPr id="22" name="TextovéPole 21">
            <a:extLst>
              <a:ext uri="{FF2B5EF4-FFF2-40B4-BE49-F238E27FC236}">
                <a16:creationId xmlns:a16="http://schemas.microsoft.com/office/drawing/2014/main" id="{BF4B63D6-3651-476E-BDB8-C17A9FE4A541}"/>
              </a:ext>
            </a:extLst>
          </p:cNvPr>
          <p:cNvSpPr txBox="1"/>
          <p:nvPr/>
        </p:nvSpPr>
        <p:spPr>
          <a:xfrm>
            <a:off x="701040" y="1706880"/>
            <a:ext cx="7682552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Žáci 6.třídy nastoupily do tělocvičny.</a:t>
            </a:r>
          </a:p>
          <a:p>
            <a:r>
              <a:rPr lang="cs-CZ" sz="4000" dirty="0"/>
              <a:t>Seřadily se po dvojicích.</a:t>
            </a:r>
          </a:p>
          <a:p>
            <a:r>
              <a:rPr lang="cs-CZ" sz="4000" dirty="0"/>
              <a:t>Děvčata vytvořila 8 dvojic.</a:t>
            </a:r>
          </a:p>
          <a:p>
            <a:r>
              <a:rPr lang="cs-CZ" sz="4000" dirty="0"/>
              <a:t>Chlapci vytvořili 5 dvojic.</a:t>
            </a:r>
          </a:p>
          <a:p>
            <a:r>
              <a:rPr lang="cs-CZ" sz="4000" dirty="0"/>
              <a:t>Jeden chlapec zůstal sám.</a:t>
            </a:r>
          </a:p>
          <a:p>
            <a:r>
              <a:rPr lang="cs-CZ" sz="4000" dirty="0">
                <a:solidFill>
                  <a:srgbClr val="FF0000"/>
                </a:solidFill>
              </a:rPr>
              <a:t>Kolik žáků je v 6. třídě?</a:t>
            </a:r>
          </a:p>
        </p:txBody>
      </p:sp>
    </p:spTree>
    <p:extLst>
      <p:ext uri="{BB962C8B-B14F-4D97-AF65-F5344CB8AC3E}">
        <p14:creationId xmlns:p14="http://schemas.microsoft.com/office/powerpoint/2010/main" val="2768133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3" grpId="0" animBg="1"/>
      <p:bldP spid="14" grpId="0" animBg="1"/>
      <p:bldP spid="3" grpId="0"/>
      <p:bldP spid="10" grpId="0"/>
      <p:bldP spid="2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4CB671D2-E420-4A99-AE8E-7DBE3810D03A}"/>
              </a:ext>
            </a:extLst>
          </p:cNvPr>
          <p:cNvSpPr/>
          <p:nvPr/>
        </p:nvSpPr>
        <p:spPr>
          <a:xfrm>
            <a:off x="2031554" y="2143451"/>
            <a:ext cx="43141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http://www.clker.com/clipart-171427.html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7A7D8DFA-3D04-4F89-A11C-CB2AB1CC3E8B}"/>
              </a:ext>
            </a:extLst>
          </p:cNvPr>
          <p:cNvSpPr/>
          <p:nvPr/>
        </p:nvSpPr>
        <p:spPr>
          <a:xfrm>
            <a:off x="2031554" y="2476053"/>
            <a:ext cx="41858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http://www.clker.com/clipart-10282.html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65D5C155-4C74-4616-8A60-A4B574B875E6}"/>
              </a:ext>
            </a:extLst>
          </p:cNvPr>
          <p:cNvSpPr/>
          <p:nvPr/>
        </p:nvSpPr>
        <p:spPr>
          <a:xfrm>
            <a:off x="1990640" y="2762934"/>
            <a:ext cx="51092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http://www.clker.com/clipart-cartoon-bone-1.html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05992DC4-850B-47E5-BDB5-706DC5BD516B}"/>
              </a:ext>
            </a:extLst>
          </p:cNvPr>
          <p:cNvSpPr/>
          <p:nvPr/>
        </p:nvSpPr>
        <p:spPr>
          <a:xfrm>
            <a:off x="1973712" y="3067763"/>
            <a:ext cx="54811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http://www.clker.com/clipart-happy-smiling-face.html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C0AC67EA-0BF8-4436-BBED-8587ABAD7BDB}"/>
              </a:ext>
            </a:extLst>
          </p:cNvPr>
          <p:cNvSpPr/>
          <p:nvPr/>
        </p:nvSpPr>
        <p:spPr>
          <a:xfrm>
            <a:off x="1973712" y="3419089"/>
            <a:ext cx="51177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http://www.clker.com/clipart-fwouyegfouewy.html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EA468796-B078-44F5-8150-1A8F54357371}"/>
              </a:ext>
            </a:extLst>
          </p:cNvPr>
          <p:cNvSpPr/>
          <p:nvPr/>
        </p:nvSpPr>
        <p:spPr>
          <a:xfrm>
            <a:off x="1973712" y="3741924"/>
            <a:ext cx="915148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</a:rPr>
              <a:t>Jaderocker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. Wikimedia.org: 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Bodybuilder John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Quinlan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[online]. 2011-12-09 [cit. 2020-01-23]. Dostupný pod licencí Public </a:t>
            </a:r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</a:rPr>
              <a:t>domain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7"/>
              </a:rPr>
              <a:t>https://commons.wikimedia.org/wiki/</a:t>
            </a:r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  <a:hlinkClick r:id="rId7"/>
              </a:rPr>
              <a:t>File:Bodybuilder_John_Quinlan.jpg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298C5B62-BF98-4CEE-80E0-D2AB0CC729F2}"/>
              </a:ext>
            </a:extLst>
          </p:cNvPr>
          <p:cNvSpPr txBox="1"/>
          <p:nvPr/>
        </p:nvSpPr>
        <p:spPr>
          <a:xfrm>
            <a:off x="1973712" y="1497120"/>
            <a:ext cx="66223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Zdroje obrázků: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[ cit.2020-01-23]. Dostupné podlicencí Public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domain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na WWW: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F3594EE2-DB49-4829-8AB6-3FD9756409AB}"/>
              </a:ext>
            </a:extLst>
          </p:cNvPr>
          <p:cNvSpPr txBox="1"/>
          <p:nvPr/>
        </p:nvSpPr>
        <p:spPr>
          <a:xfrm>
            <a:off x="1794386" y="3405763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&lt;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1DCCFA9C-83B9-4DC6-8DE8-9BF6C65B480B}"/>
              </a:ext>
            </a:extLst>
          </p:cNvPr>
          <p:cNvSpPr txBox="1"/>
          <p:nvPr/>
        </p:nvSpPr>
        <p:spPr>
          <a:xfrm>
            <a:off x="1794386" y="3067763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&lt;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F3E9297B-A912-4112-BA62-D9B50CC5C05E}"/>
              </a:ext>
            </a:extLst>
          </p:cNvPr>
          <p:cNvSpPr txBox="1"/>
          <p:nvPr/>
        </p:nvSpPr>
        <p:spPr>
          <a:xfrm>
            <a:off x="1815949" y="2769646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&lt;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587D2C25-84AA-4679-93AA-C26A1123BB36}"/>
              </a:ext>
            </a:extLst>
          </p:cNvPr>
          <p:cNvSpPr txBox="1"/>
          <p:nvPr/>
        </p:nvSpPr>
        <p:spPr>
          <a:xfrm>
            <a:off x="1806900" y="2471529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&lt;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6D3ABBFC-66B5-41CB-A1F4-98E49F68BA88}"/>
              </a:ext>
            </a:extLst>
          </p:cNvPr>
          <p:cNvSpPr txBox="1"/>
          <p:nvPr/>
        </p:nvSpPr>
        <p:spPr>
          <a:xfrm>
            <a:off x="1814053" y="2160160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&lt;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E86CA5F1-7262-476C-9280-549B74C1291B}"/>
              </a:ext>
            </a:extLst>
          </p:cNvPr>
          <p:cNvSpPr txBox="1"/>
          <p:nvPr/>
        </p:nvSpPr>
        <p:spPr>
          <a:xfrm>
            <a:off x="6953826" y="3432415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6128162E-DFBA-47B2-9606-A3C16BB9EA05}"/>
              </a:ext>
            </a:extLst>
          </p:cNvPr>
          <p:cNvSpPr txBox="1"/>
          <p:nvPr/>
        </p:nvSpPr>
        <p:spPr>
          <a:xfrm>
            <a:off x="7307791" y="3067763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BD7A2D38-8671-4FA6-9E32-ECB861EBAFBD}"/>
              </a:ext>
            </a:extLst>
          </p:cNvPr>
          <p:cNvSpPr txBox="1"/>
          <p:nvPr/>
        </p:nvSpPr>
        <p:spPr>
          <a:xfrm>
            <a:off x="6931801" y="2769646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987DA983-DBA2-40FC-837E-0446F4408A35}"/>
              </a:ext>
            </a:extLst>
          </p:cNvPr>
          <p:cNvSpPr txBox="1"/>
          <p:nvPr/>
        </p:nvSpPr>
        <p:spPr>
          <a:xfrm>
            <a:off x="6077135" y="2488238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210F8A3D-FFA0-4913-994A-3701575C207B}"/>
              </a:ext>
            </a:extLst>
          </p:cNvPr>
          <p:cNvSpPr txBox="1"/>
          <p:nvPr/>
        </p:nvSpPr>
        <p:spPr>
          <a:xfrm>
            <a:off x="6243867" y="2160160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CE94342C-2145-48A3-BC41-9FA99841C751}"/>
              </a:ext>
            </a:extLst>
          </p:cNvPr>
          <p:cNvSpPr txBox="1"/>
          <p:nvPr/>
        </p:nvSpPr>
        <p:spPr>
          <a:xfrm>
            <a:off x="2031554" y="4646917"/>
            <a:ext cx="92213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Autorem obrázku psí boudy na snímcích 2, 3, 4, 5, 6, 7, 8, 9, 10, 11, 12, 13, 14, 15, 16 je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Zdeněk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Hanzelín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1074261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374</TotalTime>
  <Words>1006</Words>
  <Application>Microsoft Office PowerPoint</Application>
  <PresentationFormat>Širokoúhlá obrazovka</PresentationFormat>
  <Paragraphs>504</Paragraphs>
  <Slides>22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Zdeněk Hanzelin</dc:creator>
  <cp:lastModifiedBy>Zdeněk Hanzelin</cp:lastModifiedBy>
  <cp:revision>40</cp:revision>
  <dcterms:created xsi:type="dcterms:W3CDTF">2020-01-22T13:34:50Z</dcterms:created>
  <dcterms:modified xsi:type="dcterms:W3CDTF">2020-02-29T09:01:21Z</dcterms:modified>
</cp:coreProperties>
</file>