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5" r:id="rId5"/>
    <p:sldId id="266" r:id="rId6"/>
    <p:sldId id="267" r:id="rId7"/>
    <p:sldId id="268" r:id="rId8"/>
    <p:sldId id="269" r:id="rId9"/>
    <p:sldId id="271" r:id="rId10"/>
    <p:sldId id="272" r:id="rId11"/>
    <p:sldId id="273" r:id="rId12"/>
    <p:sldId id="274" r:id="rId13"/>
    <p:sldId id="275" r:id="rId14"/>
    <p:sldId id="277" r:id="rId15"/>
    <p:sldId id="259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1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A049A8-2FB7-4B06-9E84-37DCEDD557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AFCA7ED-4E36-4DA1-ABD3-DF19D59745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AEE9D22-EA4D-4C6C-A8DB-158BB7514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A67551-D660-42E0-BB79-5AF5269D9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ABB042-E5BB-40FD-B996-BD00A3497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048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BDBF65-05F4-4950-AF01-0DBEB60EC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F245649-5726-4573-B2B8-EEC864709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8B6634-CA21-447E-922C-3A9981D19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5E8C62-07E9-46D4-9C51-E99D8B36B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A95C363-DC1D-4617-BF08-65ADFB245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462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5CF7B3-606A-4A07-9933-065E27546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870D851-272F-47DD-B72B-523A01554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96290A-B04F-4277-81DA-B97DCFD7A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888D4F-7D7A-4609-915E-70021BD9B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1033D4-34AB-469F-B956-1629334D6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8549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C7B721-3A8E-450F-9D82-563C79976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04596C-1C37-4DD3-BC2D-93B8F240E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9C68730-74E5-415F-9E32-B7EF49BD4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532948D-22B7-4114-B5BD-8202458A2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9575DF4-65D7-4E15-B8E6-8D94F93E0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BB97666-CDC9-4412-84F9-E985E7537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70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6CB9FB-C185-49B9-AD7D-E1771BC0F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5773BB9-A428-4FD0-887D-9CB59EADA6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BA42962-60B7-439F-8CAA-D47B857DD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BB26808-EDAD-4E4A-AB7E-108F2FA79C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01DC348-5EE2-4309-A20A-7C545B2375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6DCA96F-F662-4DBC-BA97-486A74BB0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677F4C4-6764-4BAF-8FB9-913BDDED0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97FA817-1F96-465A-BBD1-E2789A7CE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101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B26C6D-AD8B-4C02-8264-FAD94E595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CE04A09-CECC-48DF-AFEB-E4DC46202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5F497CF-8861-4ED9-BB56-8AC3D8991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5757FA8-FBFE-4C40-8971-62B946B81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818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DC88206-F6AD-4D39-BFA3-2E5A209B3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9074F8D-76ED-4446-BE49-5124E68F8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AD3CEE3-A617-4476-A1B1-FD5C2D25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635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13DF98-AE2B-4327-B261-CFAD0588E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10BD51-E59D-450C-9E83-F652FE77E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862035C-6E04-4CA6-A733-50869BF859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7DDE10B-43CD-4E3D-9497-7685222AF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B3E1995-69F4-4F4F-A5D6-3BA7B2E11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9E6D099-A5EE-4851-98B8-DC8CE496E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279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AEFB62-13D5-46D5-9EC3-758CFE7E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0343CB4-3EF1-4905-B512-9718CAE167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FC16F2E-9CF0-4072-B93F-AFF503F6FD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91675AB-3145-49C8-B797-BA5B975D6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D5857AA-7385-4B66-94B7-622B990B4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4B5D256-BCD3-49EC-BD0E-1F2351B75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402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C3D0AE-3B3D-4628-A27B-679F2C885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F5B2B50-21D5-4BF3-B50E-3804E9D208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215A6F-5AEC-4FD2-AEEB-97D081CAD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98DA81B-C0E6-404B-B84E-E5836FD66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8254A6-AF63-4199-B09A-33F27F349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612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9C84251-260F-43F8-B02D-2D22EFD928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5447383-8FFD-498B-82EC-F8E5D057CC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96A57CE-C3A9-48CE-AD4E-B1298A36C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C8A137-9399-4001-B2DB-9F1E9CFED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EBACB0F-7FD9-4AB3-8884-6BCC377BB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9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53D87ED-CD23-43EE-BA13-80E1F7DD9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22AD0BE-D8AC-4844-BEDC-5C327FEEAD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577949-6322-4BC5-8CAD-EF79966668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75DD6-42C0-424E-8A11-DF621F73BAAE}" type="datetimeFigureOut">
              <a:rPr lang="cs-CZ" smtClean="0"/>
              <a:t>17.03.2020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B44D284-680A-44C3-B41E-279D300530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5C64A74-B8EA-4E0C-9D61-E1E6973147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3653C-876A-4768-9631-D133EB461D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453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clock-40.html" TargetMode="External"/><Relationship Id="rId3" Type="http://schemas.openxmlformats.org/officeDocument/2006/relationships/hyperlink" Target="http://www.clker.com/clipart-pretzel-icon.html" TargetMode="External"/><Relationship Id="rId7" Type="http://schemas.openxmlformats.org/officeDocument/2006/relationships/hyperlink" Target="http://www.clker.com/clipart-clock-48.html" TargetMode="External"/><Relationship Id="rId2" Type="http://schemas.openxmlformats.org/officeDocument/2006/relationships/hyperlink" Target="http://www.clker.com/clipart-thumbs-up-smile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lker.com/clipart-table-clock.html" TargetMode="External"/><Relationship Id="rId11" Type="http://schemas.openxmlformats.org/officeDocument/2006/relationships/hyperlink" Target="http://www.clker.com/clipart-wooden-clock.html" TargetMode="External"/><Relationship Id="rId5" Type="http://schemas.openxmlformats.org/officeDocument/2006/relationships/hyperlink" Target="http://www.clker.com/clipart-lollypop.html" TargetMode="External"/><Relationship Id="rId10" Type="http://schemas.openxmlformats.org/officeDocument/2006/relationships/hyperlink" Target="http://www.clker.com/clipart-25988.html" TargetMode="External"/><Relationship Id="rId4" Type="http://schemas.openxmlformats.org/officeDocument/2006/relationships/hyperlink" Target="http://www.clker.com/clipart-doughnut.html" TargetMode="External"/><Relationship Id="rId9" Type="http://schemas.openxmlformats.org/officeDocument/2006/relationships/hyperlink" Target="http://www.clker.com/clipart-25085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6A1FEFB7-F612-42AF-AB42-0CA16C925A9B}"/>
              </a:ext>
            </a:extLst>
          </p:cNvPr>
          <p:cNvSpPr txBox="1"/>
          <p:nvPr/>
        </p:nvSpPr>
        <p:spPr>
          <a:xfrm>
            <a:off x="3008243" y="2769704"/>
            <a:ext cx="58400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Násobení číslem 3</a:t>
            </a:r>
          </a:p>
        </p:txBody>
      </p:sp>
    </p:spTree>
    <p:extLst>
      <p:ext uri="{BB962C8B-B14F-4D97-AF65-F5344CB8AC3E}">
        <p14:creationId xmlns:p14="http://schemas.microsoft.com/office/powerpoint/2010/main" val="348053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5283933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0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2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99181" y="584402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5283933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0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5629507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7996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5283933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0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5629507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529294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5283933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0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7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5629507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8032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0322547E-C74D-45DE-8AA9-49F1BBB2BB03}"/>
              </a:ext>
            </a:extLst>
          </p:cNvPr>
          <p:cNvSpPr txBox="1"/>
          <p:nvPr/>
        </p:nvSpPr>
        <p:spPr>
          <a:xfrm>
            <a:off x="458249" y="3429000"/>
            <a:ext cx="14350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 . 3 =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5283933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0"/>
            <a:ext cx="1550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5629507" y="34290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0249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7" grpId="0"/>
      <p:bldP spid="38" grpId="0"/>
      <p:bldP spid="40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8002667" y="34276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1"/>
            <a:ext cx="4490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          ( 46 – 40 )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8314378" y="34263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36853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8002667" y="34276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1"/>
            <a:ext cx="4490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          ( 88 – 80 )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8314378" y="34263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2350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3" name="Vývojový diagram: spojnice 2">
            <a:extLst>
              <a:ext uri="{FF2B5EF4-FFF2-40B4-BE49-F238E27FC236}">
                <a16:creationId xmlns:a16="http://schemas.microsoft.com/office/drawing/2014/main" id="{CD84B452-CDE0-4032-90DB-5A1B0C2A0CEB}"/>
              </a:ext>
            </a:extLst>
          </p:cNvPr>
          <p:cNvSpPr/>
          <p:nvPr/>
        </p:nvSpPr>
        <p:spPr>
          <a:xfrm>
            <a:off x="458249" y="52721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>
            <a:extLst>
              <a:ext uri="{FF2B5EF4-FFF2-40B4-BE49-F238E27FC236}">
                <a16:creationId xmlns:a16="http://schemas.microsoft.com/office/drawing/2014/main" id="{A6D1DDA7-5E32-4822-BF5F-A55DA87413B4}"/>
              </a:ext>
            </a:extLst>
          </p:cNvPr>
          <p:cNvSpPr/>
          <p:nvPr/>
        </p:nvSpPr>
        <p:spPr>
          <a:xfrm>
            <a:off x="3216629" y="529243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>
            <a:extLst>
              <a:ext uri="{FF2B5EF4-FFF2-40B4-BE49-F238E27FC236}">
                <a16:creationId xmlns:a16="http://schemas.microsoft.com/office/drawing/2014/main" id="{F8CCB962-6A9D-4520-8163-8526BFA401A5}"/>
              </a:ext>
            </a:extLst>
          </p:cNvPr>
          <p:cNvSpPr/>
          <p:nvPr/>
        </p:nvSpPr>
        <p:spPr>
          <a:xfrm>
            <a:off x="2658999" y="5272105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>
            <a:extLst>
              <a:ext uri="{FF2B5EF4-FFF2-40B4-BE49-F238E27FC236}">
                <a16:creationId xmlns:a16="http://schemas.microsoft.com/office/drawing/2014/main" id="{A4734D2A-7FA8-4075-AC1F-07235A0F6FC7}"/>
              </a:ext>
            </a:extLst>
          </p:cNvPr>
          <p:cNvSpPr/>
          <p:nvPr/>
        </p:nvSpPr>
        <p:spPr>
          <a:xfrm>
            <a:off x="2120164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>
            <a:extLst>
              <a:ext uri="{FF2B5EF4-FFF2-40B4-BE49-F238E27FC236}">
                <a16:creationId xmlns:a16="http://schemas.microsoft.com/office/drawing/2014/main" id="{91D1F6B3-9DE5-4C7F-AFED-323B8A444B12}"/>
              </a:ext>
            </a:extLst>
          </p:cNvPr>
          <p:cNvSpPr/>
          <p:nvPr/>
        </p:nvSpPr>
        <p:spPr>
          <a:xfrm>
            <a:off x="1571489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>
            <a:extLst>
              <a:ext uri="{FF2B5EF4-FFF2-40B4-BE49-F238E27FC236}">
                <a16:creationId xmlns:a16="http://schemas.microsoft.com/office/drawing/2014/main" id="{F18B34D5-A4F8-4272-ABC1-F68FB260799E}"/>
              </a:ext>
            </a:extLst>
          </p:cNvPr>
          <p:cNvSpPr/>
          <p:nvPr/>
        </p:nvSpPr>
        <p:spPr>
          <a:xfrm>
            <a:off x="1014695" y="52767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A4E3EEF1-E1DC-4D54-AD48-E80096A5E461}"/>
              </a:ext>
            </a:extLst>
          </p:cNvPr>
          <p:cNvSpPr txBox="1"/>
          <p:nvPr/>
        </p:nvSpPr>
        <p:spPr>
          <a:xfrm>
            <a:off x="463073" y="466978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0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5F3622AE-3830-4D0F-86F8-4EDBBE7C4B6B}"/>
              </a:ext>
            </a:extLst>
          </p:cNvPr>
          <p:cNvSpPr txBox="1"/>
          <p:nvPr/>
        </p:nvSpPr>
        <p:spPr>
          <a:xfrm>
            <a:off x="3227533" y="47270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5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5140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3026575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86132" y="582131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1170057A-6C84-493F-8501-F08A77E44F27}"/>
              </a:ext>
            </a:extLst>
          </p:cNvPr>
          <p:cNvSpPr txBox="1"/>
          <p:nvPr/>
        </p:nvSpPr>
        <p:spPr>
          <a:xfrm>
            <a:off x="3536911" y="490151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1F027665-57E3-4A98-8844-0E581C6FE2A0}"/>
              </a:ext>
            </a:extLst>
          </p:cNvPr>
          <p:cNvSpPr txBox="1"/>
          <p:nvPr/>
        </p:nvSpPr>
        <p:spPr>
          <a:xfrm>
            <a:off x="803821" y="4831729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2F79707A-45E7-41E1-8380-10BF739D8114}"/>
              </a:ext>
            </a:extLst>
          </p:cNvPr>
          <p:cNvSpPr txBox="1"/>
          <p:nvPr/>
        </p:nvSpPr>
        <p:spPr>
          <a:xfrm>
            <a:off x="8002667" y="34276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2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E32C24-D6DC-42BA-9A99-742B6EC31B7D}"/>
              </a:ext>
            </a:extLst>
          </p:cNvPr>
          <p:cNvSpPr txBox="1"/>
          <p:nvPr/>
        </p:nvSpPr>
        <p:spPr>
          <a:xfrm>
            <a:off x="3783768" y="3429001"/>
            <a:ext cx="4490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          ( 37 – 30 ) . 3 = 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0A4BB54-AD94-470A-95BB-8DDD4802AF35}"/>
              </a:ext>
            </a:extLst>
          </p:cNvPr>
          <p:cNvSpPr txBox="1"/>
          <p:nvPr/>
        </p:nvSpPr>
        <p:spPr>
          <a:xfrm>
            <a:off x="8314378" y="342638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5447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8" grpId="0" animBg="1"/>
      <p:bldP spid="29" grpId="0" animBg="1"/>
      <p:bldP spid="38" grpId="0"/>
      <p:bldP spid="40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442" y="2098925"/>
            <a:ext cx="2692404" cy="2719602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C82A5C1F-AA75-4EB0-BA8F-1B6D05EE44BF}"/>
              </a:ext>
            </a:extLst>
          </p:cNvPr>
          <p:cNvSpPr txBox="1"/>
          <p:nvPr/>
        </p:nvSpPr>
        <p:spPr>
          <a:xfrm>
            <a:off x="779489" y="749508"/>
            <a:ext cx="813331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Maminka koupila 8 rohlíků                    po 2 kč, 6 preclíků po 3 kč,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dirty="0"/>
              <a:t>10 koblih po 3 kč                      a 6 lízátek po 2 kč.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dirty="0">
                <a:solidFill>
                  <a:srgbClr val="FF0000"/>
                </a:solidFill>
              </a:rPr>
              <a:t>Kolik stál nákup?</a:t>
            </a:r>
          </a:p>
          <a:p>
            <a:endParaRPr lang="cs-CZ" sz="2400" dirty="0"/>
          </a:p>
          <a:p>
            <a:r>
              <a:rPr lang="cs-CZ" sz="2400" dirty="0">
                <a:solidFill>
                  <a:srgbClr val="FF0000"/>
                </a:solidFill>
              </a:rPr>
              <a:t>Nákup stál                kč.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11" name="Obrázek 10" descr="Obsah obrázku kreslení&#10;&#10;Popis byl vytvořen automaticky">
            <a:extLst>
              <a:ext uri="{FF2B5EF4-FFF2-40B4-BE49-F238E27FC236}">
                <a16:creationId xmlns:a16="http://schemas.microsoft.com/office/drawing/2014/main" id="{C344D36A-C745-4159-81AD-EA44CD8C6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486" y="495724"/>
            <a:ext cx="1065089" cy="969231"/>
          </a:xfrm>
          <a:prstGeom prst="rect">
            <a:avLst/>
          </a:prstGeom>
        </p:spPr>
      </p:pic>
      <p:pic>
        <p:nvPicPr>
          <p:cNvPr id="19" name="Obrázek 18" descr="Obsah obrázku kreslení&#10;&#10;Popis byl vytvořen automaticky">
            <a:extLst>
              <a:ext uri="{FF2B5EF4-FFF2-40B4-BE49-F238E27FC236}">
                <a16:creationId xmlns:a16="http://schemas.microsoft.com/office/drawing/2014/main" id="{4AB00A07-CBEA-404E-A99E-4C5CAB8F3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347" y="582044"/>
            <a:ext cx="1244383" cy="970619"/>
          </a:xfrm>
          <a:prstGeom prst="rect">
            <a:avLst/>
          </a:prstGeom>
        </p:spPr>
      </p:pic>
      <p:pic>
        <p:nvPicPr>
          <p:cNvPr id="21" name="Obrázek 20" descr="Obsah obrázku květina, stůl&#10;&#10;Popis byl vytvořen automaticky">
            <a:extLst>
              <a:ext uri="{FF2B5EF4-FFF2-40B4-BE49-F238E27FC236}">
                <a16:creationId xmlns:a16="http://schemas.microsoft.com/office/drawing/2014/main" id="{21722FFB-E55B-4D38-89A1-F74D88261B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99" y="1627850"/>
            <a:ext cx="1493173" cy="1131192"/>
          </a:xfrm>
          <a:prstGeom prst="rect">
            <a:avLst/>
          </a:prstGeom>
        </p:spPr>
      </p:pic>
      <p:pic>
        <p:nvPicPr>
          <p:cNvPr id="39" name="Obrázek 38" descr="Obsah obrázku cedník, pánev&#10;&#10;Popis byl vytvořen automaticky">
            <a:extLst>
              <a:ext uri="{FF2B5EF4-FFF2-40B4-BE49-F238E27FC236}">
                <a16:creationId xmlns:a16="http://schemas.microsoft.com/office/drawing/2014/main" id="{D2127D9B-9E38-4774-BC44-55536C416D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351" y="1588075"/>
            <a:ext cx="1621744" cy="1021699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BA4569A5-5FD8-4040-9A9B-1A18F6A85335}"/>
              </a:ext>
            </a:extLst>
          </p:cNvPr>
          <p:cNvSpPr txBox="1"/>
          <p:nvPr/>
        </p:nvSpPr>
        <p:spPr>
          <a:xfrm>
            <a:off x="2232876" y="365294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7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F19A4A04-AC25-450F-AF14-1ECB8B77573E}"/>
              </a:ext>
            </a:extLst>
          </p:cNvPr>
          <p:cNvSpPr txBox="1"/>
          <p:nvPr/>
        </p:nvSpPr>
        <p:spPr>
          <a:xfrm>
            <a:off x="2481773" y="365294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69019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41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038" y="2098924"/>
            <a:ext cx="2692404" cy="2719602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C82A5C1F-AA75-4EB0-BA8F-1B6D05EE44BF}"/>
              </a:ext>
            </a:extLst>
          </p:cNvPr>
          <p:cNvSpPr txBox="1"/>
          <p:nvPr/>
        </p:nvSpPr>
        <p:spPr>
          <a:xfrm>
            <a:off x="788716" y="560431"/>
            <a:ext cx="813331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Maminka koupila 8 rohlíků                    po 2 kč, 6 preclíků po 3 kč,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dirty="0"/>
              <a:t>10 koblih po 3 kč                      a 6 lízátek po 2 kč.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dirty="0">
                <a:solidFill>
                  <a:srgbClr val="FF0000"/>
                </a:solidFill>
              </a:rPr>
              <a:t>Maminka platila stokorunou. Kolik mamince prodavačka vrátila?</a:t>
            </a:r>
          </a:p>
          <a:p>
            <a:endParaRPr lang="cs-CZ" sz="2400" dirty="0"/>
          </a:p>
          <a:p>
            <a:r>
              <a:rPr lang="cs-CZ" sz="2400" dirty="0">
                <a:solidFill>
                  <a:srgbClr val="FF0000"/>
                </a:solidFill>
              </a:rPr>
              <a:t>Vrátila ji             kč.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11" name="Obrázek 10" descr="Obsah obrázku kreslení&#10;&#10;Popis byl vytvořen automaticky">
            <a:extLst>
              <a:ext uri="{FF2B5EF4-FFF2-40B4-BE49-F238E27FC236}">
                <a16:creationId xmlns:a16="http://schemas.microsoft.com/office/drawing/2014/main" id="{C344D36A-C745-4159-81AD-EA44CD8C6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486" y="495724"/>
            <a:ext cx="1065089" cy="969231"/>
          </a:xfrm>
          <a:prstGeom prst="rect">
            <a:avLst/>
          </a:prstGeom>
        </p:spPr>
      </p:pic>
      <p:pic>
        <p:nvPicPr>
          <p:cNvPr id="19" name="Obrázek 18" descr="Obsah obrázku kreslení&#10;&#10;Popis byl vytvořen automaticky">
            <a:extLst>
              <a:ext uri="{FF2B5EF4-FFF2-40B4-BE49-F238E27FC236}">
                <a16:creationId xmlns:a16="http://schemas.microsoft.com/office/drawing/2014/main" id="{4AB00A07-CBEA-404E-A99E-4C5CAB8F3F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347" y="582044"/>
            <a:ext cx="1244383" cy="970619"/>
          </a:xfrm>
          <a:prstGeom prst="rect">
            <a:avLst/>
          </a:prstGeom>
        </p:spPr>
      </p:pic>
      <p:pic>
        <p:nvPicPr>
          <p:cNvPr id="21" name="Obrázek 20" descr="Obsah obrázku květina, stůl&#10;&#10;Popis byl vytvořen automaticky">
            <a:extLst>
              <a:ext uri="{FF2B5EF4-FFF2-40B4-BE49-F238E27FC236}">
                <a16:creationId xmlns:a16="http://schemas.microsoft.com/office/drawing/2014/main" id="{21722FFB-E55B-4D38-89A1-F74D88261B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099" y="1627850"/>
            <a:ext cx="1493173" cy="1131192"/>
          </a:xfrm>
          <a:prstGeom prst="rect">
            <a:avLst/>
          </a:prstGeom>
        </p:spPr>
      </p:pic>
      <p:pic>
        <p:nvPicPr>
          <p:cNvPr id="39" name="Obrázek 38" descr="Obsah obrázku cedník, pánev&#10;&#10;Popis byl vytvořen automaticky">
            <a:extLst>
              <a:ext uri="{FF2B5EF4-FFF2-40B4-BE49-F238E27FC236}">
                <a16:creationId xmlns:a16="http://schemas.microsoft.com/office/drawing/2014/main" id="{D2127D9B-9E38-4774-BC44-55536C416D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351" y="1588075"/>
            <a:ext cx="1621744" cy="1021699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BA4569A5-5FD8-4040-9A9B-1A18F6A85335}"/>
              </a:ext>
            </a:extLst>
          </p:cNvPr>
          <p:cNvSpPr txBox="1"/>
          <p:nvPr/>
        </p:nvSpPr>
        <p:spPr>
          <a:xfrm>
            <a:off x="2028689" y="347286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2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F19A4A04-AC25-450F-AF14-1ECB8B77573E}"/>
              </a:ext>
            </a:extLst>
          </p:cNvPr>
          <p:cNvSpPr txBox="1"/>
          <p:nvPr/>
        </p:nvSpPr>
        <p:spPr>
          <a:xfrm>
            <a:off x="2286191" y="347286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58475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41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693" y="2769463"/>
            <a:ext cx="1731766" cy="1749260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BA4569A5-5FD8-4040-9A9B-1A18F6A85335}"/>
              </a:ext>
            </a:extLst>
          </p:cNvPr>
          <p:cNvSpPr txBox="1"/>
          <p:nvPr/>
        </p:nvSpPr>
        <p:spPr>
          <a:xfrm>
            <a:off x="5465840" y="466247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F19A4A04-AC25-450F-AF14-1ECB8B77573E}"/>
              </a:ext>
            </a:extLst>
          </p:cNvPr>
          <p:cNvSpPr txBox="1"/>
          <p:nvPr/>
        </p:nvSpPr>
        <p:spPr>
          <a:xfrm>
            <a:off x="5728285" y="4664314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0 hodin</a:t>
            </a:r>
          </a:p>
        </p:txBody>
      </p:sp>
      <p:pic>
        <p:nvPicPr>
          <p:cNvPr id="4" name="Obrázek 3" descr="Obsah obrázku vsedě, modrá&#10;&#10;Popis byl vytvořen automaticky">
            <a:extLst>
              <a:ext uri="{FF2B5EF4-FFF2-40B4-BE49-F238E27FC236}">
                <a16:creationId xmlns:a16="http://schemas.microsoft.com/office/drawing/2014/main" id="{7BCA51FE-578A-4139-A105-ED73F6586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364" y="528308"/>
            <a:ext cx="1670455" cy="1771156"/>
          </a:xfrm>
          <a:prstGeom prst="rect">
            <a:avLst/>
          </a:prstGeom>
        </p:spPr>
      </p:pic>
      <p:pic>
        <p:nvPicPr>
          <p:cNvPr id="6" name="Obrázek 5" descr="Obsah obrázku hodiny, objekt, oranžová, čas&#10;&#10;Popis byl vytvořen automaticky">
            <a:extLst>
              <a:ext uri="{FF2B5EF4-FFF2-40B4-BE49-F238E27FC236}">
                <a16:creationId xmlns:a16="http://schemas.microsoft.com/office/drawing/2014/main" id="{8C77DD43-7BBC-419A-829B-0453E57E05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10" y="989159"/>
            <a:ext cx="1339446" cy="1339446"/>
          </a:xfrm>
          <a:prstGeom prst="rect">
            <a:avLst/>
          </a:prstGeom>
        </p:spPr>
      </p:pic>
      <p:pic>
        <p:nvPicPr>
          <p:cNvPr id="8" name="Obrázek 7" descr="Obsah obrázku hodiny, objekt, interiér, jízdní&#10;&#10;Popis byl vytvořen automaticky">
            <a:extLst>
              <a:ext uri="{FF2B5EF4-FFF2-40B4-BE49-F238E27FC236}">
                <a16:creationId xmlns:a16="http://schemas.microsoft.com/office/drawing/2014/main" id="{320783FF-97C3-4DC3-8C53-847895402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21" y="940022"/>
            <a:ext cx="1105068" cy="1473424"/>
          </a:xfrm>
          <a:prstGeom prst="rect">
            <a:avLst/>
          </a:prstGeom>
        </p:spPr>
      </p:pic>
      <p:pic>
        <p:nvPicPr>
          <p:cNvPr id="12" name="Obrázek 11" descr="Obsah obrázku hodiny, objekt, dřevěné, interiér&#10;&#10;Popis byl vytvořen automaticky">
            <a:extLst>
              <a:ext uri="{FF2B5EF4-FFF2-40B4-BE49-F238E27FC236}">
                <a16:creationId xmlns:a16="http://schemas.microsoft.com/office/drawing/2014/main" id="{A0E18A70-A2A3-47E6-BE30-376553D116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878" y="989159"/>
            <a:ext cx="1398289" cy="1393597"/>
          </a:xfrm>
          <a:prstGeom prst="rect">
            <a:avLst/>
          </a:prstGeom>
        </p:spPr>
      </p:pic>
      <p:pic>
        <p:nvPicPr>
          <p:cNvPr id="14" name="Obrázek 13" descr="Obsah obrázku hodiny, objekt&#10;&#10;Popis byl vytvořen automaticky">
            <a:extLst>
              <a:ext uri="{FF2B5EF4-FFF2-40B4-BE49-F238E27FC236}">
                <a16:creationId xmlns:a16="http://schemas.microsoft.com/office/drawing/2014/main" id="{FFDAF2AE-588A-4A01-AA1E-EFBA661F8E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870" y="1499045"/>
            <a:ext cx="841249" cy="914401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00705C88-8500-4EFE-90CF-247D9DBFE496}"/>
              </a:ext>
            </a:extLst>
          </p:cNvPr>
          <p:cNvSpPr txBox="1"/>
          <p:nvPr/>
        </p:nvSpPr>
        <p:spPr>
          <a:xfrm>
            <a:off x="657963" y="297476"/>
            <a:ext cx="8579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hodinářství na dvou policích stály hodiny, po pěti kusech na každé.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0DB5F9A4-E3D5-407B-A7CA-06BDBEEBC8EB}"/>
              </a:ext>
            </a:extLst>
          </p:cNvPr>
          <p:cNvSpPr/>
          <p:nvPr/>
        </p:nvSpPr>
        <p:spPr>
          <a:xfrm>
            <a:off x="657963" y="2280343"/>
            <a:ext cx="8754000" cy="2662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 descr="Obsah obrázku hodiny, objekt, oranžová, čas&#10;&#10;Popis byl vytvořen automaticky">
            <a:extLst>
              <a:ext uri="{FF2B5EF4-FFF2-40B4-BE49-F238E27FC236}">
                <a16:creationId xmlns:a16="http://schemas.microsoft.com/office/drawing/2014/main" id="{138865D3-F8EC-4175-82AE-BCDA1F8CF6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10" y="2729277"/>
            <a:ext cx="1339446" cy="1339446"/>
          </a:xfrm>
          <a:prstGeom prst="rect">
            <a:avLst/>
          </a:prstGeom>
        </p:spPr>
      </p:pic>
      <p:pic>
        <p:nvPicPr>
          <p:cNvPr id="34" name="Obrázek 33" descr="Obsah obrázku hodiny, objekt, interiér, jízdní&#10;&#10;Popis byl vytvořen automaticky">
            <a:extLst>
              <a:ext uri="{FF2B5EF4-FFF2-40B4-BE49-F238E27FC236}">
                <a16:creationId xmlns:a16="http://schemas.microsoft.com/office/drawing/2014/main" id="{F8F6B221-E692-488F-AC95-DF9A834249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18" y="2702201"/>
            <a:ext cx="1105068" cy="1473424"/>
          </a:xfrm>
          <a:prstGeom prst="rect">
            <a:avLst/>
          </a:prstGeom>
        </p:spPr>
      </p:pic>
      <p:pic>
        <p:nvPicPr>
          <p:cNvPr id="35" name="Obrázek 34" descr="Obsah obrázku hodiny, objekt, dřevěné, interiér&#10;&#10;Popis byl vytvořen automaticky">
            <a:extLst>
              <a:ext uri="{FF2B5EF4-FFF2-40B4-BE49-F238E27FC236}">
                <a16:creationId xmlns:a16="http://schemas.microsoft.com/office/drawing/2014/main" id="{B8386282-736D-4168-8A23-466E7E2546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757" y="2702201"/>
            <a:ext cx="1398289" cy="1393597"/>
          </a:xfrm>
          <a:prstGeom prst="rect">
            <a:avLst/>
          </a:prstGeom>
        </p:spPr>
      </p:pic>
      <p:pic>
        <p:nvPicPr>
          <p:cNvPr id="36" name="Obrázek 35" descr="Obsah obrázku hodiny, objekt&#10;&#10;Popis byl vytvořen automaticky">
            <a:extLst>
              <a:ext uri="{FF2B5EF4-FFF2-40B4-BE49-F238E27FC236}">
                <a16:creationId xmlns:a16="http://schemas.microsoft.com/office/drawing/2014/main" id="{276429B3-04D9-4591-BC91-E36BA4751E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951" y="3216739"/>
            <a:ext cx="841249" cy="914401"/>
          </a:xfrm>
          <a:prstGeom prst="rect">
            <a:avLst/>
          </a:prstGeom>
        </p:spPr>
      </p:pic>
      <p:sp>
        <p:nvSpPr>
          <p:cNvPr id="37" name="Obdélník 36">
            <a:extLst>
              <a:ext uri="{FF2B5EF4-FFF2-40B4-BE49-F238E27FC236}">
                <a16:creationId xmlns:a16="http://schemas.microsoft.com/office/drawing/2014/main" id="{87D17558-4328-4580-930C-08930AAFC2FA}"/>
              </a:ext>
            </a:extLst>
          </p:cNvPr>
          <p:cNvSpPr/>
          <p:nvPr/>
        </p:nvSpPr>
        <p:spPr>
          <a:xfrm>
            <a:off x="657963" y="4020461"/>
            <a:ext cx="8754000" cy="2662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8" name="Obrázek 37" descr="Obsah obrázku vsedě, modrá&#10;&#10;Popis byl vytvořen automaticky">
            <a:extLst>
              <a:ext uri="{FF2B5EF4-FFF2-40B4-BE49-F238E27FC236}">
                <a16:creationId xmlns:a16="http://schemas.microsoft.com/office/drawing/2014/main" id="{7440E7C5-7AF1-4F62-B870-49A4697BE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67" y="2238713"/>
            <a:ext cx="1670455" cy="1771156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B50000BD-D5D2-48F8-8C3A-82471786799B}"/>
              </a:ext>
            </a:extLst>
          </p:cNvPr>
          <p:cNvSpPr txBox="1"/>
          <p:nvPr/>
        </p:nvSpPr>
        <p:spPr>
          <a:xfrm>
            <a:off x="657963" y="4676931"/>
            <a:ext cx="46689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Kolik hodin celkem bylo na policích?</a:t>
            </a:r>
          </a:p>
        </p:txBody>
      </p:sp>
    </p:spTree>
    <p:extLst>
      <p:ext uri="{BB962C8B-B14F-4D97-AF65-F5344CB8AC3E}">
        <p14:creationId xmlns:p14="http://schemas.microsoft.com/office/powerpoint/2010/main" val="134501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41" grpId="0"/>
      <p:bldP spid="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693" y="2769463"/>
            <a:ext cx="1731766" cy="1749260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BA4569A5-5FD8-4040-9A9B-1A18F6A85335}"/>
              </a:ext>
            </a:extLst>
          </p:cNvPr>
          <p:cNvSpPr txBox="1"/>
          <p:nvPr/>
        </p:nvSpPr>
        <p:spPr>
          <a:xfrm>
            <a:off x="2602931" y="473417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4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F19A4A04-AC25-450F-AF14-1ECB8B77573E}"/>
              </a:ext>
            </a:extLst>
          </p:cNvPr>
          <p:cNvSpPr txBox="1"/>
          <p:nvPr/>
        </p:nvSpPr>
        <p:spPr>
          <a:xfrm>
            <a:off x="10803594" y="5328848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0 hodin</a:t>
            </a:r>
          </a:p>
        </p:txBody>
      </p:sp>
      <p:pic>
        <p:nvPicPr>
          <p:cNvPr id="4" name="Obrázek 3" descr="Obsah obrázku vsedě, modrá&#10;&#10;Popis byl vytvořen automaticky">
            <a:extLst>
              <a:ext uri="{FF2B5EF4-FFF2-40B4-BE49-F238E27FC236}">
                <a16:creationId xmlns:a16="http://schemas.microsoft.com/office/drawing/2014/main" id="{7BCA51FE-578A-4139-A105-ED73F6586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364" y="528308"/>
            <a:ext cx="1670455" cy="1771156"/>
          </a:xfrm>
          <a:prstGeom prst="rect">
            <a:avLst/>
          </a:prstGeom>
        </p:spPr>
      </p:pic>
      <p:pic>
        <p:nvPicPr>
          <p:cNvPr id="6" name="Obrázek 5" descr="Obsah obrázku hodiny, objekt, oranžová, čas&#10;&#10;Popis byl vytvořen automaticky">
            <a:extLst>
              <a:ext uri="{FF2B5EF4-FFF2-40B4-BE49-F238E27FC236}">
                <a16:creationId xmlns:a16="http://schemas.microsoft.com/office/drawing/2014/main" id="{8C77DD43-7BBC-419A-829B-0453E57E05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10" y="989159"/>
            <a:ext cx="1339446" cy="1339446"/>
          </a:xfrm>
          <a:prstGeom prst="rect">
            <a:avLst/>
          </a:prstGeom>
        </p:spPr>
      </p:pic>
      <p:pic>
        <p:nvPicPr>
          <p:cNvPr id="8" name="Obrázek 7" descr="Obsah obrázku hodiny, objekt, interiér, jízdní&#10;&#10;Popis byl vytvořen automaticky">
            <a:extLst>
              <a:ext uri="{FF2B5EF4-FFF2-40B4-BE49-F238E27FC236}">
                <a16:creationId xmlns:a16="http://schemas.microsoft.com/office/drawing/2014/main" id="{320783FF-97C3-4DC3-8C53-847895402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21" y="940022"/>
            <a:ext cx="1105068" cy="1473424"/>
          </a:xfrm>
          <a:prstGeom prst="rect">
            <a:avLst/>
          </a:prstGeom>
        </p:spPr>
      </p:pic>
      <p:pic>
        <p:nvPicPr>
          <p:cNvPr id="12" name="Obrázek 11" descr="Obsah obrázku hodiny, objekt, dřevěné, interiér&#10;&#10;Popis byl vytvořen automaticky">
            <a:extLst>
              <a:ext uri="{FF2B5EF4-FFF2-40B4-BE49-F238E27FC236}">
                <a16:creationId xmlns:a16="http://schemas.microsoft.com/office/drawing/2014/main" id="{A0E18A70-A2A3-47E6-BE30-376553D116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878" y="989159"/>
            <a:ext cx="1398289" cy="1393597"/>
          </a:xfrm>
          <a:prstGeom prst="rect">
            <a:avLst/>
          </a:prstGeom>
        </p:spPr>
      </p:pic>
      <p:pic>
        <p:nvPicPr>
          <p:cNvPr id="14" name="Obrázek 13" descr="Obsah obrázku hodiny, objekt&#10;&#10;Popis byl vytvořen automaticky">
            <a:extLst>
              <a:ext uri="{FF2B5EF4-FFF2-40B4-BE49-F238E27FC236}">
                <a16:creationId xmlns:a16="http://schemas.microsoft.com/office/drawing/2014/main" id="{FFDAF2AE-588A-4A01-AA1E-EFBA661F8E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870" y="1499045"/>
            <a:ext cx="841249" cy="914401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00705C88-8500-4EFE-90CF-247D9DBFE496}"/>
              </a:ext>
            </a:extLst>
          </p:cNvPr>
          <p:cNvSpPr txBox="1"/>
          <p:nvPr/>
        </p:nvSpPr>
        <p:spPr>
          <a:xfrm>
            <a:off x="657963" y="297476"/>
            <a:ext cx="8579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hodinářství na dvou policích stály hodiny, po pěti kusech na každé.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0DB5F9A4-E3D5-407B-A7CA-06BDBEEBC8EB}"/>
              </a:ext>
            </a:extLst>
          </p:cNvPr>
          <p:cNvSpPr/>
          <p:nvPr/>
        </p:nvSpPr>
        <p:spPr>
          <a:xfrm>
            <a:off x="657963" y="2280343"/>
            <a:ext cx="8754000" cy="2662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 descr="Obsah obrázku hodiny, objekt, oranžová, čas&#10;&#10;Popis byl vytvořen automaticky">
            <a:extLst>
              <a:ext uri="{FF2B5EF4-FFF2-40B4-BE49-F238E27FC236}">
                <a16:creationId xmlns:a16="http://schemas.microsoft.com/office/drawing/2014/main" id="{138865D3-F8EC-4175-82AE-BCDA1F8CF6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10" y="2729277"/>
            <a:ext cx="1339446" cy="1339446"/>
          </a:xfrm>
          <a:prstGeom prst="rect">
            <a:avLst/>
          </a:prstGeom>
        </p:spPr>
      </p:pic>
      <p:pic>
        <p:nvPicPr>
          <p:cNvPr id="34" name="Obrázek 33" descr="Obsah obrázku hodiny, objekt, interiér, jízdní&#10;&#10;Popis byl vytvořen automaticky">
            <a:extLst>
              <a:ext uri="{FF2B5EF4-FFF2-40B4-BE49-F238E27FC236}">
                <a16:creationId xmlns:a16="http://schemas.microsoft.com/office/drawing/2014/main" id="{F8F6B221-E692-488F-AC95-DF9A834249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18" y="2702201"/>
            <a:ext cx="1105068" cy="1473424"/>
          </a:xfrm>
          <a:prstGeom prst="rect">
            <a:avLst/>
          </a:prstGeom>
        </p:spPr>
      </p:pic>
      <p:pic>
        <p:nvPicPr>
          <p:cNvPr id="35" name="Obrázek 34" descr="Obsah obrázku hodiny, objekt, dřevěné, interiér&#10;&#10;Popis byl vytvořen automaticky">
            <a:extLst>
              <a:ext uri="{FF2B5EF4-FFF2-40B4-BE49-F238E27FC236}">
                <a16:creationId xmlns:a16="http://schemas.microsoft.com/office/drawing/2014/main" id="{B8386282-736D-4168-8A23-466E7E2546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757" y="2702201"/>
            <a:ext cx="1398289" cy="1393597"/>
          </a:xfrm>
          <a:prstGeom prst="rect">
            <a:avLst/>
          </a:prstGeom>
        </p:spPr>
      </p:pic>
      <p:pic>
        <p:nvPicPr>
          <p:cNvPr id="36" name="Obrázek 35" descr="Obsah obrázku hodiny, objekt&#10;&#10;Popis byl vytvořen automaticky">
            <a:extLst>
              <a:ext uri="{FF2B5EF4-FFF2-40B4-BE49-F238E27FC236}">
                <a16:creationId xmlns:a16="http://schemas.microsoft.com/office/drawing/2014/main" id="{276429B3-04D9-4591-BC91-E36BA4751E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951" y="3216739"/>
            <a:ext cx="841249" cy="914401"/>
          </a:xfrm>
          <a:prstGeom prst="rect">
            <a:avLst/>
          </a:prstGeom>
        </p:spPr>
      </p:pic>
      <p:sp>
        <p:nvSpPr>
          <p:cNvPr id="37" name="Obdélník 36">
            <a:extLst>
              <a:ext uri="{FF2B5EF4-FFF2-40B4-BE49-F238E27FC236}">
                <a16:creationId xmlns:a16="http://schemas.microsoft.com/office/drawing/2014/main" id="{87D17558-4328-4580-930C-08930AAFC2FA}"/>
              </a:ext>
            </a:extLst>
          </p:cNvPr>
          <p:cNvSpPr/>
          <p:nvPr/>
        </p:nvSpPr>
        <p:spPr>
          <a:xfrm>
            <a:off x="657963" y="4020461"/>
            <a:ext cx="8754000" cy="2662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8" name="Obrázek 37" descr="Obsah obrázku vsedě, modrá&#10;&#10;Popis byl vytvořen automaticky">
            <a:extLst>
              <a:ext uri="{FF2B5EF4-FFF2-40B4-BE49-F238E27FC236}">
                <a16:creationId xmlns:a16="http://schemas.microsoft.com/office/drawing/2014/main" id="{7440E7C5-7AF1-4F62-B870-49A4697BE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67" y="2238713"/>
            <a:ext cx="1670455" cy="1771156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B50000BD-D5D2-48F8-8C3A-82471786799B}"/>
              </a:ext>
            </a:extLst>
          </p:cNvPr>
          <p:cNvSpPr txBox="1"/>
          <p:nvPr/>
        </p:nvSpPr>
        <p:spPr>
          <a:xfrm>
            <a:off x="657963" y="4364844"/>
            <a:ext cx="94223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Na každé polici byly dvoje hodiny opravené. Kolik hodin bylo už opraveno?</a:t>
            </a:r>
          </a:p>
          <a:p>
            <a:r>
              <a:rPr lang="cs-CZ" sz="2400" dirty="0">
                <a:solidFill>
                  <a:srgbClr val="FF0000"/>
                </a:solidFill>
              </a:rPr>
              <a:t>Byly opraveny         hodiny.</a:t>
            </a:r>
          </a:p>
        </p:txBody>
      </p:sp>
    </p:spTree>
    <p:extLst>
      <p:ext uri="{BB962C8B-B14F-4D97-AF65-F5344CB8AC3E}">
        <p14:creationId xmlns:p14="http://schemas.microsoft.com/office/powerpoint/2010/main" val="426853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41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3A7E20-5D53-4B46-BCA7-4ACFCF48FBBB}"/>
              </a:ext>
            </a:extLst>
          </p:cNvPr>
          <p:cNvSpPr txBox="1"/>
          <p:nvPr/>
        </p:nvSpPr>
        <p:spPr>
          <a:xfrm>
            <a:off x="5543554" y="52740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6000" dirty="0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68B396A-529F-4A2F-93E1-8E80A601831E}"/>
              </a:ext>
            </a:extLst>
          </p:cNvPr>
          <p:cNvSpPr/>
          <p:nvPr/>
        </p:nvSpPr>
        <p:spPr>
          <a:xfrm>
            <a:off x="10711604" y="585778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0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2B825C7-9091-4704-A8CC-AC08BB093CF2}"/>
              </a:ext>
            </a:extLst>
          </p:cNvPr>
          <p:cNvSpPr/>
          <p:nvPr/>
        </p:nvSpPr>
        <p:spPr>
          <a:xfrm>
            <a:off x="202868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1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98DA0A53-735B-4E5E-8141-B997D74AAC8D}"/>
              </a:ext>
            </a:extLst>
          </p:cNvPr>
          <p:cNvSpPr/>
          <p:nvPr/>
        </p:nvSpPr>
        <p:spPr>
          <a:xfrm>
            <a:off x="298247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2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D255FDD-132B-48B0-AAED-777E8EB42D83}"/>
              </a:ext>
            </a:extLst>
          </p:cNvPr>
          <p:cNvSpPr/>
          <p:nvPr/>
        </p:nvSpPr>
        <p:spPr>
          <a:xfrm>
            <a:off x="3940975" y="582924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3</a:t>
            </a:r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E4656FE-4A99-4B1F-BAD8-B0E0A7CD89D1}"/>
              </a:ext>
            </a:extLst>
          </p:cNvPr>
          <p:cNvSpPr/>
          <p:nvPr/>
        </p:nvSpPr>
        <p:spPr>
          <a:xfrm>
            <a:off x="4855375" y="5832481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4</a:t>
            </a:r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03A01C7-E8F9-49BB-B2FF-F6A3743DEEF1}"/>
              </a:ext>
            </a:extLst>
          </p:cNvPr>
          <p:cNvSpPr/>
          <p:nvPr/>
        </p:nvSpPr>
        <p:spPr>
          <a:xfrm>
            <a:off x="5869148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5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3A92E02E-1FD6-48D1-A44B-4B6BC7F0FB1D}"/>
              </a:ext>
            </a:extLst>
          </p:cNvPr>
          <p:cNvSpPr/>
          <p:nvPr/>
        </p:nvSpPr>
        <p:spPr>
          <a:xfrm>
            <a:off x="6852164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6</a:t>
            </a:r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D1F38E25-FA0C-4A9F-AB4D-E848C1B12B42}"/>
              </a:ext>
            </a:extLst>
          </p:cNvPr>
          <p:cNvSpPr/>
          <p:nvPr/>
        </p:nvSpPr>
        <p:spPr>
          <a:xfrm>
            <a:off x="7848199" y="5838907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C70F5C7B-7EEC-43C7-B25C-C7936D8A2385}"/>
              </a:ext>
            </a:extLst>
          </p:cNvPr>
          <p:cNvSpPr/>
          <p:nvPr/>
        </p:nvSpPr>
        <p:spPr>
          <a:xfrm>
            <a:off x="8803846" y="5828968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8</a:t>
            </a:r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89969272-633E-4899-A215-F4F460B672B3}"/>
              </a:ext>
            </a:extLst>
          </p:cNvPr>
          <p:cNvSpPr/>
          <p:nvPr/>
        </p:nvSpPr>
        <p:spPr>
          <a:xfrm>
            <a:off x="9759493" y="5826244"/>
            <a:ext cx="914400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/>
              <a:t>9</a:t>
            </a:r>
          </a:p>
        </p:txBody>
      </p:sp>
      <p:pic>
        <p:nvPicPr>
          <p:cNvPr id="42" name="Obrázek 41" descr="Obsah obrázku kreslení&#10;&#10;Popis byl vytvořen automaticky">
            <a:extLst>
              <a:ext uri="{FF2B5EF4-FFF2-40B4-BE49-F238E27FC236}">
                <a16:creationId xmlns:a16="http://schemas.microsoft.com/office/drawing/2014/main" id="{6FF07F59-F267-45C6-BF20-B3079C73C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693" y="2769463"/>
            <a:ext cx="1731766" cy="1749260"/>
          </a:xfrm>
          <a:prstGeom prst="rect">
            <a:avLst/>
          </a:prstGeom>
        </p:spPr>
      </p:pic>
      <p:sp>
        <p:nvSpPr>
          <p:cNvPr id="41" name="TextovéPole 40">
            <a:extLst>
              <a:ext uri="{FF2B5EF4-FFF2-40B4-BE49-F238E27FC236}">
                <a16:creationId xmlns:a16="http://schemas.microsoft.com/office/drawing/2014/main" id="{BA4569A5-5FD8-4040-9A9B-1A18F6A85335}"/>
              </a:ext>
            </a:extLst>
          </p:cNvPr>
          <p:cNvSpPr txBox="1"/>
          <p:nvPr/>
        </p:nvSpPr>
        <p:spPr>
          <a:xfrm>
            <a:off x="4823834" y="4383465"/>
            <a:ext cx="1144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6 hodin</a:t>
            </a:r>
          </a:p>
        </p:txBody>
      </p:sp>
      <p:pic>
        <p:nvPicPr>
          <p:cNvPr id="4" name="Obrázek 3" descr="Obsah obrázku vsedě, modrá&#10;&#10;Popis byl vytvořen automaticky">
            <a:extLst>
              <a:ext uri="{FF2B5EF4-FFF2-40B4-BE49-F238E27FC236}">
                <a16:creationId xmlns:a16="http://schemas.microsoft.com/office/drawing/2014/main" id="{7BCA51FE-578A-4139-A105-ED73F6586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364" y="528308"/>
            <a:ext cx="1670455" cy="1771156"/>
          </a:xfrm>
          <a:prstGeom prst="rect">
            <a:avLst/>
          </a:prstGeom>
        </p:spPr>
      </p:pic>
      <p:pic>
        <p:nvPicPr>
          <p:cNvPr id="6" name="Obrázek 5" descr="Obsah obrázku hodiny, objekt, oranžová, čas&#10;&#10;Popis byl vytvořen automaticky">
            <a:extLst>
              <a:ext uri="{FF2B5EF4-FFF2-40B4-BE49-F238E27FC236}">
                <a16:creationId xmlns:a16="http://schemas.microsoft.com/office/drawing/2014/main" id="{8C77DD43-7BBC-419A-829B-0453E57E05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10" y="989159"/>
            <a:ext cx="1339446" cy="1339446"/>
          </a:xfrm>
          <a:prstGeom prst="rect">
            <a:avLst/>
          </a:prstGeom>
        </p:spPr>
      </p:pic>
      <p:pic>
        <p:nvPicPr>
          <p:cNvPr id="8" name="Obrázek 7" descr="Obsah obrázku hodiny, objekt, interiér, jízdní&#10;&#10;Popis byl vytvořen automaticky">
            <a:extLst>
              <a:ext uri="{FF2B5EF4-FFF2-40B4-BE49-F238E27FC236}">
                <a16:creationId xmlns:a16="http://schemas.microsoft.com/office/drawing/2014/main" id="{320783FF-97C3-4DC3-8C53-847895402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21" y="940022"/>
            <a:ext cx="1105068" cy="1473424"/>
          </a:xfrm>
          <a:prstGeom prst="rect">
            <a:avLst/>
          </a:prstGeom>
        </p:spPr>
      </p:pic>
      <p:pic>
        <p:nvPicPr>
          <p:cNvPr id="12" name="Obrázek 11" descr="Obsah obrázku hodiny, objekt, dřevěné, interiér&#10;&#10;Popis byl vytvořen automaticky">
            <a:extLst>
              <a:ext uri="{FF2B5EF4-FFF2-40B4-BE49-F238E27FC236}">
                <a16:creationId xmlns:a16="http://schemas.microsoft.com/office/drawing/2014/main" id="{A0E18A70-A2A3-47E6-BE30-376553D116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878" y="989159"/>
            <a:ext cx="1398289" cy="1393597"/>
          </a:xfrm>
          <a:prstGeom prst="rect">
            <a:avLst/>
          </a:prstGeom>
        </p:spPr>
      </p:pic>
      <p:pic>
        <p:nvPicPr>
          <p:cNvPr id="14" name="Obrázek 13" descr="Obsah obrázku hodiny, objekt&#10;&#10;Popis byl vytvořen automaticky">
            <a:extLst>
              <a:ext uri="{FF2B5EF4-FFF2-40B4-BE49-F238E27FC236}">
                <a16:creationId xmlns:a16="http://schemas.microsoft.com/office/drawing/2014/main" id="{FFDAF2AE-588A-4A01-AA1E-EFBA661F8E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870" y="1499045"/>
            <a:ext cx="841249" cy="914401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00705C88-8500-4EFE-90CF-247D9DBFE496}"/>
              </a:ext>
            </a:extLst>
          </p:cNvPr>
          <p:cNvSpPr txBox="1"/>
          <p:nvPr/>
        </p:nvSpPr>
        <p:spPr>
          <a:xfrm>
            <a:off x="657963" y="297476"/>
            <a:ext cx="8579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 hodinářství na dvou policích stály hodiny, po pěti kusech na každé.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0DB5F9A4-E3D5-407B-A7CA-06BDBEEBC8EB}"/>
              </a:ext>
            </a:extLst>
          </p:cNvPr>
          <p:cNvSpPr/>
          <p:nvPr/>
        </p:nvSpPr>
        <p:spPr>
          <a:xfrm>
            <a:off x="657963" y="2280343"/>
            <a:ext cx="8754000" cy="2662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 descr="Obsah obrázku hodiny, objekt, oranžová, čas&#10;&#10;Popis byl vytvořen automaticky">
            <a:extLst>
              <a:ext uri="{FF2B5EF4-FFF2-40B4-BE49-F238E27FC236}">
                <a16:creationId xmlns:a16="http://schemas.microsoft.com/office/drawing/2014/main" id="{138865D3-F8EC-4175-82AE-BCDA1F8CF6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10" y="2729277"/>
            <a:ext cx="1339446" cy="1339446"/>
          </a:xfrm>
          <a:prstGeom prst="rect">
            <a:avLst/>
          </a:prstGeom>
        </p:spPr>
      </p:pic>
      <p:pic>
        <p:nvPicPr>
          <p:cNvPr id="34" name="Obrázek 33" descr="Obsah obrázku hodiny, objekt, interiér, jízdní&#10;&#10;Popis byl vytvořen automaticky">
            <a:extLst>
              <a:ext uri="{FF2B5EF4-FFF2-40B4-BE49-F238E27FC236}">
                <a16:creationId xmlns:a16="http://schemas.microsoft.com/office/drawing/2014/main" id="{F8F6B221-E692-488F-AC95-DF9A834249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618" y="2702201"/>
            <a:ext cx="1105068" cy="1473424"/>
          </a:xfrm>
          <a:prstGeom prst="rect">
            <a:avLst/>
          </a:prstGeom>
        </p:spPr>
      </p:pic>
      <p:pic>
        <p:nvPicPr>
          <p:cNvPr id="35" name="Obrázek 34" descr="Obsah obrázku hodiny, objekt, dřevěné, interiér&#10;&#10;Popis byl vytvořen automaticky">
            <a:extLst>
              <a:ext uri="{FF2B5EF4-FFF2-40B4-BE49-F238E27FC236}">
                <a16:creationId xmlns:a16="http://schemas.microsoft.com/office/drawing/2014/main" id="{B8386282-736D-4168-8A23-466E7E2546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757" y="2702201"/>
            <a:ext cx="1398289" cy="1393597"/>
          </a:xfrm>
          <a:prstGeom prst="rect">
            <a:avLst/>
          </a:prstGeom>
        </p:spPr>
      </p:pic>
      <p:pic>
        <p:nvPicPr>
          <p:cNvPr id="36" name="Obrázek 35" descr="Obsah obrázku hodiny, objekt&#10;&#10;Popis byl vytvořen automaticky">
            <a:extLst>
              <a:ext uri="{FF2B5EF4-FFF2-40B4-BE49-F238E27FC236}">
                <a16:creationId xmlns:a16="http://schemas.microsoft.com/office/drawing/2014/main" id="{276429B3-04D9-4591-BC91-E36BA4751E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951" y="3216739"/>
            <a:ext cx="841249" cy="914401"/>
          </a:xfrm>
          <a:prstGeom prst="rect">
            <a:avLst/>
          </a:prstGeom>
        </p:spPr>
      </p:pic>
      <p:sp>
        <p:nvSpPr>
          <p:cNvPr id="37" name="Obdélník 36">
            <a:extLst>
              <a:ext uri="{FF2B5EF4-FFF2-40B4-BE49-F238E27FC236}">
                <a16:creationId xmlns:a16="http://schemas.microsoft.com/office/drawing/2014/main" id="{87D17558-4328-4580-930C-08930AAFC2FA}"/>
              </a:ext>
            </a:extLst>
          </p:cNvPr>
          <p:cNvSpPr/>
          <p:nvPr/>
        </p:nvSpPr>
        <p:spPr>
          <a:xfrm>
            <a:off x="657963" y="4020461"/>
            <a:ext cx="8754000" cy="2662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8" name="Obrázek 37" descr="Obsah obrázku vsedě, modrá&#10;&#10;Popis byl vytvořen automaticky">
            <a:extLst>
              <a:ext uri="{FF2B5EF4-FFF2-40B4-BE49-F238E27FC236}">
                <a16:creationId xmlns:a16="http://schemas.microsoft.com/office/drawing/2014/main" id="{7440E7C5-7AF1-4F62-B870-49A4697BE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67" y="2238713"/>
            <a:ext cx="1670455" cy="1771156"/>
          </a:xfrm>
          <a:prstGeom prst="rect">
            <a:avLst/>
          </a:prstGeom>
        </p:spPr>
      </p:pic>
      <p:sp>
        <p:nvSpPr>
          <p:cNvPr id="17" name="TextovéPole 16">
            <a:extLst>
              <a:ext uri="{FF2B5EF4-FFF2-40B4-BE49-F238E27FC236}">
                <a16:creationId xmlns:a16="http://schemas.microsoft.com/office/drawing/2014/main" id="{B50000BD-D5D2-48F8-8C3A-82471786799B}"/>
              </a:ext>
            </a:extLst>
          </p:cNvPr>
          <p:cNvSpPr txBox="1"/>
          <p:nvPr/>
        </p:nvSpPr>
        <p:spPr>
          <a:xfrm>
            <a:off x="717967" y="4398092"/>
            <a:ext cx="4101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Kolik hodin zbývá ještě opravit?</a:t>
            </a:r>
          </a:p>
        </p:txBody>
      </p:sp>
    </p:spTree>
    <p:extLst>
      <p:ext uri="{BB962C8B-B14F-4D97-AF65-F5344CB8AC3E}">
        <p14:creationId xmlns:p14="http://schemas.microsoft.com/office/powerpoint/2010/main" val="216965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BCD0D983-EE33-4C4E-940A-608170236831}"/>
              </a:ext>
            </a:extLst>
          </p:cNvPr>
          <p:cNvSpPr/>
          <p:nvPr/>
        </p:nvSpPr>
        <p:spPr>
          <a:xfrm>
            <a:off x="3514844" y="1678770"/>
            <a:ext cx="51623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http://www.clker.com/clipart-thumbs-up-smiley.html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5D12B3B-ACC7-4DB7-AFA3-644A19222B48}"/>
              </a:ext>
            </a:extLst>
          </p:cNvPr>
          <p:cNvSpPr/>
          <p:nvPr/>
        </p:nvSpPr>
        <p:spPr>
          <a:xfrm>
            <a:off x="3514844" y="2417434"/>
            <a:ext cx="4586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http://www.clker.com/clipart-pretzel-icon.html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813454D5-0673-41D4-BF94-B6A353A2F64E}"/>
              </a:ext>
            </a:extLst>
          </p:cNvPr>
          <p:cNvSpPr/>
          <p:nvPr/>
        </p:nvSpPr>
        <p:spPr>
          <a:xfrm>
            <a:off x="3514844" y="2786766"/>
            <a:ext cx="4396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http://www.clker.com/clipart-doughnut.html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DA42790-B48D-430C-90B1-48633A12424E}"/>
              </a:ext>
            </a:extLst>
          </p:cNvPr>
          <p:cNvSpPr/>
          <p:nvPr/>
        </p:nvSpPr>
        <p:spPr>
          <a:xfrm>
            <a:off x="3514844" y="3059668"/>
            <a:ext cx="42295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http://www.clker.com/clipart-lollypop.html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9CAE7CCD-31E1-4C15-B1A2-51FCAE484A80}"/>
              </a:ext>
            </a:extLst>
          </p:cNvPr>
          <p:cNvSpPr/>
          <p:nvPr/>
        </p:nvSpPr>
        <p:spPr>
          <a:xfrm>
            <a:off x="3514844" y="3382476"/>
            <a:ext cx="4499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http://www.clker.com/clipart-table-clock.html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88604E5-4639-4236-ABA0-B4C12C912823}"/>
              </a:ext>
            </a:extLst>
          </p:cNvPr>
          <p:cNvSpPr/>
          <p:nvPr/>
        </p:nvSpPr>
        <p:spPr>
          <a:xfrm>
            <a:off x="3514844" y="3696943"/>
            <a:ext cx="4258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http://www.clker.com/clipart-clock-48.html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2F1F408-C8F3-4888-8D99-8E4DB0E63EBE}"/>
              </a:ext>
            </a:extLst>
          </p:cNvPr>
          <p:cNvSpPr/>
          <p:nvPr/>
        </p:nvSpPr>
        <p:spPr>
          <a:xfrm>
            <a:off x="3514844" y="4019828"/>
            <a:ext cx="4258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http://www.clker.com/clipart-clock-40.html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93776B76-00EB-4E1A-B182-28DC7C92ACC3}"/>
              </a:ext>
            </a:extLst>
          </p:cNvPr>
          <p:cNvSpPr/>
          <p:nvPr/>
        </p:nvSpPr>
        <p:spPr>
          <a:xfrm>
            <a:off x="3563427" y="4376346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http://www.clker.com/clipart-25085.html</a:t>
            </a:r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517DDAFB-94EC-4235-A261-8498693C5F25}"/>
              </a:ext>
            </a:extLst>
          </p:cNvPr>
          <p:cNvSpPr txBox="1"/>
          <p:nvPr/>
        </p:nvSpPr>
        <p:spPr>
          <a:xfrm>
            <a:off x="3514844" y="997181"/>
            <a:ext cx="7343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cit.-2020-01-27]. 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559EAF2-03FB-4BE4-88A8-D564C11E385A}"/>
              </a:ext>
            </a:extLst>
          </p:cNvPr>
          <p:cNvSpPr txBox="1"/>
          <p:nvPr/>
        </p:nvSpPr>
        <p:spPr>
          <a:xfrm>
            <a:off x="3316035" y="469983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7BEB95BB-BC8E-4B2F-A8C4-AE49867859DD}"/>
              </a:ext>
            </a:extLst>
          </p:cNvPr>
          <p:cNvSpPr txBox="1"/>
          <p:nvPr/>
        </p:nvSpPr>
        <p:spPr>
          <a:xfrm>
            <a:off x="3317241" y="43398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6F079C8-8D79-40A0-94B8-81E0453FF9D1}"/>
              </a:ext>
            </a:extLst>
          </p:cNvPr>
          <p:cNvSpPr txBox="1"/>
          <p:nvPr/>
        </p:nvSpPr>
        <p:spPr>
          <a:xfrm>
            <a:off x="3325992" y="394422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1393A967-5527-44E5-974E-CA3A73C2C57B}"/>
              </a:ext>
            </a:extLst>
          </p:cNvPr>
          <p:cNvSpPr txBox="1"/>
          <p:nvPr/>
        </p:nvSpPr>
        <p:spPr>
          <a:xfrm>
            <a:off x="3367245" y="36490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371D91E-DB0D-431C-AA95-02B8FFF7C352}"/>
              </a:ext>
            </a:extLst>
          </p:cNvPr>
          <p:cNvSpPr txBox="1"/>
          <p:nvPr/>
        </p:nvSpPr>
        <p:spPr>
          <a:xfrm>
            <a:off x="3367965" y="334843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C8E93AA0-93F0-4AC5-8706-7C7C05FD9CA7}"/>
              </a:ext>
            </a:extLst>
          </p:cNvPr>
          <p:cNvSpPr txBox="1"/>
          <p:nvPr/>
        </p:nvSpPr>
        <p:spPr>
          <a:xfrm>
            <a:off x="3316035" y="303950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34A932CE-EE1C-4147-A160-8DCD5F0D79E6}"/>
              </a:ext>
            </a:extLst>
          </p:cNvPr>
          <p:cNvSpPr txBox="1"/>
          <p:nvPr/>
        </p:nvSpPr>
        <p:spPr>
          <a:xfrm>
            <a:off x="3335949" y="27388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D6DC9F07-C238-481C-BA5A-577FF07CEAE3}"/>
              </a:ext>
            </a:extLst>
          </p:cNvPr>
          <p:cNvSpPr txBox="1"/>
          <p:nvPr/>
        </p:nvSpPr>
        <p:spPr>
          <a:xfrm>
            <a:off x="3335949" y="237572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C71A5DEE-D22D-4EBA-A15D-F6FA11BD0C53}"/>
              </a:ext>
            </a:extLst>
          </p:cNvPr>
          <p:cNvSpPr txBox="1"/>
          <p:nvPr/>
        </p:nvSpPr>
        <p:spPr>
          <a:xfrm>
            <a:off x="3335949" y="202045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0A601B94-62AC-4C3B-ABD6-0D4F3394D8D4}"/>
              </a:ext>
            </a:extLst>
          </p:cNvPr>
          <p:cNvSpPr txBox="1"/>
          <p:nvPr/>
        </p:nvSpPr>
        <p:spPr>
          <a:xfrm>
            <a:off x="3335949" y="165133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72678C0F-9499-4D27-AE9E-85AB4BBDC7CD}"/>
              </a:ext>
            </a:extLst>
          </p:cNvPr>
          <p:cNvSpPr txBox="1"/>
          <p:nvPr/>
        </p:nvSpPr>
        <p:spPr>
          <a:xfrm>
            <a:off x="8177941" y="4699831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2E1A6D15-03E9-4723-AC03-65F2D6CFE76A}"/>
              </a:ext>
            </a:extLst>
          </p:cNvPr>
          <p:cNvSpPr txBox="1"/>
          <p:nvPr/>
        </p:nvSpPr>
        <p:spPr>
          <a:xfrm>
            <a:off x="7576214" y="4353423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D78CA451-6892-4103-A5F3-9E529568866A}"/>
              </a:ext>
            </a:extLst>
          </p:cNvPr>
          <p:cNvSpPr txBox="1"/>
          <p:nvPr/>
        </p:nvSpPr>
        <p:spPr>
          <a:xfrm>
            <a:off x="7605160" y="4010098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7B45232D-62A7-4238-854B-54E305652CA7}"/>
              </a:ext>
            </a:extLst>
          </p:cNvPr>
          <p:cNvSpPr txBox="1"/>
          <p:nvPr/>
        </p:nvSpPr>
        <p:spPr>
          <a:xfrm>
            <a:off x="7605160" y="3697154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B55805B5-8AAB-4FE9-A7DF-B21F73889BCC}"/>
              </a:ext>
            </a:extLst>
          </p:cNvPr>
          <p:cNvSpPr txBox="1"/>
          <p:nvPr/>
        </p:nvSpPr>
        <p:spPr>
          <a:xfrm>
            <a:off x="7871617" y="3370107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0E58907-D38F-492C-9E11-6B93447509E9}"/>
              </a:ext>
            </a:extLst>
          </p:cNvPr>
          <p:cNvSpPr txBox="1"/>
          <p:nvPr/>
        </p:nvSpPr>
        <p:spPr>
          <a:xfrm>
            <a:off x="7627873" y="3044903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F0F825D9-CF9D-4B8B-90D1-11FE4D3B6D31}"/>
              </a:ext>
            </a:extLst>
          </p:cNvPr>
          <p:cNvSpPr txBox="1"/>
          <p:nvPr/>
        </p:nvSpPr>
        <p:spPr>
          <a:xfrm>
            <a:off x="7726347" y="2774397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ED2993EE-9A6E-4C7B-9E22-FDFEA98BA80E}"/>
              </a:ext>
            </a:extLst>
          </p:cNvPr>
          <p:cNvSpPr txBox="1"/>
          <p:nvPr/>
        </p:nvSpPr>
        <p:spPr>
          <a:xfrm>
            <a:off x="7980993" y="2437874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89038983-6C33-41B5-9980-3F95ECDFC83B}"/>
              </a:ext>
            </a:extLst>
          </p:cNvPr>
          <p:cNvSpPr txBox="1"/>
          <p:nvPr/>
        </p:nvSpPr>
        <p:spPr>
          <a:xfrm>
            <a:off x="7408338" y="2027246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B51DC56-9CCE-4F65-ABB7-73FE2EDC71E1}"/>
              </a:ext>
            </a:extLst>
          </p:cNvPr>
          <p:cNvSpPr txBox="1"/>
          <p:nvPr/>
        </p:nvSpPr>
        <p:spPr>
          <a:xfrm>
            <a:off x="8503345" y="1670944"/>
            <a:ext cx="19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2D99854D-8569-4047-9D96-B22BCC295ED4}"/>
              </a:ext>
            </a:extLst>
          </p:cNvPr>
          <p:cNvSpPr/>
          <p:nvPr/>
        </p:nvSpPr>
        <p:spPr>
          <a:xfrm>
            <a:off x="3529271" y="2020207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http://www.clker.com/clipart-25988.html</a:t>
            </a:r>
            <a:endParaRPr lang="cs-CZ" dirty="0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62E6F225-8931-4014-9D2F-9AA66094B7EA}"/>
              </a:ext>
            </a:extLst>
          </p:cNvPr>
          <p:cNvSpPr/>
          <p:nvPr/>
        </p:nvSpPr>
        <p:spPr>
          <a:xfrm>
            <a:off x="3558359" y="4709175"/>
            <a:ext cx="4790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http://www.clker.com/clipart-wooden-clock.html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66974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537</Words>
  <Application>Microsoft Office PowerPoint</Application>
  <PresentationFormat>Širokoúhlá obrazovka</PresentationFormat>
  <Paragraphs>255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37</cp:revision>
  <dcterms:created xsi:type="dcterms:W3CDTF">2020-01-26T09:05:47Z</dcterms:created>
  <dcterms:modified xsi:type="dcterms:W3CDTF">2020-03-17T12:21:04Z</dcterms:modified>
</cp:coreProperties>
</file>