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62" r:id="rId4"/>
    <p:sldId id="263" r:id="rId5"/>
    <p:sldId id="264" r:id="rId6"/>
    <p:sldId id="265" r:id="rId7"/>
    <p:sldId id="266" r:id="rId8"/>
    <p:sldId id="267" r:id="rId9"/>
    <p:sldId id="269" r:id="rId10"/>
    <p:sldId id="270" r:id="rId11"/>
    <p:sldId id="271" r:id="rId12"/>
    <p:sldId id="287" r:id="rId13"/>
    <p:sldId id="268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4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AF8E70-5590-4D09-B093-51435BFF99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F19DBA3-07E0-49AA-BBEF-467CB71EBF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5DE8643-BBEE-44E5-A7CD-6692BA8C7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28DDCD1-6263-4EA6-9728-03344F5F0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A9E842-80A6-4DEB-A3A8-155ED711B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7267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B6FF0C-26EE-4078-96AD-88DCB5829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B39738-BA68-493A-A8A4-741DBE28CB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ACF12D9-37D5-4D6A-8221-BC01A0E9A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A43C210-8AAF-4006-9415-5B61ADDD3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92A6118-BEA8-4C9D-891D-440195F95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050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A8E682-A816-4D5F-9D8F-F615E1ACC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F5C73A4-DA76-4F16-B292-A16DFAFF7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F096710-82F3-467B-9A0B-0A0F1517C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ED3A10-7B23-470D-8DFA-325F6B191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1D40E2-A924-4A7D-AC01-83539D989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1191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5266CB-33DC-4D40-924E-111FC5C74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F3C3898-4545-4FCA-B463-8088528D64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07C188E-0681-49CF-A2BD-CE13EB32B8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3C3262D-30A2-4B89-8F95-D84D2B6E1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B117A7E-EC17-43D5-9615-403D4B9A0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7EB2DC4-03D2-4768-A493-34E94F14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869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AEE8A9-AB59-451E-A1A6-2CA08AE6B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2A2393A-BCCC-418F-9151-63101B0D95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71F0668-CA77-4C17-8D03-523B1BAD70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2D7FDC4-A6DD-4225-A939-D4806139B8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25D03D9-284B-4932-8B0B-18BFDDDE0F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6600A19-BB37-44D9-BEE8-AFB034C26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19FA222-E20C-4658-93B6-E1DECF080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11FE904-BBE5-4F74-8187-96E1BE831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195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91F5B4-AE35-4C45-8ECC-F0DBCD95B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2446D2F-4112-41CD-9DEC-B715ED18B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A129BE8-C357-4677-A8EA-11B3C6C0D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FDC9EC6-5FE6-490F-AAAC-44847EC17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048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771A725-C9CB-4ECD-B232-F74E2C87F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AA74ECC-088B-48A7-8610-53133A0EA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E51A5FA-8FAA-40D2-8C07-B177BD889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564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5676A9-B0B8-43BF-93DE-E94535F31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9CD8F9-6698-4970-BE27-22E07272CF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3B76F87-15AD-4458-819C-3AE1C746BE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8B2E0C1-8F11-4CF3-A259-10E1CFC4C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9C81D0E-0E9F-424D-9CEA-7843E6755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BDF25C5-4E4C-4613-9712-563A79D1F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321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35B433-22B9-4F83-A77B-E6C351712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BBE007F-A7B5-4449-820D-FC94B2E924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1F73F97-F263-4FAF-8C7B-BC4B36518F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C1481EE-281C-4F30-B23C-3D98A9A92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98A4872-930B-4A11-84D2-8AD9EB58E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EAD95C2-0AC4-45DB-942A-4408F236F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424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33FA9A-6182-4652-8A82-6F9F9E23A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C7AFA7D-E3CC-486C-AE97-A9A7E1923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20AE6B2-5F30-4B94-A3CA-FE7975DA0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434B8B8-07B5-4A4E-BA0B-1434D139D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F72D2C-15F3-48E4-B969-219464C57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0505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61C332D-91F0-49B9-A728-ACD2E369A1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646DF84-FEC2-43A6-9B8B-6B026F6A3A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F352B4-FECA-4F9A-9BF4-86F0B4AC1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438007B-4732-4EF9-A5C7-AAF1E3879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040A86-0CDE-4475-8EF5-07DDB01B7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3159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97CDBA6-9F19-479F-9A39-298F88395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0982C2D-8976-478F-987D-63DBD65E7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38B2B24-72E9-4642-A74D-EDECC6AD58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6C746-65A0-42E4-A894-27D8CB0FE9B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50A70AB-B3CF-4522-86AE-48BE23C41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F60164-2817-4A63-A01F-B19DB670BD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A766A-E870-46CE-9D97-7A385B63E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672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7199.html" TargetMode="External"/><Relationship Id="rId7" Type="http://schemas.openxmlformats.org/officeDocument/2006/relationships/hyperlink" Target="http://www.clker.com/clipart-4245.html" TargetMode="External"/><Relationship Id="rId2" Type="http://schemas.openxmlformats.org/officeDocument/2006/relationships/hyperlink" Target="http://www.clker.com/clipart-24224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lker.com/clipart-4244.html" TargetMode="External"/><Relationship Id="rId5" Type="http://schemas.openxmlformats.org/officeDocument/2006/relationships/hyperlink" Target="http://www.clker.com/clipart-iphone-2.html" TargetMode="External"/><Relationship Id="rId4" Type="http://schemas.openxmlformats.org/officeDocument/2006/relationships/hyperlink" Target="http://www.clker.com/clipart-14687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2FF3BFC2-EF5F-4394-84B8-568FBD002ABE}"/>
              </a:ext>
            </a:extLst>
          </p:cNvPr>
          <p:cNvSpPr txBox="1"/>
          <p:nvPr/>
        </p:nvSpPr>
        <p:spPr>
          <a:xfrm>
            <a:off x="3735092" y="2371241"/>
            <a:ext cx="37353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Násobení číslicí 5</a:t>
            </a:r>
          </a:p>
        </p:txBody>
      </p:sp>
    </p:spTree>
    <p:extLst>
      <p:ext uri="{BB962C8B-B14F-4D97-AF65-F5344CB8AC3E}">
        <p14:creationId xmlns:p14="http://schemas.microsoft.com/office/powerpoint/2010/main" val="1979119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DE9F365-0007-4D4C-BF37-7668816DECD6}"/>
              </a:ext>
            </a:extLst>
          </p:cNvPr>
          <p:cNvSpPr txBox="1"/>
          <p:nvPr/>
        </p:nvSpPr>
        <p:spPr>
          <a:xfrm>
            <a:off x="158124" y="0"/>
            <a:ext cx="11875752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Pravidla hry:</a:t>
            </a:r>
          </a:p>
          <a:p>
            <a:pPr marL="457200" indent="-457200">
              <a:buAutoNum type="arabicParenR"/>
            </a:pPr>
            <a:r>
              <a:rPr lang="cs-CZ" sz="2400" dirty="0"/>
              <a:t>Na snímku se objeví příklad na násobení číslicí 5 . Zároveň se objeví časový limit 15 sekund.</a:t>
            </a:r>
          </a:p>
          <a:p>
            <a:pPr marL="457200" indent="-457200">
              <a:buAutoNum type="arabicParenR"/>
            </a:pPr>
            <a:r>
              <a:rPr lang="cs-CZ" sz="2400" dirty="0"/>
              <a:t>Žákovi tak plyne čas k určení správného výsledku.</a:t>
            </a:r>
          </a:p>
          <a:p>
            <a:pPr marL="457200" indent="-457200">
              <a:buAutoNum type="arabicParenR"/>
            </a:pPr>
            <a:r>
              <a:rPr lang="cs-CZ" sz="2400" dirty="0"/>
              <a:t>Při správném kliknutí na čísla klávesnice, klávesnice se zabarví zeleně.</a:t>
            </a:r>
          </a:p>
          <a:p>
            <a:pPr marL="457200" indent="-457200">
              <a:buAutoNum type="arabicParenR"/>
            </a:pPr>
            <a:r>
              <a:rPr lang="cs-CZ" sz="2400" dirty="0"/>
              <a:t>Na snímku se objeví příklad se správným výsledkem.</a:t>
            </a:r>
          </a:p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Při chybném určení výsledku se čísla na klávesnici zabarví červeně.</a:t>
            </a:r>
          </a:p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Učitel však musí žákovi zapsat chybnou odpověď.</a:t>
            </a:r>
          </a:p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Správný výsledek může určit sám žák nebo jeho spolužák.</a:t>
            </a:r>
          </a:p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Žák se dozví známku na základě této tabulky :</a:t>
            </a:r>
          </a:p>
          <a:p>
            <a:pPr marL="457200" indent="-457200">
              <a:buAutoNum type="arabicParenR"/>
            </a:pPr>
            <a:endParaRPr lang="cs-CZ" sz="2400" dirty="0">
              <a:solidFill>
                <a:srgbClr val="FF0000"/>
              </a:solidFill>
            </a:endParaRPr>
          </a:p>
          <a:p>
            <a:pPr marL="457200" indent="-457200">
              <a:buAutoNum type="arabicParenR"/>
            </a:pP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/>
              <a:t>    </a:t>
            </a:r>
          </a:p>
          <a:p>
            <a:endParaRPr lang="cs-CZ" sz="2400" dirty="0"/>
          </a:p>
          <a:p>
            <a:pPr marL="457200" indent="-457200">
              <a:buAutoNum type="arabicParenR"/>
            </a:pPr>
            <a:endParaRPr lang="cs-CZ" sz="2400" dirty="0"/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95CFF06-DC8E-482A-B84C-83E74863C1CC}"/>
              </a:ext>
            </a:extLst>
          </p:cNvPr>
          <p:cNvSpPr txBox="1"/>
          <p:nvPr/>
        </p:nvSpPr>
        <p:spPr>
          <a:xfrm>
            <a:off x="970668" y="3680803"/>
            <a:ext cx="42390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Počet chyb:               známka:</a:t>
            </a:r>
          </a:p>
          <a:p>
            <a:r>
              <a:rPr lang="cs-CZ" sz="2400" dirty="0"/>
              <a:t>  0 - 1                                </a:t>
            </a:r>
            <a:r>
              <a:rPr lang="cs-CZ" sz="2400" dirty="0">
                <a:solidFill>
                  <a:srgbClr val="FF0000"/>
                </a:solidFill>
              </a:rPr>
              <a:t>1</a:t>
            </a:r>
          </a:p>
          <a:p>
            <a:r>
              <a:rPr lang="cs-CZ" sz="2400" dirty="0"/>
              <a:t>  2 - 4                                </a:t>
            </a:r>
            <a:r>
              <a:rPr lang="cs-CZ" sz="2400" dirty="0">
                <a:solidFill>
                  <a:srgbClr val="FF0000"/>
                </a:solidFill>
              </a:rPr>
              <a:t>2</a:t>
            </a:r>
          </a:p>
          <a:p>
            <a:r>
              <a:rPr lang="cs-CZ" sz="2400" dirty="0"/>
              <a:t>  5 - 6                                </a:t>
            </a:r>
            <a:r>
              <a:rPr lang="cs-CZ" sz="2400" dirty="0">
                <a:solidFill>
                  <a:srgbClr val="FF0000"/>
                </a:solidFill>
              </a:rPr>
              <a:t>3</a:t>
            </a:r>
          </a:p>
          <a:p>
            <a:r>
              <a:rPr lang="cs-CZ" sz="2400" dirty="0"/>
              <a:t>  7 - 8                                </a:t>
            </a:r>
            <a:r>
              <a:rPr lang="cs-CZ" sz="2400" dirty="0">
                <a:solidFill>
                  <a:srgbClr val="FF0000"/>
                </a:solidFill>
              </a:rPr>
              <a:t>4</a:t>
            </a:r>
          </a:p>
          <a:p>
            <a:r>
              <a:rPr lang="cs-CZ" sz="2400" dirty="0"/>
              <a:t>  9 - 10                              </a:t>
            </a:r>
            <a:r>
              <a:rPr lang="cs-CZ" sz="2400" dirty="0">
                <a:solidFill>
                  <a:srgbClr val="FF0000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882012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16" y="349040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FEB2BB4B-89DF-4FFE-94C4-E6B4A20A257D}"/>
              </a:ext>
            </a:extLst>
          </p:cNvPr>
          <p:cNvSpPr txBox="1"/>
          <p:nvPr/>
        </p:nvSpPr>
        <p:spPr>
          <a:xfrm>
            <a:off x="757781" y="3197198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 . 5 = 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2162074" y="319719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553" y="1529321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552" y="1517484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551" y="1525514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551" y="1533128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9493" y="1517483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2498737" y="321563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pic>
        <p:nvPicPr>
          <p:cNvPr id="60" name="Obrázek 59" descr="Obsah obrázku kreslení&#10;&#10;Popis byl vytvořen automaticky">
            <a:extLst>
              <a:ext uri="{FF2B5EF4-FFF2-40B4-BE49-F238E27FC236}">
                <a16:creationId xmlns:a16="http://schemas.microsoft.com/office/drawing/2014/main" id="{76C4B625-8773-4BCA-BD98-107D9CA50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456" y="1536190"/>
            <a:ext cx="1028473" cy="1028473"/>
          </a:xfrm>
          <a:prstGeom prst="rect">
            <a:avLst/>
          </a:prstGeom>
        </p:spPr>
      </p:pic>
      <p:pic>
        <p:nvPicPr>
          <p:cNvPr id="63" name="Obrázek 62" descr="Obsah obrázku kreslení&#10;&#10;Popis byl vytvořen automaticky">
            <a:extLst>
              <a:ext uri="{FF2B5EF4-FFF2-40B4-BE49-F238E27FC236}">
                <a16:creationId xmlns:a16="http://schemas.microsoft.com/office/drawing/2014/main" id="{F01BA3A4-1589-4F0C-95C8-9F5DCEDB1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466" y="1532383"/>
            <a:ext cx="1028473" cy="1028473"/>
          </a:xfrm>
          <a:prstGeom prst="rect">
            <a:avLst/>
          </a:prstGeom>
        </p:spPr>
      </p:pic>
      <p:pic>
        <p:nvPicPr>
          <p:cNvPr id="62" name="Obrázek 61" descr="Obsah obrázku kreslení&#10;&#10;Popis byl vytvořen automaticky">
            <a:extLst>
              <a:ext uri="{FF2B5EF4-FFF2-40B4-BE49-F238E27FC236}">
                <a16:creationId xmlns:a16="http://schemas.microsoft.com/office/drawing/2014/main" id="{3D08C49A-BE03-4234-A6B8-E519F142E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551" y="1531638"/>
            <a:ext cx="1028473" cy="1028473"/>
          </a:xfrm>
          <a:prstGeom prst="rect">
            <a:avLst/>
          </a:prstGeom>
        </p:spPr>
      </p:pic>
      <p:pic>
        <p:nvPicPr>
          <p:cNvPr id="6" name="Obrázek 5" descr="Obsah obrázku kreslení&#10;&#10;Popis byl vytvořen automaticky">
            <a:extLst>
              <a:ext uri="{FF2B5EF4-FFF2-40B4-BE49-F238E27FC236}">
                <a16:creationId xmlns:a16="http://schemas.microsoft.com/office/drawing/2014/main" id="{34AA05CC-C7C5-4204-8FBE-C16ECCD25B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16550" y="1517482"/>
            <a:ext cx="1028473" cy="102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21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2" grpId="0"/>
      <p:bldP spid="43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461" y="333416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FEB2BB4B-89DF-4FFE-94C4-E6B4A20A257D}"/>
              </a:ext>
            </a:extLst>
          </p:cNvPr>
          <p:cNvSpPr txBox="1"/>
          <p:nvPr/>
        </p:nvSpPr>
        <p:spPr>
          <a:xfrm>
            <a:off x="757781" y="3197198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 . 5 = 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2162074" y="319719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F24D0881-8999-4BE9-B283-B4208DD7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6941" y="1604520"/>
            <a:ext cx="1028473" cy="1028473"/>
          </a:xfrm>
          <a:prstGeom prst="rect">
            <a:avLst/>
          </a:prstGeom>
        </p:spPr>
      </p:pic>
      <p:pic>
        <p:nvPicPr>
          <p:cNvPr id="60" name="Obrázek 59" descr="Obsah obrázku kreslení&#10;&#10;Popis byl vytvořen automaticky">
            <a:extLst>
              <a:ext uri="{FF2B5EF4-FFF2-40B4-BE49-F238E27FC236}">
                <a16:creationId xmlns:a16="http://schemas.microsoft.com/office/drawing/2014/main" id="{76C4B625-8773-4BCA-BD98-107D9CA50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6940" y="1588896"/>
            <a:ext cx="1028473" cy="1028473"/>
          </a:xfrm>
          <a:prstGeom prst="rect">
            <a:avLst/>
          </a:prstGeom>
        </p:spPr>
      </p:pic>
      <p:pic>
        <p:nvPicPr>
          <p:cNvPr id="63" name="Obrázek 62" descr="Obsah obrázku kreslení&#10;&#10;Popis byl vytvořen automaticky">
            <a:extLst>
              <a:ext uri="{FF2B5EF4-FFF2-40B4-BE49-F238E27FC236}">
                <a16:creationId xmlns:a16="http://schemas.microsoft.com/office/drawing/2014/main" id="{F01BA3A4-1589-4F0C-95C8-9F5DCEDB1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777" y="1604519"/>
            <a:ext cx="1028473" cy="1028473"/>
          </a:xfrm>
          <a:prstGeom prst="rect">
            <a:avLst/>
          </a:prstGeom>
        </p:spPr>
      </p:pic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858" y="1604519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6939" y="1612331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858" y="1620143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856" y="1635766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16" y="1651389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2498737" y="321563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pic>
        <p:nvPicPr>
          <p:cNvPr id="51" name="Obrázek 50" descr="Obsah obrázku kreslení&#10;&#10;Popis byl vytvořen automaticky">
            <a:extLst>
              <a:ext uri="{FF2B5EF4-FFF2-40B4-BE49-F238E27FC236}">
                <a16:creationId xmlns:a16="http://schemas.microsoft.com/office/drawing/2014/main" id="{145FC724-9363-487C-829A-B2586779F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25816" y="1604519"/>
            <a:ext cx="1028473" cy="102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8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2" grpId="0"/>
      <p:bldP spid="43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16" y="349040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FEB2BB4B-89DF-4FFE-94C4-E6B4A20A257D}"/>
              </a:ext>
            </a:extLst>
          </p:cNvPr>
          <p:cNvSpPr txBox="1"/>
          <p:nvPr/>
        </p:nvSpPr>
        <p:spPr>
          <a:xfrm>
            <a:off x="757781" y="3197198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 . 5 = 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2162074" y="319719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F24D0881-8999-4BE9-B283-B4208DD7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456" y="1569017"/>
            <a:ext cx="1028473" cy="1028473"/>
          </a:xfrm>
          <a:prstGeom prst="rect">
            <a:avLst/>
          </a:prstGeom>
        </p:spPr>
      </p:pic>
      <p:pic>
        <p:nvPicPr>
          <p:cNvPr id="62" name="Obrázek 61" descr="Obsah obrázku kreslení&#10;&#10;Popis byl vytvořen automaticky">
            <a:extLst>
              <a:ext uri="{FF2B5EF4-FFF2-40B4-BE49-F238E27FC236}">
                <a16:creationId xmlns:a16="http://schemas.microsoft.com/office/drawing/2014/main" id="{3D08C49A-BE03-4234-A6B8-E519F142E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46" y="1566327"/>
            <a:ext cx="1028473" cy="1028473"/>
          </a:xfrm>
          <a:prstGeom prst="rect">
            <a:avLst/>
          </a:prstGeom>
        </p:spPr>
      </p:pic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455" y="1566327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9694" y="1563637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589" y="1584135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379" y="1566327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469" y="1569017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2498737" y="321563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pic>
        <p:nvPicPr>
          <p:cNvPr id="51" name="Obrázek 50" descr="Obsah obrázku kreslení&#10;&#10;Popis byl vytvořen automaticky">
            <a:extLst>
              <a:ext uri="{FF2B5EF4-FFF2-40B4-BE49-F238E27FC236}">
                <a16:creationId xmlns:a16="http://schemas.microsoft.com/office/drawing/2014/main" id="{145FC724-9363-487C-829A-B2586779F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07589" y="1563636"/>
            <a:ext cx="1028473" cy="102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99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2" grpId="0"/>
      <p:bldP spid="43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16" y="349040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FEB2BB4B-89DF-4FFE-94C4-E6B4A20A257D}"/>
              </a:ext>
            </a:extLst>
          </p:cNvPr>
          <p:cNvSpPr txBox="1"/>
          <p:nvPr/>
        </p:nvSpPr>
        <p:spPr>
          <a:xfrm>
            <a:off x="757781" y="3197198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 . 5 = 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2162074" y="319719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F24D0881-8999-4BE9-B283-B4208DD7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466" y="1674350"/>
            <a:ext cx="1028473" cy="1028473"/>
          </a:xfrm>
          <a:prstGeom prst="rect">
            <a:avLst/>
          </a:prstGeom>
        </p:spPr>
      </p:pic>
      <p:pic>
        <p:nvPicPr>
          <p:cNvPr id="63" name="Obrázek 62" descr="Obsah obrázku kreslení&#10;&#10;Popis byl vytvořen automaticky">
            <a:extLst>
              <a:ext uri="{FF2B5EF4-FFF2-40B4-BE49-F238E27FC236}">
                <a16:creationId xmlns:a16="http://schemas.microsoft.com/office/drawing/2014/main" id="{F01BA3A4-1589-4F0C-95C8-9F5DCEDB1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877" y="1674350"/>
            <a:ext cx="1028473" cy="1028473"/>
          </a:xfrm>
          <a:prstGeom prst="rect">
            <a:avLst/>
          </a:prstGeom>
        </p:spPr>
      </p:pic>
      <p:pic>
        <p:nvPicPr>
          <p:cNvPr id="62" name="Obrázek 61" descr="Obsah obrázku kreslení&#10;&#10;Popis byl vytvořen automaticky">
            <a:extLst>
              <a:ext uri="{FF2B5EF4-FFF2-40B4-BE49-F238E27FC236}">
                <a16:creationId xmlns:a16="http://schemas.microsoft.com/office/drawing/2014/main" id="{3D08C49A-BE03-4234-A6B8-E519F142E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420" y="1674349"/>
            <a:ext cx="1028473" cy="1028473"/>
          </a:xfrm>
          <a:prstGeom prst="rect">
            <a:avLst/>
          </a:prstGeom>
        </p:spPr>
      </p:pic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835" y="1674348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250" y="1644907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246" y="1644907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453" y="1659627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185" y="1652267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2498737" y="321563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pic>
        <p:nvPicPr>
          <p:cNvPr id="51" name="Obrázek 50" descr="Obsah obrázku kreslení&#10;&#10;Popis byl vytvořen automaticky">
            <a:extLst>
              <a:ext uri="{FF2B5EF4-FFF2-40B4-BE49-F238E27FC236}">
                <a16:creationId xmlns:a16="http://schemas.microsoft.com/office/drawing/2014/main" id="{145FC724-9363-487C-829A-B2586779F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667878" y="1652268"/>
            <a:ext cx="1028473" cy="102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17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2" grpId="0"/>
      <p:bldP spid="43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16" y="349040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934125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FEB2BB4B-89DF-4FFE-94C4-E6B4A20A257D}"/>
              </a:ext>
            </a:extLst>
          </p:cNvPr>
          <p:cNvSpPr txBox="1"/>
          <p:nvPr/>
        </p:nvSpPr>
        <p:spPr>
          <a:xfrm>
            <a:off x="757781" y="3197198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9 . 5 = 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2162074" y="319719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F24D0881-8999-4BE9-B283-B4208DD7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88" y="1448052"/>
            <a:ext cx="1028473" cy="1028473"/>
          </a:xfrm>
          <a:prstGeom prst="rect">
            <a:avLst/>
          </a:prstGeom>
        </p:spPr>
      </p:pic>
      <p:pic>
        <p:nvPicPr>
          <p:cNvPr id="60" name="Obrázek 59" descr="Obsah obrázku kreslení&#10;&#10;Popis byl vytvořen automaticky">
            <a:extLst>
              <a:ext uri="{FF2B5EF4-FFF2-40B4-BE49-F238E27FC236}">
                <a16:creationId xmlns:a16="http://schemas.microsoft.com/office/drawing/2014/main" id="{76C4B625-8773-4BCA-BD98-107D9CA50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39568"/>
            <a:ext cx="1028473" cy="1028473"/>
          </a:xfrm>
          <a:prstGeom prst="rect">
            <a:avLst/>
          </a:prstGeom>
        </p:spPr>
      </p:pic>
      <p:pic>
        <p:nvPicPr>
          <p:cNvPr id="63" name="Obrázek 62" descr="Obsah obrázku kreslení&#10;&#10;Popis byl vytvořen automaticky">
            <a:extLst>
              <a:ext uri="{FF2B5EF4-FFF2-40B4-BE49-F238E27FC236}">
                <a16:creationId xmlns:a16="http://schemas.microsoft.com/office/drawing/2014/main" id="{F01BA3A4-1589-4F0C-95C8-9F5DCEDB1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20561"/>
            <a:ext cx="1028473" cy="1028473"/>
          </a:xfrm>
          <a:prstGeom prst="rect">
            <a:avLst/>
          </a:prstGeom>
        </p:spPr>
      </p:pic>
      <p:pic>
        <p:nvPicPr>
          <p:cNvPr id="62" name="Obrázek 61" descr="Obsah obrázku kreslení&#10;&#10;Popis byl vytvořen automaticky">
            <a:extLst>
              <a:ext uri="{FF2B5EF4-FFF2-40B4-BE49-F238E27FC236}">
                <a16:creationId xmlns:a16="http://schemas.microsoft.com/office/drawing/2014/main" id="{3D08C49A-BE03-4234-A6B8-E519F142E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605" y="1412077"/>
            <a:ext cx="1028473" cy="1028473"/>
          </a:xfrm>
          <a:prstGeom prst="rect">
            <a:avLst/>
          </a:prstGeom>
        </p:spPr>
      </p:pic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428" y="1387542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66044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773" y="1389060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70929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269" y="1401554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2498737" y="321563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pic>
        <p:nvPicPr>
          <p:cNvPr id="51" name="Obrázek 50" descr="Obsah obrázku kreslení&#10;&#10;Popis byl vytvořen automaticky">
            <a:extLst>
              <a:ext uri="{FF2B5EF4-FFF2-40B4-BE49-F238E27FC236}">
                <a16:creationId xmlns:a16="http://schemas.microsoft.com/office/drawing/2014/main" id="{145FC724-9363-487C-829A-B2586779F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32269" y="1387542"/>
            <a:ext cx="1028473" cy="102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33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2" grpId="0"/>
      <p:bldP spid="43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16" y="349040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6738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934125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FEB2BB4B-89DF-4FFE-94C4-E6B4A20A257D}"/>
              </a:ext>
            </a:extLst>
          </p:cNvPr>
          <p:cNvSpPr txBox="1"/>
          <p:nvPr/>
        </p:nvSpPr>
        <p:spPr>
          <a:xfrm>
            <a:off x="757781" y="3197198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 . 5 = 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2162074" y="319719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F24D0881-8999-4BE9-B283-B4208DD7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88" y="1448052"/>
            <a:ext cx="1028473" cy="1028473"/>
          </a:xfrm>
          <a:prstGeom prst="rect">
            <a:avLst/>
          </a:prstGeom>
        </p:spPr>
      </p:pic>
      <p:pic>
        <p:nvPicPr>
          <p:cNvPr id="60" name="Obrázek 59" descr="Obsah obrázku kreslení&#10;&#10;Popis byl vytvořen automaticky">
            <a:extLst>
              <a:ext uri="{FF2B5EF4-FFF2-40B4-BE49-F238E27FC236}">
                <a16:creationId xmlns:a16="http://schemas.microsoft.com/office/drawing/2014/main" id="{76C4B625-8773-4BCA-BD98-107D9CA50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39568"/>
            <a:ext cx="1028473" cy="1028473"/>
          </a:xfrm>
          <a:prstGeom prst="rect">
            <a:avLst/>
          </a:prstGeom>
        </p:spPr>
      </p:pic>
      <p:pic>
        <p:nvPicPr>
          <p:cNvPr id="63" name="Obrázek 62" descr="Obsah obrázku kreslení&#10;&#10;Popis byl vytvořen automaticky">
            <a:extLst>
              <a:ext uri="{FF2B5EF4-FFF2-40B4-BE49-F238E27FC236}">
                <a16:creationId xmlns:a16="http://schemas.microsoft.com/office/drawing/2014/main" id="{F01BA3A4-1589-4F0C-95C8-9F5DCEDB1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20561"/>
            <a:ext cx="1028473" cy="1028473"/>
          </a:xfrm>
          <a:prstGeom prst="rect">
            <a:avLst/>
          </a:prstGeom>
        </p:spPr>
      </p:pic>
      <p:pic>
        <p:nvPicPr>
          <p:cNvPr id="62" name="Obrázek 61" descr="Obsah obrázku kreslení&#10;&#10;Popis byl vytvořen automaticky">
            <a:extLst>
              <a:ext uri="{FF2B5EF4-FFF2-40B4-BE49-F238E27FC236}">
                <a16:creationId xmlns:a16="http://schemas.microsoft.com/office/drawing/2014/main" id="{3D08C49A-BE03-4234-A6B8-E519F142E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605" y="1412077"/>
            <a:ext cx="1028473" cy="1028473"/>
          </a:xfrm>
          <a:prstGeom prst="rect">
            <a:avLst/>
          </a:prstGeom>
        </p:spPr>
      </p:pic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428" y="1387542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66044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773" y="1389060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70929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269" y="1401554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2498737" y="321563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pic>
        <p:nvPicPr>
          <p:cNvPr id="51" name="Obrázek 50" descr="Obsah obrázku kreslení&#10;&#10;Popis byl vytvořen automaticky">
            <a:extLst>
              <a:ext uri="{FF2B5EF4-FFF2-40B4-BE49-F238E27FC236}">
                <a16:creationId xmlns:a16="http://schemas.microsoft.com/office/drawing/2014/main" id="{145FC724-9363-487C-829A-B2586779F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40010" y="1408182"/>
            <a:ext cx="1028473" cy="102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419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2" grpId="0"/>
      <p:bldP spid="43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16" y="349040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6738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934125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FEB2BB4B-89DF-4FFE-94C4-E6B4A20A257D}"/>
              </a:ext>
            </a:extLst>
          </p:cNvPr>
          <p:cNvSpPr txBox="1"/>
          <p:nvPr/>
        </p:nvSpPr>
        <p:spPr>
          <a:xfrm>
            <a:off x="757781" y="3197198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7 . 5 = 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2162074" y="319719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F24D0881-8999-4BE9-B283-B4208DD7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88" y="1448052"/>
            <a:ext cx="1028473" cy="1028473"/>
          </a:xfrm>
          <a:prstGeom prst="rect">
            <a:avLst/>
          </a:prstGeom>
        </p:spPr>
      </p:pic>
      <p:pic>
        <p:nvPicPr>
          <p:cNvPr id="60" name="Obrázek 59" descr="Obsah obrázku kreslení&#10;&#10;Popis byl vytvořen automaticky">
            <a:extLst>
              <a:ext uri="{FF2B5EF4-FFF2-40B4-BE49-F238E27FC236}">
                <a16:creationId xmlns:a16="http://schemas.microsoft.com/office/drawing/2014/main" id="{76C4B625-8773-4BCA-BD98-107D9CA50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39568"/>
            <a:ext cx="1028473" cy="1028473"/>
          </a:xfrm>
          <a:prstGeom prst="rect">
            <a:avLst/>
          </a:prstGeom>
        </p:spPr>
      </p:pic>
      <p:pic>
        <p:nvPicPr>
          <p:cNvPr id="63" name="Obrázek 62" descr="Obsah obrázku kreslení&#10;&#10;Popis byl vytvořen automaticky">
            <a:extLst>
              <a:ext uri="{FF2B5EF4-FFF2-40B4-BE49-F238E27FC236}">
                <a16:creationId xmlns:a16="http://schemas.microsoft.com/office/drawing/2014/main" id="{F01BA3A4-1589-4F0C-95C8-9F5DCEDB1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20561"/>
            <a:ext cx="1028473" cy="1028473"/>
          </a:xfrm>
          <a:prstGeom prst="rect">
            <a:avLst/>
          </a:prstGeom>
        </p:spPr>
      </p:pic>
      <p:pic>
        <p:nvPicPr>
          <p:cNvPr id="62" name="Obrázek 61" descr="Obsah obrázku kreslení&#10;&#10;Popis byl vytvořen automaticky">
            <a:extLst>
              <a:ext uri="{FF2B5EF4-FFF2-40B4-BE49-F238E27FC236}">
                <a16:creationId xmlns:a16="http://schemas.microsoft.com/office/drawing/2014/main" id="{3D08C49A-BE03-4234-A6B8-E519F142E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605" y="1412077"/>
            <a:ext cx="1028473" cy="1028473"/>
          </a:xfrm>
          <a:prstGeom prst="rect">
            <a:avLst/>
          </a:prstGeom>
        </p:spPr>
      </p:pic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428" y="1387542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66044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773" y="1389060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70929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269" y="1401554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2498737" y="321563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pic>
        <p:nvPicPr>
          <p:cNvPr id="51" name="Obrázek 50" descr="Obsah obrázku kreslení&#10;&#10;Popis byl vytvořen automaticky">
            <a:extLst>
              <a:ext uri="{FF2B5EF4-FFF2-40B4-BE49-F238E27FC236}">
                <a16:creationId xmlns:a16="http://schemas.microsoft.com/office/drawing/2014/main" id="{145FC724-9363-487C-829A-B2586779F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25888" y="1402165"/>
            <a:ext cx="1028473" cy="102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18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2" grpId="0"/>
      <p:bldP spid="43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16" y="349040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6738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934125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2460026" y="165925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F24D0881-8999-4BE9-B283-B4208DD7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88" y="1448052"/>
            <a:ext cx="1028473" cy="1028473"/>
          </a:xfrm>
          <a:prstGeom prst="rect">
            <a:avLst/>
          </a:prstGeom>
        </p:spPr>
      </p:pic>
      <p:pic>
        <p:nvPicPr>
          <p:cNvPr id="60" name="Obrázek 59" descr="Obsah obrázku kreslení&#10;&#10;Popis byl vytvořen automaticky">
            <a:extLst>
              <a:ext uri="{FF2B5EF4-FFF2-40B4-BE49-F238E27FC236}">
                <a16:creationId xmlns:a16="http://schemas.microsoft.com/office/drawing/2014/main" id="{76C4B625-8773-4BCA-BD98-107D9CA50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39568"/>
            <a:ext cx="1028473" cy="1028473"/>
          </a:xfrm>
          <a:prstGeom prst="rect">
            <a:avLst/>
          </a:prstGeom>
        </p:spPr>
      </p:pic>
      <p:pic>
        <p:nvPicPr>
          <p:cNvPr id="63" name="Obrázek 62" descr="Obsah obrázku kreslení&#10;&#10;Popis byl vytvořen automaticky">
            <a:extLst>
              <a:ext uri="{FF2B5EF4-FFF2-40B4-BE49-F238E27FC236}">
                <a16:creationId xmlns:a16="http://schemas.microsoft.com/office/drawing/2014/main" id="{F01BA3A4-1589-4F0C-95C8-9F5DCEDB1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20561"/>
            <a:ext cx="1028473" cy="1028473"/>
          </a:xfrm>
          <a:prstGeom prst="rect">
            <a:avLst/>
          </a:prstGeom>
        </p:spPr>
      </p:pic>
      <p:pic>
        <p:nvPicPr>
          <p:cNvPr id="62" name="Obrázek 61" descr="Obsah obrázku kreslení&#10;&#10;Popis byl vytvořen automaticky">
            <a:extLst>
              <a:ext uri="{FF2B5EF4-FFF2-40B4-BE49-F238E27FC236}">
                <a16:creationId xmlns:a16="http://schemas.microsoft.com/office/drawing/2014/main" id="{3D08C49A-BE03-4234-A6B8-E519F142E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605" y="1412077"/>
            <a:ext cx="1028473" cy="1028473"/>
          </a:xfrm>
          <a:prstGeom prst="rect">
            <a:avLst/>
          </a:prstGeom>
        </p:spPr>
      </p:pic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428" y="1387542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66044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773" y="1389060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70929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269" y="1401554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2742961" y="1672605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pic>
        <p:nvPicPr>
          <p:cNvPr id="6" name="Obrázek 5" descr="Obsah obrázku kreslení&#10;&#10;Popis byl vytvořen automaticky">
            <a:extLst>
              <a:ext uri="{FF2B5EF4-FFF2-40B4-BE49-F238E27FC236}">
                <a16:creationId xmlns:a16="http://schemas.microsoft.com/office/drawing/2014/main" id="{34AA05CC-C7C5-4204-8FBE-C16ECCD25B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25888" y="1401554"/>
            <a:ext cx="1028473" cy="1028473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2DD0D564-E33F-4A5C-8A94-6FC79023CB33}"/>
              </a:ext>
            </a:extLst>
          </p:cNvPr>
          <p:cNvSpPr txBox="1"/>
          <p:nvPr/>
        </p:nvSpPr>
        <p:spPr>
          <a:xfrm>
            <a:off x="520782" y="368132"/>
            <a:ext cx="684546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 finále šachového turnaje postoupilo 5 šachistů.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šachových partií se musí odehrát, aby hrál každý</a:t>
            </a:r>
          </a:p>
          <a:p>
            <a:r>
              <a:rPr lang="cs-CZ" sz="2400" dirty="0">
                <a:solidFill>
                  <a:srgbClr val="FF0000"/>
                </a:solidFill>
              </a:rPr>
              <a:t>s každým?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Museli odehrát           partií.</a:t>
            </a:r>
          </a:p>
        </p:txBody>
      </p:sp>
      <p:pic>
        <p:nvPicPr>
          <p:cNvPr id="52" name="Obrázek 51">
            <a:extLst>
              <a:ext uri="{FF2B5EF4-FFF2-40B4-BE49-F238E27FC236}">
                <a16:creationId xmlns:a16="http://schemas.microsoft.com/office/drawing/2014/main" id="{4A652CA2-A990-48FA-8191-906D625AD9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085" y="1712920"/>
            <a:ext cx="1376265" cy="1434213"/>
          </a:xfrm>
          <a:prstGeom prst="rect">
            <a:avLst/>
          </a:prstGeom>
        </p:spPr>
      </p:pic>
      <p:pic>
        <p:nvPicPr>
          <p:cNvPr id="48" name="Obrázek 47" descr="Obsah obrázku vykachlíkované, bílá, muž&#10;&#10;Popis byl vytvořen automaticky">
            <a:extLst>
              <a:ext uri="{FF2B5EF4-FFF2-40B4-BE49-F238E27FC236}">
                <a16:creationId xmlns:a16="http://schemas.microsoft.com/office/drawing/2014/main" id="{A1DC7125-6CD3-47C6-BA23-4F28134D05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291" y="2380491"/>
            <a:ext cx="2013141" cy="2013141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/>
          </a:sp3d>
        </p:spPr>
      </p:pic>
      <p:pic>
        <p:nvPicPr>
          <p:cNvPr id="51" name="Obrázek 50" descr="Obsah obrázku kreslení&#10;&#10;Popis byl vytvořen automaticky">
            <a:extLst>
              <a:ext uri="{FF2B5EF4-FFF2-40B4-BE49-F238E27FC236}">
                <a16:creationId xmlns:a16="http://schemas.microsoft.com/office/drawing/2014/main" id="{145FC724-9363-487C-829A-B2586779F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40011" y="1401555"/>
            <a:ext cx="1028473" cy="102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351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3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E5EE1E45-0214-41E7-B0FD-53D4E19B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16" y="349040"/>
            <a:ext cx="3456872" cy="48201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31B09685-B092-40CC-8519-92B774BC5CCB}"/>
              </a:ext>
            </a:extLst>
          </p:cNvPr>
          <p:cNvSpPr/>
          <p:nvPr/>
        </p:nvSpPr>
        <p:spPr>
          <a:xfrm>
            <a:off x="106738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934125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8" name="Vývojový diagram: spojnice 17">
            <a:extLst>
              <a:ext uri="{FF2B5EF4-FFF2-40B4-BE49-F238E27FC236}">
                <a16:creationId xmlns:a16="http://schemas.microsoft.com/office/drawing/2014/main" id="{62AF6DAD-9A6C-413E-A8BC-69DDF735EF32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>
            <a:extLst>
              <a:ext uri="{FF2B5EF4-FFF2-40B4-BE49-F238E27FC236}">
                <a16:creationId xmlns:a16="http://schemas.microsoft.com/office/drawing/2014/main" id="{70F641D2-022F-4283-8754-35FB927C7B83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>
            <a:extLst>
              <a:ext uri="{FF2B5EF4-FFF2-40B4-BE49-F238E27FC236}">
                <a16:creationId xmlns:a16="http://schemas.microsoft.com/office/drawing/2014/main" id="{7383F49A-DD18-47C8-91FC-87694B7C1044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>
            <a:extLst>
              <a:ext uri="{FF2B5EF4-FFF2-40B4-BE49-F238E27FC236}">
                <a16:creationId xmlns:a16="http://schemas.microsoft.com/office/drawing/2014/main" id="{FF66D410-10A2-447D-9975-0482AF9E9A1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>
            <a:extLst>
              <a:ext uri="{FF2B5EF4-FFF2-40B4-BE49-F238E27FC236}">
                <a16:creationId xmlns:a16="http://schemas.microsoft.com/office/drawing/2014/main" id="{210CF508-7DEB-47A5-9498-1ED21B01DAE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>
            <a:extLst>
              <a:ext uri="{FF2B5EF4-FFF2-40B4-BE49-F238E27FC236}">
                <a16:creationId xmlns:a16="http://schemas.microsoft.com/office/drawing/2014/main" id="{C17EDCE4-5D26-4150-BA7C-B944CD51EE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>
            <a:extLst>
              <a:ext uri="{FF2B5EF4-FFF2-40B4-BE49-F238E27FC236}">
                <a16:creationId xmlns:a16="http://schemas.microsoft.com/office/drawing/2014/main" id="{3A02E61D-2356-4B91-8147-756BC564136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>
            <a:extLst>
              <a:ext uri="{FF2B5EF4-FFF2-40B4-BE49-F238E27FC236}">
                <a16:creationId xmlns:a16="http://schemas.microsoft.com/office/drawing/2014/main" id="{F320698B-2B0B-4304-B036-E749FB4AB5E2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>
            <a:extLst>
              <a:ext uri="{FF2B5EF4-FFF2-40B4-BE49-F238E27FC236}">
                <a16:creationId xmlns:a16="http://schemas.microsoft.com/office/drawing/2014/main" id="{278D1187-884B-40BC-B32E-7E24436CD2AC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>
            <a:extLst>
              <a:ext uri="{FF2B5EF4-FFF2-40B4-BE49-F238E27FC236}">
                <a16:creationId xmlns:a16="http://schemas.microsoft.com/office/drawing/2014/main" id="{AC21BDD2-4F95-44E7-9CF0-C382B4D9D3CD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>
            <a:extLst>
              <a:ext uri="{FF2B5EF4-FFF2-40B4-BE49-F238E27FC236}">
                <a16:creationId xmlns:a16="http://schemas.microsoft.com/office/drawing/2014/main" id="{E4351FC5-D399-47D7-BD05-2138529D576A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>
            <a:extLst>
              <a:ext uri="{FF2B5EF4-FFF2-40B4-BE49-F238E27FC236}">
                <a16:creationId xmlns:a16="http://schemas.microsoft.com/office/drawing/2014/main" id="{DB94F984-376D-40F8-963C-94A801AF6977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>
            <a:extLst>
              <a:ext uri="{FF2B5EF4-FFF2-40B4-BE49-F238E27FC236}">
                <a16:creationId xmlns:a16="http://schemas.microsoft.com/office/drawing/2014/main" id="{C298B40F-459A-46BB-B285-05A1E11DD984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>
            <a:extLst>
              <a:ext uri="{FF2B5EF4-FFF2-40B4-BE49-F238E27FC236}">
                <a16:creationId xmlns:a16="http://schemas.microsoft.com/office/drawing/2014/main" id="{5CC7888C-6E68-49B0-9191-43AEA7DE513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>
            <a:extLst>
              <a:ext uri="{FF2B5EF4-FFF2-40B4-BE49-F238E27FC236}">
                <a16:creationId xmlns:a16="http://schemas.microsoft.com/office/drawing/2014/main" id="{28EBBEAC-874B-4774-8206-6C18ABA09D8E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04A7B1C-E354-4997-A072-C6ADD98A1DCE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34" name="Vývojový diagram: spojnice 33">
            <a:extLst>
              <a:ext uri="{FF2B5EF4-FFF2-40B4-BE49-F238E27FC236}">
                <a16:creationId xmlns:a16="http://schemas.microsoft.com/office/drawing/2014/main" id="{7248D0C0-7B9C-45FA-9CC3-0680C45AE880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2E6C591-D52B-42D4-A010-5E628DF574D8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8B6A311-CB35-498C-9D6F-7626491139DD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8B8EE1A-FF7A-4A96-B5E7-B55B29FCCCE2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E477954-7AB3-4AF2-9F76-8F89D5F02F2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6E8CB1C9-D90A-4050-AF49-DA5924C8919E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4EA8C69D-7BB2-435B-9FD5-1A7A3368A71C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8EA9C7-6B4D-4A38-A7A4-CABD331C26C0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14F021CB-92A2-47BC-95C6-6E221ECE6FFE}"/>
              </a:ext>
            </a:extLst>
          </p:cNvPr>
          <p:cNvSpPr txBox="1"/>
          <p:nvPr/>
        </p:nvSpPr>
        <p:spPr>
          <a:xfrm>
            <a:off x="7309364" y="183883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F24D0881-8999-4BE9-B283-B4208DD7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88" y="1448052"/>
            <a:ext cx="1028473" cy="1028473"/>
          </a:xfrm>
          <a:prstGeom prst="rect">
            <a:avLst/>
          </a:prstGeom>
        </p:spPr>
      </p:pic>
      <p:pic>
        <p:nvPicPr>
          <p:cNvPr id="60" name="Obrázek 59" descr="Obsah obrázku kreslení&#10;&#10;Popis byl vytvořen automaticky">
            <a:extLst>
              <a:ext uri="{FF2B5EF4-FFF2-40B4-BE49-F238E27FC236}">
                <a16:creationId xmlns:a16="http://schemas.microsoft.com/office/drawing/2014/main" id="{76C4B625-8773-4BCA-BD98-107D9CA50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39568"/>
            <a:ext cx="1028473" cy="1028473"/>
          </a:xfrm>
          <a:prstGeom prst="rect">
            <a:avLst/>
          </a:prstGeom>
        </p:spPr>
      </p:pic>
      <p:pic>
        <p:nvPicPr>
          <p:cNvPr id="63" name="Obrázek 62" descr="Obsah obrázku kreslení&#10;&#10;Popis byl vytvořen automaticky">
            <a:extLst>
              <a:ext uri="{FF2B5EF4-FFF2-40B4-BE49-F238E27FC236}">
                <a16:creationId xmlns:a16="http://schemas.microsoft.com/office/drawing/2014/main" id="{F01BA3A4-1589-4F0C-95C8-9F5DCEDB1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322" y="1420561"/>
            <a:ext cx="1028473" cy="1028473"/>
          </a:xfrm>
          <a:prstGeom prst="rect">
            <a:avLst/>
          </a:prstGeom>
        </p:spPr>
      </p:pic>
      <p:pic>
        <p:nvPicPr>
          <p:cNvPr id="62" name="Obrázek 61" descr="Obsah obrázku kreslení&#10;&#10;Popis byl vytvořen automaticky">
            <a:extLst>
              <a:ext uri="{FF2B5EF4-FFF2-40B4-BE49-F238E27FC236}">
                <a16:creationId xmlns:a16="http://schemas.microsoft.com/office/drawing/2014/main" id="{3D08C49A-BE03-4234-A6B8-E519F142E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605" y="1412077"/>
            <a:ext cx="1028473" cy="1028473"/>
          </a:xfrm>
          <a:prstGeom prst="rect">
            <a:avLst/>
          </a:prstGeom>
        </p:spPr>
      </p:pic>
      <p:pic>
        <p:nvPicPr>
          <p:cNvPr id="66" name="Obrázek 65" descr="Obsah obrázku kreslení&#10;&#10;Popis byl vytvořen automaticky">
            <a:extLst>
              <a:ext uri="{FF2B5EF4-FFF2-40B4-BE49-F238E27FC236}">
                <a16:creationId xmlns:a16="http://schemas.microsoft.com/office/drawing/2014/main" id="{F09B19BB-FA16-4363-A488-5392292A1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428" y="1387542"/>
            <a:ext cx="1028473" cy="1028473"/>
          </a:xfrm>
          <a:prstGeom prst="rect">
            <a:avLst/>
          </a:prstGeom>
        </p:spPr>
      </p:pic>
      <p:pic>
        <p:nvPicPr>
          <p:cNvPr id="58" name="Obrázek 57" descr="Obsah obrázku kreslení&#10;&#10;Popis byl vytvořen automaticky">
            <a:extLst>
              <a:ext uri="{FF2B5EF4-FFF2-40B4-BE49-F238E27FC236}">
                <a16:creationId xmlns:a16="http://schemas.microsoft.com/office/drawing/2014/main" id="{97122102-8D17-4C10-9552-EE4B3F65A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66044"/>
            <a:ext cx="1028473" cy="1028473"/>
          </a:xfrm>
          <a:prstGeom prst="rect">
            <a:avLst/>
          </a:prstGeom>
        </p:spPr>
      </p:pic>
      <p:pic>
        <p:nvPicPr>
          <p:cNvPr id="59" name="Obrázek 58" descr="Obsah obrázku kreslení&#10;&#10;Popis byl vytvořen automaticky">
            <a:extLst>
              <a:ext uri="{FF2B5EF4-FFF2-40B4-BE49-F238E27FC236}">
                <a16:creationId xmlns:a16="http://schemas.microsoft.com/office/drawing/2014/main" id="{73D60E84-A973-42C3-972A-08A1122AD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773" y="1389060"/>
            <a:ext cx="1028473" cy="1028473"/>
          </a:xfrm>
          <a:prstGeom prst="rect">
            <a:avLst/>
          </a:prstGeom>
        </p:spPr>
      </p:pic>
      <p:pic>
        <p:nvPicPr>
          <p:cNvPr id="61" name="Obrázek 60" descr="Obsah obrázku kreslení&#10;&#10;Popis byl vytvořen automaticky">
            <a:extLst>
              <a:ext uri="{FF2B5EF4-FFF2-40B4-BE49-F238E27FC236}">
                <a16:creationId xmlns:a16="http://schemas.microsoft.com/office/drawing/2014/main" id="{F05F7689-9120-47F2-942F-0C713133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011" y="1370929"/>
            <a:ext cx="1028473" cy="1028473"/>
          </a:xfrm>
          <a:prstGeom prst="rect">
            <a:avLst/>
          </a:prstGeom>
        </p:spPr>
      </p:pic>
      <p:pic>
        <p:nvPicPr>
          <p:cNvPr id="65" name="Obrázek 64" descr="Obsah obrázku kreslení&#10;&#10;Popis byl vytvořen automaticky">
            <a:extLst>
              <a:ext uri="{FF2B5EF4-FFF2-40B4-BE49-F238E27FC236}">
                <a16:creationId xmlns:a16="http://schemas.microsoft.com/office/drawing/2014/main" id="{47190C97-2430-406A-B157-51510665B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269" y="1401554"/>
            <a:ext cx="1028473" cy="1028473"/>
          </a:xfrm>
          <a:prstGeom prst="rect">
            <a:avLst/>
          </a:prstGeom>
        </p:spPr>
      </p:pic>
      <p:sp>
        <p:nvSpPr>
          <p:cNvPr id="50" name="TextovéPole 49">
            <a:extLst>
              <a:ext uri="{FF2B5EF4-FFF2-40B4-BE49-F238E27FC236}">
                <a16:creationId xmlns:a16="http://schemas.microsoft.com/office/drawing/2014/main" id="{FD70E316-2E60-4198-909C-FFFA8FDC42EA}"/>
              </a:ext>
            </a:extLst>
          </p:cNvPr>
          <p:cNvSpPr txBox="1"/>
          <p:nvPr/>
        </p:nvSpPr>
        <p:spPr>
          <a:xfrm>
            <a:off x="7585017" y="183883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</a:t>
            </a:r>
          </a:p>
        </p:txBody>
      </p:sp>
      <p:pic>
        <p:nvPicPr>
          <p:cNvPr id="51" name="Obrázek 50" descr="Obsah obrázku kreslení&#10;&#10;Popis byl vytvořen automaticky">
            <a:extLst>
              <a:ext uri="{FF2B5EF4-FFF2-40B4-BE49-F238E27FC236}">
                <a16:creationId xmlns:a16="http://schemas.microsoft.com/office/drawing/2014/main" id="{145FC724-9363-487C-829A-B2586779F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23953" y="1412077"/>
            <a:ext cx="1028473" cy="1028473"/>
          </a:xfrm>
          <a:prstGeom prst="rect">
            <a:avLst/>
          </a:prstGeom>
        </p:spPr>
      </p:pic>
      <p:pic>
        <p:nvPicPr>
          <p:cNvPr id="6" name="Obrázek 5" descr="Obsah obrázku kreslení&#10;&#10;Popis byl vytvořen automaticky">
            <a:extLst>
              <a:ext uri="{FF2B5EF4-FFF2-40B4-BE49-F238E27FC236}">
                <a16:creationId xmlns:a16="http://schemas.microsoft.com/office/drawing/2014/main" id="{34AA05CC-C7C5-4204-8FBE-C16ECCD25B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760">
            <a:off x="9723999" y="1403795"/>
            <a:ext cx="1028473" cy="1028473"/>
          </a:xfrm>
          <a:prstGeom prst="rect">
            <a:avLst/>
          </a:prstGeom>
        </p:spPr>
      </p:pic>
      <p:pic>
        <p:nvPicPr>
          <p:cNvPr id="45" name="Obrázek 44" descr="Obsah obrázku kreslení, láhev, počítač&#10;&#10;Popis byl vytvořen automaticky">
            <a:extLst>
              <a:ext uri="{FF2B5EF4-FFF2-40B4-BE49-F238E27FC236}">
                <a16:creationId xmlns:a16="http://schemas.microsoft.com/office/drawing/2014/main" id="{37CC9BB2-1A7A-48EA-A9D3-847B12A190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0" y="933338"/>
            <a:ext cx="606811" cy="1579770"/>
          </a:xfrm>
          <a:prstGeom prst="rect">
            <a:avLst/>
          </a:prstGeom>
        </p:spPr>
      </p:pic>
      <p:grpSp>
        <p:nvGrpSpPr>
          <p:cNvPr id="54" name="Skupina 53">
            <a:extLst>
              <a:ext uri="{FF2B5EF4-FFF2-40B4-BE49-F238E27FC236}">
                <a16:creationId xmlns:a16="http://schemas.microsoft.com/office/drawing/2014/main" id="{4E58B292-31B9-401A-B338-5D6EAD15F2F7}"/>
              </a:ext>
            </a:extLst>
          </p:cNvPr>
          <p:cNvGrpSpPr/>
          <p:nvPr/>
        </p:nvGrpSpPr>
        <p:grpSpPr>
          <a:xfrm>
            <a:off x="2067750" y="1459421"/>
            <a:ext cx="600911" cy="971532"/>
            <a:chOff x="5068168" y="1196963"/>
            <a:chExt cx="600911" cy="971532"/>
          </a:xfrm>
          <a:solidFill>
            <a:schemeClr val="bg1">
              <a:lumMod val="65000"/>
            </a:schemeClr>
          </a:solidFill>
        </p:grpSpPr>
        <p:grpSp>
          <p:nvGrpSpPr>
            <p:cNvPr id="49" name="Skupina 48">
              <a:extLst>
                <a:ext uri="{FF2B5EF4-FFF2-40B4-BE49-F238E27FC236}">
                  <a16:creationId xmlns:a16="http://schemas.microsoft.com/office/drawing/2014/main" id="{5A7B5283-3D41-4AAC-830F-E6880F8CA117}"/>
                </a:ext>
              </a:extLst>
            </p:cNvPr>
            <p:cNvGrpSpPr/>
            <p:nvPr/>
          </p:nvGrpSpPr>
          <p:grpSpPr>
            <a:xfrm>
              <a:off x="5068168" y="1196963"/>
              <a:ext cx="581477" cy="971532"/>
              <a:chOff x="4273897" y="1167979"/>
              <a:chExt cx="581477" cy="971532"/>
            </a:xfrm>
            <a:grpFill/>
          </p:grpSpPr>
          <p:sp>
            <p:nvSpPr>
              <p:cNvPr id="46" name="Obdélník 45">
                <a:extLst>
                  <a:ext uri="{FF2B5EF4-FFF2-40B4-BE49-F238E27FC236}">
                    <a16:creationId xmlns:a16="http://schemas.microsoft.com/office/drawing/2014/main" id="{53D0375B-CE18-47EE-91BA-04C4914665B9}"/>
                  </a:ext>
                </a:extLst>
              </p:cNvPr>
              <p:cNvSpPr/>
              <p:nvPr/>
            </p:nvSpPr>
            <p:spPr>
              <a:xfrm>
                <a:off x="4273897" y="1337628"/>
                <a:ext cx="581477" cy="801883"/>
              </a:xfrm>
              <a:custGeom>
                <a:avLst/>
                <a:gdLst>
                  <a:gd name="connsiteX0" fmla="*/ 0 w 444352"/>
                  <a:gd name="connsiteY0" fmla="*/ 0 h 585843"/>
                  <a:gd name="connsiteX1" fmla="*/ 444352 w 444352"/>
                  <a:gd name="connsiteY1" fmla="*/ 0 h 585843"/>
                  <a:gd name="connsiteX2" fmla="*/ 444352 w 444352"/>
                  <a:gd name="connsiteY2" fmla="*/ 585843 h 585843"/>
                  <a:gd name="connsiteX3" fmla="*/ 0 w 444352"/>
                  <a:gd name="connsiteY3" fmla="*/ 585843 h 585843"/>
                  <a:gd name="connsiteX4" fmla="*/ 0 w 444352"/>
                  <a:gd name="connsiteY4" fmla="*/ 0 h 585843"/>
                  <a:gd name="connsiteX0" fmla="*/ 0 w 444352"/>
                  <a:gd name="connsiteY0" fmla="*/ 201363 h 787206"/>
                  <a:gd name="connsiteX1" fmla="*/ 225577 w 444352"/>
                  <a:gd name="connsiteY1" fmla="*/ 0 h 787206"/>
                  <a:gd name="connsiteX2" fmla="*/ 444352 w 444352"/>
                  <a:gd name="connsiteY2" fmla="*/ 201363 h 787206"/>
                  <a:gd name="connsiteX3" fmla="*/ 444352 w 444352"/>
                  <a:gd name="connsiteY3" fmla="*/ 787206 h 787206"/>
                  <a:gd name="connsiteX4" fmla="*/ 0 w 444352"/>
                  <a:gd name="connsiteY4" fmla="*/ 787206 h 787206"/>
                  <a:gd name="connsiteX5" fmla="*/ 0 w 444352"/>
                  <a:gd name="connsiteY5" fmla="*/ 201363 h 787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4352" h="787206">
                    <a:moveTo>
                      <a:pt x="0" y="201363"/>
                    </a:moveTo>
                    <a:cubicBezTo>
                      <a:pt x="70026" y="185903"/>
                      <a:pt x="155551" y="15460"/>
                      <a:pt x="225577" y="0"/>
                    </a:cubicBezTo>
                    <a:lnTo>
                      <a:pt x="444352" y="201363"/>
                    </a:lnTo>
                    <a:lnTo>
                      <a:pt x="444352" y="787206"/>
                    </a:lnTo>
                    <a:lnTo>
                      <a:pt x="0" y="787206"/>
                    </a:lnTo>
                    <a:lnTo>
                      <a:pt x="0" y="201363"/>
                    </a:ln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7" name="Vývojový diagram: spojnice 46">
                <a:extLst>
                  <a:ext uri="{FF2B5EF4-FFF2-40B4-BE49-F238E27FC236}">
                    <a16:creationId xmlns:a16="http://schemas.microsoft.com/office/drawing/2014/main" id="{309FBCA3-A573-4B02-A229-F7873713E63C}"/>
                  </a:ext>
                </a:extLst>
              </p:cNvPr>
              <p:cNvSpPr/>
              <p:nvPr/>
            </p:nvSpPr>
            <p:spPr>
              <a:xfrm>
                <a:off x="4455629" y="1167979"/>
                <a:ext cx="218012" cy="244098"/>
              </a:xfrm>
              <a:prstGeom prst="flowChartConnector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53" name="TextovéPole 52">
              <a:extLst>
                <a:ext uri="{FF2B5EF4-FFF2-40B4-BE49-F238E27FC236}">
                  <a16:creationId xmlns:a16="http://schemas.microsoft.com/office/drawing/2014/main" id="{148B89B3-AAF4-4DD3-9D8E-0FF948A4B5D3}"/>
                </a:ext>
              </a:extLst>
            </p:cNvPr>
            <p:cNvSpPr txBox="1"/>
            <p:nvPr/>
          </p:nvSpPr>
          <p:spPr>
            <a:xfrm>
              <a:off x="5101295" y="1625522"/>
              <a:ext cx="567784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1 kg</a:t>
              </a:r>
            </a:p>
          </p:txBody>
        </p:sp>
      </p:grp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565D85CE-4CBF-4412-B707-A48664196029}"/>
              </a:ext>
            </a:extLst>
          </p:cNvPr>
          <p:cNvSpPr txBox="1"/>
          <p:nvPr/>
        </p:nvSpPr>
        <p:spPr>
          <a:xfrm>
            <a:off x="542823" y="1541117"/>
            <a:ext cx="354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1l</a:t>
            </a:r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8F9B6BD5-B06B-4B2F-BE8D-B677D5D6F625}"/>
              </a:ext>
            </a:extLst>
          </p:cNvPr>
          <p:cNvSpPr txBox="1"/>
          <p:nvPr/>
        </p:nvSpPr>
        <p:spPr>
          <a:xfrm>
            <a:off x="427350" y="1777557"/>
            <a:ext cx="641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voda</a:t>
            </a:r>
          </a:p>
        </p:txBody>
      </p:sp>
      <p:cxnSp>
        <p:nvCxnSpPr>
          <p:cNvPr id="67" name="Přímá spojnice 66">
            <a:extLst>
              <a:ext uri="{FF2B5EF4-FFF2-40B4-BE49-F238E27FC236}">
                <a16:creationId xmlns:a16="http://schemas.microsoft.com/office/drawing/2014/main" id="{E5F93973-65B2-4A0B-840A-2AA70366D1EB}"/>
              </a:ext>
            </a:extLst>
          </p:cNvPr>
          <p:cNvCxnSpPr>
            <a:stCxn id="46" idx="0"/>
            <a:endCxn id="46" idx="2"/>
          </p:cNvCxnSpPr>
          <p:nvPr/>
        </p:nvCxnSpPr>
        <p:spPr>
          <a:xfrm>
            <a:off x="2067750" y="1834187"/>
            <a:ext cx="58147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A3146E83-3B37-4A76-8846-665D27C9A62A}"/>
              </a:ext>
            </a:extLst>
          </p:cNvPr>
          <p:cNvSpPr txBox="1"/>
          <p:nvPr/>
        </p:nvSpPr>
        <p:spPr>
          <a:xfrm>
            <a:off x="3185978" y="588751"/>
            <a:ext cx="57361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Jeden litr vody váží jeden  kilogram.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váží dohromady 4 pětilitrové a</a:t>
            </a:r>
          </a:p>
          <a:p>
            <a:r>
              <a:rPr lang="cs-CZ" sz="2400" dirty="0">
                <a:solidFill>
                  <a:srgbClr val="FF0000"/>
                </a:solidFill>
              </a:rPr>
              <a:t>3 dvoulitrové láhve plné vody?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Láhve plné vody dohromady váží            kg.</a:t>
            </a:r>
          </a:p>
        </p:txBody>
      </p:sp>
    </p:spTree>
    <p:extLst>
      <p:ext uri="{BB962C8B-B14F-4D97-AF65-F5344CB8AC3E}">
        <p14:creationId xmlns:p14="http://schemas.microsoft.com/office/powerpoint/2010/main" val="203407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43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33057CD9-F394-4FA8-A814-96D69E05AF87}"/>
              </a:ext>
            </a:extLst>
          </p:cNvPr>
          <p:cNvSpPr txBox="1"/>
          <p:nvPr/>
        </p:nvSpPr>
        <p:spPr>
          <a:xfrm>
            <a:off x="593954" y="198783"/>
            <a:ext cx="106157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 tabulku násobky čísle 5. Násobek určíš správným kliknutím na číslo v modrém</a:t>
            </a:r>
          </a:p>
          <a:p>
            <a:r>
              <a:rPr lang="cs-CZ" sz="2400" dirty="0"/>
              <a:t>čtverečku.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C51CCB47-ED8A-4EE6-9F5E-A856F258CEAE}"/>
              </a:ext>
            </a:extLst>
          </p:cNvPr>
          <p:cNvSpPr/>
          <p:nvPr/>
        </p:nvSpPr>
        <p:spPr>
          <a:xfrm>
            <a:off x="702365" y="1258956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74FEDEB7-3EC8-49B2-B682-895B602B7015}"/>
              </a:ext>
            </a:extLst>
          </p:cNvPr>
          <p:cNvSpPr/>
          <p:nvPr/>
        </p:nvSpPr>
        <p:spPr>
          <a:xfrm>
            <a:off x="1805608" y="1272208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963352F9-BC13-4AFA-A475-3955686BD80E}"/>
              </a:ext>
            </a:extLst>
          </p:cNvPr>
          <p:cNvSpPr/>
          <p:nvPr/>
        </p:nvSpPr>
        <p:spPr>
          <a:xfrm>
            <a:off x="9288118" y="1272208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7E7B2709-3BE3-4B25-AD5F-51712701B6E1}"/>
              </a:ext>
            </a:extLst>
          </p:cNvPr>
          <p:cNvSpPr/>
          <p:nvPr/>
        </p:nvSpPr>
        <p:spPr>
          <a:xfrm>
            <a:off x="8237884" y="1258956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B39B559A-FA7C-4524-BEAD-538B0DF705A0}"/>
              </a:ext>
            </a:extLst>
          </p:cNvPr>
          <p:cNvSpPr/>
          <p:nvPr/>
        </p:nvSpPr>
        <p:spPr>
          <a:xfrm>
            <a:off x="7134641" y="1272208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804AB017-7648-4D45-B189-AC47769C5AD7}"/>
              </a:ext>
            </a:extLst>
          </p:cNvPr>
          <p:cNvSpPr/>
          <p:nvPr/>
        </p:nvSpPr>
        <p:spPr>
          <a:xfrm>
            <a:off x="2903882" y="1272208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B84129A6-6D6F-4A32-9782-7FB3E8320991}"/>
              </a:ext>
            </a:extLst>
          </p:cNvPr>
          <p:cNvSpPr/>
          <p:nvPr/>
        </p:nvSpPr>
        <p:spPr>
          <a:xfrm>
            <a:off x="4002156" y="1272208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2F50BDAD-D372-4642-82AB-CAEE12D624BE}"/>
              </a:ext>
            </a:extLst>
          </p:cNvPr>
          <p:cNvSpPr/>
          <p:nvPr/>
        </p:nvSpPr>
        <p:spPr>
          <a:xfrm>
            <a:off x="5007975" y="1272208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8204601F-947B-4491-B815-8D1B3179E9C6}"/>
              </a:ext>
            </a:extLst>
          </p:cNvPr>
          <p:cNvSpPr/>
          <p:nvPr/>
        </p:nvSpPr>
        <p:spPr>
          <a:xfrm>
            <a:off x="6058209" y="1272208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0D087A0A-D236-4FBE-AD03-61911644CB7A}"/>
              </a:ext>
            </a:extLst>
          </p:cNvPr>
          <p:cNvSpPr/>
          <p:nvPr/>
        </p:nvSpPr>
        <p:spPr>
          <a:xfrm>
            <a:off x="10338352" y="1272208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7093B14E-A03E-4C57-8D46-F9977DA324C9}"/>
              </a:ext>
            </a:extLst>
          </p:cNvPr>
          <p:cNvSpPr txBox="1"/>
          <p:nvPr/>
        </p:nvSpPr>
        <p:spPr>
          <a:xfrm>
            <a:off x="928577" y="1221576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5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2E2CDABB-4624-4122-926D-00E489C223A8}"/>
              </a:ext>
            </a:extLst>
          </p:cNvPr>
          <p:cNvSpPr/>
          <p:nvPr/>
        </p:nvSpPr>
        <p:spPr>
          <a:xfrm>
            <a:off x="8234572" y="3703982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45</a:t>
            </a: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1ED225E4-C551-4126-AFD2-86C554550B9F}"/>
              </a:ext>
            </a:extLst>
          </p:cNvPr>
          <p:cNvSpPr/>
          <p:nvPr/>
        </p:nvSpPr>
        <p:spPr>
          <a:xfrm>
            <a:off x="5860773" y="4161182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50</a:t>
            </a: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2586BF1A-AE16-479D-B73A-5F2C22585101}"/>
              </a:ext>
            </a:extLst>
          </p:cNvPr>
          <p:cNvSpPr/>
          <p:nvPr/>
        </p:nvSpPr>
        <p:spPr>
          <a:xfrm>
            <a:off x="7320172" y="5300869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40</a:t>
            </a: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624B5402-72A4-402E-ABF7-B40267233C3F}"/>
              </a:ext>
            </a:extLst>
          </p:cNvPr>
          <p:cNvSpPr/>
          <p:nvPr/>
        </p:nvSpPr>
        <p:spPr>
          <a:xfrm>
            <a:off x="4757992" y="5506278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25</a:t>
            </a:r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D4CC7EAC-87AC-44CC-BFCA-69F0A86BBCA9}"/>
              </a:ext>
            </a:extLst>
          </p:cNvPr>
          <p:cNvSpPr/>
          <p:nvPr/>
        </p:nvSpPr>
        <p:spPr>
          <a:xfrm>
            <a:off x="3329608" y="4572000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35</a:t>
            </a:r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7A819045-647B-4751-9826-541EB4699752}"/>
              </a:ext>
            </a:extLst>
          </p:cNvPr>
          <p:cNvSpPr/>
          <p:nvPr/>
        </p:nvSpPr>
        <p:spPr>
          <a:xfrm>
            <a:off x="1989482" y="5526157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16FB59DB-F57D-440A-8BB9-C2FB2819353D}"/>
              </a:ext>
            </a:extLst>
          </p:cNvPr>
          <p:cNvSpPr/>
          <p:nvPr/>
        </p:nvSpPr>
        <p:spPr>
          <a:xfrm>
            <a:off x="471377" y="5141844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30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5D637B6E-BE82-4260-97D5-8D74F9D06679}"/>
              </a:ext>
            </a:extLst>
          </p:cNvPr>
          <p:cNvSpPr/>
          <p:nvPr/>
        </p:nvSpPr>
        <p:spPr>
          <a:xfrm>
            <a:off x="9028043" y="5300869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68D3CED2-1328-42AA-9152-B884AB072CBC}"/>
              </a:ext>
            </a:extLst>
          </p:cNvPr>
          <p:cNvSpPr/>
          <p:nvPr/>
        </p:nvSpPr>
        <p:spPr>
          <a:xfrm>
            <a:off x="10348290" y="3266659"/>
            <a:ext cx="914400" cy="914400"/>
          </a:xfrm>
          <a:prstGeom prst="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49640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33333E-6 L -0.59348 -0.589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74" y="-2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3.7037E-6 L 0.07201 -0.6171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-3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4.44444E-6 L -0.52018 -0.2932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16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4.07407E-6 L 0.02058 -0.6166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9" y="-3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81481E-6 L 0.4586 -0.5662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30" y="-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33333E-6 L 0.31002 -0.4835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95" y="-2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33333E-6 L 0.075 -0.5898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-2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0.08542 -0.35694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-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0.36654 -0.4236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20" y="-2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5EEF9D2-F64A-4077-A781-144B686C5230}"/>
              </a:ext>
            </a:extLst>
          </p:cNvPr>
          <p:cNvSpPr/>
          <p:nvPr/>
        </p:nvSpPr>
        <p:spPr>
          <a:xfrm>
            <a:off x="4063777" y="2500415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http://www.clker.com/clipart-24224.html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5AEF4FF0-A6E8-48A7-AF05-B365911A795A}"/>
              </a:ext>
            </a:extLst>
          </p:cNvPr>
          <p:cNvSpPr/>
          <p:nvPr/>
        </p:nvSpPr>
        <p:spPr>
          <a:xfrm>
            <a:off x="4063777" y="3059668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http://www.clker.com/clipart-7199.html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87D0B1B9-9076-498F-9620-FB662202B00D}"/>
              </a:ext>
            </a:extLst>
          </p:cNvPr>
          <p:cNvSpPr/>
          <p:nvPr/>
        </p:nvSpPr>
        <p:spPr>
          <a:xfrm>
            <a:off x="4063777" y="3618921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http://www.clker.com/clipart-14687.html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284AFAE-1CD4-45CD-8199-07C3B58988C1}"/>
              </a:ext>
            </a:extLst>
          </p:cNvPr>
          <p:cNvSpPr/>
          <p:nvPr/>
        </p:nvSpPr>
        <p:spPr>
          <a:xfrm>
            <a:off x="4063776" y="1440140"/>
            <a:ext cx="4322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http://www.clker.com/clipart-iphone-2.html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332B897A-2E92-442F-A7C5-9846BA9043B1}"/>
              </a:ext>
            </a:extLst>
          </p:cNvPr>
          <p:cNvSpPr/>
          <p:nvPr/>
        </p:nvSpPr>
        <p:spPr>
          <a:xfrm>
            <a:off x="4063776" y="1941162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http://www.clker.com/clipart-4244.html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C0984C55-797C-4C0F-83B7-6938F099BAC2}"/>
              </a:ext>
            </a:extLst>
          </p:cNvPr>
          <p:cNvSpPr/>
          <p:nvPr/>
        </p:nvSpPr>
        <p:spPr>
          <a:xfrm>
            <a:off x="4063776" y="417817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http://www.clker.com/clipart-4245.html</a:t>
            </a:r>
            <a:endParaRPr lang="cs-CZ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7D76F9E-D767-4083-93C2-7B220D8C2412}"/>
              </a:ext>
            </a:extLst>
          </p:cNvPr>
          <p:cNvSpPr txBox="1"/>
          <p:nvPr/>
        </p:nvSpPr>
        <p:spPr>
          <a:xfrm>
            <a:off x="3993244" y="793809"/>
            <a:ext cx="6472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 2020 – 02 -08 ]. Dostupné pod licencí Public </a:t>
            </a:r>
            <a:r>
              <a:rPr lang="cs-CZ" dirty="0" err="1"/>
              <a:t>domain</a:t>
            </a:r>
            <a:r>
              <a:rPr lang="cs-CZ" dirty="0"/>
              <a:t> na WWW.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8283BE3-A587-4AA2-9FD2-FE2649ABD0CD}"/>
              </a:ext>
            </a:extLst>
          </p:cNvPr>
          <p:cNvSpPr txBox="1"/>
          <p:nvPr/>
        </p:nvSpPr>
        <p:spPr>
          <a:xfrm>
            <a:off x="3856342" y="420030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1AA35F9-0076-497E-AD86-57B627477252}"/>
              </a:ext>
            </a:extLst>
          </p:cNvPr>
          <p:cNvSpPr txBox="1"/>
          <p:nvPr/>
        </p:nvSpPr>
        <p:spPr>
          <a:xfrm>
            <a:off x="3843203" y="362279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F9DFF4A-E6DF-4820-BEAF-C9CF103D2850}"/>
              </a:ext>
            </a:extLst>
          </p:cNvPr>
          <p:cNvSpPr txBox="1"/>
          <p:nvPr/>
        </p:nvSpPr>
        <p:spPr>
          <a:xfrm>
            <a:off x="3831749" y="308180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6F7E76F8-E37B-4A83-B8ED-10443DC7A12C}"/>
              </a:ext>
            </a:extLst>
          </p:cNvPr>
          <p:cNvSpPr txBox="1"/>
          <p:nvPr/>
        </p:nvSpPr>
        <p:spPr>
          <a:xfrm>
            <a:off x="3832197" y="247920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5AD8A861-D075-48EC-BE98-ABF27560AF97}"/>
              </a:ext>
            </a:extLst>
          </p:cNvPr>
          <p:cNvSpPr txBox="1"/>
          <p:nvPr/>
        </p:nvSpPr>
        <p:spPr>
          <a:xfrm>
            <a:off x="3831749" y="194116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8F752D2C-19BE-41CE-A709-EA8A74932A6A}"/>
              </a:ext>
            </a:extLst>
          </p:cNvPr>
          <p:cNvSpPr txBox="1"/>
          <p:nvPr/>
        </p:nvSpPr>
        <p:spPr>
          <a:xfrm>
            <a:off x="3856342" y="14401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736A807-6556-4EB8-8B50-1E9915983FB5}"/>
              </a:ext>
            </a:extLst>
          </p:cNvPr>
          <p:cNvSpPr txBox="1"/>
          <p:nvPr/>
        </p:nvSpPr>
        <p:spPr>
          <a:xfrm>
            <a:off x="7904341" y="41892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5556087F-7732-4A7D-A3E2-DE526DD4E7BF}"/>
              </a:ext>
            </a:extLst>
          </p:cNvPr>
          <p:cNvSpPr txBox="1"/>
          <p:nvPr/>
        </p:nvSpPr>
        <p:spPr>
          <a:xfrm>
            <a:off x="8011203" y="362502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F2C1D15-6078-4A46-AA6A-A302E91F6A9A}"/>
              </a:ext>
            </a:extLst>
          </p:cNvPr>
          <p:cNvSpPr txBox="1"/>
          <p:nvPr/>
        </p:nvSpPr>
        <p:spPr>
          <a:xfrm>
            <a:off x="7904341" y="30375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27C4FCFE-462A-46A9-86DE-D39E4F5E821E}"/>
              </a:ext>
            </a:extLst>
          </p:cNvPr>
          <p:cNvSpPr txBox="1"/>
          <p:nvPr/>
        </p:nvSpPr>
        <p:spPr>
          <a:xfrm>
            <a:off x="8054382" y="248747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3BF72A0E-AFB8-4519-949D-1553533AEA13}"/>
              </a:ext>
            </a:extLst>
          </p:cNvPr>
          <p:cNvSpPr txBox="1"/>
          <p:nvPr/>
        </p:nvSpPr>
        <p:spPr>
          <a:xfrm>
            <a:off x="7943148" y="19588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5AA8CB78-EEA0-4E0A-B2F7-B363F45D3C58}"/>
              </a:ext>
            </a:extLst>
          </p:cNvPr>
          <p:cNvSpPr txBox="1"/>
          <p:nvPr/>
        </p:nvSpPr>
        <p:spPr>
          <a:xfrm>
            <a:off x="8306797" y="14401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606F5D8-4057-467A-8CEF-81A0CFB03FD4}"/>
              </a:ext>
            </a:extLst>
          </p:cNvPr>
          <p:cNvSpPr txBox="1"/>
          <p:nvPr/>
        </p:nvSpPr>
        <p:spPr>
          <a:xfrm>
            <a:off x="4006383" y="4777817"/>
            <a:ext cx="5475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Autorem obrázku závaží na snímku11 je Zdeněk </a:t>
            </a:r>
            <a:r>
              <a:rPr lang="cs-CZ" dirty="0" err="1"/>
              <a:t>Hanzelín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425103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527</Words>
  <Application>Microsoft Office PowerPoint</Application>
  <PresentationFormat>Širokoúhlá obrazovka</PresentationFormat>
  <Paragraphs>263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43</cp:revision>
  <dcterms:created xsi:type="dcterms:W3CDTF">2020-01-31T22:37:28Z</dcterms:created>
  <dcterms:modified xsi:type="dcterms:W3CDTF">2020-03-17T12:38:36Z</dcterms:modified>
</cp:coreProperties>
</file>