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58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4B3C8-DB25-4133-948A-BB439DD74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7B42C96-F9BD-41FE-8B41-1658350EA6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AEE5AE0-AC36-40CD-A151-E94FAE6D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F5605D-EE33-4961-88C8-04825A8C9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DE632C-CA45-4F9D-8584-5644032A6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9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910A3F-B0D1-42F5-8155-1D4CC32A6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1B5DE5-7D0D-4547-941E-F174F4AD9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97446E-3E86-462D-AB89-A09E914C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8EEB425-607C-4B6F-B559-ADEC30F0B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C925B1-D541-46C2-863A-26AF7FF4D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345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81B547-860C-4D66-94A2-00DCDB8C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03F126-1BA2-4718-BE6C-C91C1E3D45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8CF3D6-0954-4FB8-BE7C-C2CEA42D3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6BF887-5AA7-4D7F-BAE4-F2FE8E06F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6D1EA9-8A9C-4600-ADBF-26F767B72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9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C0E42D-49E1-45F9-9CD0-BC0419BCA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2C8149-575E-4B2D-B1DF-519B5FF5FD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429BC07-534E-4A8C-A1FA-429AFF671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16A2036-DA0E-4D9C-B242-6C3DF053C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AC2DCF4-FE28-4DE6-B905-1F1166652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94E58C9-A29C-4A78-A5DF-D1F903435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524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4874EC-8314-4EED-BAA2-424AFCEDB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EC5C20F-4959-4C65-A382-67A6AA879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B86227E-1ADD-4AFB-9825-8BCCB161A4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5D522FA-0B58-4125-AFA8-C475EEE204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9C333BB-8D7C-46E9-A29C-A3F10E8FCA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C13DF97-3409-4E3C-8946-E21E2FCB3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8EAB911-E43F-44AB-9295-3A455485E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A7AF680-3F87-46CA-ACEA-E9EC6B8ED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69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E06584-B483-4677-A77D-ADDD92F22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165510D-9B85-4359-B3E0-C676B170B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39E6786-83CE-4AB3-B2CA-7B3AA7573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F2D8D95-662D-4FAD-8D45-9654E9ADC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18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4BDFD4B-29A2-4DCC-ABBA-E8B3B43A0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9841D40-5BF1-4440-B225-311016313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83753A7-421E-4AE9-A1D0-7F05D89CC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3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CB7209-6863-463C-A4E6-A540DA22F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0F79B8-F78F-45CB-B926-F03E1ED96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CBAB8BA-4D27-41B8-AA45-192711F85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678AC9-AB48-4BE0-9DE5-CE2521719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F3F74A-2458-479D-8002-F95D7DA75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AF7E94B-9E5F-49E1-A227-B5E2B29DE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03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1A692A-1303-45B5-852A-D1BDD42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85D7C0A-1454-40AE-82B8-59CC7A8832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F4E7CA6-E929-4E2F-80ED-AFA6CA6B0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B39F06-5863-4136-9A79-F9FA37091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536EC1-10B1-4732-9296-110B43A3D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17D257C-5B90-4AE3-B2ED-3C295D8F1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188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E2F4DC-AE4A-4264-ADB0-10BDC1EEE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BDAB0DD-A557-466F-8DA9-99E0F4EC45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9172C4-F3CA-44A9-A400-E86B67A29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B669BE-D00B-42C0-95E9-8686FD15E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1EBE1F-CF32-4495-BBD0-FDF11550E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26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306DCAC-95C2-4814-AB50-6512D8277C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80EC051-F388-4246-8BDC-2C19442C4C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E2D990-9CD8-45C7-9B13-D990A57F0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907965-3A9A-4470-A44A-23AFCE52D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31CE7E-5F63-4CF1-8E73-390587E71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3821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7B26F1E-2DB0-4660-8079-53F7A5D37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BE9FAE2-9104-4738-BE5F-507FF806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4C0095-D6AB-44C4-8964-C758C92A3B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BD93E-E07E-4B82-B2B7-64293860BD98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0D1C83-3C8F-4404-AD43-A3BF83C9CB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01AE2D2-6403-4952-9C11-9DD5FA0A34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4351B-28BA-4BE1-AA25-4874AD46D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60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4.0/deed.cs" TargetMode="External"/><Relationship Id="rId2" Type="http://schemas.openxmlformats.org/officeDocument/2006/relationships/hyperlink" Target="https://pixabay.com/photos/homer-simpsons-drawing-snowman-toy-2006750/%3e.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6C0FBD3-1894-4668-9455-50CF7250F616}"/>
              </a:ext>
            </a:extLst>
          </p:cNvPr>
          <p:cNvSpPr txBox="1"/>
          <p:nvPr/>
        </p:nvSpPr>
        <p:spPr>
          <a:xfrm>
            <a:off x="1391479" y="2782957"/>
            <a:ext cx="58400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Násobení číslem 6</a:t>
            </a:r>
          </a:p>
        </p:txBody>
      </p:sp>
    </p:spTree>
    <p:extLst>
      <p:ext uri="{BB962C8B-B14F-4D97-AF65-F5344CB8AC3E}">
        <p14:creationId xmlns:p14="http://schemas.microsoft.com/office/powerpoint/2010/main" val="2472310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9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B9796BE5-DA7A-4739-BCF0-400CE76457CC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303231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6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CC4ECA2F-20CF-4AF3-9D35-70C08C380A73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134540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8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54EED478-B8C1-4D43-B696-FC517190B1A4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230336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4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DBDA09A8-D516-4C31-BC06-7F000665F685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22805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89446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7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F6A9DBD5-EE2B-4961-A7C3-9D56AB561CB9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48171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89446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2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C7B4C0A-F25E-49F5-9F71-2C418DABDD7A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127122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89446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3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DCE83009-12D8-492D-A4C2-E22C69096947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184045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89446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84" name="Skupina 83">
            <a:extLst>
              <a:ext uri="{FF2B5EF4-FFF2-40B4-BE49-F238E27FC236}">
                <a16:creationId xmlns:a16="http://schemas.microsoft.com/office/drawing/2014/main" id="{11C23BB4-20AE-4198-B0E0-6F6CF1570F46}"/>
              </a:ext>
            </a:extLst>
          </p:cNvPr>
          <p:cNvGrpSpPr/>
          <p:nvPr/>
        </p:nvGrpSpPr>
        <p:grpSpPr>
          <a:xfrm>
            <a:off x="3731580" y="1386594"/>
            <a:ext cx="2200750" cy="707886"/>
            <a:chOff x="3731580" y="1386594"/>
            <a:chExt cx="2200750" cy="707886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39796">
              <a:off x="3731580" y="1538387"/>
              <a:ext cx="2200750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811895" y="1386594"/>
              <a:ext cx="1435008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5 . 6 =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5100827" y="159895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5393710" y="167621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3B80D2F8-F266-4932-A856-80470BB7221E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416379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3409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2" name="Skupina 1">
            <a:extLst>
              <a:ext uri="{FF2B5EF4-FFF2-40B4-BE49-F238E27FC236}">
                <a16:creationId xmlns:a16="http://schemas.microsoft.com/office/drawing/2014/main" id="{4B60D50B-63E0-4567-8EE8-CE015C2793A1}"/>
              </a:ext>
            </a:extLst>
          </p:cNvPr>
          <p:cNvGrpSpPr/>
          <p:nvPr/>
        </p:nvGrpSpPr>
        <p:grpSpPr>
          <a:xfrm>
            <a:off x="3176870" y="1578655"/>
            <a:ext cx="3885012" cy="715958"/>
            <a:chOff x="3176870" y="1578655"/>
            <a:chExt cx="3885012" cy="715958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87804">
              <a:off x="3277463" y="1742798"/>
              <a:ext cx="3784419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176870" y="1578655"/>
              <a:ext cx="3357009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( 55 – 47 ) . 6 = 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6221389" y="198236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6540444" y="20694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F3CE2698-DA62-4125-881B-806F671C8B12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36202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3409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2" name="Skupina 1">
            <a:extLst>
              <a:ext uri="{FF2B5EF4-FFF2-40B4-BE49-F238E27FC236}">
                <a16:creationId xmlns:a16="http://schemas.microsoft.com/office/drawing/2014/main" id="{4B60D50B-63E0-4567-8EE8-CE015C2793A1}"/>
              </a:ext>
            </a:extLst>
          </p:cNvPr>
          <p:cNvGrpSpPr/>
          <p:nvPr/>
        </p:nvGrpSpPr>
        <p:grpSpPr>
          <a:xfrm>
            <a:off x="3176870" y="1578655"/>
            <a:ext cx="3885012" cy="715958"/>
            <a:chOff x="3176870" y="1578655"/>
            <a:chExt cx="3885012" cy="715958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87804">
              <a:off x="3277463" y="1742798"/>
              <a:ext cx="3784419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176870" y="1578655"/>
              <a:ext cx="3357009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( 48 – 42 ) . 6 = 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6221389" y="198236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3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6540444" y="20694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6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958E5A07-272D-41F5-B2D0-FAF54AE6889D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194762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3409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50" name="Vývojový diagram: spojnice 49">
            <a:extLst>
              <a:ext uri="{FF2B5EF4-FFF2-40B4-BE49-F238E27FC236}">
                <a16:creationId xmlns:a16="http://schemas.microsoft.com/office/drawing/2014/main" id="{2782D7CD-DF1B-4989-8D78-BB96520A8BD0}"/>
              </a:ext>
            </a:extLst>
          </p:cNvPr>
          <p:cNvSpPr/>
          <p:nvPr/>
        </p:nvSpPr>
        <p:spPr>
          <a:xfrm>
            <a:off x="107317" y="5031993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pojnice 50">
            <a:extLst>
              <a:ext uri="{FF2B5EF4-FFF2-40B4-BE49-F238E27FC236}">
                <a16:creationId xmlns:a16="http://schemas.microsoft.com/office/drawing/2014/main" id="{0A004BC5-AF9F-47D5-9327-1D3481BEF279}"/>
              </a:ext>
            </a:extLst>
          </p:cNvPr>
          <p:cNvSpPr/>
          <p:nvPr/>
        </p:nvSpPr>
        <p:spPr>
          <a:xfrm>
            <a:off x="7614809" y="505677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pojnice 51">
            <a:extLst>
              <a:ext uri="{FF2B5EF4-FFF2-40B4-BE49-F238E27FC236}">
                <a16:creationId xmlns:a16="http://schemas.microsoft.com/office/drawing/2014/main" id="{A28FABB0-D1E9-4C2F-A29B-C7DF7888E002}"/>
              </a:ext>
            </a:extLst>
          </p:cNvPr>
          <p:cNvSpPr/>
          <p:nvPr/>
        </p:nvSpPr>
        <p:spPr>
          <a:xfrm>
            <a:off x="7095170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spojnice 52">
            <a:extLst>
              <a:ext uri="{FF2B5EF4-FFF2-40B4-BE49-F238E27FC236}">
                <a16:creationId xmlns:a16="http://schemas.microsoft.com/office/drawing/2014/main" id="{26D50395-2BFA-4687-A99F-0465FE92B707}"/>
              </a:ext>
            </a:extLst>
          </p:cNvPr>
          <p:cNvSpPr/>
          <p:nvPr/>
        </p:nvSpPr>
        <p:spPr>
          <a:xfrm>
            <a:off x="6578552" y="50569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ývojový diagram: spojnice 53">
            <a:extLst>
              <a:ext uri="{FF2B5EF4-FFF2-40B4-BE49-F238E27FC236}">
                <a16:creationId xmlns:a16="http://schemas.microsoft.com/office/drawing/2014/main" id="{77E6966F-227C-4246-85E6-630C253BC2F0}"/>
              </a:ext>
            </a:extLst>
          </p:cNvPr>
          <p:cNvSpPr/>
          <p:nvPr/>
        </p:nvSpPr>
        <p:spPr>
          <a:xfrm>
            <a:off x="604246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54">
            <a:extLst>
              <a:ext uri="{FF2B5EF4-FFF2-40B4-BE49-F238E27FC236}">
                <a16:creationId xmlns:a16="http://schemas.microsoft.com/office/drawing/2014/main" id="{5A9D63D4-115C-41FE-8E8D-7570C84F1C36}"/>
              </a:ext>
            </a:extLst>
          </p:cNvPr>
          <p:cNvSpPr/>
          <p:nvPr/>
        </p:nvSpPr>
        <p:spPr>
          <a:xfrm>
            <a:off x="5545103" y="503390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>
            <a:extLst>
              <a:ext uri="{FF2B5EF4-FFF2-40B4-BE49-F238E27FC236}">
                <a16:creationId xmlns:a16="http://schemas.microsoft.com/office/drawing/2014/main" id="{9833C3D6-D86D-427F-BA7C-1ABF32600E84}"/>
              </a:ext>
            </a:extLst>
          </p:cNvPr>
          <p:cNvSpPr/>
          <p:nvPr/>
        </p:nvSpPr>
        <p:spPr>
          <a:xfrm>
            <a:off x="5028485" y="504264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>
            <a:extLst>
              <a:ext uri="{FF2B5EF4-FFF2-40B4-BE49-F238E27FC236}">
                <a16:creationId xmlns:a16="http://schemas.microsoft.com/office/drawing/2014/main" id="{81C58B82-780D-4B15-A47B-94C286EEF2B0}"/>
              </a:ext>
            </a:extLst>
          </p:cNvPr>
          <p:cNvSpPr/>
          <p:nvPr/>
        </p:nvSpPr>
        <p:spPr>
          <a:xfrm>
            <a:off x="4489650" y="50342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57">
            <a:extLst>
              <a:ext uri="{FF2B5EF4-FFF2-40B4-BE49-F238E27FC236}">
                <a16:creationId xmlns:a16="http://schemas.microsoft.com/office/drawing/2014/main" id="{5E2F6B43-5AC6-4EA0-927B-2CD9619602EF}"/>
              </a:ext>
            </a:extLst>
          </p:cNvPr>
          <p:cNvSpPr/>
          <p:nvPr/>
        </p:nvSpPr>
        <p:spPr>
          <a:xfrm>
            <a:off x="3940975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>
            <a:extLst>
              <a:ext uri="{FF2B5EF4-FFF2-40B4-BE49-F238E27FC236}">
                <a16:creationId xmlns:a16="http://schemas.microsoft.com/office/drawing/2014/main" id="{A3BE7850-D6C1-4783-9418-4DDEB046DFC7}"/>
              </a:ext>
            </a:extLst>
          </p:cNvPr>
          <p:cNvSpPr/>
          <p:nvPr/>
        </p:nvSpPr>
        <p:spPr>
          <a:xfrm>
            <a:off x="3421307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>
            <a:extLst>
              <a:ext uri="{FF2B5EF4-FFF2-40B4-BE49-F238E27FC236}">
                <a16:creationId xmlns:a16="http://schemas.microsoft.com/office/drawing/2014/main" id="{8F3E74CF-B8D0-49E9-A147-8347085125D6}"/>
              </a:ext>
            </a:extLst>
          </p:cNvPr>
          <p:cNvSpPr/>
          <p:nvPr/>
        </p:nvSpPr>
        <p:spPr>
          <a:xfrm>
            <a:off x="2865697" y="505232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>
            <a:extLst>
              <a:ext uri="{FF2B5EF4-FFF2-40B4-BE49-F238E27FC236}">
                <a16:creationId xmlns:a16="http://schemas.microsoft.com/office/drawing/2014/main" id="{0FCF85A9-F3C7-4CDE-AC37-7E3BE18B85E1}"/>
              </a:ext>
            </a:extLst>
          </p:cNvPr>
          <p:cNvSpPr/>
          <p:nvPr/>
        </p:nvSpPr>
        <p:spPr>
          <a:xfrm>
            <a:off x="2308067" y="5031993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>
            <a:extLst>
              <a:ext uri="{FF2B5EF4-FFF2-40B4-BE49-F238E27FC236}">
                <a16:creationId xmlns:a16="http://schemas.microsoft.com/office/drawing/2014/main" id="{2FE0F9E4-D4EF-4DF8-98D6-ABC4452DA37F}"/>
              </a:ext>
            </a:extLst>
          </p:cNvPr>
          <p:cNvSpPr/>
          <p:nvPr/>
        </p:nvSpPr>
        <p:spPr>
          <a:xfrm>
            <a:off x="1769232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>
            <a:extLst>
              <a:ext uri="{FF2B5EF4-FFF2-40B4-BE49-F238E27FC236}">
                <a16:creationId xmlns:a16="http://schemas.microsoft.com/office/drawing/2014/main" id="{03E49A7B-590B-4D19-97F9-CB432DAD7F51}"/>
              </a:ext>
            </a:extLst>
          </p:cNvPr>
          <p:cNvSpPr/>
          <p:nvPr/>
        </p:nvSpPr>
        <p:spPr>
          <a:xfrm>
            <a:off x="1220557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>
            <a:extLst>
              <a:ext uri="{FF2B5EF4-FFF2-40B4-BE49-F238E27FC236}">
                <a16:creationId xmlns:a16="http://schemas.microsoft.com/office/drawing/2014/main" id="{5F043B9B-2118-4633-B467-D3C4EFF24F79}"/>
              </a:ext>
            </a:extLst>
          </p:cNvPr>
          <p:cNvSpPr/>
          <p:nvPr/>
        </p:nvSpPr>
        <p:spPr>
          <a:xfrm>
            <a:off x="663763" y="503660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934A35A1-CDE1-455B-B56B-811F57A43BD2}"/>
              </a:ext>
            </a:extLst>
          </p:cNvPr>
          <p:cNvSpPr txBox="1"/>
          <p:nvPr/>
        </p:nvSpPr>
        <p:spPr>
          <a:xfrm>
            <a:off x="112141" y="44296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66" name="Vývojový diagram: spojnice 65">
            <a:extLst>
              <a:ext uri="{FF2B5EF4-FFF2-40B4-BE49-F238E27FC236}">
                <a16:creationId xmlns:a16="http://schemas.microsoft.com/office/drawing/2014/main" id="{DE435849-7092-49A0-8C19-F2429CE4B801}"/>
              </a:ext>
            </a:extLst>
          </p:cNvPr>
          <p:cNvSpPr/>
          <p:nvPr/>
        </p:nvSpPr>
        <p:spPr>
          <a:xfrm>
            <a:off x="8163484" y="506317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070D0EA-E043-4051-BDF4-92551806E9EE}"/>
              </a:ext>
            </a:extLst>
          </p:cNvPr>
          <p:cNvSpPr txBox="1"/>
          <p:nvPr/>
        </p:nvSpPr>
        <p:spPr>
          <a:xfrm>
            <a:off x="8040064" y="446130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15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88CAF40F-8D14-4EE1-B91E-E8D2D9C97BE0}"/>
              </a:ext>
            </a:extLst>
          </p:cNvPr>
          <p:cNvSpPr txBox="1"/>
          <p:nvPr/>
        </p:nvSpPr>
        <p:spPr>
          <a:xfrm>
            <a:off x="5432903" y="446738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10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503FBD80-11D0-4632-B637-417273CE31E1}"/>
              </a:ext>
            </a:extLst>
          </p:cNvPr>
          <p:cNvSpPr txBox="1"/>
          <p:nvPr/>
        </p:nvSpPr>
        <p:spPr>
          <a:xfrm>
            <a:off x="2876601" y="448697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3F000AA7-AB6B-47CF-A36E-E527655276B1}"/>
              </a:ext>
            </a:extLst>
          </p:cNvPr>
          <p:cNvSpPr txBox="1"/>
          <p:nvPr/>
        </p:nvSpPr>
        <p:spPr>
          <a:xfrm>
            <a:off x="8620684" y="462738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07BAD808-983A-4C92-819B-74EBA5CB45C6}"/>
              </a:ext>
            </a:extLst>
          </p:cNvPr>
          <p:cNvSpPr txBox="1"/>
          <p:nvPr/>
        </p:nvSpPr>
        <p:spPr>
          <a:xfrm>
            <a:off x="5984132" y="466511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D35C5FBB-E5B5-4C63-B3E9-5F9E4C7E3DA1}"/>
              </a:ext>
            </a:extLst>
          </p:cNvPr>
          <p:cNvSpPr txBox="1"/>
          <p:nvPr/>
        </p:nvSpPr>
        <p:spPr>
          <a:xfrm>
            <a:off x="3185979" y="4661402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9D0DB980-2A9E-4891-A5D9-2A41F2A2F19F}"/>
              </a:ext>
            </a:extLst>
          </p:cNvPr>
          <p:cNvSpPr txBox="1"/>
          <p:nvPr/>
        </p:nvSpPr>
        <p:spPr>
          <a:xfrm>
            <a:off x="452889" y="4591617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75" y="-107952"/>
            <a:ext cx="2866177" cy="4673115"/>
          </a:xfrm>
          <a:prstGeom prst="rect">
            <a:avLst/>
          </a:prstGeom>
        </p:spPr>
      </p:pic>
      <p:grpSp>
        <p:nvGrpSpPr>
          <p:cNvPr id="2" name="Skupina 1">
            <a:extLst>
              <a:ext uri="{FF2B5EF4-FFF2-40B4-BE49-F238E27FC236}">
                <a16:creationId xmlns:a16="http://schemas.microsoft.com/office/drawing/2014/main" id="{4B60D50B-63E0-4567-8EE8-CE015C2793A1}"/>
              </a:ext>
            </a:extLst>
          </p:cNvPr>
          <p:cNvGrpSpPr/>
          <p:nvPr/>
        </p:nvGrpSpPr>
        <p:grpSpPr>
          <a:xfrm>
            <a:off x="3176870" y="1578655"/>
            <a:ext cx="3885012" cy="715958"/>
            <a:chOff x="3176870" y="1578655"/>
            <a:chExt cx="3885012" cy="715958"/>
          </a:xfrm>
        </p:grpSpPr>
        <p:sp>
          <p:nvSpPr>
            <p:cNvPr id="81" name="Obdélník 80">
              <a:extLst>
                <a:ext uri="{FF2B5EF4-FFF2-40B4-BE49-F238E27FC236}">
                  <a16:creationId xmlns:a16="http://schemas.microsoft.com/office/drawing/2014/main" id="{6F1AE07F-A5BF-4E55-B172-823B6D716460}"/>
                </a:ext>
              </a:extLst>
            </p:cNvPr>
            <p:cNvSpPr/>
            <p:nvPr/>
          </p:nvSpPr>
          <p:spPr>
            <a:xfrm rot="887804">
              <a:off x="3277463" y="1742798"/>
              <a:ext cx="3784419" cy="5518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6653F1D3-C919-4015-8C06-4E2F67D4E1EF}"/>
                </a:ext>
              </a:extLst>
            </p:cNvPr>
            <p:cNvSpPr txBox="1"/>
            <p:nvPr/>
          </p:nvSpPr>
          <p:spPr>
            <a:xfrm rot="896419">
              <a:off x="3176870" y="1578655"/>
              <a:ext cx="3357009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4000" dirty="0"/>
                <a:t>( 56 – 52 ) . 6 = </a:t>
              </a:r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666E8B7A-99EB-4811-B0BF-3CAB93F9C6B9}"/>
              </a:ext>
            </a:extLst>
          </p:cNvPr>
          <p:cNvSpPr txBox="1"/>
          <p:nvPr/>
        </p:nvSpPr>
        <p:spPr>
          <a:xfrm rot="790196">
            <a:off x="6221389" y="1982365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3435190F-D0CC-4633-8888-911609BC6652}"/>
              </a:ext>
            </a:extLst>
          </p:cNvPr>
          <p:cNvSpPr txBox="1"/>
          <p:nvPr/>
        </p:nvSpPr>
        <p:spPr>
          <a:xfrm rot="790196">
            <a:off x="6540444" y="20694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58888018-4527-46DC-9564-043CA7DFF5B1}"/>
              </a:ext>
            </a:extLst>
          </p:cNvPr>
          <p:cNvSpPr txBox="1"/>
          <p:nvPr/>
        </p:nvSpPr>
        <p:spPr>
          <a:xfrm>
            <a:off x="7421217" y="596348"/>
            <a:ext cx="409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správný výsledek kliknutím</a:t>
            </a:r>
          </a:p>
          <a:p>
            <a:r>
              <a:rPr lang="cs-CZ" sz="2400" dirty="0"/>
              <a:t>na číslice klávesnice.</a:t>
            </a:r>
          </a:p>
        </p:txBody>
      </p:sp>
    </p:spTree>
    <p:extLst>
      <p:ext uri="{BB962C8B-B14F-4D97-AF65-F5344CB8AC3E}">
        <p14:creationId xmlns:p14="http://schemas.microsoft.com/office/powerpoint/2010/main" val="6307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83" grpId="0"/>
      <p:bldP spid="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40" name="Obdélník 39">
            <a:extLst>
              <a:ext uri="{FF2B5EF4-FFF2-40B4-BE49-F238E27FC236}">
                <a16:creationId xmlns:a16="http://schemas.microsoft.com/office/drawing/2014/main" id="{4B26B28C-56A2-4BB3-BC51-015A3CD141BA}"/>
              </a:ext>
            </a:extLst>
          </p:cNvPr>
          <p:cNvSpPr/>
          <p:nvPr/>
        </p:nvSpPr>
        <p:spPr>
          <a:xfrm>
            <a:off x="10715140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DF77F7A3-4BB1-4F57-8B1B-47A8D0371410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82DB13CB-779F-4264-9074-A2F6FE54ED36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0B193BC7-2D23-4E79-8D33-4C19B53350B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8826A866-E560-447F-AFDA-2C87D17C39D2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75B0252E-BA23-4931-9B2E-BC1B4AFDA6B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17A82AD2-A46D-465B-89C2-D466B5189F76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BEDFEF5A-B51D-4904-9030-86871358E7B1}"/>
              </a:ext>
            </a:extLst>
          </p:cNvPr>
          <p:cNvSpPr/>
          <p:nvPr/>
        </p:nvSpPr>
        <p:spPr>
          <a:xfrm>
            <a:off x="7843409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543FE618-21E1-4DE4-98BF-FE1BEA05EE12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A3219FC1-441A-4BA8-830C-A91C249A616B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80" name="Obrázek 79" descr="Obsah obrázku žlutá&#10;&#10;Popis byl vytvořen automaticky">
            <a:extLst>
              <a:ext uri="{FF2B5EF4-FFF2-40B4-BE49-F238E27FC236}">
                <a16:creationId xmlns:a16="http://schemas.microsoft.com/office/drawing/2014/main" id="{98574BD7-DFB0-4057-9E67-6134ECBFA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797" y="970493"/>
            <a:ext cx="2156773" cy="3516478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8552DD33-3739-4D33-A79E-DD48C51DC9B4}"/>
              </a:ext>
            </a:extLst>
          </p:cNvPr>
          <p:cNvSpPr txBox="1"/>
          <p:nvPr/>
        </p:nvSpPr>
        <p:spPr>
          <a:xfrm>
            <a:off x="554330" y="329784"/>
            <a:ext cx="2784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koši bylo 70 míčků.</a:t>
            </a:r>
          </a:p>
        </p:txBody>
      </p:sp>
      <p:sp>
        <p:nvSpPr>
          <p:cNvPr id="4" name="Válec 3">
            <a:extLst>
              <a:ext uri="{FF2B5EF4-FFF2-40B4-BE49-F238E27FC236}">
                <a16:creationId xmlns:a16="http://schemas.microsoft.com/office/drawing/2014/main" id="{3A7380BB-6ECC-4373-9433-553DD9645686}"/>
              </a:ext>
            </a:extLst>
          </p:cNvPr>
          <p:cNvSpPr/>
          <p:nvPr/>
        </p:nvSpPr>
        <p:spPr>
          <a:xfrm>
            <a:off x="8964391" y="2518346"/>
            <a:ext cx="914400" cy="1543987"/>
          </a:xfrm>
          <a:prstGeom prst="ca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Hvězda: šesticípá 4">
            <a:extLst>
              <a:ext uri="{FF2B5EF4-FFF2-40B4-BE49-F238E27FC236}">
                <a16:creationId xmlns:a16="http://schemas.microsoft.com/office/drawing/2014/main" id="{50046556-C6FE-4602-8258-C20A05DBC37D}"/>
              </a:ext>
            </a:extLst>
          </p:cNvPr>
          <p:cNvSpPr/>
          <p:nvPr/>
        </p:nvSpPr>
        <p:spPr>
          <a:xfrm>
            <a:off x="9054303" y="3517767"/>
            <a:ext cx="325594" cy="37475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šesticípá 73">
            <a:extLst>
              <a:ext uri="{FF2B5EF4-FFF2-40B4-BE49-F238E27FC236}">
                <a16:creationId xmlns:a16="http://schemas.microsoft.com/office/drawing/2014/main" id="{FA010630-BE6D-4770-AB97-3F342426918B}"/>
              </a:ext>
            </a:extLst>
          </p:cNvPr>
          <p:cNvSpPr/>
          <p:nvPr/>
        </p:nvSpPr>
        <p:spPr>
          <a:xfrm>
            <a:off x="9473895" y="3241623"/>
            <a:ext cx="325594" cy="37475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šesticípá 74">
            <a:extLst>
              <a:ext uri="{FF2B5EF4-FFF2-40B4-BE49-F238E27FC236}">
                <a16:creationId xmlns:a16="http://schemas.microsoft.com/office/drawing/2014/main" id="{F567E858-056F-43DF-9B6E-1B9F31A6A3DE}"/>
              </a:ext>
            </a:extLst>
          </p:cNvPr>
          <p:cNvSpPr/>
          <p:nvPr/>
        </p:nvSpPr>
        <p:spPr>
          <a:xfrm>
            <a:off x="9069000" y="2848131"/>
            <a:ext cx="325594" cy="37475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1E76BA06-DAE6-4B9F-9072-7DEE54D5BE24}"/>
              </a:ext>
            </a:extLst>
          </p:cNvPr>
          <p:cNvSpPr/>
          <p:nvPr/>
        </p:nvSpPr>
        <p:spPr>
          <a:xfrm>
            <a:off x="465536" y="878956"/>
            <a:ext cx="457200" cy="4572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vál 75">
            <a:extLst>
              <a:ext uri="{FF2B5EF4-FFF2-40B4-BE49-F238E27FC236}">
                <a16:creationId xmlns:a16="http://schemas.microsoft.com/office/drawing/2014/main" id="{A028B9E6-BEB0-4ADF-A33E-29A0F11FE86F}"/>
              </a:ext>
            </a:extLst>
          </p:cNvPr>
          <p:cNvSpPr/>
          <p:nvPr/>
        </p:nvSpPr>
        <p:spPr>
          <a:xfrm>
            <a:off x="435163" y="1684797"/>
            <a:ext cx="457200" cy="4572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>
            <a:extLst>
              <a:ext uri="{FF2B5EF4-FFF2-40B4-BE49-F238E27FC236}">
                <a16:creationId xmlns:a16="http://schemas.microsoft.com/office/drawing/2014/main" id="{6A1BE6E4-4036-48FF-9065-360C21ACCCA7}"/>
              </a:ext>
            </a:extLst>
          </p:cNvPr>
          <p:cNvSpPr/>
          <p:nvPr/>
        </p:nvSpPr>
        <p:spPr>
          <a:xfrm>
            <a:off x="465536" y="2557257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vál 77">
            <a:extLst>
              <a:ext uri="{FF2B5EF4-FFF2-40B4-BE49-F238E27FC236}">
                <a16:creationId xmlns:a16="http://schemas.microsoft.com/office/drawing/2014/main" id="{AECE838D-87F6-4AF9-A42F-CF7EADD63CB8}"/>
              </a:ext>
            </a:extLst>
          </p:cNvPr>
          <p:cNvSpPr/>
          <p:nvPr/>
        </p:nvSpPr>
        <p:spPr>
          <a:xfrm>
            <a:off x="452889" y="3387777"/>
            <a:ext cx="457200" cy="457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C851267A-37C0-4464-A0B9-52C37D009286}"/>
              </a:ext>
            </a:extLst>
          </p:cNvPr>
          <p:cNvSpPr txBox="1"/>
          <p:nvPr/>
        </p:nvSpPr>
        <p:spPr>
          <a:xfrm>
            <a:off x="1047174" y="1052005"/>
            <a:ext cx="34638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bylo 6 balení po 5 kusech</a:t>
            </a:r>
          </a:p>
          <a:p>
            <a:endParaRPr lang="cs-CZ" sz="2400" dirty="0"/>
          </a:p>
          <a:p>
            <a:r>
              <a:rPr lang="cs-CZ" sz="2400" dirty="0"/>
              <a:t> bylo 5 balení po 4 kusech</a:t>
            </a:r>
          </a:p>
          <a:p>
            <a:endParaRPr lang="cs-CZ" sz="2400" dirty="0"/>
          </a:p>
          <a:p>
            <a:r>
              <a:rPr lang="cs-CZ" sz="2400" dirty="0"/>
              <a:t> bylo 2 balení po  5 kusech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AD75860-B6C7-4F54-9037-27D446C43EB6}"/>
              </a:ext>
            </a:extLst>
          </p:cNvPr>
          <p:cNvSpPr txBox="1"/>
          <p:nvPr/>
        </p:nvSpPr>
        <p:spPr>
          <a:xfrm>
            <a:off x="1241631" y="3397763"/>
            <a:ext cx="42748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Kolik bylo v koši modrých míčků?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889663-21FB-4AA2-843D-24077936C95B}"/>
              </a:ext>
            </a:extLst>
          </p:cNvPr>
          <p:cNvSpPr txBox="1"/>
          <p:nvPr/>
        </p:nvSpPr>
        <p:spPr>
          <a:xfrm>
            <a:off x="5559331" y="33877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F0931BB5-47B4-4805-B70C-729E10E93AA8}"/>
              </a:ext>
            </a:extLst>
          </p:cNvPr>
          <p:cNvSpPr txBox="1"/>
          <p:nvPr/>
        </p:nvSpPr>
        <p:spPr>
          <a:xfrm>
            <a:off x="5819322" y="338042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0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EC0041AF-5FFE-4F0B-A233-60674578ED34}"/>
              </a:ext>
            </a:extLst>
          </p:cNvPr>
          <p:cNvSpPr txBox="1"/>
          <p:nvPr/>
        </p:nvSpPr>
        <p:spPr>
          <a:xfrm>
            <a:off x="413232" y="4347407"/>
            <a:ext cx="8551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Urči správný výsledek kliknutím na číslice klávesnice.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638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6" grpId="0" animBg="1"/>
      <p:bldP spid="9" grpId="0"/>
      <p:bldP spid="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>
            <a:extLst>
              <a:ext uri="{FF2B5EF4-FFF2-40B4-BE49-F238E27FC236}">
                <a16:creationId xmlns:a16="http://schemas.microsoft.com/office/drawing/2014/main" id="{0066F2D0-1B29-46E8-92CC-A2D5D633ABAA}"/>
              </a:ext>
            </a:extLst>
          </p:cNvPr>
          <p:cNvSpPr/>
          <p:nvPr/>
        </p:nvSpPr>
        <p:spPr>
          <a:xfrm>
            <a:off x="514350" y="1714500"/>
            <a:ext cx="11215688" cy="141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FABF1A71-3F9A-4C4B-ADEA-AFA8F85C8BEF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pic>
        <p:nvPicPr>
          <p:cNvPr id="10" name="Obrázek 9" descr="Obsah obrázku kreslení&#10;&#10;Popis byl vytvořen automaticky">
            <a:extLst>
              <a:ext uri="{FF2B5EF4-FFF2-40B4-BE49-F238E27FC236}">
                <a16:creationId xmlns:a16="http://schemas.microsoft.com/office/drawing/2014/main" id="{5B8CD75D-5775-4EBC-9679-23884FEA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512" y="114353"/>
            <a:ext cx="1594526" cy="1594526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0094A5E-5D19-4788-AF85-4EEBE5B142A9}"/>
              </a:ext>
            </a:extLst>
          </p:cNvPr>
          <p:cNvSpPr txBox="1"/>
          <p:nvPr/>
        </p:nvSpPr>
        <p:spPr>
          <a:xfrm>
            <a:off x="363641" y="114353"/>
            <a:ext cx="92429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 do tabulky násobky čísla 6. Po objevení bílého čtverečku v tabulce, </a:t>
            </a:r>
          </a:p>
          <a:p>
            <a:r>
              <a:rPr lang="cs-CZ" sz="2400" dirty="0"/>
              <a:t>správně zařaď násobek kliknutím na číslice pod tabulkou.</a:t>
            </a:r>
          </a:p>
        </p:txBody>
      </p:sp>
      <p:sp>
        <p:nvSpPr>
          <p:cNvPr id="14" name="Obdélník: se zakulacenými rohy 13">
            <a:extLst>
              <a:ext uri="{FF2B5EF4-FFF2-40B4-BE49-F238E27FC236}">
                <a16:creationId xmlns:a16="http://schemas.microsoft.com/office/drawing/2014/main" id="{7350F053-31F0-4C1A-9D97-C65482561ECE}"/>
              </a:ext>
            </a:extLst>
          </p:cNvPr>
          <p:cNvSpPr/>
          <p:nvPr/>
        </p:nvSpPr>
        <p:spPr>
          <a:xfrm>
            <a:off x="698277" y="2001498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3" name="Obdélník: se zakulacenými rohy 32">
            <a:extLst>
              <a:ext uri="{FF2B5EF4-FFF2-40B4-BE49-F238E27FC236}">
                <a16:creationId xmlns:a16="http://schemas.microsoft.com/office/drawing/2014/main" id="{0DD023BE-8CDE-4C35-937F-EB704F891E2E}"/>
              </a:ext>
            </a:extLst>
          </p:cNvPr>
          <p:cNvSpPr/>
          <p:nvPr/>
        </p:nvSpPr>
        <p:spPr>
          <a:xfrm>
            <a:off x="1823302" y="2002495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: se zakulacenými rohy 33">
            <a:extLst>
              <a:ext uri="{FF2B5EF4-FFF2-40B4-BE49-F238E27FC236}">
                <a16:creationId xmlns:a16="http://schemas.microsoft.com/office/drawing/2014/main" id="{05E8C121-01E9-4942-A90A-92C89A67D863}"/>
              </a:ext>
            </a:extLst>
          </p:cNvPr>
          <p:cNvSpPr/>
          <p:nvPr/>
        </p:nvSpPr>
        <p:spPr>
          <a:xfrm>
            <a:off x="4001009" y="2006869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: se zakulacenými rohy 34">
            <a:extLst>
              <a:ext uri="{FF2B5EF4-FFF2-40B4-BE49-F238E27FC236}">
                <a16:creationId xmlns:a16="http://schemas.microsoft.com/office/drawing/2014/main" id="{B6CC577D-F1DD-4134-98BD-B7F8786E0354}"/>
              </a:ext>
            </a:extLst>
          </p:cNvPr>
          <p:cNvSpPr/>
          <p:nvPr/>
        </p:nvSpPr>
        <p:spPr>
          <a:xfrm>
            <a:off x="2916018" y="2005036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: se zakulacenými rohy 35">
            <a:extLst>
              <a:ext uri="{FF2B5EF4-FFF2-40B4-BE49-F238E27FC236}">
                <a16:creationId xmlns:a16="http://schemas.microsoft.com/office/drawing/2014/main" id="{E35623B3-50C1-49F5-B684-E1E8CF72447C}"/>
              </a:ext>
            </a:extLst>
          </p:cNvPr>
          <p:cNvSpPr/>
          <p:nvPr/>
        </p:nvSpPr>
        <p:spPr>
          <a:xfrm>
            <a:off x="5030045" y="2029076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: se zakulacenými rohy 36">
            <a:extLst>
              <a:ext uri="{FF2B5EF4-FFF2-40B4-BE49-F238E27FC236}">
                <a16:creationId xmlns:a16="http://schemas.microsoft.com/office/drawing/2014/main" id="{88898231-DBE9-4C8D-B246-DF7ECD830EFD}"/>
              </a:ext>
            </a:extLst>
          </p:cNvPr>
          <p:cNvSpPr/>
          <p:nvPr/>
        </p:nvSpPr>
        <p:spPr>
          <a:xfrm>
            <a:off x="6096000" y="2043614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: se zakulacenými rohy 37">
            <a:extLst>
              <a:ext uri="{FF2B5EF4-FFF2-40B4-BE49-F238E27FC236}">
                <a16:creationId xmlns:a16="http://schemas.microsoft.com/office/drawing/2014/main" id="{DC6A575F-B5CE-4676-B125-515D7DB927DD}"/>
              </a:ext>
            </a:extLst>
          </p:cNvPr>
          <p:cNvSpPr/>
          <p:nvPr/>
        </p:nvSpPr>
        <p:spPr>
          <a:xfrm>
            <a:off x="7173184" y="2029076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: se zakulacenými rohy 49">
            <a:extLst>
              <a:ext uri="{FF2B5EF4-FFF2-40B4-BE49-F238E27FC236}">
                <a16:creationId xmlns:a16="http://schemas.microsoft.com/office/drawing/2014/main" id="{39758802-51E8-4AA3-ABE7-4F7509794953}"/>
              </a:ext>
            </a:extLst>
          </p:cNvPr>
          <p:cNvSpPr/>
          <p:nvPr/>
        </p:nvSpPr>
        <p:spPr>
          <a:xfrm>
            <a:off x="8258175" y="1981702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: se zakulacenými rohy 50">
            <a:extLst>
              <a:ext uri="{FF2B5EF4-FFF2-40B4-BE49-F238E27FC236}">
                <a16:creationId xmlns:a16="http://schemas.microsoft.com/office/drawing/2014/main" id="{ACA6CA77-7764-4A48-BC30-69385E9E6881}"/>
              </a:ext>
            </a:extLst>
          </p:cNvPr>
          <p:cNvSpPr/>
          <p:nvPr/>
        </p:nvSpPr>
        <p:spPr>
          <a:xfrm>
            <a:off x="9324975" y="1972672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: se zakulacenými rohy 51">
            <a:extLst>
              <a:ext uri="{FF2B5EF4-FFF2-40B4-BE49-F238E27FC236}">
                <a16:creationId xmlns:a16="http://schemas.microsoft.com/office/drawing/2014/main" id="{CF3E995A-79B5-4ED8-B3DA-0E8298D7169B}"/>
              </a:ext>
            </a:extLst>
          </p:cNvPr>
          <p:cNvSpPr/>
          <p:nvPr/>
        </p:nvSpPr>
        <p:spPr>
          <a:xfrm>
            <a:off x="10391775" y="1948860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: se zakulacenými rohy 52">
            <a:extLst>
              <a:ext uri="{FF2B5EF4-FFF2-40B4-BE49-F238E27FC236}">
                <a16:creationId xmlns:a16="http://schemas.microsoft.com/office/drawing/2014/main" id="{12821708-05F8-45CD-AB9D-23A448692CF8}"/>
              </a:ext>
            </a:extLst>
          </p:cNvPr>
          <p:cNvSpPr/>
          <p:nvPr/>
        </p:nvSpPr>
        <p:spPr>
          <a:xfrm>
            <a:off x="2604967" y="5478374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54" name="Obdélník: se zakulacenými rohy 53">
            <a:extLst>
              <a:ext uri="{FF2B5EF4-FFF2-40B4-BE49-F238E27FC236}">
                <a16:creationId xmlns:a16="http://schemas.microsoft.com/office/drawing/2014/main" id="{8E6516C7-AD9A-4B51-84E2-E2180009079F}"/>
              </a:ext>
            </a:extLst>
          </p:cNvPr>
          <p:cNvSpPr/>
          <p:nvPr/>
        </p:nvSpPr>
        <p:spPr>
          <a:xfrm>
            <a:off x="591542" y="3714751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36</a:t>
            </a:r>
          </a:p>
        </p:txBody>
      </p:sp>
      <p:sp>
        <p:nvSpPr>
          <p:cNvPr id="55" name="Obdélník: se zakulacenými rohy 54">
            <a:extLst>
              <a:ext uri="{FF2B5EF4-FFF2-40B4-BE49-F238E27FC236}">
                <a16:creationId xmlns:a16="http://schemas.microsoft.com/office/drawing/2014/main" id="{B9A7B149-9835-4691-8563-1E9DE92F53ED}"/>
              </a:ext>
            </a:extLst>
          </p:cNvPr>
          <p:cNvSpPr/>
          <p:nvPr/>
        </p:nvSpPr>
        <p:spPr>
          <a:xfrm>
            <a:off x="446293" y="5478123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56" name="Obdélník: se zakulacenými rohy 55">
            <a:extLst>
              <a:ext uri="{FF2B5EF4-FFF2-40B4-BE49-F238E27FC236}">
                <a16:creationId xmlns:a16="http://schemas.microsoft.com/office/drawing/2014/main" id="{3AE765D7-918F-40DD-ACE3-42F1A6DE2196}"/>
              </a:ext>
            </a:extLst>
          </p:cNvPr>
          <p:cNvSpPr/>
          <p:nvPr/>
        </p:nvSpPr>
        <p:spPr>
          <a:xfrm>
            <a:off x="3972072" y="4171951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54</a:t>
            </a:r>
          </a:p>
        </p:txBody>
      </p:sp>
      <p:sp>
        <p:nvSpPr>
          <p:cNvPr id="57" name="Obdélník: se zakulacenými rohy 56">
            <a:extLst>
              <a:ext uri="{FF2B5EF4-FFF2-40B4-BE49-F238E27FC236}">
                <a16:creationId xmlns:a16="http://schemas.microsoft.com/office/drawing/2014/main" id="{F3153AD2-FDF6-4AC8-9C04-17BFB767E650}"/>
              </a:ext>
            </a:extLst>
          </p:cNvPr>
          <p:cNvSpPr/>
          <p:nvPr/>
        </p:nvSpPr>
        <p:spPr>
          <a:xfrm>
            <a:off x="5030045" y="5478123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42</a:t>
            </a:r>
          </a:p>
        </p:txBody>
      </p:sp>
      <p:sp>
        <p:nvSpPr>
          <p:cNvPr id="58" name="Obdélník: se zakulacenými rohy 57">
            <a:extLst>
              <a:ext uri="{FF2B5EF4-FFF2-40B4-BE49-F238E27FC236}">
                <a16:creationId xmlns:a16="http://schemas.microsoft.com/office/drawing/2014/main" id="{94E420A1-75F3-4133-B640-B888127103AC}"/>
              </a:ext>
            </a:extLst>
          </p:cNvPr>
          <p:cNvSpPr/>
          <p:nvPr/>
        </p:nvSpPr>
        <p:spPr>
          <a:xfrm>
            <a:off x="6479952" y="3525498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59" name="Obdélník: se zakulacenými rohy 58">
            <a:extLst>
              <a:ext uri="{FF2B5EF4-FFF2-40B4-BE49-F238E27FC236}">
                <a16:creationId xmlns:a16="http://schemas.microsoft.com/office/drawing/2014/main" id="{FCBE22F5-F792-40AE-96EE-9870BB3630F1}"/>
              </a:ext>
            </a:extLst>
          </p:cNvPr>
          <p:cNvSpPr/>
          <p:nvPr/>
        </p:nvSpPr>
        <p:spPr>
          <a:xfrm>
            <a:off x="8258175" y="4678024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60" name="Obdélník: se zakulacenými rohy 59">
            <a:extLst>
              <a:ext uri="{FF2B5EF4-FFF2-40B4-BE49-F238E27FC236}">
                <a16:creationId xmlns:a16="http://schemas.microsoft.com/office/drawing/2014/main" id="{925F4658-9AD7-4A71-9684-51A3C597099E}"/>
              </a:ext>
            </a:extLst>
          </p:cNvPr>
          <p:cNvSpPr/>
          <p:nvPr/>
        </p:nvSpPr>
        <p:spPr>
          <a:xfrm>
            <a:off x="10070997" y="5592423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1" name="Obdélník: se zakulacenými rohy 60">
            <a:extLst>
              <a:ext uri="{FF2B5EF4-FFF2-40B4-BE49-F238E27FC236}">
                <a16:creationId xmlns:a16="http://schemas.microsoft.com/office/drawing/2014/main" id="{6F7C04EF-3A28-423F-89F6-391C819F4D3C}"/>
              </a:ext>
            </a:extLst>
          </p:cNvPr>
          <p:cNvSpPr/>
          <p:nvPr/>
        </p:nvSpPr>
        <p:spPr>
          <a:xfrm>
            <a:off x="10179360" y="3532756"/>
            <a:ext cx="914400" cy="91440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solidFill>
                  <a:schemeClr val="tx1"/>
                </a:solidFill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216529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7.40741E-7 L 0.63724 -0.506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62" y="-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41927 -0.2171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4" y="-1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59259E-6 L 0.17696 -0.3932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41" y="-1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67825 -0.5312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19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7.40741E-7 L 0.17513 -0.50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2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96296E-6 L -0.2974 -0.2270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0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7.40741E-7 L 0.1112 -0.5009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0" y="-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3.33333E-6 L 0.45416 -0.24907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-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11022E-16 L 0.43685 -0.321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36" y="-1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BDA7636-FC83-4F60-A00A-D6AD43A9771B}"/>
              </a:ext>
            </a:extLst>
          </p:cNvPr>
          <p:cNvSpPr/>
          <p:nvPr/>
        </p:nvSpPr>
        <p:spPr>
          <a:xfrm>
            <a:off x="3048000" y="28288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sierratds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. Pixabay.com: [online]. [cit. 2020-02-08]. Dostupný pod licencí Public </a:t>
            </a:r>
            <a:r>
              <a:rPr lang="cs-CZ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na WWW: &lt;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2"/>
              </a:rPr>
              <a:t>https://pixabay.com/</a:t>
            </a:r>
            <a:r>
              <a:rPr lang="cs-CZ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2"/>
              </a:rPr>
              <a:t>photos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2"/>
              </a:rPr>
              <a:t>/homer-simpsons-drawing-snowman-toy-2006750/&gt;.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598BE71-562E-47A8-8A8C-116C189F0DF1}"/>
              </a:ext>
            </a:extLst>
          </p:cNvPr>
          <p:cNvSpPr/>
          <p:nvPr/>
        </p:nvSpPr>
        <p:spPr>
          <a:xfrm>
            <a:off x="3048000" y="4029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JOHNSON, Lyle. flickr.com: </a:t>
            </a:r>
            <a:r>
              <a:rPr lang="en-US" b="0" i="1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Me, </a:t>
            </a:r>
            <a:r>
              <a:rPr lang="en-US" b="0" i="1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Simpsonized</a:t>
            </a:r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[online]. 2007-07-30 [cit. 2020-02-08]. </a:t>
            </a:r>
            <a:r>
              <a:rPr lang="en-US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Dostupný</a:t>
            </a:r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pod </a:t>
            </a:r>
            <a:r>
              <a:rPr lang="en-US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licencí</a:t>
            </a:r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b="0" i="0" u="none" strike="noStrike" dirty="0">
                <a:solidFill>
                  <a:srgbClr val="4A6484"/>
                </a:solidFill>
                <a:effectLst/>
                <a:latin typeface="Arial" panose="020B0604020202020204" pitchFamily="34" charset="0"/>
                <a:hlinkClick r:id="rId3"/>
              </a:rPr>
              <a:t>CC-BY-SA</a:t>
            </a:r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US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WWW: &lt;https://www.flickr.com/photos/quailwood/953465042/&gt;.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73C333-8062-48F0-95E2-35BCDDCDBED6}"/>
              </a:ext>
            </a:extLst>
          </p:cNvPr>
          <p:cNvSpPr txBox="1"/>
          <p:nvPr/>
        </p:nvSpPr>
        <p:spPr>
          <a:xfrm>
            <a:off x="3048000" y="2459504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Zdroje obrázků:</a:t>
            </a:r>
          </a:p>
        </p:txBody>
      </p:sp>
    </p:spTree>
    <p:extLst>
      <p:ext uri="{BB962C8B-B14F-4D97-AF65-F5344CB8AC3E}">
        <p14:creationId xmlns:p14="http://schemas.microsoft.com/office/powerpoint/2010/main" val="42104688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531</Words>
  <Application>Microsoft Office PowerPoint</Application>
  <PresentationFormat>Širokoúhlá obrazovka</PresentationFormat>
  <Paragraphs>294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24</cp:revision>
  <dcterms:created xsi:type="dcterms:W3CDTF">2020-02-08T19:23:13Z</dcterms:created>
  <dcterms:modified xsi:type="dcterms:W3CDTF">2020-03-17T12:44:59Z</dcterms:modified>
</cp:coreProperties>
</file>