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59" r:id="rId12"/>
    <p:sldId id="258" r:id="rId13"/>
    <p:sldId id="261" r:id="rId14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DA597C8-FDCF-45EB-BA21-C558280FD8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1A09A5EF-3325-452E-A7B6-1DAC9024892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800E1F54-3F2A-4E60-AB37-23201EE1F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1CB97-A2E8-4A3C-9E55-EEAFCC1ED96E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4D25F1FD-2EAD-4E98-8DCB-6C1B1CBA10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02FF45AE-9085-45AF-95E9-EEF3346D38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70A71B-21E8-4008-B294-61ED513B22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6676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A3B18DAC-41E4-4F7C-AD1E-14FFCD68AE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EE85DA6D-8558-463E-AA76-A09C0A1149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8956BDAC-A82A-4FEC-9098-8CE03304CB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1CB97-A2E8-4A3C-9E55-EEAFCC1ED96E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DA8FD958-F0C5-4862-8C41-FA1D5EB912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F10BB4FB-F734-42B9-A853-837BAF3613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70A71B-21E8-4008-B294-61ED513B22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75048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4AE23C40-BF74-414F-836C-22EB56E965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3147E4F0-B291-46CB-9E2C-2A13FCDEAB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D01BCD44-6263-4E61-B58D-2AB18C00BB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1CB97-A2E8-4A3C-9E55-EEAFCC1ED96E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C1788F8E-BBC0-4BF0-9699-334613B828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6370BB2F-6D58-4190-8AA5-0EF5DF9A06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70A71B-21E8-4008-B294-61ED513B22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67831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7E8C2F1A-E8A3-484E-976C-7E4A253DDC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8CB340E3-6BB6-4A49-AC7A-14EE0346E5B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30637AD2-42B4-416D-99F4-0647BAC0EF0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B1E02758-9D81-4BD6-8DCC-EA7F8A4815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1CB97-A2E8-4A3C-9E55-EEAFCC1ED96E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85BBE19B-5499-48E1-8A4F-4438A32A51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7389E449-C51D-4834-B878-90CF696CE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70A71B-21E8-4008-B294-61ED513B22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91947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0267F9DD-42BC-4C7F-B9A9-3078DB3FA5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212E8DC2-C253-4D49-9792-634CB1BD23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D394F92B-8758-4C97-9D2E-D0A1DF2DA43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>
            <a:extLst>
              <a:ext uri="{FF2B5EF4-FFF2-40B4-BE49-F238E27FC236}">
                <a16:creationId xmlns:a16="http://schemas.microsoft.com/office/drawing/2014/main" id="{DE096265-C95F-4549-A6BA-F875E62AA19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>
            <a:extLst>
              <a:ext uri="{FF2B5EF4-FFF2-40B4-BE49-F238E27FC236}">
                <a16:creationId xmlns:a16="http://schemas.microsoft.com/office/drawing/2014/main" id="{F2436759-309F-4655-8DFE-89A083E64D9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>
            <a:extLst>
              <a:ext uri="{FF2B5EF4-FFF2-40B4-BE49-F238E27FC236}">
                <a16:creationId xmlns:a16="http://schemas.microsoft.com/office/drawing/2014/main" id="{1A3A8D66-DC0B-4591-9CEA-73C3B5377D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1CB97-A2E8-4A3C-9E55-EEAFCC1ED96E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8" name="Zástupný symbol pro zápatí 7">
            <a:extLst>
              <a:ext uri="{FF2B5EF4-FFF2-40B4-BE49-F238E27FC236}">
                <a16:creationId xmlns:a16="http://schemas.microsoft.com/office/drawing/2014/main" id="{8ECAB5C2-7033-4E5C-A433-AF92A9645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>
            <a:extLst>
              <a:ext uri="{FF2B5EF4-FFF2-40B4-BE49-F238E27FC236}">
                <a16:creationId xmlns:a16="http://schemas.microsoft.com/office/drawing/2014/main" id="{5D28EB55-2C02-4A57-9017-A229A7E6A6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70A71B-21E8-4008-B294-61ED513B22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65255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4DA2A30B-AC79-4C4D-9263-9B72BEB9C6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>
            <a:extLst>
              <a:ext uri="{FF2B5EF4-FFF2-40B4-BE49-F238E27FC236}">
                <a16:creationId xmlns:a16="http://schemas.microsoft.com/office/drawing/2014/main" id="{5289A84B-335E-4D13-9E5C-80EAFB12DE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1CB97-A2E8-4A3C-9E55-EEAFCC1ED96E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4" name="Zástupný symbol pro zápatí 3">
            <a:extLst>
              <a:ext uri="{FF2B5EF4-FFF2-40B4-BE49-F238E27FC236}">
                <a16:creationId xmlns:a16="http://schemas.microsoft.com/office/drawing/2014/main" id="{1A978EF6-F777-4EAD-A2EA-BD1B0C8D5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>
            <a:extLst>
              <a:ext uri="{FF2B5EF4-FFF2-40B4-BE49-F238E27FC236}">
                <a16:creationId xmlns:a16="http://schemas.microsoft.com/office/drawing/2014/main" id="{CA616EE2-7A67-4220-974A-0C750A29F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70A71B-21E8-4008-B294-61ED513B22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67236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>
            <a:extLst>
              <a:ext uri="{FF2B5EF4-FFF2-40B4-BE49-F238E27FC236}">
                <a16:creationId xmlns:a16="http://schemas.microsoft.com/office/drawing/2014/main" id="{9C341711-EAA7-4E13-A3AF-F03BA864F3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1CB97-A2E8-4A3C-9E55-EEAFCC1ED96E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3" name="Zástupný symbol pro zápatí 2">
            <a:extLst>
              <a:ext uri="{FF2B5EF4-FFF2-40B4-BE49-F238E27FC236}">
                <a16:creationId xmlns:a16="http://schemas.microsoft.com/office/drawing/2014/main" id="{20664DA6-7AAF-47B4-BAC9-3CAB4983FD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id="{C333DC08-0DF4-41AF-B2C4-CE12DDB8B8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70A71B-21E8-4008-B294-61ED513B22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4177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292DF46D-AB60-40A0-AA7E-839542B90C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2FBC54EF-37CB-408B-AB4C-BF7C3296DE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260A820A-BB40-4454-9D8C-04ACC18E04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72C14E7A-5FF3-4FA9-AA24-8BEBBC91C8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1CB97-A2E8-4A3C-9E55-EEAFCC1ED96E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7F72009E-8877-4781-9333-F0CC716BB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05152592-6FEC-4E82-8F0B-D88A101F7E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70A71B-21E8-4008-B294-61ED513B22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20051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4785D159-6453-465B-B776-14F0EE0DAA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>
            <a:extLst>
              <a:ext uri="{FF2B5EF4-FFF2-40B4-BE49-F238E27FC236}">
                <a16:creationId xmlns:a16="http://schemas.microsoft.com/office/drawing/2014/main" id="{E3A52C21-DE00-4316-8474-C00460CFB0B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33BCAE01-7992-4505-AE30-0763871081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1A2F6822-8573-46F9-BC58-A15A6FE2C3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1CB97-A2E8-4A3C-9E55-EEAFCC1ED96E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5B093AAF-6BB1-4F58-871D-F5DD569D98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7AD4185A-8141-4D74-BED0-50FB08526A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70A71B-21E8-4008-B294-61ED513B22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74206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B00533DB-03C1-4BAF-B4B7-8C71E8E83D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654ADA54-D02D-46AD-AD58-66FC96BE50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9B4B21F8-F711-4594-B256-30A9A3C4AD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1CB97-A2E8-4A3C-9E55-EEAFCC1ED96E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BBF08BF6-8526-4C65-A20B-57061ED753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D8CEA296-A1B8-4E86-AE08-4FE1E9C2D7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70A71B-21E8-4008-B294-61ED513B22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55682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>
            <a:extLst>
              <a:ext uri="{FF2B5EF4-FFF2-40B4-BE49-F238E27FC236}">
                <a16:creationId xmlns:a16="http://schemas.microsoft.com/office/drawing/2014/main" id="{CE7D0EE6-27D2-416C-B3C3-7CBBF7EF1B4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8B4F601A-6A12-426A-B625-6D30CE128F0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C3D3C248-B2DD-4A84-BA01-639CCFDEEF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1CB97-A2E8-4A3C-9E55-EEAFCC1ED96E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3098680C-EDE5-4905-8ACE-D15AA2FAF9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37DE4A00-7399-4339-94B8-83D10A9B05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70A71B-21E8-4008-B294-61ED513B22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08397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nadpis 1">
            <a:extLst>
              <a:ext uri="{FF2B5EF4-FFF2-40B4-BE49-F238E27FC236}">
                <a16:creationId xmlns:a16="http://schemas.microsoft.com/office/drawing/2014/main" id="{6CFEA3A6-79DB-4D84-A4F4-8FAC717211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2289676B-D1EF-415B-8E40-941DE4BBC6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B910223C-3FE1-4523-A7BD-4A6E6183F95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C1CB97-A2E8-4A3C-9E55-EEAFCC1ED96E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4ECDB5C4-6719-4496-852F-7CBEAE9CC12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A9B1DABF-C67E-4317-AE46-31EDCF1C857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70A71B-21E8-4008-B294-61ED513B22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91656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lker.com/clipart-building.html" TargetMode="External"/><Relationship Id="rId2" Type="http://schemas.openxmlformats.org/officeDocument/2006/relationships/hyperlink" Target="http://www.clker.com/clipart-die-8.html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>
            <a:extLst>
              <a:ext uri="{FF2B5EF4-FFF2-40B4-BE49-F238E27FC236}">
                <a16:creationId xmlns:a16="http://schemas.microsoft.com/office/drawing/2014/main" id="{6019E9BA-3C7E-475A-AA78-087B71E920B9}"/>
              </a:ext>
            </a:extLst>
          </p:cNvPr>
          <p:cNvSpPr txBox="1"/>
          <p:nvPr/>
        </p:nvSpPr>
        <p:spPr>
          <a:xfrm>
            <a:off x="1404730" y="1775791"/>
            <a:ext cx="584006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Násobení číslem 8</a:t>
            </a:r>
          </a:p>
        </p:txBody>
      </p:sp>
      <p:grpSp>
        <p:nvGrpSpPr>
          <p:cNvPr id="5" name="Skupina 4">
            <a:extLst>
              <a:ext uri="{FF2B5EF4-FFF2-40B4-BE49-F238E27FC236}">
                <a16:creationId xmlns:a16="http://schemas.microsoft.com/office/drawing/2014/main" id="{F859282B-BE30-4D50-9365-D98110F41C93}"/>
              </a:ext>
            </a:extLst>
          </p:cNvPr>
          <p:cNvGrpSpPr/>
          <p:nvPr/>
        </p:nvGrpSpPr>
        <p:grpSpPr>
          <a:xfrm>
            <a:off x="8139110" y="2791454"/>
            <a:ext cx="1532587" cy="1561122"/>
            <a:chOff x="1645328" y="1349111"/>
            <a:chExt cx="1532587" cy="1561122"/>
          </a:xfrm>
        </p:grpSpPr>
        <p:sp>
          <p:nvSpPr>
            <p:cNvPr id="6" name="Krychle 5">
              <a:extLst>
                <a:ext uri="{FF2B5EF4-FFF2-40B4-BE49-F238E27FC236}">
                  <a16:creationId xmlns:a16="http://schemas.microsoft.com/office/drawing/2014/main" id="{C6688887-5289-43C8-9DE8-C284C182041D}"/>
                </a:ext>
              </a:extLst>
            </p:cNvPr>
            <p:cNvSpPr/>
            <p:nvPr/>
          </p:nvSpPr>
          <p:spPr>
            <a:xfrm>
              <a:off x="1645328" y="1349111"/>
              <a:ext cx="1532587" cy="1528998"/>
            </a:xfrm>
            <a:prstGeom prst="cube">
              <a:avLst/>
            </a:prstGeom>
            <a:solidFill>
              <a:schemeClr val="bg2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" name="Obrázek 6" descr="Obsah obrázku kreslení&#10;&#10;Popis byl vytvořen automaticky">
              <a:extLst>
                <a:ext uri="{FF2B5EF4-FFF2-40B4-BE49-F238E27FC236}">
                  <a16:creationId xmlns:a16="http://schemas.microsoft.com/office/drawing/2014/main" id="{349133ED-F321-43FF-8443-71D4E23AF9D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45328" y="1743146"/>
              <a:ext cx="1172823" cy="1167087"/>
            </a:xfrm>
            <a:prstGeom prst="rect">
              <a:avLst/>
            </a:prstGeom>
          </p:spPr>
        </p:pic>
        <p:cxnSp>
          <p:nvCxnSpPr>
            <p:cNvPr id="8" name="Přímá spojnice 7">
              <a:extLst>
                <a:ext uri="{FF2B5EF4-FFF2-40B4-BE49-F238E27FC236}">
                  <a16:creationId xmlns:a16="http://schemas.microsoft.com/office/drawing/2014/main" id="{2BFD629E-3CD5-4AFF-AC8E-0AEE98EC8FFA}"/>
                </a:ext>
              </a:extLst>
            </p:cNvPr>
            <p:cNvCxnSpPr/>
            <p:nvPr/>
          </p:nvCxnSpPr>
          <p:spPr>
            <a:xfrm>
              <a:off x="1645328" y="1711022"/>
              <a:ext cx="1172823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8029129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Skupina 6">
            <a:extLst>
              <a:ext uri="{FF2B5EF4-FFF2-40B4-BE49-F238E27FC236}">
                <a16:creationId xmlns:a16="http://schemas.microsoft.com/office/drawing/2014/main" id="{FF89085B-55E2-4C15-A8FC-50E171F08564}"/>
              </a:ext>
            </a:extLst>
          </p:cNvPr>
          <p:cNvGrpSpPr/>
          <p:nvPr/>
        </p:nvGrpSpPr>
        <p:grpSpPr>
          <a:xfrm>
            <a:off x="1645328" y="1349111"/>
            <a:ext cx="1532587" cy="1561122"/>
            <a:chOff x="1645328" y="1349111"/>
            <a:chExt cx="1532587" cy="1561122"/>
          </a:xfrm>
        </p:grpSpPr>
        <p:sp>
          <p:nvSpPr>
            <p:cNvPr id="4" name="Krychle 3">
              <a:extLst>
                <a:ext uri="{FF2B5EF4-FFF2-40B4-BE49-F238E27FC236}">
                  <a16:creationId xmlns:a16="http://schemas.microsoft.com/office/drawing/2014/main" id="{E85D3651-7F00-44C6-9718-DE7BB7C555E8}"/>
                </a:ext>
              </a:extLst>
            </p:cNvPr>
            <p:cNvSpPr/>
            <p:nvPr/>
          </p:nvSpPr>
          <p:spPr>
            <a:xfrm>
              <a:off x="1645328" y="1349111"/>
              <a:ext cx="1532587" cy="1528998"/>
            </a:xfrm>
            <a:prstGeom prst="cube">
              <a:avLst/>
            </a:prstGeom>
            <a:solidFill>
              <a:schemeClr val="bg2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" name="Obrázek 2" descr="Obsah obrázku kreslení&#10;&#10;Popis byl vytvořen automaticky">
              <a:extLst>
                <a:ext uri="{FF2B5EF4-FFF2-40B4-BE49-F238E27FC236}">
                  <a16:creationId xmlns:a16="http://schemas.microsoft.com/office/drawing/2014/main" id="{A78EBDCA-43A9-4ADE-A786-51DC6CCFC2D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45328" y="1743146"/>
              <a:ext cx="1172823" cy="1167087"/>
            </a:xfrm>
            <a:prstGeom prst="rect">
              <a:avLst/>
            </a:prstGeom>
          </p:spPr>
        </p:pic>
        <p:cxnSp>
          <p:nvCxnSpPr>
            <p:cNvPr id="6" name="Přímá spojnice 5">
              <a:extLst>
                <a:ext uri="{FF2B5EF4-FFF2-40B4-BE49-F238E27FC236}">
                  <a16:creationId xmlns:a16="http://schemas.microsoft.com/office/drawing/2014/main" id="{D0ECB845-74DE-4E3C-9F7A-9736AD63BFD9}"/>
                </a:ext>
              </a:extLst>
            </p:cNvPr>
            <p:cNvCxnSpPr/>
            <p:nvPr/>
          </p:nvCxnSpPr>
          <p:spPr>
            <a:xfrm>
              <a:off x="1645328" y="1711022"/>
              <a:ext cx="1172823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" name="Skupina 7">
            <a:extLst>
              <a:ext uri="{FF2B5EF4-FFF2-40B4-BE49-F238E27FC236}">
                <a16:creationId xmlns:a16="http://schemas.microsoft.com/office/drawing/2014/main" id="{4F211FC5-9A7E-4877-B589-1E2A2D5142CD}"/>
              </a:ext>
            </a:extLst>
          </p:cNvPr>
          <p:cNvGrpSpPr/>
          <p:nvPr/>
        </p:nvGrpSpPr>
        <p:grpSpPr>
          <a:xfrm>
            <a:off x="3798915" y="1349111"/>
            <a:ext cx="1532587" cy="1561122"/>
            <a:chOff x="1645328" y="1349111"/>
            <a:chExt cx="1532587" cy="1561122"/>
          </a:xfrm>
        </p:grpSpPr>
        <p:sp>
          <p:nvSpPr>
            <p:cNvPr id="9" name="Krychle 8">
              <a:extLst>
                <a:ext uri="{FF2B5EF4-FFF2-40B4-BE49-F238E27FC236}">
                  <a16:creationId xmlns:a16="http://schemas.microsoft.com/office/drawing/2014/main" id="{A717A61A-D6BB-4BC1-A568-AF81EF5D3296}"/>
                </a:ext>
              </a:extLst>
            </p:cNvPr>
            <p:cNvSpPr/>
            <p:nvPr/>
          </p:nvSpPr>
          <p:spPr>
            <a:xfrm>
              <a:off x="1645328" y="1349111"/>
              <a:ext cx="1532587" cy="1528998"/>
            </a:xfrm>
            <a:prstGeom prst="cube">
              <a:avLst/>
            </a:prstGeom>
            <a:solidFill>
              <a:schemeClr val="bg2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" name="Obrázek 9" descr="Obsah obrázku kreslení&#10;&#10;Popis byl vytvořen automaticky">
              <a:extLst>
                <a:ext uri="{FF2B5EF4-FFF2-40B4-BE49-F238E27FC236}">
                  <a16:creationId xmlns:a16="http://schemas.microsoft.com/office/drawing/2014/main" id="{627C6C97-A6EC-4024-801A-F08EA4DA7CA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45328" y="1743146"/>
              <a:ext cx="1172823" cy="1167087"/>
            </a:xfrm>
            <a:prstGeom prst="rect">
              <a:avLst/>
            </a:prstGeom>
          </p:spPr>
        </p:pic>
        <p:cxnSp>
          <p:nvCxnSpPr>
            <p:cNvPr id="11" name="Přímá spojnice 10">
              <a:extLst>
                <a:ext uri="{FF2B5EF4-FFF2-40B4-BE49-F238E27FC236}">
                  <a16:creationId xmlns:a16="http://schemas.microsoft.com/office/drawing/2014/main" id="{B8EB1894-3087-4F52-A969-8547014F3D32}"/>
                </a:ext>
              </a:extLst>
            </p:cNvPr>
            <p:cNvCxnSpPr/>
            <p:nvPr/>
          </p:nvCxnSpPr>
          <p:spPr>
            <a:xfrm>
              <a:off x="1645328" y="1711022"/>
              <a:ext cx="1172823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2" name="Skupina 11">
            <a:extLst>
              <a:ext uri="{FF2B5EF4-FFF2-40B4-BE49-F238E27FC236}">
                <a16:creationId xmlns:a16="http://schemas.microsoft.com/office/drawing/2014/main" id="{335996FB-C0F3-411E-A200-AD0662A4CB7D}"/>
              </a:ext>
            </a:extLst>
          </p:cNvPr>
          <p:cNvGrpSpPr/>
          <p:nvPr/>
        </p:nvGrpSpPr>
        <p:grpSpPr>
          <a:xfrm>
            <a:off x="5952502" y="1316987"/>
            <a:ext cx="1532587" cy="1561122"/>
            <a:chOff x="1645328" y="1349111"/>
            <a:chExt cx="1532587" cy="1561122"/>
          </a:xfrm>
        </p:grpSpPr>
        <p:sp>
          <p:nvSpPr>
            <p:cNvPr id="13" name="Krychle 12">
              <a:extLst>
                <a:ext uri="{FF2B5EF4-FFF2-40B4-BE49-F238E27FC236}">
                  <a16:creationId xmlns:a16="http://schemas.microsoft.com/office/drawing/2014/main" id="{1B7327E5-A4A7-46F7-B492-70F5BFB0A62C}"/>
                </a:ext>
              </a:extLst>
            </p:cNvPr>
            <p:cNvSpPr/>
            <p:nvPr/>
          </p:nvSpPr>
          <p:spPr>
            <a:xfrm>
              <a:off x="1645328" y="1349111"/>
              <a:ext cx="1532587" cy="1528998"/>
            </a:xfrm>
            <a:prstGeom prst="cube">
              <a:avLst/>
            </a:prstGeom>
            <a:solidFill>
              <a:schemeClr val="bg2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4" name="Obrázek 13" descr="Obsah obrázku kreslení&#10;&#10;Popis byl vytvořen automaticky">
              <a:extLst>
                <a:ext uri="{FF2B5EF4-FFF2-40B4-BE49-F238E27FC236}">
                  <a16:creationId xmlns:a16="http://schemas.microsoft.com/office/drawing/2014/main" id="{10D8590D-A9DB-4188-9C62-98B73D8DBA09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45328" y="1743146"/>
              <a:ext cx="1172823" cy="1167087"/>
            </a:xfrm>
            <a:prstGeom prst="rect">
              <a:avLst/>
            </a:prstGeom>
          </p:spPr>
        </p:pic>
        <p:cxnSp>
          <p:nvCxnSpPr>
            <p:cNvPr id="15" name="Přímá spojnice 14">
              <a:extLst>
                <a:ext uri="{FF2B5EF4-FFF2-40B4-BE49-F238E27FC236}">
                  <a16:creationId xmlns:a16="http://schemas.microsoft.com/office/drawing/2014/main" id="{98264704-4D4D-4F44-AD31-370380A2AFA3}"/>
                </a:ext>
              </a:extLst>
            </p:cNvPr>
            <p:cNvCxnSpPr/>
            <p:nvPr/>
          </p:nvCxnSpPr>
          <p:spPr>
            <a:xfrm>
              <a:off x="1645328" y="1711022"/>
              <a:ext cx="1172823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17E475C9-4E93-4163-9AFC-C80B0F9E82FD}"/>
              </a:ext>
            </a:extLst>
          </p:cNvPr>
          <p:cNvSpPr txBox="1"/>
          <p:nvPr/>
        </p:nvSpPr>
        <p:spPr>
          <a:xfrm>
            <a:off x="1645328" y="3807502"/>
            <a:ext cx="223971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8 .  3 =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03AD006D-4D5C-4E95-8744-2362423FE2EE}"/>
              </a:ext>
            </a:extLst>
          </p:cNvPr>
          <p:cNvSpPr/>
          <p:nvPr/>
        </p:nvSpPr>
        <p:spPr>
          <a:xfrm>
            <a:off x="10055572" y="550616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18" name="Obdélník 17">
            <a:extLst>
              <a:ext uri="{FF2B5EF4-FFF2-40B4-BE49-F238E27FC236}">
                <a16:creationId xmlns:a16="http://schemas.microsoft.com/office/drawing/2014/main" id="{56BBEE28-D19B-4553-92A0-F9AF88C8C212}"/>
              </a:ext>
            </a:extLst>
          </p:cNvPr>
          <p:cNvSpPr/>
          <p:nvPr/>
        </p:nvSpPr>
        <p:spPr>
          <a:xfrm>
            <a:off x="1369121" y="55188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19" name="Obdélník 18">
            <a:extLst>
              <a:ext uri="{FF2B5EF4-FFF2-40B4-BE49-F238E27FC236}">
                <a16:creationId xmlns:a16="http://schemas.microsoft.com/office/drawing/2014/main" id="{66D07349-1527-41B1-BFB9-9EA9FD02E219}"/>
              </a:ext>
            </a:extLst>
          </p:cNvPr>
          <p:cNvSpPr/>
          <p:nvPr/>
        </p:nvSpPr>
        <p:spPr>
          <a:xfrm>
            <a:off x="2322910" y="55188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6640A24B-0EDC-4826-B030-3C25090CDB99}"/>
              </a:ext>
            </a:extLst>
          </p:cNvPr>
          <p:cNvSpPr/>
          <p:nvPr/>
        </p:nvSpPr>
        <p:spPr>
          <a:xfrm>
            <a:off x="3281407" y="55091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21" name="Obdélník 20">
            <a:extLst>
              <a:ext uri="{FF2B5EF4-FFF2-40B4-BE49-F238E27FC236}">
                <a16:creationId xmlns:a16="http://schemas.microsoft.com/office/drawing/2014/main" id="{2FE1F5EF-113A-4F7F-932B-CC56AE103B69}"/>
              </a:ext>
            </a:extLst>
          </p:cNvPr>
          <p:cNvSpPr/>
          <p:nvPr/>
        </p:nvSpPr>
        <p:spPr>
          <a:xfrm>
            <a:off x="4239613" y="552394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D1F71DCA-7E67-4091-89A5-3FC974FFD7D3}"/>
              </a:ext>
            </a:extLst>
          </p:cNvPr>
          <p:cNvSpPr/>
          <p:nvPr/>
        </p:nvSpPr>
        <p:spPr>
          <a:xfrm>
            <a:off x="5209580" y="55188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FC3B2EC8-A4D7-4EFC-8A4A-801444BC943B}"/>
              </a:ext>
            </a:extLst>
          </p:cNvPr>
          <p:cNvSpPr/>
          <p:nvPr/>
        </p:nvSpPr>
        <p:spPr>
          <a:xfrm>
            <a:off x="6192596" y="55188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24" name="Obdélník 23">
            <a:extLst>
              <a:ext uri="{FF2B5EF4-FFF2-40B4-BE49-F238E27FC236}">
                <a16:creationId xmlns:a16="http://schemas.microsoft.com/office/drawing/2014/main" id="{D318209A-BA88-47A2-A1FF-2EF8A6EC01EF}"/>
              </a:ext>
            </a:extLst>
          </p:cNvPr>
          <p:cNvSpPr/>
          <p:nvPr/>
        </p:nvSpPr>
        <p:spPr>
          <a:xfrm>
            <a:off x="7188631" y="55188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25" name="Obdélník 24">
            <a:extLst>
              <a:ext uri="{FF2B5EF4-FFF2-40B4-BE49-F238E27FC236}">
                <a16:creationId xmlns:a16="http://schemas.microsoft.com/office/drawing/2014/main" id="{93A40E30-C5D3-415A-9E0B-3353898DF9B8}"/>
              </a:ext>
            </a:extLst>
          </p:cNvPr>
          <p:cNvSpPr/>
          <p:nvPr/>
        </p:nvSpPr>
        <p:spPr>
          <a:xfrm>
            <a:off x="8144278" y="5508889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26" name="Obdélník 25">
            <a:extLst>
              <a:ext uri="{FF2B5EF4-FFF2-40B4-BE49-F238E27FC236}">
                <a16:creationId xmlns:a16="http://schemas.microsoft.com/office/drawing/2014/main" id="{1C1E5B64-8561-4FBA-B3FD-9088125D6A83}"/>
              </a:ext>
            </a:extLst>
          </p:cNvPr>
          <p:cNvSpPr/>
          <p:nvPr/>
        </p:nvSpPr>
        <p:spPr>
          <a:xfrm>
            <a:off x="9099925" y="550616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27" name="TextovéPole 26">
            <a:extLst>
              <a:ext uri="{FF2B5EF4-FFF2-40B4-BE49-F238E27FC236}">
                <a16:creationId xmlns:a16="http://schemas.microsoft.com/office/drawing/2014/main" id="{00C04C81-5B0D-4DC7-9DA6-7768D6A36F90}"/>
              </a:ext>
            </a:extLst>
          </p:cNvPr>
          <p:cNvSpPr txBox="1"/>
          <p:nvPr/>
        </p:nvSpPr>
        <p:spPr>
          <a:xfrm>
            <a:off x="3910028" y="3802126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2</a:t>
            </a:r>
          </a:p>
        </p:txBody>
      </p:sp>
      <p:sp>
        <p:nvSpPr>
          <p:cNvPr id="28" name="TextovéPole 27">
            <a:extLst>
              <a:ext uri="{FF2B5EF4-FFF2-40B4-BE49-F238E27FC236}">
                <a16:creationId xmlns:a16="http://schemas.microsoft.com/office/drawing/2014/main" id="{E03FFB07-619E-4331-A456-2747E3B60E0D}"/>
              </a:ext>
            </a:extLst>
          </p:cNvPr>
          <p:cNvSpPr txBox="1"/>
          <p:nvPr/>
        </p:nvSpPr>
        <p:spPr>
          <a:xfrm>
            <a:off x="4447404" y="3802126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3518348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5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"/>
                            </p:stCondLst>
                            <p:childTnLst>
                              <p:par>
                                <p:cTn id="5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16" grpId="0"/>
      <p:bldP spid="27" grpId="0"/>
      <p:bldP spid="2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Skupina 6">
            <a:extLst>
              <a:ext uri="{FF2B5EF4-FFF2-40B4-BE49-F238E27FC236}">
                <a16:creationId xmlns:a16="http://schemas.microsoft.com/office/drawing/2014/main" id="{FF89085B-55E2-4C15-A8FC-50E171F08564}"/>
              </a:ext>
            </a:extLst>
          </p:cNvPr>
          <p:cNvGrpSpPr/>
          <p:nvPr/>
        </p:nvGrpSpPr>
        <p:grpSpPr>
          <a:xfrm>
            <a:off x="685061" y="1252739"/>
            <a:ext cx="1532587" cy="1561122"/>
            <a:chOff x="1645328" y="1349111"/>
            <a:chExt cx="1532587" cy="1561122"/>
          </a:xfrm>
        </p:grpSpPr>
        <p:sp>
          <p:nvSpPr>
            <p:cNvPr id="4" name="Krychle 3">
              <a:extLst>
                <a:ext uri="{FF2B5EF4-FFF2-40B4-BE49-F238E27FC236}">
                  <a16:creationId xmlns:a16="http://schemas.microsoft.com/office/drawing/2014/main" id="{E85D3651-7F00-44C6-9718-DE7BB7C555E8}"/>
                </a:ext>
              </a:extLst>
            </p:cNvPr>
            <p:cNvSpPr/>
            <p:nvPr/>
          </p:nvSpPr>
          <p:spPr>
            <a:xfrm>
              <a:off x="1645328" y="1349111"/>
              <a:ext cx="1532587" cy="1528998"/>
            </a:xfrm>
            <a:prstGeom prst="cube">
              <a:avLst/>
            </a:prstGeom>
            <a:solidFill>
              <a:schemeClr val="bg2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" name="Obrázek 2" descr="Obsah obrázku kreslení&#10;&#10;Popis byl vytvořen automaticky">
              <a:extLst>
                <a:ext uri="{FF2B5EF4-FFF2-40B4-BE49-F238E27FC236}">
                  <a16:creationId xmlns:a16="http://schemas.microsoft.com/office/drawing/2014/main" id="{A78EBDCA-43A9-4ADE-A786-51DC6CCFC2D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45328" y="1743146"/>
              <a:ext cx="1172823" cy="1167087"/>
            </a:xfrm>
            <a:prstGeom prst="rect">
              <a:avLst/>
            </a:prstGeom>
          </p:spPr>
        </p:pic>
        <p:cxnSp>
          <p:nvCxnSpPr>
            <p:cNvPr id="6" name="Přímá spojnice 5">
              <a:extLst>
                <a:ext uri="{FF2B5EF4-FFF2-40B4-BE49-F238E27FC236}">
                  <a16:creationId xmlns:a16="http://schemas.microsoft.com/office/drawing/2014/main" id="{D0ECB845-74DE-4E3C-9F7A-9736AD63BFD9}"/>
                </a:ext>
              </a:extLst>
            </p:cNvPr>
            <p:cNvCxnSpPr/>
            <p:nvPr/>
          </p:nvCxnSpPr>
          <p:spPr>
            <a:xfrm>
              <a:off x="1645328" y="1711022"/>
              <a:ext cx="1172823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" name="Skupina 7">
            <a:extLst>
              <a:ext uri="{FF2B5EF4-FFF2-40B4-BE49-F238E27FC236}">
                <a16:creationId xmlns:a16="http://schemas.microsoft.com/office/drawing/2014/main" id="{4F211FC5-9A7E-4877-B589-1E2A2D5142CD}"/>
              </a:ext>
            </a:extLst>
          </p:cNvPr>
          <p:cNvGrpSpPr/>
          <p:nvPr/>
        </p:nvGrpSpPr>
        <p:grpSpPr>
          <a:xfrm>
            <a:off x="2410891" y="1220615"/>
            <a:ext cx="1532587" cy="1561122"/>
            <a:chOff x="1645328" y="1349111"/>
            <a:chExt cx="1532587" cy="1561122"/>
          </a:xfrm>
        </p:grpSpPr>
        <p:sp>
          <p:nvSpPr>
            <p:cNvPr id="9" name="Krychle 8">
              <a:extLst>
                <a:ext uri="{FF2B5EF4-FFF2-40B4-BE49-F238E27FC236}">
                  <a16:creationId xmlns:a16="http://schemas.microsoft.com/office/drawing/2014/main" id="{A717A61A-D6BB-4BC1-A568-AF81EF5D3296}"/>
                </a:ext>
              </a:extLst>
            </p:cNvPr>
            <p:cNvSpPr/>
            <p:nvPr/>
          </p:nvSpPr>
          <p:spPr>
            <a:xfrm>
              <a:off x="1645328" y="1349111"/>
              <a:ext cx="1532587" cy="1528998"/>
            </a:xfrm>
            <a:prstGeom prst="cube">
              <a:avLst/>
            </a:prstGeom>
            <a:solidFill>
              <a:schemeClr val="bg2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" name="Obrázek 9" descr="Obsah obrázku kreslení&#10;&#10;Popis byl vytvořen automaticky">
              <a:extLst>
                <a:ext uri="{FF2B5EF4-FFF2-40B4-BE49-F238E27FC236}">
                  <a16:creationId xmlns:a16="http://schemas.microsoft.com/office/drawing/2014/main" id="{627C6C97-A6EC-4024-801A-F08EA4DA7CA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45328" y="1743146"/>
              <a:ext cx="1172823" cy="1167087"/>
            </a:xfrm>
            <a:prstGeom prst="rect">
              <a:avLst/>
            </a:prstGeom>
          </p:spPr>
        </p:pic>
        <p:cxnSp>
          <p:nvCxnSpPr>
            <p:cNvPr id="11" name="Přímá spojnice 10">
              <a:extLst>
                <a:ext uri="{FF2B5EF4-FFF2-40B4-BE49-F238E27FC236}">
                  <a16:creationId xmlns:a16="http://schemas.microsoft.com/office/drawing/2014/main" id="{B8EB1894-3087-4F52-A969-8547014F3D32}"/>
                </a:ext>
              </a:extLst>
            </p:cNvPr>
            <p:cNvCxnSpPr/>
            <p:nvPr/>
          </p:nvCxnSpPr>
          <p:spPr>
            <a:xfrm>
              <a:off x="1645328" y="1711022"/>
              <a:ext cx="1172823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2" name="Skupina 11">
            <a:extLst>
              <a:ext uri="{FF2B5EF4-FFF2-40B4-BE49-F238E27FC236}">
                <a16:creationId xmlns:a16="http://schemas.microsoft.com/office/drawing/2014/main" id="{335996FB-C0F3-411E-A200-AD0662A4CB7D}"/>
              </a:ext>
            </a:extLst>
          </p:cNvPr>
          <p:cNvGrpSpPr/>
          <p:nvPr/>
        </p:nvGrpSpPr>
        <p:grpSpPr>
          <a:xfrm>
            <a:off x="4136721" y="1236677"/>
            <a:ext cx="1532587" cy="1561122"/>
            <a:chOff x="1645328" y="1349111"/>
            <a:chExt cx="1532587" cy="1561122"/>
          </a:xfrm>
        </p:grpSpPr>
        <p:sp>
          <p:nvSpPr>
            <p:cNvPr id="13" name="Krychle 12">
              <a:extLst>
                <a:ext uri="{FF2B5EF4-FFF2-40B4-BE49-F238E27FC236}">
                  <a16:creationId xmlns:a16="http://schemas.microsoft.com/office/drawing/2014/main" id="{1B7327E5-A4A7-46F7-B492-70F5BFB0A62C}"/>
                </a:ext>
              </a:extLst>
            </p:cNvPr>
            <p:cNvSpPr/>
            <p:nvPr/>
          </p:nvSpPr>
          <p:spPr>
            <a:xfrm>
              <a:off x="1645328" y="1349111"/>
              <a:ext cx="1532587" cy="1528998"/>
            </a:xfrm>
            <a:prstGeom prst="cube">
              <a:avLst/>
            </a:prstGeom>
            <a:solidFill>
              <a:schemeClr val="bg2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4" name="Obrázek 13" descr="Obsah obrázku kreslení&#10;&#10;Popis byl vytvořen automaticky">
              <a:extLst>
                <a:ext uri="{FF2B5EF4-FFF2-40B4-BE49-F238E27FC236}">
                  <a16:creationId xmlns:a16="http://schemas.microsoft.com/office/drawing/2014/main" id="{10D8590D-A9DB-4188-9C62-98B73D8DBA09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45328" y="1743146"/>
              <a:ext cx="1172823" cy="1167087"/>
            </a:xfrm>
            <a:prstGeom prst="rect">
              <a:avLst/>
            </a:prstGeom>
          </p:spPr>
        </p:pic>
        <p:cxnSp>
          <p:nvCxnSpPr>
            <p:cNvPr id="15" name="Přímá spojnice 14">
              <a:extLst>
                <a:ext uri="{FF2B5EF4-FFF2-40B4-BE49-F238E27FC236}">
                  <a16:creationId xmlns:a16="http://schemas.microsoft.com/office/drawing/2014/main" id="{98264704-4D4D-4F44-AD31-370380A2AFA3}"/>
                </a:ext>
              </a:extLst>
            </p:cNvPr>
            <p:cNvCxnSpPr/>
            <p:nvPr/>
          </p:nvCxnSpPr>
          <p:spPr>
            <a:xfrm>
              <a:off x="1645328" y="1711022"/>
              <a:ext cx="1172823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17E475C9-4E93-4163-9AFC-C80B0F9E82FD}"/>
              </a:ext>
            </a:extLst>
          </p:cNvPr>
          <p:cNvSpPr txBox="1"/>
          <p:nvPr/>
        </p:nvSpPr>
        <p:spPr>
          <a:xfrm>
            <a:off x="1645328" y="3807502"/>
            <a:ext cx="223971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8 .  6 =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03AD006D-4D5C-4E95-8744-2362423FE2EE}"/>
              </a:ext>
            </a:extLst>
          </p:cNvPr>
          <p:cNvSpPr/>
          <p:nvPr/>
        </p:nvSpPr>
        <p:spPr>
          <a:xfrm>
            <a:off x="10055572" y="550616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18" name="Obdélník 17">
            <a:extLst>
              <a:ext uri="{FF2B5EF4-FFF2-40B4-BE49-F238E27FC236}">
                <a16:creationId xmlns:a16="http://schemas.microsoft.com/office/drawing/2014/main" id="{56BBEE28-D19B-4553-92A0-F9AF88C8C212}"/>
              </a:ext>
            </a:extLst>
          </p:cNvPr>
          <p:cNvSpPr/>
          <p:nvPr/>
        </p:nvSpPr>
        <p:spPr>
          <a:xfrm>
            <a:off x="1369121" y="55188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19" name="Obdélník 18">
            <a:extLst>
              <a:ext uri="{FF2B5EF4-FFF2-40B4-BE49-F238E27FC236}">
                <a16:creationId xmlns:a16="http://schemas.microsoft.com/office/drawing/2014/main" id="{66D07349-1527-41B1-BFB9-9EA9FD02E219}"/>
              </a:ext>
            </a:extLst>
          </p:cNvPr>
          <p:cNvSpPr/>
          <p:nvPr/>
        </p:nvSpPr>
        <p:spPr>
          <a:xfrm>
            <a:off x="2307986" y="550616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6640A24B-0EDC-4826-B030-3C25090CDB99}"/>
              </a:ext>
            </a:extLst>
          </p:cNvPr>
          <p:cNvSpPr/>
          <p:nvPr/>
        </p:nvSpPr>
        <p:spPr>
          <a:xfrm>
            <a:off x="3281407" y="55091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21" name="Obdélník 20">
            <a:extLst>
              <a:ext uri="{FF2B5EF4-FFF2-40B4-BE49-F238E27FC236}">
                <a16:creationId xmlns:a16="http://schemas.microsoft.com/office/drawing/2014/main" id="{2FE1F5EF-113A-4F7F-932B-CC56AE103B69}"/>
              </a:ext>
            </a:extLst>
          </p:cNvPr>
          <p:cNvSpPr/>
          <p:nvPr/>
        </p:nvSpPr>
        <p:spPr>
          <a:xfrm>
            <a:off x="4239613" y="552394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D1F71DCA-7E67-4091-89A5-3FC974FFD7D3}"/>
              </a:ext>
            </a:extLst>
          </p:cNvPr>
          <p:cNvSpPr/>
          <p:nvPr/>
        </p:nvSpPr>
        <p:spPr>
          <a:xfrm>
            <a:off x="5209580" y="55188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FC3B2EC8-A4D7-4EFC-8A4A-801444BC943B}"/>
              </a:ext>
            </a:extLst>
          </p:cNvPr>
          <p:cNvSpPr/>
          <p:nvPr/>
        </p:nvSpPr>
        <p:spPr>
          <a:xfrm>
            <a:off x="6192596" y="55188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24" name="Obdélník 23">
            <a:extLst>
              <a:ext uri="{FF2B5EF4-FFF2-40B4-BE49-F238E27FC236}">
                <a16:creationId xmlns:a16="http://schemas.microsoft.com/office/drawing/2014/main" id="{D318209A-BA88-47A2-A1FF-2EF8A6EC01EF}"/>
              </a:ext>
            </a:extLst>
          </p:cNvPr>
          <p:cNvSpPr/>
          <p:nvPr/>
        </p:nvSpPr>
        <p:spPr>
          <a:xfrm>
            <a:off x="7188631" y="55188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25" name="Obdélník 24">
            <a:extLst>
              <a:ext uri="{FF2B5EF4-FFF2-40B4-BE49-F238E27FC236}">
                <a16:creationId xmlns:a16="http://schemas.microsoft.com/office/drawing/2014/main" id="{93A40E30-C5D3-415A-9E0B-3353898DF9B8}"/>
              </a:ext>
            </a:extLst>
          </p:cNvPr>
          <p:cNvSpPr/>
          <p:nvPr/>
        </p:nvSpPr>
        <p:spPr>
          <a:xfrm>
            <a:off x="8144278" y="5508889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26" name="Obdélník 25">
            <a:extLst>
              <a:ext uri="{FF2B5EF4-FFF2-40B4-BE49-F238E27FC236}">
                <a16:creationId xmlns:a16="http://schemas.microsoft.com/office/drawing/2014/main" id="{1C1E5B64-8561-4FBA-B3FD-9088125D6A83}"/>
              </a:ext>
            </a:extLst>
          </p:cNvPr>
          <p:cNvSpPr/>
          <p:nvPr/>
        </p:nvSpPr>
        <p:spPr>
          <a:xfrm>
            <a:off x="9099925" y="550616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27" name="TextovéPole 26">
            <a:extLst>
              <a:ext uri="{FF2B5EF4-FFF2-40B4-BE49-F238E27FC236}">
                <a16:creationId xmlns:a16="http://schemas.microsoft.com/office/drawing/2014/main" id="{00C04C81-5B0D-4DC7-9DA6-7768D6A36F90}"/>
              </a:ext>
            </a:extLst>
          </p:cNvPr>
          <p:cNvSpPr txBox="1"/>
          <p:nvPr/>
        </p:nvSpPr>
        <p:spPr>
          <a:xfrm>
            <a:off x="3910028" y="3802126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4</a:t>
            </a:r>
          </a:p>
        </p:txBody>
      </p:sp>
      <p:sp>
        <p:nvSpPr>
          <p:cNvPr id="28" name="TextovéPole 27">
            <a:extLst>
              <a:ext uri="{FF2B5EF4-FFF2-40B4-BE49-F238E27FC236}">
                <a16:creationId xmlns:a16="http://schemas.microsoft.com/office/drawing/2014/main" id="{E03FFB07-619E-4331-A456-2747E3B60E0D}"/>
              </a:ext>
            </a:extLst>
          </p:cNvPr>
          <p:cNvSpPr txBox="1"/>
          <p:nvPr/>
        </p:nvSpPr>
        <p:spPr>
          <a:xfrm>
            <a:off x="4447404" y="3802126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8</a:t>
            </a:r>
          </a:p>
        </p:txBody>
      </p:sp>
      <p:grpSp>
        <p:nvGrpSpPr>
          <p:cNvPr id="29" name="Skupina 28">
            <a:extLst>
              <a:ext uri="{FF2B5EF4-FFF2-40B4-BE49-F238E27FC236}">
                <a16:creationId xmlns:a16="http://schemas.microsoft.com/office/drawing/2014/main" id="{19802159-A77E-4215-87D3-5F2F5420D0CB}"/>
              </a:ext>
            </a:extLst>
          </p:cNvPr>
          <p:cNvGrpSpPr/>
          <p:nvPr/>
        </p:nvGrpSpPr>
        <p:grpSpPr>
          <a:xfrm>
            <a:off x="5927855" y="1220615"/>
            <a:ext cx="1532587" cy="1561122"/>
            <a:chOff x="1645328" y="1349111"/>
            <a:chExt cx="1532587" cy="1561122"/>
          </a:xfrm>
        </p:grpSpPr>
        <p:sp>
          <p:nvSpPr>
            <p:cNvPr id="30" name="Krychle 29">
              <a:extLst>
                <a:ext uri="{FF2B5EF4-FFF2-40B4-BE49-F238E27FC236}">
                  <a16:creationId xmlns:a16="http://schemas.microsoft.com/office/drawing/2014/main" id="{B7A8A67C-B88E-461A-80B4-384C3E18C3E5}"/>
                </a:ext>
              </a:extLst>
            </p:cNvPr>
            <p:cNvSpPr/>
            <p:nvPr/>
          </p:nvSpPr>
          <p:spPr>
            <a:xfrm>
              <a:off x="1645328" y="1349111"/>
              <a:ext cx="1532587" cy="1528998"/>
            </a:xfrm>
            <a:prstGeom prst="cube">
              <a:avLst/>
            </a:prstGeom>
            <a:solidFill>
              <a:schemeClr val="bg2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1" name="Obrázek 30" descr="Obsah obrázku kreslení&#10;&#10;Popis byl vytvořen automaticky">
              <a:extLst>
                <a:ext uri="{FF2B5EF4-FFF2-40B4-BE49-F238E27FC236}">
                  <a16:creationId xmlns:a16="http://schemas.microsoft.com/office/drawing/2014/main" id="{3FDE50E4-04B6-4170-AA1A-E7B0A811E3F9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45328" y="1743146"/>
              <a:ext cx="1172823" cy="1167087"/>
            </a:xfrm>
            <a:prstGeom prst="rect">
              <a:avLst/>
            </a:prstGeom>
          </p:spPr>
        </p:pic>
        <p:cxnSp>
          <p:nvCxnSpPr>
            <p:cNvPr id="32" name="Přímá spojnice 31">
              <a:extLst>
                <a:ext uri="{FF2B5EF4-FFF2-40B4-BE49-F238E27FC236}">
                  <a16:creationId xmlns:a16="http://schemas.microsoft.com/office/drawing/2014/main" id="{DDCEBCBF-9FCF-4C4B-97AB-967126F89280}"/>
                </a:ext>
              </a:extLst>
            </p:cNvPr>
            <p:cNvCxnSpPr/>
            <p:nvPr/>
          </p:nvCxnSpPr>
          <p:spPr>
            <a:xfrm>
              <a:off x="1645328" y="1711022"/>
              <a:ext cx="1172823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3" name="Skupina 32">
            <a:extLst>
              <a:ext uri="{FF2B5EF4-FFF2-40B4-BE49-F238E27FC236}">
                <a16:creationId xmlns:a16="http://schemas.microsoft.com/office/drawing/2014/main" id="{ADDAAB17-E58F-4A83-865D-93ADB90675D9}"/>
              </a:ext>
            </a:extLst>
          </p:cNvPr>
          <p:cNvGrpSpPr/>
          <p:nvPr/>
        </p:nvGrpSpPr>
        <p:grpSpPr>
          <a:xfrm>
            <a:off x="7738646" y="1156367"/>
            <a:ext cx="1532587" cy="1561122"/>
            <a:chOff x="1645328" y="1349111"/>
            <a:chExt cx="1532587" cy="1561122"/>
          </a:xfrm>
        </p:grpSpPr>
        <p:sp>
          <p:nvSpPr>
            <p:cNvPr id="34" name="Krychle 33">
              <a:extLst>
                <a:ext uri="{FF2B5EF4-FFF2-40B4-BE49-F238E27FC236}">
                  <a16:creationId xmlns:a16="http://schemas.microsoft.com/office/drawing/2014/main" id="{E1D088CF-994B-4F82-8E0C-8125D973783F}"/>
                </a:ext>
              </a:extLst>
            </p:cNvPr>
            <p:cNvSpPr/>
            <p:nvPr/>
          </p:nvSpPr>
          <p:spPr>
            <a:xfrm>
              <a:off x="1645328" y="1349111"/>
              <a:ext cx="1532587" cy="1528998"/>
            </a:xfrm>
            <a:prstGeom prst="cube">
              <a:avLst/>
            </a:prstGeom>
            <a:solidFill>
              <a:schemeClr val="bg2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5" name="Obrázek 34" descr="Obsah obrázku kreslení&#10;&#10;Popis byl vytvořen automaticky">
              <a:extLst>
                <a:ext uri="{FF2B5EF4-FFF2-40B4-BE49-F238E27FC236}">
                  <a16:creationId xmlns:a16="http://schemas.microsoft.com/office/drawing/2014/main" id="{6A7FCC59-FE46-4D0D-B644-96BB75D621F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45328" y="1743146"/>
              <a:ext cx="1172823" cy="1167087"/>
            </a:xfrm>
            <a:prstGeom prst="rect">
              <a:avLst/>
            </a:prstGeom>
          </p:spPr>
        </p:pic>
        <p:cxnSp>
          <p:nvCxnSpPr>
            <p:cNvPr id="36" name="Přímá spojnice 35">
              <a:extLst>
                <a:ext uri="{FF2B5EF4-FFF2-40B4-BE49-F238E27FC236}">
                  <a16:creationId xmlns:a16="http://schemas.microsoft.com/office/drawing/2014/main" id="{EF447089-B888-4291-A884-4995AAB1A578}"/>
                </a:ext>
              </a:extLst>
            </p:cNvPr>
            <p:cNvCxnSpPr/>
            <p:nvPr/>
          </p:nvCxnSpPr>
          <p:spPr>
            <a:xfrm>
              <a:off x="1645328" y="1711022"/>
              <a:ext cx="1172823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7" name="Skupina 36">
            <a:extLst>
              <a:ext uri="{FF2B5EF4-FFF2-40B4-BE49-F238E27FC236}">
                <a16:creationId xmlns:a16="http://schemas.microsoft.com/office/drawing/2014/main" id="{9A548BE7-20BF-4C8D-B6A3-2EFE6EF8F053}"/>
              </a:ext>
            </a:extLst>
          </p:cNvPr>
          <p:cNvGrpSpPr/>
          <p:nvPr/>
        </p:nvGrpSpPr>
        <p:grpSpPr>
          <a:xfrm>
            <a:off x="9565275" y="1124243"/>
            <a:ext cx="1532587" cy="1561122"/>
            <a:chOff x="1645328" y="1349111"/>
            <a:chExt cx="1532587" cy="1561122"/>
          </a:xfrm>
        </p:grpSpPr>
        <p:sp>
          <p:nvSpPr>
            <p:cNvPr id="38" name="Krychle 37">
              <a:extLst>
                <a:ext uri="{FF2B5EF4-FFF2-40B4-BE49-F238E27FC236}">
                  <a16:creationId xmlns:a16="http://schemas.microsoft.com/office/drawing/2014/main" id="{AD90AAE6-3135-4DF2-BB04-8C8FF11896D3}"/>
                </a:ext>
              </a:extLst>
            </p:cNvPr>
            <p:cNvSpPr/>
            <p:nvPr/>
          </p:nvSpPr>
          <p:spPr>
            <a:xfrm>
              <a:off x="1645328" y="1349111"/>
              <a:ext cx="1532587" cy="1528998"/>
            </a:xfrm>
            <a:prstGeom prst="cube">
              <a:avLst/>
            </a:prstGeom>
            <a:solidFill>
              <a:schemeClr val="bg2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9" name="Obrázek 38" descr="Obsah obrázku kreslení&#10;&#10;Popis byl vytvořen automaticky">
              <a:extLst>
                <a:ext uri="{FF2B5EF4-FFF2-40B4-BE49-F238E27FC236}">
                  <a16:creationId xmlns:a16="http://schemas.microsoft.com/office/drawing/2014/main" id="{47947D21-C1D9-4713-8F1C-2A90A7BF9CE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45328" y="1743146"/>
              <a:ext cx="1172823" cy="1167087"/>
            </a:xfrm>
            <a:prstGeom prst="rect">
              <a:avLst/>
            </a:prstGeom>
          </p:spPr>
        </p:pic>
        <p:cxnSp>
          <p:nvCxnSpPr>
            <p:cNvPr id="40" name="Přímá spojnice 39">
              <a:extLst>
                <a:ext uri="{FF2B5EF4-FFF2-40B4-BE49-F238E27FC236}">
                  <a16:creationId xmlns:a16="http://schemas.microsoft.com/office/drawing/2014/main" id="{657BD36B-8164-40F1-96B8-F4FB32C8DA63}"/>
                </a:ext>
              </a:extLst>
            </p:cNvPr>
            <p:cNvCxnSpPr/>
            <p:nvPr/>
          </p:nvCxnSpPr>
          <p:spPr>
            <a:xfrm>
              <a:off x="1645328" y="1711022"/>
              <a:ext cx="1172823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215602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8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500"/>
                            </p:stCondLst>
                            <p:childTnLst>
                              <p:par>
                                <p:cTn id="6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8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500"/>
                            </p:stCondLst>
                            <p:childTnLst>
                              <p:par>
                                <p:cTn id="8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16" grpId="0"/>
      <p:bldP spid="27" grpId="0"/>
      <p:bldP spid="2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Skupina 6">
            <a:extLst>
              <a:ext uri="{FF2B5EF4-FFF2-40B4-BE49-F238E27FC236}">
                <a16:creationId xmlns:a16="http://schemas.microsoft.com/office/drawing/2014/main" id="{FF89085B-55E2-4C15-A8FC-50E171F08564}"/>
              </a:ext>
            </a:extLst>
          </p:cNvPr>
          <p:cNvGrpSpPr/>
          <p:nvPr/>
        </p:nvGrpSpPr>
        <p:grpSpPr>
          <a:xfrm>
            <a:off x="1645328" y="1349111"/>
            <a:ext cx="1532587" cy="1561122"/>
            <a:chOff x="1645328" y="1349111"/>
            <a:chExt cx="1532587" cy="1561122"/>
          </a:xfrm>
        </p:grpSpPr>
        <p:sp>
          <p:nvSpPr>
            <p:cNvPr id="4" name="Krychle 3">
              <a:extLst>
                <a:ext uri="{FF2B5EF4-FFF2-40B4-BE49-F238E27FC236}">
                  <a16:creationId xmlns:a16="http://schemas.microsoft.com/office/drawing/2014/main" id="{E85D3651-7F00-44C6-9718-DE7BB7C555E8}"/>
                </a:ext>
              </a:extLst>
            </p:cNvPr>
            <p:cNvSpPr/>
            <p:nvPr/>
          </p:nvSpPr>
          <p:spPr>
            <a:xfrm>
              <a:off x="1645328" y="1349111"/>
              <a:ext cx="1532587" cy="1528998"/>
            </a:xfrm>
            <a:prstGeom prst="cube">
              <a:avLst/>
            </a:prstGeom>
            <a:solidFill>
              <a:schemeClr val="bg2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" name="Obrázek 2" descr="Obsah obrázku kreslení&#10;&#10;Popis byl vytvořen automaticky">
              <a:extLst>
                <a:ext uri="{FF2B5EF4-FFF2-40B4-BE49-F238E27FC236}">
                  <a16:creationId xmlns:a16="http://schemas.microsoft.com/office/drawing/2014/main" id="{A78EBDCA-43A9-4ADE-A786-51DC6CCFC2D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45328" y="1743146"/>
              <a:ext cx="1172823" cy="1167087"/>
            </a:xfrm>
            <a:prstGeom prst="rect">
              <a:avLst/>
            </a:prstGeom>
          </p:spPr>
        </p:pic>
        <p:cxnSp>
          <p:nvCxnSpPr>
            <p:cNvPr id="6" name="Přímá spojnice 5">
              <a:extLst>
                <a:ext uri="{FF2B5EF4-FFF2-40B4-BE49-F238E27FC236}">
                  <a16:creationId xmlns:a16="http://schemas.microsoft.com/office/drawing/2014/main" id="{D0ECB845-74DE-4E3C-9F7A-9736AD63BFD9}"/>
                </a:ext>
              </a:extLst>
            </p:cNvPr>
            <p:cNvCxnSpPr/>
            <p:nvPr/>
          </p:nvCxnSpPr>
          <p:spPr>
            <a:xfrm>
              <a:off x="1645328" y="1711022"/>
              <a:ext cx="1172823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" name="Skupina 7">
            <a:extLst>
              <a:ext uri="{FF2B5EF4-FFF2-40B4-BE49-F238E27FC236}">
                <a16:creationId xmlns:a16="http://schemas.microsoft.com/office/drawing/2014/main" id="{4F211FC5-9A7E-4877-B589-1E2A2D5142CD}"/>
              </a:ext>
            </a:extLst>
          </p:cNvPr>
          <p:cNvGrpSpPr/>
          <p:nvPr/>
        </p:nvGrpSpPr>
        <p:grpSpPr>
          <a:xfrm>
            <a:off x="3798915" y="1349111"/>
            <a:ext cx="1532587" cy="1561122"/>
            <a:chOff x="1645328" y="1349111"/>
            <a:chExt cx="1532587" cy="1561122"/>
          </a:xfrm>
        </p:grpSpPr>
        <p:sp>
          <p:nvSpPr>
            <p:cNvPr id="9" name="Krychle 8">
              <a:extLst>
                <a:ext uri="{FF2B5EF4-FFF2-40B4-BE49-F238E27FC236}">
                  <a16:creationId xmlns:a16="http://schemas.microsoft.com/office/drawing/2014/main" id="{A717A61A-D6BB-4BC1-A568-AF81EF5D3296}"/>
                </a:ext>
              </a:extLst>
            </p:cNvPr>
            <p:cNvSpPr/>
            <p:nvPr/>
          </p:nvSpPr>
          <p:spPr>
            <a:xfrm>
              <a:off x="1645328" y="1349111"/>
              <a:ext cx="1532587" cy="1528998"/>
            </a:xfrm>
            <a:prstGeom prst="cube">
              <a:avLst/>
            </a:prstGeom>
            <a:solidFill>
              <a:schemeClr val="bg2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" name="Obrázek 9" descr="Obsah obrázku kreslení&#10;&#10;Popis byl vytvořen automaticky">
              <a:extLst>
                <a:ext uri="{FF2B5EF4-FFF2-40B4-BE49-F238E27FC236}">
                  <a16:creationId xmlns:a16="http://schemas.microsoft.com/office/drawing/2014/main" id="{627C6C97-A6EC-4024-801A-F08EA4DA7CA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45328" y="1743146"/>
              <a:ext cx="1172823" cy="1167087"/>
            </a:xfrm>
            <a:prstGeom prst="rect">
              <a:avLst/>
            </a:prstGeom>
          </p:spPr>
        </p:pic>
        <p:cxnSp>
          <p:nvCxnSpPr>
            <p:cNvPr id="11" name="Přímá spojnice 10">
              <a:extLst>
                <a:ext uri="{FF2B5EF4-FFF2-40B4-BE49-F238E27FC236}">
                  <a16:creationId xmlns:a16="http://schemas.microsoft.com/office/drawing/2014/main" id="{B8EB1894-3087-4F52-A969-8547014F3D32}"/>
                </a:ext>
              </a:extLst>
            </p:cNvPr>
            <p:cNvCxnSpPr/>
            <p:nvPr/>
          </p:nvCxnSpPr>
          <p:spPr>
            <a:xfrm>
              <a:off x="1645328" y="1711022"/>
              <a:ext cx="1172823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2" name="Skupina 11">
            <a:extLst>
              <a:ext uri="{FF2B5EF4-FFF2-40B4-BE49-F238E27FC236}">
                <a16:creationId xmlns:a16="http://schemas.microsoft.com/office/drawing/2014/main" id="{335996FB-C0F3-411E-A200-AD0662A4CB7D}"/>
              </a:ext>
            </a:extLst>
          </p:cNvPr>
          <p:cNvGrpSpPr/>
          <p:nvPr/>
        </p:nvGrpSpPr>
        <p:grpSpPr>
          <a:xfrm>
            <a:off x="5952502" y="1316987"/>
            <a:ext cx="1532587" cy="1561122"/>
            <a:chOff x="1645328" y="1349111"/>
            <a:chExt cx="1532587" cy="1561122"/>
          </a:xfrm>
        </p:grpSpPr>
        <p:sp>
          <p:nvSpPr>
            <p:cNvPr id="13" name="Krychle 12">
              <a:extLst>
                <a:ext uri="{FF2B5EF4-FFF2-40B4-BE49-F238E27FC236}">
                  <a16:creationId xmlns:a16="http://schemas.microsoft.com/office/drawing/2014/main" id="{1B7327E5-A4A7-46F7-B492-70F5BFB0A62C}"/>
                </a:ext>
              </a:extLst>
            </p:cNvPr>
            <p:cNvSpPr/>
            <p:nvPr/>
          </p:nvSpPr>
          <p:spPr>
            <a:xfrm>
              <a:off x="1645328" y="1349111"/>
              <a:ext cx="1532587" cy="1528998"/>
            </a:xfrm>
            <a:prstGeom prst="cube">
              <a:avLst/>
            </a:prstGeom>
            <a:solidFill>
              <a:schemeClr val="bg2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4" name="Obrázek 13" descr="Obsah obrázku kreslení&#10;&#10;Popis byl vytvořen automaticky">
              <a:extLst>
                <a:ext uri="{FF2B5EF4-FFF2-40B4-BE49-F238E27FC236}">
                  <a16:creationId xmlns:a16="http://schemas.microsoft.com/office/drawing/2014/main" id="{10D8590D-A9DB-4188-9C62-98B73D8DBA09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45328" y="1743146"/>
              <a:ext cx="1172823" cy="1167087"/>
            </a:xfrm>
            <a:prstGeom prst="rect">
              <a:avLst/>
            </a:prstGeom>
          </p:spPr>
        </p:pic>
        <p:cxnSp>
          <p:nvCxnSpPr>
            <p:cNvPr id="15" name="Přímá spojnice 14">
              <a:extLst>
                <a:ext uri="{FF2B5EF4-FFF2-40B4-BE49-F238E27FC236}">
                  <a16:creationId xmlns:a16="http://schemas.microsoft.com/office/drawing/2014/main" id="{98264704-4D4D-4F44-AD31-370380A2AFA3}"/>
                </a:ext>
              </a:extLst>
            </p:cNvPr>
            <p:cNvCxnSpPr/>
            <p:nvPr/>
          </p:nvCxnSpPr>
          <p:spPr>
            <a:xfrm>
              <a:off x="1645328" y="1711022"/>
              <a:ext cx="1172823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17E475C9-4E93-4163-9AFC-C80B0F9E82FD}"/>
              </a:ext>
            </a:extLst>
          </p:cNvPr>
          <p:cNvSpPr txBox="1"/>
          <p:nvPr/>
        </p:nvSpPr>
        <p:spPr>
          <a:xfrm>
            <a:off x="1645328" y="3807502"/>
            <a:ext cx="223971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8 .  4 =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03AD006D-4D5C-4E95-8744-2362423FE2EE}"/>
              </a:ext>
            </a:extLst>
          </p:cNvPr>
          <p:cNvSpPr/>
          <p:nvPr/>
        </p:nvSpPr>
        <p:spPr>
          <a:xfrm>
            <a:off x="10055572" y="550616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18" name="Obdélník 17">
            <a:extLst>
              <a:ext uri="{FF2B5EF4-FFF2-40B4-BE49-F238E27FC236}">
                <a16:creationId xmlns:a16="http://schemas.microsoft.com/office/drawing/2014/main" id="{56BBEE28-D19B-4553-92A0-F9AF88C8C212}"/>
              </a:ext>
            </a:extLst>
          </p:cNvPr>
          <p:cNvSpPr/>
          <p:nvPr/>
        </p:nvSpPr>
        <p:spPr>
          <a:xfrm>
            <a:off x="1369121" y="55188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19" name="Obdélník 18">
            <a:extLst>
              <a:ext uri="{FF2B5EF4-FFF2-40B4-BE49-F238E27FC236}">
                <a16:creationId xmlns:a16="http://schemas.microsoft.com/office/drawing/2014/main" id="{66D07349-1527-41B1-BFB9-9EA9FD02E219}"/>
              </a:ext>
            </a:extLst>
          </p:cNvPr>
          <p:cNvSpPr/>
          <p:nvPr/>
        </p:nvSpPr>
        <p:spPr>
          <a:xfrm>
            <a:off x="2322910" y="55188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6640A24B-0EDC-4826-B030-3C25090CDB99}"/>
              </a:ext>
            </a:extLst>
          </p:cNvPr>
          <p:cNvSpPr/>
          <p:nvPr/>
        </p:nvSpPr>
        <p:spPr>
          <a:xfrm>
            <a:off x="3281407" y="55091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21" name="Obdélník 20">
            <a:extLst>
              <a:ext uri="{FF2B5EF4-FFF2-40B4-BE49-F238E27FC236}">
                <a16:creationId xmlns:a16="http://schemas.microsoft.com/office/drawing/2014/main" id="{2FE1F5EF-113A-4F7F-932B-CC56AE103B69}"/>
              </a:ext>
            </a:extLst>
          </p:cNvPr>
          <p:cNvSpPr/>
          <p:nvPr/>
        </p:nvSpPr>
        <p:spPr>
          <a:xfrm>
            <a:off x="4239613" y="552394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D1F71DCA-7E67-4091-89A5-3FC974FFD7D3}"/>
              </a:ext>
            </a:extLst>
          </p:cNvPr>
          <p:cNvSpPr/>
          <p:nvPr/>
        </p:nvSpPr>
        <p:spPr>
          <a:xfrm>
            <a:off x="5209580" y="55188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FC3B2EC8-A4D7-4EFC-8A4A-801444BC943B}"/>
              </a:ext>
            </a:extLst>
          </p:cNvPr>
          <p:cNvSpPr/>
          <p:nvPr/>
        </p:nvSpPr>
        <p:spPr>
          <a:xfrm>
            <a:off x="6192596" y="55188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24" name="Obdélník 23">
            <a:extLst>
              <a:ext uri="{FF2B5EF4-FFF2-40B4-BE49-F238E27FC236}">
                <a16:creationId xmlns:a16="http://schemas.microsoft.com/office/drawing/2014/main" id="{D318209A-BA88-47A2-A1FF-2EF8A6EC01EF}"/>
              </a:ext>
            </a:extLst>
          </p:cNvPr>
          <p:cNvSpPr/>
          <p:nvPr/>
        </p:nvSpPr>
        <p:spPr>
          <a:xfrm>
            <a:off x="7188631" y="55188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25" name="Obdélník 24">
            <a:extLst>
              <a:ext uri="{FF2B5EF4-FFF2-40B4-BE49-F238E27FC236}">
                <a16:creationId xmlns:a16="http://schemas.microsoft.com/office/drawing/2014/main" id="{93A40E30-C5D3-415A-9E0B-3353898DF9B8}"/>
              </a:ext>
            </a:extLst>
          </p:cNvPr>
          <p:cNvSpPr/>
          <p:nvPr/>
        </p:nvSpPr>
        <p:spPr>
          <a:xfrm>
            <a:off x="8144278" y="5508889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26" name="Obdélník 25">
            <a:extLst>
              <a:ext uri="{FF2B5EF4-FFF2-40B4-BE49-F238E27FC236}">
                <a16:creationId xmlns:a16="http://schemas.microsoft.com/office/drawing/2014/main" id="{1C1E5B64-8561-4FBA-B3FD-9088125D6A83}"/>
              </a:ext>
            </a:extLst>
          </p:cNvPr>
          <p:cNvSpPr/>
          <p:nvPr/>
        </p:nvSpPr>
        <p:spPr>
          <a:xfrm>
            <a:off x="9099925" y="550616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27" name="TextovéPole 26">
            <a:extLst>
              <a:ext uri="{FF2B5EF4-FFF2-40B4-BE49-F238E27FC236}">
                <a16:creationId xmlns:a16="http://schemas.microsoft.com/office/drawing/2014/main" id="{00C04C81-5B0D-4DC7-9DA6-7768D6A36F90}"/>
              </a:ext>
            </a:extLst>
          </p:cNvPr>
          <p:cNvSpPr txBox="1"/>
          <p:nvPr/>
        </p:nvSpPr>
        <p:spPr>
          <a:xfrm>
            <a:off x="3910028" y="3802126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3</a:t>
            </a:r>
          </a:p>
        </p:txBody>
      </p:sp>
      <p:sp>
        <p:nvSpPr>
          <p:cNvPr id="28" name="TextovéPole 27">
            <a:extLst>
              <a:ext uri="{FF2B5EF4-FFF2-40B4-BE49-F238E27FC236}">
                <a16:creationId xmlns:a16="http://schemas.microsoft.com/office/drawing/2014/main" id="{E03FFB07-619E-4331-A456-2747E3B60E0D}"/>
              </a:ext>
            </a:extLst>
          </p:cNvPr>
          <p:cNvSpPr txBox="1"/>
          <p:nvPr/>
        </p:nvSpPr>
        <p:spPr>
          <a:xfrm>
            <a:off x="4447404" y="3802126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2</a:t>
            </a:r>
          </a:p>
        </p:txBody>
      </p:sp>
      <p:grpSp>
        <p:nvGrpSpPr>
          <p:cNvPr id="29" name="Skupina 28">
            <a:extLst>
              <a:ext uri="{FF2B5EF4-FFF2-40B4-BE49-F238E27FC236}">
                <a16:creationId xmlns:a16="http://schemas.microsoft.com/office/drawing/2014/main" id="{36D233F4-E090-4B33-95D2-7E962AD91DE5}"/>
              </a:ext>
            </a:extLst>
          </p:cNvPr>
          <p:cNvGrpSpPr/>
          <p:nvPr/>
        </p:nvGrpSpPr>
        <p:grpSpPr>
          <a:xfrm>
            <a:off x="8103031" y="1284863"/>
            <a:ext cx="1532587" cy="1561122"/>
            <a:chOff x="1645328" y="1349111"/>
            <a:chExt cx="1532587" cy="1561122"/>
          </a:xfrm>
        </p:grpSpPr>
        <p:sp>
          <p:nvSpPr>
            <p:cNvPr id="30" name="Krychle 29">
              <a:extLst>
                <a:ext uri="{FF2B5EF4-FFF2-40B4-BE49-F238E27FC236}">
                  <a16:creationId xmlns:a16="http://schemas.microsoft.com/office/drawing/2014/main" id="{D3E222DE-1300-49B7-AE36-530088A1EF1E}"/>
                </a:ext>
              </a:extLst>
            </p:cNvPr>
            <p:cNvSpPr/>
            <p:nvPr/>
          </p:nvSpPr>
          <p:spPr>
            <a:xfrm>
              <a:off x="1645328" y="1349111"/>
              <a:ext cx="1532587" cy="1528998"/>
            </a:xfrm>
            <a:prstGeom prst="cube">
              <a:avLst/>
            </a:prstGeom>
            <a:solidFill>
              <a:schemeClr val="bg2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1" name="Obrázek 30" descr="Obsah obrázku kreslení&#10;&#10;Popis byl vytvořen automaticky">
              <a:extLst>
                <a:ext uri="{FF2B5EF4-FFF2-40B4-BE49-F238E27FC236}">
                  <a16:creationId xmlns:a16="http://schemas.microsoft.com/office/drawing/2014/main" id="{6B40DE71-4280-41A5-8F4A-7D72A780527F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45328" y="1743146"/>
              <a:ext cx="1172823" cy="1167087"/>
            </a:xfrm>
            <a:prstGeom prst="rect">
              <a:avLst/>
            </a:prstGeom>
          </p:spPr>
        </p:pic>
        <p:cxnSp>
          <p:nvCxnSpPr>
            <p:cNvPr id="32" name="Přímá spojnice 31">
              <a:extLst>
                <a:ext uri="{FF2B5EF4-FFF2-40B4-BE49-F238E27FC236}">
                  <a16:creationId xmlns:a16="http://schemas.microsoft.com/office/drawing/2014/main" id="{37519DA5-3188-4BB0-8E36-7071A191427D}"/>
                </a:ext>
              </a:extLst>
            </p:cNvPr>
            <p:cNvCxnSpPr/>
            <p:nvPr/>
          </p:nvCxnSpPr>
          <p:spPr>
            <a:xfrm>
              <a:off x="1645328" y="1711022"/>
              <a:ext cx="1172823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63635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500"/>
                            </p:stCondLst>
                            <p:childTnLst>
                              <p:par>
                                <p:cTn id="5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81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2" fill="hold">
                      <p:stCondLst>
                        <p:cond delay="0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16" grpId="0"/>
      <p:bldP spid="27" grpId="0"/>
      <p:bldP spid="2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Skupina 6">
            <a:extLst>
              <a:ext uri="{FF2B5EF4-FFF2-40B4-BE49-F238E27FC236}">
                <a16:creationId xmlns:a16="http://schemas.microsoft.com/office/drawing/2014/main" id="{FF89085B-55E2-4C15-A8FC-50E171F08564}"/>
              </a:ext>
            </a:extLst>
          </p:cNvPr>
          <p:cNvGrpSpPr/>
          <p:nvPr/>
        </p:nvGrpSpPr>
        <p:grpSpPr>
          <a:xfrm>
            <a:off x="602827" y="182024"/>
            <a:ext cx="1532587" cy="1561122"/>
            <a:chOff x="1645328" y="1349111"/>
            <a:chExt cx="1532587" cy="1561122"/>
          </a:xfrm>
        </p:grpSpPr>
        <p:sp>
          <p:nvSpPr>
            <p:cNvPr id="4" name="Krychle 3">
              <a:extLst>
                <a:ext uri="{FF2B5EF4-FFF2-40B4-BE49-F238E27FC236}">
                  <a16:creationId xmlns:a16="http://schemas.microsoft.com/office/drawing/2014/main" id="{E85D3651-7F00-44C6-9718-DE7BB7C555E8}"/>
                </a:ext>
              </a:extLst>
            </p:cNvPr>
            <p:cNvSpPr/>
            <p:nvPr/>
          </p:nvSpPr>
          <p:spPr>
            <a:xfrm>
              <a:off x="1645328" y="1349111"/>
              <a:ext cx="1532587" cy="1528998"/>
            </a:xfrm>
            <a:prstGeom prst="cube">
              <a:avLst/>
            </a:prstGeom>
            <a:solidFill>
              <a:schemeClr val="bg2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" name="Obrázek 2" descr="Obsah obrázku kreslení&#10;&#10;Popis byl vytvořen automaticky">
              <a:extLst>
                <a:ext uri="{FF2B5EF4-FFF2-40B4-BE49-F238E27FC236}">
                  <a16:creationId xmlns:a16="http://schemas.microsoft.com/office/drawing/2014/main" id="{A78EBDCA-43A9-4ADE-A786-51DC6CCFC2D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45328" y="1743146"/>
              <a:ext cx="1172823" cy="1167087"/>
            </a:xfrm>
            <a:prstGeom prst="rect">
              <a:avLst/>
            </a:prstGeom>
          </p:spPr>
        </p:pic>
        <p:cxnSp>
          <p:nvCxnSpPr>
            <p:cNvPr id="6" name="Přímá spojnice 5">
              <a:extLst>
                <a:ext uri="{FF2B5EF4-FFF2-40B4-BE49-F238E27FC236}">
                  <a16:creationId xmlns:a16="http://schemas.microsoft.com/office/drawing/2014/main" id="{D0ECB845-74DE-4E3C-9F7A-9736AD63BFD9}"/>
                </a:ext>
              </a:extLst>
            </p:cNvPr>
            <p:cNvCxnSpPr/>
            <p:nvPr/>
          </p:nvCxnSpPr>
          <p:spPr>
            <a:xfrm>
              <a:off x="1645328" y="1711022"/>
              <a:ext cx="1172823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" name="Skupina 7">
            <a:extLst>
              <a:ext uri="{FF2B5EF4-FFF2-40B4-BE49-F238E27FC236}">
                <a16:creationId xmlns:a16="http://schemas.microsoft.com/office/drawing/2014/main" id="{4F211FC5-9A7E-4877-B589-1E2A2D5142CD}"/>
              </a:ext>
            </a:extLst>
          </p:cNvPr>
          <p:cNvGrpSpPr/>
          <p:nvPr/>
        </p:nvGrpSpPr>
        <p:grpSpPr>
          <a:xfrm>
            <a:off x="1790088" y="1616464"/>
            <a:ext cx="1532587" cy="1561122"/>
            <a:chOff x="1645328" y="1349111"/>
            <a:chExt cx="1532587" cy="1561122"/>
          </a:xfrm>
        </p:grpSpPr>
        <p:sp>
          <p:nvSpPr>
            <p:cNvPr id="9" name="Krychle 8">
              <a:extLst>
                <a:ext uri="{FF2B5EF4-FFF2-40B4-BE49-F238E27FC236}">
                  <a16:creationId xmlns:a16="http://schemas.microsoft.com/office/drawing/2014/main" id="{A717A61A-D6BB-4BC1-A568-AF81EF5D3296}"/>
                </a:ext>
              </a:extLst>
            </p:cNvPr>
            <p:cNvSpPr/>
            <p:nvPr/>
          </p:nvSpPr>
          <p:spPr>
            <a:xfrm>
              <a:off x="1645328" y="1349111"/>
              <a:ext cx="1532587" cy="1528998"/>
            </a:xfrm>
            <a:prstGeom prst="cube">
              <a:avLst/>
            </a:prstGeom>
            <a:solidFill>
              <a:schemeClr val="bg2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" name="Obrázek 9" descr="Obsah obrázku kreslení&#10;&#10;Popis byl vytvořen automaticky">
              <a:extLst>
                <a:ext uri="{FF2B5EF4-FFF2-40B4-BE49-F238E27FC236}">
                  <a16:creationId xmlns:a16="http://schemas.microsoft.com/office/drawing/2014/main" id="{627C6C97-A6EC-4024-801A-F08EA4DA7CA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45328" y="1743146"/>
              <a:ext cx="1172823" cy="1167087"/>
            </a:xfrm>
            <a:prstGeom prst="rect">
              <a:avLst/>
            </a:prstGeom>
          </p:spPr>
        </p:pic>
        <p:cxnSp>
          <p:nvCxnSpPr>
            <p:cNvPr id="11" name="Přímá spojnice 10">
              <a:extLst>
                <a:ext uri="{FF2B5EF4-FFF2-40B4-BE49-F238E27FC236}">
                  <a16:creationId xmlns:a16="http://schemas.microsoft.com/office/drawing/2014/main" id="{B8EB1894-3087-4F52-A969-8547014F3D32}"/>
                </a:ext>
              </a:extLst>
            </p:cNvPr>
            <p:cNvCxnSpPr/>
            <p:nvPr/>
          </p:nvCxnSpPr>
          <p:spPr>
            <a:xfrm>
              <a:off x="1645328" y="1711022"/>
              <a:ext cx="1172823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2" name="Skupina 11">
            <a:extLst>
              <a:ext uri="{FF2B5EF4-FFF2-40B4-BE49-F238E27FC236}">
                <a16:creationId xmlns:a16="http://schemas.microsoft.com/office/drawing/2014/main" id="{335996FB-C0F3-411E-A200-AD0662A4CB7D}"/>
              </a:ext>
            </a:extLst>
          </p:cNvPr>
          <p:cNvGrpSpPr/>
          <p:nvPr/>
        </p:nvGrpSpPr>
        <p:grpSpPr>
          <a:xfrm>
            <a:off x="3519841" y="326549"/>
            <a:ext cx="1532587" cy="1561122"/>
            <a:chOff x="1645328" y="1349111"/>
            <a:chExt cx="1532587" cy="1561122"/>
          </a:xfrm>
        </p:grpSpPr>
        <p:sp>
          <p:nvSpPr>
            <p:cNvPr id="13" name="Krychle 12">
              <a:extLst>
                <a:ext uri="{FF2B5EF4-FFF2-40B4-BE49-F238E27FC236}">
                  <a16:creationId xmlns:a16="http://schemas.microsoft.com/office/drawing/2014/main" id="{1B7327E5-A4A7-46F7-B492-70F5BFB0A62C}"/>
                </a:ext>
              </a:extLst>
            </p:cNvPr>
            <p:cNvSpPr/>
            <p:nvPr/>
          </p:nvSpPr>
          <p:spPr>
            <a:xfrm>
              <a:off x="1645328" y="1349111"/>
              <a:ext cx="1532587" cy="1528998"/>
            </a:xfrm>
            <a:prstGeom prst="cube">
              <a:avLst/>
            </a:prstGeom>
            <a:solidFill>
              <a:schemeClr val="bg2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4" name="Obrázek 13" descr="Obsah obrázku kreslení&#10;&#10;Popis byl vytvořen automaticky">
              <a:extLst>
                <a:ext uri="{FF2B5EF4-FFF2-40B4-BE49-F238E27FC236}">
                  <a16:creationId xmlns:a16="http://schemas.microsoft.com/office/drawing/2014/main" id="{10D8590D-A9DB-4188-9C62-98B73D8DBA09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45328" y="1743146"/>
              <a:ext cx="1172823" cy="1167087"/>
            </a:xfrm>
            <a:prstGeom prst="rect">
              <a:avLst/>
            </a:prstGeom>
          </p:spPr>
        </p:pic>
        <p:cxnSp>
          <p:nvCxnSpPr>
            <p:cNvPr id="15" name="Přímá spojnice 14">
              <a:extLst>
                <a:ext uri="{FF2B5EF4-FFF2-40B4-BE49-F238E27FC236}">
                  <a16:creationId xmlns:a16="http://schemas.microsoft.com/office/drawing/2014/main" id="{98264704-4D4D-4F44-AD31-370380A2AFA3}"/>
                </a:ext>
              </a:extLst>
            </p:cNvPr>
            <p:cNvCxnSpPr/>
            <p:nvPr/>
          </p:nvCxnSpPr>
          <p:spPr>
            <a:xfrm>
              <a:off x="1645328" y="1711022"/>
              <a:ext cx="1172823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17E475C9-4E93-4163-9AFC-C80B0F9E82FD}"/>
              </a:ext>
            </a:extLst>
          </p:cNvPr>
          <p:cNvSpPr txBox="1"/>
          <p:nvPr/>
        </p:nvSpPr>
        <p:spPr>
          <a:xfrm>
            <a:off x="1645328" y="3807502"/>
            <a:ext cx="223971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8 .  8 =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03AD006D-4D5C-4E95-8744-2362423FE2EE}"/>
              </a:ext>
            </a:extLst>
          </p:cNvPr>
          <p:cNvSpPr/>
          <p:nvPr/>
        </p:nvSpPr>
        <p:spPr>
          <a:xfrm>
            <a:off x="10055572" y="550616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18" name="Obdélník 17">
            <a:extLst>
              <a:ext uri="{FF2B5EF4-FFF2-40B4-BE49-F238E27FC236}">
                <a16:creationId xmlns:a16="http://schemas.microsoft.com/office/drawing/2014/main" id="{56BBEE28-D19B-4553-92A0-F9AF88C8C212}"/>
              </a:ext>
            </a:extLst>
          </p:cNvPr>
          <p:cNvSpPr/>
          <p:nvPr/>
        </p:nvSpPr>
        <p:spPr>
          <a:xfrm>
            <a:off x="1369121" y="55188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19" name="Obdélník 18">
            <a:extLst>
              <a:ext uri="{FF2B5EF4-FFF2-40B4-BE49-F238E27FC236}">
                <a16:creationId xmlns:a16="http://schemas.microsoft.com/office/drawing/2014/main" id="{66D07349-1527-41B1-BFB9-9EA9FD02E219}"/>
              </a:ext>
            </a:extLst>
          </p:cNvPr>
          <p:cNvSpPr/>
          <p:nvPr/>
        </p:nvSpPr>
        <p:spPr>
          <a:xfrm>
            <a:off x="2322910" y="55188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6640A24B-0EDC-4826-B030-3C25090CDB99}"/>
              </a:ext>
            </a:extLst>
          </p:cNvPr>
          <p:cNvSpPr/>
          <p:nvPr/>
        </p:nvSpPr>
        <p:spPr>
          <a:xfrm>
            <a:off x="3281407" y="55091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21" name="Obdélník 20">
            <a:extLst>
              <a:ext uri="{FF2B5EF4-FFF2-40B4-BE49-F238E27FC236}">
                <a16:creationId xmlns:a16="http://schemas.microsoft.com/office/drawing/2014/main" id="{2FE1F5EF-113A-4F7F-932B-CC56AE103B69}"/>
              </a:ext>
            </a:extLst>
          </p:cNvPr>
          <p:cNvSpPr/>
          <p:nvPr/>
        </p:nvSpPr>
        <p:spPr>
          <a:xfrm>
            <a:off x="4239613" y="552394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D1F71DCA-7E67-4091-89A5-3FC974FFD7D3}"/>
              </a:ext>
            </a:extLst>
          </p:cNvPr>
          <p:cNvSpPr/>
          <p:nvPr/>
        </p:nvSpPr>
        <p:spPr>
          <a:xfrm>
            <a:off x="5209580" y="55188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FC3B2EC8-A4D7-4EFC-8A4A-801444BC943B}"/>
              </a:ext>
            </a:extLst>
          </p:cNvPr>
          <p:cNvSpPr/>
          <p:nvPr/>
        </p:nvSpPr>
        <p:spPr>
          <a:xfrm>
            <a:off x="6192596" y="55188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24" name="Obdélník 23">
            <a:extLst>
              <a:ext uri="{FF2B5EF4-FFF2-40B4-BE49-F238E27FC236}">
                <a16:creationId xmlns:a16="http://schemas.microsoft.com/office/drawing/2014/main" id="{D318209A-BA88-47A2-A1FF-2EF8A6EC01EF}"/>
              </a:ext>
            </a:extLst>
          </p:cNvPr>
          <p:cNvSpPr/>
          <p:nvPr/>
        </p:nvSpPr>
        <p:spPr>
          <a:xfrm>
            <a:off x="7188631" y="55188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25" name="Obdélník 24">
            <a:extLst>
              <a:ext uri="{FF2B5EF4-FFF2-40B4-BE49-F238E27FC236}">
                <a16:creationId xmlns:a16="http://schemas.microsoft.com/office/drawing/2014/main" id="{93A40E30-C5D3-415A-9E0B-3353898DF9B8}"/>
              </a:ext>
            </a:extLst>
          </p:cNvPr>
          <p:cNvSpPr/>
          <p:nvPr/>
        </p:nvSpPr>
        <p:spPr>
          <a:xfrm>
            <a:off x="8144278" y="5508889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26" name="Obdélník 25">
            <a:extLst>
              <a:ext uri="{FF2B5EF4-FFF2-40B4-BE49-F238E27FC236}">
                <a16:creationId xmlns:a16="http://schemas.microsoft.com/office/drawing/2014/main" id="{1C1E5B64-8561-4FBA-B3FD-9088125D6A83}"/>
              </a:ext>
            </a:extLst>
          </p:cNvPr>
          <p:cNvSpPr/>
          <p:nvPr/>
        </p:nvSpPr>
        <p:spPr>
          <a:xfrm>
            <a:off x="9099925" y="550616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27" name="TextovéPole 26">
            <a:extLst>
              <a:ext uri="{FF2B5EF4-FFF2-40B4-BE49-F238E27FC236}">
                <a16:creationId xmlns:a16="http://schemas.microsoft.com/office/drawing/2014/main" id="{00C04C81-5B0D-4DC7-9DA6-7768D6A36F90}"/>
              </a:ext>
            </a:extLst>
          </p:cNvPr>
          <p:cNvSpPr txBox="1"/>
          <p:nvPr/>
        </p:nvSpPr>
        <p:spPr>
          <a:xfrm>
            <a:off x="3910028" y="3802126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6</a:t>
            </a:r>
          </a:p>
        </p:txBody>
      </p:sp>
      <p:sp>
        <p:nvSpPr>
          <p:cNvPr id="28" name="TextovéPole 27">
            <a:extLst>
              <a:ext uri="{FF2B5EF4-FFF2-40B4-BE49-F238E27FC236}">
                <a16:creationId xmlns:a16="http://schemas.microsoft.com/office/drawing/2014/main" id="{E03FFB07-619E-4331-A456-2747E3B60E0D}"/>
              </a:ext>
            </a:extLst>
          </p:cNvPr>
          <p:cNvSpPr txBox="1"/>
          <p:nvPr/>
        </p:nvSpPr>
        <p:spPr>
          <a:xfrm>
            <a:off x="4447404" y="3802126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4</a:t>
            </a:r>
          </a:p>
        </p:txBody>
      </p:sp>
      <p:grpSp>
        <p:nvGrpSpPr>
          <p:cNvPr id="29" name="Skupina 28">
            <a:extLst>
              <a:ext uri="{FF2B5EF4-FFF2-40B4-BE49-F238E27FC236}">
                <a16:creationId xmlns:a16="http://schemas.microsoft.com/office/drawing/2014/main" id="{36D233F4-E090-4B33-95D2-7E962AD91DE5}"/>
              </a:ext>
            </a:extLst>
          </p:cNvPr>
          <p:cNvGrpSpPr/>
          <p:nvPr/>
        </p:nvGrpSpPr>
        <p:grpSpPr>
          <a:xfrm>
            <a:off x="4889830" y="1496895"/>
            <a:ext cx="1532587" cy="1561122"/>
            <a:chOff x="1645328" y="1349111"/>
            <a:chExt cx="1532587" cy="1561122"/>
          </a:xfrm>
        </p:grpSpPr>
        <p:sp>
          <p:nvSpPr>
            <p:cNvPr id="30" name="Krychle 29">
              <a:extLst>
                <a:ext uri="{FF2B5EF4-FFF2-40B4-BE49-F238E27FC236}">
                  <a16:creationId xmlns:a16="http://schemas.microsoft.com/office/drawing/2014/main" id="{D3E222DE-1300-49B7-AE36-530088A1EF1E}"/>
                </a:ext>
              </a:extLst>
            </p:cNvPr>
            <p:cNvSpPr/>
            <p:nvPr/>
          </p:nvSpPr>
          <p:spPr>
            <a:xfrm>
              <a:off x="1645328" y="1349111"/>
              <a:ext cx="1532587" cy="1528998"/>
            </a:xfrm>
            <a:prstGeom prst="cube">
              <a:avLst/>
            </a:prstGeom>
            <a:solidFill>
              <a:schemeClr val="bg2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1" name="Obrázek 30" descr="Obsah obrázku kreslení&#10;&#10;Popis byl vytvořen automaticky">
              <a:extLst>
                <a:ext uri="{FF2B5EF4-FFF2-40B4-BE49-F238E27FC236}">
                  <a16:creationId xmlns:a16="http://schemas.microsoft.com/office/drawing/2014/main" id="{6B40DE71-4280-41A5-8F4A-7D72A780527F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45328" y="1743146"/>
              <a:ext cx="1172823" cy="1167087"/>
            </a:xfrm>
            <a:prstGeom prst="rect">
              <a:avLst/>
            </a:prstGeom>
          </p:spPr>
        </p:pic>
        <p:cxnSp>
          <p:nvCxnSpPr>
            <p:cNvPr id="32" name="Přímá spojnice 31">
              <a:extLst>
                <a:ext uri="{FF2B5EF4-FFF2-40B4-BE49-F238E27FC236}">
                  <a16:creationId xmlns:a16="http://schemas.microsoft.com/office/drawing/2014/main" id="{37519DA5-3188-4BB0-8E36-7071A191427D}"/>
                </a:ext>
              </a:extLst>
            </p:cNvPr>
            <p:cNvCxnSpPr/>
            <p:nvPr/>
          </p:nvCxnSpPr>
          <p:spPr>
            <a:xfrm>
              <a:off x="1645328" y="1711022"/>
              <a:ext cx="1172823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3" name="Skupina 32">
            <a:extLst>
              <a:ext uri="{FF2B5EF4-FFF2-40B4-BE49-F238E27FC236}">
                <a16:creationId xmlns:a16="http://schemas.microsoft.com/office/drawing/2014/main" id="{6037CE02-3D12-45A6-AA52-A268CE7F3ACD}"/>
              </a:ext>
            </a:extLst>
          </p:cNvPr>
          <p:cNvGrpSpPr/>
          <p:nvPr/>
        </p:nvGrpSpPr>
        <p:grpSpPr>
          <a:xfrm>
            <a:off x="6619583" y="379041"/>
            <a:ext cx="1532587" cy="1561122"/>
            <a:chOff x="1645328" y="1349111"/>
            <a:chExt cx="1532587" cy="1561122"/>
          </a:xfrm>
        </p:grpSpPr>
        <p:sp>
          <p:nvSpPr>
            <p:cNvPr id="34" name="Krychle 33">
              <a:extLst>
                <a:ext uri="{FF2B5EF4-FFF2-40B4-BE49-F238E27FC236}">
                  <a16:creationId xmlns:a16="http://schemas.microsoft.com/office/drawing/2014/main" id="{AE68233F-341C-446B-A8D8-67281FE1E2A4}"/>
                </a:ext>
              </a:extLst>
            </p:cNvPr>
            <p:cNvSpPr/>
            <p:nvPr/>
          </p:nvSpPr>
          <p:spPr>
            <a:xfrm>
              <a:off x="1645328" y="1349111"/>
              <a:ext cx="1532587" cy="1528998"/>
            </a:xfrm>
            <a:prstGeom prst="cube">
              <a:avLst/>
            </a:prstGeom>
            <a:solidFill>
              <a:schemeClr val="bg2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5" name="Obrázek 34" descr="Obsah obrázku kreslení&#10;&#10;Popis byl vytvořen automaticky">
              <a:extLst>
                <a:ext uri="{FF2B5EF4-FFF2-40B4-BE49-F238E27FC236}">
                  <a16:creationId xmlns:a16="http://schemas.microsoft.com/office/drawing/2014/main" id="{FB47DAB8-7A79-44ED-9910-267DBBA48DF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45328" y="1743146"/>
              <a:ext cx="1172823" cy="1167087"/>
            </a:xfrm>
            <a:prstGeom prst="rect">
              <a:avLst/>
            </a:prstGeom>
          </p:spPr>
        </p:pic>
        <p:cxnSp>
          <p:nvCxnSpPr>
            <p:cNvPr id="36" name="Přímá spojnice 35">
              <a:extLst>
                <a:ext uri="{FF2B5EF4-FFF2-40B4-BE49-F238E27FC236}">
                  <a16:creationId xmlns:a16="http://schemas.microsoft.com/office/drawing/2014/main" id="{7F750FE1-784E-4D11-8FCA-5D31A5216326}"/>
                </a:ext>
              </a:extLst>
            </p:cNvPr>
            <p:cNvCxnSpPr/>
            <p:nvPr/>
          </p:nvCxnSpPr>
          <p:spPr>
            <a:xfrm>
              <a:off x="1645328" y="1711022"/>
              <a:ext cx="1172823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7" name="Skupina 36">
            <a:extLst>
              <a:ext uri="{FF2B5EF4-FFF2-40B4-BE49-F238E27FC236}">
                <a16:creationId xmlns:a16="http://schemas.microsoft.com/office/drawing/2014/main" id="{4FC14938-13E5-490A-A5E4-6F322177E268}"/>
              </a:ext>
            </a:extLst>
          </p:cNvPr>
          <p:cNvGrpSpPr/>
          <p:nvPr/>
        </p:nvGrpSpPr>
        <p:grpSpPr>
          <a:xfrm>
            <a:off x="7989572" y="1584340"/>
            <a:ext cx="1532587" cy="1561122"/>
            <a:chOff x="1645328" y="1349111"/>
            <a:chExt cx="1532587" cy="1561122"/>
          </a:xfrm>
        </p:grpSpPr>
        <p:sp>
          <p:nvSpPr>
            <p:cNvPr id="38" name="Krychle 37">
              <a:extLst>
                <a:ext uri="{FF2B5EF4-FFF2-40B4-BE49-F238E27FC236}">
                  <a16:creationId xmlns:a16="http://schemas.microsoft.com/office/drawing/2014/main" id="{71EA5B6E-640D-477C-8375-4EB9AA200EEC}"/>
                </a:ext>
              </a:extLst>
            </p:cNvPr>
            <p:cNvSpPr/>
            <p:nvPr/>
          </p:nvSpPr>
          <p:spPr>
            <a:xfrm>
              <a:off x="1645328" y="1349111"/>
              <a:ext cx="1532587" cy="1528998"/>
            </a:xfrm>
            <a:prstGeom prst="cube">
              <a:avLst/>
            </a:prstGeom>
            <a:solidFill>
              <a:schemeClr val="bg2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9" name="Obrázek 38" descr="Obsah obrázku kreslení&#10;&#10;Popis byl vytvořen automaticky">
              <a:extLst>
                <a:ext uri="{FF2B5EF4-FFF2-40B4-BE49-F238E27FC236}">
                  <a16:creationId xmlns:a16="http://schemas.microsoft.com/office/drawing/2014/main" id="{0D0A78A1-4BF9-452C-B8D7-A22FCC3D4F0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45328" y="1743146"/>
              <a:ext cx="1172823" cy="1167087"/>
            </a:xfrm>
            <a:prstGeom prst="rect">
              <a:avLst/>
            </a:prstGeom>
          </p:spPr>
        </p:pic>
        <p:cxnSp>
          <p:nvCxnSpPr>
            <p:cNvPr id="40" name="Přímá spojnice 39">
              <a:extLst>
                <a:ext uri="{FF2B5EF4-FFF2-40B4-BE49-F238E27FC236}">
                  <a16:creationId xmlns:a16="http://schemas.microsoft.com/office/drawing/2014/main" id="{2A8686EC-F53B-449D-81D9-B0DB38A9DEA7}"/>
                </a:ext>
              </a:extLst>
            </p:cNvPr>
            <p:cNvCxnSpPr/>
            <p:nvPr/>
          </p:nvCxnSpPr>
          <p:spPr>
            <a:xfrm>
              <a:off x="1645328" y="1711022"/>
              <a:ext cx="1172823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1" name="Skupina 40">
            <a:extLst>
              <a:ext uri="{FF2B5EF4-FFF2-40B4-BE49-F238E27FC236}">
                <a16:creationId xmlns:a16="http://schemas.microsoft.com/office/drawing/2014/main" id="{B2AC92F3-B937-44C4-84E9-43CE89205C69}"/>
              </a:ext>
            </a:extLst>
          </p:cNvPr>
          <p:cNvGrpSpPr/>
          <p:nvPr/>
        </p:nvGrpSpPr>
        <p:grpSpPr>
          <a:xfrm>
            <a:off x="9910654" y="417253"/>
            <a:ext cx="1532587" cy="1561122"/>
            <a:chOff x="1645328" y="1349111"/>
            <a:chExt cx="1532587" cy="1561122"/>
          </a:xfrm>
        </p:grpSpPr>
        <p:sp>
          <p:nvSpPr>
            <p:cNvPr id="42" name="Krychle 41">
              <a:extLst>
                <a:ext uri="{FF2B5EF4-FFF2-40B4-BE49-F238E27FC236}">
                  <a16:creationId xmlns:a16="http://schemas.microsoft.com/office/drawing/2014/main" id="{203065B3-308D-4233-9DA3-1435B26DAF19}"/>
                </a:ext>
              </a:extLst>
            </p:cNvPr>
            <p:cNvSpPr/>
            <p:nvPr/>
          </p:nvSpPr>
          <p:spPr>
            <a:xfrm>
              <a:off x="1645328" y="1349111"/>
              <a:ext cx="1532587" cy="1528998"/>
            </a:xfrm>
            <a:prstGeom prst="cube">
              <a:avLst/>
            </a:prstGeom>
            <a:solidFill>
              <a:schemeClr val="bg2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3" name="Obrázek 42" descr="Obsah obrázku kreslení&#10;&#10;Popis byl vytvořen automaticky">
              <a:extLst>
                <a:ext uri="{FF2B5EF4-FFF2-40B4-BE49-F238E27FC236}">
                  <a16:creationId xmlns:a16="http://schemas.microsoft.com/office/drawing/2014/main" id="{0B0661DD-6324-40BF-A39F-6F4D1AB74DB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45328" y="1743146"/>
              <a:ext cx="1172823" cy="1167087"/>
            </a:xfrm>
            <a:prstGeom prst="rect">
              <a:avLst/>
            </a:prstGeom>
          </p:spPr>
        </p:pic>
        <p:cxnSp>
          <p:nvCxnSpPr>
            <p:cNvPr id="44" name="Přímá spojnice 43">
              <a:extLst>
                <a:ext uri="{FF2B5EF4-FFF2-40B4-BE49-F238E27FC236}">
                  <a16:creationId xmlns:a16="http://schemas.microsoft.com/office/drawing/2014/main" id="{8C35E3CB-B160-4E4A-AF71-F88CD90A2644}"/>
                </a:ext>
              </a:extLst>
            </p:cNvPr>
            <p:cNvCxnSpPr/>
            <p:nvPr/>
          </p:nvCxnSpPr>
          <p:spPr>
            <a:xfrm>
              <a:off x="1645328" y="1711022"/>
              <a:ext cx="1172823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5" name="Skupina 44">
            <a:extLst>
              <a:ext uri="{FF2B5EF4-FFF2-40B4-BE49-F238E27FC236}">
                <a16:creationId xmlns:a16="http://schemas.microsoft.com/office/drawing/2014/main" id="{2A54131E-9604-45BD-ACBE-BECD3D3CCC08}"/>
              </a:ext>
            </a:extLst>
          </p:cNvPr>
          <p:cNvGrpSpPr/>
          <p:nvPr/>
        </p:nvGrpSpPr>
        <p:grpSpPr>
          <a:xfrm>
            <a:off x="10055572" y="2277456"/>
            <a:ext cx="1532587" cy="1561122"/>
            <a:chOff x="1645328" y="1349111"/>
            <a:chExt cx="1532587" cy="1561122"/>
          </a:xfrm>
        </p:grpSpPr>
        <p:sp>
          <p:nvSpPr>
            <p:cNvPr id="46" name="Krychle 45">
              <a:extLst>
                <a:ext uri="{FF2B5EF4-FFF2-40B4-BE49-F238E27FC236}">
                  <a16:creationId xmlns:a16="http://schemas.microsoft.com/office/drawing/2014/main" id="{F99011F6-7B7C-443D-B60B-E065904D78A5}"/>
                </a:ext>
              </a:extLst>
            </p:cNvPr>
            <p:cNvSpPr/>
            <p:nvPr/>
          </p:nvSpPr>
          <p:spPr>
            <a:xfrm>
              <a:off x="1645328" y="1349111"/>
              <a:ext cx="1532587" cy="1528998"/>
            </a:xfrm>
            <a:prstGeom prst="cube">
              <a:avLst/>
            </a:prstGeom>
            <a:solidFill>
              <a:schemeClr val="bg2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7" name="Obrázek 46" descr="Obsah obrázku kreslení&#10;&#10;Popis byl vytvořen automaticky">
              <a:extLst>
                <a:ext uri="{FF2B5EF4-FFF2-40B4-BE49-F238E27FC236}">
                  <a16:creationId xmlns:a16="http://schemas.microsoft.com/office/drawing/2014/main" id="{28C99613-7365-4E4A-9EA9-D18F31C67E20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45328" y="1743146"/>
              <a:ext cx="1172823" cy="1167087"/>
            </a:xfrm>
            <a:prstGeom prst="rect">
              <a:avLst/>
            </a:prstGeom>
          </p:spPr>
        </p:pic>
        <p:cxnSp>
          <p:nvCxnSpPr>
            <p:cNvPr id="48" name="Přímá spojnice 47">
              <a:extLst>
                <a:ext uri="{FF2B5EF4-FFF2-40B4-BE49-F238E27FC236}">
                  <a16:creationId xmlns:a16="http://schemas.microsoft.com/office/drawing/2014/main" id="{8CF20CF4-710E-4BF8-BB0F-E5D438E15617}"/>
                </a:ext>
              </a:extLst>
            </p:cNvPr>
            <p:cNvCxnSpPr/>
            <p:nvPr/>
          </p:nvCxnSpPr>
          <p:spPr>
            <a:xfrm>
              <a:off x="1645328" y="1711022"/>
              <a:ext cx="1172823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610193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500"/>
                            </p:stCondLst>
                            <p:childTnLst>
                              <p:par>
                                <p:cTn id="6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500"/>
                            </p:stCondLst>
                            <p:childTnLst>
                              <p:par>
                                <p:cTn id="8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16" grpId="0"/>
      <p:bldP spid="27" grpId="0"/>
      <p:bldP spid="2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7">
            <a:extLst>
              <a:ext uri="{FF2B5EF4-FFF2-40B4-BE49-F238E27FC236}">
                <a16:creationId xmlns:a16="http://schemas.microsoft.com/office/drawing/2014/main" id="{4F211FC5-9A7E-4877-B589-1E2A2D5142CD}"/>
              </a:ext>
            </a:extLst>
          </p:cNvPr>
          <p:cNvGrpSpPr/>
          <p:nvPr/>
        </p:nvGrpSpPr>
        <p:grpSpPr>
          <a:xfrm>
            <a:off x="1790088" y="1616464"/>
            <a:ext cx="1532587" cy="1561122"/>
            <a:chOff x="1645328" y="1349111"/>
            <a:chExt cx="1532587" cy="1561122"/>
          </a:xfrm>
        </p:grpSpPr>
        <p:sp>
          <p:nvSpPr>
            <p:cNvPr id="9" name="Krychle 8">
              <a:extLst>
                <a:ext uri="{FF2B5EF4-FFF2-40B4-BE49-F238E27FC236}">
                  <a16:creationId xmlns:a16="http://schemas.microsoft.com/office/drawing/2014/main" id="{A717A61A-D6BB-4BC1-A568-AF81EF5D3296}"/>
                </a:ext>
              </a:extLst>
            </p:cNvPr>
            <p:cNvSpPr/>
            <p:nvPr/>
          </p:nvSpPr>
          <p:spPr>
            <a:xfrm>
              <a:off x="1645328" y="1349111"/>
              <a:ext cx="1532587" cy="1528998"/>
            </a:xfrm>
            <a:prstGeom prst="cube">
              <a:avLst/>
            </a:prstGeom>
            <a:solidFill>
              <a:schemeClr val="bg2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" name="Obrázek 9" descr="Obsah obrázku kreslení&#10;&#10;Popis byl vytvořen automaticky">
              <a:extLst>
                <a:ext uri="{FF2B5EF4-FFF2-40B4-BE49-F238E27FC236}">
                  <a16:creationId xmlns:a16="http://schemas.microsoft.com/office/drawing/2014/main" id="{627C6C97-A6EC-4024-801A-F08EA4DA7CA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45328" y="1743146"/>
              <a:ext cx="1172823" cy="1167087"/>
            </a:xfrm>
            <a:prstGeom prst="rect">
              <a:avLst/>
            </a:prstGeom>
          </p:spPr>
        </p:pic>
        <p:cxnSp>
          <p:nvCxnSpPr>
            <p:cNvPr id="11" name="Přímá spojnice 10">
              <a:extLst>
                <a:ext uri="{FF2B5EF4-FFF2-40B4-BE49-F238E27FC236}">
                  <a16:creationId xmlns:a16="http://schemas.microsoft.com/office/drawing/2014/main" id="{B8EB1894-3087-4F52-A969-8547014F3D32}"/>
                </a:ext>
              </a:extLst>
            </p:cNvPr>
            <p:cNvCxnSpPr/>
            <p:nvPr/>
          </p:nvCxnSpPr>
          <p:spPr>
            <a:xfrm>
              <a:off x="1645328" y="1711022"/>
              <a:ext cx="1172823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2" name="Skupina 11">
            <a:extLst>
              <a:ext uri="{FF2B5EF4-FFF2-40B4-BE49-F238E27FC236}">
                <a16:creationId xmlns:a16="http://schemas.microsoft.com/office/drawing/2014/main" id="{335996FB-C0F3-411E-A200-AD0662A4CB7D}"/>
              </a:ext>
            </a:extLst>
          </p:cNvPr>
          <p:cNvGrpSpPr/>
          <p:nvPr/>
        </p:nvGrpSpPr>
        <p:grpSpPr>
          <a:xfrm>
            <a:off x="3519841" y="326549"/>
            <a:ext cx="1532587" cy="1561122"/>
            <a:chOff x="1645328" y="1349111"/>
            <a:chExt cx="1532587" cy="1561122"/>
          </a:xfrm>
        </p:grpSpPr>
        <p:sp>
          <p:nvSpPr>
            <p:cNvPr id="13" name="Krychle 12">
              <a:extLst>
                <a:ext uri="{FF2B5EF4-FFF2-40B4-BE49-F238E27FC236}">
                  <a16:creationId xmlns:a16="http://schemas.microsoft.com/office/drawing/2014/main" id="{1B7327E5-A4A7-46F7-B492-70F5BFB0A62C}"/>
                </a:ext>
              </a:extLst>
            </p:cNvPr>
            <p:cNvSpPr/>
            <p:nvPr/>
          </p:nvSpPr>
          <p:spPr>
            <a:xfrm>
              <a:off x="1645328" y="1349111"/>
              <a:ext cx="1532587" cy="1528998"/>
            </a:xfrm>
            <a:prstGeom prst="cube">
              <a:avLst/>
            </a:prstGeom>
            <a:solidFill>
              <a:schemeClr val="bg2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4" name="Obrázek 13" descr="Obsah obrázku kreslení&#10;&#10;Popis byl vytvořen automaticky">
              <a:extLst>
                <a:ext uri="{FF2B5EF4-FFF2-40B4-BE49-F238E27FC236}">
                  <a16:creationId xmlns:a16="http://schemas.microsoft.com/office/drawing/2014/main" id="{10D8590D-A9DB-4188-9C62-98B73D8DBA09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45328" y="1743146"/>
              <a:ext cx="1172823" cy="1167087"/>
            </a:xfrm>
            <a:prstGeom prst="rect">
              <a:avLst/>
            </a:prstGeom>
          </p:spPr>
        </p:pic>
        <p:cxnSp>
          <p:nvCxnSpPr>
            <p:cNvPr id="15" name="Přímá spojnice 14">
              <a:extLst>
                <a:ext uri="{FF2B5EF4-FFF2-40B4-BE49-F238E27FC236}">
                  <a16:creationId xmlns:a16="http://schemas.microsoft.com/office/drawing/2014/main" id="{98264704-4D4D-4F44-AD31-370380A2AFA3}"/>
                </a:ext>
              </a:extLst>
            </p:cNvPr>
            <p:cNvCxnSpPr/>
            <p:nvPr/>
          </p:nvCxnSpPr>
          <p:spPr>
            <a:xfrm>
              <a:off x="1645328" y="1711022"/>
              <a:ext cx="1172823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17E475C9-4E93-4163-9AFC-C80B0F9E82FD}"/>
              </a:ext>
            </a:extLst>
          </p:cNvPr>
          <p:cNvSpPr txBox="1"/>
          <p:nvPr/>
        </p:nvSpPr>
        <p:spPr>
          <a:xfrm>
            <a:off x="1645328" y="3807502"/>
            <a:ext cx="223971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8 .  5 =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03AD006D-4D5C-4E95-8744-2362423FE2EE}"/>
              </a:ext>
            </a:extLst>
          </p:cNvPr>
          <p:cNvSpPr/>
          <p:nvPr/>
        </p:nvSpPr>
        <p:spPr>
          <a:xfrm>
            <a:off x="10055572" y="550616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18" name="Obdélník 17">
            <a:extLst>
              <a:ext uri="{FF2B5EF4-FFF2-40B4-BE49-F238E27FC236}">
                <a16:creationId xmlns:a16="http://schemas.microsoft.com/office/drawing/2014/main" id="{56BBEE28-D19B-4553-92A0-F9AF88C8C212}"/>
              </a:ext>
            </a:extLst>
          </p:cNvPr>
          <p:cNvSpPr/>
          <p:nvPr/>
        </p:nvSpPr>
        <p:spPr>
          <a:xfrm>
            <a:off x="1369121" y="55188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19" name="Obdélník 18">
            <a:extLst>
              <a:ext uri="{FF2B5EF4-FFF2-40B4-BE49-F238E27FC236}">
                <a16:creationId xmlns:a16="http://schemas.microsoft.com/office/drawing/2014/main" id="{66D07349-1527-41B1-BFB9-9EA9FD02E219}"/>
              </a:ext>
            </a:extLst>
          </p:cNvPr>
          <p:cNvSpPr/>
          <p:nvPr/>
        </p:nvSpPr>
        <p:spPr>
          <a:xfrm>
            <a:off x="2322910" y="55188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6640A24B-0EDC-4826-B030-3C25090CDB99}"/>
              </a:ext>
            </a:extLst>
          </p:cNvPr>
          <p:cNvSpPr/>
          <p:nvPr/>
        </p:nvSpPr>
        <p:spPr>
          <a:xfrm>
            <a:off x="3281407" y="55091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21" name="Obdélník 20">
            <a:extLst>
              <a:ext uri="{FF2B5EF4-FFF2-40B4-BE49-F238E27FC236}">
                <a16:creationId xmlns:a16="http://schemas.microsoft.com/office/drawing/2014/main" id="{2FE1F5EF-113A-4F7F-932B-CC56AE103B69}"/>
              </a:ext>
            </a:extLst>
          </p:cNvPr>
          <p:cNvSpPr/>
          <p:nvPr/>
        </p:nvSpPr>
        <p:spPr>
          <a:xfrm>
            <a:off x="4239613" y="552394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D1F71DCA-7E67-4091-89A5-3FC974FFD7D3}"/>
              </a:ext>
            </a:extLst>
          </p:cNvPr>
          <p:cNvSpPr/>
          <p:nvPr/>
        </p:nvSpPr>
        <p:spPr>
          <a:xfrm>
            <a:off x="5209580" y="55188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FC3B2EC8-A4D7-4EFC-8A4A-801444BC943B}"/>
              </a:ext>
            </a:extLst>
          </p:cNvPr>
          <p:cNvSpPr/>
          <p:nvPr/>
        </p:nvSpPr>
        <p:spPr>
          <a:xfrm>
            <a:off x="6192596" y="55188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24" name="Obdélník 23">
            <a:extLst>
              <a:ext uri="{FF2B5EF4-FFF2-40B4-BE49-F238E27FC236}">
                <a16:creationId xmlns:a16="http://schemas.microsoft.com/office/drawing/2014/main" id="{D318209A-BA88-47A2-A1FF-2EF8A6EC01EF}"/>
              </a:ext>
            </a:extLst>
          </p:cNvPr>
          <p:cNvSpPr/>
          <p:nvPr/>
        </p:nvSpPr>
        <p:spPr>
          <a:xfrm>
            <a:off x="7188631" y="55188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25" name="Obdélník 24">
            <a:extLst>
              <a:ext uri="{FF2B5EF4-FFF2-40B4-BE49-F238E27FC236}">
                <a16:creationId xmlns:a16="http://schemas.microsoft.com/office/drawing/2014/main" id="{93A40E30-C5D3-415A-9E0B-3353898DF9B8}"/>
              </a:ext>
            </a:extLst>
          </p:cNvPr>
          <p:cNvSpPr/>
          <p:nvPr/>
        </p:nvSpPr>
        <p:spPr>
          <a:xfrm>
            <a:off x="8144278" y="5508889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26" name="Obdélník 25">
            <a:extLst>
              <a:ext uri="{FF2B5EF4-FFF2-40B4-BE49-F238E27FC236}">
                <a16:creationId xmlns:a16="http://schemas.microsoft.com/office/drawing/2014/main" id="{1C1E5B64-8561-4FBA-B3FD-9088125D6A83}"/>
              </a:ext>
            </a:extLst>
          </p:cNvPr>
          <p:cNvSpPr/>
          <p:nvPr/>
        </p:nvSpPr>
        <p:spPr>
          <a:xfrm>
            <a:off x="9099925" y="550616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27" name="TextovéPole 26">
            <a:extLst>
              <a:ext uri="{FF2B5EF4-FFF2-40B4-BE49-F238E27FC236}">
                <a16:creationId xmlns:a16="http://schemas.microsoft.com/office/drawing/2014/main" id="{00C04C81-5B0D-4DC7-9DA6-7768D6A36F90}"/>
              </a:ext>
            </a:extLst>
          </p:cNvPr>
          <p:cNvSpPr txBox="1"/>
          <p:nvPr/>
        </p:nvSpPr>
        <p:spPr>
          <a:xfrm>
            <a:off x="3910028" y="3802126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4</a:t>
            </a:r>
          </a:p>
        </p:txBody>
      </p:sp>
      <p:sp>
        <p:nvSpPr>
          <p:cNvPr id="28" name="TextovéPole 27">
            <a:extLst>
              <a:ext uri="{FF2B5EF4-FFF2-40B4-BE49-F238E27FC236}">
                <a16:creationId xmlns:a16="http://schemas.microsoft.com/office/drawing/2014/main" id="{E03FFB07-619E-4331-A456-2747E3B60E0D}"/>
              </a:ext>
            </a:extLst>
          </p:cNvPr>
          <p:cNvSpPr txBox="1"/>
          <p:nvPr/>
        </p:nvSpPr>
        <p:spPr>
          <a:xfrm>
            <a:off x="4447404" y="3802126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0</a:t>
            </a:r>
          </a:p>
        </p:txBody>
      </p:sp>
      <p:grpSp>
        <p:nvGrpSpPr>
          <p:cNvPr id="29" name="Skupina 28">
            <a:extLst>
              <a:ext uri="{FF2B5EF4-FFF2-40B4-BE49-F238E27FC236}">
                <a16:creationId xmlns:a16="http://schemas.microsoft.com/office/drawing/2014/main" id="{36D233F4-E090-4B33-95D2-7E962AD91DE5}"/>
              </a:ext>
            </a:extLst>
          </p:cNvPr>
          <p:cNvGrpSpPr/>
          <p:nvPr/>
        </p:nvGrpSpPr>
        <p:grpSpPr>
          <a:xfrm>
            <a:off x="4889830" y="1496895"/>
            <a:ext cx="1532587" cy="1561122"/>
            <a:chOff x="1645328" y="1349111"/>
            <a:chExt cx="1532587" cy="1561122"/>
          </a:xfrm>
        </p:grpSpPr>
        <p:sp>
          <p:nvSpPr>
            <p:cNvPr id="30" name="Krychle 29">
              <a:extLst>
                <a:ext uri="{FF2B5EF4-FFF2-40B4-BE49-F238E27FC236}">
                  <a16:creationId xmlns:a16="http://schemas.microsoft.com/office/drawing/2014/main" id="{D3E222DE-1300-49B7-AE36-530088A1EF1E}"/>
                </a:ext>
              </a:extLst>
            </p:cNvPr>
            <p:cNvSpPr/>
            <p:nvPr/>
          </p:nvSpPr>
          <p:spPr>
            <a:xfrm>
              <a:off x="1645328" y="1349111"/>
              <a:ext cx="1532587" cy="1528998"/>
            </a:xfrm>
            <a:prstGeom prst="cube">
              <a:avLst/>
            </a:prstGeom>
            <a:solidFill>
              <a:schemeClr val="bg2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1" name="Obrázek 30" descr="Obsah obrázku kreslení&#10;&#10;Popis byl vytvořen automaticky">
              <a:extLst>
                <a:ext uri="{FF2B5EF4-FFF2-40B4-BE49-F238E27FC236}">
                  <a16:creationId xmlns:a16="http://schemas.microsoft.com/office/drawing/2014/main" id="{6B40DE71-4280-41A5-8F4A-7D72A780527F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45328" y="1743146"/>
              <a:ext cx="1172823" cy="1167087"/>
            </a:xfrm>
            <a:prstGeom prst="rect">
              <a:avLst/>
            </a:prstGeom>
          </p:spPr>
        </p:pic>
        <p:cxnSp>
          <p:nvCxnSpPr>
            <p:cNvPr id="32" name="Přímá spojnice 31">
              <a:extLst>
                <a:ext uri="{FF2B5EF4-FFF2-40B4-BE49-F238E27FC236}">
                  <a16:creationId xmlns:a16="http://schemas.microsoft.com/office/drawing/2014/main" id="{37519DA5-3188-4BB0-8E36-7071A191427D}"/>
                </a:ext>
              </a:extLst>
            </p:cNvPr>
            <p:cNvCxnSpPr/>
            <p:nvPr/>
          </p:nvCxnSpPr>
          <p:spPr>
            <a:xfrm>
              <a:off x="1645328" y="1711022"/>
              <a:ext cx="1172823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3" name="Skupina 32">
            <a:extLst>
              <a:ext uri="{FF2B5EF4-FFF2-40B4-BE49-F238E27FC236}">
                <a16:creationId xmlns:a16="http://schemas.microsoft.com/office/drawing/2014/main" id="{6037CE02-3D12-45A6-AA52-A268CE7F3ACD}"/>
              </a:ext>
            </a:extLst>
          </p:cNvPr>
          <p:cNvGrpSpPr/>
          <p:nvPr/>
        </p:nvGrpSpPr>
        <p:grpSpPr>
          <a:xfrm>
            <a:off x="6619583" y="379041"/>
            <a:ext cx="1532587" cy="1561122"/>
            <a:chOff x="1645328" y="1349111"/>
            <a:chExt cx="1532587" cy="1561122"/>
          </a:xfrm>
        </p:grpSpPr>
        <p:sp>
          <p:nvSpPr>
            <p:cNvPr id="34" name="Krychle 33">
              <a:extLst>
                <a:ext uri="{FF2B5EF4-FFF2-40B4-BE49-F238E27FC236}">
                  <a16:creationId xmlns:a16="http://schemas.microsoft.com/office/drawing/2014/main" id="{AE68233F-341C-446B-A8D8-67281FE1E2A4}"/>
                </a:ext>
              </a:extLst>
            </p:cNvPr>
            <p:cNvSpPr/>
            <p:nvPr/>
          </p:nvSpPr>
          <p:spPr>
            <a:xfrm>
              <a:off x="1645328" y="1349111"/>
              <a:ext cx="1532587" cy="1528998"/>
            </a:xfrm>
            <a:prstGeom prst="cube">
              <a:avLst/>
            </a:prstGeom>
            <a:solidFill>
              <a:schemeClr val="bg2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5" name="Obrázek 34" descr="Obsah obrázku kreslení&#10;&#10;Popis byl vytvořen automaticky">
              <a:extLst>
                <a:ext uri="{FF2B5EF4-FFF2-40B4-BE49-F238E27FC236}">
                  <a16:creationId xmlns:a16="http://schemas.microsoft.com/office/drawing/2014/main" id="{FB47DAB8-7A79-44ED-9910-267DBBA48DF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45328" y="1743146"/>
              <a:ext cx="1172823" cy="1167087"/>
            </a:xfrm>
            <a:prstGeom prst="rect">
              <a:avLst/>
            </a:prstGeom>
          </p:spPr>
        </p:pic>
        <p:cxnSp>
          <p:nvCxnSpPr>
            <p:cNvPr id="36" name="Přímá spojnice 35">
              <a:extLst>
                <a:ext uri="{FF2B5EF4-FFF2-40B4-BE49-F238E27FC236}">
                  <a16:creationId xmlns:a16="http://schemas.microsoft.com/office/drawing/2014/main" id="{7F750FE1-784E-4D11-8FCA-5D31A5216326}"/>
                </a:ext>
              </a:extLst>
            </p:cNvPr>
            <p:cNvCxnSpPr/>
            <p:nvPr/>
          </p:nvCxnSpPr>
          <p:spPr>
            <a:xfrm>
              <a:off x="1645328" y="1711022"/>
              <a:ext cx="1172823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7" name="Skupina 36">
            <a:extLst>
              <a:ext uri="{FF2B5EF4-FFF2-40B4-BE49-F238E27FC236}">
                <a16:creationId xmlns:a16="http://schemas.microsoft.com/office/drawing/2014/main" id="{4FC14938-13E5-490A-A5E4-6F322177E268}"/>
              </a:ext>
            </a:extLst>
          </p:cNvPr>
          <p:cNvGrpSpPr/>
          <p:nvPr/>
        </p:nvGrpSpPr>
        <p:grpSpPr>
          <a:xfrm>
            <a:off x="7989572" y="1584340"/>
            <a:ext cx="1532587" cy="1561122"/>
            <a:chOff x="1645328" y="1349111"/>
            <a:chExt cx="1532587" cy="1561122"/>
          </a:xfrm>
        </p:grpSpPr>
        <p:sp>
          <p:nvSpPr>
            <p:cNvPr id="38" name="Krychle 37">
              <a:extLst>
                <a:ext uri="{FF2B5EF4-FFF2-40B4-BE49-F238E27FC236}">
                  <a16:creationId xmlns:a16="http://schemas.microsoft.com/office/drawing/2014/main" id="{71EA5B6E-640D-477C-8375-4EB9AA200EEC}"/>
                </a:ext>
              </a:extLst>
            </p:cNvPr>
            <p:cNvSpPr/>
            <p:nvPr/>
          </p:nvSpPr>
          <p:spPr>
            <a:xfrm>
              <a:off x="1645328" y="1349111"/>
              <a:ext cx="1532587" cy="1528998"/>
            </a:xfrm>
            <a:prstGeom prst="cube">
              <a:avLst/>
            </a:prstGeom>
            <a:solidFill>
              <a:schemeClr val="bg2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9" name="Obrázek 38" descr="Obsah obrázku kreslení&#10;&#10;Popis byl vytvořen automaticky">
              <a:extLst>
                <a:ext uri="{FF2B5EF4-FFF2-40B4-BE49-F238E27FC236}">
                  <a16:creationId xmlns:a16="http://schemas.microsoft.com/office/drawing/2014/main" id="{0D0A78A1-4BF9-452C-B8D7-A22FCC3D4F0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45328" y="1743146"/>
              <a:ext cx="1172823" cy="1167087"/>
            </a:xfrm>
            <a:prstGeom prst="rect">
              <a:avLst/>
            </a:prstGeom>
          </p:spPr>
        </p:pic>
        <p:cxnSp>
          <p:nvCxnSpPr>
            <p:cNvPr id="40" name="Přímá spojnice 39">
              <a:extLst>
                <a:ext uri="{FF2B5EF4-FFF2-40B4-BE49-F238E27FC236}">
                  <a16:creationId xmlns:a16="http://schemas.microsoft.com/office/drawing/2014/main" id="{2A8686EC-F53B-449D-81D9-B0DB38A9DEA7}"/>
                </a:ext>
              </a:extLst>
            </p:cNvPr>
            <p:cNvCxnSpPr/>
            <p:nvPr/>
          </p:nvCxnSpPr>
          <p:spPr>
            <a:xfrm>
              <a:off x="1645328" y="1711022"/>
              <a:ext cx="1172823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758240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500"/>
                            </p:stCondLst>
                            <p:childTnLst>
                              <p:par>
                                <p:cTn id="5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81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2" fill="hold">
                      <p:stCondLst>
                        <p:cond delay="0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9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500"/>
                            </p:stCondLst>
                            <p:childTnLst>
                              <p:par>
                                <p:cTn id="9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16" grpId="0"/>
      <p:bldP spid="27" grpId="0"/>
      <p:bldP spid="2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Skupina 11">
            <a:extLst>
              <a:ext uri="{FF2B5EF4-FFF2-40B4-BE49-F238E27FC236}">
                <a16:creationId xmlns:a16="http://schemas.microsoft.com/office/drawing/2014/main" id="{335996FB-C0F3-411E-A200-AD0662A4CB7D}"/>
              </a:ext>
            </a:extLst>
          </p:cNvPr>
          <p:cNvGrpSpPr/>
          <p:nvPr/>
        </p:nvGrpSpPr>
        <p:grpSpPr>
          <a:xfrm>
            <a:off x="3519841" y="326549"/>
            <a:ext cx="1532587" cy="1561122"/>
            <a:chOff x="1645328" y="1349111"/>
            <a:chExt cx="1532587" cy="1561122"/>
          </a:xfrm>
        </p:grpSpPr>
        <p:sp>
          <p:nvSpPr>
            <p:cNvPr id="13" name="Krychle 12">
              <a:extLst>
                <a:ext uri="{FF2B5EF4-FFF2-40B4-BE49-F238E27FC236}">
                  <a16:creationId xmlns:a16="http://schemas.microsoft.com/office/drawing/2014/main" id="{1B7327E5-A4A7-46F7-B492-70F5BFB0A62C}"/>
                </a:ext>
              </a:extLst>
            </p:cNvPr>
            <p:cNvSpPr/>
            <p:nvPr/>
          </p:nvSpPr>
          <p:spPr>
            <a:xfrm>
              <a:off x="1645328" y="1349111"/>
              <a:ext cx="1532587" cy="1528998"/>
            </a:xfrm>
            <a:prstGeom prst="cube">
              <a:avLst/>
            </a:prstGeom>
            <a:solidFill>
              <a:schemeClr val="bg2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4" name="Obrázek 13" descr="Obsah obrázku kreslení&#10;&#10;Popis byl vytvořen automaticky">
              <a:extLst>
                <a:ext uri="{FF2B5EF4-FFF2-40B4-BE49-F238E27FC236}">
                  <a16:creationId xmlns:a16="http://schemas.microsoft.com/office/drawing/2014/main" id="{10D8590D-A9DB-4188-9C62-98B73D8DBA09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45328" y="1743146"/>
              <a:ext cx="1172823" cy="1167087"/>
            </a:xfrm>
            <a:prstGeom prst="rect">
              <a:avLst/>
            </a:prstGeom>
          </p:spPr>
        </p:pic>
        <p:cxnSp>
          <p:nvCxnSpPr>
            <p:cNvPr id="15" name="Přímá spojnice 14">
              <a:extLst>
                <a:ext uri="{FF2B5EF4-FFF2-40B4-BE49-F238E27FC236}">
                  <a16:creationId xmlns:a16="http://schemas.microsoft.com/office/drawing/2014/main" id="{98264704-4D4D-4F44-AD31-370380A2AFA3}"/>
                </a:ext>
              </a:extLst>
            </p:cNvPr>
            <p:cNvCxnSpPr/>
            <p:nvPr/>
          </p:nvCxnSpPr>
          <p:spPr>
            <a:xfrm>
              <a:off x="1645328" y="1711022"/>
              <a:ext cx="1172823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17E475C9-4E93-4163-9AFC-C80B0F9E82FD}"/>
              </a:ext>
            </a:extLst>
          </p:cNvPr>
          <p:cNvSpPr txBox="1"/>
          <p:nvPr/>
        </p:nvSpPr>
        <p:spPr>
          <a:xfrm>
            <a:off x="1645328" y="3807502"/>
            <a:ext cx="223971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8 .  2 =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03AD006D-4D5C-4E95-8744-2362423FE2EE}"/>
              </a:ext>
            </a:extLst>
          </p:cNvPr>
          <p:cNvSpPr/>
          <p:nvPr/>
        </p:nvSpPr>
        <p:spPr>
          <a:xfrm>
            <a:off x="10055572" y="550616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18" name="Obdélník 17">
            <a:extLst>
              <a:ext uri="{FF2B5EF4-FFF2-40B4-BE49-F238E27FC236}">
                <a16:creationId xmlns:a16="http://schemas.microsoft.com/office/drawing/2014/main" id="{56BBEE28-D19B-4553-92A0-F9AF88C8C212}"/>
              </a:ext>
            </a:extLst>
          </p:cNvPr>
          <p:cNvSpPr/>
          <p:nvPr/>
        </p:nvSpPr>
        <p:spPr>
          <a:xfrm>
            <a:off x="1369121" y="55188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19" name="Obdélník 18">
            <a:extLst>
              <a:ext uri="{FF2B5EF4-FFF2-40B4-BE49-F238E27FC236}">
                <a16:creationId xmlns:a16="http://schemas.microsoft.com/office/drawing/2014/main" id="{66D07349-1527-41B1-BFB9-9EA9FD02E219}"/>
              </a:ext>
            </a:extLst>
          </p:cNvPr>
          <p:cNvSpPr/>
          <p:nvPr/>
        </p:nvSpPr>
        <p:spPr>
          <a:xfrm>
            <a:off x="2322910" y="55188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6640A24B-0EDC-4826-B030-3C25090CDB99}"/>
              </a:ext>
            </a:extLst>
          </p:cNvPr>
          <p:cNvSpPr/>
          <p:nvPr/>
        </p:nvSpPr>
        <p:spPr>
          <a:xfrm>
            <a:off x="3281407" y="55091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21" name="Obdélník 20">
            <a:extLst>
              <a:ext uri="{FF2B5EF4-FFF2-40B4-BE49-F238E27FC236}">
                <a16:creationId xmlns:a16="http://schemas.microsoft.com/office/drawing/2014/main" id="{2FE1F5EF-113A-4F7F-932B-CC56AE103B69}"/>
              </a:ext>
            </a:extLst>
          </p:cNvPr>
          <p:cNvSpPr/>
          <p:nvPr/>
        </p:nvSpPr>
        <p:spPr>
          <a:xfrm>
            <a:off x="4239613" y="552394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D1F71DCA-7E67-4091-89A5-3FC974FFD7D3}"/>
              </a:ext>
            </a:extLst>
          </p:cNvPr>
          <p:cNvSpPr/>
          <p:nvPr/>
        </p:nvSpPr>
        <p:spPr>
          <a:xfrm>
            <a:off x="5209580" y="55188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FC3B2EC8-A4D7-4EFC-8A4A-801444BC943B}"/>
              </a:ext>
            </a:extLst>
          </p:cNvPr>
          <p:cNvSpPr/>
          <p:nvPr/>
        </p:nvSpPr>
        <p:spPr>
          <a:xfrm>
            <a:off x="6192596" y="55188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24" name="Obdélník 23">
            <a:extLst>
              <a:ext uri="{FF2B5EF4-FFF2-40B4-BE49-F238E27FC236}">
                <a16:creationId xmlns:a16="http://schemas.microsoft.com/office/drawing/2014/main" id="{D318209A-BA88-47A2-A1FF-2EF8A6EC01EF}"/>
              </a:ext>
            </a:extLst>
          </p:cNvPr>
          <p:cNvSpPr/>
          <p:nvPr/>
        </p:nvSpPr>
        <p:spPr>
          <a:xfrm>
            <a:off x="7188631" y="55188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25" name="Obdélník 24">
            <a:extLst>
              <a:ext uri="{FF2B5EF4-FFF2-40B4-BE49-F238E27FC236}">
                <a16:creationId xmlns:a16="http://schemas.microsoft.com/office/drawing/2014/main" id="{93A40E30-C5D3-415A-9E0B-3353898DF9B8}"/>
              </a:ext>
            </a:extLst>
          </p:cNvPr>
          <p:cNvSpPr/>
          <p:nvPr/>
        </p:nvSpPr>
        <p:spPr>
          <a:xfrm>
            <a:off x="8144278" y="5508889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26" name="Obdélník 25">
            <a:extLst>
              <a:ext uri="{FF2B5EF4-FFF2-40B4-BE49-F238E27FC236}">
                <a16:creationId xmlns:a16="http://schemas.microsoft.com/office/drawing/2014/main" id="{1C1E5B64-8561-4FBA-B3FD-9088125D6A83}"/>
              </a:ext>
            </a:extLst>
          </p:cNvPr>
          <p:cNvSpPr/>
          <p:nvPr/>
        </p:nvSpPr>
        <p:spPr>
          <a:xfrm>
            <a:off x="9099925" y="550616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27" name="TextovéPole 26">
            <a:extLst>
              <a:ext uri="{FF2B5EF4-FFF2-40B4-BE49-F238E27FC236}">
                <a16:creationId xmlns:a16="http://schemas.microsoft.com/office/drawing/2014/main" id="{00C04C81-5B0D-4DC7-9DA6-7768D6A36F90}"/>
              </a:ext>
            </a:extLst>
          </p:cNvPr>
          <p:cNvSpPr txBox="1"/>
          <p:nvPr/>
        </p:nvSpPr>
        <p:spPr>
          <a:xfrm>
            <a:off x="3910028" y="3802126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1</a:t>
            </a:r>
          </a:p>
        </p:txBody>
      </p:sp>
      <p:sp>
        <p:nvSpPr>
          <p:cNvPr id="28" name="TextovéPole 27">
            <a:extLst>
              <a:ext uri="{FF2B5EF4-FFF2-40B4-BE49-F238E27FC236}">
                <a16:creationId xmlns:a16="http://schemas.microsoft.com/office/drawing/2014/main" id="{E03FFB07-619E-4331-A456-2747E3B60E0D}"/>
              </a:ext>
            </a:extLst>
          </p:cNvPr>
          <p:cNvSpPr txBox="1"/>
          <p:nvPr/>
        </p:nvSpPr>
        <p:spPr>
          <a:xfrm>
            <a:off x="4447404" y="3802126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6</a:t>
            </a:r>
          </a:p>
        </p:txBody>
      </p:sp>
      <p:grpSp>
        <p:nvGrpSpPr>
          <p:cNvPr id="33" name="Skupina 32">
            <a:extLst>
              <a:ext uri="{FF2B5EF4-FFF2-40B4-BE49-F238E27FC236}">
                <a16:creationId xmlns:a16="http://schemas.microsoft.com/office/drawing/2014/main" id="{6037CE02-3D12-45A6-AA52-A268CE7F3ACD}"/>
              </a:ext>
            </a:extLst>
          </p:cNvPr>
          <p:cNvGrpSpPr/>
          <p:nvPr/>
        </p:nvGrpSpPr>
        <p:grpSpPr>
          <a:xfrm>
            <a:off x="6619583" y="379041"/>
            <a:ext cx="1532587" cy="1561122"/>
            <a:chOff x="1645328" y="1349111"/>
            <a:chExt cx="1532587" cy="1561122"/>
          </a:xfrm>
        </p:grpSpPr>
        <p:sp>
          <p:nvSpPr>
            <p:cNvPr id="34" name="Krychle 33">
              <a:extLst>
                <a:ext uri="{FF2B5EF4-FFF2-40B4-BE49-F238E27FC236}">
                  <a16:creationId xmlns:a16="http://schemas.microsoft.com/office/drawing/2014/main" id="{AE68233F-341C-446B-A8D8-67281FE1E2A4}"/>
                </a:ext>
              </a:extLst>
            </p:cNvPr>
            <p:cNvSpPr/>
            <p:nvPr/>
          </p:nvSpPr>
          <p:spPr>
            <a:xfrm>
              <a:off x="1645328" y="1349111"/>
              <a:ext cx="1532587" cy="1528998"/>
            </a:xfrm>
            <a:prstGeom prst="cube">
              <a:avLst/>
            </a:prstGeom>
            <a:solidFill>
              <a:schemeClr val="bg2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5" name="Obrázek 34" descr="Obsah obrázku kreslení&#10;&#10;Popis byl vytvořen automaticky">
              <a:extLst>
                <a:ext uri="{FF2B5EF4-FFF2-40B4-BE49-F238E27FC236}">
                  <a16:creationId xmlns:a16="http://schemas.microsoft.com/office/drawing/2014/main" id="{FB47DAB8-7A79-44ED-9910-267DBBA48DF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45328" y="1743146"/>
              <a:ext cx="1172823" cy="1167087"/>
            </a:xfrm>
            <a:prstGeom prst="rect">
              <a:avLst/>
            </a:prstGeom>
          </p:spPr>
        </p:pic>
        <p:cxnSp>
          <p:nvCxnSpPr>
            <p:cNvPr id="36" name="Přímá spojnice 35">
              <a:extLst>
                <a:ext uri="{FF2B5EF4-FFF2-40B4-BE49-F238E27FC236}">
                  <a16:creationId xmlns:a16="http://schemas.microsoft.com/office/drawing/2014/main" id="{7F750FE1-784E-4D11-8FCA-5D31A5216326}"/>
                </a:ext>
              </a:extLst>
            </p:cNvPr>
            <p:cNvCxnSpPr/>
            <p:nvPr/>
          </p:nvCxnSpPr>
          <p:spPr>
            <a:xfrm>
              <a:off x="1645328" y="1711022"/>
              <a:ext cx="1172823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690027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500"/>
                            </p:stCondLst>
                            <p:childTnLst>
                              <p:par>
                                <p:cTn id="6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16" grpId="0"/>
      <p:bldP spid="27" grpId="0"/>
      <p:bldP spid="2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Skupina 11">
            <a:extLst>
              <a:ext uri="{FF2B5EF4-FFF2-40B4-BE49-F238E27FC236}">
                <a16:creationId xmlns:a16="http://schemas.microsoft.com/office/drawing/2014/main" id="{335996FB-C0F3-411E-A200-AD0662A4CB7D}"/>
              </a:ext>
            </a:extLst>
          </p:cNvPr>
          <p:cNvGrpSpPr/>
          <p:nvPr/>
        </p:nvGrpSpPr>
        <p:grpSpPr>
          <a:xfrm>
            <a:off x="6879537" y="602126"/>
            <a:ext cx="1532587" cy="1561122"/>
            <a:chOff x="1645328" y="1349111"/>
            <a:chExt cx="1532587" cy="1561122"/>
          </a:xfrm>
        </p:grpSpPr>
        <p:sp>
          <p:nvSpPr>
            <p:cNvPr id="13" name="Krychle 12">
              <a:extLst>
                <a:ext uri="{FF2B5EF4-FFF2-40B4-BE49-F238E27FC236}">
                  <a16:creationId xmlns:a16="http://schemas.microsoft.com/office/drawing/2014/main" id="{1B7327E5-A4A7-46F7-B492-70F5BFB0A62C}"/>
                </a:ext>
              </a:extLst>
            </p:cNvPr>
            <p:cNvSpPr/>
            <p:nvPr/>
          </p:nvSpPr>
          <p:spPr>
            <a:xfrm>
              <a:off x="1645328" y="1349111"/>
              <a:ext cx="1532587" cy="1528998"/>
            </a:xfrm>
            <a:prstGeom prst="cube">
              <a:avLst/>
            </a:prstGeom>
            <a:solidFill>
              <a:schemeClr val="bg2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4" name="Obrázek 13" descr="Obsah obrázku kreslení&#10;&#10;Popis byl vytvořen automaticky">
              <a:extLst>
                <a:ext uri="{FF2B5EF4-FFF2-40B4-BE49-F238E27FC236}">
                  <a16:creationId xmlns:a16="http://schemas.microsoft.com/office/drawing/2014/main" id="{10D8590D-A9DB-4188-9C62-98B73D8DBA09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45328" y="1743146"/>
              <a:ext cx="1172823" cy="1167087"/>
            </a:xfrm>
            <a:prstGeom prst="rect">
              <a:avLst/>
            </a:prstGeom>
          </p:spPr>
        </p:pic>
        <p:cxnSp>
          <p:nvCxnSpPr>
            <p:cNvPr id="15" name="Přímá spojnice 14">
              <a:extLst>
                <a:ext uri="{FF2B5EF4-FFF2-40B4-BE49-F238E27FC236}">
                  <a16:creationId xmlns:a16="http://schemas.microsoft.com/office/drawing/2014/main" id="{98264704-4D4D-4F44-AD31-370380A2AFA3}"/>
                </a:ext>
              </a:extLst>
            </p:cNvPr>
            <p:cNvCxnSpPr/>
            <p:nvPr/>
          </p:nvCxnSpPr>
          <p:spPr>
            <a:xfrm>
              <a:off x="1645328" y="1711022"/>
              <a:ext cx="1172823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17E475C9-4E93-4163-9AFC-C80B0F9E82FD}"/>
              </a:ext>
            </a:extLst>
          </p:cNvPr>
          <p:cNvSpPr txBox="1"/>
          <p:nvPr/>
        </p:nvSpPr>
        <p:spPr>
          <a:xfrm>
            <a:off x="1645328" y="3807502"/>
            <a:ext cx="223971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8 .  7 =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03AD006D-4D5C-4E95-8744-2362423FE2EE}"/>
              </a:ext>
            </a:extLst>
          </p:cNvPr>
          <p:cNvSpPr/>
          <p:nvPr/>
        </p:nvSpPr>
        <p:spPr>
          <a:xfrm>
            <a:off x="10055572" y="550616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18" name="Obdélník 17">
            <a:extLst>
              <a:ext uri="{FF2B5EF4-FFF2-40B4-BE49-F238E27FC236}">
                <a16:creationId xmlns:a16="http://schemas.microsoft.com/office/drawing/2014/main" id="{56BBEE28-D19B-4553-92A0-F9AF88C8C212}"/>
              </a:ext>
            </a:extLst>
          </p:cNvPr>
          <p:cNvSpPr/>
          <p:nvPr/>
        </p:nvSpPr>
        <p:spPr>
          <a:xfrm>
            <a:off x="1369121" y="55188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19" name="Obdélník 18">
            <a:extLst>
              <a:ext uri="{FF2B5EF4-FFF2-40B4-BE49-F238E27FC236}">
                <a16:creationId xmlns:a16="http://schemas.microsoft.com/office/drawing/2014/main" id="{66D07349-1527-41B1-BFB9-9EA9FD02E219}"/>
              </a:ext>
            </a:extLst>
          </p:cNvPr>
          <p:cNvSpPr/>
          <p:nvPr/>
        </p:nvSpPr>
        <p:spPr>
          <a:xfrm>
            <a:off x="2322910" y="55188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6640A24B-0EDC-4826-B030-3C25090CDB99}"/>
              </a:ext>
            </a:extLst>
          </p:cNvPr>
          <p:cNvSpPr/>
          <p:nvPr/>
        </p:nvSpPr>
        <p:spPr>
          <a:xfrm>
            <a:off x="3281407" y="55091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21" name="Obdélník 20">
            <a:extLst>
              <a:ext uri="{FF2B5EF4-FFF2-40B4-BE49-F238E27FC236}">
                <a16:creationId xmlns:a16="http://schemas.microsoft.com/office/drawing/2014/main" id="{2FE1F5EF-113A-4F7F-932B-CC56AE103B69}"/>
              </a:ext>
            </a:extLst>
          </p:cNvPr>
          <p:cNvSpPr/>
          <p:nvPr/>
        </p:nvSpPr>
        <p:spPr>
          <a:xfrm>
            <a:off x="4239613" y="552394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D1F71DCA-7E67-4091-89A5-3FC974FFD7D3}"/>
              </a:ext>
            </a:extLst>
          </p:cNvPr>
          <p:cNvSpPr/>
          <p:nvPr/>
        </p:nvSpPr>
        <p:spPr>
          <a:xfrm>
            <a:off x="5209580" y="55188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FC3B2EC8-A4D7-4EFC-8A4A-801444BC943B}"/>
              </a:ext>
            </a:extLst>
          </p:cNvPr>
          <p:cNvSpPr/>
          <p:nvPr/>
        </p:nvSpPr>
        <p:spPr>
          <a:xfrm>
            <a:off x="6192596" y="55188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24" name="Obdélník 23">
            <a:extLst>
              <a:ext uri="{FF2B5EF4-FFF2-40B4-BE49-F238E27FC236}">
                <a16:creationId xmlns:a16="http://schemas.microsoft.com/office/drawing/2014/main" id="{D318209A-BA88-47A2-A1FF-2EF8A6EC01EF}"/>
              </a:ext>
            </a:extLst>
          </p:cNvPr>
          <p:cNvSpPr/>
          <p:nvPr/>
        </p:nvSpPr>
        <p:spPr>
          <a:xfrm>
            <a:off x="7188631" y="55188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25" name="Obdélník 24">
            <a:extLst>
              <a:ext uri="{FF2B5EF4-FFF2-40B4-BE49-F238E27FC236}">
                <a16:creationId xmlns:a16="http://schemas.microsoft.com/office/drawing/2014/main" id="{93A40E30-C5D3-415A-9E0B-3353898DF9B8}"/>
              </a:ext>
            </a:extLst>
          </p:cNvPr>
          <p:cNvSpPr/>
          <p:nvPr/>
        </p:nvSpPr>
        <p:spPr>
          <a:xfrm>
            <a:off x="8144278" y="5508889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26" name="Obdélník 25">
            <a:extLst>
              <a:ext uri="{FF2B5EF4-FFF2-40B4-BE49-F238E27FC236}">
                <a16:creationId xmlns:a16="http://schemas.microsoft.com/office/drawing/2014/main" id="{1C1E5B64-8561-4FBA-B3FD-9088125D6A83}"/>
              </a:ext>
            </a:extLst>
          </p:cNvPr>
          <p:cNvSpPr/>
          <p:nvPr/>
        </p:nvSpPr>
        <p:spPr>
          <a:xfrm>
            <a:off x="9099925" y="550616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27" name="TextovéPole 26">
            <a:extLst>
              <a:ext uri="{FF2B5EF4-FFF2-40B4-BE49-F238E27FC236}">
                <a16:creationId xmlns:a16="http://schemas.microsoft.com/office/drawing/2014/main" id="{00C04C81-5B0D-4DC7-9DA6-7768D6A36F90}"/>
              </a:ext>
            </a:extLst>
          </p:cNvPr>
          <p:cNvSpPr txBox="1"/>
          <p:nvPr/>
        </p:nvSpPr>
        <p:spPr>
          <a:xfrm>
            <a:off x="3910028" y="3802126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5</a:t>
            </a:r>
          </a:p>
        </p:txBody>
      </p:sp>
      <p:sp>
        <p:nvSpPr>
          <p:cNvPr id="28" name="TextovéPole 27">
            <a:extLst>
              <a:ext uri="{FF2B5EF4-FFF2-40B4-BE49-F238E27FC236}">
                <a16:creationId xmlns:a16="http://schemas.microsoft.com/office/drawing/2014/main" id="{E03FFB07-619E-4331-A456-2747E3B60E0D}"/>
              </a:ext>
            </a:extLst>
          </p:cNvPr>
          <p:cNvSpPr txBox="1"/>
          <p:nvPr/>
        </p:nvSpPr>
        <p:spPr>
          <a:xfrm>
            <a:off x="4447404" y="3802126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6</a:t>
            </a:r>
          </a:p>
        </p:txBody>
      </p:sp>
      <p:grpSp>
        <p:nvGrpSpPr>
          <p:cNvPr id="33" name="Skupina 32">
            <a:extLst>
              <a:ext uri="{FF2B5EF4-FFF2-40B4-BE49-F238E27FC236}">
                <a16:creationId xmlns:a16="http://schemas.microsoft.com/office/drawing/2014/main" id="{6037CE02-3D12-45A6-AA52-A268CE7F3ACD}"/>
              </a:ext>
            </a:extLst>
          </p:cNvPr>
          <p:cNvGrpSpPr/>
          <p:nvPr/>
        </p:nvGrpSpPr>
        <p:grpSpPr>
          <a:xfrm>
            <a:off x="5217843" y="13197"/>
            <a:ext cx="1532587" cy="1561122"/>
            <a:chOff x="1645328" y="1349111"/>
            <a:chExt cx="1532587" cy="1561122"/>
          </a:xfrm>
        </p:grpSpPr>
        <p:sp>
          <p:nvSpPr>
            <p:cNvPr id="34" name="Krychle 33">
              <a:extLst>
                <a:ext uri="{FF2B5EF4-FFF2-40B4-BE49-F238E27FC236}">
                  <a16:creationId xmlns:a16="http://schemas.microsoft.com/office/drawing/2014/main" id="{AE68233F-341C-446B-A8D8-67281FE1E2A4}"/>
                </a:ext>
              </a:extLst>
            </p:cNvPr>
            <p:cNvSpPr/>
            <p:nvPr/>
          </p:nvSpPr>
          <p:spPr>
            <a:xfrm>
              <a:off x="1645328" y="1349111"/>
              <a:ext cx="1532587" cy="1528998"/>
            </a:xfrm>
            <a:prstGeom prst="cube">
              <a:avLst/>
            </a:prstGeom>
            <a:solidFill>
              <a:schemeClr val="bg2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5" name="Obrázek 34" descr="Obsah obrázku kreslení&#10;&#10;Popis byl vytvořen automaticky">
              <a:extLst>
                <a:ext uri="{FF2B5EF4-FFF2-40B4-BE49-F238E27FC236}">
                  <a16:creationId xmlns:a16="http://schemas.microsoft.com/office/drawing/2014/main" id="{FB47DAB8-7A79-44ED-9910-267DBBA48DF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45328" y="1743146"/>
              <a:ext cx="1172823" cy="1167087"/>
            </a:xfrm>
            <a:prstGeom prst="rect">
              <a:avLst/>
            </a:prstGeom>
          </p:spPr>
        </p:pic>
        <p:cxnSp>
          <p:nvCxnSpPr>
            <p:cNvPr id="36" name="Přímá spojnice 35">
              <a:extLst>
                <a:ext uri="{FF2B5EF4-FFF2-40B4-BE49-F238E27FC236}">
                  <a16:creationId xmlns:a16="http://schemas.microsoft.com/office/drawing/2014/main" id="{7F750FE1-784E-4D11-8FCA-5D31A5216326}"/>
                </a:ext>
              </a:extLst>
            </p:cNvPr>
            <p:cNvCxnSpPr/>
            <p:nvPr/>
          </p:nvCxnSpPr>
          <p:spPr>
            <a:xfrm>
              <a:off x="1645328" y="1711022"/>
              <a:ext cx="1172823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9" name="Skupina 28">
            <a:extLst>
              <a:ext uri="{FF2B5EF4-FFF2-40B4-BE49-F238E27FC236}">
                <a16:creationId xmlns:a16="http://schemas.microsoft.com/office/drawing/2014/main" id="{F26DD138-4E44-454D-9270-C3BF98B28892}"/>
              </a:ext>
            </a:extLst>
          </p:cNvPr>
          <p:cNvGrpSpPr/>
          <p:nvPr/>
        </p:nvGrpSpPr>
        <p:grpSpPr>
          <a:xfrm>
            <a:off x="229245" y="2387284"/>
            <a:ext cx="1532587" cy="1561122"/>
            <a:chOff x="1645328" y="1349111"/>
            <a:chExt cx="1532587" cy="1561122"/>
          </a:xfrm>
        </p:grpSpPr>
        <p:sp>
          <p:nvSpPr>
            <p:cNvPr id="30" name="Krychle 29">
              <a:extLst>
                <a:ext uri="{FF2B5EF4-FFF2-40B4-BE49-F238E27FC236}">
                  <a16:creationId xmlns:a16="http://schemas.microsoft.com/office/drawing/2014/main" id="{A4E706C0-6E0D-414E-807C-F7E51217446A}"/>
                </a:ext>
              </a:extLst>
            </p:cNvPr>
            <p:cNvSpPr/>
            <p:nvPr/>
          </p:nvSpPr>
          <p:spPr>
            <a:xfrm>
              <a:off x="1645328" y="1349111"/>
              <a:ext cx="1532587" cy="1528998"/>
            </a:xfrm>
            <a:prstGeom prst="cube">
              <a:avLst/>
            </a:prstGeom>
            <a:solidFill>
              <a:schemeClr val="bg2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1" name="Obrázek 30" descr="Obsah obrázku kreslení&#10;&#10;Popis byl vytvořen automaticky">
              <a:extLst>
                <a:ext uri="{FF2B5EF4-FFF2-40B4-BE49-F238E27FC236}">
                  <a16:creationId xmlns:a16="http://schemas.microsoft.com/office/drawing/2014/main" id="{359472BA-D37C-40DA-AB20-368EA0D72AB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45328" y="1743146"/>
              <a:ext cx="1172823" cy="1167087"/>
            </a:xfrm>
            <a:prstGeom prst="rect">
              <a:avLst/>
            </a:prstGeom>
          </p:spPr>
        </p:pic>
        <p:cxnSp>
          <p:nvCxnSpPr>
            <p:cNvPr id="32" name="Přímá spojnice 31">
              <a:extLst>
                <a:ext uri="{FF2B5EF4-FFF2-40B4-BE49-F238E27FC236}">
                  <a16:creationId xmlns:a16="http://schemas.microsoft.com/office/drawing/2014/main" id="{C6BDD753-04DA-4FDF-A87B-F968658759F6}"/>
                </a:ext>
              </a:extLst>
            </p:cNvPr>
            <p:cNvCxnSpPr/>
            <p:nvPr/>
          </p:nvCxnSpPr>
          <p:spPr>
            <a:xfrm>
              <a:off x="1645328" y="1711022"/>
              <a:ext cx="1172823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7" name="Skupina 36">
            <a:extLst>
              <a:ext uri="{FF2B5EF4-FFF2-40B4-BE49-F238E27FC236}">
                <a16:creationId xmlns:a16="http://schemas.microsoft.com/office/drawing/2014/main" id="{927E95AE-611C-404E-9017-FFA6FE646D32}"/>
              </a:ext>
            </a:extLst>
          </p:cNvPr>
          <p:cNvGrpSpPr/>
          <p:nvPr/>
        </p:nvGrpSpPr>
        <p:grpSpPr>
          <a:xfrm>
            <a:off x="1858735" y="1355572"/>
            <a:ext cx="1532587" cy="1561122"/>
            <a:chOff x="1645328" y="1349111"/>
            <a:chExt cx="1532587" cy="1561122"/>
          </a:xfrm>
        </p:grpSpPr>
        <p:sp>
          <p:nvSpPr>
            <p:cNvPr id="38" name="Krychle 37">
              <a:extLst>
                <a:ext uri="{FF2B5EF4-FFF2-40B4-BE49-F238E27FC236}">
                  <a16:creationId xmlns:a16="http://schemas.microsoft.com/office/drawing/2014/main" id="{9DF9440B-9449-4A03-922D-AC357E08AA00}"/>
                </a:ext>
              </a:extLst>
            </p:cNvPr>
            <p:cNvSpPr/>
            <p:nvPr/>
          </p:nvSpPr>
          <p:spPr>
            <a:xfrm>
              <a:off x="1645328" y="1349111"/>
              <a:ext cx="1532587" cy="1528998"/>
            </a:xfrm>
            <a:prstGeom prst="cube">
              <a:avLst/>
            </a:prstGeom>
            <a:solidFill>
              <a:schemeClr val="bg2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9" name="Obrázek 38" descr="Obsah obrázku kreslení&#10;&#10;Popis byl vytvořen automaticky">
              <a:extLst>
                <a:ext uri="{FF2B5EF4-FFF2-40B4-BE49-F238E27FC236}">
                  <a16:creationId xmlns:a16="http://schemas.microsoft.com/office/drawing/2014/main" id="{D271F7FF-3C0A-42EC-8AFA-1E3E287AD4A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45328" y="1743146"/>
              <a:ext cx="1172823" cy="1167087"/>
            </a:xfrm>
            <a:prstGeom prst="rect">
              <a:avLst/>
            </a:prstGeom>
          </p:spPr>
        </p:pic>
        <p:cxnSp>
          <p:nvCxnSpPr>
            <p:cNvPr id="40" name="Přímá spojnice 39">
              <a:extLst>
                <a:ext uri="{FF2B5EF4-FFF2-40B4-BE49-F238E27FC236}">
                  <a16:creationId xmlns:a16="http://schemas.microsoft.com/office/drawing/2014/main" id="{B383B1EA-3318-4245-A22B-C4E67B7F47EE}"/>
                </a:ext>
              </a:extLst>
            </p:cNvPr>
            <p:cNvCxnSpPr/>
            <p:nvPr/>
          </p:nvCxnSpPr>
          <p:spPr>
            <a:xfrm>
              <a:off x="1645328" y="1711022"/>
              <a:ext cx="1172823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1" name="Skupina 40">
            <a:extLst>
              <a:ext uri="{FF2B5EF4-FFF2-40B4-BE49-F238E27FC236}">
                <a16:creationId xmlns:a16="http://schemas.microsoft.com/office/drawing/2014/main" id="{7F2AE18C-3E18-48F4-967A-D2DD5C637FBF}"/>
              </a:ext>
            </a:extLst>
          </p:cNvPr>
          <p:cNvGrpSpPr/>
          <p:nvPr/>
        </p:nvGrpSpPr>
        <p:grpSpPr>
          <a:xfrm>
            <a:off x="3470864" y="575011"/>
            <a:ext cx="1532587" cy="1561122"/>
            <a:chOff x="1645328" y="1349111"/>
            <a:chExt cx="1532587" cy="1561122"/>
          </a:xfrm>
        </p:grpSpPr>
        <p:sp>
          <p:nvSpPr>
            <p:cNvPr id="42" name="Krychle 41">
              <a:extLst>
                <a:ext uri="{FF2B5EF4-FFF2-40B4-BE49-F238E27FC236}">
                  <a16:creationId xmlns:a16="http://schemas.microsoft.com/office/drawing/2014/main" id="{5940E137-43D6-44E7-B725-40BAE0F0220B}"/>
                </a:ext>
              </a:extLst>
            </p:cNvPr>
            <p:cNvSpPr/>
            <p:nvPr/>
          </p:nvSpPr>
          <p:spPr>
            <a:xfrm>
              <a:off x="1645328" y="1349111"/>
              <a:ext cx="1532587" cy="1528998"/>
            </a:xfrm>
            <a:prstGeom prst="cube">
              <a:avLst/>
            </a:prstGeom>
            <a:solidFill>
              <a:schemeClr val="bg2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3" name="Obrázek 42" descr="Obsah obrázku kreslení&#10;&#10;Popis byl vytvořen automaticky">
              <a:extLst>
                <a:ext uri="{FF2B5EF4-FFF2-40B4-BE49-F238E27FC236}">
                  <a16:creationId xmlns:a16="http://schemas.microsoft.com/office/drawing/2014/main" id="{A82C2609-B97D-4BE4-8888-CAC7D6BD2C52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45328" y="1743146"/>
              <a:ext cx="1172823" cy="1167087"/>
            </a:xfrm>
            <a:prstGeom prst="rect">
              <a:avLst/>
            </a:prstGeom>
          </p:spPr>
        </p:pic>
        <p:cxnSp>
          <p:nvCxnSpPr>
            <p:cNvPr id="44" name="Přímá spojnice 43">
              <a:extLst>
                <a:ext uri="{FF2B5EF4-FFF2-40B4-BE49-F238E27FC236}">
                  <a16:creationId xmlns:a16="http://schemas.microsoft.com/office/drawing/2014/main" id="{C8EEAEB1-5835-4B9C-99F4-0552C65E94F6}"/>
                </a:ext>
              </a:extLst>
            </p:cNvPr>
            <p:cNvCxnSpPr/>
            <p:nvPr/>
          </p:nvCxnSpPr>
          <p:spPr>
            <a:xfrm>
              <a:off x="1645328" y="1711022"/>
              <a:ext cx="1172823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5" name="Skupina 44">
            <a:extLst>
              <a:ext uri="{FF2B5EF4-FFF2-40B4-BE49-F238E27FC236}">
                <a16:creationId xmlns:a16="http://schemas.microsoft.com/office/drawing/2014/main" id="{09FBB365-12FB-4018-9B55-12E39A6A596E}"/>
              </a:ext>
            </a:extLst>
          </p:cNvPr>
          <p:cNvGrpSpPr/>
          <p:nvPr/>
        </p:nvGrpSpPr>
        <p:grpSpPr>
          <a:xfrm>
            <a:off x="8339863" y="1717483"/>
            <a:ext cx="1532587" cy="1561122"/>
            <a:chOff x="1645328" y="1349111"/>
            <a:chExt cx="1532587" cy="1561122"/>
          </a:xfrm>
        </p:grpSpPr>
        <p:sp>
          <p:nvSpPr>
            <p:cNvPr id="46" name="Krychle 45">
              <a:extLst>
                <a:ext uri="{FF2B5EF4-FFF2-40B4-BE49-F238E27FC236}">
                  <a16:creationId xmlns:a16="http://schemas.microsoft.com/office/drawing/2014/main" id="{C357B961-6003-46BA-A392-B91E4FF20053}"/>
                </a:ext>
              </a:extLst>
            </p:cNvPr>
            <p:cNvSpPr/>
            <p:nvPr/>
          </p:nvSpPr>
          <p:spPr>
            <a:xfrm>
              <a:off x="1645328" y="1349111"/>
              <a:ext cx="1532587" cy="1528998"/>
            </a:xfrm>
            <a:prstGeom prst="cube">
              <a:avLst/>
            </a:prstGeom>
            <a:solidFill>
              <a:schemeClr val="bg2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7" name="Obrázek 46" descr="Obsah obrázku kreslení&#10;&#10;Popis byl vytvořen automaticky">
              <a:extLst>
                <a:ext uri="{FF2B5EF4-FFF2-40B4-BE49-F238E27FC236}">
                  <a16:creationId xmlns:a16="http://schemas.microsoft.com/office/drawing/2014/main" id="{18F37AB0-EF41-4F10-B7D5-016D690D4A5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45328" y="1743146"/>
              <a:ext cx="1172823" cy="1167087"/>
            </a:xfrm>
            <a:prstGeom prst="rect">
              <a:avLst/>
            </a:prstGeom>
          </p:spPr>
        </p:pic>
        <p:cxnSp>
          <p:nvCxnSpPr>
            <p:cNvPr id="48" name="Přímá spojnice 47">
              <a:extLst>
                <a:ext uri="{FF2B5EF4-FFF2-40B4-BE49-F238E27FC236}">
                  <a16:creationId xmlns:a16="http://schemas.microsoft.com/office/drawing/2014/main" id="{3DFAA37F-4017-4E25-8DB6-BF18B7FC83B5}"/>
                </a:ext>
              </a:extLst>
            </p:cNvPr>
            <p:cNvCxnSpPr/>
            <p:nvPr/>
          </p:nvCxnSpPr>
          <p:spPr>
            <a:xfrm>
              <a:off x="1645328" y="1711022"/>
              <a:ext cx="1172823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9" name="Skupina 48">
            <a:extLst>
              <a:ext uri="{FF2B5EF4-FFF2-40B4-BE49-F238E27FC236}">
                <a16:creationId xmlns:a16="http://schemas.microsoft.com/office/drawing/2014/main" id="{7462F314-CCB8-4D36-9BB5-128215206E8E}"/>
              </a:ext>
            </a:extLst>
          </p:cNvPr>
          <p:cNvGrpSpPr/>
          <p:nvPr/>
        </p:nvGrpSpPr>
        <p:grpSpPr>
          <a:xfrm>
            <a:off x="9571810" y="3021565"/>
            <a:ext cx="1532587" cy="1561122"/>
            <a:chOff x="1645328" y="1349111"/>
            <a:chExt cx="1532587" cy="1561122"/>
          </a:xfrm>
        </p:grpSpPr>
        <p:sp>
          <p:nvSpPr>
            <p:cNvPr id="50" name="Krychle 49">
              <a:extLst>
                <a:ext uri="{FF2B5EF4-FFF2-40B4-BE49-F238E27FC236}">
                  <a16:creationId xmlns:a16="http://schemas.microsoft.com/office/drawing/2014/main" id="{DF2374B5-23D1-4D7A-A3AE-C3CDB7EA5EB1}"/>
                </a:ext>
              </a:extLst>
            </p:cNvPr>
            <p:cNvSpPr/>
            <p:nvPr/>
          </p:nvSpPr>
          <p:spPr>
            <a:xfrm>
              <a:off x="1645328" y="1349111"/>
              <a:ext cx="1532587" cy="1528998"/>
            </a:xfrm>
            <a:prstGeom prst="cube">
              <a:avLst/>
            </a:prstGeom>
            <a:solidFill>
              <a:schemeClr val="bg2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1" name="Obrázek 50" descr="Obsah obrázku kreslení&#10;&#10;Popis byl vytvořen automaticky">
              <a:extLst>
                <a:ext uri="{FF2B5EF4-FFF2-40B4-BE49-F238E27FC236}">
                  <a16:creationId xmlns:a16="http://schemas.microsoft.com/office/drawing/2014/main" id="{30BD12D3-27DB-48AA-8ECC-DE9AA782859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45328" y="1743146"/>
              <a:ext cx="1172823" cy="1167087"/>
            </a:xfrm>
            <a:prstGeom prst="rect">
              <a:avLst/>
            </a:prstGeom>
          </p:spPr>
        </p:pic>
        <p:cxnSp>
          <p:nvCxnSpPr>
            <p:cNvPr id="52" name="Přímá spojnice 51">
              <a:extLst>
                <a:ext uri="{FF2B5EF4-FFF2-40B4-BE49-F238E27FC236}">
                  <a16:creationId xmlns:a16="http://schemas.microsoft.com/office/drawing/2014/main" id="{69F0B7BD-E491-4EAD-A1EC-4AA140DCC477}"/>
                </a:ext>
              </a:extLst>
            </p:cNvPr>
            <p:cNvCxnSpPr/>
            <p:nvPr/>
          </p:nvCxnSpPr>
          <p:spPr>
            <a:xfrm>
              <a:off x="1645328" y="1711022"/>
              <a:ext cx="1172823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417385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60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8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4000"/>
                            </p:stCondLst>
                            <p:childTnLst>
                              <p:par>
                                <p:cTn id="23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6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6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00"/>
                            </p:stCondLst>
                            <p:childTnLst>
                              <p:par>
                                <p:cTn id="7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500"/>
                            </p:stCondLst>
                            <p:childTnLst>
                              <p:par>
                                <p:cTn id="8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16" grpId="0"/>
      <p:bldP spid="27" grpId="0"/>
      <p:bldP spid="2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Skupina 11">
            <a:extLst>
              <a:ext uri="{FF2B5EF4-FFF2-40B4-BE49-F238E27FC236}">
                <a16:creationId xmlns:a16="http://schemas.microsoft.com/office/drawing/2014/main" id="{335996FB-C0F3-411E-A200-AD0662A4CB7D}"/>
              </a:ext>
            </a:extLst>
          </p:cNvPr>
          <p:cNvGrpSpPr/>
          <p:nvPr/>
        </p:nvGrpSpPr>
        <p:grpSpPr>
          <a:xfrm>
            <a:off x="6879537" y="602126"/>
            <a:ext cx="1532587" cy="1561122"/>
            <a:chOff x="1645328" y="1349111"/>
            <a:chExt cx="1532587" cy="1561122"/>
          </a:xfrm>
        </p:grpSpPr>
        <p:sp>
          <p:nvSpPr>
            <p:cNvPr id="13" name="Krychle 12">
              <a:extLst>
                <a:ext uri="{FF2B5EF4-FFF2-40B4-BE49-F238E27FC236}">
                  <a16:creationId xmlns:a16="http://schemas.microsoft.com/office/drawing/2014/main" id="{1B7327E5-A4A7-46F7-B492-70F5BFB0A62C}"/>
                </a:ext>
              </a:extLst>
            </p:cNvPr>
            <p:cNvSpPr/>
            <p:nvPr/>
          </p:nvSpPr>
          <p:spPr>
            <a:xfrm>
              <a:off x="1645328" y="1349111"/>
              <a:ext cx="1532587" cy="1528998"/>
            </a:xfrm>
            <a:prstGeom prst="cube">
              <a:avLst/>
            </a:prstGeom>
            <a:solidFill>
              <a:schemeClr val="bg2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4" name="Obrázek 13" descr="Obsah obrázku kreslení&#10;&#10;Popis byl vytvořen automaticky">
              <a:extLst>
                <a:ext uri="{FF2B5EF4-FFF2-40B4-BE49-F238E27FC236}">
                  <a16:creationId xmlns:a16="http://schemas.microsoft.com/office/drawing/2014/main" id="{10D8590D-A9DB-4188-9C62-98B73D8DBA09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45328" y="1743146"/>
              <a:ext cx="1172823" cy="1167087"/>
            </a:xfrm>
            <a:prstGeom prst="rect">
              <a:avLst/>
            </a:prstGeom>
          </p:spPr>
        </p:pic>
        <p:cxnSp>
          <p:nvCxnSpPr>
            <p:cNvPr id="15" name="Přímá spojnice 14">
              <a:extLst>
                <a:ext uri="{FF2B5EF4-FFF2-40B4-BE49-F238E27FC236}">
                  <a16:creationId xmlns:a16="http://schemas.microsoft.com/office/drawing/2014/main" id="{98264704-4D4D-4F44-AD31-370380A2AFA3}"/>
                </a:ext>
              </a:extLst>
            </p:cNvPr>
            <p:cNvCxnSpPr/>
            <p:nvPr/>
          </p:nvCxnSpPr>
          <p:spPr>
            <a:xfrm>
              <a:off x="1645328" y="1711022"/>
              <a:ext cx="1172823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17E475C9-4E93-4163-9AFC-C80B0F9E82FD}"/>
              </a:ext>
            </a:extLst>
          </p:cNvPr>
          <p:cNvSpPr txBox="1"/>
          <p:nvPr/>
        </p:nvSpPr>
        <p:spPr>
          <a:xfrm>
            <a:off x="1645328" y="3807502"/>
            <a:ext cx="262924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8 .  10 =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03AD006D-4D5C-4E95-8744-2362423FE2EE}"/>
              </a:ext>
            </a:extLst>
          </p:cNvPr>
          <p:cNvSpPr/>
          <p:nvPr/>
        </p:nvSpPr>
        <p:spPr>
          <a:xfrm>
            <a:off x="10055572" y="550616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18" name="Obdélník 17">
            <a:extLst>
              <a:ext uri="{FF2B5EF4-FFF2-40B4-BE49-F238E27FC236}">
                <a16:creationId xmlns:a16="http://schemas.microsoft.com/office/drawing/2014/main" id="{56BBEE28-D19B-4553-92A0-F9AF88C8C212}"/>
              </a:ext>
            </a:extLst>
          </p:cNvPr>
          <p:cNvSpPr/>
          <p:nvPr/>
        </p:nvSpPr>
        <p:spPr>
          <a:xfrm>
            <a:off x="1369121" y="55188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19" name="Obdélník 18">
            <a:extLst>
              <a:ext uri="{FF2B5EF4-FFF2-40B4-BE49-F238E27FC236}">
                <a16:creationId xmlns:a16="http://schemas.microsoft.com/office/drawing/2014/main" id="{66D07349-1527-41B1-BFB9-9EA9FD02E219}"/>
              </a:ext>
            </a:extLst>
          </p:cNvPr>
          <p:cNvSpPr/>
          <p:nvPr/>
        </p:nvSpPr>
        <p:spPr>
          <a:xfrm>
            <a:off x="2322910" y="55188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6640A24B-0EDC-4826-B030-3C25090CDB99}"/>
              </a:ext>
            </a:extLst>
          </p:cNvPr>
          <p:cNvSpPr/>
          <p:nvPr/>
        </p:nvSpPr>
        <p:spPr>
          <a:xfrm>
            <a:off x="3281407" y="55091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21" name="Obdélník 20">
            <a:extLst>
              <a:ext uri="{FF2B5EF4-FFF2-40B4-BE49-F238E27FC236}">
                <a16:creationId xmlns:a16="http://schemas.microsoft.com/office/drawing/2014/main" id="{2FE1F5EF-113A-4F7F-932B-CC56AE103B69}"/>
              </a:ext>
            </a:extLst>
          </p:cNvPr>
          <p:cNvSpPr/>
          <p:nvPr/>
        </p:nvSpPr>
        <p:spPr>
          <a:xfrm>
            <a:off x="4239613" y="552394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D1F71DCA-7E67-4091-89A5-3FC974FFD7D3}"/>
              </a:ext>
            </a:extLst>
          </p:cNvPr>
          <p:cNvSpPr/>
          <p:nvPr/>
        </p:nvSpPr>
        <p:spPr>
          <a:xfrm>
            <a:off x="5209580" y="55188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FC3B2EC8-A4D7-4EFC-8A4A-801444BC943B}"/>
              </a:ext>
            </a:extLst>
          </p:cNvPr>
          <p:cNvSpPr/>
          <p:nvPr/>
        </p:nvSpPr>
        <p:spPr>
          <a:xfrm>
            <a:off x="6192596" y="55188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24" name="Obdélník 23">
            <a:extLst>
              <a:ext uri="{FF2B5EF4-FFF2-40B4-BE49-F238E27FC236}">
                <a16:creationId xmlns:a16="http://schemas.microsoft.com/office/drawing/2014/main" id="{D318209A-BA88-47A2-A1FF-2EF8A6EC01EF}"/>
              </a:ext>
            </a:extLst>
          </p:cNvPr>
          <p:cNvSpPr/>
          <p:nvPr/>
        </p:nvSpPr>
        <p:spPr>
          <a:xfrm>
            <a:off x="7188631" y="55188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25" name="Obdélník 24">
            <a:extLst>
              <a:ext uri="{FF2B5EF4-FFF2-40B4-BE49-F238E27FC236}">
                <a16:creationId xmlns:a16="http://schemas.microsoft.com/office/drawing/2014/main" id="{93A40E30-C5D3-415A-9E0B-3353898DF9B8}"/>
              </a:ext>
            </a:extLst>
          </p:cNvPr>
          <p:cNvSpPr/>
          <p:nvPr/>
        </p:nvSpPr>
        <p:spPr>
          <a:xfrm>
            <a:off x="8144278" y="5508889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26" name="Obdélník 25">
            <a:extLst>
              <a:ext uri="{FF2B5EF4-FFF2-40B4-BE49-F238E27FC236}">
                <a16:creationId xmlns:a16="http://schemas.microsoft.com/office/drawing/2014/main" id="{1C1E5B64-8561-4FBA-B3FD-9088125D6A83}"/>
              </a:ext>
            </a:extLst>
          </p:cNvPr>
          <p:cNvSpPr/>
          <p:nvPr/>
        </p:nvSpPr>
        <p:spPr>
          <a:xfrm>
            <a:off x="9099925" y="550616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27" name="TextovéPole 26">
            <a:extLst>
              <a:ext uri="{FF2B5EF4-FFF2-40B4-BE49-F238E27FC236}">
                <a16:creationId xmlns:a16="http://schemas.microsoft.com/office/drawing/2014/main" id="{00C04C81-5B0D-4DC7-9DA6-7768D6A36F90}"/>
              </a:ext>
            </a:extLst>
          </p:cNvPr>
          <p:cNvSpPr txBox="1"/>
          <p:nvPr/>
        </p:nvSpPr>
        <p:spPr>
          <a:xfrm>
            <a:off x="4105475" y="3786064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8</a:t>
            </a:r>
          </a:p>
        </p:txBody>
      </p:sp>
      <p:sp>
        <p:nvSpPr>
          <p:cNvPr id="28" name="TextovéPole 27">
            <a:extLst>
              <a:ext uri="{FF2B5EF4-FFF2-40B4-BE49-F238E27FC236}">
                <a16:creationId xmlns:a16="http://schemas.microsoft.com/office/drawing/2014/main" id="{E03FFB07-619E-4331-A456-2747E3B60E0D}"/>
              </a:ext>
            </a:extLst>
          </p:cNvPr>
          <p:cNvSpPr txBox="1"/>
          <p:nvPr/>
        </p:nvSpPr>
        <p:spPr>
          <a:xfrm>
            <a:off x="4679671" y="3792155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0</a:t>
            </a:r>
          </a:p>
        </p:txBody>
      </p:sp>
      <p:grpSp>
        <p:nvGrpSpPr>
          <p:cNvPr id="33" name="Skupina 32">
            <a:extLst>
              <a:ext uri="{FF2B5EF4-FFF2-40B4-BE49-F238E27FC236}">
                <a16:creationId xmlns:a16="http://schemas.microsoft.com/office/drawing/2014/main" id="{6037CE02-3D12-45A6-AA52-A268CE7F3ACD}"/>
              </a:ext>
            </a:extLst>
          </p:cNvPr>
          <p:cNvGrpSpPr/>
          <p:nvPr/>
        </p:nvGrpSpPr>
        <p:grpSpPr>
          <a:xfrm>
            <a:off x="5217843" y="13197"/>
            <a:ext cx="1532587" cy="1561122"/>
            <a:chOff x="1645328" y="1349111"/>
            <a:chExt cx="1532587" cy="1561122"/>
          </a:xfrm>
        </p:grpSpPr>
        <p:sp>
          <p:nvSpPr>
            <p:cNvPr id="34" name="Krychle 33">
              <a:extLst>
                <a:ext uri="{FF2B5EF4-FFF2-40B4-BE49-F238E27FC236}">
                  <a16:creationId xmlns:a16="http://schemas.microsoft.com/office/drawing/2014/main" id="{AE68233F-341C-446B-A8D8-67281FE1E2A4}"/>
                </a:ext>
              </a:extLst>
            </p:cNvPr>
            <p:cNvSpPr/>
            <p:nvPr/>
          </p:nvSpPr>
          <p:spPr>
            <a:xfrm>
              <a:off x="1645328" y="1349111"/>
              <a:ext cx="1532587" cy="1528998"/>
            </a:xfrm>
            <a:prstGeom prst="cube">
              <a:avLst/>
            </a:prstGeom>
            <a:solidFill>
              <a:schemeClr val="bg2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5" name="Obrázek 34" descr="Obsah obrázku kreslení&#10;&#10;Popis byl vytvořen automaticky">
              <a:extLst>
                <a:ext uri="{FF2B5EF4-FFF2-40B4-BE49-F238E27FC236}">
                  <a16:creationId xmlns:a16="http://schemas.microsoft.com/office/drawing/2014/main" id="{FB47DAB8-7A79-44ED-9910-267DBBA48DF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45328" y="1743146"/>
              <a:ext cx="1172823" cy="1167087"/>
            </a:xfrm>
            <a:prstGeom prst="rect">
              <a:avLst/>
            </a:prstGeom>
          </p:spPr>
        </p:pic>
        <p:cxnSp>
          <p:nvCxnSpPr>
            <p:cNvPr id="36" name="Přímá spojnice 35">
              <a:extLst>
                <a:ext uri="{FF2B5EF4-FFF2-40B4-BE49-F238E27FC236}">
                  <a16:creationId xmlns:a16="http://schemas.microsoft.com/office/drawing/2014/main" id="{7F750FE1-784E-4D11-8FCA-5D31A5216326}"/>
                </a:ext>
              </a:extLst>
            </p:cNvPr>
            <p:cNvCxnSpPr/>
            <p:nvPr/>
          </p:nvCxnSpPr>
          <p:spPr>
            <a:xfrm>
              <a:off x="1645328" y="1711022"/>
              <a:ext cx="1172823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9" name="Skupina 28">
            <a:extLst>
              <a:ext uri="{FF2B5EF4-FFF2-40B4-BE49-F238E27FC236}">
                <a16:creationId xmlns:a16="http://schemas.microsoft.com/office/drawing/2014/main" id="{F26DD138-4E44-454D-9270-C3BF98B28892}"/>
              </a:ext>
            </a:extLst>
          </p:cNvPr>
          <p:cNvGrpSpPr/>
          <p:nvPr/>
        </p:nvGrpSpPr>
        <p:grpSpPr>
          <a:xfrm>
            <a:off x="229245" y="2387284"/>
            <a:ext cx="1532587" cy="1561122"/>
            <a:chOff x="1645328" y="1349111"/>
            <a:chExt cx="1532587" cy="1561122"/>
          </a:xfrm>
        </p:grpSpPr>
        <p:sp>
          <p:nvSpPr>
            <p:cNvPr id="30" name="Krychle 29">
              <a:extLst>
                <a:ext uri="{FF2B5EF4-FFF2-40B4-BE49-F238E27FC236}">
                  <a16:creationId xmlns:a16="http://schemas.microsoft.com/office/drawing/2014/main" id="{A4E706C0-6E0D-414E-807C-F7E51217446A}"/>
                </a:ext>
              </a:extLst>
            </p:cNvPr>
            <p:cNvSpPr/>
            <p:nvPr/>
          </p:nvSpPr>
          <p:spPr>
            <a:xfrm>
              <a:off x="1645328" y="1349111"/>
              <a:ext cx="1532587" cy="1528998"/>
            </a:xfrm>
            <a:prstGeom prst="cube">
              <a:avLst/>
            </a:prstGeom>
            <a:solidFill>
              <a:schemeClr val="bg2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1" name="Obrázek 30" descr="Obsah obrázku kreslení&#10;&#10;Popis byl vytvořen automaticky">
              <a:extLst>
                <a:ext uri="{FF2B5EF4-FFF2-40B4-BE49-F238E27FC236}">
                  <a16:creationId xmlns:a16="http://schemas.microsoft.com/office/drawing/2014/main" id="{359472BA-D37C-40DA-AB20-368EA0D72AB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45328" y="1743146"/>
              <a:ext cx="1172823" cy="1167087"/>
            </a:xfrm>
            <a:prstGeom prst="rect">
              <a:avLst/>
            </a:prstGeom>
          </p:spPr>
        </p:pic>
        <p:cxnSp>
          <p:nvCxnSpPr>
            <p:cNvPr id="32" name="Přímá spojnice 31">
              <a:extLst>
                <a:ext uri="{FF2B5EF4-FFF2-40B4-BE49-F238E27FC236}">
                  <a16:creationId xmlns:a16="http://schemas.microsoft.com/office/drawing/2014/main" id="{C6BDD753-04DA-4FDF-A87B-F968658759F6}"/>
                </a:ext>
              </a:extLst>
            </p:cNvPr>
            <p:cNvCxnSpPr/>
            <p:nvPr/>
          </p:nvCxnSpPr>
          <p:spPr>
            <a:xfrm>
              <a:off x="1645328" y="1711022"/>
              <a:ext cx="1172823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7" name="Skupina 36">
            <a:extLst>
              <a:ext uri="{FF2B5EF4-FFF2-40B4-BE49-F238E27FC236}">
                <a16:creationId xmlns:a16="http://schemas.microsoft.com/office/drawing/2014/main" id="{927E95AE-611C-404E-9017-FFA6FE646D32}"/>
              </a:ext>
            </a:extLst>
          </p:cNvPr>
          <p:cNvGrpSpPr/>
          <p:nvPr/>
        </p:nvGrpSpPr>
        <p:grpSpPr>
          <a:xfrm>
            <a:off x="1858735" y="1355572"/>
            <a:ext cx="1532587" cy="1561122"/>
            <a:chOff x="1645328" y="1349111"/>
            <a:chExt cx="1532587" cy="1561122"/>
          </a:xfrm>
        </p:grpSpPr>
        <p:sp>
          <p:nvSpPr>
            <p:cNvPr id="38" name="Krychle 37">
              <a:extLst>
                <a:ext uri="{FF2B5EF4-FFF2-40B4-BE49-F238E27FC236}">
                  <a16:creationId xmlns:a16="http://schemas.microsoft.com/office/drawing/2014/main" id="{9DF9440B-9449-4A03-922D-AC357E08AA00}"/>
                </a:ext>
              </a:extLst>
            </p:cNvPr>
            <p:cNvSpPr/>
            <p:nvPr/>
          </p:nvSpPr>
          <p:spPr>
            <a:xfrm>
              <a:off x="1645328" y="1349111"/>
              <a:ext cx="1532587" cy="1528998"/>
            </a:xfrm>
            <a:prstGeom prst="cube">
              <a:avLst/>
            </a:prstGeom>
            <a:solidFill>
              <a:schemeClr val="bg2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9" name="Obrázek 38" descr="Obsah obrázku kreslení&#10;&#10;Popis byl vytvořen automaticky">
              <a:extLst>
                <a:ext uri="{FF2B5EF4-FFF2-40B4-BE49-F238E27FC236}">
                  <a16:creationId xmlns:a16="http://schemas.microsoft.com/office/drawing/2014/main" id="{D271F7FF-3C0A-42EC-8AFA-1E3E287AD4A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45328" y="1743146"/>
              <a:ext cx="1172823" cy="1167087"/>
            </a:xfrm>
            <a:prstGeom prst="rect">
              <a:avLst/>
            </a:prstGeom>
          </p:spPr>
        </p:pic>
        <p:cxnSp>
          <p:nvCxnSpPr>
            <p:cNvPr id="40" name="Přímá spojnice 39">
              <a:extLst>
                <a:ext uri="{FF2B5EF4-FFF2-40B4-BE49-F238E27FC236}">
                  <a16:creationId xmlns:a16="http://schemas.microsoft.com/office/drawing/2014/main" id="{B383B1EA-3318-4245-A22B-C4E67B7F47EE}"/>
                </a:ext>
              </a:extLst>
            </p:cNvPr>
            <p:cNvCxnSpPr/>
            <p:nvPr/>
          </p:nvCxnSpPr>
          <p:spPr>
            <a:xfrm>
              <a:off x="1645328" y="1711022"/>
              <a:ext cx="1172823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1" name="Skupina 40">
            <a:extLst>
              <a:ext uri="{FF2B5EF4-FFF2-40B4-BE49-F238E27FC236}">
                <a16:creationId xmlns:a16="http://schemas.microsoft.com/office/drawing/2014/main" id="{7F2AE18C-3E18-48F4-967A-D2DD5C637FBF}"/>
              </a:ext>
            </a:extLst>
          </p:cNvPr>
          <p:cNvGrpSpPr/>
          <p:nvPr/>
        </p:nvGrpSpPr>
        <p:grpSpPr>
          <a:xfrm>
            <a:off x="3470864" y="575011"/>
            <a:ext cx="1532587" cy="1561122"/>
            <a:chOff x="1645328" y="1349111"/>
            <a:chExt cx="1532587" cy="1561122"/>
          </a:xfrm>
        </p:grpSpPr>
        <p:sp>
          <p:nvSpPr>
            <p:cNvPr id="42" name="Krychle 41">
              <a:extLst>
                <a:ext uri="{FF2B5EF4-FFF2-40B4-BE49-F238E27FC236}">
                  <a16:creationId xmlns:a16="http://schemas.microsoft.com/office/drawing/2014/main" id="{5940E137-43D6-44E7-B725-40BAE0F0220B}"/>
                </a:ext>
              </a:extLst>
            </p:cNvPr>
            <p:cNvSpPr/>
            <p:nvPr/>
          </p:nvSpPr>
          <p:spPr>
            <a:xfrm>
              <a:off x="1645328" y="1349111"/>
              <a:ext cx="1532587" cy="1528998"/>
            </a:xfrm>
            <a:prstGeom prst="cube">
              <a:avLst/>
            </a:prstGeom>
            <a:solidFill>
              <a:schemeClr val="bg2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3" name="Obrázek 42" descr="Obsah obrázku kreslení&#10;&#10;Popis byl vytvořen automaticky">
              <a:extLst>
                <a:ext uri="{FF2B5EF4-FFF2-40B4-BE49-F238E27FC236}">
                  <a16:creationId xmlns:a16="http://schemas.microsoft.com/office/drawing/2014/main" id="{A82C2609-B97D-4BE4-8888-CAC7D6BD2C52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45328" y="1743146"/>
              <a:ext cx="1172823" cy="1167087"/>
            </a:xfrm>
            <a:prstGeom prst="rect">
              <a:avLst/>
            </a:prstGeom>
          </p:spPr>
        </p:pic>
        <p:cxnSp>
          <p:nvCxnSpPr>
            <p:cNvPr id="44" name="Přímá spojnice 43">
              <a:extLst>
                <a:ext uri="{FF2B5EF4-FFF2-40B4-BE49-F238E27FC236}">
                  <a16:creationId xmlns:a16="http://schemas.microsoft.com/office/drawing/2014/main" id="{C8EEAEB1-5835-4B9C-99F4-0552C65E94F6}"/>
                </a:ext>
              </a:extLst>
            </p:cNvPr>
            <p:cNvCxnSpPr/>
            <p:nvPr/>
          </p:nvCxnSpPr>
          <p:spPr>
            <a:xfrm>
              <a:off x="1645328" y="1711022"/>
              <a:ext cx="1172823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5" name="Skupina 44">
            <a:extLst>
              <a:ext uri="{FF2B5EF4-FFF2-40B4-BE49-F238E27FC236}">
                <a16:creationId xmlns:a16="http://schemas.microsoft.com/office/drawing/2014/main" id="{09FBB365-12FB-4018-9B55-12E39A6A596E}"/>
              </a:ext>
            </a:extLst>
          </p:cNvPr>
          <p:cNvGrpSpPr/>
          <p:nvPr/>
        </p:nvGrpSpPr>
        <p:grpSpPr>
          <a:xfrm>
            <a:off x="8339863" y="1717483"/>
            <a:ext cx="1532587" cy="1561122"/>
            <a:chOff x="1645328" y="1349111"/>
            <a:chExt cx="1532587" cy="1561122"/>
          </a:xfrm>
        </p:grpSpPr>
        <p:sp>
          <p:nvSpPr>
            <p:cNvPr id="46" name="Krychle 45">
              <a:extLst>
                <a:ext uri="{FF2B5EF4-FFF2-40B4-BE49-F238E27FC236}">
                  <a16:creationId xmlns:a16="http://schemas.microsoft.com/office/drawing/2014/main" id="{C357B961-6003-46BA-A392-B91E4FF20053}"/>
                </a:ext>
              </a:extLst>
            </p:cNvPr>
            <p:cNvSpPr/>
            <p:nvPr/>
          </p:nvSpPr>
          <p:spPr>
            <a:xfrm>
              <a:off x="1645328" y="1349111"/>
              <a:ext cx="1532587" cy="1528998"/>
            </a:xfrm>
            <a:prstGeom prst="cube">
              <a:avLst/>
            </a:prstGeom>
            <a:solidFill>
              <a:schemeClr val="bg2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7" name="Obrázek 46" descr="Obsah obrázku kreslení&#10;&#10;Popis byl vytvořen automaticky">
              <a:extLst>
                <a:ext uri="{FF2B5EF4-FFF2-40B4-BE49-F238E27FC236}">
                  <a16:creationId xmlns:a16="http://schemas.microsoft.com/office/drawing/2014/main" id="{18F37AB0-EF41-4F10-B7D5-016D690D4A5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45328" y="1743146"/>
              <a:ext cx="1172823" cy="1167087"/>
            </a:xfrm>
            <a:prstGeom prst="rect">
              <a:avLst/>
            </a:prstGeom>
          </p:spPr>
        </p:pic>
        <p:cxnSp>
          <p:nvCxnSpPr>
            <p:cNvPr id="48" name="Přímá spojnice 47">
              <a:extLst>
                <a:ext uri="{FF2B5EF4-FFF2-40B4-BE49-F238E27FC236}">
                  <a16:creationId xmlns:a16="http://schemas.microsoft.com/office/drawing/2014/main" id="{3DFAA37F-4017-4E25-8DB6-BF18B7FC83B5}"/>
                </a:ext>
              </a:extLst>
            </p:cNvPr>
            <p:cNvCxnSpPr/>
            <p:nvPr/>
          </p:nvCxnSpPr>
          <p:spPr>
            <a:xfrm>
              <a:off x="1645328" y="1711022"/>
              <a:ext cx="1172823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9" name="Skupina 48">
            <a:extLst>
              <a:ext uri="{FF2B5EF4-FFF2-40B4-BE49-F238E27FC236}">
                <a16:creationId xmlns:a16="http://schemas.microsoft.com/office/drawing/2014/main" id="{7462F314-CCB8-4D36-9BB5-128215206E8E}"/>
              </a:ext>
            </a:extLst>
          </p:cNvPr>
          <p:cNvGrpSpPr/>
          <p:nvPr/>
        </p:nvGrpSpPr>
        <p:grpSpPr>
          <a:xfrm>
            <a:off x="9571810" y="3021565"/>
            <a:ext cx="1532587" cy="1561122"/>
            <a:chOff x="1645328" y="1349111"/>
            <a:chExt cx="1532587" cy="1561122"/>
          </a:xfrm>
        </p:grpSpPr>
        <p:sp>
          <p:nvSpPr>
            <p:cNvPr id="50" name="Krychle 49">
              <a:extLst>
                <a:ext uri="{FF2B5EF4-FFF2-40B4-BE49-F238E27FC236}">
                  <a16:creationId xmlns:a16="http://schemas.microsoft.com/office/drawing/2014/main" id="{DF2374B5-23D1-4D7A-A3AE-C3CDB7EA5EB1}"/>
                </a:ext>
              </a:extLst>
            </p:cNvPr>
            <p:cNvSpPr/>
            <p:nvPr/>
          </p:nvSpPr>
          <p:spPr>
            <a:xfrm>
              <a:off x="1645328" y="1349111"/>
              <a:ext cx="1532587" cy="1528998"/>
            </a:xfrm>
            <a:prstGeom prst="cube">
              <a:avLst/>
            </a:prstGeom>
            <a:solidFill>
              <a:schemeClr val="bg2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1" name="Obrázek 50" descr="Obsah obrázku kreslení&#10;&#10;Popis byl vytvořen automaticky">
              <a:extLst>
                <a:ext uri="{FF2B5EF4-FFF2-40B4-BE49-F238E27FC236}">
                  <a16:creationId xmlns:a16="http://schemas.microsoft.com/office/drawing/2014/main" id="{30BD12D3-27DB-48AA-8ECC-DE9AA782859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45328" y="1743146"/>
              <a:ext cx="1172823" cy="1167087"/>
            </a:xfrm>
            <a:prstGeom prst="rect">
              <a:avLst/>
            </a:prstGeom>
          </p:spPr>
        </p:pic>
        <p:cxnSp>
          <p:nvCxnSpPr>
            <p:cNvPr id="52" name="Přímá spojnice 51">
              <a:extLst>
                <a:ext uri="{FF2B5EF4-FFF2-40B4-BE49-F238E27FC236}">
                  <a16:creationId xmlns:a16="http://schemas.microsoft.com/office/drawing/2014/main" id="{69F0B7BD-E491-4EAD-A1EC-4AA140DCC477}"/>
                </a:ext>
              </a:extLst>
            </p:cNvPr>
            <p:cNvCxnSpPr/>
            <p:nvPr/>
          </p:nvCxnSpPr>
          <p:spPr>
            <a:xfrm>
              <a:off x="1645328" y="1711022"/>
              <a:ext cx="1172823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3" name="Skupina 52">
            <a:extLst>
              <a:ext uri="{FF2B5EF4-FFF2-40B4-BE49-F238E27FC236}">
                <a16:creationId xmlns:a16="http://schemas.microsoft.com/office/drawing/2014/main" id="{F42658BA-446D-451B-AF97-4F48518A6F3F}"/>
              </a:ext>
            </a:extLst>
          </p:cNvPr>
          <p:cNvGrpSpPr/>
          <p:nvPr/>
        </p:nvGrpSpPr>
        <p:grpSpPr>
          <a:xfrm>
            <a:off x="3641430" y="2307834"/>
            <a:ext cx="1532587" cy="1561122"/>
            <a:chOff x="1645328" y="1349111"/>
            <a:chExt cx="1532587" cy="1561122"/>
          </a:xfrm>
        </p:grpSpPr>
        <p:sp>
          <p:nvSpPr>
            <p:cNvPr id="54" name="Krychle 53">
              <a:extLst>
                <a:ext uri="{FF2B5EF4-FFF2-40B4-BE49-F238E27FC236}">
                  <a16:creationId xmlns:a16="http://schemas.microsoft.com/office/drawing/2014/main" id="{7BF90D55-3BF1-4CF6-A4F5-B6B81F2C0BB8}"/>
                </a:ext>
              </a:extLst>
            </p:cNvPr>
            <p:cNvSpPr/>
            <p:nvPr/>
          </p:nvSpPr>
          <p:spPr>
            <a:xfrm>
              <a:off x="1645328" y="1349111"/>
              <a:ext cx="1532587" cy="1528998"/>
            </a:xfrm>
            <a:prstGeom prst="cube">
              <a:avLst/>
            </a:prstGeom>
            <a:solidFill>
              <a:schemeClr val="bg2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5" name="Obrázek 54" descr="Obsah obrázku kreslení&#10;&#10;Popis byl vytvořen automaticky">
              <a:extLst>
                <a:ext uri="{FF2B5EF4-FFF2-40B4-BE49-F238E27FC236}">
                  <a16:creationId xmlns:a16="http://schemas.microsoft.com/office/drawing/2014/main" id="{A2112212-5F78-4938-A437-3038BD207A5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45328" y="1743146"/>
              <a:ext cx="1172823" cy="1167087"/>
            </a:xfrm>
            <a:prstGeom prst="rect">
              <a:avLst/>
            </a:prstGeom>
          </p:spPr>
        </p:pic>
        <p:cxnSp>
          <p:nvCxnSpPr>
            <p:cNvPr id="56" name="Přímá spojnice 55">
              <a:extLst>
                <a:ext uri="{FF2B5EF4-FFF2-40B4-BE49-F238E27FC236}">
                  <a16:creationId xmlns:a16="http://schemas.microsoft.com/office/drawing/2014/main" id="{75AC06DF-81EE-4051-9A3C-16371E4B96D9}"/>
                </a:ext>
              </a:extLst>
            </p:cNvPr>
            <p:cNvCxnSpPr/>
            <p:nvPr/>
          </p:nvCxnSpPr>
          <p:spPr>
            <a:xfrm>
              <a:off x="1645328" y="1711022"/>
              <a:ext cx="1172823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7" name="Skupina 56">
            <a:extLst>
              <a:ext uri="{FF2B5EF4-FFF2-40B4-BE49-F238E27FC236}">
                <a16:creationId xmlns:a16="http://schemas.microsoft.com/office/drawing/2014/main" id="{013E23A9-2F42-49F0-BE07-18C03BDE03FC}"/>
              </a:ext>
            </a:extLst>
          </p:cNvPr>
          <p:cNvGrpSpPr/>
          <p:nvPr/>
        </p:nvGrpSpPr>
        <p:grpSpPr>
          <a:xfrm>
            <a:off x="5624372" y="2342825"/>
            <a:ext cx="1532587" cy="1561122"/>
            <a:chOff x="1645328" y="1349111"/>
            <a:chExt cx="1532587" cy="1561122"/>
          </a:xfrm>
        </p:grpSpPr>
        <p:sp>
          <p:nvSpPr>
            <p:cNvPr id="58" name="Krychle 57">
              <a:extLst>
                <a:ext uri="{FF2B5EF4-FFF2-40B4-BE49-F238E27FC236}">
                  <a16:creationId xmlns:a16="http://schemas.microsoft.com/office/drawing/2014/main" id="{5056944A-3547-4F1D-9015-8566BAAEFE54}"/>
                </a:ext>
              </a:extLst>
            </p:cNvPr>
            <p:cNvSpPr/>
            <p:nvPr/>
          </p:nvSpPr>
          <p:spPr>
            <a:xfrm>
              <a:off x="1645328" y="1349111"/>
              <a:ext cx="1532587" cy="1528998"/>
            </a:xfrm>
            <a:prstGeom prst="cube">
              <a:avLst/>
            </a:prstGeom>
            <a:solidFill>
              <a:schemeClr val="bg2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9" name="Obrázek 58" descr="Obsah obrázku kreslení&#10;&#10;Popis byl vytvořen automaticky">
              <a:extLst>
                <a:ext uri="{FF2B5EF4-FFF2-40B4-BE49-F238E27FC236}">
                  <a16:creationId xmlns:a16="http://schemas.microsoft.com/office/drawing/2014/main" id="{C311C8DB-0286-4A99-A44D-9F2E938D9929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45328" y="1743146"/>
              <a:ext cx="1172823" cy="1167087"/>
            </a:xfrm>
            <a:prstGeom prst="rect">
              <a:avLst/>
            </a:prstGeom>
          </p:spPr>
        </p:pic>
        <p:cxnSp>
          <p:nvCxnSpPr>
            <p:cNvPr id="60" name="Přímá spojnice 59">
              <a:extLst>
                <a:ext uri="{FF2B5EF4-FFF2-40B4-BE49-F238E27FC236}">
                  <a16:creationId xmlns:a16="http://schemas.microsoft.com/office/drawing/2014/main" id="{39B10B53-63B9-4C96-8C31-883A4B290231}"/>
                </a:ext>
              </a:extLst>
            </p:cNvPr>
            <p:cNvCxnSpPr/>
            <p:nvPr/>
          </p:nvCxnSpPr>
          <p:spPr>
            <a:xfrm>
              <a:off x="1645328" y="1711022"/>
              <a:ext cx="1172823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1" name="Skupina 60">
            <a:extLst>
              <a:ext uri="{FF2B5EF4-FFF2-40B4-BE49-F238E27FC236}">
                <a16:creationId xmlns:a16="http://schemas.microsoft.com/office/drawing/2014/main" id="{79B361DB-866F-4405-BCEE-9EB4AB7D3C24}"/>
              </a:ext>
            </a:extLst>
          </p:cNvPr>
          <p:cNvGrpSpPr/>
          <p:nvPr/>
        </p:nvGrpSpPr>
        <p:grpSpPr>
          <a:xfrm>
            <a:off x="10055572" y="183476"/>
            <a:ext cx="1532587" cy="1561122"/>
            <a:chOff x="1645328" y="1349111"/>
            <a:chExt cx="1532587" cy="1561122"/>
          </a:xfrm>
        </p:grpSpPr>
        <p:sp>
          <p:nvSpPr>
            <p:cNvPr id="62" name="Krychle 61">
              <a:extLst>
                <a:ext uri="{FF2B5EF4-FFF2-40B4-BE49-F238E27FC236}">
                  <a16:creationId xmlns:a16="http://schemas.microsoft.com/office/drawing/2014/main" id="{8FEE0310-543D-41BE-84C2-1BAF6EB7D940}"/>
                </a:ext>
              </a:extLst>
            </p:cNvPr>
            <p:cNvSpPr/>
            <p:nvPr/>
          </p:nvSpPr>
          <p:spPr>
            <a:xfrm>
              <a:off x="1645328" y="1349111"/>
              <a:ext cx="1532587" cy="1528998"/>
            </a:xfrm>
            <a:prstGeom prst="cube">
              <a:avLst/>
            </a:prstGeom>
            <a:solidFill>
              <a:schemeClr val="bg2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63" name="Obrázek 62" descr="Obsah obrázku kreslení&#10;&#10;Popis byl vytvořen automaticky">
              <a:extLst>
                <a:ext uri="{FF2B5EF4-FFF2-40B4-BE49-F238E27FC236}">
                  <a16:creationId xmlns:a16="http://schemas.microsoft.com/office/drawing/2014/main" id="{47A23C7F-7F64-40F5-9843-942304F69A7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45328" y="1743146"/>
              <a:ext cx="1172823" cy="1167087"/>
            </a:xfrm>
            <a:prstGeom prst="rect">
              <a:avLst/>
            </a:prstGeom>
          </p:spPr>
        </p:pic>
        <p:cxnSp>
          <p:nvCxnSpPr>
            <p:cNvPr id="64" name="Přímá spojnice 63">
              <a:extLst>
                <a:ext uri="{FF2B5EF4-FFF2-40B4-BE49-F238E27FC236}">
                  <a16:creationId xmlns:a16="http://schemas.microsoft.com/office/drawing/2014/main" id="{021FAB37-098F-4719-8AE0-7EC58EB39E2A}"/>
                </a:ext>
              </a:extLst>
            </p:cNvPr>
            <p:cNvCxnSpPr/>
            <p:nvPr/>
          </p:nvCxnSpPr>
          <p:spPr>
            <a:xfrm>
              <a:off x="1645328" y="1711022"/>
              <a:ext cx="1172823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021261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60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8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4000"/>
                            </p:stCondLst>
                            <p:childTnLst>
                              <p:par>
                                <p:cTn id="23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6000"/>
                            </p:stCondLst>
                            <p:childTnLst>
                              <p:par>
                                <p:cTn id="26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8000"/>
                            </p:stCondLst>
                            <p:childTnLst>
                              <p:par>
                                <p:cTn id="29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0"/>
                            </p:stCondLst>
                            <p:childTnLst>
                              <p:par>
                                <p:cTn id="32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2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9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500"/>
                            </p:stCondLst>
                            <p:childTnLst>
                              <p:par>
                                <p:cTn id="9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0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16" grpId="0"/>
      <p:bldP spid="27" grpId="0"/>
      <p:bldP spid="2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ovéPole 15">
            <a:extLst>
              <a:ext uri="{FF2B5EF4-FFF2-40B4-BE49-F238E27FC236}">
                <a16:creationId xmlns:a16="http://schemas.microsoft.com/office/drawing/2014/main" id="{17E475C9-4E93-4163-9AFC-C80B0F9E82FD}"/>
              </a:ext>
            </a:extLst>
          </p:cNvPr>
          <p:cNvSpPr txBox="1"/>
          <p:nvPr/>
        </p:nvSpPr>
        <p:spPr>
          <a:xfrm>
            <a:off x="1645328" y="3807502"/>
            <a:ext cx="223971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8 .  1 =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03AD006D-4D5C-4E95-8744-2362423FE2EE}"/>
              </a:ext>
            </a:extLst>
          </p:cNvPr>
          <p:cNvSpPr/>
          <p:nvPr/>
        </p:nvSpPr>
        <p:spPr>
          <a:xfrm>
            <a:off x="10055572" y="550616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18" name="Obdélník 17">
            <a:extLst>
              <a:ext uri="{FF2B5EF4-FFF2-40B4-BE49-F238E27FC236}">
                <a16:creationId xmlns:a16="http://schemas.microsoft.com/office/drawing/2014/main" id="{56BBEE28-D19B-4553-92A0-F9AF88C8C212}"/>
              </a:ext>
            </a:extLst>
          </p:cNvPr>
          <p:cNvSpPr/>
          <p:nvPr/>
        </p:nvSpPr>
        <p:spPr>
          <a:xfrm>
            <a:off x="1369121" y="55188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19" name="Obdélník 18">
            <a:extLst>
              <a:ext uri="{FF2B5EF4-FFF2-40B4-BE49-F238E27FC236}">
                <a16:creationId xmlns:a16="http://schemas.microsoft.com/office/drawing/2014/main" id="{66D07349-1527-41B1-BFB9-9EA9FD02E219}"/>
              </a:ext>
            </a:extLst>
          </p:cNvPr>
          <p:cNvSpPr/>
          <p:nvPr/>
        </p:nvSpPr>
        <p:spPr>
          <a:xfrm>
            <a:off x="2322910" y="55188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6640A24B-0EDC-4826-B030-3C25090CDB99}"/>
              </a:ext>
            </a:extLst>
          </p:cNvPr>
          <p:cNvSpPr/>
          <p:nvPr/>
        </p:nvSpPr>
        <p:spPr>
          <a:xfrm>
            <a:off x="3281407" y="55091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21" name="Obdélník 20">
            <a:extLst>
              <a:ext uri="{FF2B5EF4-FFF2-40B4-BE49-F238E27FC236}">
                <a16:creationId xmlns:a16="http://schemas.microsoft.com/office/drawing/2014/main" id="{2FE1F5EF-113A-4F7F-932B-CC56AE103B69}"/>
              </a:ext>
            </a:extLst>
          </p:cNvPr>
          <p:cNvSpPr/>
          <p:nvPr/>
        </p:nvSpPr>
        <p:spPr>
          <a:xfrm>
            <a:off x="4239613" y="552394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D1F71DCA-7E67-4091-89A5-3FC974FFD7D3}"/>
              </a:ext>
            </a:extLst>
          </p:cNvPr>
          <p:cNvSpPr/>
          <p:nvPr/>
        </p:nvSpPr>
        <p:spPr>
          <a:xfrm>
            <a:off x="5209580" y="55188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FC3B2EC8-A4D7-4EFC-8A4A-801444BC943B}"/>
              </a:ext>
            </a:extLst>
          </p:cNvPr>
          <p:cNvSpPr/>
          <p:nvPr/>
        </p:nvSpPr>
        <p:spPr>
          <a:xfrm>
            <a:off x="6192596" y="55188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24" name="Obdélník 23">
            <a:extLst>
              <a:ext uri="{FF2B5EF4-FFF2-40B4-BE49-F238E27FC236}">
                <a16:creationId xmlns:a16="http://schemas.microsoft.com/office/drawing/2014/main" id="{D318209A-BA88-47A2-A1FF-2EF8A6EC01EF}"/>
              </a:ext>
            </a:extLst>
          </p:cNvPr>
          <p:cNvSpPr/>
          <p:nvPr/>
        </p:nvSpPr>
        <p:spPr>
          <a:xfrm>
            <a:off x="7188631" y="55188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25" name="Obdélník 24">
            <a:extLst>
              <a:ext uri="{FF2B5EF4-FFF2-40B4-BE49-F238E27FC236}">
                <a16:creationId xmlns:a16="http://schemas.microsoft.com/office/drawing/2014/main" id="{93A40E30-C5D3-415A-9E0B-3353898DF9B8}"/>
              </a:ext>
            </a:extLst>
          </p:cNvPr>
          <p:cNvSpPr/>
          <p:nvPr/>
        </p:nvSpPr>
        <p:spPr>
          <a:xfrm>
            <a:off x="8144278" y="5508889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26" name="Obdélník 25">
            <a:extLst>
              <a:ext uri="{FF2B5EF4-FFF2-40B4-BE49-F238E27FC236}">
                <a16:creationId xmlns:a16="http://schemas.microsoft.com/office/drawing/2014/main" id="{1C1E5B64-8561-4FBA-B3FD-9088125D6A83}"/>
              </a:ext>
            </a:extLst>
          </p:cNvPr>
          <p:cNvSpPr/>
          <p:nvPr/>
        </p:nvSpPr>
        <p:spPr>
          <a:xfrm>
            <a:off x="9099925" y="550616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27" name="TextovéPole 26">
            <a:extLst>
              <a:ext uri="{FF2B5EF4-FFF2-40B4-BE49-F238E27FC236}">
                <a16:creationId xmlns:a16="http://schemas.microsoft.com/office/drawing/2014/main" id="{00C04C81-5B0D-4DC7-9DA6-7768D6A36F90}"/>
              </a:ext>
            </a:extLst>
          </p:cNvPr>
          <p:cNvSpPr txBox="1"/>
          <p:nvPr/>
        </p:nvSpPr>
        <p:spPr>
          <a:xfrm>
            <a:off x="4105475" y="3786064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8</a:t>
            </a:r>
          </a:p>
        </p:txBody>
      </p:sp>
      <p:grpSp>
        <p:nvGrpSpPr>
          <p:cNvPr id="57" name="Skupina 56">
            <a:extLst>
              <a:ext uri="{FF2B5EF4-FFF2-40B4-BE49-F238E27FC236}">
                <a16:creationId xmlns:a16="http://schemas.microsoft.com/office/drawing/2014/main" id="{013E23A9-2F42-49F0-BE07-18C03BDE03FC}"/>
              </a:ext>
            </a:extLst>
          </p:cNvPr>
          <p:cNvGrpSpPr/>
          <p:nvPr/>
        </p:nvGrpSpPr>
        <p:grpSpPr>
          <a:xfrm>
            <a:off x="5559455" y="1293513"/>
            <a:ext cx="1532587" cy="1561122"/>
            <a:chOff x="1645328" y="1349111"/>
            <a:chExt cx="1532587" cy="1561122"/>
          </a:xfrm>
        </p:grpSpPr>
        <p:sp>
          <p:nvSpPr>
            <p:cNvPr id="58" name="Krychle 57">
              <a:extLst>
                <a:ext uri="{FF2B5EF4-FFF2-40B4-BE49-F238E27FC236}">
                  <a16:creationId xmlns:a16="http://schemas.microsoft.com/office/drawing/2014/main" id="{5056944A-3547-4F1D-9015-8566BAAEFE54}"/>
                </a:ext>
              </a:extLst>
            </p:cNvPr>
            <p:cNvSpPr/>
            <p:nvPr/>
          </p:nvSpPr>
          <p:spPr>
            <a:xfrm>
              <a:off x="1645328" y="1349111"/>
              <a:ext cx="1532587" cy="1528998"/>
            </a:xfrm>
            <a:prstGeom prst="cube">
              <a:avLst/>
            </a:prstGeom>
            <a:solidFill>
              <a:schemeClr val="bg2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9" name="Obrázek 58" descr="Obsah obrázku kreslení&#10;&#10;Popis byl vytvořen automaticky">
              <a:extLst>
                <a:ext uri="{FF2B5EF4-FFF2-40B4-BE49-F238E27FC236}">
                  <a16:creationId xmlns:a16="http://schemas.microsoft.com/office/drawing/2014/main" id="{C311C8DB-0286-4A99-A44D-9F2E938D9929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45328" y="1743146"/>
              <a:ext cx="1172823" cy="1167087"/>
            </a:xfrm>
            <a:prstGeom prst="rect">
              <a:avLst/>
            </a:prstGeom>
          </p:spPr>
        </p:pic>
        <p:cxnSp>
          <p:nvCxnSpPr>
            <p:cNvPr id="60" name="Přímá spojnice 59">
              <a:extLst>
                <a:ext uri="{FF2B5EF4-FFF2-40B4-BE49-F238E27FC236}">
                  <a16:creationId xmlns:a16="http://schemas.microsoft.com/office/drawing/2014/main" id="{39B10B53-63B9-4C96-8C31-883A4B290231}"/>
                </a:ext>
              </a:extLst>
            </p:cNvPr>
            <p:cNvCxnSpPr/>
            <p:nvPr/>
          </p:nvCxnSpPr>
          <p:spPr>
            <a:xfrm>
              <a:off x="1645328" y="1711022"/>
              <a:ext cx="1172823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090900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500"/>
                            </p:stCondLst>
                            <p:childTnLst>
                              <p:par>
                                <p:cTn id="6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16" grpId="0"/>
      <p:bldP spid="2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67000">
              <a:schemeClr val="tx1">
                <a:alpha val="98000"/>
                <a:lumMod val="69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Obsah obrázku stůl&#10;&#10;Popis byl vytvořen automaticky">
            <a:extLst>
              <a:ext uri="{FF2B5EF4-FFF2-40B4-BE49-F238E27FC236}">
                <a16:creationId xmlns:a16="http://schemas.microsoft.com/office/drawing/2014/main" id="{6802D2E0-B64E-4404-B404-2A56CA70823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2656" y="805867"/>
            <a:ext cx="2963022" cy="4265606"/>
          </a:xfrm>
          <a:prstGeom prst="rect">
            <a:avLst/>
          </a:prstGeom>
        </p:spPr>
      </p:pic>
      <p:sp>
        <p:nvSpPr>
          <p:cNvPr id="4" name="TextovéPole 3">
            <a:extLst>
              <a:ext uri="{FF2B5EF4-FFF2-40B4-BE49-F238E27FC236}">
                <a16:creationId xmlns:a16="http://schemas.microsoft.com/office/drawing/2014/main" id="{1A5610C1-7DFA-49C6-A78A-81676B4BC565}"/>
              </a:ext>
            </a:extLst>
          </p:cNvPr>
          <p:cNvSpPr txBox="1"/>
          <p:nvPr/>
        </p:nvSpPr>
        <p:spPr>
          <a:xfrm>
            <a:off x="4691270" y="954157"/>
            <a:ext cx="5735481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FF00"/>
                </a:solidFill>
              </a:rPr>
              <a:t>V jednom patře panelového domu je 8 oken.</a:t>
            </a:r>
          </a:p>
          <a:p>
            <a:endParaRPr lang="cs-CZ" sz="2400" dirty="0">
              <a:solidFill>
                <a:srgbClr val="FFFF00"/>
              </a:solidFill>
            </a:endParaRPr>
          </a:p>
          <a:p>
            <a:r>
              <a:rPr lang="cs-CZ" sz="2400" dirty="0">
                <a:solidFill>
                  <a:srgbClr val="FFFF00"/>
                </a:solidFill>
              </a:rPr>
              <a:t>Kolik oken bude  ve 4 patrech?</a:t>
            </a:r>
          </a:p>
          <a:p>
            <a:r>
              <a:rPr lang="cs-CZ" sz="2400" dirty="0">
                <a:solidFill>
                  <a:srgbClr val="FFFF00"/>
                </a:solidFill>
              </a:rPr>
              <a:t>Ve 4 patrech bude 32 oken.</a:t>
            </a:r>
          </a:p>
          <a:p>
            <a:endParaRPr lang="cs-CZ" sz="2400" dirty="0">
              <a:solidFill>
                <a:srgbClr val="FFFF00"/>
              </a:solidFill>
            </a:endParaRPr>
          </a:p>
          <a:p>
            <a:r>
              <a:rPr lang="cs-CZ" sz="2400" dirty="0">
                <a:solidFill>
                  <a:srgbClr val="FFFF00"/>
                </a:solidFill>
              </a:rPr>
              <a:t>Kolik oken bude v 7 patrech?</a:t>
            </a:r>
          </a:p>
          <a:p>
            <a:r>
              <a:rPr lang="cs-CZ" sz="2400" dirty="0">
                <a:solidFill>
                  <a:srgbClr val="FFFF00"/>
                </a:solidFill>
              </a:rPr>
              <a:t> V 7 patrech bude 56 oken.</a:t>
            </a:r>
          </a:p>
          <a:p>
            <a:endParaRPr lang="cs-CZ" sz="2400" dirty="0">
              <a:solidFill>
                <a:srgbClr val="FFFF00"/>
              </a:solidFill>
            </a:endParaRPr>
          </a:p>
          <a:p>
            <a:r>
              <a:rPr lang="cs-CZ" sz="2400" dirty="0">
                <a:solidFill>
                  <a:srgbClr val="FFFF00"/>
                </a:solidFill>
              </a:rPr>
              <a:t>Kolik oken bude v 9 patrech?</a:t>
            </a:r>
          </a:p>
          <a:p>
            <a:r>
              <a:rPr lang="cs-CZ" sz="2400" dirty="0">
                <a:solidFill>
                  <a:srgbClr val="FFFF00"/>
                </a:solidFill>
              </a:rPr>
              <a:t>V 9 patrech bude 72 oken.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76950D42-F4F7-47B1-ACF2-17DBD6982EB4}"/>
              </a:ext>
            </a:extLst>
          </p:cNvPr>
          <p:cNvSpPr/>
          <p:nvPr/>
        </p:nvSpPr>
        <p:spPr>
          <a:xfrm>
            <a:off x="4691270" y="2120348"/>
            <a:ext cx="3644347" cy="42406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odpověď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F80A6AB9-792E-4EA0-831E-8B88CD978CE9}"/>
              </a:ext>
            </a:extLst>
          </p:cNvPr>
          <p:cNvSpPr/>
          <p:nvPr/>
        </p:nvSpPr>
        <p:spPr>
          <a:xfrm>
            <a:off x="4691270" y="3193774"/>
            <a:ext cx="3644347" cy="42406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odpověď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43C8F6E5-AF27-4EF5-BB3B-775BB22BBFEB}"/>
              </a:ext>
            </a:extLst>
          </p:cNvPr>
          <p:cNvSpPr/>
          <p:nvPr/>
        </p:nvSpPr>
        <p:spPr>
          <a:xfrm>
            <a:off x="4691270" y="4306957"/>
            <a:ext cx="3644347" cy="3313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odpověď</a:t>
            </a:r>
          </a:p>
        </p:txBody>
      </p:sp>
    </p:spTree>
    <p:extLst>
      <p:ext uri="{BB962C8B-B14F-4D97-AF65-F5344CB8AC3E}">
        <p14:creationId xmlns:p14="http://schemas.microsoft.com/office/powerpoint/2010/main" val="2722828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extovéPole 28">
            <a:extLst>
              <a:ext uri="{FF2B5EF4-FFF2-40B4-BE49-F238E27FC236}">
                <a16:creationId xmlns:a16="http://schemas.microsoft.com/office/drawing/2014/main" id="{D0C87EC2-27E1-4AF6-BE6C-3BAADF95046C}"/>
              </a:ext>
            </a:extLst>
          </p:cNvPr>
          <p:cNvSpPr txBox="1"/>
          <p:nvPr/>
        </p:nvSpPr>
        <p:spPr>
          <a:xfrm>
            <a:off x="1413005" y="87215"/>
            <a:ext cx="72201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Použij tolik kostek aby součet jejich čísel dal výsledek 48.</a:t>
            </a:r>
          </a:p>
        </p:txBody>
      </p:sp>
      <p:grpSp>
        <p:nvGrpSpPr>
          <p:cNvPr id="54" name="Skupina 53">
            <a:extLst>
              <a:ext uri="{FF2B5EF4-FFF2-40B4-BE49-F238E27FC236}">
                <a16:creationId xmlns:a16="http://schemas.microsoft.com/office/drawing/2014/main" id="{A138E7C8-0E36-4EF5-9D38-7A8F4D87DD31}"/>
              </a:ext>
            </a:extLst>
          </p:cNvPr>
          <p:cNvGrpSpPr/>
          <p:nvPr/>
        </p:nvGrpSpPr>
        <p:grpSpPr>
          <a:xfrm>
            <a:off x="10098129" y="4521686"/>
            <a:ext cx="1216152" cy="1842517"/>
            <a:chOff x="4346713" y="2169844"/>
            <a:chExt cx="1216152" cy="1842517"/>
          </a:xfrm>
        </p:grpSpPr>
        <p:sp>
          <p:nvSpPr>
            <p:cNvPr id="55" name="Krychle 54">
              <a:extLst>
                <a:ext uri="{FF2B5EF4-FFF2-40B4-BE49-F238E27FC236}">
                  <a16:creationId xmlns:a16="http://schemas.microsoft.com/office/drawing/2014/main" id="{545F535A-A01B-45E6-9888-3DD8DC417E34}"/>
                </a:ext>
              </a:extLst>
            </p:cNvPr>
            <p:cNvSpPr/>
            <p:nvPr/>
          </p:nvSpPr>
          <p:spPr>
            <a:xfrm>
              <a:off x="4346713" y="2796209"/>
              <a:ext cx="1216152" cy="1216152"/>
            </a:xfrm>
            <a:prstGeom prst="cub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000" dirty="0">
                  <a:solidFill>
                    <a:srgbClr val="FFFF00"/>
                  </a:solidFill>
                </a:rPr>
                <a:t>8</a:t>
              </a:r>
            </a:p>
          </p:txBody>
        </p:sp>
        <p:grpSp>
          <p:nvGrpSpPr>
            <p:cNvPr id="56" name="Skupina 55">
              <a:extLst>
                <a:ext uri="{FF2B5EF4-FFF2-40B4-BE49-F238E27FC236}">
                  <a16:creationId xmlns:a16="http://schemas.microsoft.com/office/drawing/2014/main" id="{F3650BDF-CC7E-42D8-B1C4-12C61E8159B5}"/>
                </a:ext>
              </a:extLst>
            </p:cNvPr>
            <p:cNvGrpSpPr/>
            <p:nvPr/>
          </p:nvGrpSpPr>
          <p:grpSpPr>
            <a:xfrm>
              <a:off x="5284570" y="3154150"/>
              <a:ext cx="278295" cy="500270"/>
              <a:chOff x="8666922" y="2928730"/>
              <a:chExt cx="278295" cy="500270"/>
            </a:xfrm>
          </p:grpSpPr>
          <p:cxnSp>
            <p:nvCxnSpPr>
              <p:cNvPr id="60" name="Přímá spojnice 59">
                <a:extLst>
                  <a:ext uri="{FF2B5EF4-FFF2-40B4-BE49-F238E27FC236}">
                    <a16:creationId xmlns:a16="http://schemas.microsoft.com/office/drawing/2014/main" id="{897FAA9D-EEC7-4E1E-AEA3-A61F21052FC1}"/>
                  </a:ext>
                </a:extLst>
              </p:cNvPr>
              <p:cNvCxnSpPr/>
              <p:nvPr/>
            </p:nvCxnSpPr>
            <p:spPr>
              <a:xfrm flipH="1">
                <a:off x="8786191" y="2928730"/>
                <a:ext cx="159026" cy="500270"/>
              </a:xfrm>
              <a:prstGeom prst="line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1" name="Přímá spojnice 60">
                <a:extLst>
                  <a:ext uri="{FF2B5EF4-FFF2-40B4-BE49-F238E27FC236}">
                    <a16:creationId xmlns:a16="http://schemas.microsoft.com/office/drawing/2014/main" id="{F5085BF3-C709-47E8-88D8-37E5C193F3F9}"/>
                  </a:ext>
                </a:extLst>
              </p:cNvPr>
              <p:cNvCxnSpPr/>
              <p:nvPr/>
            </p:nvCxnSpPr>
            <p:spPr>
              <a:xfrm flipH="1">
                <a:off x="8666922" y="2955235"/>
                <a:ext cx="265043" cy="119269"/>
              </a:xfrm>
              <a:prstGeom prst="line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7" name="Skupina 56">
              <a:extLst>
                <a:ext uri="{FF2B5EF4-FFF2-40B4-BE49-F238E27FC236}">
                  <a16:creationId xmlns:a16="http://schemas.microsoft.com/office/drawing/2014/main" id="{9234484F-7BAE-4498-95C1-8BF2A69A131B}"/>
                </a:ext>
              </a:extLst>
            </p:cNvPr>
            <p:cNvGrpSpPr/>
            <p:nvPr/>
          </p:nvGrpSpPr>
          <p:grpSpPr>
            <a:xfrm>
              <a:off x="4588145" y="2169844"/>
              <a:ext cx="895207" cy="818588"/>
              <a:chOff x="6804306" y="2210354"/>
              <a:chExt cx="914400" cy="927364"/>
            </a:xfrm>
          </p:grpSpPr>
          <p:sp>
            <p:nvSpPr>
              <p:cNvPr id="58" name="Ovál 57">
                <a:extLst>
                  <a:ext uri="{FF2B5EF4-FFF2-40B4-BE49-F238E27FC236}">
                    <a16:creationId xmlns:a16="http://schemas.microsoft.com/office/drawing/2014/main" id="{3D83AB8F-3FAF-4A4A-98C9-36393525EE4E}"/>
                  </a:ext>
                </a:extLst>
              </p:cNvPr>
              <p:cNvSpPr/>
              <p:nvPr/>
            </p:nvSpPr>
            <p:spPr>
              <a:xfrm>
                <a:off x="7195931" y="2991810"/>
                <a:ext cx="331304" cy="145908"/>
              </a:xfrm>
              <a:prstGeom prst="ellipse">
                <a:avLst/>
              </a:prstGeom>
              <a:solidFill>
                <a:schemeClr val="accent1">
                  <a:lumMod val="60000"/>
                  <a:lumOff val="40000"/>
                </a:schemeClr>
              </a:solidFill>
              <a:ln w="57150"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9" name="Oblouk 58">
                <a:extLst>
                  <a:ext uri="{FF2B5EF4-FFF2-40B4-BE49-F238E27FC236}">
                    <a16:creationId xmlns:a16="http://schemas.microsoft.com/office/drawing/2014/main" id="{3A2CB9CF-DA18-42B2-8BC5-647C83B1E519}"/>
                  </a:ext>
                </a:extLst>
              </p:cNvPr>
              <p:cNvSpPr/>
              <p:nvPr/>
            </p:nvSpPr>
            <p:spPr>
              <a:xfrm rot="8822028">
                <a:off x="6804306" y="2210354"/>
                <a:ext cx="914400" cy="914400"/>
              </a:xfrm>
              <a:prstGeom prst="arc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62" name="Obdélník 61">
            <a:extLst>
              <a:ext uri="{FF2B5EF4-FFF2-40B4-BE49-F238E27FC236}">
                <a16:creationId xmlns:a16="http://schemas.microsoft.com/office/drawing/2014/main" id="{97C1E3C3-60C7-4718-BFCE-617D6F5DBB52}"/>
              </a:ext>
            </a:extLst>
          </p:cNvPr>
          <p:cNvSpPr/>
          <p:nvPr/>
        </p:nvSpPr>
        <p:spPr>
          <a:xfrm>
            <a:off x="689549" y="2149543"/>
            <a:ext cx="11125274" cy="2026419"/>
          </a:xfrm>
          <a:custGeom>
            <a:avLst/>
            <a:gdLst>
              <a:gd name="connsiteX0" fmla="*/ 0 w 10465707"/>
              <a:gd name="connsiteY0" fmla="*/ 0 h 737264"/>
              <a:gd name="connsiteX1" fmla="*/ 10465707 w 10465707"/>
              <a:gd name="connsiteY1" fmla="*/ 0 h 737264"/>
              <a:gd name="connsiteX2" fmla="*/ 10465707 w 10465707"/>
              <a:gd name="connsiteY2" fmla="*/ 737264 h 737264"/>
              <a:gd name="connsiteX3" fmla="*/ 0 w 10465707"/>
              <a:gd name="connsiteY3" fmla="*/ 737264 h 737264"/>
              <a:gd name="connsiteX4" fmla="*/ 0 w 10465707"/>
              <a:gd name="connsiteY4" fmla="*/ 0 h 737264"/>
              <a:gd name="connsiteX0" fmla="*/ 914400 w 10465707"/>
              <a:gd name="connsiteY0" fmla="*/ 0 h 2026419"/>
              <a:gd name="connsiteX1" fmla="*/ 10465707 w 10465707"/>
              <a:gd name="connsiteY1" fmla="*/ 1289155 h 2026419"/>
              <a:gd name="connsiteX2" fmla="*/ 10465707 w 10465707"/>
              <a:gd name="connsiteY2" fmla="*/ 2026419 h 2026419"/>
              <a:gd name="connsiteX3" fmla="*/ 0 w 10465707"/>
              <a:gd name="connsiteY3" fmla="*/ 2026419 h 2026419"/>
              <a:gd name="connsiteX4" fmla="*/ 914400 w 10465707"/>
              <a:gd name="connsiteY4" fmla="*/ 0 h 2026419"/>
              <a:gd name="connsiteX0" fmla="*/ 914400 w 11125274"/>
              <a:gd name="connsiteY0" fmla="*/ 0 h 2026419"/>
              <a:gd name="connsiteX1" fmla="*/ 11125274 w 11125274"/>
              <a:gd name="connsiteY1" fmla="*/ 44972 h 2026419"/>
              <a:gd name="connsiteX2" fmla="*/ 10465707 w 11125274"/>
              <a:gd name="connsiteY2" fmla="*/ 2026419 h 2026419"/>
              <a:gd name="connsiteX3" fmla="*/ 0 w 11125274"/>
              <a:gd name="connsiteY3" fmla="*/ 2026419 h 2026419"/>
              <a:gd name="connsiteX4" fmla="*/ 914400 w 11125274"/>
              <a:gd name="connsiteY4" fmla="*/ 0 h 20264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25274" h="2026419">
                <a:moveTo>
                  <a:pt x="914400" y="0"/>
                </a:moveTo>
                <a:lnTo>
                  <a:pt x="11125274" y="44972"/>
                </a:lnTo>
                <a:lnTo>
                  <a:pt x="10465707" y="2026419"/>
                </a:lnTo>
                <a:lnTo>
                  <a:pt x="0" y="2026419"/>
                </a:lnTo>
                <a:lnTo>
                  <a:pt x="914400" y="0"/>
                </a:lnTo>
                <a:close/>
              </a:path>
            </a:pathLst>
          </a:cu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2" name="Skupina 11">
            <a:extLst>
              <a:ext uri="{FF2B5EF4-FFF2-40B4-BE49-F238E27FC236}">
                <a16:creationId xmlns:a16="http://schemas.microsoft.com/office/drawing/2014/main" id="{E0396B9D-B32A-4CA6-9015-A2A129AC6D23}"/>
              </a:ext>
            </a:extLst>
          </p:cNvPr>
          <p:cNvGrpSpPr/>
          <p:nvPr/>
        </p:nvGrpSpPr>
        <p:grpSpPr>
          <a:xfrm>
            <a:off x="355879" y="4688754"/>
            <a:ext cx="1216152" cy="1842517"/>
            <a:chOff x="4346713" y="2169844"/>
            <a:chExt cx="1216152" cy="1842517"/>
          </a:xfrm>
        </p:grpSpPr>
        <p:sp>
          <p:nvSpPr>
            <p:cNvPr id="2" name="Krychle 1">
              <a:extLst>
                <a:ext uri="{FF2B5EF4-FFF2-40B4-BE49-F238E27FC236}">
                  <a16:creationId xmlns:a16="http://schemas.microsoft.com/office/drawing/2014/main" id="{F71AFB7C-103A-42E7-B165-8220BE60943D}"/>
                </a:ext>
              </a:extLst>
            </p:cNvPr>
            <p:cNvSpPr/>
            <p:nvPr/>
          </p:nvSpPr>
          <p:spPr>
            <a:xfrm>
              <a:off x="4346713" y="2796209"/>
              <a:ext cx="1216152" cy="1216152"/>
            </a:xfrm>
            <a:prstGeom prst="cub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000" dirty="0">
                  <a:solidFill>
                    <a:srgbClr val="FFFF00"/>
                  </a:solidFill>
                </a:rPr>
                <a:t>8</a:t>
              </a:r>
            </a:p>
          </p:txBody>
        </p:sp>
        <p:grpSp>
          <p:nvGrpSpPr>
            <p:cNvPr id="8" name="Skupina 7">
              <a:extLst>
                <a:ext uri="{FF2B5EF4-FFF2-40B4-BE49-F238E27FC236}">
                  <a16:creationId xmlns:a16="http://schemas.microsoft.com/office/drawing/2014/main" id="{0B99869D-0FEF-418D-A18F-E4728BAC345E}"/>
                </a:ext>
              </a:extLst>
            </p:cNvPr>
            <p:cNvGrpSpPr/>
            <p:nvPr/>
          </p:nvGrpSpPr>
          <p:grpSpPr>
            <a:xfrm>
              <a:off x="5284570" y="3154150"/>
              <a:ext cx="278295" cy="500270"/>
              <a:chOff x="8666922" y="2928730"/>
              <a:chExt cx="278295" cy="500270"/>
            </a:xfrm>
          </p:grpSpPr>
          <p:cxnSp>
            <p:nvCxnSpPr>
              <p:cNvPr id="5" name="Přímá spojnice 4">
                <a:extLst>
                  <a:ext uri="{FF2B5EF4-FFF2-40B4-BE49-F238E27FC236}">
                    <a16:creationId xmlns:a16="http://schemas.microsoft.com/office/drawing/2014/main" id="{8D17E359-20F1-4B07-98B0-8EC9D0656AD3}"/>
                  </a:ext>
                </a:extLst>
              </p:cNvPr>
              <p:cNvCxnSpPr/>
              <p:nvPr/>
            </p:nvCxnSpPr>
            <p:spPr>
              <a:xfrm flipH="1">
                <a:off x="8786191" y="2928730"/>
                <a:ext cx="159026" cy="500270"/>
              </a:xfrm>
              <a:prstGeom prst="line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" name="Přímá spojnice 6">
                <a:extLst>
                  <a:ext uri="{FF2B5EF4-FFF2-40B4-BE49-F238E27FC236}">
                    <a16:creationId xmlns:a16="http://schemas.microsoft.com/office/drawing/2014/main" id="{AFCD012F-B3E1-4201-B6D1-E286386636FC}"/>
                  </a:ext>
                </a:extLst>
              </p:cNvPr>
              <p:cNvCxnSpPr/>
              <p:nvPr/>
            </p:nvCxnSpPr>
            <p:spPr>
              <a:xfrm flipH="1">
                <a:off x="8666922" y="2955235"/>
                <a:ext cx="265043" cy="119269"/>
              </a:xfrm>
              <a:prstGeom prst="line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1" name="Skupina 10">
              <a:extLst>
                <a:ext uri="{FF2B5EF4-FFF2-40B4-BE49-F238E27FC236}">
                  <a16:creationId xmlns:a16="http://schemas.microsoft.com/office/drawing/2014/main" id="{DAE1E057-D270-4928-9EEB-4D656850FBC2}"/>
                </a:ext>
              </a:extLst>
            </p:cNvPr>
            <p:cNvGrpSpPr/>
            <p:nvPr/>
          </p:nvGrpSpPr>
          <p:grpSpPr>
            <a:xfrm>
              <a:off x="4588145" y="2169844"/>
              <a:ext cx="895207" cy="818588"/>
              <a:chOff x="6804306" y="2210354"/>
              <a:chExt cx="914400" cy="927364"/>
            </a:xfrm>
          </p:grpSpPr>
          <p:sp>
            <p:nvSpPr>
              <p:cNvPr id="9" name="Ovál 8">
                <a:extLst>
                  <a:ext uri="{FF2B5EF4-FFF2-40B4-BE49-F238E27FC236}">
                    <a16:creationId xmlns:a16="http://schemas.microsoft.com/office/drawing/2014/main" id="{70BFCF01-F810-4EF1-A9B2-D08FE4FF91F1}"/>
                  </a:ext>
                </a:extLst>
              </p:cNvPr>
              <p:cNvSpPr/>
              <p:nvPr/>
            </p:nvSpPr>
            <p:spPr>
              <a:xfrm>
                <a:off x="7195931" y="2991810"/>
                <a:ext cx="331304" cy="145908"/>
              </a:xfrm>
              <a:prstGeom prst="ellipse">
                <a:avLst/>
              </a:prstGeom>
              <a:solidFill>
                <a:schemeClr val="accent1">
                  <a:lumMod val="60000"/>
                  <a:lumOff val="40000"/>
                </a:schemeClr>
              </a:solidFill>
              <a:ln w="57150"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" name="Oblouk 9">
                <a:extLst>
                  <a:ext uri="{FF2B5EF4-FFF2-40B4-BE49-F238E27FC236}">
                    <a16:creationId xmlns:a16="http://schemas.microsoft.com/office/drawing/2014/main" id="{35FDCCA2-D068-4BF2-A8C2-6808DB3A4050}"/>
                  </a:ext>
                </a:extLst>
              </p:cNvPr>
              <p:cNvSpPr/>
              <p:nvPr/>
            </p:nvSpPr>
            <p:spPr>
              <a:xfrm rot="8822028">
                <a:off x="6804306" y="2210354"/>
                <a:ext cx="914400" cy="914400"/>
              </a:xfrm>
              <a:prstGeom prst="arc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13" name="Skupina 12">
            <a:extLst>
              <a:ext uri="{FF2B5EF4-FFF2-40B4-BE49-F238E27FC236}">
                <a16:creationId xmlns:a16="http://schemas.microsoft.com/office/drawing/2014/main" id="{56518432-B3D5-45ED-A5C5-9B18EDFB6F4D}"/>
              </a:ext>
            </a:extLst>
          </p:cNvPr>
          <p:cNvGrpSpPr/>
          <p:nvPr/>
        </p:nvGrpSpPr>
        <p:grpSpPr>
          <a:xfrm>
            <a:off x="2048851" y="4324885"/>
            <a:ext cx="1216152" cy="1842517"/>
            <a:chOff x="4346713" y="2169844"/>
            <a:chExt cx="1216152" cy="1842517"/>
          </a:xfrm>
        </p:grpSpPr>
        <p:sp>
          <p:nvSpPr>
            <p:cNvPr id="14" name="Krychle 13">
              <a:extLst>
                <a:ext uri="{FF2B5EF4-FFF2-40B4-BE49-F238E27FC236}">
                  <a16:creationId xmlns:a16="http://schemas.microsoft.com/office/drawing/2014/main" id="{9E977853-9BB7-456D-BC59-E9861CC1BFB0}"/>
                </a:ext>
              </a:extLst>
            </p:cNvPr>
            <p:cNvSpPr/>
            <p:nvPr/>
          </p:nvSpPr>
          <p:spPr>
            <a:xfrm>
              <a:off x="4346713" y="2796209"/>
              <a:ext cx="1216152" cy="1216152"/>
            </a:xfrm>
            <a:prstGeom prst="cub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000" dirty="0">
                  <a:solidFill>
                    <a:srgbClr val="FFFF00"/>
                  </a:solidFill>
                </a:rPr>
                <a:t>8</a:t>
              </a:r>
            </a:p>
          </p:txBody>
        </p:sp>
        <p:grpSp>
          <p:nvGrpSpPr>
            <p:cNvPr id="15" name="Skupina 14">
              <a:extLst>
                <a:ext uri="{FF2B5EF4-FFF2-40B4-BE49-F238E27FC236}">
                  <a16:creationId xmlns:a16="http://schemas.microsoft.com/office/drawing/2014/main" id="{8FBADDC7-D8A7-4EAB-BC2D-77FE2B4DF6D0}"/>
                </a:ext>
              </a:extLst>
            </p:cNvPr>
            <p:cNvGrpSpPr/>
            <p:nvPr/>
          </p:nvGrpSpPr>
          <p:grpSpPr>
            <a:xfrm>
              <a:off x="5284570" y="3154150"/>
              <a:ext cx="278295" cy="500270"/>
              <a:chOff x="8666922" y="2928730"/>
              <a:chExt cx="278295" cy="500270"/>
            </a:xfrm>
          </p:grpSpPr>
          <p:cxnSp>
            <p:nvCxnSpPr>
              <p:cNvPr id="19" name="Přímá spojnice 18">
                <a:extLst>
                  <a:ext uri="{FF2B5EF4-FFF2-40B4-BE49-F238E27FC236}">
                    <a16:creationId xmlns:a16="http://schemas.microsoft.com/office/drawing/2014/main" id="{C4B2A688-0B4A-45B9-BD75-00027585DD49}"/>
                  </a:ext>
                </a:extLst>
              </p:cNvPr>
              <p:cNvCxnSpPr/>
              <p:nvPr/>
            </p:nvCxnSpPr>
            <p:spPr>
              <a:xfrm flipH="1">
                <a:off x="8786191" y="2928730"/>
                <a:ext cx="159026" cy="500270"/>
              </a:xfrm>
              <a:prstGeom prst="line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Přímá spojnice 19">
                <a:extLst>
                  <a:ext uri="{FF2B5EF4-FFF2-40B4-BE49-F238E27FC236}">
                    <a16:creationId xmlns:a16="http://schemas.microsoft.com/office/drawing/2014/main" id="{5F8E2384-2EC1-4BBA-89E5-9418A62E04AA}"/>
                  </a:ext>
                </a:extLst>
              </p:cNvPr>
              <p:cNvCxnSpPr/>
              <p:nvPr/>
            </p:nvCxnSpPr>
            <p:spPr>
              <a:xfrm flipH="1">
                <a:off x="8666922" y="2955235"/>
                <a:ext cx="265043" cy="119269"/>
              </a:xfrm>
              <a:prstGeom prst="line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6" name="Skupina 15">
              <a:extLst>
                <a:ext uri="{FF2B5EF4-FFF2-40B4-BE49-F238E27FC236}">
                  <a16:creationId xmlns:a16="http://schemas.microsoft.com/office/drawing/2014/main" id="{EC7ADF60-C835-4148-9701-729B0837244A}"/>
                </a:ext>
              </a:extLst>
            </p:cNvPr>
            <p:cNvGrpSpPr/>
            <p:nvPr/>
          </p:nvGrpSpPr>
          <p:grpSpPr>
            <a:xfrm>
              <a:off x="4588145" y="2169844"/>
              <a:ext cx="895207" cy="818588"/>
              <a:chOff x="6804306" y="2210354"/>
              <a:chExt cx="914400" cy="927364"/>
            </a:xfrm>
          </p:grpSpPr>
          <p:sp>
            <p:nvSpPr>
              <p:cNvPr id="17" name="Ovál 16">
                <a:extLst>
                  <a:ext uri="{FF2B5EF4-FFF2-40B4-BE49-F238E27FC236}">
                    <a16:creationId xmlns:a16="http://schemas.microsoft.com/office/drawing/2014/main" id="{51A13823-6743-4365-B61D-74C0CD39BACF}"/>
                  </a:ext>
                </a:extLst>
              </p:cNvPr>
              <p:cNvSpPr/>
              <p:nvPr/>
            </p:nvSpPr>
            <p:spPr>
              <a:xfrm>
                <a:off x="7195931" y="2991810"/>
                <a:ext cx="331304" cy="145908"/>
              </a:xfrm>
              <a:prstGeom prst="ellipse">
                <a:avLst/>
              </a:prstGeom>
              <a:solidFill>
                <a:schemeClr val="accent1">
                  <a:lumMod val="60000"/>
                  <a:lumOff val="40000"/>
                </a:schemeClr>
              </a:solidFill>
              <a:ln w="57150"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" name="Oblouk 17">
                <a:extLst>
                  <a:ext uri="{FF2B5EF4-FFF2-40B4-BE49-F238E27FC236}">
                    <a16:creationId xmlns:a16="http://schemas.microsoft.com/office/drawing/2014/main" id="{B9841C87-553D-4D1A-9D98-7F7E18B52DF1}"/>
                  </a:ext>
                </a:extLst>
              </p:cNvPr>
              <p:cNvSpPr/>
              <p:nvPr/>
            </p:nvSpPr>
            <p:spPr>
              <a:xfrm rot="8822028">
                <a:off x="6804306" y="2210354"/>
                <a:ext cx="914400" cy="914400"/>
              </a:xfrm>
              <a:prstGeom prst="arc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21" name="Skupina 20">
            <a:extLst>
              <a:ext uri="{FF2B5EF4-FFF2-40B4-BE49-F238E27FC236}">
                <a16:creationId xmlns:a16="http://schemas.microsoft.com/office/drawing/2014/main" id="{098ECECA-98DD-4C22-8C70-D9B15A7AAD2D}"/>
              </a:ext>
            </a:extLst>
          </p:cNvPr>
          <p:cNvGrpSpPr/>
          <p:nvPr/>
        </p:nvGrpSpPr>
        <p:grpSpPr>
          <a:xfrm>
            <a:off x="3498953" y="4521686"/>
            <a:ext cx="1216152" cy="1842517"/>
            <a:chOff x="4346713" y="2169844"/>
            <a:chExt cx="1216152" cy="1842517"/>
          </a:xfrm>
        </p:grpSpPr>
        <p:sp>
          <p:nvSpPr>
            <p:cNvPr id="22" name="Krychle 21">
              <a:extLst>
                <a:ext uri="{FF2B5EF4-FFF2-40B4-BE49-F238E27FC236}">
                  <a16:creationId xmlns:a16="http://schemas.microsoft.com/office/drawing/2014/main" id="{2596DE3F-0A16-43FC-B833-0B6AECE643A4}"/>
                </a:ext>
              </a:extLst>
            </p:cNvPr>
            <p:cNvSpPr/>
            <p:nvPr/>
          </p:nvSpPr>
          <p:spPr>
            <a:xfrm>
              <a:off x="4346713" y="2796209"/>
              <a:ext cx="1216152" cy="1216152"/>
            </a:xfrm>
            <a:prstGeom prst="cub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000" dirty="0">
                  <a:solidFill>
                    <a:srgbClr val="FFFF00"/>
                  </a:solidFill>
                </a:rPr>
                <a:t>8</a:t>
              </a:r>
            </a:p>
          </p:txBody>
        </p:sp>
        <p:grpSp>
          <p:nvGrpSpPr>
            <p:cNvPr id="23" name="Skupina 22">
              <a:extLst>
                <a:ext uri="{FF2B5EF4-FFF2-40B4-BE49-F238E27FC236}">
                  <a16:creationId xmlns:a16="http://schemas.microsoft.com/office/drawing/2014/main" id="{55A069E7-5F13-427E-9A8E-299431E90BC2}"/>
                </a:ext>
              </a:extLst>
            </p:cNvPr>
            <p:cNvGrpSpPr/>
            <p:nvPr/>
          </p:nvGrpSpPr>
          <p:grpSpPr>
            <a:xfrm>
              <a:off x="5284570" y="3154150"/>
              <a:ext cx="278295" cy="500270"/>
              <a:chOff x="8666922" y="2928730"/>
              <a:chExt cx="278295" cy="500270"/>
            </a:xfrm>
          </p:grpSpPr>
          <p:cxnSp>
            <p:nvCxnSpPr>
              <p:cNvPr id="27" name="Přímá spojnice 26">
                <a:extLst>
                  <a:ext uri="{FF2B5EF4-FFF2-40B4-BE49-F238E27FC236}">
                    <a16:creationId xmlns:a16="http://schemas.microsoft.com/office/drawing/2014/main" id="{01270155-7A3D-41A6-965F-3C38B5CD5582}"/>
                  </a:ext>
                </a:extLst>
              </p:cNvPr>
              <p:cNvCxnSpPr/>
              <p:nvPr/>
            </p:nvCxnSpPr>
            <p:spPr>
              <a:xfrm flipH="1">
                <a:off x="8786191" y="2928730"/>
                <a:ext cx="159026" cy="500270"/>
              </a:xfrm>
              <a:prstGeom prst="line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Přímá spojnice 27">
                <a:extLst>
                  <a:ext uri="{FF2B5EF4-FFF2-40B4-BE49-F238E27FC236}">
                    <a16:creationId xmlns:a16="http://schemas.microsoft.com/office/drawing/2014/main" id="{8D7C4829-F7DB-450A-92AE-D4DDC7AA9A83}"/>
                  </a:ext>
                </a:extLst>
              </p:cNvPr>
              <p:cNvCxnSpPr/>
              <p:nvPr/>
            </p:nvCxnSpPr>
            <p:spPr>
              <a:xfrm flipH="1">
                <a:off x="8666922" y="2955235"/>
                <a:ext cx="265043" cy="119269"/>
              </a:xfrm>
              <a:prstGeom prst="line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4" name="Skupina 23">
              <a:extLst>
                <a:ext uri="{FF2B5EF4-FFF2-40B4-BE49-F238E27FC236}">
                  <a16:creationId xmlns:a16="http://schemas.microsoft.com/office/drawing/2014/main" id="{180FCC6F-6FC6-4119-A70E-0C610087D9BD}"/>
                </a:ext>
              </a:extLst>
            </p:cNvPr>
            <p:cNvGrpSpPr/>
            <p:nvPr/>
          </p:nvGrpSpPr>
          <p:grpSpPr>
            <a:xfrm>
              <a:off x="4588145" y="2169844"/>
              <a:ext cx="895207" cy="818588"/>
              <a:chOff x="6804306" y="2210354"/>
              <a:chExt cx="914400" cy="927364"/>
            </a:xfrm>
          </p:grpSpPr>
          <p:sp>
            <p:nvSpPr>
              <p:cNvPr id="25" name="Ovál 24">
                <a:extLst>
                  <a:ext uri="{FF2B5EF4-FFF2-40B4-BE49-F238E27FC236}">
                    <a16:creationId xmlns:a16="http://schemas.microsoft.com/office/drawing/2014/main" id="{1EFC3161-4E5C-425B-A8D3-4774EBB3C7A2}"/>
                  </a:ext>
                </a:extLst>
              </p:cNvPr>
              <p:cNvSpPr/>
              <p:nvPr/>
            </p:nvSpPr>
            <p:spPr>
              <a:xfrm>
                <a:off x="7195931" y="2991810"/>
                <a:ext cx="331304" cy="145908"/>
              </a:xfrm>
              <a:prstGeom prst="ellipse">
                <a:avLst/>
              </a:prstGeom>
              <a:solidFill>
                <a:schemeClr val="accent1">
                  <a:lumMod val="60000"/>
                  <a:lumOff val="40000"/>
                </a:schemeClr>
              </a:solidFill>
              <a:ln w="57150"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6" name="Oblouk 25">
                <a:extLst>
                  <a:ext uri="{FF2B5EF4-FFF2-40B4-BE49-F238E27FC236}">
                    <a16:creationId xmlns:a16="http://schemas.microsoft.com/office/drawing/2014/main" id="{FF310C06-CAAE-4F9F-A82E-C99B1F6FB1DA}"/>
                  </a:ext>
                </a:extLst>
              </p:cNvPr>
              <p:cNvSpPr/>
              <p:nvPr/>
            </p:nvSpPr>
            <p:spPr>
              <a:xfrm rot="8822028">
                <a:off x="6804306" y="2210354"/>
                <a:ext cx="914400" cy="914400"/>
              </a:xfrm>
              <a:prstGeom prst="arc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30" name="Skupina 29">
            <a:extLst>
              <a:ext uri="{FF2B5EF4-FFF2-40B4-BE49-F238E27FC236}">
                <a16:creationId xmlns:a16="http://schemas.microsoft.com/office/drawing/2014/main" id="{721FB79B-49AD-404D-AB0A-CE9965C1A74C}"/>
              </a:ext>
            </a:extLst>
          </p:cNvPr>
          <p:cNvGrpSpPr/>
          <p:nvPr/>
        </p:nvGrpSpPr>
        <p:grpSpPr>
          <a:xfrm>
            <a:off x="5057864" y="4134725"/>
            <a:ext cx="1216152" cy="1842517"/>
            <a:chOff x="4346713" y="2169844"/>
            <a:chExt cx="1216152" cy="1842517"/>
          </a:xfrm>
        </p:grpSpPr>
        <p:sp>
          <p:nvSpPr>
            <p:cNvPr id="31" name="Krychle 30">
              <a:extLst>
                <a:ext uri="{FF2B5EF4-FFF2-40B4-BE49-F238E27FC236}">
                  <a16:creationId xmlns:a16="http://schemas.microsoft.com/office/drawing/2014/main" id="{3ACA0EBC-158E-447B-BC42-2C7D319FB6AB}"/>
                </a:ext>
              </a:extLst>
            </p:cNvPr>
            <p:cNvSpPr/>
            <p:nvPr/>
          </p:nvSpPr>
          <p:spPr>
            <a:xfrm>
              <a:off x="4346713" y="2796209"/>
              <a:ext cx="1216152" cy="1216152"/>
            </a:xfrm>
            <a:prstGeom prst="cub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000" dirty="0">
                  <a:solidFill>
                    <a:srgbClr val="FFFF00"/>
                  </a:solidFill>
                </a:rPr>
                <a:t>8</a:t>
              </a:r>
            </a:p>
          </p:txBody>
        </p:sp>
        <p:grpSp>
          <p:nvGrpSpPr>
            <p:cNvPr id="32" name="Skupina 31">
              <a:extLst>
                <a:ext uri="{FF2B5EF4-FFF2-40B4-BE49-F238E27FC236}">
                  <a16:creationId xmlns:a16="http://schemas.microsoft.com/office/drawing/2014/main" id="{BFCDA9D5-64C4-4A30-BA64-DF797B127C36}"/>
                </a:ext>
              </a:extLst>
            </p:cNvPr>
            <p:cNvGrpSpPr/>
            <p:nvPr/>
          </p:nvGrpSpPr>
          <p:grpSpPr>
            <a:xfrm>
              <a:off x="5284570" y="3154150"/>
              <a:ext cx="278295" cy="500270"/>
              <a:chOff x="8666922" y="2928730"/>
              <a:chExt cx="278295" cy="500270"/>
            </a:xfrm>
          </p:grpSpPr>
          <p:cxnSp>
            <p:nvCxnSpPr>
              <p:cNvPr id="36" name="Přímá spojnice 35">
                <a:extLst>
                  <a:ext uri="{FF2B5EF4-FFF2-40B4-BE49-F238E27FC236}">
                    <a16:creationId xmlns:a16="http://schemas.microsoft.com/office/drawing/2014/main" id="{87F9C48F-D252-4E1D-8EFD-CD94DE83AAD0}"/>
                  </a:ext>
                </a:extLst>
              </p:cNvPr>
              <p:cNvCxnSpPr/>
              <p:nvPr/>
            </p:nvCxnSpPr>
            <p:spPr>
              <a:xfrm flipH="1">
                <a:off x="8786191" y="2928730"/>
                <a:ext cx="159026" cy="500270"/>
              </a:xfrm>
              <a:prstGeom prst="line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7" name="Přímá spojnice 36">
                <a:extLst>
                  <a:ext uri="{FF2B5EF4-FFF2-40B4-BE49-F238E27FC236}">
                    <a16:creationId xmlns:a16="http://schemas.microsoft.com/office/drawing/2014/main" id="{2CA90994-060D-4090-B23A-20A07534CBC5}"/>
                  </a:ext>
                </a:extLst>
              </p:cNvPr>
              <p:cNvCxnSpPr/>
              <p:nvPr/>
            </p:nvCxnSpPr>
            <p:spPr>
              <a:xfrm flipH="1">
                <a:off x="8666922" y="2955235"/>
                <a:ext cx="265043" cy="119269"/>
              </a:xfrm>
              <a:prstGeom prst="line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3" name="Skupina 32">
              <a:extLst>
                <a:ext uri="{FF2B5EF4-FFF2-40B4-BE49-F238E27FC236}">
                  <a16:creationId xmlns:a16="http://schemas.microsoft.com/office/drawing/2014/main" id="{55EA5DF5-6317-4AD0-B715-84B758DC264F}"/>
                </a:ext>
              </a:extLst>
            </p:cNvPr>
            <p:cNvGrpSpPr/>
            <p:nvPr/>
          </p:nvGrpSpPr>
          <p:grpSpPr>
            <a:xfrm>
              <a:off x="4588145" y="2169844"/>
              <a:ext cx="895207" cy="818588"/>
              <a:chOff x="6804306" y="2210354"/>
              <a:chExt cx="914400" cy="927364"/>
            </a:xfrm>
          </p:grpSpPr>
          <p:sp>
            <p:nvSpPr>
              <p:cNvPr id="34" name="Ovál 33">
                <a:extLst>
                  <a:ext uri="{FF2B5EF4-FFF2-40B4-BE49-F238E27FC236}">
                    <a16:creationId xmlns:a16="http://schemas.microsoft.com/office/drawing/2014/main" id="{C6AA4FE2-B68E-4675-96FB-373BECC8F496}"/>
                  </a:ext>
                </a:extLst>
              </p:cNvPr>
              <p:cNvSpPr/>
              <p:nvPr/>
            </p:nvSpPr>
            <p:spPr>
              <a:xfrm>
                <a:off x="7195931" y="2991810"/>
                <a:ext cx="331304" cy="145908"/>
              </a:xfrm>
              <a:prstGeom prst="ellipse">
                <a:avLst/>
              </a:prstGeom>
              <a:solidFill>
                <a:schemeClr val="accent1">
                  <a:lumMod val="60000"/>
                  <a:lumOff val="40000"/>
                </a:schemeClr>
              </a:solidFill>
              <a:ln w="57150"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5" name="Oblouk 34">
                <a:extLst>
                  <a:ext uri="{FF2B5EF4-FFF2-40B4-BE49-F238E27FC236}">
                    <a16:creationId xmlns:a16="http://schemas.microsoft.com/office/drawing/2014/main" id="{EC093126-4388-41CA-9D81-06376CEDC2F2}"/>
                  </a:ext>
                </a:extLst>
              </p:cNvPr>
              <p:cNvSpPr/>
              <p:nvPr/>
            </p:nvSpPr>
            <p:spPr>
              <a:xfrm rot="8822028">
                <a:off x="6804306" y="2210354"/>
                <a:ext cx="914400" cy="914400"/>
              </a:xfrm>
              <a:prstGeom prst="arc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38" name="Skupina 37">
            <a:extLst>
              <a:ext uri="{FF2B5EF4-FFF2-40B4-BE49-F238E27FC236}">
                <a16:creationId xmlns:a16="http://schemas.microsoft.com/office/drawing/2014/main" id="{FE43EF37-52CA-4DEE-BA67-75CAE4E9EE8B}"/>
              </a:ext>
            </a:extLst>
          </p:cNvPr>
          <p:cNvGrpSpPr/>
          <p:nvPr/>
        </p:nvGrpSpPr>
        <p:grpSpPr>
          <a:xfrm>
            <a:off x="6671818" y="4474071"/>
            <a:ext cx="1216152" cy="1842517"/>
            <a:chOff x="4346713" y="2169844"/>
            <a:chExt cx="1216152" cy="1842517"/>
          </a:xfrm>
        </p:grpSpPr>
        <p:sp>
          <p:nvSpPr>
            <p:cNvPr id="39" name="Krychle 38">
              <a:extLst>
                <a:ext uri="{FF2B5EF4-FFF2-40B4-BE49-F238E27FC236}">
                  <a16:creationId xmlns:a16="http://schemas.microsoft.com/office/drawing/2014/main" id="{D664E35D-8BBD-41AE-BE5C-A4B6546D7414}"/>
                </a:ext>
              </a:extLst>
            </p:cNvPr>
            <p:cNvSpPr/>
            <p:nvPr/>
          </p:nvSpPr>
          <p:spPr>
            <a:xfrm>
              <a:off x="4346713" y="2796209"/>
              <a:ext cx="1216152" cy="1216152"/>
            </a:xfrm>
            <a:prstGeom prst="cub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000" dirty="0">
                  <a:solidFill>
                    <a:srgbClr val="FFFF00"/>
                  </a:solidFill>
                </a:rPr>
                <a:t>8</a:t>
              </a:r>
            </a:p>
          </p:txBody>
        </p:sp>
        <p:grpSp>
          <p:nvGrpSpPr>
            <p:cNvPr id="40" name="Skupina 39">
              <a:extLst>
                <a:ext uri="{FF2B5EF4-FFF2-40B4-BE49-F238E27FC236}">
                  <a16:creationId xmlns:a16="http://schemas.microsoft.com/office/drawing/2014/main" id="{F41F6C3B-C4DB-4D53-8EF7-A997BA64E924}"/>
                </a:ext>
              </a:extLst>
            </p:cNvPr>
            <p:cNvGrpSpPr/>
            <p:nvPr/>
          </p:nvGrpSpPr>
          <p:grpSpPr>
            <a:xfrm>
              <a:off x="5284570" y="3154150"/>
              <a:ext cx="278295" cy="500270"/>
              <a:chOff x="8666922" y="2928730"/>
              <a:chExt cx="278295" cy="500270"/>
            </a:xfrm>
          </p:grpSpPr>
          <p:cxnSp>
            <p:nvCxnSpPr>
              <p:cNvPr id="44" name="Přímá spojnice 43">
                <a:extLst>
                  <a:ext uri="{FF2B5EF4-FFF2-40B4-BE49-F238E27FC236}">
                    <a16:creationId xmlns:a16="http://schemas.microsoft.com/office/drawing/2014/main" id="{125B083C-EE9F-443D-8535-5167D6214D50}"/>
                  </a:ext>
                </a:extLst>
              </p:cNvPr>
              <p:cNvCxnSpPr/>
              <p:nvPr/>
            </p:nvCxnSpPr>
            <p:spPr>
              <a:xfrm flipH="1">
                <a:off x="8786191" y="2928730"/>
                <a:ext cx="159026" cy="500270"/>
              </a:xfrm>
              <a:prstGeom prst="line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" name="Přímá spojnice 44">
                <a:extLst>
                  <a:ext uri="{FF2B5EF4-FFF2-40B4-BE49-F238E27FC236}">
                    <a16:creationId xmlns:a16="http://schemas.microsoft.com/office/drawing/2014/main" id="{E56B2896-6A8D-4E58-BA6A-E5466E62BDB5}"/>
                  </a:ext>
                </a:extLst>
              </p:cNvPr>
              <p:cNvCxnSpPr/>
              <p:nvPr/>
            </p:nvCxnSpPr>
            <p:spPr>
              <a:xfrm flipH="1">
                <a:off x="8666922" y="2955235"/>
                <a:ext cx="265043" cy="119269"/>
              </a:xfrm>
              <a:prstGeom prst="line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1" name="Skupina 40">
              <a:extLst>
                <a:ext uri="{FF2B5EF4-FFF2-40B4-BE49-F238E27FC236}">
                  <a16:creationId xmlns:a16="http://schemas.microsoft.com/office/drawing/2014/main" id="{E2DC75A0-A407-431B-93A5-DDB3186F43EE}"/>
                </a:ext>
              </a:extLst>
            </p:cNvPr>
            <p:cNvGrpSpPr/>
            <p:nvPr/>
          </p:nvGrpSpPr>
          <p:grpSpPr>
            <a:xfrm>
              <a:off x="4588145" y="2169844"/>
              <a:ext cx="895207" cy="818588"/>
              <a:chOff x="6804306" y="2210354"/>
              <a:chExt cx="914400" cy="927364"/>
            </a:xfrm>
          </p:grpSpPr>
          <p:sp>
            <p:nvSpPr>
              <p:cNvPr id="42" name="Ovál 41">
                <a:extLst>
                  <a:ext uri="{FF2B5EF4-FFF2-40B4-BE49-F238E27FC236}">
                    <a16:creationId xmlns:a16="http://schemas.microsoft.com/office/drawing/2014/main" id="{3BDCABA7-01E0-4C57-B752-644DD5A0AA37}"/>
                  </a:ext>
                </a:extLst>
              </p:cNvPr>
              <p:cNvSpPr/>
              <p:nvPr/>
            </p:nvSpPr>
            <p:spPr>
              <a:xfrm>
                <a:off x="7195931" y="2991810"/>
                <a:ext cx="331304" cy="145908"/>
              </a:xfrm>
              <a:prstGeom prst="ellipse">
                <a:avLst/>
              </a:prstGeom>
              <a:solidFill>
                <a:schemeClr val="accent1">
                  <a:lumMod val="60000"/>
                  <a:lumOff val="40000"/>
                </a:schemeClr>
              </a:solidFill>
              <a:ln w="57150"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3" name="Oblouk 42">
                <a:extLst>
                  <a:ext uri="{FF2B5EF4-FFF2-40B4-BE49-F238E27FC236}">
                    <a16:creationId xmlns:a16="http://schemas.microsoft.com/office/drawing/2014/main" id="{0FB6DFA1-9F63-48B4-A0B3-4246C027DD56}"/>
                  </a:ext>
                </a:extLst>
              </p:cNvPr>
              <p:cNvSpPr/>
              <p:nvPr/>
            </p:nvSpPr>
            <p:spPr>
              <a:xfrm rot="8822028">
                <a:off x="6804306" y="2210354"/>
                <a:ext cx="914400" cy="914400"/>
              </a:xfrm>
              <a:prstGeom prst="arc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46" name="Skupina 45">
            <a:extLst>
              <a:ext uri="{FF2B5EF4-FFF2-40B4-BE49-F238E27FC236}">
                <a16:creationId xmlns:a16="http://schemas.microsoft.com/office/drawing/2014/main" id="{71349732-C047-4B80-9BDD-6A64184F94AE}"/>
              </a:ext>
            </a:extLst>
          </p:cNvPr>
          <p:cNvGrpSpPr/>
          <p:nvPr/>
        </p:nvGrpSpPr>
        <p:grpSpPr>
          <a:xfrm>
            <a:off x="8385796" y="4474071"/>
            <a:ext cx="1216152" cy="1842517"/>
            <a:chOff x="4346713" y="2169844"/>
            <a:chExt cx="1216152" cy="1842517"/>
          </a:xfrm>
        </p:grpSpPr>
        <p:sp>
          <p:nvSpPr>
            <p:cNvPr id="47" name="Krychle 46">
              <a:extLst>
                <a:ext uri="{FF2B5EF4-FFF2-40B4-BE49-F238E27FC236}">
                  <a16:creationId xmlns:a16="http://schemas.microsoft.com/office/drawing/2014/main" id="{8CCCA1FE-72B2-48E1-A602-944C60C86DE9}"/>
                </a:ext>
              </a:extLst>
            </p:cNvPr>
            <p:cNvSpPr/>
            <p:nvPr/>
          </p:nvSpPr>
          <p:spPr>
            <a:xfrm>
              <a:off x="4346713" y="2796209"/>
              <a:ext cx="1216152" cy="1216152"/>
            </a:xfrm>
            <a:prstGeom prst="cub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000" dirty="0">
                  <a:solidFill>
                    <a:srgbClr val="FFFF00"/>
                  </a:solidFill>
                </a:rPr>
                <a:t>8</a:t>
              </a:r>
            </a:p>
          </p:txBody>
        </p:sp>
        <p:grpSp>
          <p:nvGrpSpPr>
            <p:cNvPr id="48" name="Skupina 47">
              <a:extLst>
                <a:ext uri="{FF2B5EF4-FFF2-40B4-BE49-F238E27FC236}">
                  <a16:creationId xmlns:a16="http://schemas.microsoft.com/office/drawing/2014/main" id="{E8A7F9FD-5063-4A58-AFE2-602D23BC0735}"/>
                </a:ext>
              </a:extLst>
            </p:cNvPr>
            <p:cNvGrpSpPr/>
            <p:nvPr/>
          </p:nvGrpSpPr>
          <p:grpSpPr>
            <a:xfrm>
              <a:off x="5284570" y="3154150"/>
              <a:ext cx="278295" cy="500270"/>
              <a:chOff x="8666922" y="2928730"/>
              <a:chExt cx="278295" cy="500270"/>
            </a:xfrm>
          </p:grpSpPr>
          <p:cxnSp>
            <p:nvCxnSpPr>
              <p:cNvPr id="52" name="Přímá spojnice 51">
                <a:extLst>
                  <a:ext uri="{FF2B5EF4-FFF2-40B4-BE49-F238E27FC236}">
                    <a16:creationId xmlns:a16="http://schemas.microsoft.com/office/drawing/2014/main" id="{6023F132-F22D-4194-A8F5-8480C2B49341}"/>
                  </a:ext>
                </a:extLst>
              </p:cNvPr>
              <p:cNvCxnSpPr/>
              <p:nvPr/>
            </p:nvCxnSpPr>
            <p:spPr>
              <a:xfrm flipH="1">
                <a:off x="8786191" y="2928730"/>
                <a:ext cx="159026" cy="500270"/>
              </a:xfrm>
              <a:prstGeom prst="line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3" name="Přímá spojnice 52">
                <a:extLst>
                  <a:ext uri="{FF2B5EF4-FFF2-40B4-BE49-F238E27FC236}">
                    <a16:creationId xmlns:a16="http://schemas.microsoft.com/office/drawing/2014/main" id="{4F1E7446-47F7-499E-B961-3E0C42A3EE1B}"/>
                  </a:ext>
                </a:extLst>
              </p:cNvPr>
              <p:cNvCxnSpPr/>
              <p:nvPr/>
            </p:nvCxnSpPr>
            <p:spPr>
              <a:xfrm flipH="1">
                <a:off x="8666922" y="2955235"/>
                <a:ext cx="265043" cy="119269"/>
              </a:xfrm>
              <a:prstGeom prst="line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9" name="Skupina 48">
              <a:extLst>
                <a:ext uri="{FF2B5EF4-FFF2-40B4-BE49-F238E27FC236}">
                  <a16:creationId xmlns:a16="http://schemas.microsoft.com/office/drawing/2014/main" id="{BA52575C-0832-4229-A4EB-74FF0325AD56}"/>
                </a:ext>
              </a:extLst>
            </p:cNvPr>
            <p:cNvGrpSpPr/>
            <p:nvPr/>
          </p:nvGrpSpPr>
          <p:grpSpPr>
            <a:xfrm>
              <a:off x="4588145" y="2169844"/>
              <a:ext cx="895207" cy="818588"/>
              <a:chOff x="6804306" y="2210354"/>
              <a:chExt cx="914400" cy="927364"/>
            </a:xfrm>
          </p:grpSpPr>
          <p:sp>
            <p:nvSpPr>
              <p:cNvPr id="50" name="Ovál 49">
                <a:extLst>
                  <a:ext uri="{FF2B5EF4-FFF2-40B4-BE49-F238E27FC236}">
                    <a16:creationId xmlns:a16="http://schemas.microsoft.com/office/drawing/2014/main" id="{447B466F-CB15-44B9-8773-D95A0A5223F5}"/>
                  </a:ext>
                </a:extLst>
              </p:cNvPr>
              <p:cNvSpPr/>
              <p:nvPr/>
            </p:nvSpPr>
            <p:spPr>
              <a:xfrm>
                <a:off x="7195931" y="2991810"/>
                <a:ext cx="331304" cy="145908"/>
              </a:xfrm>
              <a:prstGeom prst="ellipse">
                <a:avLst/>
              </a:prstGeom>
              <a:solidFill>
                <a:schemeClr val="accent1">
                  <a:lumMod val="60000"/>
                  <a:lumOff val="40000"/>
                </a:schemeClr>
              </a:solidFill>
              <a:ln w="57150"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1" name="Oblouk 50">
                <a:extLst>
                  <a:ext uri="{FF2B5EF4-FFF2-40B4-BE49-F238E27FC236}">
                    <a16:creationId xmlns:a16="http://schemas.microsoft.com/office/drawing/2014/main" id="{1FF5C236-5644-4813-A16A-68F6972A35D9}"/>
                  </a:ext>
                </a:extLst>
              </p:cNvPr>
              <p:cNvSpPr/>
              <p:nvPr/>
            </p:nvSpPr>
            <p:spPr>
              <a:xfrm rot="8822028">
                <a:off x="6804306" y="2210354"/>
                <a:ext cx="914400" cy="914400"/>
              </a:xfrm>
              <a:prstGeom prst="arc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2929656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54167E-6 4.44444E-6 L 0.12291 -0.3416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146" y="-170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25E-6 -4.81481E-6 L 0.11471 -0.28518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729" y="-142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04167E-6 1.48148E-6 L 0.14284 -0.31482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135" y="-157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54167E-6 1.48148E-6 L -0.19804 -0.39421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909" y="-197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08333E-7 -4.07407E-6 L -0.39935 -0.57176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974" y="-285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58333E-6 -4.07407E-6 L -0.18881 -0.4412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440" y="-220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606168A3-27C1-4C36-9ED8-05183E0D7C46}"/>
              </a:ext>
            </a:extLst>
          </p:cNvPr>
          <p:cNvSpPr/>
          <p:nvPr/>
        </p:nvSpPr>
        <p:spPr>
          <a:xfrm>
            <a:off x="3117220" y="2064314"/>
            <a:ext cx="332283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2"/>
              </a:rPr>
              <a:t>www.clker.com/clipart-die-8.html</a:t>
            </a:r>
            <a:endParaRPr lang="cs-CZ" dirty="0"/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D2A8304C-C478-4B5F-935A-CF0A0ABE5640}"/>
              </a:ext>
            </a:extLst>
          </p:cNvPr>
          <p:cNvSpPr/>
          <p:nvPr/>
        </p:nvSpPr>
        <p:spPr>
          <a:xfrm>
            <a:off x="3117220" y="2433646"/>
            <a:ext cx="42343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3"/>
              </a:rPr>
              <a:t>http://www.clker.com/clipart-building.html</a:t>
            </a:r>
            <a:endParaRPr lang="cs-CZ" dirty="0"/>
          </a:p>
        </p:txBody>
      </p:sp>
      <p:sp>
        <p:nvSpPr>
          <p:cNvPr id="4" name="TextovéPole 3">
            <a:extLst>
              <a:ext uri="{FF2B5EF4-FFF2-40B4-BE49-F238E27FC236}">
                <a16:creationId xmlns:a16="http://schemas.microsoft.com/office/drawing/2014/main" id="{B1A1BDF1-26FE-4EBB-84AB-289B99EC1D5F}"/>
              </a:ext>
            </a:extLst>
          </p:cNvPr>
          <p:cNvSpPr txBox="1"/>
          <p:nvPr/>
        </p:nvSpPr>
        <p:spPr>
          <a:xfrm>
            <a:off x="3117220" y="1417983"/>
            <a:ext cx="64193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Zdroje obrázků:</a:t>
            </a:r>
          </a:p>
          <a:p>
            <a:r>
              <a:rPr lang="cs-CZ" dirty="0"/>
              <a:t>[ cit.2020 – 02 -29 ]. Dostupné pod licencí Public </a:t>
            </a:r>
            <a:r>
              <a:rPr lang="cs-CZ" dirty="0" err="1"/>
              <a:t>domain</a:t>
            </a:r>
            <a:r>
              <a:rPr lang="cs-CZ" dirty="0"/>
              <a:t> na WWW.</a:t>
            </a:r>
          </a:p>
        </p:txBody>
      </p:sp>
      <p:sp>
        <p:nvSpPr>
          <p:cNvPr id="5" name="TextovéPole 4">
            <a:extLst>
              <a:ext uri="{FF2B5EF4-FFF2-40B4-BE49-F238E27FC236}">
                <a16:creationId xmlns:a16="http://schemas.microsoft.com/office/drawing/2014/main" id="{861B7CCE-8A8E-4952-A7A2-8B126D624885}"/>
              </a:ext>
            </a:extLst>
          </p:cNvPr>
          <p:cNvSpPr txBox="1"/>
          <p:nvPr/>
        </p:nvSpPr>
        <p:spPr>
          <a:xfrm>
            <a:off x="2967179" y="243364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57422ED2-B6A9-4054-B6A3-39F88AEBA6C3}"/>
              </a:ext>
            </a:extLst>
          </p:cNvPr>
          <p:cNvSpPr txBox="1"/>
          <p:nvPr/>
        </p:nvSpPr>
        <p:spPr>
          <a:xfrm>
            <a:off x="2943853" y="206431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50B1C2DA-603B-4568-8AB8-4E8500A49D19}"/>
              </a:ext>
            </a:extLst>
          </p:cNvPr>
          <p:cNvSpPr txBox="1"/>
          <p:nvPr/>
        </p:nvSpPr>
        <p:spPr>
          <a:xfrm>
            <a:off x="7201543" y="243364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id="{DEF64718-3E74-49CD-8D5E-36D4ADB1EE13}"/>
              </a:ext>
            </a:extLst>
          </p:cNvPr>
          <p:cNvSpPr txBox="1"/>
          <p:nvPr/>
        </p:nvSpPr>
        <p:spPr>
          <a:xfrm>
            <a:off x="6326913" y="206431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9" name="TextovéPole 8">
            <a:extLst>
              <a:ext uri="{FF2B5EF4-FFF2-40B4-BE49-F238E27FC236}">
                <a16:creationId xmlns:a16="http://schemas.microsoft.com/office/drawing/2014/main" id="{0AF292D1-0691-4FDF-ACFA-CF38AC68F74E}"/>
              </a:ext>
            </a:extLst>
          </p:cNvPr>
          <p:cNvSpPr txBox="1"/>
          <p:nvPr/>
        </p:nvSpPr>
        <p:spPr>
          <a:xfrm>
            <a:off x="3117220" y="2802978"/>
            <a:ext cx="47723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Autorem kostky na snímku 12 je Zdeněk </a:t>
            </a:r>
            <a:r>
              <a:rPr lang="cs-CZ" dirty="0" err="1"/>
              <a:t>Hanzelín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965120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168</TotalTime>
  <Words>271</Words>
  <Application>Microsoft Office PowerPoint</Application>
  <PresentationFormat>Širokoúhlá obrazovka</PresentationFormat>
  <Paragraphs>147</Paragraphs>
  <Slides>13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Motiv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Hanzelin</dc:creator>
  <cp:lastModifiedBy>Zdeněk Hanzelin</cp:lastModifiedBy>
  <cp:revision>21</cp:revision>
  <dcterms:created xsi:type="dcterms:W3CDTF">2020-02-28T20:32:39Z</dcterms:created>
  <dcterms:modified xsi:type="dcterms:W3CDTF">2020-03-17T13:00:57Z</dcterms:modified>
</cp:coreProperties>
</file>