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78" r:id="rId2"/>
    <p:sldId id="256" r:id="rId3"/>
    <p:sldId id="257" r:id="rId4"/>
    <p:sldId id="279" r:id="rId5"/>
    <p:sldId id="280" r:id="rId6"/>
    <p:sldId id="281" r:id="rId7"/>
    <p:sldId id="259" r:id="rId8"/>
    <p:sldId id="282" r:id="rId9"/>
    <p:sldId id="283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60" r:id="rId19"/>
    <p:sldId id="295" r:id="rId20"/>
    <p:sldId id="296" r:id="rId21"/>
    <p:sldId id="267" r:id="rId22"/>
    <p:sldId id="266" r:id="rId23"/>
    <p:sldId id="271" r:id="rId24"/>
    <p:sldId id="272" r:id="rId25"/>
    <p:sldId id="273" r:id="rId26"/>
    <p:sldId id="297" r:id="rId2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CEA0A-EA85-4B90-B2DF-C3AC659D85D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ECE143-28D2-4642-A263-E8A17E6E0D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916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35D311-2D52-4C9C-AD0D-11E76152BF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AAEAE650-A544-411E-858C-562DC9BB15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49D62C4-E5E2-48CC-8F36-1E80F5F3C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AD2646B-D65C-4BDA-BDCE-A3F5AFC66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69AC902-3F3A-4940-93BC-1444652CC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123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3DA6B83-FCD6-4436-939F-31BBF186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F39ECB1-C50F-49E4-8763-D190588ED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D481D19-56E0-4345-9863-6BADCBAB3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FACA210-488B-4720-BD09-278BD263A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155D4FE-E70D-47A0-82AD-F8CB95945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054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E8BC68F-DDE3-49D8-B163-EFBC1C389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DB85D5A-3CCD-4C9C-AAFC-4001963D50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4C3CF32-275E-4BF8-B429-1CE8B9CCA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05CF7EC-C21F-443C-8E6A-8335495C3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FDEF08F-C060-442B-9496-9318F1C92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14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8159EE6-CE35-4D92-BB13-58E56ECAE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B87F994-FA2B-4758-B02B-99289B5B8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196918E0-50E3-406E-AB79-1DC4397278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DF94F4D-D7EE-413E-A25B-3588B40E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3B9653B-4244-4189-AB17-A1A57C1C9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3641F6A-CF57-4EEA-B137-C6F7E5A8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287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984AE4F-9119-4C64-B092-A34E99977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7BFED70-73FB-4391-B697-1907E9655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EB65395-6483-44DE-9A2A-93B23CCAE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E3A87676-07A2-433C-8E69-07A433F505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576B1DD7-11D5-4E52-B514-354C9ADCF1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6981792-A970-4A13-8097-1333C22F2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20551579-C0B7-4A07-BD56-12F136075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9340BB34-6767-41AD-859D-4A9126DDE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439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1376C8B-F457-4B37-BF27-8003D7690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81C10DCF-EAD0-45E3-A47F-D6290DC2B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672A69A3-1BCE-46EE-9C3B-40238BA4A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9E542A02-2218-4382-8FF8-94D0F44C3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621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CF16BF63-1DEC-43CA-A95A-51ABB7F62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3357DA79-C628-4523-8241-C454C219D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177A1BF2-EF54-48BD-B1CA-6A05671E6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582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76A2EB3-0ABF-4560-B714-EF99F5DC3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2865167-1882-4D40-BB1C-C610CE3DB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30909C7-2B7D-4448-905B-06397DC0A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552BBB1-054D-4ED3-878C-508E97A4C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FB010B5-FBAB-495E-A156-080A7EA71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6661CFD-1C1D-406A-92B2-56BB1F4B8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945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B3B1D62-0401-4D47-9F09-0E60330BD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FA4EE409-31BA-44C5-BA3F-6A8D0FE7BB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DEEAEA97-76FF-4792-BEF3-CF486DD1D3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C24BAE0D-5CDC-4ABA-B127-88E61EB7D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A2891FD-1E12-4E3A-B1FA-DCCF6C0BF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E7E52D0-3796-47B8-B211-E16C5D235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378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7C22357-5AB5-4268-BFFF-81DC80897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5ACA1F7-5076-4417-A5B7-0E31D9D3E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C1818DE-C73D-4A53-93E3-D3A1F5726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7FC1607-B5DE-4F2A-801B-857A58EEE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5E7F05E-A0C6-49FC-AA03-7005213EB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451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EA533E24-3E99-4EF3-85F5-E21D963812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B4705301-4ADE-4B42-9FEB-F252DC4B25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C912A2B-0643-4BA6-A7E5-191DCBFAA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828D419-1C7E-4A2D-B6A6-C104B6B96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BFFD91B-A5F6-4E08-83A2-336C481A7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373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0BC0A1B-F915-479B-A5BE-A7FFC4764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AA0629D-D9E8-4A4E-BE96-57E183E876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25F0261-E6AF-4C47-8347-72F55AB1B0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84549-3597-4399-8264-10D266F7ABB0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920FBD7-B265-40B2-9021-CDE35CAD83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00C5A51-DD18-422E-94AF-0A5A530520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CDDD5-4557-4897-B14C-FE9CEA28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1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cz/" TargetMode="External"/><Relationship Id="rId2" Type="http://schemas.openxmlformats.org/officeDocument/2006/relationships/hyperlink" Target="https://commons.wikimedia.org/wiki/File:Circuit_breaker_10amp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29208.html" TargetMode="External"/><Relationship Id="rId5" Type="http://schemas.openxmlformats.org/officeDocument/2006/relationships/hyperlink" Target="http://www.clker.com/clipart-empty-open-hand.html" TargetMode="External"/><Relationship Id="rId4" Type="http://schemas.openxmlformats.org/officeDocument/2006/relationships/hyperlink" Target="https://www.flickr.com/photos/generated/90223570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FA8B0F1-1F88-484F-A06C-BC9C8DC5E5D0}"/>
              </a:ext>
            </a:extLst>
          </p:cNvPr>
          <p:cNvSpPr txBox="1"/>
          <p:nvPr/>
        </p:nvSpPr>
        <p:spPr>
          <a:xfrm>
            <a:off x="1914525" y="2292488"/>
            <a:ext cx="81961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Magnetické pole cívky s proudem,</a:t>
            </a:r>
          </a:p>
          <a:p>
            <a:pPr algn="ctr"/>
            <a:r>
              <a:rPr lang="cs-CZ" sz="4000" dirty="0"/>
              <a:t>elektromagnet, jistič, relé, zvonek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>
            <a:extLst>
              <a:ext uri="{FF2B5EF4-FFF2-40B4-BE49-F238E27FC236}">
                <a16:creationId xmlns:a16="http://schemas.microsoft.com/office/drawing/2014/main" id="{965A7CD0-7BF3-476A-B926-96FB06B9CD26}"/>
              </a:ext>
            </a:extLst>
          </p:cNvPr>
          <p:cNvGrpSpPr/>
          <p:nvPr/>
        </p:nvGrpSpPr>
        <p:grpSpPr>
          <a:xfrm>
            <a:off x="6716017" y="1154222"/>
            <a:ext cx="2871787" cy="2820499"/>
            <a:chOff x="2158305" y="668447"/>
            <a:chExt cx="2871787" cy="2820499"/>
          </a:xfrm>
        </p:grpSpPr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63BDFE46-370B-4114-9909-DDEDE9449A71}"/>
                </a:ext>
              </a:extLst>
            </p:cNvPr>
            <p:cNvSpPr/>
            <p:nvPr/>
          </p:nvSpPr>
          <p:spPr>
            <a:xfrm>
              <a:off x="3334642" y="883857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1">
              <a:extLst>
                <a:ext uri="{FF2B5EF4-FFF2-40B4-BE49-F238E27FC236}">
                  <a16:creationId xmlns:a16="http://schemas.microsoft.com/office/drawing/2014/main" id="{0AE85B4F-7BCD-4EBA-9EF4-47AF2ADD1EBA}"/>
                </a:ext>
              </a:extLst>
            </p:cNvPr>
            <p:cNvSpPr/>
            <p:nvPr/>
          </p:nvSpPr>
          <p:spPr>
            <a:xfrm>
              <a:off x="2158305" y="1117220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3">
              <a:extLst>
                <a:ext uri="{FF2B5EF4-FFF2-40B4-BE49-F238E27FC236}">
                  <a16:creationId xmlns:a16="http://schemas.microsoft.com/office/drawing/2014/main" id="{497A5150-6745-4419-9D17-36FE0DC740A0}"/>
                </a:ext>
              </a:extLst>
            </p:cNvPr>
            <p:cNvSpPr/>
            <p:nvPr/>
          </p:nvSpPr>
          <p:spPr>
            <a:xfrm>
              <a:off x="2672653" y="1817307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5">
              <a:extLst>
                <a:ext uri="{FF2B5EF4-FFF2-40B4-BE49-F238E27FC236}">
                  <a16:creationId xmlns:a16="http://schemas.microsoft.com/office/drawing/2014/main" id="{1BE1CD9A-CBD7-45C1-935C-14BE4F57E230}"/>
                </a:ext>
              </a:extLst>
            </p:cNvPr>
            <p:cNvSpPr/>
            <p:nvPr/>
          </p:nvSpPr>
          <p:spPr>
            <a:xfrm>
              <a:off x="4129980" y="1774776"/>
              <a:ext cx="528635" cy="1185863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342B4C48-12B1-47E1-9257-DB34263A436A}"/>
                </a:ext>
              </a:extLst>
            </p:cNvPr>
            <p:cNvCxnSpPr>
              <a:stCxn id="7" idx="3"/>
            </p:cNvCxnSpPr>
            <p:nvPr/>
          </p:nvCxnSpPr>
          <p:spPr>
            <a:xfrm flipV="1">
              <a:off x="2672653" y="2631696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délník 24">
              <a:extLst>
                <a:ext uri="{FF2B5EF4-FFF2-40B4-BE49-F238E27FC236}">
                  <a16:creationId xmlns:a16="http://schemas.microsoft.com/office/drawing/2014/main" id="{A25A4442-220A-464E-86BF-BCF3F5DA389A}"/>
                </a:ext>
              </a:extLst>
            </p:cNvPr>
            <p:cNvSpPr/>
            <p:nvPr/>
          </p:nvSpPr>
          <p:spPr>
            <a:xfrm>
              <a:off x="2272604" y="894046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>
              <a:extLst>
                <a:ext uri="{FF2B5EF4-FFF2-40B4-BE49-F238E27FC236}">
                  <a16:creationId xmlns:a16="http://schemas.microsoft.com/office/drawing/2014/main" id="{52F4603C-A559-4B7B-9508-415C21A57A06}"/>
                </a:ext>
              </a:extLst>
            </p:cNvPr>
            <p:cNvGrpSpPr/>
            <p:nvPr/>
          </p:nvGrpSpPr>
          <p:grpSpPr>
            <a:xfrm>
              <a:off x="3972167" y="846014"/>
              <a:ext cx="242887" cy="494444"/>
              <a:chOff x="9279517" y="3806094"/>
              <a:chExt cx="242887" cy="494444"/>
            </a:xfrm>
          </p:grpSpPr>
          <p:sp>
            <p:nvSpPr>
              <p:cNvPr id="15" name="Válec 14">
                <a:extLst>
                  <a:ext uri="{FF2B5EF4-FFF2-40B4-BE49-F238E27FC236}">
                    <a16:creationId xmlns:a16="http://schemas.microsoft.com/office/drawing/2014/main" id="{F0E534DF-B8F9-43EC-9BFC-C75B2ED08A43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ývojový diagram: ruční operace 15">
                <a:extLst>
                  <a:ext uri="{FF2B5EF4-FFF2-40B4-BE49-F238E27FC236}">
                    <a16:creationId xmlns:a16="http://schemas.microsoft.com/office/drawing/2014/main" id="{DBF64E88-4C92-4C50-8FA8-FC8EBA3DB419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" name="Skupina 11">
              <a:extLst>
                <a:ext uri="{FF2B5EF4-FFF2-40B4-BE49-F238E27FC236}">
                  <a16:creationId xmlns:a16="http://schemas.microsoft.com/office/drawing/2014/main" id="{0B6B429F-9E00-4F3C-8C42-5FAFBBDF9D2B}"/>
                </a:ext>
              </a:extLst>
            </p:cNvPr>
            <p:cNvGrpSpPr/>
            <p:nvPr/>
          </p:nvGrpSpPr>
          <p:grpSpPr>
            <a:xfrm>
              <a:off x="3136997" y="668447"/>
              <a:ext cx="242887" cy="494444"/>
              <a:chOff x="9279517" y="3806094"/>
              <a:chExt cx="242887" cy="494444"/>
            </a:xfrm>
          </p:grpSpPr>
          <p:sp>
            <p:nvSpPr>
              <p:cNvPr id="13" name="Válec 12">
                <a:extLst>
                  <a:ext uri="{FF2B5EF4-FFF2-40B4-BE49-F238E27FC236}">
                    <a16:creationId xmlns:a16="http://schemas.microsoft.com/office/drawing/2014/main" id="{A0DBB0BA-22E9-4550-986A-977E1CCEA189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Vývojový diagram: ruční operace 13">
                <a:extLst>
                  <a:ext uri="{FF2B5EF4-FFF2-40B4-BE49-F238E27FC236}">
                    <a16:creationId xmlns:a16="http://schemas.microsoft.com/office/drawing/2014/main" id="{354E8367-760B-4172-B1C1-F4088F3A6C13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0FFFBE5E-9DEB-472F-A34B-59A2551DA021}"/>
              </a:ext>
            </a:extLst>
          </p:cNvPr>
          <p:cNvCxnSpPr>
            <a:stCxn id="8" idx="1"/>
          </p:cNvCxnSpPr>
          <p:nvPr/>
        </p:nvCxnSpPr>
        <p:spPr>
          <a:xfrm flipH="1">
            <a:off x="8687692" y="2260551"/>
            <a:ext cx="52863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34222030-BBB0-4B32-BAC4-48352B217521}"/>
              </a:ext>
            </a:extLst>
          </p:cNvPr>
          <p:cNvSpPr txBox="1"/>
          <p:nvPr/>
        </p:nvSpPr>
        <p:spPr>
          <a:xfrm>
            <a:off x="6293845" y="596804"/>
            <a:ext cx="5393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Kostra cívky z plastu, nebo tuhého papíru.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38D626B3-C15B-49B2-A64C-891AB1F49EA3}"/>
              </a:ext>
            </a:extLst>
          </p:cNvPr>
          <p:cNvSpPr txBox="1"/>
          <p:nvPr/>
        </p:nvSpPr>
        <p:spPr>
          <a:xfrm>
            <a:off x="1100138" y="1154222"/>
            <a:ext cx="472725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je to cívka?</a:t>
            </a:r>
          </a:p>
          <a:p>
            <a:endParaRPr lang="cs-CZ" sz="2400" dirty="0"/>
          </a:p>
          <a:p>
            <a:r>
              <a:rPr lang="cs-CZ" sz="2400" dirty="0"/>
              <a:t>Vzniká z vodiče pokrytého izolačním</a:t>
            </a:r>
          </a:p>
          <a:p>
            <a:r>
              <a:rPr lang="cs-CZ" sz="2400" dirty="0"/>
              <a:t>lakem, který je navinut na kostru z </a:t>
            </a:r>
          </a:p>
          <a:p>
            <a:r>
              <a:rPr lang="cs-CZ" sz="2400" dirty="0"/>
              <a:t>plastu, nebo tuhého papíru.</a:t>
            </a:r>
          </a:p>
        </p:txBody>
      </p:sp>
      <p:grpSp>
        <p:nvGrpSpPr>
          <p:cNvPr id="21" name="Skupina 20">
            <a:extLst>
              <a:ext uri="{FF2B5EF4-FFF2-40B4-BE49-F238E27FC236}">
                <a16:creationId xmlns:a16="http://schemas.microsoft.com/office/drawing/2014/main" id="{9A99D6B1-AD36-4DC6-BE1B-F1F1B23C714B}"/>
              </a:ext>
            </a:extLst>
          </p:cNvPr>
          <p:cNvGrpSpPr/>
          <p:nvPr/>
        </p:nvGrpSpPr>
        <p:grpSpPr>
          <a:xfrm>
            <a:off x="994524" y="3585303"/>
            <a:ext cx="2871787" cy="2820499"/>
            <a:chOff x="2471738" y="1180001"/>
            <a:chExt cx="2871787" cy="2820499"/>
          </a:xfrm>
        </p:grpSpPr>
        <p:sp>
          <p:nvSpPr>
            <p:cNvPr id="22" name="Obdélník 1">
              <a:extLst>
                <a:ext uri="{FF2B5EF4-FFF2-40B4-BE49-F238E27FC236}">
                  <a16:creationId xmlns:a16="http://schemas.microsoft.com/office/drawing/2014/main" id="{22A127E0-3719-48AE-AE62-2C60BC67801D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1">
              <a:extLst>
                <a:ext uri="{FF2B5EF4-FFF2-40B4-BE49-F238E27FC236}">
                  <a16:creationId xmlns:a16="http://schemas.microsoft.com/office/drawing/2014/main" id="{E73969D4-80AE-4254-B01F-495F6403A27E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3">
              <a:extLst>
                <a:ext uri="{FF2B5EF4-FFF2-40B4-BE49-F238E27FC236}">
                  <a16:creationId xmlns:a16="http://schemas.microsoft.com/office/drawing/2014/main" id="{E77AE2D5-6D83-4265-BEEE-6FDA3F53D099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5">
              <a:extLst>
                <a:ext uri="{FF2B5EF4-FFF2-40B4-BE49-F238E27FC236}">
                  <a16:creationId xmlns:a16="http://schemas.microsoft.com/office/drawing/2014/main" id="{7C576C58-D27F-4DDD-94C3-C531F6D59663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Měsíc 25">
              <a:extLst>
                <a:ext uri="{FF2B5EF4-FFF2-40B4-BE49-F238E27FC236}">
                  <a16:creationId xmlns:a16="http://schemas.microsoft.com/office/drawing/2014/main" id="{9213D9DA-5A3B-4128-8100-1D25D669C5F1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Měsíc 26">
              <a:extLst>
                <a:ext uri="{FF2B5EF4-FFF2-40B4-BE49-F238E27FC236}">
                  <a16:creationId xmlns:a16="http://schemas.microsoft.com/office/drawing/2014/main" id="{06D5CA83-8E91-4B50-B1B5-9D7462E86163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Měsíc 27">
              <a:extLst>
                <a:ext uri="{FF2B5EF4-FFF2-40B4-BE49-F238E27FC236}">
                  <a16:creationId xmlns:a16="http://schemas.microsoft.com/office/drawing/2014/main" id="{C5144387-F38D-4BB9-BED8-0576C279A69A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Měsíc 28">
              <a:extLst>
                <a:ext uri="{FF2B5EF4-FFF2-40B4-BE49-F238E27FC236}">
                  <a16:creationId xmlns:a16="http://schemas.microsoft.com/office/drawing/2014/main" id="{6BE26C1F-B509-43BB-90F3-2325A5C49516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A113595A-B318-428E-B56E-63DE8B2BECDA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02AE5F5B-0F1A-41F1-B413-B3549F61BD3A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>
              <a:extLst>
                <a:ext uri="{FF2B5EF4-FFF2-40B4-BE49-F238E27FC236}">
                  <a16:creationId xmlns:a16="http://schemas.microsoft.com/office/drawing/2014/main" id="{17A27E4A-60BE-4794-8121-42FA6008D346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>
              <a:extLst>
                <a:ext uri="{FF2B5EF4-FFF2-40B4-BE49-F238E27FC236}">
                  <a16:creationId xmlns:a16="http://schemas.microsoft.com/office/drawing/2014/main" id="{DBF55054-71D3-43BE-A9E1-BDF5969B06B0}"/>
                </a:ext>
              </a:extLst>
            </p:cNvPr>
            <p:cNvCxnSpPr>
              <a:stCxn id="24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Obdélník 24">
              <a:extLst>
                <a:ext uri="{FF2B5EF4-FFF2-40B4-BE49-F238E27FC236}">
                  <a16:creationId xmlns:a16="http://schemas.microsoft.com/office/drawing/2014/main" id="{8CCECB47-FF11-4349-A886-224E535461CA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5" name="Skupina 34">
              <a:extLst>
                <a:ext uri="{FF2B5EF4-FFF2-40B4-BE49-F238E27FC236}">
                  <a16:creationId xmlns:a16="http://schemas.microsoft.com/office/drawing/2014/main" id="{7ADD221A-4978-4F50-AB3B-3472F09ED899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39" name="Válec 38">
                <a:extLst>
                  <a:ext uri="{FF2B5EF4-FFF2-40B4-BE49-F238E27FC236}">
                    <a16:creationId xmlns:a16="http://schemas.microsoft.com/office/drawing/2014/main" id="{DEA76077-56DF-40F4-AEBC-B4604467DB1C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Vývojový diagram: ruční operace 39">
                <a:extLst>
                  <a:ext uri="{FF2B5EF4-FFF2-40B4-BE49-F238E27FC236}">
                    <a16:creationId xmlns:a16="http://schemas.microsoft.com/office/drawing/2014/main" id="{40BB6273-520C-44E4-A850-2DFBE4C0BADB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>
              <a:extLst>
                <a:ext uri="{FF2B5EF4-FFF2-40B4-BE49-F238E27FC236}">
                  <a16:creationId xmlns:a16="http://schemas.microsoft.com/office/drawing/2014/main" id="{430B13D2-FF51-4562-856A-BBB9A2663564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37" name="Válec 36">
                <a:extLst>
                  <a:ext uri="{FF2B5EF4-FFF2-40B4-BE49-F238E27FC236}">
                    <a16:creationId xmlns:a16="http://schemas.microsoft.com/office/drawing/2014/main" id="{57B70CFB-2EC3-4B9D-9F66-82B6741722F1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Vývojový diagram: ruční operace 37">
                <a:extLst>
                  <a:ext uri="{FF2B5EF4-FFF2-40B4-BE49-F238E27FC236}">
                    <a16:creationId xmlns:a16="http://schemas.microsoft.com/office/drawing/2014/main" id="{6D2068BB-EEC6-4628-BD91-FDCEB2DC1201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7B00E0D8-E72C-4966-BEB0-84BB174EFD44}"/>
              </a:ext>
            </a:extLst>
          </p:cNvPr>
          <p:cNvSpPr txBox="1"/>
          <p:nvPr/>
        </p:nvSpPr>
        <p:spPr>
          <a:xfrm>
            <a:off x="4814888" y="4396689"/>
            <a:ext cx="617739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Závity cívky z vodiče pokrytého izolačním lakem.</a:t>
            </a:r>
          </a:p>
        </p:txBody>
      </p:sp>
      <p:cxnSp>
        <p:nvCxnSpPr>
          <p:cNvPr id="43" name="Přímá spojnice se šipkou 42">
            <a:extLst>
              <a:ext uri="{FF2B5EF4-FFF2-40B4-BE49-F238E27FC236}">
                <a16:creationId xmlns:a16="http://schemas.microsoft.com/office/drawing/2014/main" id="{978BD803-C1BD-4BBC-A435-50725FC1AD4A}"/>
              </a:ext>
            </a:extLst>
          </p:cNvPr>
          <p:cNvCxnSpPr/>
          <p:nvPr/>
        </p:nvCxnSpPr>
        <p:spPr>
          <a:xfrm flipH="1">
            <a:off x="3504808" y="4892393"/>
            <a:ext cx="2953142" cy="58578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145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E0DA04C-F610-461E-A56A-87B282E074D5}"/>
              </a:ext>
            </a:extLst>
          </p:cNvPr>
          <p:cNvSpPr txBox="1"/>
          <p:nvPr/>
        </p:nvSpPr>
        <p:spPr>
          <a:xfrm>
            <a:off x="1057275" y="771525"/>
            <a:ext cx="9057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Abychom zjistili magnetické pole cívky s proudem, budeme potřebovat:</a:t>
            </a:r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A787B1D5-0711-45AB-9EC7-8F60ED616098}"/>
              </a:ext>
            </a:extLst>
          </p:cNvPr>
          <p:cNvGrpSpPr/>
          <p:nvPr/>
        </p:nvGrpSpPr>
        <p:grpSpPr>
          <a:xfrm>
            <a:off x="7109574" y="2018750"/>
            <a:ext cx="2871787" cy="2820499"/>
            <a:chOff x="2471738" y="1180001"/>
            <a:chExt cx="2871787" cy="2820499"/>
          </a:xfrm>
        </p:grpSpPr>
        <p:sp>
          <p:nvSpPr>
            <p:cNvPr id="4" name="Obdélník 1">
              <a:extLst>
                <a:ext uri="{FF2B5EF4-FFF2-40B4-BE49-F238E27FC236}">
                  <a16:creationId xmlns:a16="http://schemas.microsoft.com/office/drawing/2014/main" id="{A0153018-232A-479B-8956-59290BBD8984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403E39AA-A273-47FA-8A87-5D3592DD2A9A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3">
              <a:extLst>
                <a:ext uri="{FF2B5EF4-FFF2-40B4-BE49-F238E27FC236}">
                  <a16:creationId xmlns:a16="http://schemas.microsoft.com/office/drawing/2014/main" id="{3A369CF2-8A20-406F-A92C-477EE676BF74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5">
              <a:extLst>
                <a:ext uri="{FF2B5EF4-FFF2-40B4-BE49-F238E27FC236}">
                  <a16:creationId xmlns:a16="http://schemas.microsoft.com/office/drawing/2014/main" id="{200975C7-6D39-43D0-A975-A3D7437D4E54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ěsíc 7">
              <a:extLst>
                <a:ext uri="{FF2B5EF4-FFF2-40B4-BE49-F238E27FC236}">
                  <a16:creationId xmlns:a16="http://schemas.microsoft.com/office/drawing/2014/main" id="{F7D5D8DB-8A09-48FF-BDA0-97890B23F2D1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ěsíc 8">
              <a:extLst>
                <a:ext uri="{FF2B5EF4-FFF2-40B4-BE49-F238E27FC236}">
                  <a16:creationId xmlns:a16="http://schemas.microsoft.com/office/drawing/2014/main" id="{4F2F543F-CD79-4214-BE93-E8B44A3AC84A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>
              <a:extLst>
                <a:ext uri="{FF2B5EF4-FFF2-40B4-BE49-F238E27FC236}">
                  <a16:creationId xmlns:a16="http://schemas.microsoft.com/office/drawing/2014/main" id="{A90220B2-C983-404F-B14E-0D8D42DC5D5E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>
              <a:extLst>
                <a:ext uri="{FF2B5EF4-FFF2-40B4-BE49-F238E27FC236}">
                  <a16:creationId xmlns:a16="http://schemas.microsoft.com/office/drawing/2014/main" id="{7AD6CC37-249E-43A0-8340-3F1995ACB130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DE019290-2D58-4FC2-84D9-35CDB52EA2FF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869AF8F3-1EB2-4B77-B8F3-2389388CD875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AE7911C4-BC01-4A8C-9972-B6E1C13340EB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47FF85D9-DB62-498A-A7AA-9606F7907553}"/>
                </a:ext>
              </a:extLst>
            </p:cNvPr>
            <p:cNvCxnSpPr>
              <a:stCxn id="6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>
              <a:extLst>
                <a:ext uri="{FF2B5EF4-FFF2-40B4-BE49-F238E27FC236}">
                  <a16:creationId xmlns:a16="http://schemas.microsoft.com/office/drawing/2014/main" id="{63335F8B-49AC-4D88-98E9-9B9D1CFB57C3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B494BB70-B5F9-45F9-8F63-04318D6D3CD9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>
                <a:extLst>
                  <a:ext uri="{FF2B5EF4-FFF2-40B4-BE49-F238E27FC236}">
                    <a16:creationId xmlns:a16="http://schemas.microsoft.com/office/drawing/2014/main" id="{A354ACDC-3F04-4288-BFCB-4EA28CEA8A71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ruční operace 21">
                <a:extLst>
                  <a:ext uri="{FF2B5EF4-FFF2-40B4-BE49-F238E27FC236}">
                    <a16:creationId xmlns:a16="http://schemas.microsoft.com/office/drawing/2014/main" id="{AA40FD8F-55FC-49CB-A04C-D0EDBFF79AEA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5173D444-8BAD-434B-AC8E-45345234CA4C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>
                <a:extLst>
                  <a:ext uri="{FF2B5EF4-FFF2-40B4-BE49-F238E27FC236}">
                    <a16:creationId xmlns:a16="http://schemas.microsoft.com/office/drawing/2014/main" id="{26540B9E-51C8-4149-AD49-1D86BAE8817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ruční operace 19">
                <a:extLst>
                  <a:ext uri="{FF2B5EF4-FFF2-40B4-BE49-F238E27FC236}">
                    <a16:creationId xmlns:a16="http://schemas.microsoft.com/office/drawing/2014/main" id="{09741624-D85A-4EC5-8944-3C4A9A9FF192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4101D76E-49EB-4B6D-A626-80C4DD0359D8}"/>
              </a:ext>
            </a:extLst>
          </p:cNvPr>
          <p:cNvGrpSpPr/>
          <p:nvPr/>
        </p:nvGrpSpPr>
        <p:grpSpPr>
          <a:xfrm>
            <a:off x="1613477" y="5793407"/>
            <a:ext cx="2403871" cy="775421"/>
            <a:chOff x="691753" y="757238"/>
            <a:chExt cx="6215736" cy="2514600"/>
          </a:xfrm>
        </p:grpSpPr>
        <p:sp>
          <p:nvSpPr>
            <p:cNvPr id="24" name="Obdélník 23">
              <a:extLst>
                <a:ext uri="{FF2B5EF4-FFF2-40B4-BE49-F238E27FC236}">
                  <a16:creationId xmlns:a16="http://schemas.microsoft.com/office/drawing/2014/main" id="{BFD1A022-8F63-4975-B6F6-9A38FA2E83BE}"/>
                </a:ext>
              </a:extLst>
            </p:cNvPr>
            <p:cNvSpPr/>
            <p:nvPr/>
          </p:nvSpPr>
          <p:spPr>
            <a:xfrm>
              <a:off x="691753" y="2714625"/>
              <a:ext cx="5472113" cy="5572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ruční vstup 24">
              <a:extLst>
                <a:ext uri="{FF2B5EF4-FFF2-40B4-BE49-F238E27FC236}">
                  <a16:creationId xmlns:a16="http://schemas.microsoft.com/office/drawing/2014/main" id="{6C2BDC7E-8F1C-482E-BE0D-044F4571F8E5}"/>
                </a:ext>
              </a:extLst>
            </p:cNvPr>
            <p:cNvSpPr/>
            <p:nvPr/>
          </p:nvSpPr>
          <p:spPr>
            <a:xfrm rot="5400000">
              <a:off x="4526423" y="2158270"/>
              <a:ext cx="741237" cy="371475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6C3EBAC4-1B06-407B-A2E4-C03ECDD403B6}"/>
                </a:ext>
              </a:extLst>
            </p:cNvPr>
            <p:cNvSpPr/>
            <p:nvPr/>
          </p:nvSpPr>
          <p:spPr>
            <a:xfrm>
              <a:off x="951310" y="2557462"/>
              <a:ext cx="606028" cy="14287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>
              <a:extLst>
                <a:ext uri="{FF2B5EF4-FFF2-40B4-BE49-F238E27FC236}">
                  <a16:creationId xmlns:a16="http://schemas.microsoft.com/office/drawing/2014/main" id="{453E1CDA-B988-45BA-8198-17190D87D6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82779" y="2576501"/>
              <a:ext cx="615749" cy="152413"/>
            </a:xfrm>
            <a:prstGeom prst="rect">
              <a:avLst/>
            </a:prstGeom>
          </p:spPr>
        </p:pic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17968CD9-4D97-4EC9-B806-0BAECA62F45F}"/>
                </a:ext>
              </a:extLst>
            </p:cNvPr>
            <p:cNvSpPr/>
            <p:nvPr/>
          </p:nvSpPr>
          <p:spPr>
            <a:xfrm rot="20445551">
              <a:off x="1856833" y="1630877"/>
              <a:ext cx="3380210" cy="35209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>
              <a:extLst>
                <a:ext uri="{FF2B5EF4-FFF2-40B4-BE49-F238E27FC236}">
                  <a16:creationId xmlns:a16="http://schemas.microsoft.com/office/drawing/2014/main" id="{8D69525D-234E-4DBF-80D7-36C037A8E824}"/>
                </a:ext>
              </a:extLst>
            </p:cNvPr>
            <p:cNvGrpSpPr/>
            <p:nvPr/>
          </p:nvGrpSpPr>
          <p:grpSpPr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38" name="Vývojový diagram: zpoždění 37">
                <a:extLst>
                  <a:ext uri="{FF2B5EF4-FFF2-40B4-BE49-F238E27FC236}">
                    <a16:creationId xmlns:a16="http://schemas.microsoft.com/office/drawing/2014/main" id="{26E364B1-4200-4B6B-B824-EA6CADFE7F9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>
                <a:extLst>
                  <a:ext uri="{FF2B5EF4-FFF2-40B4-BE49-F238E27FC236}">
                    <a16:creationId xmlns:a16="http://schemas.microsoft.com/office/drawing/2014/main" id="{B2FCE104-849C-4172-91F5-40AA30654A6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55BA40E7-26B9-4433-888E-C6EBA6B0E408}"/>
                </a:ext>
              </a:extLst>
            </p:cNvPr>
            <p:cNvSpPr/>
            <p:nvPr/>
          </p:nvSpPr>
          <p:spPr>
            <a:xfrm rot="20538166">
              <a:off x="5221564" y="757238"/>
              <a:ext cx="1685925" cy="40005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309507E4-4B80-4C63-A58A-D357F85EDE26}"/>
                </a:ext>
              </a:extLst>
            </p:cNvPr>
            <p:cNvSpPr/>
            <p:nvPr/>
          </p:nvSpPr>
          <p:spPr>
            <a:xfrm rot="20355916">
              <a:off x="5100638" y="912137"/>
              <a:ext cx="200025" cy="6021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>
              <a:extLst>
                <a:ext uri="{FF2B5EF4-FFF2-40B4-BE49-F238E27FC236}">
                  <a16:creationId xmlns:a16="http://schemas.microsoft.com/office/drawing/2014/main" id="{4E490E63-A1AD-4ECE-B11A-2D520C16AE0B}"/>
                </a:ext>
              </a:extLst>
            </p:cNvPr>
            <p:cNvGrpSpPr/>
            <p:nvPr/>
          </p:nvGrpSpPr>
          <p:grpSpPr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36" name="Válec 35">
                <a:extLst>
                  <a:ext uri="{FF2B5EF4-FFF2-40B4-BE49-F238E27FC236}">
                    <a16:creationId xmlns:a16="http://schemas.microsoft.com/office/drawing/2014/main" id="{7154D7FD-DBA3-494C-8BFF-F0340058593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ruční operace 36">
                <a:extLst>
                  <a:ext uri="{FF2B5EF4-FFF2-40B4-BE49-F238E27FC236}">
                    <a16:creationId xmlns:a16="http://schemas.microsoft.com/office/drawing/2014/main" id="{F0542D8D-55AE-4BB3-8391-99AC49EB8358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94BEBF12-D501-4AAA-9A14-77A8AC23E688}"/>
                </a:ext>
              </a:extLst>
            </p:cNvPr>
            <p:cNvGrpSpPr/>
            <p:nvPr/>
          </p:nvGrpSpPr>
          <p:grpSpPr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34" name="Válec 33">
                <a:extLst>
                  <a:ext uri="{FF2B5EF4-FFF2-40B4-BE49-F238E27FC236}">
                    <a16:creationId xmlns:a16="http://schemas.microsoft.com/office/drawing/2014/main" id="{532045D0-C7D3-4F84-BF5B-18C3BB4BC52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ruční operace 34">
                <a:extLst>
                  <a:ext uri="{FF2B5EF4-FFF2-40B4-BE49-F238E27FC236}">
                    <a16:creationId xmlns:a16="http://schemas.microsoft.com/office/drawing/2014/main" id="{3B817A5F-4F5B-41DB-A0ED-720995C7F6DD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B28CE57B-F8A7-48CD-9252-207737524182}"/>
              </a:ext>
            </a:extLst>
          </p:cNvPr>
          <p:cNvGrpSpPr/>
          <p:nvPr/>
        </p:nvGrpSpPr>
        <p:grpSpPr>
          <a:xfrm>
            <a:off x="2014900" y="2338510"/>
            <a:ext cx="1273301" cy="2827210"/>
            <a:chOff x="4162996" y="1728788"/>
            <a:chExt cx="1273301" cy="2827210"/>
          </a:xfrm>
        </p:grpSpPr>
        <p:sp>
          <p:nvSpPr>
            <p:cNvPr id="41" name="Obdélník 40">
              <a:extLst>
                <a:ext uri="{FF2B5EF4-FFF2-40B4-BE49-F238E27FC236}">
                  <a16:creationId xmlns:a16="http://schemas.microsoft.com/office/drawing/2014/main" id="{62CD22CE-B2F9-4B0F-816B-9D1DA27B8215}"/>
                </a:ext>
              </a:extLst>
            </p:cNvPr>
            <p:cNvSpPr/>
            <p:nvPr/>
          </p:nvSpPr>
          <p:spPr>
            <a:xfrm>
              <a:off x="4753928" y="1728788"/>
              <a:ext cx="45719" cy="20431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magnetický disk 41">
              <a:extLst>
                <a:ext uri="{FF2B5EF4-FFF2-40B4-BE49-F238E27FC236}">
                  <a16:creationId xmlns:a16="http://schemas.microsoft.com/office/drawing/2014/main" id="{0F25006F-C612-4796-9859-1484EE0EF3BA}"/>
                </a:ext>
              </a:extLst>
            </p:cNvPr>
            <p:cNvSpPr/>
            <p:nvPr/>
          </p:nvSpPr>
          <p:spPr>
            <a:xfrm>
              <a:off x="4162996" y="4057648"/>
              <a:ext cx="1273301" cy="498350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zpoždění 42">
              <a:extLst>
                <a:ext uri="{FF2B5EF4-FFF2-40B4-BE49-F238E27FC236}">
                  <a16:creationId xmlns:a16="http://schemas.microsoft.com/office/drawing/2014/main" id="{7398A56C-ADC2-4A73-8588-B8FCC7EEF5A0}"/>
                </a:ext>
              </a:extLst>
            </p:cNvPr>
            <p:cNvSpPr/>
            <p:nvPr/>
          </p:nvSpPr>
          <p:spPr>
            <a:xfrm rot="16200000">
              <a:off x="4470463" y="3502148"/>
              <a:ext cx="612648" cy="612648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>
            <a:extLst>
              <a:ext uri="{FF2B5EF4-FFF2-40B4-BE49-F238E27FC236}">
                <a16:creationId xmlns:a16="http://schemas.microsoft.com/office/drawing/2014/main" id="{5AC8D619-A551-48FB-B08E-58A72AACF204}"/>
              </a:ext>
            </a:extLst>
          </p:cNvPr>
          <p:cNvGrpSpPr/>
          <p:nvPr/>
        </p:nvGrpSpPr>
        <p:grpSpPr>
          <a:xfrm>
            <a:off x="3993935" y="1941719"/>
            <a:ext cx="1569898" cy="2411293"/>
            <a:chOff x="4258203" y="2296284"/>
            <a:chExt cx="1569898" cy="2411293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87419A46-BB68-42E1-A240-FC681F019C74}"/>
                </a:ext>
              </a:extLst>
            </p:cNvPr>
            <p:cNvSpPr/>
            <p:nvPr/>
          </p:nvSpPr>
          <p:spPr>
            <a:xfrm rot="3094124">
              <a:off x="4961461" y="2682434"/>
              <a:ext cx="949867" cy="177567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2ED7ABFD-F81C-4E1A-A4BD-F800630F7884}"/>
                </a:ext>
              </a:extLst>
            </p:cNvPr>
            <p:cNvSpPr/>
            <p:nvPr/>
          </p:nvSpPr>
          <p:spPr>
            <a:xfrm rot="20292522">
              <a:off x="4433026" y="2907706"/>
              <a:ext cx="656583" cy="13862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>
              <a:extLst>
                <a:ext uri="{FF2B5EF4-FFF2-40B4-BE49-F238E27FC236}">
                  <a16:creationId xmlns:a16="http://schemas.microsoft.com/office/drawing/2014/main" id="{44170AAC-CD4F-4538-A99F-E898F0CA3C38}"/>
                </a:ext>
              </a:extLst>
            </p:cNvPr>
            <p:cNvSpPr/>
            <p:nvPr/>
          </p:nvSpPr>
          <p:spPr>
            <a:xfrm>
              <a:off x="4414838" y="3069971"/>
              <a:ext cx="1397318" cy="153591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>
              <a:extLst>
                <a:ext uri="{FF2B5EF4-FFF2-40B4-BE49-F238E27FC236}">
                  <a16:creationId xmlns:a16="http://schemas.microsoft.com/office/drawing/2014/main" id="{D85162B3-747F-45E5-BC5F-B5C4C3B2F5CF}"/>
                </a:ext>
              </a:extLst>
            </p:cNvPr>
            <p:cNvSpPr/>
            <p:nvPr/>
          </p:nvSpPr>
          <p:spPr>
            <a:xfrm rot="11586003">
              <a:off x="4258203" y="2898035"/>
              <a:ext cx="1318410" cy="1809542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1DD20F74-7785-4A7A-AB0D-9A65C1D4C782}"/>
                </a:ext>
              </a:extLst>
            </p:cNvPr>
            <p:cNvSpPr txBox="1"/>
            <p:nvPr/>
          </p:nvSpPr>
          <p:spPr>
            <a:xfrm>
              <a:off x="5494277" y="3326916"/>
              <a:ext cx="100012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err="1">
                  <a:solidFill>
                    <a:schemeClr val="bg1"/>
                  </a:solidFill>
                </a:rPr>
                <a:t>bateria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50" name="Znak plus 49">
              <a:extLst>
                <a:ext uri="{FF2B5EF4-FFF2-40B4-BE49-F238E27FC236}">
                  <a16:creationId xmlns:a16="http://schemas.microsoft.com/office/drawing/2014/main" id="{5C3C21BB-6137-4EAA-8768-C2EFEAF3503B}"/>
                </a:ext>
              </a:extLst>
            </p:cNvPr>
            <p:cNvSpPr/>
            <p:nvPr/>
          </p:nvSpPr>
          <p:spPr>
            <a:xfrm>
              <a:off x="4374650" y="3089323"/>
              <a:ext cx="454343" cy="407657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Znak minus 50">
              <a:extLst>
                <a:ext uri="{FF2B5EF4-FFF2-40B4-BE49-F238E27FC236}">
                  <a16:creationId xmlns:a16="http://schemas.microsoft.com/office/drawing/2014/main" id="{9E8B3EDF-1929-4C58-90D0-8A7225F766E6}"/>
                </a:ext>
              </a:extLst>
            </p:cNvPr>
            <p:cNvSpPr/>
            <p:nvPr/>
          </p:nvSpPr>
          <p:spPr>
            <a:xfrm>
              <a:off x="5328031" y="2901218"/>
              <a:ext cx="500070" cy="66729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>
            <a:extLst>
              <a:ext uri="{FF2B5EF4-FFF2-40B4-BE49-F238E27FC236}">
                <a16:creationId xmlns:a16="http://schemas.microsoft.com/office/drawing/2014/main" id="{99927586-1959-46A0-AFC5-01E783DDEBD8}"/>
              </a:ext>
            </a:extLst>
          </p:cNvPr>
          <p:cNvGrpSpPr/>
          <p:nvPr/>
        </p:nvGrpSpPr>
        <p:grpSpPr>
          <a:xfrm rot="2186161">
            <a:off x="1285966" y="2272251"/>
            <a:ext cx="2638425" cy="139518"/>
            <a:chOff x="3457575" y="1728788"/>
            <a:chExt cx="2638425" cy="139518"/>
          </a:xfrm>
        </p:grpSpPr>
        <p:grpSp>
          <p:nvGrpSpPr>
            <p:cNvPr id="54" name="Skupina 53">
              <a:extLst>
                <a:ext uri="{FF2B5EF4-FFF2-40B4-BE49-F238E27FC236}">
                  <a16:creationId xmlns:a16="http://schemas.microsoft.com/office/drawing/2014/main" id="{46045564-4CCF-460B-848F-A5F5EDCFD39C}"/>
                </a:ext>
              </a:extLst>
            </p:cNvPr>
            <p:cNvGrpSpPr/>
            <p:nvPr/>
          </p:nvGrpSpPr>
          <p:grpSpPr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56" name="Kosoúhelník 55">
                <a:extLst>
                  <a:ext uri="{FF2B5EF4-FFF2-40B4-BE49-F238E27FC236}">
                    <a16:creationId xmlns:a16="http://schemas.microsoft.com/office/drawing/2014/main" id="{6AA4F45F-B326-41FA-BFE9-A77BBF839E3E}"/>
                  </a:ext>
                </a:extLst>
              </p:cNvPr>
              <p:cNvSpPr/>
              <p:nvPr/>
            </p:nvSpPr>
            <p:spPr>
              <a:xfrm>
                <a:off x="3457575" y="1728788"/>
                <a:ext cx="1273302" cy="128587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Kosoúhelník 56">
                <a:extLst>
                  <a:ext uri="{FF2B5EF4-FFF2-40B4-BE49-F238E27FC236}">
                    <a16:creationId xmlns:a16="http://schemas.microsoft.com/office/drawing/2014/main" id="{A5D4F8AA-80D9-4DFA-909A-6C9DAA9D3894}"/>
                  </a:ext>
                </a:extLst>
              </p:cNvPr>
              <p:cNvSpPr/>
              <p:nvPr/>
            </p:nvSpPr>
            <p:spPr>
              <a:xfrm>
                <a:off x="4822698" y="1728788"/>
                <a:ext cx="1273302" cy="128587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5" name="Ovál 54">
              <a:extLst>
                <a:ext uri="{FF2B5EF4-FFF2-40B4-BE49-F238E27FC236}">
                  <a16:creationId xmlns:a16="http://schemas.microsoft.com/office/drawing/2014/main" id="{6F5B8789-1959-43CA-9B44-06EDC19C8212}"/>
                </a:ext>
              </a:extLst>
            </p:cNvPr>
            <p:cNvSpPr/>
            <p:nvPr/>
          </p:nvSpPr>
          <p:spPr>
            <a:xfrm flipH="1">
              <a:off x="4732531" y="1739719"/>
              <a:ext cx="141259" cy="128587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31FDEEC2-343F-4F37-B735-DB3801950C5C}"/>
              </a:ext>
            </a:extLst>
          </p:cNvPr>
          <p:cNvSpPr txBox="1"/>
          <p:nvPr/>
        </p:nvSpPr>
        <p:spPr>
          <a:xfrm>
            <a:off x="1451361" y="3190718"/>
            <a:ext cx="1124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magnetku</a:t>
            </a:r>
          </a:p>
        </p:txBody>
      </p:sp>
      <p:sp>
        <p:nvSpPr>
          <p:cNvPr id="58" name="TextovéPole 57">
            <a:extLst>
              <a:ext uri="{FF2B5EF4-FFF2-40B4-BE49-F238E27FC236}">
                <a16:creationId xmlns:a16="http://schemas.microsoft.com/office/drawing/2014/main" id="{F3990FFA-D517-4C65-887C-352311BBC7D7}"/>
              </a:ext>
            </a:extLst>
          </p:cNvPr>
          <p:cNvSpPr txBox="1"/>
          <p:nvPr/>
        </p:nvSpPr>
        <p:spPr>
          <a:xfrm>
            <a:off x="4392048" y="4442715"/>
            <a:ext cx="790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baterii</a:t>
            </a:r>
          </a:p>
        </p:txBody>
      </p:sp>
      <p:sp>
        <p:nvSpPr>
          <p:cNvPr id="59" name="TextovéPole 58">
            <a:extLst>
              <a:ext uri="{FF2B5EF4-FFF2-40B4-BE49-F238E27FC236}">
                <a16:creationId xmlns:a16="http://schemas.microsoft.com/office/drawing/2014/main" id="{2371FCC8-7293-43C8-922A-4EAB16BFA378}"/>
              </a:ext>
            </a:extLst>
          </p:cNvPr>
          <p:cNvSpPr txBox="1"/>
          <p:nvPr/>
        </p:nvSpPr>
        <p:spPr>
          <a:xfrm>
            <a:off x="10274783" y="3516340"/>
            <a:ext cx="662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cívku</a:t>
            </a:r>
          </a:p>
        </p:txBody>
      </p:sp>
      <p:sp>
        <p:nvSpPr>
          <p:cNvPr id="60" name="TextovéPole 59">
            <a:extLst>
              <a:ext uri="{FF2B5EF4-FFF2-40B4-BE49-F238E27FC236}">
                <a16:creationId xmlns:a16="http://schemas.microsoft.com/office/drawing/2014/main" id="{B370AFF9-1166-4A92-BD7F-3FCF284AF2F4}"/>
              </a:ext>
            </a:extLst>
          </p:cNvPr>
          <p:cNvSpPr txBox="1"/>
          <p:nvPr/>
        </p:nvSpPr>
        <p:spPr>
          <a:xfrm>
            <a:off x="4168967" y="5934018"/>
            <a:ext cx="1491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pákový spínač</a:t>
            </a:r>
          </a:p>
        </p:txBody>
      </p:sp>
    </p:spTree>
    <p:extLst>
      <p:ext uri="{BB962C8B-B14F-4D97-AF65-F5344CB8AC3E}">
        <p14:creationId xmlns:p14="http://schemas.microsoft.com/office/powerpoint/2010/main" val="153286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E0DA04C-F610-461E-A56A-87B282E074D5}"/>
              </a:ext>
            </a:extLst>
          </p:cNvPr>
          <p:cNvSpPr txBox="1"/>
          <p:nvPr/>
        </p:nvSpPr>
        <p:spPr>
          <a:xfrm>
            <a:off x="2000044" y="683624"/>
            <a:ext cx="9449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Zapoj elektrický obvod. Klikej na jednotlivé vodiče.</a:t>
            </a:r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A787B1D5-0711-45AB-9EC7-8F60ED616098}"/>
              </a:ext>
            </a:extLst>
          </p:cNvPr>
          <p:cNvGrpSpPr/>
          <p:nvPr/>
        </p:nvGrpSpPr>
        <p:grpSpPr>
          <a:xfrm>
            <a:off x="6610422" y="1658378"/>
            <a:ext cx="2871787" cy="2820499"/>
            <a:chOff x="2471738" y="1180001"/>
            <a:chExt cx="2871787" cy="2820499"/>
          </a:xfrm>
        </p:grpSpPr>
        <p:sp>
          <p:nvSpPr>
            <p:cNvPr id="4" name="Obdélník 1">
              <a:extLst>
                <a:ext uri="{FF2B5EF4-FFF2-40B4-BE49-F238E27FC236}">
                  <a16:creationId xmlns:a16="http://schemas.microsoft.com/office/drawing/2014/main" id="{A0153018-232A-479B-8956-59290BBD8984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403E39AA-A273-47FA-8A87-5D3592DD2A9A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3">
              <a:extLst>
                <a:ext uri="{FF2B5EF4-FFF2-40B4-BE49-F238E27FC236}">
                  <a16:creationId xmlns:a16="http://schemas.microsoft.com/office/drawing/2014/main" id="{3A369CF2-8A20-406F-A92C-477EE676BF74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5">
              <a:extLst>
                <a:ext uri="{FF2B5EF4-FFF2-40B4-BE49-F238E27FC236}">
                  <a16:creationId xmlns:a16="http://schemas.microsoft.com/office/drawing/2014/main" id="{200975C7-6D39-43D0-A975-A3D7437D4E54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ěsíc 7">
              <a:extLst>
                <a:ext uri="{FF2B5EF4-FFF2-40B4-BE49-F238E27FC236}">
                  <a16:creationId xmlns:a16="http://schemas.microsoft.com/office/drawing/2014/main" id="{F7D5D8DB-8A09-48FF-BDA0-97890B23F2D1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ěsíc 8">
              <a:extLst>
                <a:ext uri="{FF2B5EF4-FFF2-40B4-BE49-F238E27FC236}">
                  <a16:creationId xmlns:a16="http://schemas.microsoft.com/office/drawing/2014/main" id="{4F2F543F-CD79-4214-BE93-E8B44A3AC84A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>
              <a:extLst>
                <a:ext uri="{FF2B5EF4-FFF2-40B4-BE49-F238E27FC236}">
                  <a16:creationId xmlns:a16="http://schemas.microsoft.com/office/drawing/2014/main" id="{A90220B2-C983-404F-B14E-0D8D42DC5D5E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>
              <a:extLst>
                <a:ext uri="{FF2B5EF4-FFF2-40B4-BE49-F238E27FC236}">
                  <a16:creationId xmlns:a16="http://schemas.microsoft.com/office/drawing/2014/main" id="{7AD6CC37-249E-43A0-8340-3F1995ACB130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DE019290-2D58-4FC2-84D9-35CDB52EA2FF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869AF8F3-1EB2-4B77-B8F3-2389388CD875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AE7911C4-BC01-4A8C-9972-B6E1C13340EB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47FF85D9-DB62-498A-A7AA-9606F7907553}"/>
                </a:ext>
              </a:extLst>
            </p:cNvPr>
            <p:cNvCxnSpPr>
              <a:stCxn id="6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>
              <a:extLst>
                <a:ext uri="{FF2B5EF4-FFF2-40B4-BE49-F238E27FC236}">
                  <a16:creationId xmlns:a16="http://schemas.microsoft.com/office/drawing/2014/main" id="{63335F8B-49AC-4D88-98E9-9B9D1CFB57C3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B494BB70-B5F9-45F9-8F63-04318D6D3CD9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>
                <a:extLst>
                  <a:ext uri="{FF2B5EF4-FFF2-40B4-BE49-F238E27FC236}">
                    <a16:creationId xmlns:a16="http://schemas.microsoft.com/office/drawing/2014/main" id="{A354ACDC-3F04-4288-BFCB-4EA28CEA8A71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ruční operace 21">
                <a:extLst>
                  <a:ext uri="{FF2B5EF4-FFF2-40B4-BE49-F238E27FC236}">
                    <a16:creationId xmlns:a16="http://schemas.microsoft.com/office/drawing/2014/main" id="{AA40FD8F-55FC-49CB-A04C-D0EDBFF79AEA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5173D444-8BAD-434B-AC8E-45345234CA4C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>
                <a:extLst>
                  <a:ext uri="{FF2B5EF4-FFF2-40B4-BE49-F238E27FC236}">
                    <a16:creationId xmlns:a16="http://schemas.microsoft.com/office/drawing/2014/main" id="{26540B9E-51C8-4149-AD49-1D86BAE8817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ruční operace 19">
                <a:extLst>
                  <a:ext uri="{FF2B5EF4-FFF2-40B4-BE49-F238E27FC236}">
                    <a16:creationId xmlns:a16="http://schemas.microsoft.com/office/drawing/2014/main" id="{09741624-D85A-4EC5-8944-3C4A9A9FF192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4101D76E-49EB-4B6D-A626-80C4DD0359D8}"/>
              </a:ext>
            </a:extLst>
          </p:cNvPr>
          <p:cNvGrpSpPr/>
          <p:nvPr/>
        </p:nvGrpSpPr>
        <p:grpSpPr>
          <a:xfrm>
            <a:off x="2177779" y="5587390"/>
            <a:ext cx="2403871" cy="775421"/>
            <a:chOff x="691753" y="757238"/>
            <a:chExt cx="6215736" cy="2514600"/>
          </a:xfrm>
        </p:grpSpPr>
        <p:sp>
          <p:nvSpPr>
            <p:cNvPr id="24" name="Obdélník 23">
              <a:extLst>
                <a:ext uri="{FF2B5EF4-FFF2-40B4-BE49-F238E27FC236}">
                  <a16:creationId xmlns:a16="http://schemas.microsoft.com/office/drawing/2014/main" id="{BFD1A022-8F63-4975-B6F6-9A38FA2E83BE}"/>
                </a:ext>
              </a:extLst>
            </p:cNvPr>
            <p:cNvSpPr/>
            <p:nvPr/>
          </p:nvSpPr>
          <p:spPr>
            <a:xfrm>
              <a:off x="691753" y="2714625"/>
              <a:ext cx="5472113" cy="5572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ruční vstup 24">
              <a:extLst>
                <a:ext uri="{FF2B5EF4-FFF2-40B4-BE49-F238E27FC236}">
                  <a16:creationId xmlns:a16="http://schemas.microsoft.com/office/drawing/2014/main" id="{6C2BDC7E-8F1C-482E-BE0D-044F4571F8E5}"/>
                </a:ext>
              </a:extLst>
            </p:cNvPr>
            <p:cNvSpPr/>
            <p:nvPr/>
          </p:nvSpPr>
          <p:spPr>
            <a:xfrm rot="5400000">
              <a:off x="4526423" y="2158270"/>
              <a:ext cx="741237" cy="371475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6C3EBAC4-1B06-407B-A2E4-C03ECDD403B6}"/>
                </a:ext>
              </a:extLst>
            </p:cNvPr>
            <p:cNvSpPr/>
            <p:nvPr/>
          </p:nvSpPr>
          <p:spPr>
            <a:xfrm>
              <a:off x="951310" y="2557462"/>
              <a:ext cx="606028" cy="14287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>
              <a:extLst>
                <a:ext uri="{FF2B5EF4-FFF2-40B4-BE49-F238E27FC236}">
                  <a16:creationId xmlns:a16="http://schemas.microsoft.com/office/drawing/2014/main" id="{453E1CDA-B988-45BA-8198-17190D87D6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82779" y="2576501"/>
              <a:ext cx="615749" cy="152413"/>
            </a:xfrm>
            <a:prstGeom prst="rect">
              <a:avLst/>
            </a:prstGeom>
          </p:spPr>
        </p:pic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17968CD9-4D97-4EC9-B806-0BAECA62F45F}"/>
                </a:ext>
              </a:extLst>
            </p:cNvPr>
            <p:cNvSpPr/>
            <p:nvPr/>
          </p:nvSpPr>
          <p:spPr>
            <a:xfrm rot="20445551">
              <a:off x="1856833" y="1630877"/>
              <a:ext cx="3380210" cy="35209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>
              <a:extLst>
                <a:ext uri="{FF2B5EF4-FFF2-40B4-BE49-F238E27FC236}">
                  <a16:creationId xmlns:a16="http://schemas.microsoft.com/office/drawing/2014/main" id="{8D69525D-234E-4DBF-80D7-36C037A8E824}"/>
                </a:ext>
              </a:extLst>
            </p:cNvPr>
            <p:cNvGrpSpPr/>
            <p:nvPr/>
          </p:nvGrpSpPr>
          <p:grpSpPr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38" name="Vývojový diagram: zpoždění 37">
                <a:extLst>
                  <a:ext uri="{FF2B5EF4-FFF2-40B4-BE49-F238E27FC236}">
                    <a16:creationId xmlns:a16="http://schemas.microsoft.com/office/drawing/2014/main" id="{26E364B1-4200-4B6B-B824-EA6CADFE7F9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>
                <a:extLst>
                  <a:ext uri="{FF2B5EF4-FFF2-40B4-BE49-F238E27FC236}">
                    <a16:creationId xmlns:a16="http://schemas.microsoft.com/office/drawing/2014/main" id="{B2FCE104-849C-4172-91F5-40AA30654A6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55BA40E7-26B9-4433-888E-C6EBA6B0E408}"/>
                </a:ext>
              </a:extLst>
            </p:cNvPr>
            <p:cNvSpPr/>
            <p:nvPr/>
          </p:nvSpPr>
          <p:spPr>
            <a:xfrm rot="20538166">
              <a:off x="5221564" y="757238"/>
              <a:ext cx="1685925" cy="40005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309507E4-4B80-4C63-A58A-D357F85EDE26}"/>
                </a:ext>
              </a:extLst>
            </p:cNvPr>
            <p:cNvSpPr/>
            <p:nvPr/>
          </p:nvSpPr>
          <p:spPr>
            <a:xfrm rot="20355916">
              <a:off x="5100638" y="912137"/>
              <a:ext cx="200025" cy="6021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>
              <a:extLst>
                <a:ext uri="{FF2B5EF4-FFF2-40B4-BE49-F238E27FC236}">
                  <a16:creationId xmlns:a16="http://schemas.microsoft.com/office/drawing/2014/main" id="{4E490E63-A1AD-4ECE-B11A-2D520C16AE0B}"/>
                </a:ext>
              </a:extLst>
            </p:cNvPr>
            <p:cNvGrpSpPr/>
            <p:nvPr/>
          </p:nvGrpSpPr>
          <p:grpSpPr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36" name="Válec 35">
                <a:extLst>
                  <a:ext uri="{FF2B5EF4-FFF2-40B4-BE49-F238E27FC236}">
                    <a16:creationId xmlns:a16="http://schemas.microsoft.com/office/drawing/2014/main" id="{7154D7FD-DBA3-494C-8BFF-F0340058593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ruční operace 36">
                <a:extLst>
                  <a:ext uri="{FF2B5EF4-FFF2-40B4-BE49-F238E27FC236}">
                    <a16:creationId xmlns:a16="http://schemas.microsoft.com/office/drawing/2014/main" id="{F0542D8D-55AE-4BB3-8391-99AC49EB8358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94BEBF12-D501-4AAA-9A14-77A8AC23E688}"/>
                </a:ext>
              </a:extLst>
            </p:cNvPr>
            <p:cNvGrpSpPr/>
            <p:nvPr/>
          </p:nvGrpSpPr>
          <p:grpSpPr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34" name="Válec 33">
                <a:extLst>
                  <a:ext uri="{FF2B5EF4-FFF2-40B4-BE49-F238E27FC236}">
                    <a16:creationId xmlns:a16="http://schemas.microsoft.com/office/drawing/2014/main" id="{532045D0-C7D3-4F84-BF5B-18C3BB4BC52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ruční operace 34">
                <a:extLst>
                  <a:ext uri="{FF2B5EF4-FFF2-40B4-BE49-F238E27FC236}">
                    <a16:creationId xmlns:a16="http://schemas.microsoft.com/office/drawing/2014/main" id="{3B817A5F-4F5B-41DB-A0ED-720995C7F6DD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2" name="Skupina 51">
            <a:extLst>
              <a:ext uri="{FF2B5EF4-FFF2-40B4-BE49-F238E27FC236}">
                <a16:creationId xmlns:a16="http://schemas.microsoft.com/office/drawing/2014/main" id="{5AC8D619-A551-48FB-B08E-58A72AACF204}"/>
              </a:ext>
            </a:extLst>
          </p:cNvPr>
          <p:cNvGrpSpPr/>
          <p:nvPr/>
        </p:nvGrpSpPr>
        <p:grpSpPr>
          <a:xfrm>
            <a:off x="9693193" y="3985703"/>
            <a:ext cx="1569898" cy="2411293"/>
            <a:chOff x="4258203" y="2296284"/>
            <a:chExt cx="1569898" cy="2411293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87419A46-BB68-42E1-A240-FC681F019C74}"/>
                </a:ext>
              </a:extLst>
            </p:cNvPr>
            <p:cNvSpPr/>
            <p:nvPr/>
          </p:nvSpPr>
          <p:spPr>
            <a:xfrm rot="3094124">
              <a:off x="4961461" y="2682434"/>
              <a:ext cx="949867" cy="177567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2ED7ABFD-F81C-4E1A-A4BD-F800630F7884}"/>
                </a:ext>
              </a:extLst>
            </p:cNvPr>
            <p:cNvSpPr/>
            <p:nvPr/>
          </p:nvSpPr>
          <p:spPr>
            <a:xfrm rot="20292522">
              <a:off x="4433026" y="2907706"/>
              <a:ext cx="656583" cy="13862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>
              <a:extLst>
                <a:ext uri="{FF2B5EF4-FFF2-40B4-BE49-F238E27FC236}">
                  <a16:creationId xmlns:a16="http://schemas.microsoft.com/office/drawing/2014/main" id="{44170AAC-CD4F-4538-A99F-E898F0CA3C38}"/>
                </a:ext>
              </a:extLst>
            </p:cNvPr>
            <p:cNvSpPr/>
            <p:nvPr/>
          </p:nvSpPr>
          <p:spPr>
            <a:xfrm>
              <a:off x="4414838" y="3069971"/>
              <a:ext cx="1397318" cy="153591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>
              <a:extLst>
                <a:ext uri="{FF2B5EF4-FFF2-40B4-BE49-F238E27FC236}">
                  <a16:creationId xmlns:a16="http://schemas.microsoft.com/office/drawing/2014/main" id="{D85162B3-747F-45E5-BC5F-B5C4C3B2F5CF}"/>
                </a:ext>
              </a:extLst>
            </p:cNvPr>
            <p:cNvSpPr/>
            <p:nvPr/>
          </p:nvSpPr>
          <p:spPr>
            <a:xfrm rot="11586003">
              <a:off x="4258203" y="2898035"/>
              <a:ext cx="1318410" cy="1809542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1DD20F74-7785-4A7A-AB0D-9A65C1D4C782}"/>
                </a:ext>
              </a:extLst>
            </p:cNvPr>
            <p:cNvSpPr txBox="1"/>
            <p:nvPr/>
          </p:nvSpPr>
          <p:spPr>
            <a:xfrm>
              <a:off x="5494277" y="3326916"/>
              <a:ext cx="100012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err="1">
                  <a:solidFill>
                    <a:schemeClr val="bg1"/>
                  </a:solidFill>
                </a:rPr>
                <a:t>bateria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50" name="Znak plus 49">
              <a:extLst>
                <a:ext uri="{FF2B5EF4-FFF2-40B4-BE49-F238E27FC236}">
                  <a16:creationId xmlns:a16="http://schemas.microsoft.com/office/drawing/2014/main" id="{5C3C21BB-6137-4EAA-8768-C2EFEAF3503B}"/>
                </a:ext>
              </a:extLst>
            </p:cNvPr>
            <p:cNvSpPr/>
            <p:nvPr/>
          </p:nvSpPr>
          <p:spPr>
            <a:xfrm>
              <a:off x="4374650" y="3089323"/>
              <a:ext cx="454343" cy="407657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Znak minus 50">
              <a:extLst>
                <a:ext uri="{FF2B5EF4-FFF2-40B4-BE49-F238E27FC236}">
                  <a16:creationId xmlns:a16="http://schemas.microsoft.com/office/drawing/2014/main" id="{9E8B3EDF-1929-4C58-90D0-8A7225F766E6}"/>
                </a:ext>
              </a:extLst>
            </p:cNvPr>
            <p:cNvSpPr/>
            <p:nvPr/>
          </p:nvSpPr>
          <p:spPr>
            <a:xfrm>
              <a:off x="5328031" y="2901218"/>
              <a:ext cx="500070" cy="66729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3" name="Ovál 62">
            <a:extLst>
              <a:ext uri="{FF2B5EF4-FFF2-40B4-BE49-F238E27FC236}">
                <a16:creationId xmlns:a16="http://schemas.microsoft.com/office/drawing/2014/main" id="{D38AFF40-9FDC-4997-B398-30708576E1EB}"/>
              </a:ext>
            </a:extLst>
          </p:cNvPr>
          <p:cNvSpPr/>
          <p:nvPr/>
        </p:nvSpPr>
        <p:spPr>
          <a:xfrm>
            <a:off x="10116304" y="4481395"/>
            <a:ext cx="200025" cy="2232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6" name="Spojnice: zakřivená 65">
            <a:extLst>
              <a:ext uri="{FF2B5EF4-FFF2-40B4-BE49-F238E27FC236}">
                <a16:creationId xmlns:a16="http://schemas.microsoft.com/office/drawing/2014/main" id="{F5B83372-43FB-4958-A9FF-C4B72193C220}"/>
              </a:ext>
            </a:extLst>
          </p:cNvPr>
          <p:cNvCxnSpPr>
            <a:cxnSpLocks/>
          </p:cNvCxnSpPr>
          <p:nvPr/>
        </p:nvCxnSpPr>
        <p:spPr>
          <a:xfrm rot="10800000" flipH="1">
            <a:off x="709817" y="486683"/>
            <a:ext cx="5360043" cy="4369854"/>
          </a:xfrm>
          <a:prstGeom prst="curvedConnector4">
            <a:avLst>
              <a:gd name="adj1" fmla="val -4408"/>
              <a:gd name="adj2" fmla="val 10523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pojnice: zakřivená 67">
            <a:extLst>
              <a:ext uri="{FF2B5EF4-FFF2-40B4-BE49-F238E27FC236}">
                <a16:creationId xmlns:a16="http://schemas.microsoft.com/office/drawing/2014/main" id="{1201C4BA-9642-4C94-BB98-36A0B77F4CDB}"/>
              </a:ext>
            </a:extLst>
          </p:cNvPr>
          <p:cNvCxnSpPr>
            <a:cxnSpLocks/>
          </p:cNvCxnSpPr>
          <p:nvPr/>
        </p:nvCxnSpPr>
        <p:spPr>
          <a:xfrm rot="10800000" flipV="1">
            <a:off x="3224307" y="5257934"/>
            <a:ext cx="6320711" cy="1509880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pojnice: zakřivená 77">
            <a:extLst>
              <a:ext uri="{FF2B5EF4-FFF2-40B4-BE49-F238E27FC236}">
                <a16:creationId xmlns:a16="http://schemas.microsoft.com/office/drawing/2014/main" id="{306ED6ED-6A90-4CF6-8DED-ACFBD1068B3D}"/>
              </a:ext>
            </a:extLst>
          </p:cNvPr>
          <p:cNvCxnSpPr>
            <a:cxnSpLocks/>
          </p:cNvCxnSpPr>
          <p:nvPr/>
        </p:nvCxnSpPr>
        <p:spPr>
          <a:xfrm rot="16200000" flipV="1">
            <a:off x="9791641" y="743814"/>
            <a:ext cx="2252651" cy="2030451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vál 79">
            <a:extLst>
              <a:ext uri="{FF2B5EF4-FFF2-40B4-BE49-F238E27FC236}">
                <a16:creationId xmlns:a16="http://schemas.microsoft.com/office/drawing/2014/main" id="{3565E22F-8868-4A02-A9B0-47894CEC397D}"/>
              </a:ext>
            </a:extLst>
          </p:cNvPr>
          <p:cNvSpPr/>
          <p:nvPr/>
        </p:nvSpPr>
        <p:spPr>
          <a:xfrm>
            <a:off x="10506627" y="4039069"/>
            <a:ext cx="185737" cy="17756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82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011 -0.05949 L 0.14011 0.190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89 -0.06042 L -0.11289 0.189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3.7037E-7 L 0.0595 -0.1120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9" y="-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E0DA04C-F610-461E-A56A-87B282E074D5}"/>
              </a:ext>
            </a:extLst>
          </p:cNvPr>
          <p:cNvSpPr txBox="1"/>
          <p:nvPr/>
        </p:nvSpPr>
        <p:spPr>
          <a:xfrm>
            <a:off x="426696" y="755645"/>
            <a:ext cx="9449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Sledujte magnetku!</a:t>
            </a:r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A787B1D5-0711-45AB-9EC7-8F60ED616098}"/>
              </a:ext>
            </a:extLst>
          </p:cNvPr>
          <p:cNvGrpSpPr/>
          <p:nvPr/>
        </p:nvGrpSpPr>
        <p:grpSpPr>
          <a:xfrm>
            <a:off x="6610422" y="1658378"/>
            <a:ext cx="2871787" cy="2820499"/>
            <a:chOff x="2471738" y="1180001"/>
            <a:chExt cx="2871787" cy="2820499"/>
          </a:xfrm>
        </p:grpSpPr>
        <p:sp>
          <p:nvSpPr>
            <p:cNvPr id="4" name="Obdélník 1">
              <a:extLst>
                <a:ext uri="{FF2B5EF4-FFF2-40B4-BE49-F238E27FC236}">
                  <a16:creationId xmlns:a16="http://schemas.microsoft.com/office/drawing/2014/main" id="{A0153018-232A-479B-8956-59290BBD8984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403E39AA-A273-47FA-8A87-5D3592DD2A9A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3">
              <a:extLst>
                <a:ext uri="{FF2B5EF4-FFF2-40B4-BE49-F238E27FC236}">
                  <a16:creationId xmlns:a16="http://schemas.microsoft.com/office/drawing/2014/main" id="{3A369CF2-8A20-406F-A92C-477EE676BF74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5">
              <a:extLst>
                <a:ext uri="{FF2B5EF4-FFF2-40B4-BE49-F238E27FC236}">
                  <a16:creationId xmlns:a16="http://schemas.microsoft.com/office/drawing/2014/main" id="{200975C7-6D39-43D0-A975-A3D7437D4E54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ěsíc 7">
              <a:extLst>
                <a:ext uri="{FF2B5EF4-FFF2-40B4-BE49-F238E27FC236}">
                  <a16:creationId xmlns:a16="http://schemas.microsoft.com/office/drawing/2014/main" id="{F7D5D8DB-8A09-48FF-BDA0-97890B23F2D1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ěsíc 8">
              <a:extLst>
                <a:ext uri="{FF2B5EF4-FFF2-40B4-BE49-F238E27FC236}">
                  <a16:creationId xmlns:a16="http://schemas.microsoft.com/office/drawing/2014/main" id="{4F2F543F-CD79-4214-BE93-E8B44A3AC84A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>
              <a:extLst>
                <a:ext uri="{FF2B5EF4-FFF2-40B4-BE49-F238E27FC236}">
                  <a16:creationId xmlns:a16="http://schemas.microsoft.com/office/drawing/2014/main" id="{A90220B2-C983-404F-B14E-0D8D42DC5D5E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>
              <a:extLst>
                <a:ext uri="{FF2B5EF4-FFF2-40B4-BE49-F238E27FC236}">
                  <a16:creationId xmlns:a16="http://schemas.microsoft.com/office/drawing/2014/main" id="{7AD6CC37-249E-43A0-8340-3F1995ACB130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DE019290-2D58-4FC2-84D9-35CDB52EA2FF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869AF8F3-1EB2-4B77-B8F3-2389388CD875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AE7911C4-BC01-4A8C-9972-B6E1C13340EB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47FF85D9-DB62-498A-A7AA-9606F7907553}"/>
                </a:ext>
              </a:extLst>
            </p:cNvPr>
            <p:cNvCxnSpPr>
              <a:stCxn id="6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>
              <a:extLst>
                <a:ext uri="{FF2B5EF4-FFF2-40B4-BE49-F238E27FC236}">
                  <a16:creationId xmlns:a16="http://schemas.microsoft.com/office/drawing/2014/main" id="{63335F8B-49AC-4D88-98E9-9B9D1CFB57C3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B494BB70-B5F9-45F9-8F63-04318D6D3CD9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>
                <a:extLst>
                  <a:ext uri="{FF2B5EF4-FFF2-40B4-BE49-F238E27FC236}">
                    <a16:creationId xmlns:a16="http://schemas.microsoft.com/office/drawing/2014/main" id="{A354ACDC-3F04-4288-BFCB-4EA28CEA8A71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ruční operace 21">
                <a:extLst>
                  <a:ext uri="{FF2B5EF4-FFF2-40B4-BE49-F238E27FC236}">
                    <a16:creationId xmlns:a16="http://schemas.microsoft.com/office/drawing/2014/main" id="{AA40FD8F-55FC-49CB-A04C-D0EDBFF79AEA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5173D444-8BAD-434B-AC8E-45345234CA4C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>
                <a:extLst>
                  <a:ext uri="{FF2B5EF4-FFF2-40B4-BE49-F238E27FC236}">
                    <a16:creationId xmlns:a16="http://schemas.microsoft.com/office/drawing/2014/main" id="{26540B9E-51C8-4149-AD49-1D86BAE8817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ruční operace 19">
                <a:extLst>
                  <a:ext uri="{FF2B5EF4-FFF2-40B4-BE49-F238E27FC236}">
                    <a16:creationId xmlns:a16="http://schemas.microsoft.com/office/drawing/2014/main" id="{09741624-D85A-4EC5-8944-3C4A9A9FF192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4101D76E-49EB-4B6D-A626-80C4DD0359D8}"/>
              </a:ext>
            </a:extLst>
          </p:cNvPr>
          <p:cNvGrpSpPr/>
          <p:nvPr/>
        </p:nvGrpSpPr>
        <p:grpSpPr>
          <a:xfrm>
            <a:off x="2177779" y="5587390"/>
            <a:ext cx="2403871" cy="775421"/>
            <a:chOff x="691753" y="757238"/>
            <a:chExt cx="6215736" cy="2514600"/>
          </a:xfrm>
        </p:grpSpPr>
        <p:sp>
          <p:nvSpPr>
            <p:cNvPr id="24" name="Obdélník 23">
              <a:extLst>
                <a:ext uri="{FF2B5EF4-FFF2-40B4-BE49-F238E27FC236}">
                  <a16:creationId xmlns:a16="http://schemas.microsoft.com/office/drawing/2014/main" id="{BFD1A022-8F63-4975-B6F6-9A38FA2E83BE}"/>
                </a:ext>
              </a:extLst>
            </p:cNvPr>
            <p:cNvSpPr/>
            <p:nvPr/>
          </p:nvSpPr>
          <p:spPr>
            <a:xfrm>
              <a:off x="691753" y="2714625"/>
              <a:ext cx="5472113" cy="5572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ruční vstup 24">
              <a:extLst>
                <a:ext uri="{FF2B5EF4-FFF2-40B4-BE49-F238E27FC236}">
                  <a16:creationId xmlns:a16="http://schemas.microsoft.com/office/drawing/2014/main" id="{6C2BDC7E-8F1C-482E-BE0D-044F4571F8E5}"/>
                </a:ext>
              </a:extLst>
            </p:cNvPr>
            <p:cNvSpPr/>
            <p:nvPr/>
          </p:nvSpPr>
          <p:spPr>
            <a:xfrm rot="5400000">
              <a:off x="4526423" y="2158270"/>
              <a:ext cx="741237" cy="371475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6C3EBAC4-1B06-407B-A2E4-C03ECDD403B6}"/>
                </a:ext>
              </a:extLst>
            </p:cNvPr>
            <p:cNvSpPr/>
            <p:nvPr/>
          </p:nvSpPr>
          <p:spPr>
            <a:xfrm>
              <a:off x="951310" y="2557462"/>
              <a:ext cx="606028" cy="14287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>
              <a:extLst>
                <a:ext uri="{FF2B5EF4-FFF2-40B4-BE49-F238E27FC236}">
                  <a16:creationId xmlns:a16="http://schemas.microsoft.com/office/drawing/2014/main" id="{453E1CDA-B988-45BA-8198-17190D87D6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82779" y="2576501"/>
              <a:ext cx="615749" cy="152413"/>
            </a:xfrm>
            <a:prstGeom prst="rect">
              <a:avLst/>
            </a:prstGeom>
          </p:spPr>
        </p:pic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17968CD9-4D97-4EC9-B806-0BAECA62F45F}"/>
                </a:ext>
              </a:extLst>
            </p:cNvPr>
            <p:cNvSpPr/>
            <p:nvPr/>
          </p:nvSpPr>
          <p:spPr>
            <a:xfrm rot="20445551">
              <a:off x="1856833" y="1630877"/>
              <a:ext cx="3380210" cy="35209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>
              <a:extLst>
                <a:ext uri="{FF2B5EF4-FFF2-40B4-BE49-F238E27FC236}">
                  <a16:creationId xmlns:a16="http://schemas.microsoft.com/office/drawing/2014/main" id="{8D69525D-234E-4DBF-80D7-36C037A8E824}"/>
                </a:ext>
              </a:extLst>
            </p:cNvPr>
            <p:cNvGrpSpPr/>
            <p:nvPr/>
          </p:nvGrpSpPr>
          <p:grpSpPr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38" name="Vývojový diagram: zpoždění 37">
                <a:extLst>
                  <a:ext uri="{FF2B5EF4-FFF2-40B4-BE49-F238E27FC236}">
                    <a16:creationId xmlns:a16="http://schemas.microsoft.com/office/drawing/2014/main" id="{26E364B1-4200-4B6B-B824-EA6CADFE7F9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>
                <a:extLst>
                  <a:ext uri="{FF2B5EF4-FFF2-40B4-BE49-F238E27FC236}">
                    <a16:creationId xmlns:a16="http://schemas.microsoft.com/office/drawing/2014/main" id="{B2FCE104-849C-4172-91F5-40AA30654A6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55BA40E7-26B9-4433-888E-C6EBA6B0E408}"/>
                </a:ext>
              </a:extLst>
            </p:cNvPr>
            <p:cNvSpPr/>
            <p:nvPr/>
          </p:nvSpPr>
          <p:spPr>
            <a:xfrm rot="20538166">
              <a:off x="5221564" y="757238"/>
              <a:ext cx="1685925" cy="40005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309507E4-4B80-4C63-A58A-D357F85EDE26}"/>
                </a:ext>
              </a:extLst>
            </p:cNvPr>
            <p:cNvSpPr/>
            <p:nvPr/>
          </p:nvSpPr>
          <p:spPr>
            <a:xfrm rot="20355916">
              <a:off x="5100638" y="912137"/>
              <a:ext cx="200025" cy="6021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>
              <a:extLst>
                <a:ext uri="{FF2B5EF4-FFF2-40B4-BE49-F238E27FC236}">
                  <a16:creationId xmlns:a16="http://schemas.microsoft.com/office/drawing/2014/main" id="{4E490E63-A1AD-4ECE-B11A-2D520C16AE0B}"/>
                </a:ext>
              </a:extLst>
            </p:cNvPr>
            <p:cNvGrpSpPr/>
            <p:nvPr/>
          </p:nvGrpSpPr>
          <p:grpSpPr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36" name="Válec 35">
                <a:extLst>
                  <a:ext uri="{FF2B5EF4-FFF2-40B4-BE49-F238E27FC236}">
                    <a16:creationId xmlns:a16="http://schemas.microsoft.com/office/drawing/2014/main" id="{7154D7FD-DBA3-494C-8BFF-F0340058593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ruční operace 36">
                <a:extLst>
                  <a:ext uri="{FF2B5EF4-FFF2-40B4-BE49-F238E27FC236}">
                    <a16:creationId xmlns:a16="http://schemas.microsoft.com/office/drawing/2014/main" id="{F0542D8D-55AE-4BB3-8391-99AC49EB8358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94BEBF12-D501-4AAA-9A14-77A8AC23E688}"/>
                </a:ext>
              </a:extLst>
            </p:cNvPr>
            <p:cNvGrpSpPr/>
            <p:nvPr/>
          </p:nvGrpSpPr>
          <p:grpSpPr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34" name="Válec 33">
                <a:extLst>
                  <a:ext uri="{FF2B5EF4-FFF2-40B4-BE49-F238E27FC236}">
                    <a16:creationId xmlns:a16="http://schemas.microsoft.com/office/drawing/2014/main" id="{532045D0-C7D3-4F84-BF5B-18C3BB4BC52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ruční operace 34">
                <a:extLst>
                  <a:ext uri="{FF2B5EF4-FFF2-40B4-BE49-F238E27FC236}">
                    <a16:creationId xmlns:a16="http://schemas.microsoft.com/office/drawing/2014/main" id="{3B817A5F-4F5B-41DB-A0ED-720995C7F6DD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2" name="Skupina 51">
            <a:extLst>
              <a:ext uri="{FF2B5EF4-FFF2-40B4-BE49-F238E27FC236}">
                <a16:creationId xmlns:a16="http://schemas.microsoft.com/office/drawing/2014/main" id="{5AC8D619-A551-48FB-B08E-58A72AACF204}"/>
              </a:ext>
            </a:extLst>
          </p:cNvPr>
          <p:cNvGrpSpPr/>
          <p:nvPr/>
        </p:nvGrpSpPr>
        <p:grpSpPr>
          <a:xfrm>
            <a:off x="9693193" y="3985703"/>
            <a:ext cx="1569898" cy="2411293"/>
            <a:chOff x="4258203" y="2296284"/>
            <a:chExt cx="1569898" cy="2411293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87419A46-BB68-42E1-A240-FC681F019C74}"/>
                </a:ext>
              </a:extLst>
            </p:cNvPr>
            <p:cNvSpPr/>
            <p:nvPr/>
          </p:nvSpPr>
          <p:spPr>
            <a:xfrm rot="3094124">
              <a:off x="4961461" y="2682434"/>
              <a:ext cx="949867" cy="177567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2ED7ABFD-F81C-4E1A-A4BD-F800630F7884}"/>
                </a:ext>
              </a:extLst>
            </p:cNvPr>
            <p:cNvSpPr/>
            <p:nvPr/>
          </p:nvSpPr>
          <p:spPr>
            <a:xfrm rot="20292522">
              <a:off x="4433026" y="2907706"/>
              <a:ext cx="656583" cy="13862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>
              <a:extLst>
                <a:ext uri="{FF2B5EF4-FFF2-40B4-BE49-F238E27FC236}">
                  <a16:creationId xmlns:a16="http://schemas.microsoft.com/office/drawing/2014/main" id="{44170AAC-CD4F-4538-A99F-E898F0CA3C38}"/>
                </a:ext>
              </a:extLst>
            </p:cNvPr>
            <p:cNvSpPr/>
            <p:nvPr/>
          </p:nvSpPr>
          <p:spPr>
            <a:xfrm>
              <a:off x="4414838" y="3069971"/>
              <a:ext cx="1397318" cy="153591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>
              <a:extLst>
                <a:ext uri="{FF2B5EF4-FFF2-40B4-BE49-F238E27FC236}">
                  <a16:creationId xmlns:a16="http://schemas.microsoft.com/office/drawing/2014/main" id="{D85162B3-747F-45E5-BC5F-B5C4C3B2F5CF}"/>
                </a:ext>
              </a:extLst>
            </p:cNvPr>
            <p:cNvSpPr/>
            <p:nvPr/>
          </p:nvSpPr>
          <p:spPr>
            <a:xfrm rot="11586003">
              <a:off x="4258203" y="2898035"/>
              <a:ext cx="1318410" cy="1809542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1DD20F74-7785-4A7A-AB0D-9A65C1D4C782}"/>
                </a:ext>
              </a:extLst>
            </p:cNvPr>
            <p:cNvSpPr txBox="1"/>
            <p:nvPr/>
          </p:nvSpPr>
          <p:spPr>
            <a:xfrm>
              <a:off x="5494277" y="3326916"/>
              <a:ext cx="100012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err="1">
                  <a:solidFill>
                    <a:schemeClr val="bg1"/>
                  </a:solidFill>
                </a:rPr>
                <a:t>bateria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50" name="Znak plus 49">
              <a:extLst>
                <a:ext uri="{FF2B5EF4-FFF2-40B4-BE49-F238E27FC236}">
                  <a16:creationId xmlns:a16="http://schemas.microsoft.com/office/drawing/2014/main" id="{5C3C21BB-6137-4EAA-8768-C2EFEAF3503B}"/>
                </a:ext>
              </a:extLst>
            </p:cNvPr>
            <p:cNvSpPr/>
            <p:nvPr/>
          </p:nvSpPr>
          <p:spPr>
            <a:xfrm>
              <a:off x="4374650" y="3089323"/>
              <a:ext cx="454343" cy="407657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Znak minus 50">
              <a:extLst>
                <a:ext uri="{FF2B5EF4-FFF2-40B4-BE49-F238E27FC236}">
                  <a16:creationId xmlns:a16="http://schemas.microsoft.com/office/drawing/2014/main" id="{9E8B3EDF-1929-4C58-90D0-8A7225F766E6}"/>
                </a:ext>
              </a:extLst>
            </p:cNvPr>
            <p:cNvSpPr/>
            <p:nvPr/>
          </p:nvSpPr>
          <p:spPr>
            <a:xfrm>
              <a:off x="5328031" y="2901218"/>
              <a:ext cx="500070" cy="66729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3" name="Ovál 62">
            <a:extLst>
              <a:ext uri="{FF2B5EF4-FFF2-40B4-BE49-F238E27FC236}">
                <a16:creationId xmlns:a16="http://schemas.microsoft.com/office/drawing/2014/main" id="{D38AFF40-9FDC-4997-B398-30708576E1EB}"/>
              </a:ext>
            </a:extLst>
          </p:cNvPr>
          <p:cNvSpPr/>
          <p:nvPr/>
        </p:nvSpPr>
        <p:spPr>
          <a:xfrm>
            <a:off x="10116304" y="4481395"/>
            <a:ext cx="200025" cy="2232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6" name="Spojnice: zakřivená 65">
            <a:extLst>
              <a:ext uri="{FF2B5EF4-FFF2-40B4-BE49-F238E27FC236}">
                <a16:creationId xmlns:a16="http://schemas.microsoft.com/office/drawing/2014/main" id="{F5B83372-43FB-4958-A9FF-C4B72193C220}"/>
              </a:ext>
            </a:extLst>
          </p:cNvPr>
          <p:cNvCxnSpPr>
            <a:cxnSpLocks/>
          </p:cNvCxnSpPr>
          <p:nvPr/>
        </p:nvCxnSpPr>
        <p:spPr>
          <a:xfrm rot="10800000" flipH="1">
            <a:off x="2402445" y="1716354"/>
            <a:ext cx="5360043" cy="4369854"/>
          </a:xfrm>
          <a:prstGeom prst="curvedConnector4">
            <a:avLst>
              <a:gd name="adj1" fmla="val -4408"/>
              <a:gd name="adj2" fmla="val 10523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pojnice: zakřivená 67">
            <a:extLst>
              <a:ext uri="{FF2B5EF4-FFF2-40B4-BE49-F238E27FC236}">
                <a16:creationId xmlns:a16="http://schemas.microsoft.com/office/drawing/2014/main" id="{1201C4BA-9642-4C94-BB98-36A0B77F4CDB}"/>
              </a:ext>
            </a:extLst>
          </p:cNvPr>
          <p:cNvCxnSpPr>
            <a:cxnSpLocks/>
          </p:cNvCxnSpPr>
          <p:nvPr/>
        </p:nvCxnSpPr>
        <p:spPr>
          <a:xfrm rot="10800000" flipV="1">
            <a:off x="3929541" y="4568478"/>
            <a:ext cx="6320711" cy="1509880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pojnice: zakřivená 77">
            <a:extLst>
              <a:ext uri="{FF2B5EF4-FFF2-40B4-BE49-F238E27FC236}">
                <a16:creationId xmlns:a16="http://schemas.microsoft.com/office/drawing/2014/main" id="{306ED6ED-6A90-4CF6-8DED-ACFBD1068B3D}"/>
              </a:ext>
            </a:extLst>
          </p:cNvPr>
          <p:cNvCxnSpPr>
            <a:cxnSpLocks/>
          </p:cNvCxnSpPr>
          <p:nvPr/>
        </p:nvCxnSpPr>
        <p:spPr>
          <a:xfrm rot="16200000" flipV="1">
            <a:off x="8413937" y="2002304"/>
            <a:ext cx="2252651" cy="2030451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vál 79">
            <a:extLst>
              <a:ext uri="{FF2B5EF4-FFF2-40B4-BE49-F238E27FC236}">
                <a16:creationId xmlns:a16="http://schemas.microsoft.com/office/drawing/2014/main" id="{3565E22F-8868-4A02-A9B0-47894CEC397D}"/>
              </a:ext>
            </a:extLst>
          </p:cNvPr>
          <p:cNvSpPr/>
          <p:nvPr/>
        </p:nvSpPr>
        <p:spPr>
          <a:xfrm>
            <a:off x="10506627" y="4039069"/>
            <a:ext cx="185737" cy="17756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3" name="Skupina 52">
            <a:extLst>
              <a:ext uri="{FF2B5EF4-FFF2-40B4-BE49-F238E27FC236}">
                <a16:creationId xmlns:a16="http://schemas.microsoft.com/office/drawing/2014/main" id="{F15C9A9A-B991-4363-9713-3ACA61A775BD}"/>
              </a:ext>
            </a:extLst>
          </p:cNvPr>
          <p:cNvGrpSpPr/>
          <p:nvPr/>
        </p:nvGrpSpPr>
        <p:grpSpPr>
          <a:xfrm>
            <a:off x="5200373" y="3435902"/>
            <a:ext cx="1920149" cy="1885986"/>
            <a:chOff x="-5611" y="2288813"/>
            <a:chExt cx="2638425" cy="2897326"/>
          </a:xfrm>
        </p:grpSpPr>
        <p:grpSp>
          <p:nvGrpSpPr>
            <p:cNvPr id="54" name="Skupina 53">
              <a:extLst>
                <a:ext uri="{FF2B5EF4-FFF2-40B4-BE49-F238E27FC236}">
                  <a16:creationId xmlns:a16="http://schemas.microsoft.com/office/drawing/2014/main" id="{6E75362C-6CE1-4D1D-A129-C4AD3A294A51}"/>
                </a:ext>
              </a:extLst>
            </p:cNvPr>
            <p:cNvGrpSpPr/>
            <p:nvPr/>
          </p:nvGrpSpPr>
          <p:grpSpPr>
            <a:xfrm>
              <a:off x="676952" y="2358929"/>
              <a:ext cx="1273301" cy="2827210"/>
              <a:chOff x="4162996" y="1728788"/>
              <a:chExt cx="1273301" cy="2827210"/>
            </a:xfrm>
          </p:grpSpPr>
          <p:sp>
            <p:nvSpPr>
              <p:cNvPr id="60" name="Obdélník 59">
                <a:extLst>
                  <a:ext uri="{FF2B5EF4-FFF2-40B4-BE49-F238E27FC236}">
                    <a16:creationId xmlns:a16="http://schemas.microsoft.com/office/drawing/2014/main" id="{FEAA1D80-D53F-44E4-A6CD-76A015A8C65C}"/>
                  </a:ext>
                </a:extLst>
              </p:cNvPr>
              <p:cNvSpPr/>
              <p:nvPr/>
            </p:nvSpPr>
            <p:spPr>
              <a:xfrm>
                <a:off x="4753928" y="1728788"/>
                <a:ext cx="45719" cy="204311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Vývojový diagram: magnetický disk 60">
                <a:extLst>
                  <a:ext uri="{FF2B5EF4-FFF2-40B4-BE49-F238E27FC236}">
                    <a16:creationId xmlns:a16="http://schemas.microsoft.com/office/drawing/2014/main" id="{87143CD1-6721-464A-8EA7-B32C2A704761}"/>
                  </a:ext>
                </a:extLst>
              </p:cNvPr>
              <p:cNvSpPr/>
              <p:nvPr/>
            </p:nvSpPr>
            <p:spPr>
              <a:xfrm>
                <a:off x="4162996" y="4057648"/>
                <a:ext cx="1273301" cy="498350"/>
              </a:xfrm>
              <a:prstGeom prst="flowChartMagneticDisk">
                <a:avLst/>
              </a:prstGeom>
              <a:gradFill flip="none" rotWithShape="1">
                <a:gsLst>
                  <a:gs pos="0">
                    <a:schemeClr val="accent2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2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2">
                      <a:lumMod val="7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Vývojový diagram: zpoždění 61">
                <a:extLst>
                  <a:ext uri="{FF2B5EF4-FFF2-40B4-BE49-F238E27FC236}">
                    <a16:creationId xmlns:a16="http://schemas.microsoft.com/office/drawing/2014/main" id="{3CB47BE7-46F8-40F5-8829-F5408D8E50ED}"/>
                  </a:ext>
                </a:extLst>
              </p:cNvPr>
              <p:cNvSpPr/>
              <p:nvPr/>
            </p:nvSpPr>
            <p:spPr>
              <a:xfrm rot="16200000">
                <a:off x="4470463" y="3502148"/>
                <a:ext cx="612648" cy="612648"/>
              </a:xfrm>
              <a:prstGeom prst="flowChartDelay">
                <a:avLst/>
              </a:prstGeom>
              <a:gradFill flip="none" rotWithShape="1">
                <a:gsLst>
                  <a:gs pos="0">
                    <a:schemeClr val="accent2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2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2">
                      <a:lumMod val="7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5" name="Skupina 54">
              <a:extLst>
                <a:ext uri="{FF2B5EF4-FFF2-40B4-BE49-F238E27FC236}">
                  <a16:creationId xmlns:a16="http://schemas.microsoft.com/office/drawing/2014/main" id="{083326B4-112C-401D-AD79-0F1B9AEDCFB9}"/>
                </a:ext>
              </a:extLst>
            </p:cNvPr>
            <p:cNvGrpSpPr/>
            <p:nvPr/>
          </p:nvGrpSpPr>
          <p:grpSpPr>
            <a:xfrm rot="2186161">
              <a:off x="-5611" y="2288813"/>
              <a:ext cx="2638425" cy="139518"/>
              <a:chOff x="3457575" y="1728788"/>
              <a:chExt cx="2638425" cy="139518"/>
            </a:xfrm>
          </p:grpSpPr>
          <p:grpSp>
            <p:nvGrpSpPr>
              <p:cNvPr id="56" name="Skupina 55">
                <a:extLst>
                  <a:ext uri="{FF2B5EF4-FFF2-40B4-BE49-F238E27FC236}">
                    <a16:creationId xmlns:a16="http://schemas.microsoft.com/office/drawing/2014/main" id="{FDB95B3D-BCDC-4B3B-BF70-69AFA9EB52CE}"/>
                  </a:ext>
                </a:extLst>
              </p:cNvPr>
              <p:cNvGrpSpPr/>
              <p:nvPr/>
            </p:nvGrpSpPr>
            <p:grpSpPr>
              <a:xfrm>
                <a:off x="3457575" y="1728788"/>
                <a:ext cx="2638425" cy="128587"/>
                <a:chOff x="3457575" y="1728788"/>
                <a:chExt cx="2638425" cy="128587"/>
              </a:xfrm>
            </p:grpSpPr>
            <p:sp>
              <p:nvSpPr>
                <p:cNvPr id="58" name="Kosoúhelník 57">
                  <a:extLst>
                    <a:ext uri="{FF2B5EF4-FFF2-40B4-BE49-F238E27FC236}">
                      <a16:creationId xmlns:a16="http://schemas.microsoft.com/office/drawing/2014/main" id="{EF598E20-ABDA-43E6-96B4-B3215660831B}"/>
                    </a:ext>
                  </a:extLst>
                </p:cNvPr>
                <p:cNvSpPr/>
                <p:nvPr/>
              </p:nvSpPr>
              <p:spPr>
                <a:xfrm>
                  <a:off x="3457575" y="1728788"/>
                  <a:ext cx="1273302" cy="128587"/>
                </a:xfrm>
                <a:prstGeom prst="parallelogram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Kosoúhelník 58">
                  <a:extLst>
                    <a:ext uri="{FF2B5EF4-FFF2-40B4-BE49-F238E27FC236}">
                      <a16:creationId xmlns:a16="http://schemas.microsoft.com/office/drawing/2014/main" id="{A625BE12-1AA9-4CA0-9DB8-9CD6C6BFD7B4}"/>
                    </a:ext>
                  </a:extLst>
                </p:cNvPr>
                <p:cNvSpPr/>
                <p:nvPr/>
              </p:nvSpPr>
              <p:spPr>
                <a:xfrm>
                  <a:off x="4822698" y="1728788"/>
                  <a:ext cx="1273302" cy="128587"/>
                </a:xfrm>
                <a:prstGeom prst="parallelogram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57" name="Ovál 56">
                <a:extLst>
                  <a:ext uri="{FF2B5EF4-FFF2-40B4-BE49-F238E27FC236}">
                    <a16:creationId xmlns:a16="http://schemas.microsoft.com/office/drawing/2014/main" id="{7237C309-CF81-4FEA-AE62-545600871DBF}"/>
                  </a:ext>
                </a:extLst>
              </p:cNvPr>
              <p:cNvSpPr/>
              <p:nvPr/>
            </p:nvSpPr>
            <p:spPr>
              <a:xfrm flipH="1">
                <a:off x="4732531" y="1739719"/>
                <a:ext cx="141259" cy="128587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BE25FCC5-322B-41AD-A206-3A0CCEB8B78B}"/>
              </a:ext>
            </a:extLst>
          </p:cNvPr>
          <p:cNvSpPr txBox="1"/>
          <p:nvPr/>
        </p:nvSpPr>
        <p:spPr>
          <a:xfrm>
            <a:off x="426696" y="329921"/>
            <a:ext cx="3146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 na pákový spínač!</a:t>
            </a:r>
          </a:p>
        </p:txBody>
      </p:sp>
    </p:spTree>
    <p:extLst>
      <p:ext uri="{BB962C8B-B14F-4D97-AF65-F5344CB8AC3E}">
        <p14:creationId xmlns:p14="http://schemas.microsoft.com/office/powerpoint/2010/main" val="1190010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E0DA04C-F610-461E-A56A-87B282E074D5}"/>
              </a:ext>
            </a:extLst>
          </p:cNvPr>
          <p:cNvSpPr txBox="1"/>
          <p:nvPr/>
        </p:nvSpPr>
        <p:spPr>
          <a:xfrm>
            <a:off x="345513" y="984200"/>
            <a:ext cx="9449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Sledujte magnetku!</a:t>
            </a:r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A787B1D5-0711-45AB-9EC7-8F60ED616098}"/>
              </a:ext>
            </a:extLst>
          </p:cNvPr>
          <p:cNvGrpSpPr/>
          <p:nvPr/>
        </p:nvGrpSpPr>
        <p:grpSpPr>
          <a:xfrm>
            <a:off x="6610422" y="1658378"/>
            <a:ext cx="2871787" cy="2820499"/>
            <a:chOff x="2471738" y="1180001"/>
            <a:chExt cx="2871787" cy="2820499"/>
          </a:xfrm>
        </p:grpSpPr>
        <p:sp>
          <p:nvSpPr>
            <p:cNvPr id="4" name="Obdélník 1">
              <a:extLst>
                <a:ext uri="{FF2B5EF4-FFF2-40B4-BE49-F238E27FC236}">
                  <a16:creationId xmlns:a16="http://schemas.microsoft.com/office/drawing/2014/main" id="{A0153018-232A-479B-8956-59290BBD8984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403E39AA-A273-47FA-8A87-5D3592DD2A9A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3">
              <a:extLst>
                <a:ext uri="{FF2B5EF4-FFF2-40B4-BE49-F238E27FC236}">
                  <a16:creationId xmlns:a16="http://schemas.microsoft.com/office/drawing/2014/main" id="{3A369CF2-8A20-406F-A92C-477EE676BF74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5">
              <a:extLst>
                <a:ext uri="{FF2B5EF4-FFF2-40B4-BE49-F238E27FC236}">
                  <a16:creationId xmlns:a16="http://schemas.microsoft.com/office/drawing/2014/main" id="{200975C7-6D39-43D0-A975-A3D7437D4E54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ěsíc 7">
              <a:extLst>
                <a:ext uri="{FF2B5EF4-FFF2-40B4-BE49-F238E27FC236}">
                  <a16:creationId xmlns:a16="http://schemas.microsoft.com/office/drawing/2014/main" id="{F7D5D8DB-8A09-48FF-BDA0-97890B23F2D1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ěsíc 8">
              <a:extLst>
                <a:ext uri="{FF2B5EF4-FFF2-40B4-BE49-F238E27FC236}">
                  <a16:creationId xmlns:a16="http://schemas.microsoft.com/office/drawing/2014/main" id="{4F2F543F-CD79-4214-BE93-E8B44A3AC84A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>
              <a:extLst>
                <a:ext uri="{FF2B5EF4-FFF2-40B4-BE49-F238E27FC236}">
                  <a16:creationId xmlns:a16="http://schemas.microsoft.com/office/drawing/2014/main" id="{A90220B2-C983-404F-B14E-0D8D42DC5D5E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>
              <a:extLst>
                <a:ext uri="{FF2B5EF4-FFF2-40B4-BE49-F238E27FC236}">
                  <a16:creationId xmlns:a16="http://schemas.microsoft.com/office/drawing/2014/main" id="{7AD6CC37-249E-43A0-8340-3F1995ACB130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DE019290-2D58-4FC2-84D9-35CDB52EA2FF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869AF8F3-1EB2-4B77-B8F3-2389388CD875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AE7911C4-BC01-4A8C-9972-B6E1C13340EB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47FF85D9-DB62-498A-A7AA-9606F7907553}"/>
                </a:ext>
              </a:extLst>
            </p:cNvPr>
            <p:cNvCxnSpPr>
              <a:stCxn id="6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>
              <a:extLst>
                <a:ext uri="{FF2B5EF4-FFF2-40B4-BE49-F238E27FC236}">
                  <a16:creationId xmlns:a16="http://schemas.microsoft.com/office/drawing/2014/main" id="{63335F8B-49AC-4D88-98E9-9B9D1CFB57C3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B494BB70-B5F9-45F9-8F63-04318D6D3CD9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>
                <a:extLst>
                  <a:ext uri="{FF2B5EF4-FFF2-40B4-BE49-F238E27FC236}">
                    <a16:creationId xmlns:a16="http://schemas.microsoft.com/office/drawing/2014/main" id="{A354ACDC-3F04-4288-BFCB-4EA28CEA8A71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ruční operace 21">
                <a:extLst>
                  <a:ext uri="{FF2B5EF4-FFF2-40B4-BE49-F238E27FC236}">
                    <a16:creationId xmlns:a16="http://schemas.microsoft.com/office/drawing/2014/main" id="{AA40FD8F-55FC-49CB-A04C-D0EDBFF79AEA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5173D444-8BAD-434B-AC8E-45345234CA4C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>
                <a:extLst>
                  <a:ext uri="{FF2B5EF4-FFF2-40B4-BE49-F238E27FC236}">
                    <a16:creationId xmlns:a16="http://schemas.microsoft.com/office/drawing/2014/main" id="{26540B9E-51C8-4149-AD49-1D86BAE8817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ruční operace 19">
                <a:extLst>
                  <a:ext uri="{FF2B5EF4-FFF2-40B4-BE49-F238E27FC236}">
                    <a16:creationId xmlns:a16="http://schemas.microsoft.com/office/drawing/2014/main" id="{09741624-D85A-4EC5-8944-3C4A9A9FF192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0F63FAB-CB69-4757-80CD-9992D1F2336D}"/>
              </a:ext>
            </a:extLst>
          </p:cNvPr>
          <p:cNvGrpSpPr/>
          <p:nvPr/>
        </p:nvGrpSpPr>
        <p:grpSpPr>
          <a:xfrm>
            <a:off x="2177779" y="5799510"/>
            <a:ext cx="2408398" cy="563301"/>
            <a:chOff x="2177779" y="5799510"/>
            <a:chExt cx="2408398" cy="563301"/>
          </a:xfrm>
        </p:grpSpPr>
        <p:sp>
          <p:nvSpPr>
            <p:cNvPr id="24" name="Obdélník 23">
              <a:extLst>
                <a:ext uri="{FF2B5EF4-FFF2-40B4-BE49-F238E27FC236}">
                  <a16:creationId xmlns:a16="http://schemas.microsoft.com/office/drawing/2014/main" id="{BFD1A022-8F63-4975-B6F6-9A38FA2E83BE}"/>
                </a:ext>
              </a:extLst>
            </p:cNvPr>
            <p:cNvSpPr/>
            <p:nvPr/>
          </p:nvSpPr>
          <p:spPr>
            <a:xfrm>
              <a:off x="2177779" y="6190985"/>
              <a:ext cx="2116283" cy="17182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ruční vstup 24">
              <a:extLst>
                <a:ext uri="{FF2B5EF4-FFF2-40B4-BE49-F238E27FC236}">
                  <a16:creationId xmlns:a16="http://schemas.microsoft.com/office/drawing/2014/main" id="{6C2BDC7E-8F1C-482E-BE0D-044F4571F8E5}"/>
                </a:ext>
              </a:extLst>
            </p:cNvPr>
            <p:cNvSpPr/>
            <p:nvPr/>
          </p:nvSpPr>
          <p:spPr>
            <a:xfrm rot="5400000">
              <a:off x="3689844" y="6004866"/>
              <a:ext cx="228573" cy="143664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6C3EBAC4-1B06-407B-A2E4-C03ECDD403B6}"/>
                </a:ext>
              </a:extLst>
            </p:cNvPr>
            <p:cNvSpPr/>
            <p:nvPr/>
          </p:nvSpPr>
          <p:spPr>
            <a:xfrm>
              <a:off x="2278160" y="6142521"/>
              <a:ext cx="234375" cy="4405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>
              <a:extLst>
                <a:ext uri="{FF2B5EF4-FFF2-40B4-BE49-F238E27FC236}">
                  <a16:creationId xmlns:a16="http://schemas.microsoft.com/office/drawing/2014/main" id="{453E1CDA-B988-45BA-8198-17190D87D6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75962" y="6148392"/>
              <a:ext cx="238134" cy="46999"/>
            </a:xfrm>
            <a:prstGeom prst="rect">
              <a:avLst/>
            </a:prstGeom>
          </p:spPr>
        </p:pic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17968CD9-4D97-4EC9-B806-0BAECA62F45F}"/>
                </a:ext>
              </a:extLst>
            </p:cNvPr>
            <p:cNvSpPr/>
            <p:nvPr/>
          </p:nvSpPr>
          <p:spPr>
            <a:xfrm>
              <a:off x="2613401" y="5856838"/>
              <a:ext cx="1307261" cy="10857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>
              <a:extLst>
                <a:ext uri="{FF2B5EF4-FFF2-40B4-BE49-F238E27FC236}">
                  <a16:creationId xmlns:a16="http://schemas.microsoft.com/office/drawing/2014/main" id="{8D69525D-234E-4DBF-80D7-36C037A8E824}"/>
                </a:ext>
              </a:extLst>
            </p:cNvPr>
            <p:cNvGrpSpPr/>
            <p:nvPr/>
          </p:nvGrpSpPr>
          <p:grpSpPr>
            <a:xfrm>
              <a:off x="2512535" y="5962411"/>
              <a:ext cx="287328" cy="228573"/>
              <a:chOff x="1257300" y="1973389"/>
              <a:chExt cx="742950" cy="741236"/>
            </a:xfrm>
          </p:grpSpPr>
          <p:sp>
            <p:nvSpPr>
              <p:cNvPr id="38" name="Vývojový diagram: zpoždění 37">
                <a:extLst>
                  <a:ext uri="{FF2B5EF4-FFF2-40B4-BE49-F238E27FC236}">
                    <a16:creationId xmlns:a16="http://schemas.microsoft.com/office/drawing/2014/main" id="{26E364B1-4200-4B6B-B824-EA6CADFE7F9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>
                <a:extLst>
                  <a:ext uri="{FF2B5EF4-FFF2-40B4-BE49-F238E27FC236}">
                    <a16:creationId xmlns:a16="http://schemas.microsoft.com/office/drawing/2014/main" id="{B2FCE104-849C-4172-91F5-40AA30654A6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55BA40E7-26B9-4433-888E-C6EBA6B0E408}"/>
                </a:ext>
              </a:extLst>
            </p:cNvPr>
            <p:cNvSpPr/>
            <p:nvPr/>
          </p:nvSpPr>
          <p:spPr>
            <a:xfrm rot="21322933">
              <a:off x="3934163" y="5799510"/>
              <a:ext cx="652014" cy="12336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309507E4-4B80-4C63-A58A-D357F85EDE26}"/>
                </a:ext>
              </a:extLst>
            </p:cNvPr>
            <p:cNvSpPr/>
            <p:nvPr/>
          </p:nvSpPr>
          <p:spPr>
            <a:xfrm rot="21393790">
              <a:off x="3884799" y="5801567"/>
              <a:ext cx="77358" cy="18569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>
              <a:extLst>
                <a:ext uri="{FF2B5EF4-FFF2-40B4-BE49-F238E27FC236}">
                  <a16:creationId xmlns:a16="http://schemas.microsoft.com/office/drawing/2014/main" id="{4E490E63-A1AD-4ECE-B11A-2D520C16AE0B}"/>
                </a:ext>
              </a:extLst>
            </p:cNvPr>
            <p:cNvGrpSpPr/>
            <p:nvPr/>
          </p:nvGrpSpPr>
          <p:grpSpPr>
            <a:xfrm>
              <a:off x="3957515" y="5993718"/>
              <a:ext cx="93934" cy="152470"/>
              <a:chOff x="9279517" y="3806094"/>
              <a:chExt cx="242887" cy="494444"/>
            </a:xfrm>
          </p:grpSpPr>
          <p:sp>
            <p:nvSpPr>
              <p:cNvPr id="36" name="Válec 35">
                <a:extLst>
                  <a:ext uri="{FF2B5EF4-FFF2-40B4-BE49-F238E27FC236}">
                    <a16:creationId xmlns:a16="http://schemas.microsoft.com/office/drawing/2014/main" id="{7154D7FD-DBA3-494C-8BFF-F0340058593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ruční operace 36">
                <a:extLst>
                  <a:ext uri="{FF2B5EF4-FFF2-40B4-BE49-F238E27FC236}">
                    <a16:creationId xmlns:a16="http://schemas.microsoft.com/office/drawing/2014/main" id="{F0542D8D-55AE-4BB3-8391-99AC49EB8358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94BEBF12-D501-4AAA-9A14-77A8AC23E688}"/>
                </a:ext>
              </a:extLst>
            </p:cNvPr>
            <p:cNvGrpSpPr/>
            <p:nvPr/>
          </p:nvGrpSpPr>
          <p:grpSpPr>
            <a:xfrm>
              <a:off x="2334337" y="5990050"/>
              <a:ext cx="93934" cy="152470"/>
              <a:chOff x="9279517" y="3806094"/>
              <a:chExt cx="242887" cy="494444"/>
            </a:xfrm>
          </p:grpSpPr>
          <p:sp>
            <p:nvSpPr>
              <p:cNvPr id="34" name="Válec 33">
                <a:extLst>
                  <a:ext uri="{FF2B5EF4-FFF2-40B4-BE49-F238E27FC236}">
                    <a16:creationId xmlns:a16="http://schemas.microsoft.com/office/drawing/2014/main" id="{532045D0-C7D3-4F84-BF5B-18C3BB4BC52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ruční operace 34">
                <a:extLst>
                  <a:ext uri="{FF2B5EF4-FFF2-40B4-BE49-F238E27FC236}">
                    <a16:creationId xmlns:a16="http://schemas.microsoft.com/office/drawing/2014/main" id="{3B817A5F-4F5B-41DB-A0ED-720995C7F6DD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2" name="Skupina 51">
            <a:extLst>
              <a:ext uri="{FF2B5EF4-FFF2-40B4-BE49-F238E27FC236}">
                <a16:creationId xmlns:a16="http://schemas.microsoft.com/office/drawing/2014/main" id="{5AC8D619-A551-48FB-B08E-58A72AACF204}"/>
              </a:ext>
            </a:extLst>
          </p:cNvPr>
          <p:cNvGrpSpPr/>
          <p:nvPr/>
        </p:nvGrpSpPr>
        <p:grpSpPr>
          <a:xfrm>
            <a:off x="9693193" y="3985703"/>
            <a:ext cx="1569898" cy="2411293"/>
            <a:chOff x="4258203" y="2296284"/>
            <a:chExt cx="1569898" cy="2411293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87419A46-BB68-42E1-A240-FC681F019C74}"/>
                </a:ext>
              </a:extLst>
            </p:cNvPr>
            <p:cNvSpPr/>
            <p:nvPr/>
          </p:nvSpPr>
          <p:spPr>
            <a:xfrm rot="3094124">
              <a:off x="4961461" y="2682434"/>
              <a:ext cx="949867" cy="177567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2ED7ABFD-F81C-4E1A-A4BD-F800630F7884}"/>
                </a:ext>
              </a:extLst>
            </p:cNvPr>
            <p:cNvSpPr/>
            <p:nvPr/>
          </p:nvSpPr>
          <p:spPr>
            <a:xfrm rot="20292522">
              <a:off x="4433026" y="2907706"/>
              <a:ext cx="656583" cy="13862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>
              <a:extLst>
                <a:ext uri="{FF2B5EF4-FFF2-40B4-BE49-F238E27FC236}">
                  <a16:creationId xmlns:a16="http://schemas.microsoft.com/office/drawing/2014/main" id="{44170AAC-CD4F-4538-A99F-E898F0CA3C38}"/>
                </a:ext>
              </a:extLst>
            </p:cNvPr>
            <p:cNvSpPr/>
            <p:nvPr/>
          </p:nvSpPr>
          <p:spPr>
            <a:xfrm>
              <a:off x="4414838" y="3069971"/>
              <a:ext cx="1397318" cy="153591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>
              <a:extLst>
                <a:ext uri="{FF2B5EF4-FFF2-40B4-BE49-F238E27FC236}">
                  <a16:creationId xmlns:a16="http://schemas.microsoft.com/office/drawing/2014/main" id="{D85162B3-747F-45E5-BC5F-B5C4C3B2F5CF}"/>
                </a:ext>
              </a:extLst>
            </p:cNvPr>
            <p:cNvSpPr/>
            <p:nvPr/>
          </p:nvSpPr>
          <p:spPr>
            <a:xfrm rot="11586003">
              <a:off x="4258203" y="2898035"/>
              <a:ext cx="1318410" cy="1809542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1DD20F74-7785-4A7A-AB0D-9A65C1D4C782}"/>
                </a:ext>
              </a:extLst>
            </p:cNvPr>
            <p:cNvSpPr txBox="1"/>
            <p:nvPr/>
          </p:nvSpPr>
          <p:spPr>
            <a:xfrm>
              <a:off x="5494277" y="3326916"/>
              <a:ext cx="100012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err="1">
                  <a:solidFill>
                    <a:schemeClr val="bg1"/>
                  </a:solidFill>
                </a:rPr>
                <a:t>bateria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50" name="Znak plus 49">
              <a:extLst>
                <a:ext uri="{FF2B5EF4-FFF2-40B4-BE49-F238E27FC236}">
                  <a16:creationId xmlns:a16="http://schemas.microsoft.com/office/drawing/2014/main" id="{5C3C21BB-6137-4EAA-8768-C2EFEAF3503B}"/>
                </a:ext>
              </a:extLst>
            </p:cNvPr>
            <p:cNvSpPr/>
            <p:nvPr/>
          </p:nvSpPr>
          <p:spPr>
            <a:xfrm>
              <a:off x="4374650" y="3089323"/>
              <a:ext cx="454343" cy="407657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Znak minus 50">
              <a:extLst>
                <a:ext uri="{FF2B5EF4-FFF2-40B4-BE49-F238E27FC236}">
                  <a16:creationId xmlns:a16="http://schemas.microsoft.com/office/drawing/2014/main" id="{9E8B3EDF-1929-4C58-90D0-8A7225F766E6}"/>
                </a:ext>
              </a:extLst>
            </p:cNvPr>
            <p:cNvSpPr/>
            <p:nvPr/>
          </p:nvSpPr>
          <p:spPr>
            <a:xfrm>
              <a:off x="5328031" y="2901218"/>
              <a:ext cx="500070" cy="66729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3" name="Ovál 62">
            <a:extLst>
              <a:ext uri="{FF2B5EF4-FFF2-40B4-BE49-F238E27FC236}">
                <a16:creationId xmlns:a16="http://schemas.microsoft.com/office/drawing/2014/main" id="{D38AFF40-9FDC-4997-B398-30708576E1EB}"/>
              </a:ext>
            </a:extLst>
          </p:cNvPr>
          <p:cNvSpPr/>
          <p:nvPr/>
        </p:nvSpPr>
        <p:spPr>
          <a:xfrm>
            <a:off x="10116304" y="4481395"/>
            <a:ext cx="200025" cy="2232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6" name="Spojnice: zakřivená 65">
            <a:extLst>
              <a:ext uri="{FF2B5EF4-FFF2-40B4-BE49-F238E27FC236}">
                <a16:creationId xmlns:a16="http://schemas.microsoft.com/office/drawing/2014/main" id="{F5B83372-43FB-4958-A9FF-C4B72193C220}"/>
              </a:ext>
            </a:extLst>
          </p:cNvPr>
          <p:cNvCxnSpPr>
            <a:cxnSpLocks/>
          </p:cNvCxnSpPr>
          <p:nvPr/>
        </p:nvCxnSpPr>
        <p:spPr>
          <a:xfrm rot="10800000" flipH="1">
            <a:off x="2402445" y="1716354"/>
            <a:ext cx="5360043" cy="4369854"/>
          </a:xfrm>
          <a:prstGeom prst="curvedConnector4">
            <a:avLst>
              <a:gd name="adj1" fmla="val -4408"/>
              <a:gd name="adj2" fmla="val 10523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pojnice: zakřivená 67">
            <a:extLst>
              <a:ext uri="{FF2B5EF4-FFF2-40B4-BE49-F238E27FC236}">
                <a16:creationId xmlns:a16="http://schemas.microsoft.com/office/drawing/2014/main" id="{1201C4BA-9642-4C94-BB98-36A0B77F4CDB}"/>
              </a:ext>
            </a:extLst>
          </p:cNvPr>
          <p:cNvCxnSpPr>
            <a:cxnSpLocks/>
          </p:cNvCxnSpPr>
          <p:nvPr/>
        </p:nvCxnSpPr>
        <p:spPr>
          <a:xfrm rot="10800000" flipV="1">
            <a:off x="3929541" y="4568478"/>
            <a:ext cx="6320711" cy="1509880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pojnice: zakřivená 77">
            <a:extLst>
              <a:ext uri="{FF2B5EF4-FFF2-40B4-BE49-F238E27FC236}">
                <a16:creationId xmlns:a16="http://schemas.microsoft.com/office/drawing/2014/main" id="{306ED6ED-6A90-4CF6-8DED-ACFBD1068B3D}"/>
              </a:ext>
            </a:extLst>
          </p:cNvPr>
          <p:cNvCxnSpPr>
            <a:cxnSpLocks/>
          </p:cNvCxnSpPr>
          <p:nvPr/>
        </p:nvCxnSpPr>
        <p:spPr>
          <a:xfrm rot="16200000" flipV="1">
            <a:off x="8413937" y="2002304"/>
            <a:ext cx="2252651" cy="2030451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vál 79">
            <a:extLst>
              <a:ext uri="{FF2B5EF4-FFF2-40B4-BE49-F238E27FC236}">
                <a16:creationId xmlns:a16="http://schemas.microsoft.com/office/drawing/2014/main" id="{3565E22F-8868-4A02-A9B0-47894CEC397D}"/>
              </a:ext>
            </a:extLst>
          </p:cNvPr>
          <p:cNvSpPr/>
          <p:nvPr/>
        </p:nvSpPr>
        <p:spPr>
          <a:xfrm>
            <a:off x="10506627" y="4039069"/>
            <a:ext cx="185737" cy="17756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6E75362C-6CE1-4D1D-A129-C4AD3A294A51}"/>
              </a:ext>
            </a:extLst>
          </p:cNvPr>
          <p:cNvGrpSpPr/>
          <p:nvPr/>
        </p:nvGrpSpPr>
        <p:grpSpPr>
          <a:xfrm>
            <a:off x="5697117" y="3481543"/>
            <a:ext cx="926662" cy="1840345"/>
            <a:chOff x="4162996" y="1728788"/>
            <a:chExt cx="1273301" cy="2827210"/>
          </a:xfrm>
        </p:grpSpPr>
        <p:sp>
          <p:nvSpPr>
            <p:cNvPr id="60" name="Obdélník 59">
              <a:extLst>
                <a:ext uri="{FF2B5EF4-FFF2-40B4-BE49-F238E27FC236}">
                  <a16:creationId xmlns:a16="http://schemas.microsoft.com/office/drawing/2014/main" id="{FEAA1D80-D53F-44E4-A6CD-76A015A8C65C}"/>
                </a:ext>
              </a:extLst>
            </p:cNvPr>
            <p:cNvSpPr/>
            <p:nvPr/>
          </p:nvSpPr>
          <p:spPr>
            <a:xfrm>
              <a:off x="4753928" y="1728788"/>
              <a:ext cx="45719" cy="20431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magnetický disk 60">
              <a:extLst>
                <a:ext uri="{FF2B5EF4-FFF2-40B4-BE49-F238E27FC236}">
                  <a16:creationId xmlns:a16="http://schemas.microsoft.com/office/drawing/2014/main" id="{87143CD1-6721-464A-8EA7-B32C2A704761}"/>
                </a:ext>
              </a:extLst>
            </p:cNvPr>
            <p:cNvSpPr/>
            <p:nvPr/>
          </p:nvSpPr>
          <p:spPr>
            <a:xfrm>
              <a:off x="4162996" y="4057648"/>
              <a:ext cx="1273301" cy="498350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zpoždění 61">
              <a:extLst>
                <a:ext uri="{FF2B5EF4-FFF2-40B4-BE49-F238E27FC236}">
                  <a16:creationId xmlns:a16="http://schemas.microsoft.com/office/drawing/2014/main" id="{3CB47BE7-46F8-40F5-8829-F5408D8E50ED}"/>
                </a:ext>
              </a:extLst>
            </p:cNvPr>
            <p:cNvSpPr/>
            <p:nvPr/>
          </p:nvSpPr>
          <p:spPr>
            <a:xfrm rot="16200000">
              <a:off x="4470463" y="3502148"/>
              <a:ext cx="612648" cy="612648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C466EC44-9707-481E-91AF-05D8088CFF5A}"/>
              </a:ext>
            </a:extLst>
          </p:cNvPr>
          <p:cNvGrpSpPr/>
          <p:nvPr/>
        </p:nvGrpSpPr>
        <p:grpSpPr>
          <a:xfrm rot="20201471" flipV="1">
            <a:off x="5188643" y="3438518"/>
            <a:ext cx="1900954" cy="119424"/>
            <a:chOff x="3457575" y="1728788"/>
            <a:chExt cx="2638425" cy="139518"/>
          </a:xfrm>
        </p:grpSpPr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2AA21358-ECD7-4A3A-A25D-5C688605352B}"/>
                </a:ext>
              </a:extLst>
            </p:cNvPr>
            <p:cNvGrpSpPr/>
            <p:nvPr/>
          </p:nvGrpSpPr>
          <p:grpSpPr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69" name="Kosoúhelník 68">
                <a:extLst>
                  <a:ext uri="{FF2B5EF4-FFF2-40B4-BE49-F238E27FC236}">
                    <a16:creationId xmlns:a16="http://schemas.microsoft.com/office/drawing/2014/main" id="{45629953-C45D-46CA-9E89-6D8247E9B9B7}"/>
                  </a:ext>
                </a:extLst>
              </p:cNvPr>
              <p:cNvSpPr/>
              <p:nvPr/>
            </p:nvSpPr>
            <p:spPr>
              <a:xfrm>
                <a:off x="3457575" y="1728788"/>
                <a:ext cx="1273302" cy="128587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Kosoúhelník 69">
                <a:extLst>
                  <a:ext uri="{FF2B5EF4-FFF2-40B4-BE49-F238E27FC236}">
                    <a16:creationId xmlns:a16="http://schemas.microsoft.com/office/drawing/2014/main" id="{59D0DC1C-C6A5-4FB4-8EDE-25D76DFADDDE}"/>
                  </a:ext>
                </a:extLst>
              </p:cNvPr>
              <p:cNvSpPr/>
              <p:nvPr/>
            </p:nvSpPr>
            <p:spPr>
              <a:xfrm>
                <a:off x="4822698" y="1728788"/>
                <a:ext cx="1273302" cy="128587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7" name="Ovál 66">
              <a:extLst>
                <a:ext uri="{FF2B5EF4-FFF2-40B4-BE49-F238E27FC236}">
                  <a16:creationId xmlns:a16="http://schemas.microsoft.com/office/drawing/2014/main" id="{E4DDC5CA-D16E-4B6F-AE0F-90504697B447}"/>
                </a:ext>
              </a:extLst>
            </p:cNvPr>
            <p:cNvSpPr/>
            <p:nvPr/>
          </p:nvSpPr>
          <p:spPr>
            <a:xfrm flipH="1">
              <a:off x="4732531" y="1739719"/>
              <a:ext cx="141259" cy="128587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00119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73E28A6F-D24F-4C05-BF8A-B5B3009D23D3}"/>
              </a:ext>
            </a:extLst>
          </p:cNvPr>
          <p:cNvSpPr txBox="1"/>
          <p:nvPr/>
        </p:nvSpPr>
        <p:spPr>
          <a:xfrm>
            <a:off x="267493" y="440152"/>
            <a:ext cx="62912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Sepnutím spínače jsme uzavřeli elektrický obvod.</a:t>
            </a:r>
          </a:p>
          <a:p>
            <a:r>
              <a:rPr lang="cs-CZ" sz="2400" dirty="0"/>
              <a:t>Cívkou prochází elektrický proud.</a:t>
            </a:r>
          </a:p>
          <a:p>
            <a:r>
              <a:rPr lang="cs-CZ" sz="2400" dirty="0"/>
              <a:t>Proč se magnetka pootočila?</a:t>
            </a:r>
          </a:p>
          <a:p>
            <a:r>
              <a:rPr lang="cs-CZ" sz="2400" dirty="0"/>
              <a:t>Reagovala na magnetické pole cívky.</a:t>
            </a:r>
          </a:p>
        </p:txBody>
      </p:sp>
      <p:grpSp>
        <p:nvGrpSpPr>
          <p:cNvPr id="4" name="Skupina 3">
            <a:extLst>
              <a:ext uri="{FF2B5EF4-FFF2-40B4-BE49-F238E27FC236}">
                <a16:creationId xmlns:a16="http://schemas.microsoft.com/office/drawing/2014/main" id="{11298880-43B6-4E01-9F66-BB9082256B3D}"/>
              </a:ext>
            </a:extLst>
          </p:cNvPr>
          <p:cNvGrpSpPr/>
          <p:nvPr/>
        </p:nvGrpSpPr>
        <p:grpSpPr>
          <a:xfrm>
            <a:off x="6610422" y="1658378"/>
            <a:ext cx="2871787" cy="2820499"/>
            <a:chOff x="2471738" y="1180001"/>
            <a:chExt cx="2871787" cy="2820499"/>
          </a:xfrm>
        </p:grpSpPr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552611E2-55A2-42AD-8973-3DD78C1F9801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1">
              <a:extLst>
                <a:ext uri="{FF2B5EF4-FFF2-40B4-BE49-F238E27FC236}">
                  <a16:creationId xmlns:a16="http://schemas.microsoft.com/office/drawing/2014/main" id="{A6CB47A5-5A01-4955-92C1-5C98E788659D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3">
              <a:extLst>
                <a:ext uri="{FF2B5EF4-FFF2-40B4-BE49-F238E27FC236}">
                  <a16:creationId xmlns:a16="http://schemas.microsoft.com/office/drawing/2014/main" id="{21DF24BA-1D3B-45AF-B79A-25C066AD29E6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5">
              <a:extLst>
                <a:ext uri="{FF2B5EF4-FFF2-40B4-BE49-F238E27FC236}">
                  <a16:creationId xmlns:a16="http://schemas.microsoft.com/office/drawing/2014/main" id="{342081EB-3EB6-4811-A410-E70EE53E3337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ěsíc 8">
              <a:extLst>
                <a:ext uri="{FF2B5EF4-FFF2-40B4-BE49-F238E27FC236}">
                  <a16:creationId xmlns:a16="http://schemas.microsoft.com/office/drawing/2014/main" id="{F5EEA7B1-F96A-476A-B8C9-78B0A64BC0F9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>
              <a:extLst>
                <a:ext uri="{FF2B5EF4-FFF2-40B4-BE49-F238E27FC236}">
                  <a16:creationId xmlns:a16="http://schemas.microsoft.com/office/drawing/2014/main" id="{84D4A4F3-4ED7-4700-876B-73B95157717A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>
              <a:extLst>
                <a:ext uri="{FF2B5EF4-FFF2-40B4-BE49-F238E27FC236}">
                  <a16:creationId xmlns:a16="http://schemas.microsoft.com/office/drawing/2014/main" id="{B5CF9A14-86FC-4481-BE7C-8E472DA8FAB1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Měsíc 11">
              <a:extLst>
                <a:ext uri="{FF2B5EF4-FFF2-40B4-BE49-F238E27FC236}">
                  <a16:creationId xmlns:a16="http://schemas.microsoft.com/office/drawing/2014/main" id="{119CEEF2-7F39-453B-8AF6-A197EDFC1FAC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CB9E99B6-4F9C-4C91-82B9-CD722F8F0467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507F9248-1BF1-4325-8703-EDC6DF9E7B82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849D5307-B06D-45C9-834C-81D71C0DB4D2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>
              <a:extLst>
                <a:ext uri="{FF2B5EF4-FFF2-40B4-BE49-F238E27FC236}">
                  <a16:creationId xmlns:a16="http://schemas.microsoft.com/office/drawing/2014/main" id="{6437CDE4-94B7-42F3-BF68-829961AC6275}"/>
                </a:ext>
              </a:extLst>
            </p:cNvPr>
            <p:cNvCxnSpPr>
              <a:stCxn id="7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24">
              <a:extLst>
                <a:ext uri="{FF2B5EF4-FFF2-40B4-BE49-F238E27FC236}">
                  <a16:creationId xmlns:a16="http://schemas.microsoft.com/office/drawing/2014/main" id="{C08F379E-5817-45A1-8AD7-643D23CC2A3B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736250F0-53D7-4DF3-AA74-FB3A3FF12EFB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2" name="Válec 21">
                <a:extLst>
                  <a:ext uri="{FF2B5EF4-FFF2-40B4-BE49-F238E27FC236}">
                    <a16:creationId xmlns:a16="http://schemas.microsoft.com/office/drawing/2014/main" id="{A697CF41-98DC-4A28-9C3B-22802DFB4FD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Vývojový diagram: ruční operace 22">
                <a:extLst>
                  <a:ext uri="{FF2B5EF4-FFF2-40B4-BE49-F238E27FC236}">
                    <a16:creationId xmlns:a16="http://schemas.microsoft.com/office/drawing/2014/main" id="{924F5A05-F91E-4CC2-81BE-7B87A3330997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" name="Skupina 18">
              <a:extLst>
                <a:ext uri="{FF2B5EF4-FFF2-40B4-BE49-F238E27FC236}">
                  <a16:creationId xmlns:a16="http://schemas.microsoft.com/office/drawing/2014/main" id="{998221E8-0995-48B4-A034-E0B48BFF99A5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20" name="Válec 19">
                <a:extLst>
                  <a:ext uri="{FF2B5EF4-FFF2-40B4-BE49-F238E27FC236}">
                    <a16:creationId xmlns:a16="http://schemas.microsoft.com/office/drawing/2014/main" id="{BC312DCD-F8FE-4816-B025-C501D13E6F54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Vývojový diagram: ruční operace 20">
                <a:extLst>
                  <a:ext uri="{FF2B5EF4-FFF2-40B4-BE49-F238E27FC236}">
                    <a16:creationId xmlns:a16="http://schemas.microsoft.com/office/drawing/2014/main" id="{0F3267A5-BD57-4504-A122-D1A36348009C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3E0A2901-B878-4A69-9451-1C1A29A01244}"/>
              </a:ext>
            </a:extLst>
          </p:cNvPr>
          <p:cNvGrpSpPr/>
          <p:nvPr/>
        </p:nvGrpSpPr>
        <p:grpSpPr>
          <a:xfrm>
            <a:off x="2177779" y="5799510"/>
            <a:ext cx="2408398" cy="563301"/>
            <a:chOff x="2177779" y="5799510"/>
            <a:chExt cx="2408398" cy="563301"/>
          </a:xfrm>
        </p:grpSpPr>
        <p:sp>
          <p:nvSpPr>
            <p:cNvPr id="25" name="Obdélník 24">
              <a:extLst>
                <a:ext uri="{FF2B5EF4-FFF2-40B4-BE49-F238E27FC236}">
                  <a16:creationId xmlns:a16="http://schemas.microsoft.com/office/drawing/2014/main" id="{2228263B-E172-4DAF-867F-6CCCA25F0C49}"/>
                </a:ext>
              </a:extLst>
            </p:cNvPr>
            <p:cNvSpPr/>
            <p:nvPr/>
          </p:nvSpPr>
          <p:spPr>
            <a:xfrm>
              <a:off x="2177779" y="6190985"/>
              <a:ext cx="2116283" cy="17182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ruční vstup 25">
              <a:extLst>
                <a:ext uri="{FF2B5EF4-FFF2-40B4-BE49-F238E27FC236}">
                  <a16:creationId xmlns:a16="http://schemas.microsoft.com/office/drawing/2014/main" id="{48AF8357-6F2C-442B-8785-F7121AD5FEF8}"/>
                </a:ext>
              </a:extLst>
            </p:cNvPr>
            <p:cNvSpPr/>
            <p:nvPr/>
          </p:nvSpPr>
          <p:spPr>
            <a:xfrm rot="5400000">
              <a:off x="3689844" y="6004866"/>
              <a:ext cx="228573" cy="143664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>
              <a:extLst>
                <a:ext uri="{FF2B5EF4-FFF2-40B4-BE49-F238E27FC236}">
                  <a16:creationId xmlns:a16="http://schemas.microsoft.com/office/drawing/2014/main" id="{F1BD2C18-4A4E-4376-AD80-4DB61938D7B6}"/>
                </a:ext>
              </a:extLst>
            </p:cNvPr>
            <p:cNvSpPr/>
            <p:nvPr/>
          </p:nvSpPr>
          <p:spPr>
            <a:xfrm>
              <a:off x="2278160" y="6142521"/>
              <a:ext cx="234375" cy="4405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>
              <a:extLst>
                <a:ext uri="{FF2B5EF4-FFF2-40B4-BE49-F238E27FC236}">
                  <a16:creationId xmlns:a16="http://schemas.microsoft.com/office/drawing/2014/main" id="{FB911694-B6C7-4CC6-B537-A9B460D5CD6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75962" y="6148392"/>
              <a:ext cx="238134" cy="46999"/>
            </a:xfrm>
            <a:prstGeom prst="rect">
              <a:avLst/>
            </a:prstGeom>
          </p:spPr>
        </p:pic>
        <p:sp>
          <p:nvSpPr>
            <p:cNvPr id="29" name="Obdélník 28">
              <a:extLst>
                <a:ext uri="{FF2B5EF4-FFF2-40B4-BE49-F238E27FC236}">
                  <a16:creationId xmlns:a16="http://schemas.microsoft.com/office/drawing/2014/main" id="{A78150B4-567B-4234-9D2A-880C65DB4CC0}"/>
                </a:ext>
              </a:extLst>
            </p:cNvPr>
            <p:cNvSpPr/>
            <p:nvPr/>
          </p:nvSpPr>
          <p:spPr>
            <a:xfrm>
              <a:off x="2613401" y="5856838"/>
              <a:ext cx="1307261" cy="10857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0" name="Skupina 29">
              <a:extLst>
                <a:ext uri="{FF2B5EF4-FFF2-40B4-BE49-F238E27FC236}">
                  <a16:creationId xmlns:a16="http://schemas.microsoft.com/office/drawing/2014/main" id="{9BF9B691-B5D1-4475-8956-5B7CB4312DDC}"/>
                </a:ext>
              </a:extLst>
            </p:cNvPr>
            <p:cNvGrpSpPr/>
            <p:nvPr/>
          </p:nvGrpSpPr>
          <p:grpSpPr>
            <a:xfrm>
              <a:off x="2512535" y="5962411"/>
              <a:ext cx="287328" cy="228573"/>
              <a:chOff x="1257300" y="1973389"/>
              <a:chExt cx="742950" cy="741236"/>
            </a:xfrm>
          </p:grpSpPr>
          <p:sp>
            <p:nvSpPr>
              <p:cNvPr id="39" name="Vývojový diagram: zpoždění 38">
                <a:extLst>
                  <a:ext uri="{FF2B5EF4-FFF2-40B4-BE49-F238E27FC236}">
                    <a16:creationId xmlns:a16="http://schemas.microsoft.com/office/drawing/2014/main" id="{B344FA4E-7E4B-41EE-A4F7-D2389251A9F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>
                <a:extLst>
                  <a:ext uri="{FF2B5EF4-FFF2-40B4-BE49-F238E27FC236}">
                    <a16:creationId xmlns:a16="http://schemas.microsoft.com/office/drawing/2014/main" id="{25F1A58A-68A4-4507-BAA7-B9CA015A408F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F479821B-4361-42A7-B80A-944AFCCFA5AB}"/>
                </a:ext>
              </a:extLst>
            </p:cNvPr>
            <p:cNvSpPr/>
            <p:nvPr/>
          </p:nvSpPr>
          <p:spPr>
            <a:xfrm rot="21322933">
              <a:off x="3934163" y="5799510"/>
              <a:ext cx="652014" cy="12336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>
              <a:extLst>
                <a:ext uri="{FF2B5EF4-FFF2-40B4-BE49-F238E27FC236}">
                  <a16:creationId xmlns:a16="http://schemas.microsoft.com/office/drawing/2014/main" id="{1B736A95-C3C2-49DC-84E0-5D71F3BEB0C1}"/>
                </a:ext>
              </a:extLst>
            </p:cNvPr>
            <p:cNvSpPr/>
            <p:nvPr/>
          </p:nvSpPr>
          <p:spPr>
            <a:xfrm rot="21393790">
              <a:off x="3884799" y="5801567"/>
              <a:ext cx="77358" cy="18569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DA578934-6F15-42E5-9B33-3416D633C7B4}"/>
                </a:ext>
              </a:extLst>
            </p:cNvPr>
            <p:cNvGrpSpPr/>
            <p:nvPr/>
          </p:nvGrpSpPr>
          <p:grpSpPr>
            <a:xfrm>
              <a:off x="3957515" y="5993718"/>
              <a:ext cx="93934" cy="152470"/>
              <a:chOff x="9279517" y="3806094"/>
              <a:chExt cx="242887" cy="494444"/>
            </a:xfrm>
          </p:grpSpPr>
          <p:sp>
            <p:nvSpPr>
              <p:cNvPr id="37" name="Válec 36">
                <a:extLst>
                  <a:ext uri="{FF2B5EF4-FFF2-40B4-BE49-F238E27FC236}">
                    <a16:creationId xmlns:a16="http://schemas.microsoft.com/office/drawing/2014/main" id="{16B69157-E377-4FC9-85A4-275A523C97E0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Vývojový diagram: ruční operace 37">
                <a:extLst>
                  <a:ext uri="{FF2B5EF4-FFF2-40B4-BE49-F238E27FC236}">
                    <a16:creationId xmlns:a16="http://schemas.microsoft.com/office/drawing/2014/main" id="{C50712B9-C7AD-4E81-89E7-801B18E64630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D63FC5C8-1B51-41D4-87D5-A18EC350FFA5}"/>
                </a:ext>
              </a:extLst>
            </p:cNvPr>
            <p:cNvGrpSpPr/>
            <p:nvPr/>
          </p:nvGrpSpPr>
          <p:grpSpPr>
            <a:xfrm>
              <a:off x="2334337" y="5990050"/>
              <a:ext cx="93934" cy="152470"/>
              <a:chOff x="9279517" y="3806094"/>
              <a:chExt cx="242887" cy="494444"/>
            </a:xfrm>
          </p:grpSpPr>
          <p:sp>
            <p:nvSpPr>
              <p:cNvPr id="35" name="Válec 34">
                <a:extLst>
                  <a:ext uri="{FF2B5EF4-FFF2-40B4-BE49-F238E27FC236}">
                    <a16:creationId xmlns:a16="http://schemas.microsoft.com/office/drawing/2014/main" id="{34E132BC-316E-4DD8-8B69-7B7ED8C9514A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Vývojový diagram: ruční operace 35">
                <a:extLst>
                  <a:ext uri="{FF2B5EF4-FFF2-40B4-BE49-F238E27FC236}">
                    <a16:creationId xmlns:a16="http://schemas.microsoft.com/office/drawing/2014/main" id="{53651DAD-26B0-4930-978E-2287902D079C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14CF9FCC-1F06-4019-9DC0-FBE4207CD112}"/>
              </a:ext>
            </a:extLst>
          </p:cNvPr>
          <p:cNvGrpSpPr/>
          <p:nvPr/>
        </p:nvGrpSpPr>
        <p:grpSpPr>
          <a:xfrm>
            <a:off x="9693193" y="3985703"/>
            <a:ext cx="1569898" cy="2411293"/>
            <a:chOff x="4258203" y="2296284"/>
            <a:chExt cx="1569898" cy="2411293"/>
          </a:xfrm>
        </p:grpSpPr>
        <p:sp>
          <p:nvSpPr>
            <p:cNvPr id="42" name="Obdélník 41">
              <a:extLst>
                <a:ext uri="{FF2B5EF4-FFF2-40B4-BE49-F238E27FC236}">
                  <a16:creationId xmlns:a16="http://schemas.microsoft.com/office/drawing/2014/main" id="{CBB178FA-6ADA-41C4-83DD-D7D16A6286BA}"/>
                </a:ext>
              </a:extLst>
            </p:cNvPr>
            <p:cNvSpPr/>
            <p:nvPr/>
          </p:nvSpPr>
          <p:spPr>
            <a:xfrm rot="3094124">
              <a:off x="4961461" y="2682434"/>
              <a:ext cx="949867" cy="177567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>
              <a:extLst>
                <a:ext uri="{FF2B5EF4-FFF2-40B4-BE49-F238E27FC236}">
                  <a16:creationId xmlns:a16="http://schemas.microsoft.com/office/drawing/2014/main" id="{FE86669D-A0AA-4E45-B20C-8B1603A17B03}"/>
                </a:ext>
              </a:extLst>
            </p:cNvPr>
            <p:cNvSpPr/>
            <p:nvPr/>
          </p:nvSpPr>
          <p:spPr>
            <a:xfrm rot="20292522">
              <a:off x="4433026" y="2907706"/>
              <a:ext cx="656583" cy="13862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>
              <a:extLst>
                <a:ext uri="{FF2B5EF4-FFF2-40B4-BE49-F238E27FC236}">
                  <a16:creationId xmlns:a16="http://schemas.microsoft.com/office/drawing/2014/main" id="{B9A6E513-BA11-4120-B24A-5060278B5D1A}"/>
                </a:ext>
              </a:extLst>
            </p:cNvPr>
            <p:cNvSpPr/>
            <p:nvPr/>
          </p:nvSpPr>
          <p:spPr>
            <a:xfrm>
              <a:off x="4414838" y="3069971"/>
              <a:ext cx="1397318" cy="153591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Rovnoramenný trojúhelník 45">
              <a:extLst>
                <a:ext uri="{FF2B5EF4-FFF2-40B4-BE49-F238E27FC236}">
                  <a16:creationId xmlns:a16="http://schemas.microsoft.com/office/drawing/2014/main" id="{8A457BA9-8C87-427E-A826-7B9B54ACE98D}"/>
                </a:ext>
              </a:extLst>
            </p:cNvPr>
            <p:cNvSpPr/>
            <p:nvPr/>
          </p:nvSpPr>
          <p:spPr>
            <a:xfrm rot="11586003">
              <a:off x="4258203" y="2898035"/>
              <a:ext cx="1318410" cy="1809542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>
              <a:extLst>
                <a:ext uri="{FF2B5EF4-FFF2-40B4-BE49-F238E27FC236}">
                  <a16:creationId xmlns:a16="http://schemas.microsoft.com/office/drawing/2014/main" id="{42995AD5-E925-48B7-9CBC-76406A918159}"/>
                </a:ext>
              </a:extLst>
            </p:cNvPr>
            <p:cNvSpPr txBox="1"/>
            <p:nvPr/>
          </p:nvSpPr>
          <p:spPr>
            <a:xfrm>
              <a:off x="5494277" y="3326916"/>
              <a:ext cx="100012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err="1">
                  <a:solidFill>
                    <a:schemeClr val="bg1"/>
                  </a:solidFill>
                </a:rPr>
                <a:t>bateria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47" name="Znak plus 46">
              <a:extLst>
                <a:ext uri="{FF2B5EF4-FFF2-40B4-BE49-F238E27FC236}">
                  <a16:creationId xmlns:a16="http://schemas.microsoft.com/office/drawing/2014/main" id="{7DF9F7A1-2AA4-4FF7-8B8C-FD57C04DA231}"/>
                </a:ext>
              </a:extLst>
            </p:cNvPr>
            <p:cNvSpPr/>
            <p:nvPr/>
          </p:nvSpPr>
          <p:spPr>
            <a:xfrm>
              <a:off x="4374650" y="3089323"/>
              <a:ext cx="454343" cy="407657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Znak minus 47">
              <a:extLst>
                <a:ext uri="{FF2B5EF4-FFF2-40B4-BE49-F238E27FC236}">
                  <a16:creationId xmlns:a16="http://schemas.microsoft.com/office/drawing/2014/main" id="{3B45FEE2-08CD-460A-BE37-F9AFBC409492}"/>
                </a:ext>
              </a:extLst>
            </p:cNvPr>
            <p:cNvSpPr/>
            <p:nvPr/>
          </p:nvSpPr>
          <p:spPr>
            <a:xfrm>
              <a:off x="5328031" y="2901218"/>
              <a:ext cx="500070" cy="66729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9" name="Ovál 48">
            <a:extLst>
              <a:ext uri="{FF2B5EF4-FFF2-40B4-BE49-F238E27FC236}">
                <a16:creationId xmlns:a16="http://schemas.microsoft.com/office/drawing/2014/main" id="{FC525A6D-3048-4145-BAE5-488257B7CDC2}"/>
              </a:ext>
            </a:extLst>
          </p:cNvPr>
          <p:cNvSpPr/>
          <p:nvPr/>
        </p:nvSpPr>
        <p:spPr>
          <a:xfrm>
            <a:off x="10116304" y="4481395"/>
            <a:ext cx="200025" cy="2232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Spojnice: zakřivená 49">
            <a:extLst>
              <a:ext uri="{FF2B5EF4-FFF2-40B4-BE49-F238E27FC236}">
                <a16:creationId xmlns:a16="http://schemas.microsoft.com/office/drawing/2014/main" id="{D21D1511-190D-43D3-A30C-4ABCC6E8BBAF}"/>
              </a:ext>
            </a:extLst>
          </p:cNvPr>
          <p:cNvCxnSpPr>
            <a:cxnSpLocks/>
          </p:cNvCxnSpPr>
          <p:nvPr/>
        </p:nvCxnSpPr>
        <p:spPr>
          <a:xfrm rot="10800000" flipH="1">
            <a:off x="2402445" y="1716354"/>
            <a:ext cx="5360043" cy="4369854"/>
          </a:xfrm>
          <a:prstGeom prst="curvedConnector4">
            <a:avLst>
              <a:gd name="adj1" fmla="val -4408"/>
              <a:gd name="adj2" fmla="val 10523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3C35B4A5-A5F1-4E5C-B996-6FC68813F8E3}"/>
              </a:ext>
            </a:extLst>
          </p:cNvPr>
          <p:cNvCxnSpPr>
            <a:cxnSpLocks/>
          </p:cNvCxnSpPr>
          <p:nvPr/>
        </p:nvCxnSpPr>
        <p:spPr>
          <a:xfrm rot="10800000" flipV="1">
            <a:off x="3929541" y="4568478"/>
            <a:ext cx="6320711" cy="1509880"/>
          </a:xfrm>
          <a:prstGeom prst="curvedConnector3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pojnice: zakřivená 51">
            <a:extLst>
              <a:ext uri="{FF2B5EF4-FFF2-40B4-BE49-F238E27FC236}">
                <a16:creationId xmlns:a16="http://schemas.microsoft.com/office/drawing/2014/main" id="{052ADF79-DD55-40D9-8CFC-63CEDA534DA5}"/>
              </a:ext>
            </a:extLst>
          </p:cNvPr>
          <p:cNvCxnSpPr>
            <a:cxnSpLocks/>
          </p:cNvCxnSpPr>
          <p:nvPr/>
        </p:nvCxnSpPr>
        <p:spPr>
          <a:xfrm rot="16200000" flipV="1">
            <a:off x="8413937" y="2002304"/>
            <a:ext cx="2252651" cy="2030451"/>
          </a:xfrm>
          <a:prstGeom prst="curvedConnector3">
            <a:avLst>
              <a:gd name="adj1" fmla="val 110148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ál 52">
            <a:extLst>
              <a:ext uri="{FF2B5EF4-FFF2-40B4-BE49-F238E27FC236}">
                <a16:creationId xmlns:a16="http://schemas.microsoft.com/office/drawing/2014/main" id="{82572EA3-3316-4F92-8745-394329B67402}"/>
              </a:ext>
            </a:extLst>
          </p:cNvPr>
          <p:cNvSpPr/>
          <p:nvPr/>
        </p:nvSpPr>
        <p:spPr>
          <a:xfrm>
            <a:off x="10506627" y="4039069"/>
            <a:ext cx="185737" cy="17756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C6E2217D-14C8-4804-92F0-D505B78967F0}"/>
              </a:ext>
            </a:extLst>
          </p:cNvPr>
          <p:cNvSpPr txBox="1"/>
          <p:nvPr/>
        </p:nvSpPr>
        <p:spPr>
          <a:xfrm>
            <a:off x="264021" y="2020473"/>
            <a:ext cx="54764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Jižní pól magnetky je přitahován severním </a:t>
            </a:r>
          </a:p>
          <a:p>
            <a:r>
              <a:rPr lang="cs-CZ" sz="2400" dirty="0"/>
              <a:t>pólem magnetického pole cívky.</a:t>
            </a:r>
          </a:p>
        </p:txBody>
      </p: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4D54DA9B-E1E4-4186-B3C7-20F1F54ABB47}"/>
              </a:ext>
            </a:extLst>
          </p:cNvPr>
          <p:cNvGrpSpPr/>
          <p:nvPr/>
        </p:nvGrpSpPr>
        <p:grpSpPr>
          <a:xfrm>
            <a:off x="5697117" y="3481543"/>
            <a:ext cx="926662" cy="1840345"/>
            <a:chOff x="4162996" y="1728788"/>
            <a:chExt cx="1273301" cy="2827210"/>
          </a:xfrm>
        </p:grpSpPr>
        <p:sp>
          <p:nvSpPr>
            <p:cNvPr id="65" name="Obdélník 64">
              <a:extLst>
                <a:ext uri="{FF2B5EF4-FFF2-40B4-BE49-F238E27FC236}">
                  <a16:creationId xmlns:a16="http://schemas.microsoft.com/office/drawing/2014/main" id="{0686249E-AAB3-44E4-A94B-EF34405C9B85}"/>
                </a:ext>
              </a:extLst>
            </p:cNvPr>
            <p:cNvSpPr/>
            <p:nvPr/>
          </p:nvSpPr>
          <p:spPr>
            <a:xfrm>
              <a:off x="4753928" y="1728788"/>
              <a:ext cx="45719" cy="20431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magnetický disk 65">
              <a:extLst>
                <a:ext uri="{FF2B5EF4-FFF2-40B4-BE49-F238E27FC236}">
                  <a16:creationId xmlns:a16="http://schemas.microsoft.com/office/drawing/2014/main" id="{FBDF3448-FC12-43CE-91D2-FC7E041745F9}"/>
                </a:ext>
              </a:extLst>
            </p:cNvPr>
            <p:cNvSpPr/>
            <p:nvPr/>
          </p:nvSpPr>
          <p:spPr>
            <a:xfrm>
              <a:off x="4162996" y="4057648"/>
              <a:ext cx="1273301" cy="498350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zpoždění 66">
              <a:extLst>
                <a:ext uri="{FF2B5EF4-FFF2-40B4-BE49-F238E27FC236}">
                  <a16:creationId xmlns:a16="http://schemas.microsoft.com/office/drawing/2014/main" id="{8479C595-F574-4419-839C-70244D827692}"/>
                </a:ext>
              </a:extLst>
            </p:cNvPr>
            <p:cNvSpPr/>
            <p:nvPr/>
          </p:nvSpPr>
          <p:spPr>
            <a:xfrm rot="16200000">
              <a:off x="4470463" y="3502148"/>
              <a:ext cx="612648" cy="612648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A18E93C-E18D-4592-B9BF-4E0FD3900D1E}"/>
              </a:ext>
            </a:extLst>
          </p:cNvPr>
          <p:cNvGrpSpPr/>
          <p:nvPr/>
        </p:nvGrpSpPr>
        <p:grpSpPr>
          <a:xfrm rot="20201471" flipV="1">
            <a:off x="5188643" y="3438518"/>
            <a:ext cx="1900954" cy="119424"/>
            <a:chOff x="3457575" y="1728788"/>
            <a:chExt cx="2638425" cy="139518"/>
          </a:xfrm>
        </p:grpSpPr>
        <p:grpSp>
          <p:nvGrpSpPr>
            <p:cNvPr id="69" name="Skupina 68">
              <a:extLst>
                <a:ext uri="{FF2B5EF4-FFF2-40B4-BE49-F238E27FC236}">
                  <a16:creationId xmlns:a16="http://schemas.microsoft.com/office/drawing/2014/main" id="{3CF51E5B-FFDB-41A7-BB01-3102A957A6BD}"/>
                </a:ext>
              </a:extLst>
            </p:cNvPr>
            <p:cNvGrpSpPr/>
            <p:nvPr/>
          </p:nvGrpSpPr>
          <p:grpSpPr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71" name="Kosoúhelník 70">
                <a:extLst>
                  <a:ext uri="{FF2B5EF4-FFF2-40B4-BE49-F238E27FC236}">
                    <a16:creationId xmlns:a16="http://schemas.microsoft.com/office/drawing/2014/main" id="{A4BD991A-0C7B-4977-9E35-9D17C6D8EE2E}"/>
                  </a:ext>
                </a:extLst>
              </p:cNvPr>
              <p:cNvSpPr/>
              <p:nvPr/>
            </p:nvSpPr>
            <p:spPr>
              <a:xfrm>
                <a:off x="3457575" y="1728788"/>
                <a:ext cx="1273302" cy="128587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Kosoúhelník 71">
                <a:extLst>
                  <a:ext uri="{FF2B5EF4-FFF2-40B4-BE49-F238E27FC236}">
                    <a16:creationId xmlns:a16="http://schemas.microsoft.com/office/drawing/2014/main" id="{CC779C70-7E1E-4DF8-ACBD-EB55A8A5951E}"/>
                  </a:ext>
                </a:extLst>
              </p:cNvPr>
              <p:cNvSpPr/>
              <p:nvPr/>
            </p:nvSpPr>
            <p:spPr>
              <a:xfrm>
                <a:off x="4822698" y="1728788"/>
                <a:ext cx="1273302" cy="128587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0" name="Ovál 69">
              <a:extLst>
                <a:ext uri="{FF2B5EF4-FFF2-40B4-BE49-F238E27FC236}">
                  <a16:creationId xmlns:a16="http://schemas.microsoft.com/office/drawing/2014/main" id="{26EE2B31-1CC8-46DA-B8CF-5CC8F278A88F}"/>
                </a:ext>
              </a:extLst>
            </p:cNvPr>
            <p:cNvSpPr/>
            <p:nvPr/>
          </p:nvSpPr>
          <p:spPr>
            <a:xfrm flipH="1">
              <a:off x="4732531" y="1739719"/>
              <a:ext cx="141259" cy="128587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630471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E0DA04C-F610-461E-A56A-87B282E074D5}"/>
              </a:ext>
            </a:extLst>
          </p:cNvPr>
          <p:cNvSpPr txBox="1"/>
          <p:nvPr/>
        </p:nvSpPr>
        <p:spPr>
          <a:xfrm>
            <a:off x="1894762" y="683624"/>
            <a:ext cx="9449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 jsme udělali? Přehodili jsme vodiče na cívce.</a:t>
            </a:r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A787B1D5-0711-45AB-9EC7-8F60ED616098}"/>
              </a:ext>
            </a:extLst>
          </p:cNvPr>
          <p:cNvGrpSpPr/>
          <p:nvPr/>
        </p:nvGrpSpPr>
        <p:grpSpPr>
          <a:xfrm>
            <a:off x="6610422" y="1658378"/>
            <a:ext cx="2871787" cy="2820499"/>
            <a:chOff x="2471738" y="1180001"/>
            <a:chExt cx="2871787" cy="2820499"/>
          </a:xfrm>
        </p:grpSpPr>
        <p:sp>
          <p:nvSpPr>
            <p:cNvPr id="4" name="Obdélník 1">
              <a:extLst>
                <a:ext uri="{FF2B5EF4-FFF2-40B4-BE49-F238E27FC236}">
                  <a16:creationId xmlns:a16="http://schemas.microsoft.com/office/drawing/2014/main" id="{A0153018-232A-479B-8956-59290BBD8984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403E39AA-A273-47FA-8A87-5D3592DD2A9A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3">
              <a:extLst>
                <a:ext uri="{FF2B5EF4-FFF2-40B4-BE49-F238E27FC236}">
                  <a16:creationId xmlns:a16="http://schemas.microsoft.com/office/drawing/2014/main" id="{3A369CF2-8A20-406F-A92C-477EE676BF74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5">
              <a:extLst>
                <a:ext uri="{FF2B5EF4-FFF2-40B4-BE49-F238E27FC236}">
                  <a16:creationId xmlns:a16="http://schemas.microsoft.com/office/drawing/2014/main" id="{200975C7-6D39-43D0-A975-A3D7437D4E54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ěsíc 7">
              <a:extLst>
                <a:ext uri="{FF2B5EF4-FFF2-40B4-BE49-F238E27FC236}">
                  <a16:creationId xmlns:a16="http://schemas.microsoft.com/office/drawing/2014/main" id="{F7D5D8DB-8A09-48FF-BDA0-97890B23F2D1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ěsíc 8">
              <a:extLst>
                <a:ext uri="{FF2B5EF4-FFF2-40B4-BE49-F238E27FC236}">
                  <a16:creationId xmlns:a16="http://schemas.microsoft.com/office/drawing/2014/main" id="{4F2F543F-CD79-4214-BE93-E8B44A3AC84A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>
              <a:extLst>
                <a:ext uri="{FF2B5EF4-FFF2-40B4-BE49-F238E27FC236}">
                  <a16:creationId xmlns:a16="http://schemas.microsoft.com/office/drawing/2014/main" id="{A90220B2-C983-404F-B14E-0D8D42DC5D5E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>
              <a:extLst>
                <a:ext uri="{FF2B5EF4-FFF2-40B4-BE49-F238E27FC236}">
                  <a16:creationId xmlns:a16="http://schemas.microsoft.com/office/drawing/2014/main" id="{7AD6CC37-249E-43A0-8340-3F1995ACB130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DE019290-2D58-4FC2-84D9-35CDB52EA2FF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869AF8F3-1EB2-4B77-B8F3-2389388CD875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AE7911C4-BC01-4A8C-9972-B6E1C13340EB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47FF85D9-DB62-498A-A7AA-9606F7907553}"/>
                </a:ext>
              </a:extLst>
            </p:cNvPr>
            <p:cNvCxnSpPr>
              <a:stCxn id="6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>
              <a:extLst>
                <a:ext uri="{FF2B5EF4-FFF2-40B4-BE49-F238E27FC236}">
                  <a16:creationId xmlns:a16="http://schemas.microsoft.com/office/drawing/2014/main" id="{63335F8B-49AC-4D88-98E9-9B9D1CFB57C3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B494BB70-B5F9-45F9-8F63-04318D6D3CD9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>
                <a:extLst>
                  <a:ext uri="{FF2B5EF4-FFF2-40B4-BE49-F238E27FC236}">
                    <a16:creationId xmlns:a16="http://schemas.microsoft.com/office/drawing/2014/main" id="{A354ACDC-3F04-4288-BFCB-4EA28CEA8A71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ruční operace 21">
                <a:extLst>
                  <a:ext uri="{FF2B5EF4-FFF2-40B4-BE49-F238E27FC236}">
                    <a16:creationId xmlns:a16="http://schemas.microsoft.com/office/drawing/2014/main" id="{AA40FD8F-55FC-49CB-A04C-D0EDBFF79AEA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5173D444-8BAD-434B-AC8E-45345234CA4C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>
                <a:extLst>
                  <a:ext uri="{FF2B5EF4-FFF2-40B4-BE49-F238E27FC236}">
                    <a16:creationId xmlns:a16="http://schemas.microsoft.com/office/drawing/2014/main" id="{26540B9E-51C8-4149-AD49-1D86BAE8817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ruční operace 19">
                <a:extLst>
                  <a:ext uri="{FF2B5EF4-FFF2-40B4-BE49-F238E27FC236}">
                    <a16:creationId xmlns:a16="http://schemas.microsoft.com/office/drawing/2014/main" id="{09741624-D85A-4EC5-8944-3C4A9A9FF192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4101D76E-49EB-4B6D-A626-80C4DD0359D8}"/>
              </a:ext>
            </a:extLst>
          </p:cNvPr>
          <p:cNvGrpSpPr/>
          <p:nvPr/>
        </p:nvGrpSpPr>
        <p:grpSpPr>
          <a:xfrm>
            <a:off x="2177779" y="5587390"/>
            <a:ext cx="2403871" cy="775421"/>
            <a:chOff x="691753" y="757238"/>
            <a:chExt cx="6215736" cy="2514600"/>
          </a:xfrm>
        </p:grpSpPr>
        <p:sp>
          <p:nvSpPr>
            <p:cNvPr id="24" name="Obdélník 23">
              <a:extLst>
                <a:ext uri="{FF2B5EF4-FFF2-40B4-BE49-F238E27FC236}">
                  <a16:creationId xmlns:a16="http://schemas.microsoft.com/office/drawing/2014/main" id="{BFD1A022-8F63-4975-B6F6-9A38FA2E83BE}"/>
                </a:ext>
              </a:extLst>
            </p:cNvPr>
            <p:cNvSpPr/>
            <p:nvPr/>
          </p:nvSpPr>
          <p:spPr>
            <a:xfrm>
              <a:off x="691753" y="2714625"/>
              <a:ext cx="5472113" cy="5572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ruční vstup 24">
              <a:extLst>
                <a:ext uri="{FF2B5EF4-FFF2-40B4-BE49-F238E27FC236}">
                  <a16:creationId xmlns:a16="http://schemas.microsoft.com/office/drawing/2014/main" id="{6C2BDC7E-8F1C-482E-BE0D-044F4571F8E5}"/>
                </a:ext>
              </a:extLst>
            </p:cNvPr>
            <p:cNvSpPr/>
            <p:nvPr/>
          </p:nvSpPr>
          <p:spPr>
            <a:xfrm rot="5400000">
              <a:off x="4526423" y="2158270"/>
              <a:ext cx="741237" cy="371475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6C3EBAC4-1B06-407B-A2E4-C03ECDD403B6}"/>
                </a:ext>
              </a:extLst>
            </p:cNvPr>
            <p:cNvSpPr/>
            <p:nvPr/>
          </p:nvSpPr>
          <p:spPr>
            <a:xfrm>
              <a:off x="951310" y="2557462"/>
              <a:ext cx="606028" cy="14287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>
              <a:extLst>
                <a:ext uri="{FF2B5EF4-FFF2-40B4-BE49-F238E27FC236}">
                  <a16:creationId xmlns:a16="http://schemas.microsoft.com/office/drawing/2014/main" id="{453E1CDA-B988-45BA-8198-17190D87D6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82779" y="2576501"/>
              <a:ext cx="615749" cy="152413"/>
            </a:xfrm>
            <a:prstGeom prst="rect">
              <a:avLst/>
            </a:prstGeom>
          </p:spPr>
        </p:pic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17968CD9-4D97-4EC9-B806-0BAECA62F45F}"/>
                </a:ext>
              </a:extLst>
            </p:cNvPr>
            <p:cNvSpPr/>
            <p:nvPr/>
          </p:nvSpPr>
          <p:spPr>
            <a:xfrm rot="20445551">
              <a:off x="1856833" y="1630877"/>
              <a:ext cx="3380210" cy="35209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>
              <a:extLst>
                <a:ext uri="{FF2B5EF4-FFF2-40B4-BE49-F238E27FC236}">
                  <a16:creationId xmlns:a16="http://schemas.microsoft.com/office/drawing/2014/main" id="{8D69525D-234E-4DBF-80D7-36C037A8E824}"/>
                </a:ext>
              </a:extLst>
            </p:cNvPr>
            <p:cNvGrpSpPr/>
            <p:nvPr/>
          </p:nvGrpSpPr>
          <p:grpSpPr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38" name="Vývojový diagram: zpoždění 37">
                <a:extLst>
                  <a:ext uri="{FF2B5EF4-FFF2-40B4-BE49-F238E27FC236}">
                    <a16:creationId xmlns:a16="http://schemas.microsoft.com/office/drawing/2014/main" id="{26E364B1-4200-4B6B-B824-EA6CADFE7F9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>
                <a:extLst>
                  <a:ext uri="{FF2B5EF4-FFF2-40B4-BE49-F238E27FC236}">
                    <a16:creationId xmlns:a16="http://schemas.microsoft.com/office/drawing/2014/main" id="{B2FCE104-849C-4172-91F5-40AA30654A6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55BA40E7-26B9-4433-888E-C6EBA6B0E408}"/>
                </a:ext>
              </a:extLst>
            </p:cNvPr>
            <p:cNvSpPr/>
            <p:nvPr/>
          </p:nvSpPr>
          <p:spPr>
            <a:xfrm rot="20538166">
              <a:off x="5221564" y="757238"/>
              <a:ext cx="1685925" cy="40005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309507E4-4B80-4C63-A58A-D357F85EDE26}"/>
                </a:ext>
              </a:extLst>
            </p:cNvPr>
            <p:cNvSpPr/>
            <p:nvPr/>
          </p:nvSpPr>
          <p:spPr>
            <a:xfrm rot="20355916">
              <a:off x="5100638" y="912137"/>
              <a:ext cx="200025" cy="6021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>
              <a:extLst>
                <a:ext uri="{FF2B5EF4-FFF2-40B4-BE49-F238E27FC236}">
                  <a16:creationId xmlns:a16="http://schemas.microsoft.com/office/drawing/2014/main" id="{4E490E63-A1AD-4ECE-B11A-2D520C16AE0B}"/>
                </a:ext>
              </a:extLst>
            </p:cNvPr>
            <p:cNvGrpSpPr/>
            <p:nvPr/>
          </p:nvGrpSpPr>
          <p:grpSpPr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36" name="Válec 35">
                <a:extLst>
                  <a:ext uri="{FF2B5EF4-FFF2-40B4-BE49-F238E27FC236}">
                    <a16:creationId xmlns:a16="http://schemas.microsoft.com/office/drawing/2014/main" id="{7154D7FD-DBA3-494C-8BFF-F0340058593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ruční operace 36">
                <a:extLst>
                  <a:ext uri="{FF2B5EF4-FFF2-40B4-BE49-F238E27FC236}">
                    <a16:creationId xmlns:a16="http://schemas.microsoft.com/office/drawing/2014/main" id="{F0542D8D-55AE-4BB3-8391-99AC49EB8358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94BEBF12-D501-4AAA-9A14-77A8AC23E688}"/>
                </a:ext>
              </a:extLst>
            </p:cNvPr>
            <p:cNvGrpSpPr/>
            <p:nvPr/>
          </p:nvGrpSpPr>
          <p:grpSpPr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34" name="Válec 33">
                <a:extLst>
                  <a:ext uri="{FF2B5EF4-FFF2-40B4-BE49-F238E27FC236}">
                    <a16:creationId xmlns:a16="http://schemas.microsoft.com/office/drawing/2014/main" id="{532045D0-C7D3-4F84-BF5B-18C3BB4BC528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ruční operace 34">
                <a:extLst>
                  <a:ext uri="{FF2B5EF4-FFF2-40B4-BE49-F238E27FC236}">
                    <a16:creationId xmlns:a16="http://schemas.microsoft.com/office/drawing/2014/main" id="{3B817A5F-4F5B-41DB-A0ED-720995C7F6DD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2" name="Skupina 51">
            <a:extLst>
              <a:ext uri="{FF2B5EF4-FFF2-40B4-BE49-F238E27FC236}">
                <a16:creationId xmlns:a16="http://schemas.microsoft.com/office/drawing/2014/main" id="{5AC8D619-A551-48FB-B08E-58A72AACF204}"/>
              </a:ext>
            </a:extLst>
          </p:cNvPr>
          <p:cNvGrpSpPr/>
          <p:nvPr/>
        </p:nvGrpSpPr>
        <p:grpSpPr>
          <a:xfrm>
            <a:off x="9693193" y="3985703"/>
            <a:ext cx="1569898" cy="2411293"/>
            <a:chOff x="4258203" y="2296284"/>
            <a:chExt cx="1569898" cy="2411293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87419A46-BB68-42E1-A240-FC681F019C74}"/>
                </a:ext>
              </a:extLst>
            </p:cNvPr>
            <p:cNvSpPr/>
            <p:nvPr/>
          </p:nvSpPr>
          <p:spPr>
            <a:xfrm rot="3094124">
              <a:off x="4961461" y="2682434"/>
              <a:ext cx="949867" cy="177567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2ED7ABFD-F81C-4E1A-A4BD-F800630F7884}"/>
                </a:ext>
              </a:extLst>
            </p:cNvPr>
            <p:cNvSpPr/>
            <p:nvPr/>
          </p:nvSpPr>
          <p:spPr>
            <a:xfrm rot="20292522">
              <a:off x="4433026" y="2907706"/>
              <a:ext cx="656583" cy="13862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>
              <a:extLst>
                <a:ext uri="{FF2B5EF4-FFF2-40B4-BE49-F238E27FC236}">
                  <a16:creationId xmlns:a16="http://schemas.microsoft.com/office/drawing/2014/main" id="{44170AAC-CD4F-4538-A99F-E898F0CA3C38}"/>
                </a:ext>
              </a:extLst>
            </p:cNvPr>
            <p:cNvSpPr/>
            <p:nvPr/>
          </p:nvSpPr>
          <p:spPr>
            <a:xfrm>
              <a:off x="4414838" y="3069971"/>
              <a:ext cx="1397318" cy="153591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>
              <a:extLst>
                <a:ext uri="{FF2B5EF4-FFF2-40B4-BE49-F238E27FC236}">
                  <a16:creationId xmlns:a16="http://schemas.microsoft.com/office/drawing/2014/main" id="{D85162B3-747F-45E5-BC5F-B5C4C3B2F5CF}"/>
                </a:ext>
              </a:extLst>
            </p:cNvPr>
            <p:cNvSpPr/>
            <p:nvPr/>
          </p:nvSpPr>
          <p:spPr>
            <a:xfrm rot="11586003">
              <a:off x="4258203" y="2898035"/>
              <a:ext cx="1318410" cy="1809542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1DD20F74-7785-4A7A-AB0D-9A65C1D4C782}"/>
                </a:ext>
              </a:extLst>
            </p:cNvPr>
            <p:cNvSpPr txBox="1"/>
            <p:nvPr/>
          </p:nvSpPr>
          <p:spPr>
            <a:xfrm>
              <a:off x="5494277" y="3326916"/>
              <a:ext cx="100012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err="1">
                  <a:solidFill>
                    <a:schemeClr val="bg1"/>
                  </a:solidFill>
                </a:rPr>
                <a:t>bateria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50" name="Znak plus 49">
              <a:extLst>
                <a:ext uri="{FF2B5EF4-FFF2-40B4-BE49-F238E27FC236}">
                  <a16:creationId xmlns:a16="http://schemas.microsoft.com/office/drawing/2014/main" id="{5C3C21BB-6137-4EAA-8768-C2EFEAF3503B}"/>
                </a:ext>
              </a:extLst>
            </p:cNvPr>
            <p:cNvSpPr/>
            <p:nvPr/>
          </p:nvSpPr>
          <p:spPr>
            <a:xfrm>
              <a:off x="4374650" y="3089323"/>
              <a:ext cx="454343" cy="407657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Znak minus 50">
              <a:extLst>
                <a:ext uri="{FF2B5EF4-FFF2-40B4-BE49-F238E27FC236}">
                  <a16:creationId xmlns:a16="http://schemas.microsoft.com/office/drawing/2014/main" id="{9E8B3EDF-1929-4C58-90D0-8A7225F766E6}"/>
                </a:ext>
              </a:extLst>
            </p:cNvPr>
            <p:cNvSpPr/>
            <p:nvPr/>
          </p:nvSpPr>
          <p:spPr>
            <a:xfrm>
              <a:off x="5328031" y="2901218"/>
              <a:ext cx="500070" cy="66729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3" name="Ovál 62">
            <a:extLst>
              <a:ext uri="{FF2B5EF4-FFF2-40B4-BE49-F238E27FC236}">
                <a16:creationId xmlns:a16="http://schemas.microsoft.com/office/drawing/2014/main" id="{D38AFF40-9FDC-4997-B398-30708576E1EB}"/>
              </a:ext>
            </a:extLst>
          </p:cNvPr>
          <p:cNvSpPr/>
          <p:nvPr/>
        </p:nvSpPr>
        <p:spPr>
          <a:xfrm>
            <a:off x="10116304" y="4481395"/>
            <a:ext cx="200025" cy="2232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>
            <a:extLst>
              <a:ext uri="{FF2B5EF4-FFF2-40B4-BE49-F238E27FC236}">
                <a16:creationId xmlns:a16="http://schemas.microsoft.com/office/drawing/2014/main" id="{3565E22F-8868-4A02-A9B0-47894CEC397D}"/>
              </a:ext>
            </a:extLst>
          </p:cNvPr>
          <p:cNvSpPr/>
          <p:nvPr/>
        </p:nvSpPr>
        <p:spPr>
          <a:xfrm>
            <a:off x="10506627" y="4039069"/>
            <a:ext cx="185737" cy="17756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Spojnice: zakřivená 43">
            <a:extLst>
              <a:ext uri="{FF2B5EF4-FFF2-40B4-BE49-F238E27FC236}">
                <a16:creationId xmlns:a16="http://schemas.microsoft.com/office/drawing/2014/main" id="{3708CCE4-9335-4D86-8B37-DE0E2C6E2769}"/>
              </a:ext>
            </a:extLst>
          </p:cNvPr>
          <p:cNvCxnSpPr>
            <a:cxnSpLocks/>
          </p:cNvCxnSpPr>
          <p:nvPr/>
        </p:nvCxnSpPr>
        <p:spPr>
          <a:xfrm rot="16200000" flipV="1">
            <a:off x="7672048" y="1998949"/>
            <a:ext cx="2609271" cy="2419004"/>
          </a:xfrm>
          <a:prstGeom prst="curvedConnector3">
            <a:avLst>
              <a:gd name="adj1" fmla="val 108024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pojnice: zakřivená 61">
            <a:extLst>
              <a:ext uri="{FF2B5EF4-FFF2-40B4-BE49-F238E27FC236}">
                <a16:creationId xmlns:a16="http://schemas.microsoft.com/office/drawing/2014/main" id="{993A9879-6168-42AA-97BD-90A91B9FD4BB}"/>
              </a:ext>
            </a:extLst>
          </p:cNvPr>
          <p:cNvCxnSpPr>
            <a:stCxn id="80" idx="1"/>
            <a:endCxn id="37" idx="1"/>
          </p:cNvCxnSpPr>
          <p:nvPr/>
        </p:nvCxnSpPr>
        <p:spPr>
          <a:xfrm rot="16200000" flipH="1" flipV="1">
            <a:off x="6301136" y="1799207"/>
            <a:ext cx="1966827" cy="6498557"/>
          </a:xfrm>
          <a:prstGeom prst="curvedConnector4">
            <a:avLst>
              <a:gd name="adj1" fmla="val 16577"/>
              <a:gd name="adj2" fmla="val 50150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pojnice: zakřivená 66">
            <a:extLst>
              <a:ext uri="{FF2B5EF4-FFF2-40B4-BE49-F238E27FC236}">
                <a16:creationId xmlns:a16="http://schemas.microsoft.com/office/drawing/2014/main" id="{CA51BEDB-A6CB-49DB-A8AA-4AD15BA95AB3}"/>
              </a:ext>
            </a:extLst>
          </p:cNvPr>
          <p:cNvCxnSpPr>
            <a:cxnSpLocks/>
            <a:stCxn id="35" idx="2"/>
            <a:endCxn id="22" idx="0"/>
          </p:cNvCxnSpPr>
          <p:nvPr/>
        </p:nvCxnSpPr>
        <p:spPr>
          <a:xfrm rot="5400000" flipH="1" flipV="1">
            <a:off x="3510282" y="954607"/>
            <a:ext cx="3906464" cy="6164423"/>
          </a:xfrm>
          <a:prstGeom prst="curvedConnector3">
            <a:avLst>
              <a:gd name="adj1" fmla="val 50000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Obdélník 81">
            <a:extLst>
              <a:ext uri="{FF2B5EF4-FFF2-40B4-BE49-F238E27FC236}">
                <a16:creationId xmlns:a16="http://schemas.microsoft.com/office/drawing/2014/main" id="{9FCFF565-650C-4148-BC3D-751309615943}"/>
              </a:ext>
            </a:extLst>
          </p:cNvPr>
          <p:cNvSpPr/>
          <p:nvPr/>
        </p:nvSpPr>
        <p:spPr>
          <a:xfrm>
            <a:off x="4051449" y="729352"/>
            <a:ext cx="3957408" cy="36744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?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85D42DE0-ABAD-4F72-A52A-0D406CB53837}"/>
              </a:ext>
            </a:extLst>
          </p:cNvPr>
          <p:cNvSpPr txBox="1"/>
          <p:nvPr/>
        </p:nvSpPr>
        <p:spPr>
          <a:xfrm>
            <a:off x="585603" y="1344898"/>
            <a:ext cx="3146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 na pákový spínač!</a:t>
            </a:r>
          </a:p>
        </p:txBody>
      </p:sp>
    </p:spTree>
    <p:extLst>
      <p:ext uri="{BB962C8B-B14F-4D97-AF65-F5344CB8AC3E}">
        <p14:creationId xmlns:p14="http://schemas.microsoft.com/office/powerpoint/2010/main" val="206558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  <p:bldLst>
      <p:bldP spid="8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>
            <a:extLst>
              <a:ext uri="{FF2B5EF4-FFF2-40B4-BE49-F238E27FC236}">
                <a16:creationId xmlns:a16="http://schemas.microsoft.com/office/drawing/2014/main" id="{A787B1D5-0711-45AB-9EC7-8F60ED616098}"/>
              </a:ext>
            </a:extLst>
          </p:cNvPr>
          <p:cNvGrpSpPr/>
          <p:nvPr/>
        </p:nvGrpSpPr>
        <p:grpSpPr>
          <a:xfrm>
            <a:off x="6610422" y="1658378"/>
            <a:ext cx="2871787" cy="2820499"/>
            <a:chOff x="2471738" y="1180001"/>
            <a:chExt cx="2871787" cy="2820499"/>
          </a:xfrm>
        </p:grpSpPr>
        <p:sp>
          <p:nvSpPr>
            <p:cNvPr id="4" name="Obdélník 1">
              <a:extLst>
                <a:ext uri="{FF2B5EF4-FFF2-40B4-BE49-F238E27FC236}">
                  <a16:creationId xmlns:a16="http://schemas.microsoft.com/office/drawing/2014/main" id="{A0153018-232A-479B-8956-59290BBD8984}"/>
                </a:ext>
              </a:extLst>
            </p:cNvPr>
            <p:cNvSpPr/>
            <p:nvPr/>
          </p:nvSpPr>
          <p:spPr>
            <a:xfrm>
              <a:off x="3648075" y="1395411"/>
              <a:ext cx="1681163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1">
              <a:extLst>
                <a:ext uri="{FF2B5EF4-FFF2-40B4-BE49-F238E27FC236}">
                  <a16:creationId xmlns:a16="http://schemas.microsoft.com/office/drawing/2014/main" id="{403E39AA-A273-47FA-8A87-5D3592DD2A9A}"/>
                </a:ext>
              </a:extLst>
            </p:cNvPr>
            <p:cNvSpPr/>
            <p:nvPr/>
          </p:nvSpPr>
          <p:spPr>
            <a:xfrm>
              <a:off x="2471738" y="1628774"/>
              <a:ext cx="1985962" cy="2371726"/>
            </a:xfrm>
            <a:custGeom>
              <a:avLst/>
              <a:gdLst>
                <a:gd name="connsiteX0" fmla="*/ 0 w 1957387"/>
                <a:gd name="connsiteY0" fmla="*/ 0 h 2028825"/>
                <a:gd name="connsiteX1" fmla="*/ 1957387 w 1957387"/>
                <a:gd name="connsiteY1" fmla="*/ 0 h 2028825"/>
                <a:gd name="connsiteX2" fmla="*/ 1957387 w 1957387"/>
                <a:gd name="connsiteY2" fmla="*/ 2028825 h 2028825"/>
                <a:gd name="connsiteX3" fmla="*/ 0 w 1957387"/>
                <a:gd name="connsiteY3" fmla="*/ 2028825 h 2028825"/>
                <a:gd name="connsiteX4" fmla="*/ 0 w 1957387"/>
                <a:gd name="connsiteY4" fmla="*/ 0 h 2028825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2528888 h 2528888"/>
                <a:gd name="connsiteX4" fmla="*/ 57150 w 1957387"/>
                <a:gd name="connsiteY4" fmla="*/ 0 h 2528888"/>
                <a:gd name="connsiteX0" fmla="*/ 57150 w 1957387"/>
                <a:gd name="connsiteY0" fmla="*/ 0 h 2528888"/>
                <a:gd name="connsiteX1" fmla="*/ 1957387 w 1957387"/>
                <a:gd name="connsiteY1" fmla="*/ 500063 h 2528888"/>
                <a:gd name="connsiteX2" fmla="*/ 1957387 w 1957387"/>
                <a:gd name="connsiteY2" fmla="*/ 2528888 h 2528888"/>
                <a:gd name="connsiteX3" fmla="*/ 0 w 1957387"/>
                <a:gd name="connsiteY3" fmla="*/ 1957388 h 2528888"/>
                <a:gd name="connsiteX4" fmla="*/ 57150 w 1957387"/>
                <a:gd name="connsiteY4" fmla="*/ 0 h 2528888"/>
                <a:gd name="connsiteX0" fmla="*/ 85725 w 1985962"/>
                <a:gd name="connsiteY0" fmla="*/ 0 h 2528888"/>
                <a:gd name="connsiteX1" fmla="*/ 1985962 w 1985962"/>
                <a:gd name="connsiteY1" fmla="*/ 500063 h 2528888"/>
                <a:gd name="connsiteX2" fmla="*/ 1985962 w 1985962"/>
                <a:gd name="connsiteY2" fmla="*/ 2528888 h 2528888"/>
                <a:gd name="connsiteX3" fmla="*/ 0 w 1985962"/>
                <a:gd name="connsiteY3" fmla="*/ 2100263 h 2528888"/>
                <a:gd name="connsiteX4" fmla="*/ 85725 w 1985962"/>
                <a:gd name="connsiteY4" fmla="*/ 0 h 2528888"/>
                <a:gd name="connsiteX0" fmla="*/ 71438 w 1985962"/>
                <a:gd name="connsiteY0" fmla="*/ 0 h 2371726"/>
                <a:gd name="connsiteX1" fmla="*/ 1985962 w 1985962"/>
                <a:gd name="connsiteY1" fmla="*/ 342901 h 2371726"/>
                <a:gd name="connsiteX2" fmla="*/ 1985962 w 1985962"/>
                <a:gd name="connsiteY2" fmla="*/ 2371726 h 2371726"/>
                <a:gd name="connsiteX3" fmla="*/ 0 w 1985962"/>
                <a:gd name="connsiteY3" fmla="*/ 1943101 h 2371726"/>
                <a:gd name="connsiteX4" fmla="*/ 71438 w 1985962"/>
                <a:gd name="connsiteY4" fmla="*/ 0 h 237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5962" h="2371726">
                  <a:moveTo>
                    <a:pt x="71438" y="0"/>
                  </a:moveTo>
                  <a:lnTo>
                    <a:pt x="1985962" y="342901"/>
                  </a:lnTo>
                  <a:lnTo>
                    <a:pt x="1985962" y="2371726"/>
                  </a:lnTo>
                  <a:lnTo>
                    <a:pt x="0" y="1943101"/>
                  </a:lnTo>
                  <a:lnTo>
                    <a:pt x="71438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3">
              <a:extLst>
                <a:ext uri="{FF2B5EF4-FFF2-40B4-BE49-F238E27FC236}">
                  <a16:creationId xmlns:a16="http://schemas.microsoft.com/office/drawing/2014/main" id="{3A369CF2-8A20-406F-A92C-477EE676BF74}"/>
                </a:ext>
              </a:extLst>
            </p:cNvPr>
            <p:cNvSpPr/>
            <p:nvPr/>
          </p:nvSpPr>
          <p:spPr>
            <a:xfrm>
              <a:off x="2986086" y="2328861"/>
              <a:ext cx="928689" cy="1100138"/>
            </a:xfrm>
            <a:custGeom>
              <a:avLst/>
              <a:gdLst>
                <a:gd name="connsiteX0" fmla="*/ 0 w 771526"/>
                <a:gd name="connsiteY0" fmla="*/ 0 h 942975"/>
                <a:gd name="connsiteX1" fmla="*/ 771526 w 771526"/>
                <a:gd name="connsiteY1" fmla="*/ 0 h 942975"/>
                <a:gd name="connsiteX2" fmla="*/ 771526 w 771526"/>
                <a:gd name="connsiteY2" fmla="*/ 942975 h 942975"/>
                <a:gd name="connsiteX3" fmla="*/ 0 w 771526"/>
                <a:gd name="connsiteY3" fmla="*/ 942975 h 942975"/>
                <a:gd name="connsiteX4" fmla="*/ 0 w 771526"/>
                <a:gd name="connsiteY4" fmla="*/ 0 h 942975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157163 w 928689"/>
                <a:gd name="connsiteY3" fmla="*/ 1100138 h 1100138"/>
                <a:gd name="connsiteX4" fmla="*/ 0 w 928689"/>
                <a:gd name="connsiteY4" fmla="*/ 0 h 1100138"/>
                <a:gd name="connsiteX0" fmla="*/ 42862 w 971551"/>
                <a:gd name="connsiteY0" fmla="*/ 0 h 1100138"/>
                <a:gd name="connsiteX1" fmla="*/ 971551 w 971551"/>
                <a:gd name="connsiteY1" fmla="*/ 157163 h 1100138"/>
                <a:gd name="connsiteX2" fmla="*/ 971551 w 971551"/>
                <a:gd name="connsiteY2" fmla="*/ 1100138 h 1100138"/>
                <a:gd name="connsiteX3" fmla="*/ 0 w 971551"/>
                <a:gd name="connsiteY3" fmla="*/ 971551 h 1100138"/>
                <a:gd name="connsiteX4" fmla="*/ 42862 w 971551"/>
                <a:gd name="connsiteY4" fmla="*/ 0 h 1100138"/>
                <a:gd name="connsiteX0" fmla="*/ 57149 w 985838"/>
                <a:gd name="connsiteY0" fmla="*/ 0 h 1100138"/>
                <a:gd name="connsiteX1" fmla="*/ 985838 w 985838"/>
                <a:gd name="connsiteY1" fmla="*/ 157163 h 1100138"/>
                <a:gd name="connsiteX2" fmla="*/ 985838 w 985838"/>
                <a:gd name="connsiteY2" fmla="*/ 1100138 h 1100138"/>
                <a:gd name="connsiteX3" fmla="*/ 0 w 985838"/>
                <a:gd name="connsiteY3" fmla="*/ 885826 h 1100138"/>
                <a:gd name="connsiteX4" fmla="*/ 57149 w 985838"/>
                <a:gd name="connsiteY4" fmla="*/ 0 h 1100138"/>
                <a:gd name="connsiteX0" fmla="*/ 128587 w 1057276"/>
                <a:gd name="connsiteY0" fmla="*/ 0 h 1100138"/>
                <a:gd name="connsiteX1" fmla="*/ 1057276 w 1057276"/>
                <a:gd name="connsiteY1" fmla="*/ 157163 h 1100138"/>
                <a:gd name="connsiteX2" fmla="*/ 1057276 w 1057276"/>
                <a:gd name="connsiteY2" fmla="*/ 1100138 h 1100138"/>
                <a:gd name="connsiteX3" fmla="*/ 0 w 1057276"/>
                <a:gd name="connsiteY3" fmla="*/ 942976 h 1100138"/>
                <a:gd name="connsiteX4" fmla="*/ 128587 w 1057276"/>
                <a:gd name="connsiteY4" fmla="*/ 0 h 1100138"/>
                <a:gd name="connsiteX0" fmla="*/ 0 w 928689"/>
                <a:gd name="connsiteY0" fmla="*/ 0 h 1100138"/>
                <a:gd name="connsiteX1" fmla="*/ 928689 w 928689"/>
                <a:gd name="connsiteY1" fmla="*/ 157163 h 1100138"/>
                <a:gd name="connsiteX2" fmla="*/ 928689 w 928689"/>
                <a:gd name="connsiteY2" fmla="*/ 1100138 h 1100138"/>
                <a:gd name="connsiteX3" fmla="*/ 0 w 928689"/>
                <a:gd name="connsiteY3" fmla="*/ 928688 h 1100138"/>
                <a:gd name="connsiteX4" fmla="*/ 0 w 928689"/>
                <a:gd name="connsiteY4" fmla="*/ 0 h 1100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689" h="1100138">
                  <a:moveTo>
                    <a:pt x="0" y="0"/>
                  </a:moveTo>
                  <a:lnTo>
                    <a:pt x="928689" y="157163"/>
                  </a:lnTo>
                  <a:lnTo>
                    <a:pt x="928689" y="1100138"/>
                  </a:lnTo>
                  <a:lnTo>
                    <a:pt x="0" y="92868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5">
              <a:extLst>
                <a:ext uri="{FF2B5EF4-FFF2-40B4-BE49-F238E27FC236}">
                  <a16:creationId xmlns:a16="http://schemas.microsoft.com/office/drawing/2014/main" id="{200975C7-6D39-43D0-A975-A3D7437D4E54}"/>
                </a:ext>
              </a:extLst>
            </p:cNvPr>
            <p:cNvSpPr/>
            <p:nvPr/>
          </p:nvSpPr>
          <p:spPr>
            <a:xfrm>
              <a:off x="4429123" y="2243136"/>
              <a:ext cx="729558" cy="1271588"/>
            </a:xfrm>
            <a:custGeom>
              <a:avLst/>
              <a:gdLst>
                <a:gd name="connsiteX0" fmla="*/ 0 w 928689"/>
                <a:gd name="connsiteY0" fmla="*/ 0 h 1100138"/>
                <a:gd name="connsiteX1" fmla="*/ 928689 w 928689"/>
                <a:gd name="connsiteY1" fmla="*/ 0 h 1100138"/>
                <a:gd name="connsiteX2" fmla="*/ 928689 w 928689"/>
                <a:gd name="connsiteY2" fmla="*/ 1100138 h 1100138"/>
                <a:gd name="connsiteX3" fmla="*/ 0 w 928689"/>
                <a:gd name="connsiteY3" fmla="*/ 1100138 h 1100138"/>
                <a:gd name="connsiteX4" fmla="*/ 0 w 928689"/>
                <a:gd name="connsiteY4" fmla="*/ 0 h 1100138"/>
                <a:gd name="connsiteX0" fmla="*/ 0 w 928689"/>
                <a:gd name="connsiteY0" fmla="*/ 171450 h 1271588"/>
                <a:gd name="connsiteX1" fmla="*/ 857251 w 928689"/>
                <a:gd name="connsiteY1" fmla="*/ 0 h 1271588"/>
                <a:gd name="connsiteX2" fmla="*/ 928689 w 928689"/>
                <a:gd name="connsiteY2" fmla="*/ 1271588 h 1271588"/>
                <a:gd name="connsiteX3" fmla="*/ 0 w 928689"/>
                <a:gd name="connsiteY3" fmla="*/ 1271588 h 1271588"/>
                <a:gd name="connsiteX4" fmla="*/ 0 w 928689"/>
                <a:gd name="connsiteY4" fmla="*/ 171450 h 1271588"/>
                <a:gd name="connsiteX0" fmla="*/ 0 w 914402"/>
                <a:gd name="connsiteY0" fmla="*/ 171450 h 1271588"/>
                <a:gd name="connsiteX1" fmla="*/ 857251 w 914402"/>
                <a:gd name="connsiteY1" fmla="*/ 0 h 1271588"/>
                <a:gd name="connsiteX2" fmla="*/ 914402 w 914402"/>
                <a:gd name="connsiteY2" fmla="*/ 1057276 h 1271588"/>
                <a:gd name="connsiteX3" fmla="*/ 0 w 914402"/>
                <a:gd name="connsiteY3" fmla="*/ 1271588 h 1271588"/>
                <a:gd name="connsiteX4" fmla="*/ 0 w 914402"/>
                <a:gd name="connsiteY4" fmla="*/ 171450 h 1271588"/>
                <a:gd name="connsiteX0" fmla="*/ 0 w 943993"/>
                <a:gd name="connsiteY0" fmla="*/ 171450 h 1271588"/>
                <a:gd name="connsiteX1" fmla="*/ 943993 w 943993"/>
                <a:gd name="connsiteY1" fmla="*/ 0 h 1271588"/>
                <a:gd name="connsiteX2" fmla="*/ 914402 w 943993"/>
                <a:gd name="connsiteY2" fmla="*/ 1057276 h 1271588"/>
                <a:gd name="connsiteX3" fmla="*/ 0 w 943993"/>
                <a:gd name="connsiteY3" fmla="*/ 1271588 h 1271588"/>
                <a:gd name="connsiteX4" fmla="*/ 0 w 943993"/>
                <a:gd name="connsiteY4" fmla="*/ 171450 h 127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993" h="1271588">
                  <a:moveTo>
                    <a:pt x="0" y="171450"/>
                  </a:moveTo>
                  <a:lnTo>
                    <a:pt x="943993" y="0"/>
                  </a:lnTo>
                  <a:lnTo>
                    <a:pt x="914402" y="1057276"/>
                  </a:lnTo>
                  <a:lnTo>
                    <a:pt x="0" y="1271588"/>
                  </a:lnTo>
                  <a:lnTo>
                    <a:pt x="0" y="17145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ěsíc 7">
              <a:extLst>
                <a:ext uri="{FF2B5EF4-FFF2-40B4-BE49-F238E27FC236}">
                  <a16:creationId xmlns:a16="http://schemas.microsoft.com/office/drawing/2014/main" id="{F7D5D8DB-8A09-48FF-BDA0-97890B23F2D1}"/>
                </a:ext>
              </a:extLst>
            </p:cNvPr>
            <p:cNvSpPr/>
            <p:nvPr/>
          </p:nvSpPr>
          <p:spPr>
            <a:xfrm flipH="1">
              <a:off x="5011093" y="2255038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ěsíc 8">
              <a:extLst>
                <a:ext uri="{FF2B5EF4-FFF2-40B4-BE49-F238E27FC236}">
                  <a16:creationId xmlns:a16="http://schemas.microsoft.com/office/drawing/2014/main" id="{4F2F543F-CD79-4214-BE93-E8B44A3AC84A}"/>
                </a:ext>
              </a:extLst>
            </p:cNvPr>
            <p:cNvSpPr/>
            <p:nvPr/>
          </p:nvSpPr>
          <p:spPr>
            <a:xfrm flipH="1">
              <a:off x="4793902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>
              <a:extLst>
                <a:ext uri="{FF2B5EF4-FFF2-40B4-BE49-F238E27FC236}">
                  <a16:creationId xmlns:a16="http://schemas.microsoft.com/office/drawing/2014/main" id="{A90220B2-C983-404F-B14E-0D8D42DC5D5E}"/>
                </a:ext>
              </a:extLst>
            </p:cNvPr>
            <p:cNvSpPr/>
            <p:nvPr/>
          </p:nvSpPr>
          <p:spPr>
            <a:xfrm flipH="1">
              <a:off x="4626768" y="2285994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>
              <a:extLst>
                <a:ext uri="{FF2B5EF4-FFF2-40B4-BE49-F238E27FC236}">
                  <a16:creationId xmlns:a16="http://schemas.microsoft.com/office/drawing/2014/main" id="{7AD6CC37-249E-43A0-8340-3F1995ACB130}"/>
                </a:ext>
              </a:extLst>
            </p:cNvPr>
            <p:cNvSpPr/>
            <p:nvPr/>
          </p:nvSpPr>
          <p:spPr>
            <a:xfrm flipH="1">
              <a:off x="4438648" y="2331241"/>
              <a:ext cx="257175" cy="1214439"/>
            </a:xfrm>
            <a:prstGeom prst="moon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DE019290-2D58-4FC2-84D9-35CDB52EA2FF}"/>
                </a:ext>
              </a:extLst>
            </p:cNvPr>
            <p:cNvSpPr/>
            <p:nvPr/>
          </p:nvSpPr>
          <p:spPr>
            <a:xfrm rot="1062595" flipV="1">
              <a:off x="4429060" y="2151578"/>
              <a:ext cx="745957" cy="531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869AF8F3-1EB2-4B77-B8F3-2389388CD875}"/>
                </a:ext>
              </a:extLst>
            </p:cNvPr>
            <p:cNvSpPr/>
            <p:nvPr/>
          </p:nvSpPr>
          <p:spPr>
            <a:xfrm rot="1116421" flipV="1">
              <a:off x="4408139" y="2275931"/>
              <a:ext cx="357188" cy="65373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AE7911C4-BC01-4A8C-9972-B6E1C13340EB}"/>
                </a:ext>
              </a:extLst>
            </p:cNvPr>
            <p:cNvSpPr/>
            <p:nvPr/>
          </p:nvSpPr>
          <p:spPr>
            <a:xfrm rot="1283599" flipV="1">
              <a:off x="4417799" y="2201810"/>
              <a:ext cx="511891" cy="58824"/>
            </a:xfrm>
            <a:prstGeom prst="rect">
              <a:avLst/>
            </a:prstGeom>
            <a:solidFill>
              <a:srgbClr val="CC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47FF85D9-DB62-498A-A7AA-9606F7907553}"/>
                </a:ext>
              </a:extLst>
            </p:cNvPr>
            <p:cNvCxnSpPr>
              <a:stCxn id="6" idx="3"/>
            </p:cNvCxnSpPr>
            <p:nvPr/>
          </p:nvCxnSpPr>
          <p:spPr>
            <a:xfrm flipV="1">
              <a:off x="2986086" y="3143250"/>
              <a:ext cx="928689" cy="1142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24">
              <a:extLst>
                <a:ext uri="{FF2B5EF4-FFF2-40B4-BE49-F238E27FC236}">
                  <a16:creationId xmlns:a16="http://schemas.microsoft.com/office/drawing/2014/main" id="{63335F8B-49AC-4D88-98E9-9B9D1CFB57C3}"/>
                </a:ext>
              </a:extLst>
            </p:cNvPr>
            <p:cNvSpPr/>
            <p:nvPr/>
          </p:nvSpPr>
          <p:spPr>
            <a:xfrm>
              <a:off x="2586037" y="1405600"/>
              <a:ext cx="2757488" cy="585787"/>
            </a:xfrm>
            <a:custGeom>
              <a:avLst/>
              <a:gdLst>
                <a:gd name="connsiteX0" fmla="*/ 0 w 2114550"/>
                <a:gd name="connsiteY0" fmla="*/ 0 h 914400"/>
                <a:gd name="connsiteX1" fmla="*/ 2114550 w 2114550"/>
                <a:gd name="connsiteY1" fmla="*/ 0 h 914400"/>
                <a:gd name="connsiteX2" fmla="*/ 2114550 w 2114550"/>
                <a:gd name="connsiteY2" fmla="*/ 914400 h 914400"/>
                <a:gd name="connsiteX3" fmla="*/ 0 w 2114550"/>
                <a:gd name="connsiteY3" fmla="*/ 914400 h 914400"/>
                <a:gd name="connsiteX4" fmla="*/ 0 w 2114550"/>
                <a:gd name="connsiteY4" fmla="*/ 0 h 914400"/>
                <a:gd name="connsiteX0" fmla="*/ 814388 w 2114550"/>
                <a:gd name="connsiteY0" fmla="*/ 0 h 942975"/>
                <a:gd name="connsiteX1" fmla="*/ 2114550 w 2114550"/>
                <a:gd name="connsiteY1" fmla="*/ 28575 h 942975"/>
                <a:gd name="connsiteX2" fmla="*/ 2114550 w 2114550"/>
                <a:gd name="connsiteY2" fmla="*/ 942975 h 942975"/>
                <a:gd name="connsiteX3" fmla="*/ 0 w 2114550"/>
                <a:gd name="connsiteY3" fmla="*/ 942975 h 942975"/>
                <a:gd name="connsiteX4" fmla="*/ 814388 w 2114550"/>
                <a:gd name="connsiteY4" fmla="*/ 0 h 942975"/>
                <a:gd name="connsiteX0" fmla="*/ 1085851 w 2386013"/>
                <a:gd name="connsiteY0" fmla="*/ 0 h 942975"/>
                <a:gd name="connsiteX1" fmla="*/ 2386013 w 2386013"/>
                <a:gd name="connsiteY1" fmla="*/ 28575 h 942975"/>
                <a:gd name="connsiteX2" fmla="*/ 2386013 w 2386013"/>
                <a:gd name="connsiteY2" fmla="*/ 942975 h 942975"/>
                <a:gd name="connsiteX3" fmla="*/ 0 w 2386013"/>
                <a:gd name="connsiteY3" fmla="*/ 214313 h 942975"/>
                <a:gd name="connsiteX4" fmla="*/ 1085851 w 2386013"/>
                <a:gd name="connsiteY4" fmla="*/ 0 h 942975"/>
                <a:gd name="connsiteX0" fmla="*/ 1085851 w 2386013"/>
                <a:gd name="connsiteY0" fmla="*/ 0 h 685800"/>
                <a:gd name="connsiteX1" fmla="*/ 2386013 w 2386013"/>
                <a:gd name="connsiteY1" fmla="*/ 28575 h 685800"/>
                <a:gd name="connsiteX2" fmla="*/ 1943101 w 2386013"/>
                <a:gd name="connsiteY2" fmla="*/ 685800 h 685800"/>
                <a:gd name="connsiteX3" fmla="*/ 0 w 2386013"/>
                <a:gd name="connsiteY3" fmla="*/ 214313 h 685800"/>
                <a:gd name="connsiteX4" fmla="*/ 1085851 w 2386013"/>
                <a:gd name="connsiteY4" fmla="*/ 0 h 685800"/>
                <a:gd name="connsiteX0" fmla="*/ 1085851 w 2757488"/>
                <a:gd name="connsiteY0" fmla="*/ 0 h 685800"/>
                <a:gd name="connsiteX1" fmla="*/ 2757488 w 2757488"/>
                <a:gd name="connsiteY1" fmla="*/ 285750 h 685800"/>
                <a:gd name="connsiteX2" fmla="*/ 1943101 w 2757488"/>
                <a:gd name="connsiteY2" fmla="*/ 685800 h 685800"/>
                <a:gd name="connsiteX3" fmla="*/ 0 w 2757488"/>
                <a:gd name="connsiteY3" fmla="*/ 214313 h 685800"/>
                <a:gd name="connsiteX4" fmla="*/ 1085851 w 2757488"/>
                <a:gd name="connsiteY4" fmla="*/ 0 h 685800"/>
                <a:gd name="connsiteX0" fmla="*/ 1171576 w 2757488"/>
                <a:gd name="connsiteY0" fmla="*/ 0 h 728662"/>
                <a:gd name="connsiteX1" fmla="*/ 2757488 w 2757488"/>
                <a:gd name="connsiteY1" fmla="*/ 328612 h 728662"/>
                <a:gd name="connsiteX2" fmla="*/ 1943101 w 2757488"/>
                <a:gd name="connsiteY2" fmla="*/ 728662 h 728662"/>
                <a:gd name="connsiteX3" fmla="*/ 0 w 2757488"/>
                <a:gd name="connsiteY3" fmla="*/ 257175 h 728662"/>
                <a:gd name="connsiteX4" fmla="*/ 1171576 w 2757488"/>
                <a:gd name="connsiteY4" fmla="*/ 0 h 728662"/>
                <a:gd name="connsiteX0" fmla="*/ 1171576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171576 w 2757488"/>
                <a:gd name="connsiteY4" fmla="*/ 0 h 585787"/>
                <a:gd name="connsiteX0" fmla="*/ 1114426 w 2757488"/>
                <a:gd name="connsiteY0" fmla="*/ 0 h 542925"/>
                <a:gd name="connsiteX1" fmla="*/ 2757488 w 2757488"/>
                <a:gd name="connsiteY1" fmla="*/ 285750 h 542925"/>
                <a:gd name="connsiteX2" fmla="*/ 1914526 w 2757488"/>
                <a:gd name="connsiteY2" fmla="*/ 542925 h 542925"/>
                <a:gd name="connsiteX3" fmla="*/ 0 w 2757488"/>
                <a:gd name="connsiteY3" fmla="*/ 214313 h 542925"/>
                <a:gd name="connsiteX4" fmla="*/ 1114426 w 2757488"/>
                <a:gd name="connsiteY4" fmla="*/ 0 h 542925"/>
                <a:gd name="connsiteX0" fmla="*/ 1185863 w 2757488"/>
                <a:gd name="connsiteY0" fmla="*/ 0 h 528637"/>
                <a:gd name="connsiteX1" fmla="*/ 2757488 w 2757488"/>
                <a:gd name="connsiteY1" fmla="*/ 271462 h 528637"/>
                <a:gd name="connsiteX2" fmla="*/ 1914526 w 2757488"/>
                <a:gd name="connsiteY2" fmla="*/ 528637 h 528637"/>
                <a:gd name="connsiteX3" fmla="*/ 0 w 2757488"/>
                <a:gd name="connsiteY3" fmla="*/ 200025 h 528637"/>
                <a:gd name="connsiteX4" fmla="*/ 1185863 w 2757488"/>
                <a:gd name="connsiteY4" fmla="*/ 0 h 528637"/>
                <a:gd name="connsiteX0" fmla="*/ 1214438 w 2757488"/>
                <a:gd name="connsiteY0" fmla="*/ 0 h 585787"/>
                <a:gd name="connsiteX1" fmla="*/ 2757488 w 2757488"/>
                <a:gd name="connsiteY1" fmla="*/ 328612 h 585787"/>
                <a:gd name="connsiteX2" fmla="*/ 1914526 w 2757488"/>
                <a:gd name="connsiteY2" fmla="*/ 585787 h 585787"/>
                <a:gd name="connsiteX3" fmla="*/ 0 w 2757488"/>
                <a:gd name="connsiteY3" fmla="*/ 257175 h 585787"/>
                <a:gd name="connsiteX4" fmla="*/ 1214438 w 2757488"/>
                <a:gd name="connsiteY4" fmla="*/ 0 h 5857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7488" h="585787">
                  <a:moveTo>
                    <a:pt x="1214438" y="0"/>
                  </a:moveTo>
                  <a:lnTo>
                    <a:pt x="2757488" y="328612"/>
                  </a:lnTo>
                  <a:lnTo>
                    <a:pt x="1914526" y="585787"/>
                  </a:lnTo>
                  <a:lnTo>
                    <a:pt x="0" y="257175"/>
                  </a:lnTo>
                  <a:lnTo>
                    <a:pt x="1214438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B494BB70-B5F9-45F9-8F63-04318D6D3CD9}"/>
                </a:ext>
              </a:extLst>
            </p:cNvPr>
            <p:cNvGrpSpPr/>
            <p:nvPr/>
          </p:nvGrpSpPr>
          <p:grpSpPr>
            <a:xfrm>
              <a:off x="4285600" y="1357568"/>
              <a:ext cx="242887" cy="494444"/>
              <a:chOff x="9279517" y="3806094"/>
              <a:chExt cx="242887" cy="494444"/>
            </a:xfrm>
          </p:grpSpPr>
          <p:sp>
            <p:nvSpPr>
              <p:cNvPr id="21" name="Válec 20">
                <a:extLst>
                  <a:ext uri="{FF2B5EF4-FFF2-40B4-BE49-F238E27FC236}">
                    <a16:creationId xmlns:a16="http://schemas.microsoft.com/office/drawing/2014/main" id="{A354ACDC-3F04-4288-BFCB-4EA28CEA8A71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ruční operace 21">
                <a:extLst>
                  <a:ext uri="{FF2B5EF4-FFF2-40B4-BE49-F238E27FC236}">
                    <a16:creationId xmlns:a16="http://schemas.microsoft.com/office/drawing/2014/main" id="{AA40FD8F-55FC-49CB-A04C-D0EDBFF79AEA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5173D444-8BAD-434B-AC8E-45345234CA4C}"/>
                </a:ext>
              </a:extLst>
            </p:cNvPr>
            <p:cNvGrpSpPr/>
            <p:nvPr/>
          </p:nvGrpSpPr>
          <p:grpSpPr>
            <a:xfrm>
              <a:off x="3450430" y="1180001"/>
              <a:ext cx="242887" cy="494444"/>
              <a:chOff x="9279517" y="3806094"/>
              <a:chExt cx="242887" cy="494444"/>
            </a:xfrm>
          </p:grpSpPr>
          <p:sp>
            <p:nvSpPr>
              <p:cNvPr id="19" name="Válec 18">
                <a:extLst>
                  <a:ext uri="{FF2B5EF4-FFF2-40B4-BE49-F238E27FC236}">
                    <a16:creationId xmlns:a16="http://schemas.microsoft.com/office/drawing/2014/main" id="{26540B9E-51C8-4149-AD49-1D86BAE8817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ruční operace 19">
                <a:extLst>
                  <a:ext uri="{FF2B5EF4-FFF2-40B4-BE49-F238E27FC236}">
                    <a16:creationId xmlns:a16="http://schemas.microsoft.com/office/drawing/2014/main" id="{09741624-D85A-4EC5-8944-3C4A9A9FF192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4" name="Obdélník 23">
            <a:extLst>
              <a:ext uri="{FF2B5EF4-FFF2-40B4-BE49-F238E27FC236}">
                <a16:creationId xmlns:a16="http://schemas.microsoft.com/office/drawing/2014/main" id="{BFD1A022-8F63-4975-B6F6-9A38FA2E83BE}"/>
              </a:ext>
            </a:extLst>
          </p:cNvPr>
          <p:cNvSpPr/>
          <p:nvPr/>
        </p:nvSpPr>
        <p:spPr>
          <a:xfrm>
            <a:off x="2177779" y="6190985"/>
            <a:ext cx="2116283" cy="17182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ruční vstup 24">
            <a:extLst>
              <a:ext uri="{FF2B5EF4-FFF2-40B4-BE49-F238E27FC236}">
                <a16:creationId xmlns:a16="http://schemas.microsoft.com/office/drawing/2014/main" id="{6C2BDC7E-8F1C-482E-BE0D-044F4571F8E5}"/>
              </a:ext>
            </a:extLst>
          </p:cNvPr>
          <p:cNvSpPr/>
          <p:nvPr/>
        </p:nvSpPr>
        <p:spPr>
          <a:xfrm rot="5400000">
            <a:off x="3689844" y="6004866"/>
            <a:ext cx="228573" cy="143664"/>
          </a:xfrm>
          <a:prstGeom prst="flowChartManualInpu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6C3EBAC4-1B06-407B-A2E4-C03ECDD403B6}"/>
              </a:ext>
            </a:extLst>
          </p:cNvPr>
          <p:cNvSpPr/>
          <p:nvPr/>
        </p:nvSpPr>
        <p:spPr>
          <a:xfrm>
            <a:off x="2278160" y="6142521"/>
            <a:ext cx="234375" cy="4405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>
            <a:extLst>
              <a:ext uri="{FF2B5EF4-FFF2-40B4-BE49-F238E27FC236}">
                <a16:creationId xmlns:a16="http://schemas.microsoft.com/office/drawing/2014/main" id="{453E1CDA-B988-45BA-8198-17190D87D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962" y="6148392"/>
            <a:ext cx="238134" cy="46999"/>
          </a:xfrm>
          <a:prstGeom prst="rect">
            <a:avLst/>
          </a:prstGeom>
        </p:spPr>
      </p:pic>
      <p:grpSp>
        <p:nvGrpSpPr>
          <p:cNvPr id="29" name="Skupina 28">
            <a:extLst>
              <a:ext uri="{FF2B5EF4-FFF2-40B4-BE49-F238E27FC236}">
                <a16:creationId xmlns:a16="http://schemas.microsoft.com/office/drawing/2014/main" id="{8D69525D-234E-4DBF-80D7-36C037A8E824}"/>
              </a:ext>
            </a:extLst>
          </p:cNvPr>
          <p:cNvGrpSpPr/>
          <p:nvPr/>
        </p:nvGrpSpPr>
        <p:grpSpPr>
          <a:xfrm>
            <a:off x="2512535" y="5962411"/>
            <a:ext cx="287328" cy="228573"/>
            <a:chOff x="1257300" y="1973389"/>
            <a:chExt cx="742950" cy="741236"/>
          </a:xfrm>
        </p:grpSpPr>
        <p:sp>
          <p:nvSpPr>
            <p:cNvPr id="38" name="Vývojový diagram: zpoždění 37">
              <a:extLst>
                <a:ext uri="{FF2B5EF4-FFF2-40B4-BE49-F238E27FC236}">
                  <a16:creationId xmlns:a16="http://schemas.microsoft.com/office/drawing/2014/main" id="{26E364B1-4200-4B6B-B824-EA6CADFE7F99}"/>
                </a:ext>
              </a:extLst>
            </p:cNvPr>
            <p:cNvSpPr/>
            <p:nvPr/>
          </p:nvSpPr>
          <p:spPr>
            <a:xfrm rot="16200000">
              <a:off x="1258157" y="1972532"/>
              <a:ext cx="741236" cy="742950"/>
            </a:xfrm>
            <a:prstGeom prst="flowChartDelay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>
              <a:extLst>
                <a:ext uri="{FF2B5EF4-FFF2-40B4-BE49-F238E27FC236}">
                  <a16:creationId xmlns:a16="http://schemas.microsoft.com/office/drawing/2014/main" id="{B2FCE104-849C-4172-91F5-40AA30654A69}"/>
                </a:ext>
              </a:extLst>
            </p:cNvPr>
            <p:cNvSpPr/>
            <p:nvPr/>
          </p:nvSpPr>
          <p:spPr>
            <a:xfrm>
              <a:off x="1450181" y="2172557"/>
              <a:ext cx="357187" cy="34290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3ED17C3C-19E5-4091-B143-121291D295E9}"/>
              </a:ext>
            </a:extLst>
          </p:cNvPr>
          <p:cNvGrpSpPr/>
          <p:nvPr/>
        </p:nvGrpSpPr>
        <p:grpSpPr>
          <a:xfrm rot="660586">
            <a:off x="2579428" y="5723284"/>
            <a:ext cx="1966682" cy="369217"/>
            <a:chOff x="1720622" y="2765511"/>
            <a:chExt cx="1966682" cy="369217"/>
          </a:xfrm>
        </p:grpSpPr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17968CD9-4D97-4EC9-B806-0BAECA62F45F}"/>
                </a:ext>
              </a:extLst>
            </p:cNvPr>
            <p:cNvSpPr/>
            <p:nvPr/>
          </p:nvSpPr>
          <p:spPr>
            <a:xfrm rot="20722009">
              <a:off x="1720622" y="3026155"/>
              <a:ext cx="1307261" cy="10857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55BA40E7-26B9-4433-888E-C6EBA6B0E408}"/>
                </a:ext>
              </a:extLst>
            </p:cNvPr>
            <p:cNvSpPr/>
            <p:nvPr/>
          </p:nvSpPr>
          <p:spPr>
            <a:xfrm rot="20708767">
              <a:off x="3035290" y="2765511"/>
              <a:ext cx="652014" cy="10549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>
              <a:extLst>
                <a:ext uri="{FF2B5EF4-FFF2-40B4-BE49-F238E27FC236}">
                  <a16:creationId xmlns:a16="http://schemas.microsoft.com/office/drawing/2014/main" id="{309507E4-4B80-4C63-A58A-D357F85EDE26}"/>
                </a:ext>
              </a:extLst>
            </p:cNvPr>
            <p:cNvSpPr/>
            <p:nvPr/>
          </p:nvSpPr>
          <p:spPr>
            <a:xfrm rot="20355916">
              <a:off x="3014832" y="2801158"/>
              <a:ext cx="77358" cy="18569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4E490E63-A1AD-4ECE-B11A-2D520C16AE0B}"/>
              </a:ext>
            </a:extLst>
          </p:cNvPr>
          <p:cNvGrpSpPr/>
          <p:nvPr/>
        </p:nvGrpSpPr>
        <p:grpSpPr>
          <a:xfrm>
            <a:off x="3957515" y="5993718"/>
            <a:ext cx="93934" cy="152470"/>
            <a:chOff x="9279517" y="3806094"/>
            <a:chExt cx="242887" cy="494444"/>
          </a:xfrm>
        </p:grpSpPr>
        <p:sp>
          <p:nvSpPr>
            <p:cNvPr id="36" name="Válec 35">
              <a:extLst>
                <a:ext uri="{FF2B5EF4-FFF2-40B4-BE49-F238E27FC236}">
                  <a16:creationId xmlns:a16="http://schemas.microsoft.com/office/drawing/2014/main" id="{7154D7FD-DBA3-494C-8BFF-F03400585938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ruční operace 36">
              <a:extLst>
                <a:ext uri="{FF2B5EF4-FFF2-40B4-BE49-F238E27FC236}">
                  <a16:creationId xmlns:a16="http://schemas.microsoft.com/office/drawing/2014/main" id="{F0542D8D-55AE-4BB3-8391-99AC49EB8358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94BEBF12-D501-4AAA-9A14-77A8AC23E688}"/>
              </a:ext>
            </a:extLst>
          </p:cNvPr>
          <p:cNvGrpSpPr/>
          <p:nvPr/>
        </p:nvGrpSpPr>
        <p:grpSpPr>
          <a:xfrm>
            <a:off x="2334337" y="5990050"/>
            <a:ext cx="93934" cy="152470"/>
            <a:chOff x="9279517" y="3806094"/>
            <a:chExt cx="242887" cy="494444"/>
          </a:xfrm>
        </p:grpSpPr>
        <p:sp>
          <p:nvSpPr>
            <p:cNvPr id="34" name="Válec 33">
              <a:extLst>
                <a:ext uri="{FF2B5EF4-FFF2-40B4-BE49-F238E27FC236}">
                  <a16:creationId xmlns:a16="http://schemas.microsoft.com/office/drawing/2014/main" id="{532045D0-C7D3-4F84-BF5B-18C3BB4BC528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ruční operace 34">
              <a:extLst>
                <a:ext uri="{FF2B5EF4-FFF2-40B4-BE49-F238E27FC236}">
                  <a16:creationId xmlns:a16="http://schemas.microsoft.com/office/drawing/2014/main" id="{3B817A5F-4F5B-41DB-A0ED-720995C7F6DD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>
            <a:extLst>
              <a:ext uri="{FF2B5EF4-FFF2-40B4-BE49-F238E27FC236}">
                <a16:creationId xmlns:a16="http://schemas.microsoft.com/office/drawing/2014/main" id="{5AC8D619-A551-48FB-B08E-58A72AACF204}"/>
              </a:ext>
            </a:extLst>
          </p:cNvPr>
          <p:cNvGrpSpPr/>
          <p:nvPr/>
        </p:nvGrpSpPr>
        <p:grpSpPr>
          <a:xfrm>
            <a:off x="9693193" y="3985703"/>
            <a:ext cx="1569898" cy="2411293"/>
            <a:chOff x="4258203" y="2296284"/>
            <a:chExt cx="1569898" cy="2411293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87419A46-BB68-42E1-A240-FC681F019C74}"/>
                </a:ext>
              </a:extLst>
            </p:cNvPr>
            <p:cNvSpPr/>
            <p:nvPr/>
          </p:nvSpPr>
          <p:spPr>
            <a:xfrm rot="3094124">
              <a:off x="4961461" y="2682434"/>
              <a:ext cx="949867" cy="177567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2ED7ABFD-F81C-4E1A-A4BD-F800630F7884}"/>
                </a:ext>
              </a:extLst>
            </p:cNvPr>
            <p:cNvSpPr/>
            <p:nvPr/>
          </p:nvSpPr>
          <p:spPr>
            <a:xfrm rot="20292522">
              <a:off x="4433026" y="2907706"/>
              <a:ext cx="656583" cy="13862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>
              <a:extLst>
                <a:ext uri="{FF2B5EF4-FFF2-40B4-BE49-F238E27FC236}">
                  <a16:creationId xmlns:a16="http://schemas.microsoft.com/office/drawing/2014/main" id="{44170AAC-CD4F-4538-A99F-E898F0CA3C38}"/>
                </a:ext>
              </a:extLst>
            </p:cNvPr>
            <p:cNvSpPr/>
            <p:nvPr/>
          </p:nvSpPr>
          <p:spPr>
            <a:xfrm>
              <a:off x="4414838" y="3069971"/>
              <a:ext cx="1397318" cy="153591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>
              <a:extLst>
                <a:ext uri="{FF2B5EF4-FFF2-40B4-BE49-F238E27FC236}">
                  <a16:creationId xmlns:a16="http://schemas.microsoft.com/office/drawing/2014/main" id="{D85162B3-747F-45E5-BC5F-B5C4C3B2F5CF}"/>
                </a:ext>
              </a:extLst>
            </p:cNvPr>
            <p:cNvSpPr/>
            <p:nvPr/>
          </p:nvSpPr>
          <p:spPr>
            <a:xfrm rot="11586003">
              <a:off x="4258203" y="2898035"/>
              <a:ext cx="1318410" cy="1809542"/>
            </a:xfrm>
            <a:custGeom>
              <a:avLst/>
              <a:gdLst>
                <a:gd name="connsiteX0" fmla="*/ 0 w 921681"/>
                <a:gd name="connsiteY0" fmla="*/ 1668370 h 1668370"/>
                <a:gd name="connsiteX1" fmla="*/ 460841 w 921681"/>
                <a:gd name="connsiteY1" fmla="*/ 0 h 1668370"/>
                <a:gd name="connsiteX2" fmla="*/ 921681 w 921681"/>
                <a:gd name="connsiteY2" fmla="*/ 1668370 h 1668370"/>
                <a:gd name="connsiteX3" fmla="*/ 0 w 921681"/>
                <a:gd name="connsiteY3" fmla="*/ 1668370 h 1668370"/>
                <a:gd name="connsiteX0" fmla="*/ 0 w 833635"/>
                <a:gd name="connsiteY0" fmla="*/ 1668370 h 1668370"/>
                <a:gd name="connsiteX1" fmla="*/ 460841 w 833635"/>
                <a:gd name="connsiteY1" fmla="*/ 0 h 1668370"/>
                <a:gd name="connsiteX2" fmla="*/ 833635 w 833635"/>
                <a:gd name="connsiteY2" fmla="*/ 1542166 h 1668370"/>
                <a:gd name="connsiteX3" fmla="*/ 0 w 833635"/>
                <a:gd name="connsiteY3" fmla="*/ 1668370 h 1668370"/>
                <a:gd name="connsiteX0" fmla="*/ 0 w 790576"/>
                <a:gd name="connsiteY0" fmla="*/ 1668370 h 1668370"/>
                <a:gd name="connsiteX1" fmla="*/ 460841 w 790576"/>
                <a:gd name="connsiteY1" fmla="*/ 0 h 1668370"/>
                <a:gd name="connsiteX2" fmla="*/ 790576 w 790576"/>
                <a:gd name="connsiteY2" fmla="*/ 1420163 h 1668370"/>
                <a:gd name="connsiteX3" fmla="*/ 0 w 790576"/>
                <a:gd name="connsiteY3" fmla="*/ 1668370 h 1668370"/>
                <a:gd name="connsiteX0" fmla="*/ 0 w 837838"/>
                <a:gd name="connsiteY0" fmla="*/ 1668370 h 1668370"/>
                <a:gd name="connsiteX1" fmla="*/ 460841 w 837838"/>
                <a:gd name="connsiteY1" fmla="*/ 0 h 1668370"/>
                <a:gd name="connsiteX2" fmla="*/ 837838 w 837838"/>
                <a:gd name="connsiteY2" fmla="*/ 1497181 h 1668370"/>
                <a:gd name="connsiteX3" fmla="*/ 0 w 837838"/>
                <a:gd name="connsiteY3" fmla="*/ 1668370 h 1668370"/>
                <a:gd name="connsiteX0" fmla="*/ 0 w 1318410"/>
                <a:gd name="connsiteY0" fmla="*/ 1809542 h 1809542"/>
                <a:gd name="connsiteX1" fmla="*/ 941413 w 1318410"/>
                <a:gd name="connsiteY1" fmla="*/ 0 h 1809542"/>
                <a:gd name="connsiteX2" fmla="*/ 1318410 w 1318410"/>
                <a:gd name="connsiteY2" fmla="*/ 1497181 h 1809542"/>
                <a:gd name="connsiteX3" fmla="*/ 0 w 1318410"/>
                <a:gd name="connsiteY3" fmla="*/ 1809542 h 1809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18410" h="1809542">
                  <a:moveTo>
                    <a:pt x="0" y="1809542"/>
                  </a:moveTo>
                  <a:lnTo>
                    <a:pt x="941413" y="0"/>
                  </a:lnTo>
                  <a:lnTo>
                    <a:pt x="1318410" y="1497181"/>
                  </a:lnTo>
                  <a:lnTo>
                    <a:pt x="0" y="1809542"/>
                  </a:ln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1DD20F74-7785-4A7A-AB0D-9A65C1D4C782}"/>
                </a:ext>
              </a:extLst>
            </p:cNvPr>
            <p:cNvSpPr txBox="1"/>
            <p:nvPr/>
          </p:nvSpPr>
          <p:spPr>
            <a:xfrm>
              <a:off x="5494277" y="3326916"/>
              <a:ext cx="100012" cy="12772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err="1">
                  <a:solidFill>
                    <a:schemeClr val="bg1"/>
                  </a:solidFill>
                </a:rPr>
                <a:t>bateria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50" name="Znak plus 49">
              <a:extLst>
                <a:ext uri="{FF2B5EF4-FFF2-40B4-BE49-F238E27FC236}">
                  <a16:creationId xmlns:a16="http://schemas.microsoft.com/office/drawing/2014/main" id="{5C3C21BB-6137-4EAA-8768-C2EFEAF3503B}"/>
                </a:ext>
              </a:extLst>
            </p:cNvPr>
            <p:cNvSpPr/>
            <p:nvPr/>
          </p:nvSpPr>
          <p:spPr>
            <a:xfrm>
              <a:off x="4374650" y="3089323"/>
              <a:ext cx="454343" cy="407657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Znak minus 50">
              <a:extLst>
                <a:ext uri="{FF2B5EF4-FFF2-40B4-BE49-F238E27FC236}">
                  <a16:creationId xmlns:a16="http://schemas.microsoft.com/office/drawing/2014/main" id="{9E8B3EDF-1929-4C58-90D0-8A7225F766E6}"/>
                </a:ext>
              </a:extLst>
            </p:cNvPr>
            <p:cNvSpPr/>
            <p:nvPr/>
          </p:nvSpPr>
          <p:spPr>
            <a:xfrm>
              <a:off x="5328031" y="2901218"/>
              <a:ext cx="500070" cy="66729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3" name="Ovál 62">
            <a:extLst>
              <a:ext uri="{FF2B5EF4-FFF2-40B4-BE49-F238E27FC236}">
                <a16:creationId xmlns:a16="http://schemas.microsoft.com/office/drawing/2014/main" id="{D38AFF40-9FDC-4997-B398-30708576E1EB}"/>
              </a:ext>
            </a:extLst>
          </p:cNvPr>
          <p:cNvSpPr/>
          <p:nvPr/>
        </p:nvSpPr>
        <p:spPr>
          <a:xfrm>
            <a:off x="10116304" y="4481395"/>
            <a:ext cx="200025" cy="2232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>
            <a:extLst>
              <a:ext uri="{FF2B5EF4-FFF2-40B4-BE49-F238E27FC236}">
                <a16:creationId xmlns:a16="http://schemas.microsoft.com/office/drawing/2014/main" id="{3565E22F-8868-4A02-A9B0-47894CEC397D}"/>
              </a:ext>
            </a:extLst>
          </p:cNvPr>
          <p:cNvSpPr/>
          <p:nvPr/>
        </p:nvSpPr>
        <p:spPr>
          <a:xfrm>
            <a:off x="10506627" y="4039069"/>
            <a:ext cx="185737" cy="17756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Spojnice: zakřivená 43">
            <a:extLst>
              <a:ext uri="{FF2B5EF4-FFF2-40B4-BE49-F238E27FC236}">
                <a16:creationId xmlns:a16="http://schemas.microsoft.com/office/drawing/2014/main" id="{3708CCE4-9335-4D86-8B37-DE0E2C6E2769}"/>
              </a:ext>
            </a:extLst>
          </p:cNvPr>
          <p:cNvCxnSpPr>
            <a:cxnSpLocks/>
          </p:cNvCxnSpPr>
          <p:nvPr/>
        </p:nvCxnSpPr>
        <p:spPr>
          <a:xfrm rot="16200000" flipV="1">
            <a:off x="7672048" y="1998949"/>
            <a:ext cx="2609271" cy="2419004"/>
          </a:xfrm>
          <a:prstGeom prst="curvedConnector3">
            <a:avLst>
              <a:gd name="adj1" fmla="val 108024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pojnice: zakřivená 61">
            <a:extLst>
              <a:ext uri="{FF2B5EF4-FFF2-40B4-BE49-F238E27FC236}">
                <a16:creationId xmlns:a16="http://schemas.microsoft.com/office/drawing/2014/main" id="{993A9879-6168-42AA-97BD-90A91B9FD4BB}"/>
              </a:ext>
            </a:extLst>
          </p:cNvPr>
          <p:cNvCxnSpPr>
            <a:stCxn id="80" idx="1"/>
            <a:endCxn id="37" idx="1"/>
          </p:cNvCxnSpPr>
          <p:nvPr/>
        </p:nvCxnSpPr>
        <p:spPr>
          <a:xfrm rot="16200000" flipH="1" flipV="1">
            <a:off x="6301136" y="1799207"/>
            <a:ext cx="1966827" cy="6498557"/>
          </a:xfrm>
          <a:prstGeom prst="curvedConnector4">
            <a:avLst>
              <a:gd name="adj1" fmla="val 16577"/>
              <a:gd name="adj2" fmla="val 50150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pojnice: zakřivená 66">
            <a:extLst>
              <a:ext uri="{FF2B5EF4-FFF2-40B4-BE49-F238E27FC236}">
                <a16:creationId xmlns:a16="http://schemas.microsoft.com/office/drawing/2014/main" id="{CA51BEDB-A6CB-49DB-A8AA-4AD15BA95AB3}"/>
              </a:ext>
            </a:extLst>
          </p:cNvPr>
          <p:cNvCxnSpPr>
            <a:cxnSpLocks/>
            <a:stCxn id="35" idx="2"/>
            <a:endCxn id="22" idx="0"/>
          </p:cNvCxnSpPr>
          <p:nvPr/>
        </p:nvCxnSpPr>
        <p:spPr>
          <a:xfrm rot="5400000" flipH="1" flipV="1">
            <a:off x="3510282" y="954607"/>
            <a:ext cx="3906464" cy="6164423"/>
          </a:xfrm>
          <a:prstGeom prst="curvedConnector3">
            <a:avLst>
              <a:gd name="adj1" fmla="val 50000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BD140603-C5EC-45A4-997E-17B739F6F24A}"/>
              </a:ext>
            </a:extLst>
          </p:cNvPr>
          <p:cNvGrpSpPr/>
          <p:nvPr/>
        </p:nvGrpSpPr>
        <p:grpSpPr>
          <a:xfrm>
            <a:off x="5697117" y="3481543"/>
            <a:ext cx="926662" cy="1840345"/>
            <a:chOff x="4162996" y="1728788"/>
            <a:chExt cx="1273301" cy="2827210"/>
          </a:xfrm>
        </p:grpSpPr>
        <p:sp>
          <p:nvSpPr>
            <p:cNvPr id="55" name="Obdélník 54">
              <a:extLst>
                <a:ext uri="{FF2B5EF4-FFF2-40B4-BE49-F238E27FC236}">
                  <a16:creationId xmlns:a16="http://schemas.microsoft.com/office/drawing/2014/main" id="{79621339-F500-4016-93BB-B0BD2850FA7B}"/>
                </a:ext>
              </a:extLst>
            </p:cNvPr>
            <p:cNvSpPr/>
            <p:nvPr/>
          </p:nvSpPr>
          <p:spPr>
            <a:xfrm>
              <a:off x="4753928" y="1728788"/>
              <a:ext cx="45719" cy="20431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ývojový diagram: magnetický disk 55">
              <a:extLst>
                <a:ext uri="{FF2B5EF4-FFF2-40B4-BE49-F238E27FC236}">
                  <a16:creationId xmlns:a16="http://schemas.microsoft.com/office/drawing/2014/main" id="{09DBE8C5-B9A9-4F33-8682-6AD04965EEC9}"/>
                </a:ext>
              </a:extLst>
            </p:cNvPr>
            <p:cNvSpPr/>
            <p:nvPr/>
          </p:nvSpPr>
          <p:spPr>
            <a:xfrm>
              <a:off x="4162996" y="4057648"/>
              <a:ext cx="1273301" cy="498350"/>
            </a:xfrm>
            <a:prstGeom prst="flowChartMagneticDisk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zpoždění 56">
              <a:extLst>
                <a:ext uri="{FF2B5EF4-FFF2-40B4-BE49-F238E27FC236}">
                  <a16:creationId xmlns:a16="http://schemas.microsoft.com/office/drawing/2014/main" id="{E6429752-A8B3-41D0-BC96-D11922E0C850}"/>
                </a:ext>
              </a:extLst>
            </p:cNvPr>
            <p:cNvSpPr/>
            <p:nvPr/>
          </p:nvSpPr>
          <p:spPr>
            <a:xfrm rot="16200000">
              <a:off x="4470463" y="3502148"/>
              <a:ext cx="612648" cy="612648"/>
            </a:xfrm>
            <a:prstGeom prst="flowChartDelay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>
            <a:extLst>
              <a:ext uri="{FF2B5EF4-FFF2-40B4-BE49-F238E27FC236}">
                <a16:creationId xmlns:a16="http://schemas.microsoft.com/office/drawing/2014/main" id="{44F2091F-FB39-47C9-B30C-40EEAC47968B}"/>
              </a:ext>
            </a:extLst>
          </p:cNvPr>
          <p:cNvGrpSpPr/>
          <p:nvPr/>
        </p:nvGrpSpPr>
        <p:grpSpPr>
          <a:xfrm rot="9544355" flipV="1">
            <a:off x="5188643" y="3438518"/>
            <a:ext cx="1900954" cy="119424"/>
            <a:chOff x="3457575" y="1728788"/>
            <a:chExt cx="2638425" cy="139518"/>
          </a:xfrm>
        </p:grpSpPr>
        <p:grpSp>
          <p:nvGrpSpPr>
            <p:cNvPr id="59" name="Skupina 58">
              <a:extLst>
                <a:ext uri="{FF2B5EF4-FFF2-40B4-BE49-F238E27FC236}">
                  <a16:creationId xmlns:a16="http://schemas.microsoft.com/office/drawing/2014/main" id="{FC246617-FD01-488A-9E88-76D66F040781}"/>
                </a:ext>
              </a:extLst>
            </p:cNvPr>
            <p:cNvGrpSpPr/>
            <p:nvPr/>
          </p:nvGrpSpPr>
          <p:grpSpPr>
            <a:xfrm>
              <a:off x="3457575" y="1728788"/>
              <a:ext cx="2638425" cy="128587"/>
              <a:chOff x="3457575" y="1728788"/>
              <a:chExt cx="2638425" cy="128587"/>
            </a:xfrm>
          </p:grpSpPr>
          <p:sp>
            <p:nvSpPr>
              <p:cNvPr id="61" name="Kosoúhelník 60">
                <a:extLst>
                  <a:ext uri="{FF2B5EF4-FFF2-40B4-BE49-F238E27FC236}">
                    <a16:creationId xmlns:a16="http://schemas.microsoft.com/office/drawing/2014/main" id="{30951898-6397-45A5-9EC3-15B3C23B387F}"/>
                  </a:ext>
                </a:extLst>
              </p:cNvPr>
              <p:cNvSpPr/>
              <p:nvPr/>
            </p:nvSpPr>
            <p:spPr>
              <a:xfrm>
                <a:off x="3457575" y="1728788"/>
                <a:ext cx="1273302" cy="128587"/>
              </a:xfrm>
              <a:prstGeom prst="parallelogram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Kosoúhelník 63">
                <a:extLst>
                  <a:ext uri="{FF2B5EF4-FFF2-40B4-BE49-F238E27FC236}">
                    <a16:creationId xmlns:a16="http://schemas.microsoft.com/office/drawing/2014/main" id="{57AE7B46-EBCA-4373-8DD4-D840454754A7}"/>
                  </a:ext>
                </a:extLst>
              </p:cNvPr>
              <p:cNvSpPr/>
              <p:nvPr/>
            </p:nvSpPr>
            <p:spPr>
              <a:xfrm>
                <a:off x="4822698" y="1728788"/>
                <a:ext cx="1273302" cy="128587"/>
              </a:xfrm>
              <a:prstGeom prst="parallelogram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0" name="Ovál 59">
              <a:extLst>
                <a:ext uri="{FF2B5EF4-FFF2-40B4-BE49-F238E27FC236}">
                  <a16:creationId xmlns:a16="http://schemas.microsoft.com/office/drawing/2014/main" id="{5C649A45-1DE6-4FEB-A7C1-211C91837BE6}"/>
                </a:ext>
              </a:extLst>
            </p:cNvPr>
            <p:cNvSpPr/>
            <p:nvPr/>
          </p:nvSpPr>
          <p:spPr>
            <a:xfrm flipH="1">
              <a:off x="4732531" y="1739719"/>
              <a:ext cx="141259" cy="128587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56B06EE7-4EE8-499E-A708-84EC2460E91E}"/>
              </a:ext>
            </a:extLst>
          </p:cNvPr>
          <p:cNvSpPr txBox="1"/>
          <p:nvPr/>
        </p:nvSpPr>
        <p:spPr>
          <a:xfrm>
            <a:off x="267493" y="440152"/>
            <a:ext cx="62912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Sepnutím spínače jsme uzavřeli elektrický obvod.</a:t>
            </a:r>
          </a:p>
          <a:p>
            <a:r>
              <a:rPr lang="cs-CZ" sz="2400" dirty="0"/>
              <a:t>Cívkou prochází elektrický proud.</a:t>
            </a:r>
          </a:p>
          <a:p>
            <a:r>
              <a:rPr lang="cs-CZ" sz="2400" dirty="0"/>
              <a:t>Proč se magnetka pootočila?</a:t>
            </a:r>
          </a:p>
          <a:p>
            <a:r>
              <a:rPr lang="cs-CZ" sz="2400" dirty="0"/>
              <a:t>Reagovala na magnetické pole cívky.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4BA8F316-9005-4A67-9981-39FED435D5D2}"/>
              </a:ext>
            </a:extLst>
          </p:cNvPr>
          <p:cNvSpPr txBox="1"/>
          <p:nvPr/>
        </p:nvSpPr>
        <p:spPr>
          <a:xfrm>
            <a:off x="264021" y="2020473"/>
            <a:ext cx="5473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Severní pól magnetky je přitahován jižním </a:t>
            </a:r>
          </a:p>
          <a:p>
            <a:r>
              <a:rPr lang="cs-CZ" sz="2400" dirty="0"/>
              <a:t>pólem magnetického pole cívky.</a:t>
            </a:r>
          </a:p>
        </p:txBody>
      </p:sp>
    </p:spTree>
    <p:extLst>
      <p:ext uri="{BB962C8B-B14F-4D97-AF65-F5344CB8AC3E}">
        <p14:creationId xmlns:p14="http://schemas.microsoft.com/office/powerpoint/2010/main" val="248713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>
            <a:extLst>
              <a:ext uri="{FF2B5EF4-FFF2-40B4-BE49-F238E27FC236}">
                <a16:creationId xmlns:a16="http://schemas.microsoft.com/office/drawing/2014/main" id="{FF801F9D-E835-445D-B8EA-CB4D74521C26}"/>
              </a:ext>
            </a:extLst>
          </p:cNvPr>
          <p:cNvGrpSpPr/>
          <p:nvPr/>
        </p:nvGrpSpPr>
        <p:grpSpPr>
          <a:xfrm rot="1001602">
            <a:off x="8164103" y="931304"/>
            <a:ext cx="2940725" cy="1932817"/>
            <a:chOff x="6235045" y="650086"/>
            <a:chExt cx="3609980" cy="2445772"/>
          </a:xfrm>
        </p:grpSpPr>
        <p:sp>
          <p:nvSpPr>
            <p:cNvPr id="26" name="Krychle 25">
              <a:extLst>
                <a:ext uri="{FF2B5EF4-FFF2-40B4-BE49-F238E27FC236}">
                  <a16:creationId xmlns:a16="http://schemas.microsoft.com/office/drawing/2014/main" id="{749E2B0A-5FFF-409D-A4E2-5A3D645AF671}"/>
                </a:ext>
              </a:extLst>
            </p:cNvPr>
            <p:cNvSpPr/>
            <p:nvPr/>
          </p:nvSpPr>
          <p:spPr>
            <a:xfrm rot="20418771">
              <a:off x="6587475" y="1767531"/>
              <a:ext cx="3257550" cy="861090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>
              <a:extLst>
                <a:ext uri="{FF2B5EF4-FFF2-40B4-BE49-F238E27FC236}">
                  <a16:creationId xmlns:a16="http://schemas.microsoft.com/office/drawing/2014/main" id="{7F1207C0-5937-44C6-A266-11C83293A8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35045" y="650086"/>
              <a:ext cx="3057214" cy="2445772"/>
            </a:xfrm>
            <a:prstGeom prst="rect">
              <a:avLst/>
            </a:prstGeom>
          </p:spPr>
        </p:pic>
        <p:sp>
          <p:nvSpPr>
            <p:cNvPr id="28" name="Obdélník 44">
              <a:extLst>
                <a:ext uri="{FF2B5EF4-FFF2-40B4-BE49-F238E27FC236}">
                  <a16:creationId xmlns:a16="http://schemas.microsoft.com/office/drawing/2014/main" id="{ECDA73D3-8ECD-47F3-A3D4-25C6D718950B}"/>
                </a:ext>
              </a:extLst>
            </p:cNvPr>
            <p:cNvSpPr/>
            <p:nvPr/>
          </p:nvSpPr>
          <p:spPr>
            <a:xfrm rot="20336672">
              <a:off x="6470931" y="1780259"/>
              <a:ext cx="3275408" cy="237344"/>
            </a:xfrm>
            <a:custGeom>
              <a:avLst/>
              <a:gdLst>
                <a:gd name="connsiteX0" fmla="*/ 0 w 1862926"/>
                <a:gd name="connsiteY0" fmla="*/ 0 h 237095"/>
                <a:gd name="connsiteX1" fmla="*/ 1862926 w 1862926"/>
                <a:gd name="connsiteY1" fmla="*/ 0 h 237095"/>
                <a:gd name="connsiteX2" fmla="*/ 1862926 w 1862926"/>
                <a:gd name="connsiteY2" fmla="*/ 237095 h 237095"/>
                <a:gd name="connsiteX3" fmla="*/ 0 w 1862926"/>
                <a:gd name="connsiteY3" fmla="*/ 237095 h 237095"/>
                <a:gd name="connsiteX4" fmla="*/ 0 w 1862926"/>
                <a:gd name="connsiteY4" fmla="*/ 0 h 237095"/>
                <a:gd name="connsiteX0" fmla="*/ 0 w 2616867"/>
                <a:gd name="connsiteY0" fmla="*/ 0 h 237095"/>
                <a:gd name="connsiteX1" fmla="*/ 2616867 w 2616867"/>
                <a:gd name="connsiteY1" fmla="*/ 29983 h 237095"/>
                <a:gd name="connsiteX2" fmla="*/ 1862926 w 2616867"/>
                <a:gd name="connsiteY2" fmla="*/ 237095 h 237095"/>
                <a:gd name="connsiteX3" fmla="*/ 0 w 2616867"/>
                <a:gd name="connsiteY3" fmla="*/ 237095 h 237095"/>
                <a:gd name="connsiteX4" fmla="*/ 0 w 2616867"/>
                <a:gd name="connsiteY4" fmla="*/ 0 h 237095"/>
                <a:gd name="connsiteX0" fmla="*/ 0 w 2616867"/>
                <a:gd name="connsiteY0" fmla="*/ 0 h 238284"/>
                <a:gd name="connsiteX1" fmla="*/ 2616867 w 2616867"/>
                <a:gd name="connsiteY1" fmla="*/ 29983 h 238284"/>
                <a:gd name="connsiteX2" fmla="*/ 2382998 w 2616867"/>
                <a:gd name="connsiteY2" fmla="*/ 238284 h 238284"/>
                <a:gd name="connsiteX3" fmla="*/ 0 w 2616867"/>
                <a:gd name="connsiteY3" fmla="*/ 237095 h 238284"/>
                <a:gd name="connsiteX4" fmla="*/ 0 w 2616867"/>
                <a:gd name="connsiteY4" fmla="*/ 0 h 238284"/>
                <a:gd name="connsiteX0" fmla="*/ 0 w 2892803"/>
                <a:gd name="connsiteY0" fmla="*/ 0 h 237344"/>
                <a:gd name="connsiteX1" fmla="*/ 2892803 w 2892803"/>
                <a:gd name="connsiteY1" fmla="*/ 29043 h 237344"/>
                <a:gd name="connsiteX2" fmla="*/ 2658934 w 2892803"/>
                <a:gd name="connsiteY2" fmla="*/ 237344 h 237344"/>
                <a:gd name="connsiteX3" fmla="*/ 275936 w 2892803"/>
                <a:gd name="connsiteY3" fmla="*/ 236155 h 237344"/>
                <a:gd name="connsiteX4" fmla="*/ 0 w 2892803"/>
                <a:gd name="connsiteY4" fmla="*/ 0 h 237344"/>
                <a:gd name="connsiteX0" fmla="*/ 382605 w 3275408"/>
                <a:gd name="connsiteY0" fmla="*/ 0 h 237344"/>
                <a:gd name="connsiteX1" fmla="*/ 3275408 w 3275408"/>
                <a:gd name="connsiteY1" fmla="*/ 29043 h 237344"/>
                <a:gd name="connsiteX2" fmla="*/ 3041539 w 3275408"/>
                <a:gd name="connsiteY2" fmla="*/ 237344 h 237344"/>
                <a:gd name="connsiteX3" fmla="*/ 0 w 3275408"/>
                <a:gd name="connsiteY3" fmla="*/ 196969 h 237344"/>
                <a:gd name="connsiteX4" fmla="*/ 382605 w 3275408"/>
                <a:gd name="connsiteY4" fmla="*/ 0 h 237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75408" h="237344">
                  <a:moveTo>
                    <a:pt x="382605" y="0"/>
                  </a:moveTo>
                  <a:lnTo>
                    <a:pt x="3275408" y="29043"/>
                  </a:lnTo>
                  <a:lnTo>
                    <a:pt x="3041539" y="237344"/>
                  </a:lnTo>
                  <a:lnTo>
                    <a:pt x="0" y="196969"/>
                  </a:lnTo>
                  <a:lnTo>
                    <a:pt x="382605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: obrazec 28">
              <a:extLst>
                <a:ext uri="{FF2B5EF4-FFF2-40B4-BE49-F238E27FC236}">
                  <a16:creationId xmlns:a16="http://schemas.microsoft.com/office/drawing/2014/main" id="{AF0AC679-45B6-4461-9BAB-843D3A528A5C}"/>
                </a:ext>
              </a:extLst>
            </p:cNvPr>
            <p:cNvSpPr/>
            <p:nvPr/>
          </p:nvSpPr>
          <p:spPr>
            <a:xfrm>
              <a:off x="7258050" y="1757363"/>
              <a:ext cx="1616941" cy="1143000"/>
            </a:xfrm>
            <a:custGeom>
              <a:avLst/>
              <a:gdLst>
                <a:gd name="connsiteX0" fmla="*/ 0 w 1616941"/>
                <a:gd name="connsiteY0" fmla="*/ 557212 h 1143000"/>
                <a:gd name="connsiteX1" fmla="*/ 85725 w 1616941"/>
                <a:gd name="connsiteY1" fmla="*/ 542925 h 1143000"/>
                <a:gd name="connsiteX2" fmla="*/ 257175 w 1616941"/>
                <a:gd name="connsiteY2" fmla="*/ 528637 h 1143000"/>
                <a:gd name="connsiteX3" fmla="*/ 342900 w 1616941"/>
                <a:gd name="connsiteY3" fmla="*/ 471487 h 1143000"/>
                <a:gd name="connsiteX4" fmla="*/ 371475 w 1616941"/>
                <a:gd name="connsiteY4" fmla="*/ 428625 h 1143000"/>
                <a:gd name="connsiteX5" fmla="*/ 471488 w 1616941"/>
                <a:gd name="connsiteY5" fmla="*/ 400050 h 1143000"/>
                <a:gd name="connsiteX6" fmla="*/ 514350 w 1616941"/>
                <a:gd name="connsiteY6" fmla="*/ 385762 h 1143000"/>
                <a:gd name="connsiteX7" fmla="*/ 657225 w 1616941"/>
                <a:gd name="connsiteY7" fmla="*/ 342900 h 1143000"/>
                <a:gd name="connsiteX8" fmla="*/ 785813 w 1616941"/>
                <a:gd name="connsiteY8" fmla="*/ 300037 h 1143000"/>
                <a:gd name="connsiteX9" fmla="*/ 828675 w 1616941"/>
                <a:gd name="connsiteY9" fmla="*/ 285750 h 1143000"/>
                <a:gd name="connsiteX10" fmla="*/ 971550 w 1616941"/>
                <a:gd name="connsiteY10" fmla="*/ 200025 h 1143000"/>
                <a:gd name="connsiteX11" fmla="*/ 1057275 w 1616941"/>
                <a:gd name="connsiteY11" fmla="*/ 185737 h 1143000"/>
                <a:gd name="connsiteX12" fmla="*/ 1100138 w 1616941"/>
                <a:gd name="connsiteY12" fmla="*/ 171450 h 1143000"/>
                <a:gd name="connsiteX13" fmla="*/ 1171575 w 1616941"/>
                <a:gd name="connsiteY13" fmla="*/ 157162 h 1143000"/>
                <a:gd name="connsiteX14" fmla="*/ 1257300 w 1616941"/>
                <a:gd name="connsiteY14" fmla="*/ 128587 h 1143000"/>
                <a:gd name="connsiteX15" fmla="*/ 1343025 w 1616941"/>
                <a:gd name="connsiteY15" fmla="*/ 114300 h 1143000"/>
                <a:gd name="connsiteX16" fmla="*/ 1428750 w 1616941"/>
                <a:gd name="connsiteY16" fmla="*/ 71437 h 1143000"/>
                <a:gd name="connsiteX17" fmla="*/ 1457325 w 1616941"/>
                <a:gd name="connsiteY17" fmla="*/ 28575 h 1143000"/>
                <a:gd name="connsiteX18" fmla="*/ 1543050 w 1616941"/>
                <a:gd name="connsiteY18" fmla="*/ 0 h 1143000"/>
                <a:gd name="connsiteX19" fmla="*/ 1614488 w 1616941"/>
                <a:gd name="connsiteY19" fmla="*/ 14287 h 1143000"/>
                <a:gd name="connsiteX20" fmla="*/ 1585913 w 1616941"/>
                <a:gd name="connsiteY20" fmla="*/ 57150 h 1143000"/>
                <a:gd name="connsiteX21" fmla="*/ 1528763 w 1616941"/>
                <a:gd name="connsiteY21" fmla="*/ 71437 h 1143000"/>
                <a:gd name="connsiteX22" fmla="*/ 1443038 w 1616941"/>
                <a:gd name="connsiteY22" fmla="*/ 114300 h 1143000"/>
                <a:gd name="connsiteX23" fmla="*/ 1400175 w 1616941"/>
                <a:gd name="connsiteY23" fmla="*/ 200025 h 1143000"/>
                <a:gd name="connsiteX24" fmla="*/ 1371600 w 1616941"/>
                <a:gd name="connsiteY24" fmla="*/ 285750 h 1143000"/>
                <a:gd name="connsiteX25" fmla="*/ 1314450 w 1616941"/>
                <a:gd name="connsiteY25" fmla="*/ 342900 h 1143000"/>
                <a:gd name="connsiteX26" fmla="*/ 1071563 w 1616941"/>
                <a:gd name="connsiteY26" fmla="*/ 357187 h 1143000"/>
                <a:gd name="connsiteX27" fmla="*/ 1014413 w 1616941"/>
                <a:gd name="connsiteY27" fmla="*/ 414337 h 1143000"/>
                <a:gd name="connsiteX28" fmla="*/ 971550 w 1616941"/>
                <a:gd name="connsiteY28" fmla="*/ 442912 h 1143000"/>
                <a:gd name="connsiteX29" fmla="*/ 942975 w 1616941"/>
                <a:gd name="connsiteY29" fmla="*/ 528637 h 1143000"/>
                <a:gd name="connsiteX30" fmla="*/ 885825 w 1616941"/>
                <a:gd name="connsiteY30" fmla="*/ 614362 h 1143000"/>
                <a:gd name="connsiteX31" fmla="*/ 871538 w 1616941"/>
                <a:gd name="connsiteY31" fmla="*/ 657225 h 1143000"/>
                <a:gd name="connsiteX32" fmla="*/ 714375 w 1616941"/>
                <a:gd name="connsiteY32" fmla="*/ 628650 h 1143000"/>
                <a:gd name="connsiteX33" fmla="*/ 671513 w 1616941"/>
                <a:gd name="connsiteY33" fmla="*/ 642937 h 1143000"/>
                <a:gd name="connsiteX34" fmla="*/ 585788 w 1616941"/>
                <a:gd name="connsiteY34" fmla="*/ 685800 h 1143000"/>
                <a:gd name="connsiteX35" fmla="*/ 542925 w 1616941"/>
                <a:gd name="connsiteY35" fmla="*/ 728662 h 1143000"/>
                <a:gd name="connsiteX36" fmla="*/ 500063 w 1616941"/>
                <a:gd name="connsiteY36" fmla="*/ 742950 h 1143000"/>
                <a:gd name="connsiteX37" fmla="*/ 471488 w 1616941"/>
                <a:gd name="connsiteY37" fmla="*/ 828675 h 1143000"/>
                <a:gd name="connsiteX38" fmla="*/ 457200 w 1616941"/>
                <a:gd name="connsiteY38" fmla="*/ 928687 h 1143000"/>
                <a:gd name="connsiteX39" fmla="*/ 357188 w 1616941"/>
                <a:gd name="connsiteY39" fmla="*/ 971550 h 1143000"/>
                <a:gd name="connsiteX40" fmla="*/ 300038 w 1616941"/>
                <a:gd name="connsiteY40" fmla="*/ 1057275 h 1143000"/>
                <a:gd name="connsiteX41" fmla="*/ 257175 w 1616941"/>
                <a:gd name="connsiteY41" fmla="*/ 1143000 h 1143000"/>
                <a:gd name="connsiteX42" fmla="*/ 157163 w 1616941"/>
                <a:gd name="connsiteY42" fmla="*/ 1014412 h 1143000"/>
                <a:gd name="connsiteX43" fmla="*/ 100013 w 1616941"/>
                <a:gd name="connsiteY43" fmla="*/ 942975 h 1143000"/>
                <a:gd name="connsiteX44" fmla="*/ 85725 w 1616941"/>
                <a:gd name="connsiteY44" fmla="*/ 900112 h 1143000"/>
                <a:gd name="connsiteX45" fmla="*/ 57150 w 1616941"/>
                <a:gd name="connsiteY45" fmla="*/ 857250 h 1143000"/>
                <a:gd name="connsiteX46" fmla="*/ 14288 w 1616941"/>
                <a:gd name="connsiteY46" fmla="*/ 728662 h 1143000"/>
                <a:gd name="connsiteX47" fmla="*/ 0 w 1616941"/>
                <a:gd name="connsiteY47" fmla="*/ 685800 h 1143000"/>
                <a:gd name="connsiteX48" fmla="*/ 28575 w 1616941"/>
                <a:gd name="connsiteY48" fmla="*/ 585787 h 1143000"/>
                <a:gd name="connsiteX49" fmla="*/ 71438 w 1616941"/>
                <a:gd name="connsiteY49" fmla="*/ 571500 h 1143000"/>
                <a:gd name="connsiteX50" fmla="*/ 57150 w 1616941"/>
                <a:gd name="connsiteY50" fmla="*/ 614362 h 1143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1616941" h="1143000">
                  <a:moveTo>
                    <a:pt x="0" y="557212"/>
                  </a:moveTo>
                  <a:cubicBezTo>
                    <a:pt x="28575" y="552450"/>
                    <a:pt x="56933" y="546124"/>
                    <a:pt x="85725" y="542925"/>
                  </a:cubicBezTo>
                  <a:cubicBezTo>
                    <a:pt x="142722" y="536592"/>
                    <a:pt x="201919" y="543986"/>
                    <a:pt x="257175" y="528637"/>
                  </a:cubicBezTo>
                  <a:cubicBezTo>
                    <a:pt x="290265" y="519445"/>
                    <a:pt x="342900" y="471487"/>
                    <a:pt x="342900" y="471487"/>
                  </a:cubicBezTo>
                  <a:cubicBezTo>
                    <a:pt x="352425" y="457200"/>
                    <a:pt x="358066" y="439352"/>
                    <a:pt x="371475" y="428625"/>
                  </a:cubicBezTo>
                  <a:cubicBezTo>
                    <a:pt x="380993" y="421011"/>
                    <a:pt x="467491" y="401192"/>
                    <a:pt x="471488" y="400050"/>
                  </a:cubicBezTo>
                  <a:cubicBezTo>
                    <a:pt x="485969" y="395913"/>
                    <a:pt x="499869" y="389899"/>
                    <a:pt x="514350" y="385762"/>
                  </a:cubicBezTo>
                  <a:cubicBezTo>
                    <a:pt x="665513" y="342572"/>
                    <a:pt x="453485" y="410814"/>
                    <a:pt x="657225" y="342900"/>
                  </a:cubicBezTo>
                  <a:lnTo>
                    <a:pt x="785813" y="300037"/>
                  </a:lnTo>
                  <a:lnTo>
                    <a:pt x="828675" y="285750"/>
                  </a:lnTo>
                  <a:cubicBezTo>
                    <a:pt x="854841" y="268306"/>
                    <a:pt x="931610" y="212007"/>
                    <a:pt x="971550" y="200025"/>
                  </a:cubicBezTo>
                  <a:cubicBezTo>
                    <a:pt x="999297" y="191701"/>
                    <a:pt x="1028996" y="192021"/>
                    <a:pt x="1057275" y="185737"/>
                  </a:cubicBezTo>
                  <a:cubicBezTo>
                    <a:pt x="1071977" y="182470"/>
                    <a:pt x="1085527" y="175103"/>
                    <a:pt x="1100138" y="171450"/>
                  </a:cubicBezTo>
                  <a:cubicBezTo>
                    <a:pt x="1123697" y="165560"/>
                    <a:pt x="1148147" y="163552"/>
                    <a:pt x="1171575" y="157162"/>
                  </a:cubicBezTo>
                  <a:cubicBezTo>
                    <a:pt x="1200634" y="149237"/>
                    <a:pt x="1227589" y="133539"/>
                    <a:pt x="1257300" y="128587"/>
                  </a:cubicBezTo>
                  <a:lnTo>
                    <a:pt x="1343025" y="114300"/>
                  </a:lnTo>
                  <a:cubicBezTo>
                    <a:pt x="1377886" y="102679"/>
                    <a:pt x="1401053" y="99134"/>
                    <a:pt x="1428750" y="71437"/>
                  </a:cubicBezTo>
                  <a:cubicBezTo>
                    <a:pt x="1440892" y="59295"/>
                    <a:pt x="1442764" y="37676"/>
                    <a:pt x="1457325" y="28575"/>
                  </a:cubicBezTo>
                  <a:cubicBezTo>
                    <a:pt x="1482867" y="12611"/>
                    <a:pt x="1543050" y="0"/>
                    <a:pt x="1543050" y="0"/>
                  </a:cubicBezTo>
                  <a:cubicBezTo>
                    <a:pt x="1566863" y="4762"/>
                    <a:pt x="1599917" y="-5140"/>
                    <a:pt x="1614488" y="14287"/>
                  </a:cubicBezTo>
                  <a:cubicBezTo>
                    <a:pt x="1624791" y="28024"/>
                    <a:pt x="1600201" y="47625"/>
                    <a:pt x="1585913" y="57150"/>
                  </a:cubicBezTo>
                  <a:cubicBezTo>
                    <a:pt x="1569575" y="68042"/>
                    <a:pt x="1547644" y="66043"/>
                    <a:pt x="1528763" y="71437"/>
                  </a:cubicBezTo>
                  <a:cubicBezTo>
                    <a:pt x="1477005" y="86225"/>
                    <a:pt x="1489999" y="82992"/>
                    <a:pt x="1443038" y="114300"/>
                  </a:cubicBezTo>
                  <a:cubicBezTo>
                    <a:pt x="1390925" y="270631"/>
                    <a:pt x="1474040" y="33829"/>
                    <a:pt x="1400175" y="200025"/>
                  </a:cubicBezTo>
                  <a:cubicBezTo>
                    <a:pt x="1387942" y="227550"/>
                    <a:pt x="1381125" y="257175"/>
                    <a:pt x="1371600" y="285750"/>
                  </a:cubicBezTo>
                  <a:cubicBezTo>
                    <a:pt x="1357149" y="329105"/>
                    <a:pt x="1367002" y="337645"/>
                    <a:pt x="1314450" y="342900"/>
                  </a:cubicBezTo>
                  <a:cubicBezTo>
                    <a:pt x="1233750" y="350970"/>
                    <a:pt x="1152525" y="352425"/>
                    <a:pt x="1071563" y="357187"/>
                  </a:cubicBezTo>
                  <a:cubicBezTo>
                    <a:pt x="978042" y="388361"/>
                    <a:pt x="1069832" y="345064"/>
                    <a:pt x="1014413" y="414337"/>
                  </a:cubicBezTo>
                  <a:cubicBezTo>
                    <a:pt x="1003686" y="427746"/>
                    <a:pt x="985838" y="433387"/>
                    <a:pt x="971550" y="442912"/>
                  </a:cubicBezTo>
                  <a:cubicBezTo>
                    <a:pt x="962025" y="471487"/>
                    <a:pt x="959683" y="503575"/>
                    <a:pt x="942975" y="528637"/>
                  </a:cubicBezTo>
                  <a:lnTo>
                    <a:pt x="885825" y="614362"/>
                  </a:lnTo>
                  <a:cubicBezTo>
                    <a:pt x="881063" y="628650"/>
                    <a:pt x="886149" y="653572"/>
                    <a:pt x="871538" y="657225"/>
                  </a:cubicBezTo>
                  <a:cubicBezTo>
                    <a:pt x="845944" y="663624"/>
                    <a:pt x="749468" y="637423"/>
                    <a:pt x="714375" y="628650"/>
                  </a:cubicBezTo>
                  <a:cubicBezTo>
                    <a:pt x="700088" y="633412"/>
                    <a:pt x="684983" y="636202"/>
                    <a:pt x="671513" y="642937"/>
                  </a:cubicBezTo>
                  <a:cubicBezTo>
                    <a:pt x="560719" y="698334"/>
                    <a:pt x="693529" y="649885"/>
                    <a:pt x="585788" y="685800"/>
                  </a:cubicBezTo>
                  <a:cubicBezTo>
                    <a:pt x="571500" y="700087"/>
                    <a:pt x="559737" y="717454"/>
                    <a:pt x="542925" y="728662"/>
                  </a:cubicBezTo>
                  <a:cubicBezTo>
                    <a:pt x="530394" y="737016"/>
                    <a:pt x="508817" y="730695"/>
                    <a:pt x="500063" y="742950"/>
                  </a:cubicBezTo>
                  <a:cubicBezTo>
                    <a:pt x="482556" y="767460"/>
                    <a:pt x="471488" y="828675"/>
                    <a:pt x="471488" y="828675"/>
                  </a:cubicBezTo>
                  <a:cubicBezTo>
                    <a:pt x="466725" y="862012"/>
                    <a:pt x="473555" y="899249"/>
                    <a:pt x="457200" y="928687"/>
                  </a:cubicBezTo>
                  <a:cubicBezTo>
                    <a:pt x="449176" y="943131"/>
                    <a:pt x="375994" y="965281"/>
                    <a:pt x="357188" y="971550"/>
                  </a:cubicBezTo>
                  <a:cubicBezTo>
                    <a:pt x="338138" y="1000125"/>
                    <a:pt x="310899" y="1024695"/>
                    <a:pt x="300038" y="1057275"/>
                  </a:cubicBezTo>
                  <a:cubicBezTo>
                    <a:pt x="280320" y="1116427"/>
                    <a:pt x="294104" y="1087606"/>
                    <a:pt x="257175" y="1143000"/>
                  </a:cubicBezTo>
                  <a:cubicBezTo>
                    <a:pt x="188817" y="1040463"/>
                    <a:pt x="224309" y="1081559"/>
                    <a:pt x="157163" y="1014412"/>
                  </a:cubicBezTo>
                  <a:cubicBezTo>
                    <a:pt x="121249" y="906675"/>
                    <a:pt x="173872" y="1035299"/>
                    <a:pt x="100013" y="942975"/>
                  </a:cubicBezTo>
                  <a:cubicBezTo>
                    <a:pt x="90605" y="931215"/>
                    <a:pt x="92460" y="913583"/>
                    <a:pt x="85725" y="900112"/>
                  </a:cubicBezTo>
                  <a:cubicBezTo>
                    <a:pt x="78046" y="884754"/>
                    <a:pt x="66675" y="871537"/>
                    <a:pt x="57150" y="857250"/>
                  </a:cubicBezTo>
                  <a:lnTo>
                    <a:pt x="14288" y="728662"/>
                  </a:lnTo>
                  <a:lnTo>
                    <a:pt x="0" y="685800"/>
                  </a:lnTo>
                  <a:cubicBezTo>
                    <a:pt x="9525" y="652462"/>
                    <a:pt x="10199" y="615188"/>
                    <a:pt x="28575" y="585787"/>
                  </a:cubicBezTo>
                  <a:cubicBezTo>
                    <a:pt x="36557" y="573016"/>
                    <a:pt x="60789" y="560851"/>
                    <a:pt x="71438" y="571500"/>
                  </a:cubicBezTo>
                  <a:cubicBezTo>
                    <a:pt x="82087" y="582149"/>
                    <a:pt x="57150" y="614362"/>
                    <a:pt x="57150" y="614362"/>
                  </a:cubicBezTo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>
              <a:extLst>
                <a:ext uri="{FF2B5EF4-FFF2-40B4-BE49-F238E27FC236}">
                  <a16:creationId xmlns:a16="http://schemas.microsoft.com/office/drawing/2014/main" id="{627C6312-A1C9-49EA-A490-3D48D9E82E97}"/>
                </a:ext>
              </a:extLst>
            </p:cNvPr>
            <p:cNvCxnSpPr>
              <a:stCxn id="29" idx="0"/>
            </p:cNvCxnSpPr>
            <p:nvPr/>
          </p:nvCxnSpPr>
          <p:spPr>
            <a:xfrm flipV="1">
              <a:off x="7258050" y="1652132"/>
              <a:ext cx="1616941" cy="662443"/>
            </a:xfrm>
            <a:prstGeom prst="line">
              <a:avLst/>
            </a:prstGeom>
            <a:ln w="762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>
              <a:extLst>
                <a:ext uri="{FF2B5EF4-FFF2-40B4-BE49-F238E27FC236}">
                  <a16:creationId xmlns:a16="http://schemas.microsoft.com/office/drawing/2014/main" id="{F5CF874C-F534-46B5-93D5-51D5D39A70A2}"/>
                </a:ext>
              </a:extLst>
            </p:cNvPr>
            <p:cNvCxnSpPr/>
            <p:nvPr/>
          </p:nvCxnSpPr>
          <p:spPr>
            <a:xfrm flipV="1">
              <a:off x="7258050" y="1652132"/>
              <a:ext cx="1743075" cy="67673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Volný tvar: obrazec 31">
              <a:extLst>
                <a:ext uri="{FF2B5EF4-FFF2-40B4-BE49-F238E27FC236}">
                  <a16:creationId xmlns:a16="http://schemas.microsoft.com/office/drawing/2014/main" id="{B0984F05-EC2A-41D9-AF7A-A6E522A1FCA4}"/>
                </a:ext>
              </a:extLst>
            </p:cNvPr>
            <p:cNvSpPr/>
            <p:nvPr/>
          </p:nvSpPr>
          <p:spPr>
            <a:xfrm>
              <a:off x="7700963" y="2071688"/>
              <a:ext cx="629261" cy="529127"/>
            </a:xfrm>
            <a:custGeom>
              <a:avLst/>
              <a:gdLst>
                <a:gd name="connsiteX0" fmla="*/ 628650 w 629261"/>
                <a:gd name="connsiteY0" fmla="*/ 14287 h 529127"/>
                <a:gd name="connsiteX1" fmla="*/ 600075 w 629261"/>
                <a:gd name="connsiteY1" fmla="*/ 85725 h 529127"/>
                <a:gd name="connsiteX2" fmla="*/ 585787 w 629261"/>
                <a:gd name="connsiteY2" fmla="*/ 128587 h 529127"/>
                <a:gd name="connsiteX3" fmla="*/ 542925 w 629261"/>
                <a:gd name="connsiteY3" fmla="*/ 157162 h 529127"/>
                <a:gd name="connsiteX4" fmla="*/ 485775 w 629261"/>
                <a:gd name="connsiteY4" fmla="*/ 214312 h 529127"/>
                <a:gd name="connsiteX5" fmla="*/ 457200 w 629261"/>
                <a:gd name="connsiteY5" fmla="*/ 257175 h 529127"/>
                <a:gd name="connsiteX6" fmla="*/ 442912 w 629261"/>
                <a:gd name="connsiteY6" fmla="*/ 300037 h 529127"/>
                <a:gd name="connsiteX7" fmla="*/ 385762 w 629261"/>
                <a:gd name="connsiteY7" fmla="*/ 314325 h 529127"/>
                <a:gd name="connsiteX8" fmla="*/ 214312 w 629261"/>
                <a:gd name="connsiteY8" fmla="*/ 357187 h 529127"/>
                <a:gd name="connsiteX9" fmla="*/ 157162 w 629261"/>
                <a:gd name="connsiteY9" fmla="*/ 385762 h 529127"/>
                <a:gd name="connsiteX10" fmla="*/ 128587 w 629261"/>
                <a:gd name="connsiteY10" fmla="*/ 428625 h 529127"/>
                <a:gd name="connsiteX11" fmla="*/ 85725 w 629261"/>
                <a:gd name="connsiteY11" fmla="*/ 457200 h 529127"/>
                <a:gd name="connsiteX12" fmla="*/ 14287 w 629261"/>
                <a:gd name="connsiteY12" fmla="*/ 528637 h 529127"/>
                <a:gd name="connsiteX13" fmla="*/ 0 w 629261"/>
                <a:gd name="connsiteY13" fmla="*/ 485775 h 529127"/>
                <a:gd name="connsiteX14" fmla="*/ 14287 w 629261"/>
                <a:gd name="connsiteY14" fmla="*/ 314325 h 529127"/>
                <a:gd name="connsiteX15" fmla="*/ 85725 w 629261"/>
                <a:gd name="connsiteY15" fmla="*/ 228600 h 529127"/>
                <a:gd name="connsiteX16" fmla="*/ 200025 w 629261"/>
                <a:gd name="connsiteY16" fmla="*/ 100012 h 529127"/>
                <a:gd name="connsiteX17" fmla="*/ 257175 w 629261"/>
                <a:gd name="connsiteY17" fmla="*/ 85725 h 529127"/>
                <a:gd name="connsiteX18" fmla="*/ 300037 w 629261"/>
                <a:gd name="connsiteY18" fmla="*/ 57150 h 529127"/>
                <a:gd name="connsiteX19" fmla="*/ 371475 w 629261"/>
                <a:gd name="connsiteY19" fmla="*/ 42862 h 529127"/>
                <a:gd name="connsiteX20" fmla="*/ 428625 w 629261"/>
                <a:gd name="connsiteY20" fmla="*/ 28575 h 529127"/>
                <a:gd name="connsiteX21" fmla="*/ 514350 w 629261"/>
                <a:gd name="connsiteY21" fmla="*/ 0 h 529127"/>
                <a:gd name="connsiteX22" fmla="*/ 571500 w 629261"/>
                <a:gd name="connsiteY22" fmla="*/ 14287 h 529127"/>
                <a:gd name="connsiteX23" fmla="*/ 628650 w 629261"/>
                <a:gd name="connsiteY23" fmla="*/ 14287 h 529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29261" h="529127">
                  <a:moveTo>
                    <a:pt x="628650" y="14287"/>
                  </a:moveTo>
                  <a:cubicBezTo>
                    <a:pt x="633412" y="26193"/>
                    <a:pt x="609080" y="61711"/>
                    <a:pt x="600075" y="85725"/>
                  </a:cubicBezTo>
                  <a:cubicBezTo>
                    <a:pt x="594787" y="99826"/>
                    <a:pt x="595195" y="116827"/>
                    <a:pt x="585787" y="128587"/>
                  </a:cubicBezTo>
                  <a:cubicBezTo>
                    <a:pt x="575060" y="141995"/>
                    <a:pt x="557212" y="147637"/>
                    <a:pt x="542925" y="157162"/>
                  </a:cubicBezTo>
                  <a:cubicBezTo>
                    <a:pt x="511751" y="250683"/>
                    <a:pt x="555048" y="158893"/>
                    <a:pt x="485775" y="214312"/>
                  </a:cubicBezTo>
                  <a:cubicBezTo>
                    <a:pt x="472366" y="225039"/>
                    <a:pt x="464879" y="241816"/>
                    <a:pt x="457200" y="257175"/>
                  </a:cubicBezTo>
                  <a:cubicBezTo>
                    <a:pt x="450465" y="270645"/>
                    <a:pt x="454672" y="290629"/>
                    <a:pt x="442912" y="300037"/>
                  </a:cubicBezTo>
                  <a:cubicBezTo>
                    <a:pt x="427579" y="312304"/>
                    <a:pt x="404570" y="308682"/>
                    <a:pt x="385762" y="314325"/>
                  </a:cubicBezTo>
                  <a:cubicBezTo>
                    <a:pt x="244258" y="356777"/>
                    <a:pt x="356963" y="333413"/>
                    <a:pt x="214312" y="357187"/>
                  </a:cubicBezTo>
                  <a:cubicBezTo>
                    <a:pt x="195262" y="366712"/>
                    <a:pt x="173524" y="372127"/>
                    <a:pt x="157162" y="385762"/>
                  </a:cubicBezTo>
                  <a:cubicBezTo>
                    <a:pt x="143970" y="396755"/>
                    <a:pt x="140729" y="416483"/>
                    <a:pt x="128587" y="428625"/>
                  </a:cubicBezTo>
                  <a:cubicBezTo>
                    <a:pt x="116445" y="440767"/>
                    <a:pt x="100012" y="447675"/>
                    <a:pt x="85725" y="457200"/>
                  </a:cubicBezTo>
                  <a:cubicBezTo>
                    <a:pt x="77560" y="469447"/>
                    <a:pt x="41502" y="535440"/>
                    <a:pt x="14287" y="528637"/>
                  </a:cubicBezTo>
                  <a:cubicBezTo>
                    <a:pt x="-324" y="524985"/>
                    <a:pt x="4762" y="500062"/>
                    <a:pt x="0" y="485775"/>
                  </a:cubicBezTo>
                  <a:cubicBezTo>
                    <a:pt x="4762" y="428625"/>
                    <a:pt x="3040" y="370559"/>
                    <a:pt x="14287" y="314325"/>
                  </a:cubicBezTo>
                  <a:cubicBezTo>
                    <a:pt x="19888" y="286318"/>
                    <a:pt x="70941" y="246341"/>
                    <a:pt x="85725" y="228600"/>
                  </a:cubicBezTo>
                  <a:cubicBezTo>
                    <a:pt x="119988" y="187484"/>
                    <a:pt x="141524" y="114637"/>
                    <a:pt x="200025" y="100012"/>
                  </a:cubicBezTo>
                  <a:lnTo>
                    <a:pt x="257175" y="85725"/>
                  </a:lnTo>
                  <a:cubicBezTo>
                    <a:pt x="271462" y="76200"/>
                    <a:pt x="283959" y="63179"/>
                    <a:pt x="300037" y="57150"/>
                  </a:cubicBezTo>
                  <a:cubicBezTo>
                    <a:pt x="322775" y="48623"/>
                    <a:pt x="347769" y="48130"/>
                    <a:pt x="371475" y="42862"/>
                  </a:cubicBezTo>
                  <a:cubicBezTo>
                    <a:pt x="390644" y="38602"/>
                    <a:pt x="409817" y="34217"/>
                    <a:pt x="428625" y="28575"/>
                  </a:cubicBezTo>
                  <a:cubicBezTo>
                    <a:pt x="457475" y="19920"/>
                    <a:pt x="514350" y="0"/>
                    <a:pt x="514350" y="0"/>
                  </a:cubicBezTo>
                  <a:cubicBezTo>
                    <a:pt x="533400" y="4762"/>
                    <a:pt x="552619" y="8892"/>
                    <a:pt x="571500" y="14287"/>
                  </a:cubicBezTo>
                  <a:cubicBezTo>
                    <a:pt x="585981" y="18424"/>
                    <a:pt x="623888" y="2381"/>
                    <a:pt x="628650" y="14287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: obrazec 32">
              <a:extLst>
                <a:ext uri="{FF2B5EF4-FFF2-40B4-BE49-F238E27FC236}">
                  <a16:creationId xmlns:a16="http://schemas.microsoft.com/office/drawing/2014/main" id="{2261EEB4-4E92-4DC3-90B7-B6A5AFD5553F}"/>
                </a:ext>
              </a:extLst>
            </p:cNvPr>
            <p:cNvSpPr/>
            <p:nvPr/>
          </p:nvSpPr>
          <p:spPr>
            <a:xfrm>
              <a:off x="8401006" y="1800225"/>
              <a:ext cx="271507" cy="156998"/>
            </a:xfrm>
            <a:custGeom>
              <a:avLst/>
              <a:gdLst>
                <a:gd name="connsiteX0" fmla="*/ 14332 w 271507"/>
                <a:gd name="connsiteY0" fmla="*/ 100013 h 156998"/>
                <a:gd name="connsiteX1" fmla="*/ 85769 w 271507"/>
                <a:gd name="connsiteY1" fmla="*/ 57150 h 156998"/>
                <a:gd name="connsiteX2" fmla="*/ 171494 w 271507"/>
                <a:gd name="connsiteY2" fmla="*/ 42863 h 156998"/>
                <a:gd name="connsiteX3" fmla="*/ 257219 w 271507"/>
                <a:gd name="connsiteY3" fmla="*/ 0 h 156998"/>
                <a:gd name="connsiteX4" fmla="*/ 271507 w 271507"/>
                <a:gd name="connsiteY4" fmla="*/ 42863 h 156998"/>
                <a:gd name="connsiteX5" fmla="*/ 28619 w 271507"/>
                <a:gd name="connsiteY5" fmla="*/ 128588 h 156998"/>
                <a:gd name="connsiteX6" fmla="*/ 14332 w 271507"/>
                <a:gd name="connsiteY6" fmla="*/ 100013 h 156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1507" h="156998">
                  <a:moveTo>
                    <a:pt x="14332" y="100013"/>
                  </a:moveTo>
                  <a:cubicBezTo>
                    <a:pt x="23857" y="88107"/>
                    <a:pt x="59671" y="66640"/>
                    <a:pt x="85769" y="57150"/>
                  </a:cubicBezTo>
                  <a:cubicBezTo>
                    <a:pt x="112994" y="47250"/>
                    <a:pt x="143215" y="49147"/>
                    <a:pt x="171494" y="42863"/>
                  </a:cubicBezTo>
                  <a:cubicBezTo>
                    <a:pt x="215858" y="33004"/>
                    <a:pt x="218688" y="25688"/>
                    <a:pt x="257219" y="0"/>
                  </a:cubicBezTo>
                  <a:cubicBezTo>
                    <a:pt x="261982" y="14288"/>
                    <a:pt x="271507" y="27802"/>
                    <a:pt x="271507" y="42863"/>
                  </a:cubicBezTo>
                  <a:cubicBezTo>
                    <a:pt x="271507" y="220024"/>
                    <a:pt x="233956" y="141421"/>
                    <a:pt x="28619" y="128588"/>
                  </a:cubicBezTo>
                  <a:cubicBezTo>
                    <a:pt x="-18761" y="112794"/>
                    <a:pt x="4807" y="111919"/>
                    <a:pt x="14332" y="100013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lný tvar: obrazec 33">
              <a:extLst>
                <a:ext uri="{FF2B5EF4-FFF2-40B4-BE49-F238E27FC236}">
                  <a16:creationId xmlns:a16="http://schemas.microsoft.com/office/drawing/2014/main" id="{4E099A64-6FAB-4106-BE3C-4186A5C43BBF}"/>
                </a:ext>
              </a:extLst>
            </p:cNvPr>
            <p:cNvSpPr/>
            <p:nvPr/>
          </p:nvSpPr>
          <p:spPr>
            <a:xfrm>
              <a:off x="7694322" y="2371725"/>
              <a:ext cx="212736" cy="257175"/>
            </a:xfrm>
            <a:custGeom>
              <a:avLst/>
              <a:gdLst>
                <a:gd name="connsiteX0" fmla="*/ 206666 w 212736"/>
                <a:gd name="connsiteY0" fmla="*/ 100013 h 257175"/>
                <a:gd name="connsiteX1" fmla="*/ 63791 w 212736"/>
                <a:gd name="connsiteY1" fmla="*/ 242888 h 257175"/>
                <a:gd name="connsiteX2" fmla="*/ 20928 w 212736"/>
                <a:gd name="connsiteY2" fmla="*/ 257175 h 257175"/>
                <a:gd name="connsiteX3" fmla="*/ 20928 w 212736"/>
                <a:gd name="connsiteY3" fmla="*/ 57150 h 257175"/>
                <a:gd name="connsiteX4" fmla="*/ 49503 w 212736"/>
                <a:gd name="connsiteY4" fmla="*/ 14288 h 257175"/>
                <a:gd name="connsiteX5" fmla="*/ 135228 w 212736"/>
                <a:gd name="connsiteY5" fmla="*/ 0 h 257175"/>
                <a:gd name="connsiteX6" fmla="*/ 178091 w 212736"/>
                <a:gd name="connsiteY6" fmla="*/ 28575 h 257175"/>
                <a:gd name="connsiteX7" fmla="*/ 206666 w 212736"/>
                <a:gd name="connsiteY7" fmla="*/ 100013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736" h="257175">
                  <a:moveTo>
                    <a:pt x="206666" y="100013"/>
                  </a:moveTo>
                  <a:cubicBezTo>
                    <a:pt x="187616" y="135732"/>
                    <a:pt x="125141" y="212213"/>
                    <a:pt x="63791" y="242888"/>
                  </a:cubicBezTo>
                  <a:cubicBezTo>
                    <a:pt x="50320" y="249623"/>
                    <a:pt x="35216" y="252413"/>
                    <a:pt x="20928" y="257175"/>
                  </a:cubicBezTo>
                  <a:cubicBezTo>
                    <a:pt x="-6292" y="175514"/>
                    <a:pt x="-7652" y="190523"/>
                    <a:pt x="20928" y="57150"/>
                  </a:cubicBezTo>
                  <a:cubicBezTo>
                    <a:pt x="24526" y="40360"/>
                    <a:pt x="34145" y="21967"/>
                    <a:pt x="49503" y="14288"/>
                  </a:cubicBezTo>
                  <a:cubicBezTo>
                    <a:pt x="75414" y="1333"/>
                    <a:pt x="106653" y="4763"/>
                    <a:pt x="135228" y="0"/>
                  </a:cubicBezTo>
                  <a:cubicBezTo>
                    <a:pt x="149516" y="9525"/>
                    <a:pt x="167364" y="15166"/>
                    <a:pt x="178091" y="28575"/>
                  </a:cubicBezTo>
                  <a:cubicBezTo>
                    <a:pt x="195390" y="50199"/>
                    <a:pt x="225716" y="64294"/>
                    <a:pt x="206666" y="100013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>
            <a:extLst>
              <a:ext uri="{FF2B5EF4-FFF2-40B4-BE49-F238E27FC236}">
                <a16:creationId xmlns:a16="http://schemas.microsoft.com/office/drawing/2014/main" id="{FA8F0291-4790-402B-9D29-98CDA7CC945D}"/>
              </a:ext>
            </a:extLst>
          </p:cNvPr>
          <p:cNvGrpSpPr/>
          <p:nvPr/>
        </p:nvGrpSpPr>
        <p:grpSpPr>
          <a:xfrm>
            <a:off x="1350858" y="759799"/>
            <a:ext cx="3150590" cy="4866021"/>
            <a:chOff x="1350858" y="759799"/>
            <a:chExt cx="3150590" cy="4866021"/>
          </a:xfrm>
        </p:grpSpPr>
        <p:sp>
          <p:nvSpPr>
            <p:cNvPr id="37" name="Obdélník 35">
              <a:extLst>
                <a:ext uri="{FF2B5EF4-FFF2-40B4-BE49-F238E27FC236}">
                  <a16:creationId xmlns:a16="http://schemas.microsoft.com/office/drawing/2014/main" id="{D75A5AF8-A1B4-45EF-A2FF-BFD7EA363C46}"/>
                </a:ext>
              </a:extLst>
            </p:cNvPr>
            <p:cNvSpPr/>
            <p:nvPr/>
          </p:nvSpPr>
          <p:spPr>
            <a:xfrm>
              <a:off x="3682937" y="287138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Krychle 37">
              <a:extLst>
                <a:ext uri="{FF2B5EF4-FFF2-40B4-BE49-F238E27FC236}">
                  <a16:creationId xmlns:a16="http://schemas.microsoft.com/office/drawing/2014/main" id="{844F681C-4065-4B4D-925F-92A9F131E6E1}"/>
                </a:ext>
              </a:extLst>
            </p:cNvPr>
            <p:cNvSpPr/>
            <p:nvPr/>
          </p:nvSpPr>
          <p:spPr>
            <a:xfrm flipH="1">
              <a:off x="2355222" y="4041342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9" name="Skupina 38">
              <a:extLst>
                <a:ext uri="{FF2B5EF4-FFF2-40B4-BE49-F238E27FC236}">
                  <a16:creationId xmlns:a16="http://schemas.microsoft.com/office/drawing/2014/main" id="{BB4DF9DE-EAF7-4F1C-974B-95B9BB09EC57}"/>
                </a:ext>
              </a:extLst>
            </p:cNvPr>
            <p:cNvGrpSpPr/>
            <p:nvPr/>
          </p:nvGrpSpPr>
          <p:grpSpPr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47" name="Oblouk 46">
                <a:extLst>
                  <a:ext uri="{FF2B5EF4-FFF2-40B4-BE49-F238E27FC236}">
                    <a16:creationId xmlns:a16="http://schemas.microsoft.com/office/drawing/2014/main" id="{58220F67-F652-4EBE-AE6A-BBD623DF373B}"/>
                  </a:ext>
                </a:extLst>
              </p:cNvPr>
              <p:cNvSpPr/>
              <p:nvPr/>
            </p:nvSpPr>
            <p:spPr>
              <a:xfrm rot="8095634">
                <a:off x="1934928" y="911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bdélník 55">
                <a:extLst>
                  <a:ext uri="{FF2B5EF4-FFF2-40B4-BE49-F238E27FC236}">
                    <a16:creationId xmlns:a16="http://schemas.microsoft.com/office/drawing/2014/main" id="{E37B0A73-9011-4124-B5A4-F819846C3005}"/>
                  </a:ext>
                </a:extLst>
              </p:cNvPr>
              <p:cNvSpPr/>
              <p:nvPr/>
            </p:nvSpPr>
            <p:spPr>
              <a:xfrm>
                <a:off x="1739203" y="3296406"/>
                <a:ext cx="2644914" cy="999598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bdélník 48">
                <a:extLst>
                  <a:ext uri="{FF2B5EF4-FFF2-40B4-BE49-F238E27FC236}">
                    <a16:creationId xmlns:a16="http://schemas.microsoft.com/office/drawing/2014/main" id="{26E94B9B-8D85-4757-AFF2-178C4BFDDD06}"/>
                  </a:ext>
                </a:extLst>
              </p:cNvPr>
              <p:cNvSpPr/>
              <p:nvPr/>
            </p:nvSpPr>
            <p:spPr>
              <a:xfrm>
                <a:off x="2200275" y="2552364"/>
                <a:ext cx="1457325" cy="1220843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>
                <a:extLst>
                  <a:ext uri="{FF2B5EF4-FFF2-40B4-BE49-F238E27FC236}">
                    <a16:creationId xmlns:a16="http://schemas.microsoft.com/office/drawing/2014/main" id="{57427444-D2ED-4E06-BAA8-205317CDA9CF}"/>
                  </a:ext>
                </a:extLst>
              </p:cNvPr>
              <p:cNvSpPr/>
              <p:nvPr/>
            </p:nvSpPr>
            <p:spPr>
              <a:xfrm>
                <a:off x="2229372" y="3322751"/>
                <a:ext cx="1457325" cy="695079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1" name="Přímá spojnice 50">
                <a:extLst>
                  <a:ext uri="{FF2B5EF4-FFF2-40B4-BE49-F238E27FC236}">
                    <a16:creationId xmlns:a16="http://schemas.microsoft.com/office/drawing/2014/main" id="{DBF60ECD-48EC-4DD7-9EB0-A1216DFF4B2F}"/>
                  </a:ext>
                </a:extLst>
              </p:cNvPr>
              <p:cNvCxnSpPr/>
              <p:nvPr/>
            </p:nvCxnSpPr>
            <p:spPr>
              <a:xfrm>
                <a:off x="3171825" y="1971280"/>
                <a:ext cx="0" cy="44779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Oblouk 51">
                <a:extLst>
                  <a:ext uri="{FF2B5EF4-FFF2-40B4-BE49-F238E27FC236}">
                    <a16:creationId xmlns:a16="http://schemas.microsoft.com/office/drawing/2014/main" id="{6034B4FC-80B8-46BD-B21B-E8CC9ADAEAD8}"/>
                  </a:ext>
                </a:extLst>
              </p:cNvPr>
              <p:cNvSpPr/>
              <p:nvPr/>
            </p:nvSpPr>
            <p:spPr>
              <a:xfrm rot="8095634">
                <a:off x="1925402" y="147326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louk 52">
                <a:extLst>
                  <a:ext uri="{FF2B5EF4-FFF2-40B4-BE49-F238E27FC236}">
                    <a16:creationId xmlns:a16="http://schemas.microsoft.com/office/drawing/2014/main" id="{D6F7438B-2EF4-4E50-ACEF-FEAA96C8B145}"/>
                  </a:ext>
                </a:extLst>
              </p:cNvPr>
              <p:cNvSpPr/>
              <p:nvPr/>
            </p:nvSpPr>
            <p:spPr>
              <a:xfrm rot="8095634">
                <a:off x="1925400" y="1304682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blouk 53">
                <a:extLst>
                  <a:ext uri="{FF2B5EF4-FFF2-40B4-BE49-F238E27FC236}">
                    <a16:creationId xmlns:a16="http://schemas.microsoft.com/office/drawing/2014/main" id="{74884C56-E614-442C-882C-975C84594486}"/>
                  </a:ext>
                </a:extLst>
              </p:cNvPr>
              <p:cNvSpPr/>
              <p:nvPr/>
            </p:nvSpPr>
            <p:spPr>
              <a:xfrm rot="8095634">
                <a:off x="1915875" y="1136104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blouk 54">
                <a:extLst>
                  <a:ext uri="{FF2B5EF4-FFF2-40B4-BE49-F238E27FC236}">
                    <a16:creationId xmlns:a16="http://schemas.microsoft.com/office/drawing/2014/main" id="{55604EBD-3382-426F-A088-9E7982813767}"/>
                  </a:ext>
                </a:extLst>
              </p:cNvPr>
              <p:cNvSpPr/>
              <p:nvPr/>
            </p:nvSpPr>
            <p:spPr>
              <a:xfrm rot="8095634">
                <a:off x="1925402" y="957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blouk 55">
                <a:extLst>
                  <a:ext uri="{FF2B5EF4-FFF2-40B4-BE49-F238E27FC236}">
                    <a16:creationId xmlns:a16="http://schemas.microsoft.com/office/drawing/2014/main" id="{5A953ADB-CA61-4B4A-B769-85D32A8E9CD4}"/>
                  </a:ext>
                </a:extLst>
              </p:cNvPr>
              <p:cNvSpPr/>
              <p:nvPr/>
            </p:nvSpPr>
            <p:spPr>
              <a:xfrm rot="8095634">
                <a:off x="1915871" y="163887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blouk 56">
                <a:extLst>
                  <a:ext uri="{FF2B5EF4-FFF2-40B4-BE49-F238E27FC236}">
                    <a16:creationId xmlns:a16="http://schemas.microsoft.com/office/drawing/2014/main" id="{6AAAC0D0-F5A8-4F9A-A687-041D3C65630D}"/>
                  </a:ext>
                </a:extLst>
              </p:cNvPr>
              <p:cNvSpPr/>
              <p:nvPr/>
            </p:nvSpPr>
            <p:spPr>
              <a:xfrm rot="8095634">
                <a:off x="1881320" y="784187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bdélník 55">
                <a:extLst>
                  <a:ext uri="{FF2B5EF4-FFF2-40B4-BE49-F238E27FC236}">
                    <a16:creationId xmlns:a16="http://schemas.microsoft.com/office/drawing/2014/main" id="{95825463-D92E-4E32-9D8B-292CA781135C}"/>
                  </a:ext>
                </a:extLst>
              </p:cNvPr>
              <p:cNvSpPr/>
              <p:nvPr/>
            </p:nvSpPr>
            <p:spPr>
              <a:xfrm>
                <a:off x="1606480" y="1977215"/>
                <a:ext cx="2644914" cy="750527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bdélník 6">
                <a:extLst>
                  <a:ext uri="{FF2B5EF4-FFF2-40B4-BE49-F238E27FC236}">
                    <a16:creationId xmlns:a16="http://schemas.microsoft.com/office/drawing/2014/main" id="{10D7E939-633A-4BA4-9A44-762666966BD8}"/>
                  </a:ext>
                </a:extLst>
              </p:cNvPr>
              <p:cNvSpPr/>
              <p:nvPr/>
            </p:nvSpPr>
            <p:spPr>
              <a:xfrm rot="10800000" flipV="1">
                <a:off x="2536553" y="2104570"/>
                <a:ext cx="842962" cy="447794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blouk 59">
                <a:extLst>
                  <a:ext uri="{FF2B5EF4-FFF2-40B4-BE49-F238E27FC236}">
                    <a16:creationId xmlns:a16="http://schemas.microsoft.com/office/drawing/2014/main" id="{A6897564-F02E-4DD2-BCF0-1895D5EF8621}"/>
                  </a:ext>
                </a:extLst>
              </p:cNvPr>
              <p:cNvSpPr/>
              <p:nvPr/>
            </p:nvSpPr>
            <p:spPr>
              <a:xfrm rot="8095634">
                <a:off x="1902204" y="1842802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1" name="Přímá spojnice 60">
                <a:extLst>
                  <a:ext uri="{FF2B5EF4-FFF2-40B4-BE49-F238E27FC236}">
                    <a16:creationId xmlns:a16="http://schemas.microsoft.com/office/drawing/2014/main" id="{43FD5445-5437-488D-91DC-8CE0BFE52AEE}"/>
                  </a:ext>
                </a:extLst>
              </p:cNvPr>
              <p:cNvCxnSpPr/>
              <p:nvPr/>
            </p:nvCxnSpPr>
            <p:spPr>
              <a:xfrm>
                <a:off x="3171825" y="2104570"/>
                <a:ext cx="0" cy="44779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0" name="Krychle 39">
              <a:extLst>
                <a:ext uri="{FF2B5EF4-FFF2-40B4-BE49-F238E27FC236}">
                  <a16:creationId xmlns:a16="http://schemas.microsoft.com/office/drawing/2014/main" id="{0FF1D9BF-F36D-41DA-8AB5-592604753BAA}"/>
                </a:ext>
              </a:extLst>
            </p:cNvPr>
            <p:cNvSpPr/>
            <p:nvPr/>
          </p:nvSpPr>
          <p:spPr>
            <a:xfrm flipH="1">
              <a:off x="2355222" y="1760787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34">
              <a:extLst>
                <a:ext uri="{FF2B5EF4-FFF2-40B4-BE49-F238E27FC236}">
                  <a16:creationId xmlns:a16="http://schemas.microsoft.com/office/drawing/2014/main" id="{429ABE0B-1779-437F-B161-757B5735A3D9}"/>
                </a:ext>
              </a:extLst>
            </p:cNvPr>
            <p:cNvSpPr/>
            <p:nvPr/>
          </p:nvSpPr>
          <p:spPr>
            <a:xfrm>
              <a:off x="3580544" y="2616031"/>
              <a:ext cx="400049" cy="1408843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35">
              <a:extLst>
                <a:ext uri="{FF2B5EF4-FFF2-40B4-BE49-F238E27FC236}">
                  <a16:creationId xmlns:a16="http://schemas.microsoft.com/office/drawing/2014/main" id="{1730F693-EE68-41CC-9300-A8A7EC8BBCB9}"/>
                </a:ext>
              </a:extLst>
            </p:cNvPr>
            <p:cNvSpPr/>
            <p:nvPr/>
          </p:nvSpPr>
          <p:spPr>
            <a:xfrm>
              <a:off x="3969091" y="342849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olný tvar: obrazec 42">
              <a:extLst>
                <a:ext uri="{FF2B5EF4-FFF2-40B4-BE49-F238E27FC236}">
                  <a16:creationId xmlns:a16="http://schemas.microsoft.com/office/drawing/2014/main" id="{32603804-DEF0-42BD-83FD-17F56A8F005B}"/>
                </a:ext>
              </a:extLst>
            </p:cNvPr>
            <p:cNvSpPr/>
            <p:nvPr/>
          </p:nvSpPr>
          <p:spPr>
            <a:xfrm>
              <a:off x="3358834" y="3549152"/>
              <a:ext cx="500063" cy="61703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olný tvar: obrazec 43">
              <a:extLst>
                <a:ext uri="{FF2B5EF4-FFF2-40B4-BE49-F238E27FC236}">
                  <a16:creationId xmlns:a16="http://schemas.microsoft.com/office/drawing/2014/main" id="{DB3DF614-704A-44C9-837F-B5166E8319FE}"/>
                </a:ext>
              </a:extLst>
            </p:cNvPr>
            <p:cNvSpPr/>
            <p:nvPr/>
          </p:nvSpPr>
          <p:spPr>
            <a:xfrm>
              <a:off x="3430272" y="2663576"/>
              <a:ext cx="371475" cy="328613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>
              <a:extLst>
                <a:ext uri="{FF2B5EF4-FFF2-40B4-BE49-F238E27FC236}">
                  <a16:creationId xmlns:a16="http://schemas.microsoft.com/office/drawing/2014/main" id="{37711693-3FC4-4883-8D18-4F742B1E21D5}"/>
                </a:ext>
              </a:extLst>
            </p:cNvPr>
            <p:cNvSpPr/>
            <p:nvPr/>
          </p:nvSpPr>
          <p:spPr>
            <a:xfrm>
              <a:off x="3762546" y="3482462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>
              <a:extLst>
                <a:ext uri="{FF2B5EF4-FFF2-40B4-BE49-F238E27FC236}">
                  <a16:creationId xmlns:a16="http://schemas.microsoft.com/office/drawing/2014/main" id="{6EFD790D-23BE-4B42-89F3-D0FF246A77A4}"/>
                </a:ext>
              </a:extLst>
            </p:cNvPr>
            <p:cNvSpPr/>
            <p:nvPr/>
          </p:nvSpPr>
          <p:spPr>
            <a:xfrm>
              <a:off x="3745043" y="2863976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20B8D0BC-B8C0-470E-90D8-5DC617CCD59C}"/>
                </a:ext>
              </a:extLst>
            </p:cNvPr>
            <p:cNvSpPr txBox="1"/>
            <p:nvPr/>
          </p:nvSpPr>
          <p:spPr>
            <a:xfrm>
              <a:off x="2386115" y="5164155"/>
              <a:ext cx="8398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Cívka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6ECF0FD3-92F2-466B-9F11-9228A137BC30}"/>
              </a:ext>
            </a:extLst>
          </p:cNvPr>
          <p:cNvSpPr txBox="1"/>
          <p:nvPr/>
        </p:nvSpPr>
        <p:spPr>
          <a:xfrm>
            <a:off x="7813376" y="3549152"/>
            <a:ext cx="382604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Tyč z magneticky měkké oceli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055E244-B6F1-4955-9FDB-11D5B982CDEC}"/>
              </a:ext>
            </a:extLst>
          </p:cNvPr>
          <p:cNvSpPr txBox="1"/>
          <p:nvPr/>
        </p:nvSpPr>
        <p:spPr>
          <a:xfrm>
            <a:off x="7672554" y="4148038"/>
            <a:ext cx="398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Tyč zasuneme do dutiny cívky.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1A9BD56E-0A95-4F52-B7EC-9EC478AA2B4D}"/>
              </a:ext>
            </a:extLst>
          </p:cNvPr>
          <p:cNvSpPr/>
          <p:nvPr/>
        </p:nvSpPr>
        <p:spPr>
          <a:xfrm>
            <a:off x="7762569" y="4767756"/>
            <a:ext cx="2940680" cy="42109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3F685792-2A67-4B73-BA4D-23BD6F231A3C}"/>
              </a:ext>
            </a:extLst>
          </p:cNvPr>
          <p:cNvSpPr txBox="1"/>
          <p:nvPr/>
        </p:nvSpPr>
        <p:spPr>
          <a:xfrm>
            <a:off x="871538" y="503754"/>
            <a:ext cx="2095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Elektromagnet</a:t>
            </a:r>
          </a:p>
        </p:txBody>
      </p:sp>
      <p:cxnSp>
        <p:nvCxnSpPr>
          <p:cNvPr id="6" name="Přímá spojnice se šipkou 5">
            <a:extLst>
              <a:ext uri="{FF2B5EF4-FFF2-40B4-BE49-F238E27FC236}">
                <a16:creationId xmlns:a16="http://schemas.microsoft.com/office/drawing/2014/main" id="{D987180C-04E1-4709-B54A-F1A6F59CF9BF}"/>
              </a:ext>
            </a:extLst>
          </p:cNvPr>
          <p:cNvCxnSpPr/>
          <p:nvPr/>
        </p:nvCxnSpPr>
        <p:spPr>
          <a:xfrm flipV="1">
            <a:off x="9601200" y="2824870"/>
            <a:ext cx="0" cy="72428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23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>
            <a:extLst>
              <a:ext uri="{FF2B5EF4-FFF2-40B4-BE49-F238E27FC236}">
                <a16:creationId xmlns:a16="http://schemas.microsoft.com/office/drawing/2014/main" id="{E5B91DA7-BF83-4BD0-8994-D2D2FF5BCF97}"/>
              </a:ext>
            </a:extLst>
          </p:cNvPr>
          <p:cNvGrpSpPr/>
          <p:nvPr/>
        </p:nvGrpSpPr>
        <p:grpSpPr>
          <a:xfrm>
            <a:off x="1205846" y="54152"/>
            <a:ext cx="3834007" cy="5080230"/>
            <a:chOff x="1379716" y="196859"/>
            <a:chExt cx="3834007" cy="5080230"/>
          </a:xfrm>
        </p:grpSpPr>
        <p:sp>
          <p:nvSpPr>
            <p:cNvPr id="44" name="Obdélník 35">
              <a:extLst>
                <a:ext uri="{FF2B5EF4-FFF2-40B4-BE49-F238E27FC236}">
                  <a16:creationId xmlns:a16="http://schemas.microsoft.com/office/drawing/2014/main" id="{FAD60AAA-CE25-44D5-A7EA-C12621511C38}"/>
                </a:ext>
              </a:extLst>
            </p:cNvPr>
            <p:cNvSpPr/>
            <p:nvPr/>
          </p:nvSpPr>
          <p:spPr>
            <a:xfrm>
              <a:off x="3903296" y="337109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rychle 10">
              <a:extLst>
                <a:ext uri="{FF2B5EF4-FFF2-40B4-BE49-F238E27FC236}">
                  <a16:creationId xmlns:a16="http://schemas.microsoft.com/office/drawing/2014/main" id="{C3AAB554-96A2-442F-BD79-C557001B2836}"/>
                </a:ext>
              </a:extLst>
            </p:cNvPr>
            <p:cNvSpPr/>
            <p:nvPr/>
          </p:nvSpPr>
          <p:spPr>
            <a:xfrm flipH="1">
              <a:off x="2449811" y="4550675"/>
              <a:ext cx="57064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7A3A362C-5F6E-4FAC-B04A-73DFFF8F32FC}"/>
                </a:ext>
              </a:extLst>
            </p:cNvPr>
            <p:cNvSpPr/>
            <p:nvPr/>
          </p:nvSpPr>
          <p:spPr>
            <a:xfrm>
              <a:off x="1523392" y="3686968"/>
              <a:ext cx="2655541" cy="1011185"/>
            </a:xfrm>
            <a:custGeom>
              <a:avLst/>
              <a:gdLst>
                <a:gd name="connsiteX0" fmla="*/ 0 w 2184054"/>
                <a:gd name="connsiteY0" fmla="*/ 0 h 996898"/>
                <a:gd name="connsiteX1" fmla="*/ 2184054 w 2184054"/>
                <a:gd name="connsiteY1" fmla="*/ 0 h 996898"/>
                <a:gd name="connsiteX2" fmla="*/ 2184054 w 2184054"/>
                <a:gd name="connsiteY2" fmla="*/ 996898 h 996898"/>
                <a:gd name="connsiteX3" fmla="*/ 0 w 2184054"/>
                <a:gd name="connsiteY3" fmla="*/ 996898 h 996898"/>
                <a:gd name="connsiteX4" fmla="*/ 0 w 2184054"/>
                <a:gd name="connsiteY4" fmla="*/ 0 h 996898"/>
                <a:gd name="connsiteX0" fmla="*/ 0 w 2655541"/>
                <a:gd name="connsiteY0" fmla="*/ 0 h 996898"/>
                <a:gd name="connsiteX1" fmla="*/ 2655541 w 2655541"/>
                <a:gd name="connsiteY1" fmla="*/ 0 h 996898"/>
                <a:gd name="connsiteX2" fmla="*/ 2655541 w 2655541"/>
                <a:gd name="connsiteY2" fmla="*/ 996898 h 996898"/>
                <a:gd name="connsiteX3" fmla="*/ 471487 w 2655541"/>
                <a:gd name="connsiteY3" fmla="*/ 996898 h 996898"/>
                <a:gd name="connsiteX4" fmla="*/ 0 w 2655541"/>
                <a:gd name="connsiteY4" fmla="*/ 0 h 996898"/>
                <a:gd name="connsiteX0" fmla="*/ 0 w 2655541"/>
                <a:gd name="connsiteY0" fmla="*/ 14287 h 1011185"/>
                <a:gd name="connsiteX1" fmla="*/ 2241203 w 2655541"/>
                <a:gd name="connsiteY1" fmla="*/ 0 h 1011185"/>
                <a:gd name="connsiteX2" fmla="*/ 2655541 w 2655541"/>
                <a:gd name="connsiteY2" fmla="*/ 1011185 h 1011185"/>
                <a:gd name="connsiteX3" fmla="*/ 471487 w 2655541"/>
                <a:gd name="connsiteY3" fmla="*/ 1011185 h 1011185"/>
                <a:gd name="connsiteX4" fmla="*/ 0 w 2655541"/>
                <a:gd name="connsiteY4" fmla="*/ 14287 h 1011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5541" h="1011185">
                  <a:moveTo>
                    <a:pt x="0" y="14287"/>
                  </a:moveTo>
                  <a:lnTo>
                    <a:pt x="2241203" y="0"/>
                  </a:lnTo>
                  <a:lnTo>
                    <a:pt x="2655541" y="1011185"/>
                  </a:lnTo>
                  <a:lnTo>
                    <a:pt x="471487" y="1011185"/>
                  </a:lnTo>
                  <a:lnTo>
                    <a:pt x="0" y="14287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54A491B0-ACAB-4F88-A572-14D46A9CB1E8}"/>
                </a:ext>
              </a:extLst>
            </p:cNvPr>
            <p:cNvSpPr/>
            <p:nvPr/>
          </p:nvSpPr>
          <p:spPr>
            <a:xfrm>
              <a:off x="1379716" y="2437802"/>
              <a:ext cx="2685128" cy="782586"/>
            </a:xfrm>
            <a:custGeom>
              <a:avLst/>
              <a:gdLst>
                <a:gd name="connsiteX0" fmla="*/ 0 w 2242216"/>
                <a:gd name="connsiteY0" fmla="*/ 0 h 768299"/>
                <a:gd name="connsiteX1" fmla="*/ 2242216 w 2242216"/>
                <a:gd name="connsiteY1" fmla="*/ 0 h 768299"/>
                <a:gd name="connsiteX2" fmla="*/ 2242216 w 2242216"/>
                <a:gd name="connsiteY2" fmla="*/ 768299 h 768299"/>
                <a:gd name="connsiteX3" fmla="*/ 0 w 2242216"/>
                <a:gd name="connsiteY3" fmla="*/ 768299 h 768299"/>
                <a:gd name="connsiteX4" fmla="*/ 0 w 2242216"/>
                <a:gd name="connsiteY4" fmla="*/ 0 h 768299"/>
                <a:gd name="connsiteX0" fmla="*/ 0 w 2685128"/>
                <a:gd name="connsiteY0" fmla="*/ 14287 h 768299"/>
                <a:gd name="connsiteX1" fmla="*/ 2685128 w 2685128"/>
                <a:gd name="connsiteY1" fmla="*/ 0 h 768299"/>
                <a:gd name="connsiteX2" fmla="*/ 2685128 w 2685128"/>
                <a:gd name="connsiteY2" fmla="*/ 768299 h 768299"/>
                <a:gd name="connsiteX3" fmla="*/ 442912 w 2685128"/>
                <a:gd name="connsiteY3" fmla="*/ 768299 h 768299"/>
                <a:gd name="connsiteX4" fmla="*/ 0 w 2685128"/>
                <a:gd name="connsiteY4" fmla="*/ 14287 h 768299"/>
                <a:gd name="connsiteX0" fmla="*/ 0 w 2685128"/>
                <a:gd name="connsiteY0" fmla="*/ 28574 h 782586"/>
                <a:gd name="connsiteX1" fmla="*/ 2113628 w 2685128"/>
                <a:gd name="connsiteY1" fmla="*/ 0 h 782586"/>
                <a:gd name="connsiteX2" fmla="*/ 2685128 w 2685128"/>
                <a:gd name="connsiteY2" fmla="*/ 782586 h 782586"/>
                <a:gd name="connsiteX3" fmla="*/ 442912 w 2685128"/>
                <a:gd name="connsiteY3" fmla="*/ 782586 h 782586"/>
                <a:gd name="connsiteX4" fmla="*/ 0 w 2685128"/>
                <a:gd name="connsiteY4" fmla="*/ 28574 h 78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5128" h="782586">
                  <a:moveTo>
                    <a:pt x="0" y="28574"/>
                  </a:moveTo>
                  <a:lnTo>
                    <a:pt x="2113628" y="0"/>
                  </a:lnTo>
                  <a:lnTo>
                    <a:pt x="2685128" y="782586"/>
                  </a:lnTo>
                  <a:lnTo>
                    <a:pt x="442912" y="782586"/>
                  </a:lnTo>
                  <a:lnTo>
                    <a:pt x="0" y="28574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 descr="Obsah obrázku přenosný počítač&#10;&#10;Popis byl vytvořen automaticky">
              <a:extLst>
                <a:ext uri="{FF2B5EF4-FFF2-40B4-BE49-F238E27FC236}">
                  <a16:creationId xmlns:a16="http://schemas.microsoft.com/office/drawing/2014/main" id="{36422485-32BB-436E-B9F6-CCD68C8ED9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887426" flipH="1">
              <a:off x="1748707" y="76163"/>
              <a:ext cx="3344319" cy="3585712"/>
            </a:xfrm>
            <a:prstGeom prst="rect">
              <a:avLst/>
            </a:prstGeom>
          </p:spPr>
        </p:pic>
        <p:sp>
          <p:nvSpPr>
            <p:cNvPr id="7" name="Volný tvar: obrazec 6">
              <a:extLst>
                <a:ext uri="{FF2B5EF4-FFF2-40B4-BE49-F238E27FC236}">
                  <a16:creationId xmlns:a16="http://schemas.microsoft.com/office/drawing/2014/main" id="{88C5B601-A290-4292-9BDA-3AEC99F12C28}"/>
                </a:ext>
              </a:extLst>
            </p:cNvPr>
            <p:cNvSpPr/>
            <p:nvPr/>
          </p:nvSpPr>
          <p:spPr>
            <a:xfrm>
              <a:off x="3484192" y="2517400"/>
              <a:ext cx="182167" cy="191155"/>
            </a:xfrm>
            <a:custGeom>
              <a:avLst/>
              <a:gdLst>
                <a:gd name="connsiteX0" fmla="*/ 66302 w 182167"/>
                <a:gd name="connsiteY0" fmla="*/ 2901 h 191155"/>
                <a:gd name="connsiteX1" fmla="*/ 180602 w 182167"/>
                <a:gd name="connsiteY1" fmla="*/ 88626 h 191155"/>
                <a:gd name="connsiteX2" fmla="*/ 166315 w 182167"/>
                <a:gd name="connsiteY2" fmla="*/ 188639 h 191155"/>
                <a:gd name="connsiteX3" fmla="*/ 9152 w 182167"/>
                <a:gd name="connsiteY3" fmla="*/ 174351 h 191155"/>
                <a:gd name="connsiteX4" fmla="*/ 23440 w 182167"/>
                <a:gd name="connsiteY4" fmla="*/ 88626 h 191155"/>
                <a:gd name="connsiteX5" fmla="*/ 52015 w 182167"/>
                <a:gd name="connsiteY5" fmla="*/ 45764 h 191155"/>
                <a:gd name="connsiteX6" fmla="*/ 66302 w 182167"/>
                <a:gd name="connsiteY6" fmla="*/ 2901 h 19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2167" h="191155">
                  <a:moveTo>
                    <a:pt x="66302" y="2901"/>
                  </a:moveTo>
                  <a:cubicBezTo>
                    <a:pt x="87733" y="10045"/>
                    <a:pt x="174920" y="60218"/>
                    <a:pt x="180602" y="88626"/>
                  </a:cubicBezTo>
                  <a:cubicBezTo>
                    <a:pt x="187206" y="121648"/>
                    <a:pt x="171077" y="155301"/>
                    <a:pt x="166315" y="188639"/>
                  </a:cubicBezTo>
                  <a:cubicBezTo>
                    <a:pt x="113927" y="183876"/>
                    <a:pt x="52247" y="204517"/>
                    <a:pt x="9152" y="174351"/>
                  </a:cubicBezTo>
                  <a:cubicBezTo>
                    <a:pt x="-14580" y="157738"/>
                    <a:pt x="14279" y="116109"/>
                    <a:pt x="23440" y="88626"/>
                  </a:cubicBezTo>
                  <a:cubicBezTo>
                    <a:pt x="28870" y="72336"/>
                    <a:pt x="39873" y="57906"/>
                    <a:pt x="52015" y="45764"/>
                  </a:cubicBezTo>
                  <a:cubicBezTo>
                    <a:pt x="98840" y="-1061"/>
                    <a:pt x="44871" y="-4243"/>
                    <a:pt x="66302" y="29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: obrazec 7">
              <a:extLst>
                <a:ext uri="{FF2B5EF4-FFF2-40B4-BE49-F238E27FC236}">
                  <a16:creationId xmlns:a16="http://schemas.microsoft.com/office/drawing/2014/main" id="{15DBCDB9-C0A4-49C8-9AE6-10F798562356}"/>
                </a:ext>
              </a:extLst>
            </p:cNvPr>
            <p:cNvSpPr/>
            <p:nvPr/>
          </p:nvSpPr>
          <p:spPr>
            <a:xfrm>
              <a:off x="2704221" y="3130664"/>
              <a:ext cx="489086" cy="162781"/>
            </a:xfrm>
            <a:custGeom>
              <a:avLst/>
              <a:gdLst>
                <a:gd name="connsiteX0" fmla="*/ 17598 w 489086"/>
                <a:gd name="connsiteY0" fmla="*/ 4000 h 162781"/>
                <a:gd name="connsiteX1" fmla="*/ 289061 w 489086"/>
                <a:gd name="connsiteY1" fmla="*/ 18287 h 162781"/>
                <a:gd name="connsiteX2" fmla="*/ 489086 w 489086"/>
                <a:gd name="connsiteY2" fmla="*/ 32575 h 162781"/>
                <a:gd name="connsiteX3" fmla="*/ 474798 w 489086"/>
                <a:gd name="connsiteY3" fmla="*/ 75437 h 162781"/>
                <a:gd name="connsiteX4" fmla="*/ 431936 w 489086"/>
                <a:gd name="connsiteY4" fmla="*/ 89725 h 162781"/>
                <a:gd name="connsiteX5" fmla="*/ 331923 w 489086"/>
                <a:gd name="connsiteY5" fmla="*/ 118300 h 162781"/>
                <a:gd name="connsiteX6" fmla="*/ 289061 w 489086"/>
                <a:gd name="connsiteY6" fmla="*/ 161162 h 162781"/>
                <a:gd name="connsiteX7" fmla="*/ 203336 w 489086"/>
                <a:gd name="connsiteY7" fmla="*/ 146875 h 162781"/>
                <a:gd name="connsiteX8" fmla="*/ 117611 w 489086"/>
                <a:gd name="connsiteY8" fmla="*/ 118300 h 162781"/>
                <a:gd name="connsiteX9" fmla="*/ 46173 w 489086"/>
                <a:gd name="connsiteY9" fmla="*/ 104012 h 162781"/>
                <a:gd name="connsiteX10" fmla="*/ 17598 w 489086"/>
                <a:gd name="connsiteY10" fmla="*/ 4000 h 162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9086" h="162781">
                  <a:moveTo>
                    <a:pt x="17598" y="4000"/>
                  </a:moveTo>
                  <a:cubicBezTo>
                    <a:pt x="58079" y="-10287"/>
                    <a:pt x="23166" y="18287"/>
                    <a:pt x="289061" y="18287"/>
                  </a:cubicBezTo>
                  <a:cubicBezTo>
                    <a:pt x="355906" y="18287"/>
                    <a:pt x="422411" y="27812"/>
                    <a:pt x="489086" y="32575"/>
                  </a:cubicBezTo>
                  <a:cubicBezTo>
                    <a:pt x="484323" y="46862"/>
                    <a:pt x="485447" y="64788"/>
                    <a:pt x="474798" y="75437"/>
                  </a:cubicBezTo>
                  <a:cubicBezTo>
                    <a:pt x="464149" y="86086"/>
                    <a:pt x="446417" y="85588"/>
                    <a:pt x="431936" y="89725"/>
                  </a:cubicBezTo>
                  <a:cubicBezTo>
                    <a:pt x="306346" y="125608"/>
                    <a:pt x="434700" y="84040"/>
                    <a:pt x="331923" y="118300"/>
                  </a:cubicBezTo>
                  <a:cubicBezTo>
                    <a:pt x="317636" y="132587"/>
                    <a:pt x="308785" y="156779"/>
                    <a:pt x="289061" y="161162"/>
                  </a:cubicBezTo>
                  <a:cubicBezTo>
                    <a:pt x="260782" y="167446"/>
                    <a:pt x="231440" y="153901"/>
                    <a:pt x="203336" y="146875"/>
                  </a:cubicBezTo>
                  <a:cubicBezTo>
                    <a:pt x="174115" y="139570"/>
                    <a:pt x="147147" y="124207"/>
                    <a:pt x="117611" y="118300"/>
                  </a:cubicBezTo>
                  <a:lnTo>
                    <a:pt x="46173" y="104012"/>
                  </a:lnTo>
                  <a:cubicBezTo>
                    <a:pt x="14956" y="57187"/>
                    <a:pt x="-22883" y="18287"/>
                    <a:pt x="17598" y="40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: obrazec 8">
              <a:extLst>
                <a:ext uri="{FF2B5EF4-FFF2-40B4-BE49-F238E27FC236}">
                  <a16:creationId xmlns:a16="http://schemas.microsoft.com/office/drawing/2014/main" id="{52C11615-820A-4CE0-A98A-FF5D2B9E6882}"/>
                </a:ext>
              </a:extLst>
            </p:cNvPr>
            <p:cNvSpPr/>
            <p:nvPr/>
          </p:nvSpPr>
          <p:spPr>
            <a:xfrm>
              <a:off x="1523392" y="2437803"/>
              <a:ext cx="769802" cy="568274"/>
            </a:xfrm>
            <a:custGeom>
              <a:avLst/>
              <a:gdLst>
                <a:gd name="connsiteX0" fmla="*/ 41140 w 769802"/>
                <a:gd name="connsiteY0" fmla="*/ 3999 h 589786"/>
                <a:gd name="connsiteX1" fmla="*/ 541202 w 769802"/>
                <a:gd name="connsiteY1" fmla="*/ 18286 h 589786"/>
                <a:gd name="connsiteX2" fmla="*/ 598352 w 769802"/>
                <a:gd name="connsiteY2" fmla="*/ 32574 h 589786"/>
                <a:gd name="connsiteX3" fmla="*/ 698365 w 769802"/>
                <a:gd name="connsiteY3" fmla="*/ 3999 h 589786"/>
                <a:gd name="connsiteX4" fmla="*/ 755515 w 769802"/>
                <a:gd name="connsiteY4" fmla="*/ 75436 h 589786"/>
                <a:gd name="connsiteX5" fmla="*/ 769802 w 769802"/>
                <a:gd name="connsiteY5" fmla="*/ 118299 h 589786"/>
                <a:gd name="connsiteX6" fmla="*/ 755515 w 769802"/>
                <a:gd name="connsiteY6" fmla="*/ 432624 h 589786"/>
                <a:gd name="connsiteX7" fmla="*/ 726940 w 769802"/>
                <a:gd name="connsiteY7" fmla="*/ 518349 h 589786"/>
                <a:gd name="connsiteX8" fmla="*/ 712652 w 769802"/>
                <a:gd name="connsiteY8" fmla="*/ 561211 h 589786"/>
                <a:gd name="connsiteX9" fmla="*/ 626927 w 769802"/>
                <a:gd name="connsiteY9" fmla="*/ 589786 h 589786"/>
                <a:gd name="connsiteX10" fmla="*/ 398327 w 769802"/>
                <a:gd name="connsiteY10" fmla="*/ 575499 h 589786"/>
                <a:gd name="connsiteX11" fmla="*/ 355465 w 769802"/>
                <a:gd name="connsiteY11" fmla="*/ 546924 h 589786"/>
                <a:gd name="connsiteX12" fmla="*/ 269740 w 769802"/>
                <a:gd name="connsiteY12" fmla="*/ 518349 h 589786"/>
                <a:gd name="connsiteX13" fmla="*/ 198302 w 769802"/>
                <a:gd name="connsiteY13" fmla="*/ 461199 h 589786"/>
                <a:gd name="connsiteX14" fmla="*/ 126865 w 769802"/>
                <a:gd name="connsiteY14" fmla="*/ 404049 h 589786"/>
                <a:gd name="connsiteX15" fmla="*/ 98290 w 769802"/>
                <a:gd name="connsiteY15" fmla="*/ 361186 h 589786"/>
                <a:gd name="connsiteX16" fmla="*/ 69715 w 769802"/>
                <a:gd name="connsiteY16" fmla="*/ 246886 h 589786"/>
                <a:gd name="connsiteX17" fmla="*/ 55427 w 769802"/>
                <a:gd name="connsiteY17" fmla="*/ 204024 h 589786"/>
                <a:gd name="connsiteX18" fmla="*/ 41140 w 769802"/>
                <a:gd name="connsiteY18" fmla="*/ 89724 h 589786"/>
                <a:gd name="connsiteX19" fmla="*/ 41140 w 769802"/>
                <a:gd name="connsiteY19" fmla="*/ 3999 h 58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9802" h="589786">
                  <a:moveTo>
                    <a:pt x="41140" y="3999"/>
                  </a:moveTo>
                  <a:cubicBezTo>
                    <a:pt x="124484" y="-7907"/>
                    <a:pt x="374665" y="9746"/>
                    <a:pt x="541202" y="18286"/>
                  </a:cubicBezTo>
                  <a:cubicBezTo>
                    <a:pt x="560813" y="19292"/>
                    <a:pt x="578716" y="32574"/>
                    <a:pt x="598352" y="32574"/>
                  </a:cubicBezTo>
                  <a:cubicBezTo>
                    <a:pt x="616288" y="32574"/>
                    <a:pt x="678155" y="10735"/>
                    <a:pt x="698365" y="3999"/>
                  </a:cubicBezTo>
                  <a:cubicBezTo>
                    <a:pt x="734276" y="111735"/>
                    <a:pt x="681657" y="-16888"/>
                    <a:pt x="755515" y="75436"/>
                  </a:cubicBezTo>
                  <a:cubicBezTo>
                    <a:pt x="764923" y="87196"/>
                    <a:pt x="765040" y="104011"/>
                    <a:pt x="769802" y="118299"/>
                  </a:cubicBezTo>
                  <a:cubicBezTo>
                    <a:pt x="765040" y="223074"/>
                    <a:pt x="766688" y="328338"/>
                    <a:pt x="755515" y="432624"/>
                  </a:cubicBezTo>
                  <a:cubicBezTo>
                    <a:pt x="752306" y="462573"/>
                    <a:pt x="736465" y="489774"/>
                    <a:pt x="726940" y="518349"/>
                  </a:cubicBezTo>
                  <a:cubicBezTo>
                    <a:pt x="722177" y="532636"/>
                    <a:pt x="726939" y="556449"/>
                    <a:pt x="712652" y="561211"/>
                  </a:cubicBezTo>
                  <a:lnTo>
                    <a:pt x="626927" y="589786"/>
                  </a:lnTo>
                  <a:cubicBezTo>
                    <a:pt x="550727" y="585024"/>
                    <a:pt x="473741" y="587406"/>
                    <a:pt x="398327" y="575499"/>
                  </a:cubicBezTo>
                  <a:cubicBezTo>
                    <a:pt x="381366" y="572821"/>
                    <a:pt x="371156" y="553898"/>
                    <a:pt x="355465" y="546924"/>
                  </a:cubicBezTo>
                  <a:cubicBezTo>
                    <a:pt x="327940" y="534691"/>
                    <a:pt x="269740" y="518349"/>
                    <a:pt x="269740" y="518349"/>
                  </a:cubicBezTo>
                  <a:cubicBezTo>
                    <a:pt x="187848" y="395510"/>
                    <a:pt x="296891" y="540069"/>
                    <a:pt x="198302" y="461199"/>
                  </a:cubicBezTo>
                  <a:cubicBezTo>
                    <a:pt x="105978" y="387341"/>
                    <a:pt x="234601" y="439960"/>
                    <a:pt x="126865" y="404049"/>
                  </a:cubicBezTo>
                  <a:cubicBezTo>
                    <a:pt x="117340" y="389761"/>
                    <a:pt x="105969" y="376545"/>
                    <a:pt x="98290" y="361186"/>
                  </a:cubicBezTo>
                  <a:cubicBezTo>
                    <a:pt x="81958" y="328522"/>
                    <a:pt x="77869" y="279500"/>
                    <a:pt x="69715" y="246886"/>
                  </a:cubicBezTo>
                  <a:cubicBezTo>
                    <a:pt x="66062" y="232275"/>
                    <a:pt x="60190" y="218311"/>
                    <a:pt x="55427" y="204024"/>
                  </a:cubicBezTo>
                  <a:cubicBezTo>
                    <a:pt x="50665" y="165924"/>
                    <a:pt x="46978" y="127674"/>
                    <a:pt x="41140" y="89724"/>
                  </a:cubicBezTo>
                  <a:cubicBezTo>
                    <a:pt x="24050" y="-21362"/>
                    <a:pt x="-42204" y="15905"/>
                    <a:pt x="41140" y="399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: obrazec 9">
              <a:extLst>
                <a:ext uri="{FF2B5EF4-FFF2-40B4-BE49-F238E27FC236}">
                  <a16:creationId xmlns:a16="http://schemas.microsoft.com/office/drawing/2014/main" id="{C651233C-0998-41E5-BC93-6E359802BB6C}"/>
                </a:ext>
              </a:extLst>
            </p:cNvPr>
            <p:cNvSpPr/>
            <p:nvPr/>
          </p:nvSpPr>
          <p:spPr>
            <a:xfrm>
              <a:off x="1649142" y="2796208"/>
              <a:ext cx="302814" cy="309881"/>
            </a:xfrm>
            <a:custGeom>
              <a:avLst/>
              <a:gdLst>
                <a:gd name="connsiteX0" fmla="*/ 29690 w 302814"/>
                <a:gd name="connsiteY0" fmla="*/ 9843 h 309881"/>
                <a:gd name="connsiteX1" fmla="*/ 115415 w 302814"/>
                <a:gd name="connsiteY1" fmla="*/ 109856 h 309881"/>
                <a:gd name="connsiteX2" fmla="*/ 229715 w 302814"/>
                <a:gd name="connsiteY2" fmla="*/ 138431 h 309881"/>
                <a:gd name="connsiteX3" fmla="*/ 272577 w 302814"/>
                <a:gd name="connsiteY3" fmla="*/ 167006 h 309881"/>
                <a:gd name="connsiteX4" fmla="*/ 286865 w 302814"/>
                <a:gd name="connsiteY4" fmla="*/ 309881 h 309881"/>
                <a:gd name="connsiteX5" fmla="*/ 172565 w 302814"/>
                <a:gd name="connsiteY5" fmla="*/ 281306 h 309881"/>
                <a:gd name="connsiteX6" fmla="*/ 72552 w 302814"/>
                <a:gd name="connsiteY6" fmla="*/ 152718 h 309881"/>
                <a:gd name="connsiteX7" fmla="*/ 15402 w 302814"/>
                <a:gd name="connsiteY7" fmla="*/ 52706 h 309881"/>
                <a:gd name="connsiteX8" fmla="*/ 1115 w 302814"/>
                <a:gd name="connsiteY8" fmla="*/ 9843 h 309881"/>
                <a:gd name="connsiteX9" fmla="*/ 29690 w 302814"/>
                <a:gd name="connsiteY9" fmla="*/ 9843 h 309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2814" h="309881">
                  <a:moveTo>
                    <a:pt x="29690" y="9843"/>
                  </a:moveTo>
                  <a:cubicBezTo>
                    <a:pt x="48740" y="26512"/>
                    <a:pt x="64787" y="91446"/>
                    <a:pt x="115415" y="109856"/>
                  </a:cubicBezTo>
                  <a:cubicBezTo>
                    <a:pt x="152323" y="123277"/>
                    <a:pt x="229715" y="138431"/>
                    <a:pt x="229715" y="138431"/>
                  </a:cubicBezTo>
                  <a:cubicBezTo>
                    <a:pt x="244002" y="147956"/>
                    <a:pt x="260435" y="154864"/>
                    <a:pt x="272577" y="167006"/>
                  </a:cubicBezTo>
                  <a:cubicBezTo>
                    <a:pt x="322786" y="217215"/>
                    <a:pt x="297788" y="233414"/>
                    <a:pt x="286865" y="309881"/>
                  </a:cubicBezTo>
                  <a:cubicBezTo>
                    <a:pt x="248765" y="300356"/>
                    <a:pt x="194350" y="313983"/>
                    <a:pt x="172565" y="281306"/>
                  </a:cubicBezTo>
                  <a:cubicBezTo>
                    <a:pt x="104207" y="178769"/>
                    <a:pt x="139699" y="219865"/>
                    <a:pt x="72552" y="152718"/>
                  </a:cubicBezTo>
                  <a:cubicBezTo>
                    <a:pt x="39794" y="54441"/>
                    <a:pt x="84601" y="173805"/>
                    <a:pt x="15402" y="52706"/>
                  </a:cubicBezTo>
                  <a:cubicBezTo>
                    <a:pt x="7930" y="39630"/>
                    <a:pt x="-3648" y="24131"/>
                    <a:pt x="1115" y="9843"/>
                  </a:cubicBezTo>
                  <a:cubicBezTo>
                    <a:pt x="4127" y="807"/>
                    <a:pt x="10640" y="-6826"/>
                    <a:pt x="29690" y="98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rychle 11">
              <a:extLst>
                <a:ext uri="{FF2B5EF4-FFF2-40B4-BE49-F238E27FC236}">
                  <a16:creationId xmlns:a16="http://schemas.microsoft.com/office/drawing/2014/main" id="{9728D46D-BC4D-492A-96A5-205866EC1305}"/>
                </a:ext>
              </a:extLst>
            </p:cNvPr>
            <p:cNvSpPr/>
            <p:nvPr/>
          </p:nvSpPr>
          <p:spPr>
            <a:xfrm flipH="1">
              <a:off x="2381537" y="2149322"/>
              <a:ext cx="597374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18">
              <a:extLst>
                <a:ext uri="{FF2B5EF4-FFF2-40B4-BE49-F238E27FC236}">
                  <a16:creationId xmlns:a16="http://schemas.microsoft.com/office/drawing/2014/main" id="{B6517D74-FA7F-4B49-B591-96ADDB0F4EF3}"/>
                </a:ext>
              </a:extLst>
            </p:cNvPr>
            <p:cNvGrpSpPr/>
            <p:nvPr/>
          </p:nvGrpSpPr>
          <p:grpSpPr>
            <a:xfrm>
              <a:off x="2186189" y="3220388"/>
              <a:ext cx="1389086" cy="1161871"/>
              <a:chOff x="4674081" y="3873881"/>
              <a:chExt cx="1671637" cy="1161871"/>
            </a:xfrm>
            <a:solidFill>
              <a:srgbClr val="FF3300"/>
            </a:solidFill>
          </p:grpSpPr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F48B0916-BF4D-4260-B7F2-7B98F01BA465}"/>
                  </a:ext>
                </a:extLst>
              </p:cNvPr>
              <p:cNvSpPr/>
              <p:nvPr/>
            </p:nvSpPr>
            <p:spPr>
              <a:xfrm>
                <a:off x="4674081" y="4590323"/>
                <a:ext cx="1671637" cy="4454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>
                <a:extLst>
                  <a:ext uri="{FF2B5EF4-FFF2-40B4-BE49-F238E27FC236}">
                    <a16:creationId xmlns:a16="http://schemas.microsoft.com/office/drawing/2014/main" id="{678BCA08-DC25-4865-A029-5EE14CC645A3}"/>
                  </a:ext>
                </a:extLst>
              </p:cNvPr>
              <p:cNvSpPr/>
              <p:nvPr/>
            </p:nvSpPr>
            <p:spPr>
              <a:xfrm>
                <a:off x="4674081" y="3873881"/>
                <a:ext cx="1657792" cy="90032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" name="Volný tvar: obrazec 19">
              <a:extLst>
                <a:ext uri="{FF2B5EF4-FFF2-40B4-BE49-F238E27FC236}">
                  <a16:creationId xmlns:a16="http://schemas.microsoft.com/office/drawing/2014/main" id="{62EC515C-8348-419F-B559-D0123857107E}"/>
                </a:ext>
              </a:extLst>
            </p:cNvPr>
            <p:cNvSpPr/>
            <p:nvPr/>
          </p:nvSpPr>
          <p:spPr>
            <a:xfrm>
              <a:off x="2735134" y="3206008"/>
              <a:ext cx="544393" cy="300131"/>
            </a:xfrm>
            <a:custGeom>
              <a:avLst/>
              <a:gdLst>
                <a:gd name="connsiteX0" fmla="*/ 15260 w 544393"/>
                <a:gd name="connsiteY0" fmla="*/ 57243 h 300131"/>
                <a:gd name="connsiteX1" fmla="*/ 15260 w 544393"/>
                <a:gd name="connsiteY1" fmla="*/ 257268 h 300131"/>
                <a:gd name="connsiteX2" fmla="*/ 58123 w 544393"/>
                <a:gd name="connsiteY2" fmla="*/ 271556 h 300131"/>
                <a:gd name="connsiteX3" fmla="*/ 172423 w 544393"/>
                <a:gd name="connsiteY3" fmla="*/ 300131 h 300131"/>
                <a:gd name="connsiteX4" fmla="*/ 301010 w 544393"/>
                <a:gd name="connsiteY4" fmla="*/ 285843 h 300131"/>
                <a:gd name="connsiteX5" fmla="*/ 386735 w 544393"/>
                <a:gd name="connsiteY5" fmla="*/ 228693 h 300131"/>
                <a:gd name="connsiteX6" fmla="*/ 415310 w 544393"/>
                <a:gd name="connsiteY6" fmla="*/ 185831 h 300131"/>
                <a:gd name="connsiteX7" fmla="*/ 429598 w 544393"/>
                <a:gd name="connsiteY7" fmla="*/ 142968 h 300131"/>
                <a:gd name="connsiteX8" fmla="*/ 515323 w 544393"/>
                <a:gd name="connsiteY8" fmla="*/ 71531 h 300131"/>
                <a:gd name="connsiteX9" fmla="*/ 543898 w 544393"/>
                <a:gd name="connsiteY9" fmla="*/ 28668 h 300131"/>
                <a:gd name="connsiteX10" fmla="*/ 501035 w 544393"/>
                <a:gd name="connsiteY10" fmla="*/ 14381 h 300131"/>
                <a:gd name="connsiteX11" fmla="*/ 43835 w 544393"/>
                <a:gd name="connsiteY11" fmla="*/ 93 h 30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4393" h="300131">
                  <a:moveTo>
                    <a:pt x="15260" y="57243"/>
                  </a:moveTo>
                  <a:cubicBezTo>
                    <a:pt x="6794" y="116508"/>
                    <a:pt x="-14372" y="198003"/>
                    <a:pt x="15260" y="257268"/>
                  </a:cubicBezTo>
                  <a:cubicBezTo>
                    <a:pt x="21995" y="270739"/>
                    <a:pt x="43512" y="267903"/>
                    <a:pt x="58123" y="271556"/>
                  </a:cubicBezTo>
                  <a:lnTo>
                    <a:pt x="172423" y="300131"/>
                  </a:lnTo>
                  <a:cubicBezTo>
                    <a:pt x="215285" y="295368"/>
                    <a:pt x="260097" y="299481"/>
                    <a:pt x="301010" y="285843"/>
                  </a:cubicBezTo>
                  <a:cubicBezTo>
                    <a:pt x="333590" y="274983"/>
                    <a:pt x="386735" y="228693"/>
                    <a:pt x="386735" y="228693"/>
                  </a:cubicBezTo>
                  <a:cubicBezTo>
                    <a:pt x="396260" y="214406"/>
                    <a:pt x="407631" y="201189"/>
                    <a:pt x="415310" y="185831"/>
                  </a:cubicBezTo>
                  <a:cubicBezTo>
                    <a:pt x="422045" y="172360"/>
                    <a:pt x="421244" y="155499"/>
                    <a:pt x="429598" y="142968"/>
                  </a:cubicBezTo>
                  <a:cubicBezTo>
                    <a:pt x="451600" y="109965"/>
                    <a:pt x="483695" y="92616"/>
                    <a:pt x="515323" y="71531"/>
                  </a:cubicBezTo>
                  <a:cubicBezTo>
                    <a:pt x="524848" y="57243"/>
                    <a:pt x="548063" y="45327"/>
                    <a:pt x="543898" y="28668"/>
                  </a:cubicBezTo>
                  <a:cubicBezTo>
                    <a:pt x="540245" y="14057"/>
                    <a:pt x="516047" y="15582"/>
                    <a:pt x="501035" y="14381"/>
                  </a:cubicBezTo>
                  <a:cubicBezTo>
                    <a:pt x="295402" y="-2070"/>
                    <a:pt x="220636" y="93"/>
                    <a:pt x="43835" y="93"/>
                  </a:cubicBezTo>
                </a:path>
              </a:pathLst>
            </a:cu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78ECD3B6-6E16-4A32-8D92-70248B033A24}"/>
                </a:ext>
              </a:extLst>
            </p:cNvPr>
            <p:cNvCxnSpPr>
              <a:stCxn id="9" idx="0"/>
            </p:cNvCxnSpPr>
            <p:nvPr/>
          </p:nvCxnSpPr>
          <p:spPr>
            <a:xfrm flipV="1">
              <a:off x="1564532" y="2437802"/>
              <a:ext cx="818219" cy="385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olný tvar: obrazec 23">
              <a:extLst>
                <a:ext uri="{FF2B5EF4-FFF2-40B4-BE49-F238E27FC236}">
                  <a16:creationId xmlns:a16="http://schemas.microsoft.com/office/drawing/2014/main" id="{8191DFED-7505-4F07-9839-1EBE6FB90033}"/>
                </a:ext>
              </a:extLst>
            </p:cNvPr>
            <p:cNvSpPr/>
            <p:nvPr/>
          </p:nvSpPr>
          <p:spPr>
            <a:xfrm>
              <a:off x="3363962" y="2432240"/>
              <a:ext cx="345587" cy="330949"/>
            </a:xfrm>
            <a:custGeom>
              <a:avLst/>
              <a:gdLst>
                <a:gd name="connsiteX0" fmla="*/ 795 w 345587"/>
                <a:gd name="connsiteY0" fmla="*/ 2336 h 330949"/>
                <a:gd name="connsiteX1" fmla="*/ 72232 w 345587"/>
                <a:gd name="connsiteY1" fmla="*/ 30911 h 330949"/>
                <a:gd name="connsiteX2" fmla="*/ 115095 w 345587"/>
                <a:gd name="connsiteY2" fmla="*/ 16624 h 330949"/>
                <a:gd name="connsiteX3" fmla="*/ 200820 w 345587"/>
                <a:gd name="connsiteY3" fmla="*/ 45199 h 330949"/>
                <a:gd name="connsiteX4" fmla="*/ 243682 w 345587"/>
                <a:gd name="connsiteY4" fmla="*/ 130924 h 330949"/>
                <a:gd name="connsiteX5" fmla="*/ 286545 w 345587"/>
                <a:gd name="connsiteY5" fmla="*/ 145211 h 330949"/>
                <a:gd name="connsiteX6" fmla="*/ 300832 w 345587"/>
                <a:gd name="connsiteY6" fmla="*/ 188074 h 330949"/>
                <a:gd name="connsiteX7" fmla="*/ 343695 w 345587"/>
                <a:gd name="connsiteY7" fmla="*/ 216649 h 330949"/>
                <a:gd name="connsiteX8" fmla="*/ 329407 w 345587"/>
                <a:gd name="connsiteY8" fmla="*/ 330949 h 330949"/>
                <a:gd name="connsiteX9" fmla="*/ 257970 w 345587"/>
                <a:gd name="connsiteY9" fmla="*/ 316661 h 330949"/>
                <a:gd name="connsiteX10" fmla="*/ 186532 w 345587"/>
                <a:gd name="connsiteY10" fmla="*/ 245224 h 330949"/>
                <a:gd name="connsiteX11" fmla="*/ 143670 w 345587"/>
                <a:gd name="connsiteY11" fmla="*/ 230936 h 330949"/>
                <a:gd name="connsiteX12" fmla="*/ 100807 w 345587"/>
                <a:gd name="connsiteY12" fmla="*/ 188074 h 330949"/>
                <a:gd name="connsiteX13" fmla="*/ 43657 w 345587"/>
                <a:gd name="connsiteY13" fmla="*/ 102349 h 330949"/>
                <a:gd name="connsiteX14" fmla="*/ 795 w 345587"/>
                <a:gd name="connsiteY14" fmla="*/ 2336 h 33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5587" h="330949">
                  <a:moveTo>
                    <a:pt x="795" y="2336"/>
                  </a:moveTo>
                  <a:cubicBezTo>
                    <a:pt x="5557" y="-9570"/>
                    <a:pt x="46783" y="27730"/>
                    <a:pt x="72232" y="30911"/>
                  </a:cubicBezTo>
                  <a:cubicBezTo>
                    <a:pt x="87176" y="32779"/>
                    <a:pt x="100127" y="14961"/>
                    <a:pt x="115095" y="16624"/>
                  </a:cubicBezTo>
                  <a:cubicBezTo>
                    <a:pt x="145031" y="19950"/>
                    <a:pt x="200820" y="45199"/>
                    <a:pt x="200820" y="45199"/>
                  </a:cubicBezTo>
                  <a:cubicBezTo>
                    <a:pt x="210232" y="73435"/>
                    <a:pt x="218503" y="110781"/>
                    <a:pt x="243682" y="130924"/>
                  </a:cubicBezTo>
                  <a:cubicBezTo>
                    <a:pt x="255442" y="140332"/>
                    <a:pt x="272257" y="140449"/>
                    <a:pt x="286545" y="145211"/>
                  </a:cubicBezTo>
                  <a:cubicBezTo>
                    <a:pt x="291307" y="159499"/>
                    <a:pt x="291424" y="176314"/>
                    <a:pt x="300832" y="188074"/>
                  </a:cubicBezTo>
                  <a:cubicBezTo>
                    <a:pt x="311559" y="201483"/>
                    <a:pt x="340327" y="199811"/>
                    <a:pt x="343695" y="216649"/>
                  </a:cubicBezTo>
                  <a:cubicBezTo>
                    <a:pt x="351225" y="254300"/>
                    <a:pt x="334170" y="292849"/>
                    <a:pt x="329407" y="330949"/>
                  </a:cubicBezTo>
                  <a:cubicBezTo>
                    <a:pt x="305595" y="326186"/>
                    <a:pt x="280708" y="325188"/>
                    <a:pt x="257970" y="316661"/>
                  </a:cubicBezTo>
                  <a:cubicBezTo>
                    <a:pt x="177287" y="286404"/>
                    <a:pt x="248165" y="294530"/>
                    <a:pt x="186532" y="245224"/>
                  </a:cubicBezTo>
                  <a:cubicBezTo>
                    <a:pt x="174772" y="235816"/>
                    <a:pt x="157957" y="235699"/>
                    <a:pt x="143670" y="230936"/>
                  </a:cubicBezTo>
                  <a:cubicBezTo>
                    <a:pt x="129382" y="216649"/>
                    <a:pt x="113212" y="204023"/>
                    <a:pt x="100807" y="188074"/>
                  </a:cubicBezTo>
                  <a:cubicBezTo>
                    <a:pt x="79722" y="160965"/>
                    <a:pt x="43657" y="102349"/>
                    <a:pt x="43657" y="102349"/>
                  </a:cubicBezTo>
                  <a:cubicBezTo>
                    <a:pt x="12952" y="10234"/>
                    <a:pt x="-3967" y="14242"/>
                    <a:pt x="795" y="233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1DD3ED49-BB8B-4C8A-AF2A-545BE119B0E5}"/>
                </a:ext>
              </a:extLst>
            </p:cNvPr>
            <p:cNvSpPr/>
            <p:nvPr/>
          </p:nvSpPr>
          <p:spPr>
            <a:xfrm>
              <a:off x="3389612" y="2420122"/>
              <a:ext cx="119243" cy="85892"/>
            </a:xfrm>
            <a:custGeom>
              <a:avLst/>
              <a:gdLst>
                <a:gd name="connsiteX0" fmla="*/ 3720 w 119243"/>
                <a:gd name="connsiteY0" fmla="*/ 167 h 85892"/>
                <a:gd name="connsiteX1" fmla="*/ 118020 w 119243"/>
                <a:gd name="connsiteY1" fmla="*/ 43029 h 85892"/>
                <a:gd name="connsiteX2" fmla="*/ 103732 w 119243"/>
                <a:gd name="connsiteY2" fmla="*/ 85892 h 85892"/>
                <a:gd name="connsiteX3" fmla="*/ 60870 w 119243"/>
                <a:gd name="connsiteY3" fmla="*/ 71604 h 85892"/>
                <a:gd name="connsiteX4" fmla="*/ 32295 w 119243"/>
                <a:gd name="connsiteY4" fmla="*/ 28742 h 85892"/>
                <a:gd name="connsiteX5" fmla="*/ 3720 w 119243"/>
                <a:gd name="connsiteY5" fmla="*/ 167 h 8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43" h="85892">
                  <a:moveTo>
                    <a:pt x="3720" y="167"/>
                  </a:moveTo>
                  <a:cubicBezTo>
                    <a:pt x="18008" y="2548"/>
                    <a:pt x="105224" y="11038"/>
                    <a:pt x="118020" y="43029"/>
                  </a:cubicBezTo>
                  <a:cubicBezTo>
                    <a:pt x="123613" y="57012"/>
                    <a:pt x="108495" y="71604"/>
                    <a:pt x="103732" y="85892"/>
                  </a:cubicBezTo>
                  <a:cubicBezTo>
                    <a:pt x="89445" y="81129"/>
                    <a:pt x="72630" y="81012"/>
                    <a:pt x="60870" y="71604"/>
                  </a:cubicBezTo>
                  <a:cubicBezTo>
                    <a:pt x="47462" y="60877"/>
                    <a:pt x="47019" y="37576"/>
                    <a:pt x="32295" y="28742"/>
                  </a:cubicBezTo>
                  <a:cubicBezTo>
                    <a:pt x="20043" y="21391"/>
                    <a:pt x="-10568" y="-2214"/>
                    <a:pt x="3720" y="16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louk 33">
              <a:extLst>
                <a:ext uri="{FF2B5EF4-FFF2-40B4-BE49-F238E27FC236}">
                  <a16:creationId xmlns:a16="http://schemas.microsoft.com/office/drawing/2014/main" id="{FF374CE7-ECA7-4BB3-8CCA-CFEDE1D69AB3}"/>
                </a:ext>
              </a:extLst>
            </p:cNvPr>
            <p:cNvSpPr/>
            <p:nvPr/>
          </p:nvSpPr>
          <p:spPr>
            <a:xfrm rot="8095634">
              <a:off x="1880969" y="1452897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louk 34">
              <a:extLst>
                <a:ext uri="{FF2B5EF4-FFF2-40B4-BE49-F238E27FC236}">
                  <a16:creationId xmlns:a16="http://schemas.microsoft.com/office/drawing/2014/main" id="{EFCFA11E-01E6-4FA5-B22D-9B872D0665F0}"/>
                </a:ext>
              </a:extLst>
            </p:cNvPr>
            <p:cNvSpPr/>
            <p:nvPr/>
          </p:nvSpPr>
          <p:spPr>
            <a:xfrm rot="8095634">
              <a:off x="1873296" y="1740872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louk 35">
              <a:extLst>
                <a:ext uri="{FF2B5EF4-FFF2-40B4-BE49-F238E27FC236}">
                  <a16:creationId xmlns:a16="http://schemas.microsoft.com/office/drawing/2014/main" id="{A562E305-DFC4-42F8-95A3-93E408434912}"/>
                </a:ext>
              </a:extLst>
            </p:cNvPr>
            <p:cNvSpPr/>
            <p:nvPr/>
          </p:nvSpPr>
          <p:spPr>
            <a:xfrm rot="8095634">
              <a:off x="1897700" y="1591008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louk 37">
              <a:extLst>
                <a:ext uri="{FF2B5EF4-FFF2-40B4-BE49-F238E27FC236}">
                  <a16:creationId xmlns:a16="http://schemas.microsoft.com/office/drawing/2014/main" id="{D42186C6-C63F-4226-92DD-238193B60EF1}"/>
                </a:ext>
              </a:extLst>
            </p:cNvPr>
            <p:cNvSpPr/>
            <p:nvPr/>
          </p:nvSpPr>
          <p:spPr>
            <a:xfrm rot="8095634">
              <a:off x="1879869" y="2353800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louk 38">
              <a:extLst>
                <a:ext uri="{FF2B5EF4-FFF2-40B4-BE49-F238E27FC236}">
                  <a16:creationId xmlns:a16="http://schemas.microsoft.com/office/drawing/2014/main" id="{76F15AD9-1069-4F50-8259-0F8FD43CA157}"/>
                </a:ext>
              </a:extLst>
            </p:cNvPr>
            <p:cNvSpPr/>
            <p:nvPr/>
          </p:nvSpPr>
          <p:spPr>
            <a:xfrm rot="8095634">
              <a:off x="1874396" y="2197264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>
              <a:extLst>
                <a:ext uri="{FF2B5EF4-FFF2-40B4-BE49-F238E27FC236}">
                  <a16:creationId xmlns:a16="http://schemas.microsoft.com/office/drawing/2014/main" id="{DB0A062A-95F1-4A88-8649-05A8343A8272}"/>
                </a:ext>
              </a:extLst>
            </p:cNvPr>
            <p:cNvSpPr/>
            <p:nvPr/>
          </p:nvSpPr>
          <p:spPr>
            <a:xfrm rot="8095634">
              <a:off x="1869744" y="2037925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louk 40">
              <a:extLst>
                <a:ext uri="{FF2B5EF4-FFF2-40B4-BE49-F238E27FC236}">
                  <a16:creationId xmlns:a16="http://schemas.microsoft.com/office/drawing/2014/main" id="{251DADE0-A004-476F-AA68-677050D13DD7}"/>
                </a:ext>
              </a:extLst>
            </p:cNvPr>
            <p:cNvSpPr/>
            <p:nvPr/>
          </p:nvSpPr>
          <p:spPr>
            <a:xfrm rot="8095634">
              <a:off x="1890394" y="1878985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4">
              <a:extLst>
                <a:ext uri="{FF2B5EF4-FFF2-40B4-BE49-F238E27FC236}">
                  <a16:creationId xmlns:a16="http://schemas.microsoft.com/office/drawing/2014/main" id="{8011673A-C81F-46E5-8932-3AC06C077692}"/>
                </a:ext>
              </a:extLst>
            </p:cNvPr>
            <p:cNvSpPr/>
            <p:nvPr/>
          </p:nvSpPr>
          <p:spPr>
            <a:xfrm>
              <a:off x="3721572" y="3195985"/>
              <a:ext cx="385761" cy="1408843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  <a:gd name="connsiteX0" fmla="*/ 14286 w 385761"/>
                <a:gd name="connsiteY0" fmla="*/ 28280 h 1866473"/>
                <a:gd name="connsiteX1" fmla="*/ 371727 w 385761"/>
                <a:gd name="connsiteY1" fmla="*/ 0 h 1866473"/>
                <a:gd name="connsiteX2" fmla="*/ 357186 w 385761"/>
                <a:gd name="connsiteY2" fmla="*/ 656930 h 1866473"/>
                <a:gd name="connsiteX3" fmla="*/ 385761 w 385761"/>
                <a:gd name="connsiteY3" fmla="*/ 1866473 h 1866473"/>
                <a:gd name="connsiteX4" fmla="*/ 0 w 385761"/>
                <a:gd name="connsiteY4" fmla="*/ 1016781 h 1866473"/>
                <a:gd name="connsiteX5" fmla="*/ 14286 w 385761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5761" h="1866473">
                  <a:moveTo>
                    <a:pt x="14286" y="28280"/>
                  </a:moveTo>
                  <a:cubicBezTo>
                    <a:pt x="90571" y="28378"/>
                    <a:pt x="295442" y="-98"/>
                    <a:pt x="371727" y="0"/>
                  </a:cubicBezTo>
                  <a:lnTo>
                    <a:pt x="357186" y="656930"/>
                  </a:lnTo>
                  <a:lnTo>
                    <a:pt x="385761" y="1866473"/>
                  </a:lnTo>
                  <a:lnTo>
                    <a:pt x="0" y="1016781"/>
                  </a:lnTo>
                  <a:lnTo>
                    <a:pt x="14286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35">
              <a:extLst>
                <a:ext uri="{FF2B5EF4-FFF2-40B4-BE49-F238E27FC236}">
                  <a16:creationId xmlns:a16="http://schemas.microsoft.com/office/drawing/2014/main" id="{62649743-A3EF-4010-9EC5-6470B72D1319}"/>
                </a:ext>
              </a:extLst>
            </p:cNvPr>
            <p:cNvSpPr/>
            <p:nvPr/>
          </p:nvSpPr>
          <p:spPr>
            <a:xfrm>
              <a:off x="4088621" y="3934430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>
              <a:extLst>
                <a:ext uri="{FF2B5EF4-FFF2-40B4-BE49-F238E27FC236}">
                  <a16:creationId xmlns:a16="http://schemas.microsoft.com/office/drawing/2014/main" id="{D756CF10-2333-4CFF-ABA5-54BADE3C5B2D}"/>
                </a:ext>
              </a:extLst>
            </p:cNvPr>
            <p:cNvSpPr/>
            <p:nvPr/>
          </p:nvSpPr>
          <p:spPr>
            <a:xfrm>
              <a:off x="3899170" y="3915050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>
              <a:extLst>
                <a:ext uri="{FF2B5EF4-FFF2-40B4-BE49-F238E27FC236}">
                  <a16:creationId xmlns:a16="http://schemas.microsoft.com/office/drawing/2014/main" id="{D9AF1974-2322-4199-9AAB-76D23BDF04F3}"/>
                </a:ext>
              </a:extLst>
            </p:cNvPr>
            <p:cNvSpPr/>
            <p:nvPr/>
          </p:nvSpPr>
          <p:spPr>
            <a:xfrm>
              <a:off x="3852056" y="3368689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Volný tvar: obrazec 1">
              <a:extLst>
                <a:ext uri="{FF2B5EF4-FFF2-40B4-BE49-F238E27FC236}">
                  <a16:creationId xmlns:a16="http://schemas.microsoft.com/office/drawing/2014/main" id="{97CA4F81-4242-42BB-83A5-A1FBFC9DE879}"/>
                </a:ext>
              </a:extLst>
            </p:cNvPr>
            <p:cNvSpPr/>
            <p:nvPr/>
          </p:nvSpPr>
          <p:spPr>
            <a:xfrm>
              <a:off x="3600450" y="4014788"/>
              <a:ext cx="342900" cy="157162"/>
            </a:xfrm>
            <a:custGeom>
              <a:avLst/>
              <a:gdLst>
                <a:gd name="connsiteX0" fmla="*/ 0 w 342900"/>
                <a:gd name="connsiteY0" fmla="*/ 157162 h 157162"/>
                <a:gd name="connsiteX1" fmla="*/ 71438 w 342900"/>
                <a:gd name="connsiteY1" fmla="*/ 114300 h 157162"/>
                <a:gd name="connsiteX2" fmla="*/ 128588 w 342900"/>
                <a:gd name="connsiteY2" fmla="*/ 28575 h 157162"/>
                <a:gd name="connsiteX3" fmla="*/ 214313 w 342900"/>
                <a:gd name="connsiteY3" fmla="*/ 0 h 157162"/>
                <a:gd name="connsiteX4" fmla="*/ 342900 w 342900"/>
                <a:gd name="connsiteY4" fmla="*/ 14287 h 157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900" h="157162">
                  <a:moveTo>
                    <a:pt x="0" y="157162"/>
                  </a:moveTo>
                  <a:cubicBezTo>
                    <a:pt x="23813" y="142875"/>
                    <a:pt x="51802" y="133936"/>
                    <a:pt x="71438" y="114300"/>
                  </a:cubicBezTo>
                  <a:cubicBezTo>
                    <a:pt x="95722" y="90016"/>
                    <a:pt x="96007" y="39435"/>
                    <a:pt x="128588" y="28575"/>
                  </a:cubicBezTo>
                  <a:lnTo>
                    <a:pt x="214313" y="0"/>
                  </a:lnTo>
                  <a:lnTo>
                    <a:pt x="342900" y="14287"/>
                  </a:ln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Volný tvar: obrazec 3">
              <a:extLst>
                <a:ext uri="{FF2B5EF4-FFF2-40B4-BE49-F238E27FC236}">
                  <a16:creationId xmlns:a16="http://schemas.microsoft.com/office/drawing/2014/main" id="{E08A6D70-EB1E-45B8-8832-BCDB2311612C}"/>
                </a:ext>
              </a:extLst>
            </p:cNvPr>
            <p:cNvSpPr/>
            <p:nvPr/>
          </p:nvSpPr>
          <p:spPr>
            <a:xfrm>
              <a:off x="3643313" y="3228975"/>
              <a:ext cx="275325" cy="257175"/>
            </a:xfrm>
            <a:custGeom>
              <a:avLst/>
              <a:gdLst>
                <a:gd name="connsiteX0" fmla="*/ 0 w 275325"/>
                <a:gd name="connsiteY0" fmla="*/ 0 h 257175"/>
                <a:gd name="connsiteX1" fmla="*/ 171450 w 275325"/>
                <a:gd name="connsiteY1" fmla="*/ 28575 h 257175"/>
                <a:gd name="connsiteX2" fmla="*/ 214312 w 275325"/>
                <a:gd name="connsiteY2" fmla="*/ 42863 h 257175"/>
                <a:gd name="connsiteX3" fmla="*/ 257175 w 275325"/>
                <a:gd name="connsiteY3" fmla="*/ 71438 h 257175"/>
                <a:gd name="connsiteX4" fmla="*/ 271462 w 275325"/>
                <a:gd name="connsiteY4" fmla="*/ 257175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325" h="257175">
                  <a:moveTo>
                    <a:pt x="0" y="0"/>
                  </a:moveTo>
                  <a:cubicBezTo>
                    <a:pt x="92752" y="11594"/>
                    <a:pt x="98034" y="7599"/>
                    <a:pt x="171450" y="28575"/>
                  </a:cubicBezTo>
                  <a:cubicBezTo>
                    <a:pt x="185931" y="32712"/>
                    <a:pt x="200842" y="36128"/>
                    <a:pt x="214312" y="42863"/>
                  </a:cubicBezTo>
                  <a:cubicBezTo>
                    <a:pt x="229671" y="50542"/>
                    <a:pt x="242887" y="61913"/>
                    <a:pt x="257175" y="71438"/>
                  </a:cubicBezTo>
                  <a:cubicBezTo>
                    <a:pt x="286522" y="159481"/>
                    <a:pt x="271462" y="99240"/>
                    <a:pt x="271462" y="257175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Znak plus 54">
            <a:extLst>
              <a:ext uri="{FF2B5EF4-FFF2-40B4-BE49-F238E27FC236}">
                <a16:creationId xmlns:a16="http://schemas.microsoft.com/office/drawing/2014/main" id="{FCB96EC0-35E2-40B7-91D9-2EB34C20FD9B}"/>
              </a:ext>
            </a:extLst>
          </p:cNvPr>
          <p:cNvSpPr/>
          <p:nvPr/>
        </p:nvSpPr>
        <p:spPr>
          <a:xfrm>
            <a:off x="9951493" y="2167278"/>
            <a:ext cx="914400" cy="9144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nak minus 55">
            <a:extLst>
              <a:ext uri="{FF2B5EF4-FFF2-40B4-BE49-F238E27FC236}">
                <a16:creationId xmlns:a16="http://schemas.microsoft.com/office/drawing/2014/main" id="{1F3C598F-4AAC-4912-A1DC-817EB01F3BD5}"/>
              </a:ext>
            </a:extLst>
          </p:cNvPr>
          <p:cNvSpPr/>
          <p:nvPr/>
        </p:nvSpPr>
        <p:spPr>
          <a:xfrm>
            <a:off x="9981029" y="3409377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FBFEF8C-A289-4394-A0FA-70C1CA45A674}"/>
              </a:ext>
            </a:extLst>
          </p:cNvPr>
          <p:cNvSpPr/>
          <p:nvPr/>
        </p:nvSpPr>
        <p:spPr>
          <a:xfrm>
            <a:off x="9462121" y="3801714"/>
            <a:ext cx="215631" cy="20741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B3D95EE2-54CB-488F-9242-52B664E858CC}"/>
              </a:ext>
            </a:extLst>
          </p:cNvPr>
          <p:cNvSpPr/>
          <p:nvPr/>
        </p:nvSpPr>
        <p:spPr>
          <a:xfrm>
            <a:off x="9448800" y="2496098"/>
            <a:ext cx="215631" cy="20741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76BA4D61-7AC1-47F4-A9CA-35A8FEB015A0}"/>
              </a:ext>
            </a:extLst>
          </p:cNvPr>
          <p:cNvSpPr/>
          <p:nvPr/>
        </p:nvSpPr>
        <p:spPr>
          <a:xfrm>
            <a:off x="6324600" y="1815164"/>
            <a:ext cx="182880" cy="19145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>
            <a:extLst>
              <a:ext uri="{FF2B5EF4-FFF2-40B4-BE49-F238E27FC236}">
                <a16:creationId xmlns:a16="http://schemas.microsoft.com/office/drawing/2014/main" id="{F0D742D5-6644-4C04-A0C3-9A42074A22B7}"/>
              </a:ext>
            </a:extLst>
          </p:cNvPr>
          <p:cNvSpPr/>
          <p:nvPr/>
        </p:nvSpPr>
        <p:spPr>
          <a:xfrm>
            <a:off x="6979905" y="1815164"/>
            <a:ext cx="182880" cy="19145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7B990E58-16BE-4B38-A430-5D3F184C28C1}"/>
              </a:ext>
            </a:extLst>
          </p:cNvPr>
          <p:cNvCxnSpPr>
            <a:cxnSpLocks/>
          </p:cNvCxnSpPr>
          <p:nvPr/>
        </p:nvCxnSpPr>
        <p:spPr>
          <a:xfrm flipV="1">
            <a:off x="6491785" y="1658628"/>
            <a:ext cx="671000" cy="2242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3C673A7-A959-419C-AF07-38E74DAE68FC}"/>
              </a:ext>
            </a:extLst>
          </p:cNvPr>
          <p:cNvCxnSpPr>
            <a:stCxn id="58" idx="6"/>
          </p:cNvCxnSpPr>
          <p:nvPr/>
        </p:nvCxnSpPr>
        <p:spPr>
          <a:xfrm flipV="1">
            <a:off x="7162785" y="1910889"/>
            <a:ext cx="2393830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59CD88D8-94A8-490B-BC79-C4B0A558AF8C}"/>
              </a:ext>
            </a:extLst>
          </p:cNvPr>
          <p:cNvCxnSpPr>
            <a:endCxn id="57" idx="0"/>
          </p:cNvCxnSpPr>
          <p:nvPr/>
        </p:nvCxnSpPr>
        <p:spPr>
          <a:xfrm>
            <a:off x="9556615" y="1910889"/>
            <a:ext cx="1" cy="58520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D51C8A54-A6F2-41C2-B0B7-41D71E645611}"/>
              </a:ext>
            </a:extLst>
          </p:cNvPr>
          <p:cNvCxnSpPr/>
          <p:nvPr/>
        </p:nvCxnSpPr>
        <p:spPr>
          <a:xfrm>
            <a:off x="4261783" y="3363432"/>
            <a:ext cx="107449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5B462988-9832-4531-8DC1-1AA6D5E7A33B}"/>
              </a:ext>
            </a:extLst>
          </p:cNvPr>
          <p:cNvCxnSpPr>
            <a:cxnSpLocks/>
          </p:cNvCxnSpPr>
          <p:nvPr/>
        </p:nvCxnSpPr>
        <p:spPr>
          <a:xfrm flipV="1">
            <a:off x="5336276" y="1910889"/>
            <a:ext cx="0" cy="145254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8A2BB001-5A8E-40F9-A602-F64A5189F60B}"/>
              </a:ext>
            </a:extLst>
          </p:cNvPr>
          <p:cNvCxnSpPr>
            <a:cxnSpLocks/>
            <a:endCxn id="15" idx="2"/>
          </p:cNvCxnSpPr>
          <p:nvPr/>
        </p:nvCxnSpPr>
        <p:spPr>
          <a:xfrm>
            <a:off x="5336275" y="1910890"/>
            <a:ext cx="9883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>
            <a:extLst>
              <a:ext uri="{FF2B5EF4-FFF2-40B4-BE49-F238E27FC236}">
                <a16:creationId xmlns:a16="http://schemas.microsoft.com/office/drawing/2014/main" id="{CF2FE8FC-2986-475A-8A52-CB91B708D39E}"/>
              </a:ext>
            </a:extLst>
          </p:cNvPr>
          <p:cNvCxnSpPr>
            <a:cxnSpLocks/>
          </p:cNvCxnSpPr>
          <p:nvPr/>
        </p:nvCxnSpPr>
        <p:spPr>
          <a:xfrm>
            <a:off x="4431319" y="3922394"/>
            <a:ext cx="5046591" cy="23753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>
            <a:extLst>
              <a:ext uri="{FF2B5EF4-FFF2-40B4-BE49-F238E27FC236}">
                <a16:creationId xmlns:a16="http://schemas.microsoft.com/office/drawing/2014/main" id="{58C58509-959B-4D4A-A634-02B98E724181}"/>
              </a:ext>
            </a:extLst>
          </p:cNvPr>
          <p:cNvCxnSpPr>
            <a:cxnSpLocks/>
          </p:cNvCxnSpPr>
          <p:nvPr/>
        </p:nvCxnSpPr>
        <p:spPr>
          <a:xfrm flipH="1">
            <a:off x="9432775" y="2447017"/>
            <a:ext cx="197374" cy="3033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>
            <a:extLst>
              <a:ext uri="{FF2B5EF4-FFF2-40B4-BE49-F238E27FC236}">
                <a16:creationId xmlns:a16="http://schemas.microsoft.com/office/drawing/2014/main" id="{193233CA-18C3-4F46-86E1-9FF5A03312B8}"/>
              </a:ext>
            </a:extLst>
          </p:cNvPr>
          <p:cNvCxnSpPr/>
          <p:nvPr/>
        </p:nvCxnSpPr>
        <p:spPr>
          <a:xfrm flipH="1">
            <a:off x="9448800" y="3721275"/>
            <a:ext cx="215631" cy="3684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FD5BFC74-4226-4ECA-8AC0-60342E7F08D5}"/>
              </a:ext>
            </a:extLst>
          </p:cNvPr>
          <p:cNvGrpSpPr/>
          <p:nvPr/>
        </p:nvGrpSpPr>
        <p:grpSpPr>
          <a:xfrm>
            <a:off x="2548410" y="5916229"/>
            <a:ext cx="570644" cy="195377"/>
            <a:chOff x="5336275" y="4555446"/>
            <a:chExt cx="759725" cy="260528"/>
          </a:xfrm>
        </p:grpSpPr>
        <p:sp>
          <p:nvSpPr>
            <p:cNvPr id="79" name="Ovál 78">
              <a:extLst>
                <a:ext uri="{FF2B5EF4-FFF2-40B4-BE49-F238E27FC236}">
                  <a16:creationId xmlns:a16="http://schemas.microsoft.com/office/drawing/2014/main" id="{06F332DB-D2E4-486E-B758-75CBEB4E7C67}"/>
                </a:ext>
              </a:extLst>
            </p:cNvPr>
            <p:cNvSpPr/>
            <p:nvPr/>
          </p:nvSpPr>
          <p:spPr>
            <a:xfrm>
              <a:off x="5336275" y="4555446"/>
              <a:ext cx="45719" cy="260528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0" name="Přímá spojnice 79">
              <a:extLst>
                <a:ext uri="{FF2B5EF4-FFF2-40B4-BE49-F238E27FC236}">
                  <a16:creationId xmlns:a16="http://schemas.microsoft.com/office/drawing/2014/main" id="{DD201A97-FD1C-422F-92E9-52AADFB948F6}"/>
                </a:ext>
              </a:extLst>
            </p:cNvPr>
            <p:cNvCxnSpPr>
              <a:stCxn id="79" idx="6"/>
            </p:cNvCxnSpPr>
            <p:nvPr/>
          </p:nvCxnSpPr>
          <p:spPr>
            <a:xfrm>
              <a:off x="5381994" y="4685710"/>
              <a:ext cx="714006" cy="16907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1" name="Skupina 80">
            <a:extLst>
              <a:ext uri="{FF2B5EF4-FFF2-40B4-BE49-F238E27FC236}">
                <a16:creationId xmlns:a16="http://schemas.microsoft.com/office/drawing/2014/main" id="{7F0D7DC9-D5FA-47CE-B122-58DD85637A69}"/>
              </a:ext>
            </a:extLst>
          </p:cNvPr>
          <p:cNvGrpSpPr/>
          <p:nvPr/>
        </p:nvGrpSpPr>
        <p:grpSpPr>
          <a:xfrm>
            <a:off x="2302770" y="6177099"/>
            <a:ext cx="570644" cy="195377"/>
            <a:chOff x="5336275" y="4555446"/>
            <a:chExt cx="759725" cy="260528"/>
          </a:xfrm>
        </p:grpSpPr>
        <p:sp>
          <p:nvSpPr>
            <p:cNvPr id="82" name="Ovál 81">
              <a:extLst>
                <a:ext uri="{FF2B5EF4-FFF2-40B4-BE49-F238E27FC236}">
                  <a16:creationId xmlns:a16="http://schemas.microsoft.com/office/drawing/2014/main" id="{70F3EF19-F20D-485F-8C18-869E1CFE3A22}"/>
                </a:ext>
              </a:extLst>
            </p:cNvPr>
            <p:cNvSpPr/>
            <p:nvPr/>
          </p:nvSpPr>
          <p:spPr>
            <a:xfrm>
              <a:off x="5336275" y="4555446"/>
              <a:ext cx="45719" cy="260528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římá spojnice 82">
              <a:extLst>
                <a:ext uri="{FF2B5EF4-FFF2-40B4-BE49-F238E27FC236}">
                  <a16:creationId xmlns:a16="http://schemas.microsoft.com/office/drawing/2014/main" id="{0FFEA210-2AB1-4CE5-B4FB-A5E520F83800}"/>
                </a:ext>
              </a:extLst>
            </p:cNvPr>
            <p:cNvCxnSpPr>
              <a:stCxn id="82" idx="6"/>
            </p:cNvCxnSpPr>
            <p:nvPr/>
          </p:nvCxnSpPr>
          <p:spPr>
            <a:xfrm>
              <a:off x="5381994" y="4685710"/>
              <a:ext cx="714006" cy="16907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>
            <a:extLst>
              <a:ext uri="{FF2B5EF4-FFF2-40B4-BE49-F238E27FC236}">
                <a16:creationId xmlns:a16="http://schemas.microsoft.com/office/drawing/2014/main" id="{391FAF32-B633-4956-A53C-5AC717C1431B}"/>
              </a:ext>
            </a:extLst>
          </p:cNvPr>
          <p:cNvGrpSpPr/>
          <p:nvPr/>
        </p:nvGrpSpPr>
        <p:grpSpPr>
          <a:xfrm>
            <a:off x="2414686" y="5993141"/>
            <a:ext cx="570644" cy="195377"/>
            <a:chOff x="5336275" y="4555446"/>
            <a:chExt cx="759725" cy="260528"/>
          </a:xfrm>
        </p:grpSpPr>
        <p:sp>
          <p:nvSpPr>
            <p:cNvPr id="85" name="Ovál 84">
              <a:extLst>
                <a:ext uri="{FF2B5EF4-FFF2-40B4-BE49-F238E27FC236}">
                  <a16:creationId xmlns:a16="http://schemas.microsoft.com/office/drawing/2014/main" id="{5E75B8E1-E132-4668-8A87-9566EADF0EE1}"/>
                </a:ext>
              </a:extLst>
            </p:cNvPr>
            <p:cNvSpPr/>
            <p:nvPr/>
          </p:nvSpPr>
          <p:spPr>
            <a:xfrm>
              <a:off x="5336275" y="4555446"/>
              <a:ext cx="45719" cy="260528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6" name="Přímá spojnice 85">
              <a:extLst>
                <a:ext uri="{FF2B5EF4-FFF2-40B4-BE49-F238E27FC236}">
                  <a16:creationId xmlns:a16="http://schemas.microsoft.com/office/drawing/2014/main" id="{C6D4A6CD-901A-4FAC-8F1C-DE2A7C09CCF7}"/>
                </a:ext>
              </a:extLst>
            </p:cNvPr>
            <p:cNvCxnSpPr>
              <a:stCxn id="85" idx="6"/>
            </p:cNvCxnSpPr>
            <p:nvPr/>
          </p:nvCxnSpPr>
          <p:spPr>
            <a:xfrm>
              <a:off x="5381994" y="4685710"/>
              <a:ext cx="714006" cy="16907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7" name="Skupina 86">
            <a:extLst>
              <a:ext uri="{FF2B5EF4-FFF2-40B4-BE49-F238E27FC236}">
                <a16:creationId xmlns:a16="http://schemas.microsoft.com/office/drawing/2014/main" id="{EA53D0F4-8973-41F5-B794-CCC5F362A922}"/>
              </a:ext>
            </a:extLst>
          </p:cNvPr>
          <p:cNvGrpSpPr/>
          <p:nvPr/>
        </p:nvGrpSpPr>
        <p:grpSpPr>
          <a:xfrm rot="955202">
            <a:off x="2201796" y="6018255"/>
            <a:ext cx="570644" cy="195377"/>
            <a:chOff x="5336275" y="4555446"/>
            <a:chExt cx="759725" cy="260528"/>
          </a:xfrm>
        </p:grpSpPr>
        <p:sp>
          <p:nvSpPr>
            <p:cNvPr id="88" name="Ovál 87">
              <a:extLst>
                <a:ext uri="{FF2B5EF4-FFF2-40B4-BE49-F238E27FC236}">
                  <a16:creationId xmlns:a16="http://schemas.microsoft.com/office/drawing/2014/main" id="{50365B4E-D745-40FF-80D6-6F5201CAEBFA}"/>
                </a:ext>
              </a:extLst>
            </p:cNvPr>
            <p:cNvSpPr/>
            <p:nvPr/>
          </p:nvSpPr>
          <p:spPr>
            <a:xfrm>
              <a:off x="5336275" y="4555446"/>
              <a:ext cx="45719" cy="260528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9" name="Přímá spojnice 88">
              <a:extLst>
                <a:ext uri="{FF2B5EF4-FFF2-40B4-BE49-F238E27FC236}">
                  <a16:creationId xmlns:a16="http://schemas.microsoft.com/office/drawing/2014/main" id="{772E0512-F84D-491A-96FF-6808BAD53979}"/>
                </a:ext>
              </a:extLst>
            </p:cNvPr>
            <p:cNvCxnSpPr>
              <a:stCxn id="88" idx="6"/>
            </p:cNvCxnSpPr>
            <p:nvPr/>
          </p:nvCxnSpPr>
          <p:spPr>
            <a:xfrm>
              <a:off x="5381994" y="4685710"/>
              <a:ext cx="714006" cy="16907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0" name="Skupina 89">
            <a:extLst>
              <a:ext uri="{FF2B5EF4-FFF2-40B4-BE49-F238E27FC236}">
                <a16:creationId xmlns:a16="http://schemas.microsoft.com/office/drawing/2014/main" id="{B62FB67E-52C3-4F78-A76A-ECFBC71E1F8D}"/>
              </a:ext>
            </a:extLst>
          </p:cNvPr>
          <p:cNvGrpSpPr/>
          <p:nvPr/>
        </p:nvGrpSpPr>
        <p:grpSpPr>
          <a:xfrm>
            <a:off x="2106648" y="6093430"/>
            <a:ext cx="570644" cy="195377"/>
            <a:chOff x="5336275" y="4555446"/>
            <a:chExt cx="759725" cy="260528"/>
          </a:xfrm>
        </p:grpSpPr>
        <p:sp>
          <p:nvSpPr>
            <p:cNvPr id="91" name="Ovál 90">
              <a:extLst>
                <a:ext uri="{FF2B5EF4-FFF2-40B4-BE49-F238E27FC236}">
                  <a16:creationId xmlns:a16="http://schemas.microsoft.com/office/drawing/2014/main" id="{6C56B046-4409-4E6C-8988-53203E7D23CC}"/>
                </a:ext>
              </a:extLst>
            </p:cNvPr>
            <p:cNvSpPr/>
            <p:nvPr/>
          </p:nvSpPr>
          <p:spPr>
            <a:xfrm>
              <a:off x="5336275" y="4555446"/>
              <a:ext cx="45719" cy="260528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2" name="Přímá spojnice 91">
              <a:extLst>
                <a:ext uri="{FF2B5EF4-FFF2-40B4-BE49-F238E27FC236}">
                  <a16:creationId xmlns:a16="http://schemas.microsoft.com/office/drawing/2014/main" id="{02EC15D2-11D3-4435-85F1-B952CC7404E5}"/>
                </a:ext>
              </a:extLst>
            </p:cNvPr>
            <p:cNvCxnSpPr>
              <a:stCxn id="91" idx="6"/>
            </p:cNvCxnSpPr>
            <p:nvPr/>
          </p:nvCxnSpPr>
          <p:spPr>
            <a:xfrm>
              <a:off x="5381994" y="4685710"/>
              <a:ext cx="714006" cy="16907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3" name="Skupina 92">
            <a:extLst>
              <a:ext uri="{FF2B5EF4-FFF2-40B4-BE49-F238E27FC236}">
                <a16:creationId xmlns:a16="http://schemas.microsoft.com/office/drawing/2014/main" id="{B04D2497-B30F-4F1D-A871-E87AF86F7307}"/>
              </a:ext>
            </a:extLst>
          </p:cNvPr>
          <p:cNvGrpSpPr/>
          <p:nvPr/>
        </p:nvGrpSpPr>
        <p:grpSpPr>
          <a:xfrm>
            <a:off x="2377007" y="5836716"/>
            <a:ext cx="570644" cy="195377"/>
            <a:chOff x="5336275" y="4555446"/>
            <a:chExt cx="759725" cy="260528"/>
          </a:xfrm>
        </p:grpSpPr>
        <p:sp>
          <p:nvSpPr>
            <p:cNvPr id="94" name="Ovál 93">
              <a:extLst>
                <a:ext uri="{FF2B5EF4-FFF2-40B4-BE49-F238E27FC236}">
                  <a16:creationId xmlns:a16="http://schemas.microsoft.com/office/drawing/2014/main" id="{5B356A19-3E28-4267-81F9-D41C28AC026C}"/>
                </a:ext>
              </a:extLst>
            </p:cNvPr>
            <p:cNvSpPr/>
            <p:nvPr/>
          </p:nvSpPr>
          <p:spPr>
            <a:xfrm>
              <a:off x="5336275" y="4555446"/>
              <a:ext cx="45719" cy="260528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5" name="Přímá spojnice 94">
              <a:extLst>
                <a:ext uri="{FF2B5EF4-FFF2-40B4-BE49-F238E27FC236}">
                  <a16:creationId xmlns:a16="http://schemas.microsoft.com/office/drawing/2014/main" id="{F1A347A9-7506-4C29-8E26-5F00BA6A60B4}"/>
                </a:ext>
              </a:extLst>
            </p:cNvPr>
            <p:cNvCxnSpPr>
              <a:stCxn id="94" idx="6"/>
            </p:cNvCxnSpPr>
            <p:nvPr/>
          </p:nvCxnSpPr>
          <p:spPr>
            <a:xfrm>
              <a:off x="5381994" y="4685710"/>
              <a:ext cx="714006" cy="16907"/>
            </a:xfrm>
            <a:prstGeom prst="line">
              <a:avLst/>
            </a:prstGeom>
            <a:ln w="381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25DC08F6-8C3D-4947-B30D-013426A0CA12}"/>
              </a:ext>
            </a:extLst>
          </p:cNvPr>
          <p:cNvSpPr txBox="1"/>
          <p:nvPr/>
        </p:nvSpPr>
        <p:spPr>
          <a:xfrm>
            <a:off x="5443538" y="4702617"/>
            <a:ext cx="64170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Cívku s železným jádrem zapojíme do elektrického</a:t>
            </a:r>
          </a:p>
          <a:p>
            <a:r>
              <a:rPr lang="cs-CZ" sz="2400" dirty="0"/>
              <a:t>obvodu.</a:t>
            </a:r>
          </a:p>
        </p:txBody>
      </p:sp>
    </p:spTree>
    <p:extLst>
      <p:ext uri="{BB962C8B-B14F-4D97-AF65-F5344CB8AC3E}">
        <p14:creationId xmlns:p14="http://schemas.microsoft.com/office/powerpoint/2010/main" val="236746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>
            <a:extLst>
              <a:ext uri="{FF2B5EF4-FFF2-40B4-BE49-F238E27FC236}">
                <a16:creationId xmlns:a16="http://schemas.microsoft.com/office/drawing/2014/main" id="{E5B91DA7-BF83-4BD0-8994-D2D2FF5BCF97}"/>
              </a:ext>
            </a:extLst>
          </p:cNvPr>
          <p:cNvGrpSpPr/>
          <p:nvPr/>
        </p:nvGrpSpPr>
        <p:grpSpPr>
          <a:xfrm>
            <a:off x="1205846" y="54152"/>
            <a:ext cx="3834007" cy="5080230"/>
            <a:chOff x="1379716" y="196859"/>
            <a:chExt cx="3834007" cy="5080230"/>
          </a:xfrm>
        </p:grpSpPr>
        <p:sp>
          <p:nvSpPr>
            <p:cNvPr id="44" name="Obdélník 35">
              <a:extLst>
                <a:ext uri="{FF2B5EF4-FFF2-40B4-BE49-F238E27FC236}">
                  <a16:creationId xmlns:a16="http://schemas.microsoft.com/office/drawing/2014/main" id="{FAD60AAA-CE25-44D5-A7EA-C12621511C38}"/>
                </a:ext>
              </a:extLst>
            </p:cNvPr>
            <p:cNvSpPr/>
            <p:nvPr/>
          </p:nvSpPr>
          <p:spPr>
            <a:xfrm>
              <a:off x="3903296" y="337109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rychle 10">
              <a:extLst>
                <a:ext uri="{FF2B5EF4-FFF2-40B4-BE49-F238E27FC236}">
                  <a16:creationId xmlns:a16="http://schemas.microsoft.com/office/drawing/2014/main" id="{C3AAB554-96A2-442F-BD79-C557001B2836}"/>
                </a:ext>
              </a:extLst>
            </p:cNvPr>
            <p:cNvSpPr/>
            <p:nvPr/>
          </p:nvSpPr>
          <p:spPr>
            <a:xfrm flipH="1">
              <a:off x="2449811" y="4550675"/>
              <a:ext cx="57064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7A3A362C-5F6E-4FAC-B04A-73DFFF8F32FC}"/>
                </a:ext>
              </a:extLst>
            </p:cNvPr>
            <p:cNvSpPr/>
            <p:nvPr/>
          </p:nvSpPr>
          <p:spPr>
            <a:xfrm>
              <a:off x="1523392" y="3686968"/>
              <a:ext cx="2655541" cy="1011185"/>
            </a:xfrm>
            <a:custGeom>
              <a:avLst/>
              <a:gdLst>
                <a:gd name="connsiteX0" fmla="*/ 0 w 2184054"/>
                <a:gd name="connsiteY0" fmla="*/ 0 h 996898"/>
                <a:gd name="connsiteX1" fmla="*/ 2184054 w 2184054"/>
                <a:gd name="connsiteY1" fmla="*/ 0 h 996898"/>
                <a:gd name="connsiteX2" fmla="*/ 2184054 w 2184054"/>
                <a:gd name="connsiteY2" fmla="*/ 996898 h 996898"/>
                <a:gd name="connsiteX3" fmla="*/ 0 w 2184054"/>
                <a:gd name="connsiteY3" fmla="*/ 996898 h 996898"/>
                <a:gd name="connsiteX4" fmla="*/ 0 w 2184054"/>
                <a:gd name="connsiteY4" fmla="*/ 0 h 996898"/>
                <a:gd name="connsiteX0" fmla="*/ 0 w 2655541"/>
                <a:gd name="connsiteY0" fmla="*/ 0 h 996898"/>
                <a:gd name="connsiteX1" fmla="*/ 2655541 w 2655541"/>
                <a:gd name="connsiteY1" fmla="*/ 0 h 996898"/>
                <a:gd name="connsiteX2" fmla="*/ 2655541 w 2655541"/>
                <a:gd name="connsiteY2" fmla="*/ 996898 h 996898"/>
                <a:gd name="connsiteX3" fmla="*/ 471487 w 2655541"/>
                <a:gd name="connsiteY3" fmla="*/ 996898 h 996898"/>
                <a:gd name="connsiteX4" fmla="*/ 0 w 2655541"/>
                <a:gd name="connsiteY4" fmla="*/ 0 h 996898"/>
                <a:gd name="connsiteX0" fmla="*/ 0 w 2655541"/>
                <a:gd name="connsiteY0" fmla="*/ 14287 h 1011185"/>
                <a:gd name="connsiteX1" fmla="*/ 2241203 w 2655541"/>
                <a:gd name="connsiteY1" fmla="*/ 0 h 1011185"/>
                <a:gd name="connsiteX2" fmla="*/ 2655541 w 2655541"/>
                <a:gd name="connsiteY2" fmla="*/ 1011185 h 1011185"/>
                <a:gd name="connsiteX3" fmla="*/ 471487 w 2655541"/>
                <a:gd name="connsiteY3" fmla="*/ 1011185 h 1011185"/>
                <a:gd name="connsiteX4" fmla="*/ 0 w 2655541"/>
                <a:gd name="connsiteY4" fmla="*/ 14287 h 1011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5541" h="1011185">
                  <a:moveTo>
                    <a:pt x="0" y="14287"/>
                  </a:moveTo>
                  <a:lnTo>
                    <a:pt x="2241203" y="0"/>
                  </a:lnTo>
                  <a:lnTo>
                    <a:pt x="2655541" y="1011185"/>
                  </a:lnTo>
                  <a:lnTo>
                    <a:pt x="471487" y="1011185"/>
                  </a:lnTo>
                  <a:lnTo>
                    <a:pt x="0" y="14287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54A491B0-ACAB-4F88-A572-14D46A9CB1E8}"/>
                </a:ext>
              </a:extLst>
            </p:cNvPr>
            <p:cNvSpPr/>
            <p:nvPr/>
          </p:nvSpPr>
          <p:spPr>
            <a:xfrm>
              <a:off x="1379716" y="2437802"/>
              <a:ext cx="2685128" cy="782586"/>
            </a:xfrm>
            <a:custGeom>
              <a:avLst/>
              <a:gdLst>
                <a:gd name="connsiteX0" fmla="*/ 0 w 2242216"/>
                <a:gd name="connsiteY0" fmla="*/ 0 h 768299"/>
                <a:gd name="connsiteX1" fmla="*/ 2242216 w 2242216"/>
                <a:gd name="connsiteY1" fmla="*/ 0 h 768299"/>
                <a:gd name="connsiteX2" fmla="*/ 2242216 w 2242216"/>
                <a:gd name="connsiteY2" fmla="*/ 768299 h 768299"/>
                <a:gd name="connsiteX3" fmla="*/ 0 w 2242216"/>
                <a:gd name="connsiteY3" fmla="*/ 768299 h 768299"/>
                <a:gd name="connsiteX4" fmla="*/ 0 w 2242216"/>
                <a:gd name="connsiteY4" fmla="*/ 0 h 768299"/>
                <a:gd name="connsiteX0" fmla="*/ 0 w 2685128"/>
                <a:gd name="connsiteY0" fmla="*/ 14287 h 768299"/>
                <a:gd name="connsiteX1" fmla="*/ 2685128 w 2685128"/>
                <a:gd name="connsiteY1" fmla="*/ 0 h 768299"/>
                <a:gd name="connsiteX2" fmla="*/ 2685128 w 2685128"/>
                <a:gd name="connsiteY2" fmla="*/ 768299 h 768299"/>
                <a:gd name="connsiteX3" fmla="*/ 442912 w 2685128"/>
                <a:gd name="connsiteY3" fmla="*/ 768299 h 768299"/>
                <a:gd name="connsiteX4" fmla="*/ 0 w 2685128"/>
                <a:gd name="connsiteY4" fmla="*/ 14287 h 768299"/>
                <a:gd name="connsiteX0" fmla="*/ 0 w 2685128"/>
                <a:gd name="connsiteY0" fmla="*/ 28574 h 782586"/>
                <a:gd name="connsiteX1" fmla="*/ 2113628 w 2685128"/>
                <a:gd name="connsiteY1" fmla="*/ 0 h 782586"/>
                <a:gd name="connsiteX2" fmla="*/ 2685128 w 2685128"/>
                <a:gd name="connsiteY2" fmla="*/ 782586 h 782586"/>
                <a:gd name="connsiteX3" fmla="*/ 442912 w 2685128"/>
                <a:gd name="connsiteY3" fmla="*/ 782586 h 782586"/>
                <a:gd name="connsiteX4" fmla="*/ 0 w 2685128"/>
                <a:gd name="connsiteY4" fmla="*/ 28574 h 78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5128" h="782586">
                  <a:moveTo>
                    <a:pt x="0" y="28574"/>
                  </a:moveTo>
                  <a:lnTo>
                    <a:pt x="2113628" y="0"/>
                  </a:lnTo>
                  <a:lnTo>
                    <a:pt x="2685128" y="782586"/>
                  </a:lnTo>
                  <a:lnTo>
                    <a:pt x="442912" y="782586"/>
                  </a:lnTo>
                  <a:lnTo>
                    <a:pt x="0" y="28574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 descr="Obsah obrázku přenosný počítač&#10;&#10;Popis byl vytvořen automaticky">
              <a:extLst>
                <a:ext uri="{FF2B5EF4-FFF2-40B4-BE49-F238E27FC236}">
                  <a16:creationId xmlns:a16="http://schemas.microsoft.com/office/drawing/2014/main" id="{36422485-32BB-436E-B9F6-CCD68C8ED9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887426" flipH="1">
              <a:off x="1748707" y="76163"/>
              <a:ext cx="3344319" cy="3585712"/>
            </a:xfrm>
            <a:prstGeom prst="rect">
              <a:avLst/>
            </a:prstGeom>
          </p:spPr>
        </p:pic>
        <p:sp>
          <p:nvSpPr>
            <p:cNvPr id="7" name="Volný tvar: obrazec 6">
              <a:extLst>
                <a:ext uri="{FF2B5EF4-FFF2-40B4-BE49-F238E27FC236}">
                  <a16:creationId xmlns:a16="http://schemas.microsoft.com/office/drawing/2014/main" id="{88C5B601-A290-4292-9BDA-3AEC99F12C28}"/>
                </a:ext>
              </a:extLst>
            </p:cNvPr>
            <p:cNvSpPr/>
            <p:nvPr/>
          </p:nvSpPr>
          <p:spPr>
            <a:xfrm>
              <a:off x="3484192" y="2517400"/>
              <a:ext cx="182167" cy="191155"/>
            </a:xfrm>
            <a:custGeom>
              <a:avLst/>
              <a:gdLst>
                <a:gd name="connsiteX0" fmla="*/ 66302 w 182167"/>
                <a:gd name="connsiteY0" fmla="*/ 2901 h 191155"/>
                <a:gd name="connsiteX1" fmla="*/ 180602 w 182167"/>
                <a:gd name="connsiteY1" fmla="*/ 88626 h 191155"/>
                <a:gd name="connsiteX2" fmla="*/ 166315 w 182167"/>
                <a:gd name="connsiteY2" fmla="*/ 188639 h 191155"/>
                <a:gd name="connsiteX3" fmla="*/ 9152 w 182167"/>
                <a:gd name="connsiteY3" fmla="*/ 174351 h 191155"/>
                <a:gd name="connsiteX4" fmla="*/ 23440 w 182167"/>
                <a:gd name="connsiteY4" fmla="*/ 88626 h 191155"/>
                <a:gd name="connsiteX5" fmla="*/ 52015 w 182167"/>
                <a:gd name="connsiteY5" fmla="*/ 45764 h 191155"/>
                <a:gd name="connsiteX6" fmla="*/ 66302 w 182167"/>
                <a:gd name="connsiteY6" fmla="*/ 2901 h 19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2167" h="191155">
                  <a:moveTo>
                    <a:pt x="66302" y="2901"/>
                  </a:moveTo>
                  <a:cubicBezTo>
                    <a:pt x="87733" y="10045"/>
                    <a:pt x="174920" y="60218"/>
                    <a:pt x="180602" y="88626"/>
                  </a:cubicBezTo>
                  <a:cubicBezTo>
                    <a:pt x="187206" y="121648"/>
                    <a:pt x="171077" y="155301"/>
                    <a:pt x="166315" y="188639"/>
                  </a:cubicBezTo>
                  <a:cubicBezTo>
                    <a:pt x="113927" y="183876"/>
                    <a:pt x="52247" y="204517"/>
                    <a:pt x="9152" y="174351"/>
                  </a:cubicBezTo>
                  <a:cubicBezTo>
                    <a:pt x="-14580" y="157738"/>
                    <a:pt x="14279" y="116109"/>
                    <a:pt x="23440" y="88626"/>
                  </a:cubicBezTo>
                  <a:cubicBezTo>
                    <a:pt x="28870" y="72336"/>
                    <a:pt x="39873" y="57906"/>
                    <a:pt x="52015" y="45764"/>
                  </a:cubicBezTo>
                  <a:cubicBezTo>
                    <a:pt x="98840" y="-1061"/>
                    <a:pt x="44871" y="-4243"/>
                    <a:pt x="66302" y="29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: obrazec 7">
              <a:extLst>
                <a:ext uri="{FF2B5EF4-FFF2-40B4-BE49-F238E27FC236}">
                  <a16:creationId xmlns:a16="http://schemas.microsoft.com/office/drawing/2014/main" id="{15DBCDB9-C0A4-49C8-9AE6-10F798562356}"/>
                </a:ext>
              </a:extLst>
            </p:cNvPr>
            <p:cNvSpPr/>
            <p:nvPr/>
          </p:nvSpPr>
          <p:spPr>
            <a:xfrm>
              <a:off x="2704221" y="3130664"/>
              <a:ext cx="489086" cy="162781"/>
            </a:xfrm>
            <a:custGeom>
              <a:avLst/>
              <a:gdLst>
                <a:gd name="connsiteX0" fmla="*/ 17598 w 489086"/>
                <a:gd name="connsiteY0" fmla="*/ 4000 h 162781"/>
                <a:gd name="connsiteX1" fmla="*/ 289061 w 489086"/>
                <a:gd name="connsiteY1" fmla="*/ 18287 h 162781"/>
                <a:gd name="connsiteX2" fmla="*/ 489086 w 489086"/>
                <a:gd name="connsiteY2" fmla="*/ 32575 h 162781"/>
                <a:gd name="connsiteX3" fmla="*/ 474798 w 489086"/>
                <a:gd name="connsiteY3" fmla="*/ 75437 h 162781"/>
                <a:gd name="connsiteX4" fmla="*/ 431936 w 489086"/>
                <a:gd name="connsiteY4" fmla="*/ 89725 h 162781"/>
                <a:gd name="connsiteX5" fmla="*/ 331923 w 489086"/>
                <a:gd name="connsiteY5" fmla="*/ 118300 h 162781"/>
                <a:gd name="connsiteX6" fmla="*/ 289061 w 489086"/>
                <a:gd name="connsiteY6" fmla="*/ 161162 h 162781"/>
                <a:gd name="connsiteX7" fmla="*/ 203336 w 489086"/>
                <a:gd name="connsiteY7" fmla="*/ 146875 h 162781"/>
                <a:gd name="connsiteX8" fmla="*/ 117611 w 489086"/>
                <a:gd name="connsiteY8" fmla="*/ 118300 h 162781"/>
                <a:gd name="connsiteX9" fmla="*/ 46173 w 489086"/>
                <a:gd name="connsiteY9" fmla="*/ 104012 h 162781"/>
                <a:gd name="connsiteX10" fmla="*/ 17598 w 489086"/>
                <a:gd name="connsiteY10" fmla="*/ 4000 h 162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9086" h="162781">
                  <a:moveTo>
                    <a:pt x="17598" y="4000"/>
                  </a:moveTo>
                  <a:cubicBezTo>
                    <a:pt x="58079" y="-10287"/>
                    <a:pt x="23166" y="18287"/>
                    <a:pt x="289061" y="18287"/>
                  </a:cubicBezTo>
                  <a:cubicBezTo>
                    <a:pt x="355906" y="18287"/>
                    <a:pt x="422411" y="27812"/>
                    <a:pt x="489086" y="32575"/>
                  </a:cubicBezTo>
                  <a:cubicBezTo>
                    <a:pt x="484323" y="46862"/>
                    <a:pt x="485447" y="64788"/>
                    <a:pt x="474798" y="75437"/>
                  </a:cubicBezTo>
                  <a:cubicBezTo>
                    <a:pt x="464149" y="86086"/>
                    <a:pt x="446417" y="85588"/>
                    <a:pt x="431936" y="89725"/>
                  </a:cubicBezTo>
                  <a:cubicBezTo>
                    <a:pt x="306346" y="125608"/>
                    <a:pt x="434700" y="84040"/>
                    <a:pt x="331923" y="118300"/>
                  </a:cubicBezTo>
                  <a:cubicBezTo>
                    <a:pt x="317636" y="132587"/>
                    <a:pt x="308785" y="156779"/>
                    <a:pt x="289061" y="161162"/>
                  </a:cubicBezTo>
                  <a:cubicBezTo>
                    <a:pt x="260782" y="167446"/>
                    <a:pt x="231440" y="153901"/>
                    <a:pt x="203336" y="146875"/>
                  </a:cubicBezTo>
                  <a:cubicBezTo>
                    <a:pt x="174115" y="139570"/>
                    <a:pt x="147147" y="124207"/>
                    <a:pt x="117611" y="118300"/>
                  </a:cubicBezTo>
                  <a:lnTo>
                    <a:pt x="46173" y="104012"/>
                  </a:lnTo>
                  <a:cubicBezTo>
                    <a:pt x="14956" y="57187"/>
                    <a:pt x="-22883" y="18287"/>
                    <a:pt x="17598" y="40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: obrazec 8">
              <a:extLst>
                <a:ext uri="{FF2B5EF4-FFF2-40B4-BE49-F238E27FC236}">
                  <a16:creationId xmlns:a16="http://schemas.microsoft.com/office/drawing/2014/main" id="{52C11615-820A-4CE0-A98A-FF5D2B9E6882}"/>
                </a:ext>
              </a:extLst>
            </p:cNvPr>
            <p:cNvSpPr/>
            <p:nvPr/>
          </p:nvSpPr>
          <p:spPr>
            <a:xfrm>
              <a:off x="1523392" y="2437803"/>
              <a:ext cx="769802" cy="568274"/>
            </a:xfrm>
            <a:custGeom>
              <a:avLst/>
              <a:gdLst>
                <a:gd name="connsiteX0" fmla="*/ 41140 w 769802"/>
                <a:gd name="connsiteY0" fmla="*/ 3999 h 589786"/>
                <a:gd name="connsiteX1" fmla="*/ 541202 w 769802"/>
                <a:gd name="connsiteY1" fmla="*/ 18286 h 589786"/>
                <a:gd name="connsiteX2" fmla="*/ 598352 w 769802"/>
                <a:gd name="connsiteY2" fmla="*/ 32574 h 589786"/>
                <a:gd name="connsiteX3" fmla="*/ 698365 w 769802"/>
                <a:gd name="connsiteY3" fmla="*/ 3999 h 589786"/>
                <a:gd name="connsiteX4" fmla="*/ 755515 w 769802"/>
                <a:gd name="connsiteY4" fmla="*/ 75436 h 589786"/>
                <a:gd name="connsiteX5" fmla="*/ 769802 w 769802"/>
                <a:gd name="connsiteY5" fmla="*/ 118299 h 589786"/>
                <a:gd name="connsiteX6" fmla="*/ 755515 w 769802"/>
                <a:gd name="connsiteY6" fmla="*/ 432624 h 589786"/>
                <a:gd name="connsiteX7" fmla="*/ 726940 w 769802"/>
                <a:gd name="connsiteY7" fmla="*/ 518349 h 589786"/>
                <a:gd name="connsiteX8" fmla="*/ 712652 w 769802"/>
                <a:gd name="connsiteY8" fmla="*/ 561211 h 589786"/>
                <a:gd name="connsiteX9" fmla="*/ 626927 w 769802"/>
                <a:gd name="connsiteY9" fmla="*/ 589786 h 589786"/>
                <a:gd name="connsiteX10" fmla="*/ 398327 w 769802"/>
                <a:gd name="connsiteY10" fmla="*/ 575499 h 589786"/>
                <a:gd name="connsiteX11" fmla="*/ 355465 w 769802"/>
                <a:gd name="connsiteY11" fmla="*/ 546924 h 589786"/>
                <a:gd name="connsiteX12" fmla="*/ 269740 w 769802"/>
                <a:gd name="connsiteY12" fmla="*/ 518349 h 589786"/>
                <a:gd name="connsiteX13" fmla="*/ 198302 w 769802"/>
                <a:gd name="connsiteY13" fmla="*/ 461199 h 589786"/>
                <a:gd name="connsiteX14" fmla="*/ 126865 w 769802"/>
                <a:gd name="connsiteY14" fmla="*/ 404049 h 589786"/>
                <a:gd name="connsiteX15" fmla="*/ 98290 w 769802"/>
                <a:gd name="connsiteY15" fmla="*/ 361186 h 589786"/>
                <a:gd name="connsiteX16" fmla="*/ 69715 w 769802"/>
                <a:gd name="connsiteY16" fmla="*/ 246886 h 589786"/>
                <a:gd name="connsiteX17" fmla="*/ 55427 w 769802"/>
                <a:gd name="connsiteY17" fmla="*/ 204024 h 589786"/>
                <a:gd name="connsiteX18" fmla="*/ 41140 w 769802"/>
                <a:gd name="connsiteY18" fmla="*/ 89724 h 589786"/>
                <a:gd name="connsiteX19" fmla="*/ 41140 w 769802"/>
                <a:gd name="connsiteY19" fmla="*/ 3999 h 58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9802" h="589786">
                  <a:moveTo>
                    <a:pt x="41140" y="3999"/>
                  </a:moveTo>
                  <a:cubicBezTo>
                    <a:pt x="124484" y="-7907"/>
                    <a:pt x="374665" y="9746"/>
                    <a:pt x="541202" y="18286"/>
                  </a:cubicBezTo>
                  <a:cubicBezTo>
                    <a:pt x="560813" y="19292"/>
                    <a:pt x="578716" y="32574"/>
                    <a:pt x="598352" y="32574"/>
                  </a:cubicBezTo>
                  <a:cubicBezTo>
                    <a:pt x="616288" y="32574"/>
                    <a:pt x="678155" y="10735"/>
                    <a:pt x="698365" y="3999"/>
                  </a:cubicBezTo>
                  <a:cubicBezTo>
                    <a:pt x="734276" y="111735"/>
                    <a:pt x="681657" y="-16888"/>
                    <a:pt x="755515" y="75436"/>
                  </a:cubicBezTo>
                  <a:cubicBezTo>
                    <a:pt x="764923" y="87196"/>
                    <a:pt x="765040" y="104011"/>
                    <a:pt x="769802" y="118299"/>
                  </a:cubicBezTo>
                  <a:cubicBezTo>
                    <a:pt x="765040" y="223074"/>
                    <a:pt x="766688" y="328338"/>
                    <a:pt x="755515" y="432624"/>
                  </a:cubicBezTo>
                  <a:cubicBezTo>
                    <a:pt x="752306" y="462573"/>
                    <a:pt x="736465" y="489774"/>
                    <a:pt x="726940" y="518349"/>
                  </a:cubicBezTo>
                  <a:cubicBezTo>
                    <a:pt x="722177" y="532636"/>
                    <a:pt x="726939" y="556449"/>
                    <a:pt x="712652" y="561211"/>
                  </a:cubicBezTo>
                  <a:lnTo>
                    <a:pt x="626927" y="589786"/>
                  </a:lnTo>
                  <a:cubicBezTo>
                    <a:pt x="550727" y="585024"/>
                    <a:pt x="473741" y="587406"/>
                    <a:pt x="398327" y="575499"/>
                  </a:cubicBezTo>
                  <a:cubicBezTo>
                    <a:pt x="381366" y="572821"/>
                    <a:pt x="371156" y="553898"/>
                    <a:pt x="355465" y="546924"/>
                  </a:cubicBezTo>
                  <a:cubicBezTo>
                    <a:pt x="327940" y="534691"/>
                    <a:pt x="269740" y="518349"/>
                    <a:pt x="269740" y="518349"/>
                  </a:cubicBezTo>
                  <a:cubicBezTo>
                    <a:pt x="187848" y="395510"/>
                    <a:pt x="296891" y="540069"/>
                    <a:pt x="198302" y="461199"/>
                  </a:cubicBezTo>
                  <a:cubicBezTo>
                    <a:pt x="105978" y="387341"/>
                    <a:pt x="234601" y="439960"/>
                    <a:pt x="126865" y="404049"/>
                  </a:cubicBezTo>
                  <a:cubicBezTo>
                    <a:pt x="117340" y="389761"/>
                    <a:pt x="105969" y="376545"/>
                    <a:pt x="98290" y="361186"/>
                  </a:cubicBezTo>
                  <a:cubicBezTo>
                    <a:pt x="81958" y="328522"/>
                    <a:pt x="77869" y="279500"/>
                    <a:pt x="69715" y="246886"/>
                  </a:cubicBezTo>
                  <a:cubicBezTo>
                    <a:pt x="66062" y="232275"/>
                    <a:pt x="60190" y="218311"/>
                    <a:pt x="55427" y="204024"/>
                  </a:cubicBezTo>
                  <a:cubicBezTo>
                    <a:pt x="50665" y="165924"/>
                    <a:pt x="46978" y="127674"/>
                    <a:pt x="41140" y="89724"/>
                  </a:cubicBezTo>
                  <a:cubicBezTo>
                    <a:pt x="24050" y="-21362"/>
                    <a:pt x="-42204" y="15905"/>
                    <a:pt x="41140" y="399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: obrazec 9">
              <a:extLst>
                <a:ext uri="{FF2B5EF4-FFF2-40B4-BE49-F238E27FC236}">
                  <a16:creationId xmlns:a16="http://schemas.microsoft.com/office/drawing/2014/main" id="{C651233C-0998-41E5-BC93-6E359802BB6C}"/>
                </a:ext>
              </a:extLst>
            </p:cNvPr>
            <p:cNvSpPr/>
            <p:nvPr/>
          </p:nvSpPr>
          <p:spPr>
            <a:xfrm>
              <a:off x="1649142" y="2796208"/>
              <a:ext cx="302814" cy="309881"/>
            </a:xfrm>
            <a:custGeom>
              <a:avLst/>
              <a:gdLst>
                <a:gd name="connsiteX0" fmla="*/ 29690 w 302814"/>
                <a:gd name="connsiteY0" fmla="*/ 9843 h 309881"/>
                <a:gd name="connsiteX1" fmla="*/ 115415 w 302814"/>
                <a:gd name="connsiteY1" fmla="*/ 109856 h 309881"/>
                <a:gd name="connsiteX2" fmla="*/ 229715 w 302814"/>
                <a:gd name="connsiteY2" fmla="*/ 138431 h 309881"/>
                <a:gd name="connsiteX3" fmla="*/ 272577 w 302814"/>
                <a:gd name="connsiteY3" fmla="*/ 167006 h 309881"/>
                <a:gd name="connsiteX4" fmla="*/ 286865 w 302814"/>
                <a:gd name="connsiteY4" fmla="*/ 309881 h 309881"/>
                <a:gd name="connsiteX5" fmla="*/ 172565 w 302814"/>
                <a:gd name="connsiteY5" fmla="*/ 281306 h 309881"/>
                <a:gd name="connsiteX6" fmla="*/ 72552 w 302814"/>
                <a:gd name="connsiteY6" fmla="*/ 152718 h 309881"/>
                <a:gd name="connsiteX7" fmla="*/ 15402 w 302814"/>
                <a:gd name="connsiteY7" fmla="*/ 52706 h 309881"/>
                <a:gd name="connsiteX8" fmla="*/ 1115 w 302814"/>
                <a:gd name="connsiteY8" fmla="*/ 9843 h 309881"/>
                <a:gd name="connsiteX9" fmla="*/ 29690 w 302814"/>
                <a:gd name="connsiteY9" fmla="*/ 9843 h 309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2814" h="309881">
                  <a:moveTo>
                    <a:pt x="29690" y="9843"/>
                  </a:moveTo>
                  <a:cubicBezTo>
                    <a:pt x="48740" y="26512"/>
                    <a:pt x="64787" y="91446"/>
                    <a:pt x="115415" y="109856"/>
                  </a:cubicBezTo>
                  <a:cubicBezTo>
                    <a:pt x="152323" y="123277"/>
                    <a:pt x="229715" y="138431"/>
                    <a:pt x="229715" y="138431"/>
                  </a:cubicBezTo>
                  <a:cubicBezTo>
                    <a:pt x="244002" y="147956"/>
                    <a:pt x="260435" y="154864"/>
                    <a:pt x="272577" y="167006"/>
                  </a:cubicBezTo>
                  <a:cubicBezTo>
                    <a:pt x="322786" y="217215"/>
                    <a:pt x="297788" y="233414"/>
                    <a:pt x="286865" y="309881"/>
                  </a:cubicBezTo>
                  <a:cubicBezTo>
                    <a:pt x="248765" y="300356"/>
                    <a:pt x="194350" y="313983"/>
                    <a:pt x="172565" y="281306"/>
                  </a:cubicBezTo>
                  <a:cubicBezTo>
                    <a:pt x="104207" y="178769"/>
                    <a:pt x="139699" y="219865"/>
                    <a:pt x="72552" y="152718"/>
                  </a:cubicBezTo>
                  <a:cubicBezTo>
                    <a:pt x="39794" y="54441"/>
                    <a:pt x="84601" y="173805"/>
                    <a:pt x="15402" y="52706"/>
                  </a:cubicBezTo>
                  <a:cubicBezTo>
                    <a:pt x="7930" y="39630"/>
                    <a:pt x="-3648" y="24131"/>
                    <a:pt x="1115" y="9843"/>
                  </a:cubicBezTo>
                  <a:cubicBezTo>
                    <a:pt x="4127" y="807"/>
                    <a:pt x="10640" y="-6826"/>
                    <a:pt x="29690" y="98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rychle 11">
              <a:extLst>
                <a:ext uri="{FF2B5EF4-FFF2-40B4-BE49-F238E27FC236}">
                  <a16:creationId xmlns:a16="http://schemas.microsoft.com/office/drawing/2014/main" id="{9728D46D-BC4D-492A-96A5-205866EC1305}"/>
                </a:ext>
              </a:extLst>
            </p:cNvPr>
            <p:cNvSpPr/>
            <p:nvPr/>
          </p:nvSpPr>
          <p:spPr>
            <a:xfrm flipH="1">
              <a:off x="2381537" y="2149322"/>
              <a:ext cx="597374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18">
              <a:extLst>
                <a:ext uri="{FF2B5EF4-FFF2-40B4-BE49-F238E27FC236}">
                  <a16:creationId xmlns:a16="http://schemas.microsoft.com/office/drawing/2014/main" id="{B6517D74-FA7F-4B49-B591-96ADDB0F4EF3}"/>
                </a:ext>
              </a:extLst>
            </p:cNvPr>
            <p:cNvGrpSpPr/>
            <p:nvPr/>
          </p:nvGrpSpPr>
          <p:grpSpPr>
            <a:xfrm>
              <a:off x="2186189" y="3220388"/>
              <a:ext cx="1389086" cy="1161871"/>
              <a:chOff x="4674081" y="3873881"/>
              <a:chExt cx="1671637" cy="1161871"/>
            </a:xfrm>
            <a:solidFill>
              <a:srgbClr val="FF3300"/>
            </a:solidFill>
          </p:grpSpPr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F48B0916-BF4D-4260-B7F2-7B98F01BA465}"/>
                  </a:ext>
                </a:extLst>
              </p:cNvPr>
              <p:cNvSpPr/>
              <p:nvPr/>
            </p:nvSpPr>
            <p:spPr>
              <a:xfrm>
                <a:off x="4674081" y="4590323"/>
                <a:ext cx="1671637" cy="4454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>
                <a:extLst>
                  <a:ext uri="{FF2B5EF4-FFF2-40B4-BE49-F238E27FC236}">
                    <a16:creationId xmlns:a16="http://schemas.microsoft.com/office/drawing/2014/main" id="{678BCA08-DC25-4865-A029-5EE14CC645A3}"/>
                  </a:ext>
                </a:extLst>
              </p:cNvPr>
              <p:cNvSpPr/>
              <p:nvPr/>
            </p:nvSpPr>
            <p:spPr>
              <a:xfrm>
                <a:off x="4674081" y="3873881"/>
                <a:ext cx="1657792" cy="90032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" name="Volný tvar: obrazec 19">
              <a:extLst>
                <a:ext uri="{FF2B5EF4-FFF2-40B4-BE49-F238E27FC236}">
                  <a16:creationId xmlns:a16="http://schemas.microsoft.com/office/drawing/2014/main" id="{62EC515C-8348-419F-B559-D0123857107E}"/>
                </a:ext>
              </a:extLst>
            </p:cNvPr>
            <p:cNvSpPr/>
            <p:nvPr/>
          </p:nvSpPr>
          <p:spPr>
            <a:xfrm>
              <a:off x="2735134" y="3206008"/>
              <a:ext cx="544393" cy="300131"/>
            </a:xfrm>
            <a:custGeom>
              <a:avLst/>
              <a:gdLst>
                <a:gd name="connsiteX0" fmla="*/ 15260 w 544393"/>
                <a:gd name="connsiteY0" fmla="*/ 57243 h 300131"/>
                <a:gd name="connsiteX1" fmla="*/ 15260 w 544393"/>
                <a:gd name="connsiteY1" fmla="*/ 257268 h 300131"/>
                <a:gd name="connsiteX2" fmla="*/ 58123 w 544393"/>
                <a:gd name="connsiteY2" fmla="*/ 271556 h 300131"/>
                <a:gd name="connsiteX3" fmla="*/ 172423 w 544393"/>
                <a:gd name="connsiteY3" fmla="*/ 300131 h 300131"/>
                <a:gd name="connsiteX4" fmla="*/ 301010 w 544393"/>
                <a:gd name="connsiteY4" fmla="*/ 285843 h 300131"/>
                <a:gd name="connsiteX5" fmla="*/ 386735 w 544393"/>
                <a:gd name="connsiteY5" fmla="*/ 228693 h 300131"/>
                <a:gd name="connsiteX6" fmla="*/ 415310 w 544393"/>
                <a:gd name="connsiteY6" fmla="*/ 185831 h 300131"/>
                <a:gd name="connsiteX7" fmla="*/ 429598 w 544393"/>
                <a:gd name="connsiteY7" fmla="*/ 142968 h 300131"/>
                <a:gd name="connsiteX8" fmla="*/ 515323 w 544393"/>
                <a:gd name="connsiteY8" fmla="*/ 71531 h 300131"/>
                <a:gd name="connsiteX9" fmla="*/ 543898 w 544393"/>
                <a:gd name="connsiteY9" fmla="*/ 28668 h 300131"/>
                <a:gd name="connsiteX10" fmla="*/ 501035 w 544393"/>
                <a:gd name="connsiteY10" fmla="*/ 14381 h 300131"/>
                <a:gd name="connsiteX11" fmla="*/ 43835 w 544393"/>
                <a:gd name="connsiteY11" fmla="*/ 93 h 30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4393" h="300131">
                  <a:moveTo>
                    <a:pt x="15260" y="57243"/>
                  </a:moveTo>
                  <a:cubicBezTo>
                    <a:pt x="6794" y="116508"/>
                    <a:pt x="-14372" y="198003"/>
                    <a:pt x="15260" y="257268"/>
                  </a:cubicBezTo>
                  <a:cubicBezTo>
                    <a:pt x="21995" y="270739"/>
                    <a:pt x="43512" y="267903"/>
                    <a:pt x="58123" y="271556"/>
                  </a:cubicBezTo>
                  <a:lnTo>
                    <a:pt x="172423" y="300131"/>
                  </a:lnTo>
                  <a:cubicBezTo>
                    <a:pt x="215285" y="295368"/>
                    <a:pt x="260097" y="299481"/>
                    <a:pt x="301010" y="285843"/>
                  </a:cubicBezTo>
                  <a:cubicBezTo>
                    <a:pt x="333590" y="274983"/>
                    <a:pt x="386735" y="228693"/>
                    <a:pt x="386735" y="228693"/>
                  </a:cubicBezTo>
                  <a:cubicBezTo>
                    <a:pt x="396260" y="214406"/>
                    <a:pt x="407631" y="201189"/>
                    <a:pt x="415310" y="185831"/>
                  </a:cubicBezTo>
                  <a:cubicBezTo>
                    <a:pt x="422045" y="172360"/>
                    <a:pt x="421244" y="155499"/>
                    <a:pt x="429598" y="142968"/>
                  </a:cubicBezTo>
                  <a:cubicBezTo>
                    <a:pt x="451600" y="109965"/>
                    <a:pt x="483695" y="92616"/>
                    <a:pt x="515323" y="71531"/>
                  </a:cubicBezTo>
                  <a:cubicBezTo>
                    <a:pt x="524848" y="57243"/>
                    <a:pt x="548063" y="45327"/>
                    <a:pt x="543898" y="28668"/>
                  </a:cubicBezTo>
                  <a:cubicBezTo>
                    <a:pt x="540245" y="14057"/>
                    <a:pt x="516047" y="15582"/>
                    <a:pt x="501035" y="14381"/>
                  </a:cubicBezTo>
                  <a:cubicBezTo>
                    <a:pt x="295402" y="-2070"/>
                    <a:pt x="220636" y="93"/>
                    <a:pt x="43835" y="93"/>
                  </a:cubicBezTo>
                </a:path>
              </a:pathLst>
            </a:cu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78ECD3B6-6E16-4A32-8D92-70248B033A24}"/>
                </a:ext>
              </a:extLst>
            </p:cNvPr>
            <p:cNvCxnSpPr>
              <a:stCxn id="9" idx="0"/>
            </p:cNvCxnSpPr>
            <p:nvPr/>
          </p:nvCxnSpPr>
          <p:spPr>
            <a:xfrm flipV="1">
              <a:off x="1564532" y="2437802"/>
              <a:ext cx="818219" cy="385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olný tvar: obrazec 23">
              <a:extLst>
                <a:ext uri="{FF2B5EF4-FFF2-40B4-BE49-F238E27FC236}">
                  <a16:creationId xmlns:a16="http://schemas.microsoft.com/office/drawing/2014/main" id="{8191DFED-7505-4F07-9839-1EBE6FB90033}"/>
                </a:ext>
              </a:extLst>
            </p:cNvPr>
            <p:cNvSpPr/>
            <p:nvPr/>
          </p:nvSpPr>
          <p:spPr>
            <a:xfrm>
              <a:off x="3363962" y="2432240"/>
              <a:ext cx="345587" cy="330949"/>
            </a:xfrm>
            <a:custGeom>
              <a:avLst/>
              <a:gdLst>
                <a:gd name="connsiteX0" fmla="*/ 795 w 345587"/>
                <a:gd name="connsiteY0" fmla="*/ 2336 h 330949"/>
                <a:gd name="connsiteX1" fmla="*/ 72232 w 345587"/>
                <a:gd name="connsiteY1" fmla="*/ 30911 h 330949"/>
                <a:gd name="connsiteX2" fmla="*/ 115095 w 345587"/>
                <a:gd name="connsiteY2" fmla="*/ 16624 h 330949"/>
                <a:gd name="connsiteX3" fmla="*/ 200820 w 345587"/>
                <a:gd name="connsiteY3" fmla="*/ 45199 h 330949"/>
                <a:gd name="connsiteX4" fmla="*/ 243682 w 345587"/>
                <a:gd name="connsiteY4" fmla="*/ 130924 h 330949"/>
                <a:gd name="connsiteX5" fmla="*/ 286545 w 345587"/>
                <a:gd name="connsiteY5" fmla="*/ 145211 h 330949"/>
                <a:gd name="connsiteX6" fmla="*/ 300832 w 345587"/>
                <a:gd name="connsiteY6" fmla="*/ 188074 h 330949"/>
                <a:gd name="connsiteX7" fmla="*/ 343695 w 345587"/>
                <a:gd name="connsiteY7" fmla="*/ 216649 h 330949"/>
                <a:gd name="connsiteX8" fmla="*/ 329407 w 345587"/>
                <a:gd name="connsiteY8" fmla="*/ 330949 h 330949"/>
                <a:gd name="connsiteX9" fmla="*/ 257970 w 345587"/>
                <a:gd name="connsiteY9" fmla="*/ 316661 h 330949"/>
                <a:gd name="connsiteX10" fmla="*/ 186532 w 345587"/>
                <a:gd name="connsiteY10" fmla="*/ 245224 h 330949"/>
                <a:gd name="connsiteX11" fmla="*/ 143670 w 345587"/>
                <a:gd name="connsiteY11" fmla="*/ 230936 h 330949"/>
                <a:gd name="connsiteX12" fmla="*/ 100807 w 345587"/>
                <a:gd name="connsiteY12" fmla="*/ 188074 h 330949"/>
                <a:gd name="connsiteX13" fmla="*/ 43657 w 345587"/>
                <a:gd name="connsiteY13" fmla="*/ 102349 h 330949"/>
                <a:gd name="connsiteX14" fmla="*/ 795 w 345587"/>
                <a:gd name="connsiteY14" fmla="*/ 2336 h 33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5587" h="330949">
                  <a:moveTo>
                    <a:pt x="795" y="2336"/>
                  </a:moveTo>
                  <a:cubicBezTo>
                    <a:pt x="5557" y="-9570"/>
                    <a:pt x="46783" y="27730"/>
                    <a:pt x="72232" y="30911"/>
                  </a:cubicBezTo>
                  <a:cubicBezTo>
                    <a:pt x="87176" y="32779"/>
                    <a:pt x="100127" y="14961"/>
                    <a:pt x="115095" y="16624"/>
                  </a:cubicBezTo>
                  <a:cubicBezTo>
                    <a:pt x="145031" y="19950"/>
                    <a:pt x="200820" y="45199"/>
                    <a:pt x="200820" y="45199"/>
                  </a:cubicBezTo>
                  <a:cubicBezTo>
                    <a:pt x="210232" y="73435"/>
                    <a:pt x="218503" y="110781"/>
                    <a:pt x="243682" y="130924"/>
                  </a:cubicBezTo>
                  <a:cubicBezTo>
                    <a:pt x="255442" y="140332"/>
                    <a:pt x="272257" y="140449"/>
                    <a:pt x="286545" y="145211"/>
                  </a:cubicBezTo>
                  <a:cubicBezTo>
                    <a:pt x="291307" y="159499"/>
                    <a:pt x="291424" y="176314"/>
                    <a:pt x="300832" y="188074"/>
                  </a:cubicBezTo>
                  <a:cubicBezTo>
                    <a:pt x="311559" y="201483"/>
                    <a:pt x="340327" y="199811"/>
                    <a:pt x="343695" y="216649"/>
                  </a:cubicBezTo>
                  <a:cubicBezTo>
                    <a:pt x="351225" y="254300"/>
                    <a:pt x="334170" y="292849"/>
                    <a:pt x="329407" y="330949"/>
                  </a:cubicBezTo>
                  <a:cubicBezTo>
                    <a:pt x="305595" y="326186"/>
                    <a:pt x="280708" y="325188"/>
                    <a:pt x="257970" y="316661"/>
                  </a:cubicBezTo>
                  <a:cubicBezTo>
                    <a:pt x="177287" y="286404"/>
                    <a:pt x="248165" y="294530"/>
                    <a:pt x="186532" y="245224"/>
                  </a:cubicBezTo>
                  <a:cubicBezTo>
                    <a:pt x="174772" y="235816"/>
                    <a:pt x="157957" y="235699"/>
                    <a:pt x="143670" y="230936"/>
                  </a:cubicBezTo>
                  <a:cubicBezTo>
                    <a:pt x="129382" y="216649"/>
                    <a:pt x="113212" y="204023"/>
                    <a:pt x="100807" y="188074"/>
                  </a:cubicBezTo>
                  <a:cubicBezTo>
                    <a:pt x="79722" y="160965"/>
                    <a:pt x="43657" y="102349"/>
                    <a:pt x="43657" y="102349"/>
                  </a:cubicBezTo>
                  <a:cubicBezTo>
                    <a:pt x="12952" y="10234"/>
                    <a:pt x="-3967" y="14242"/>
                    <a:pt x="795" y="233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1DD3ED49-BB8B-4C8A-AF2A-545BE119B0E5}"/>
                </a:ext>
              </a:extLst>
            </p:cNvPr>
            <p:cNvSpPr/>
            <p:nvPr/>
          </p:nvSpPr>
          <p:spPr>
            <a:xfrm>
              <a:off x="3389612" y="2420122"/>
              <a:ext cx="119243" cy="85892"/>
            </a:xfrm>
            <a:custGeom>
              <a:avLst/>
              <a:gdLst>
                <a:gd name="connsiteX0" fmla="*/ 3720 w 119243"/>
                <a:gd name="connsiteY0" fmla="*/ 167 h 85892"/>
                <a:gd name="connsiteX1" fmla="*/ 118020 w 119243"/>
                <a:gd name="connsiteY1" fmla="*/ 43029 h 85892"/>
                <a:gd name="connsiteX2" fmla="*/ 103732 w 119243"/>
                <a:gd name="connsiteY2" fmla="*/ 85892 h 85892"/>
                <a:gd name="connsiteX3" fmla="*/ 60870 w 119243"/>
                <a:gd name="connsiteY3" fmla="*/ 71604 h 85892"/>
                <a:gd name="connsiteX4" fmla="*/ 32295 w 119243"/>
                <a:gd name="connsiteY4" fmla="*/ 28742 h 85892"/>
                <a:gd name="connsiteX5" fmla="*/ 3720 w 119243"/>
                <a:gd name="connsiteY5" fmla="*/ 167 h 8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43" h="85892">
                  <a:moveTo>
                    <a:pt x="3720" y="167"/>
                  </a:moveTo>
                  <a:cubicBezTo>
                    <a:pt x="18008" y="2548"/>
                    <a:pt x="105224" y="11038"/>
                    <a:pt x="118020" y="43029"/>
                  </a:cubicBezTo>
                  <a:cubicBezTo>
                    <a:pt x="123613" y="57012"/>
                    <a:pt x="108495" y="71604"/>
                    <a:pt x="103732" y="85892"/>
                  </a:cubicBezTo>
                  <a:cubicBezTo>
                    <a:pt x="89445" y="81129"/>
                    <a:pt x="72630" y="81012"/>
                    <a:pt x="60870" y="71604"/>
                  </a:cubicBezTo>
                  <a:cubicBezTo>
                    <a:pt x="47462" y="60877"/>
                    <a:pt x="47019" y="37576"/>
                    <a:pt x="32295" y="28742"/>
                  </a:cubicBezTo>
                  <a:cubicBezTo>
                    <a:pt x="20043" y="21391"/>
                    <a:pt x="-10568" y="-2214"/>
                    <a:pt x="3720" y="16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louk 33">
              <a:extLst>
                <a:ext uri="{FF2B5EF4-FFF2-40B4-BE49-F238E27FC236}">
                  <a16:creationId xmlns:a16="http://schemas.microsoft.com/office/drawing/2014/main" id="{FF374CE7-ECA7-4BB3-8CCA-CFEDE1D69AB3}"/>
                </a:ext>
              </a:extLst>
            </p:cNvPr>
            <p:cNvSpPr/>
            <p:nvPr/>
          </p:nvSpPr>
          <p:spPr>
            <a:xfrm rot="8095634">
              <a:off x="1880969" y="1452897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louk 34">
              <a:extLst>
                <a:ext uri="{FF2B5EF4-FFF2-40B4-BE49-F238E27FC236}">
                  <a16:creationId xmlns:a16="http://schemas.microsoft.com/office/drawing/2014/main" id="{EFCFA11E-01E6-4FA5-B22D-9B872D0665F0}"/>
                </a:ext>
              </a:extLst>
            </p:cNvPr>
            <p:cNvSpPr/>
            <p:nvPr/>
          </p:nvSpPr>
          <p:spPr>
            <a:xfrm rot="8095634">
              <a:off x="1873296" y="1740872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louk 35">
              <a:extLst>
                <a:ext uri="{FF2B5EF4-FFF2-40B4-BE49-F238E27FC236}">
                  <a16:creationId xmlns:a16="http://schemas.microsoft.com/office/drawing/2014/main" id="{A562E305-DFC4-42F8-95A3-93E408434912}"/>
                </a:ext>
              </a:extLst>
            </p:cNvPr>
            <p:cNvSpPr/>
            <p:nvPr/>
          </p:nvSpPr>
          <p:spPr>
            <a:xfrm rot="8095634">
              <a:off x="1897700" y="1591008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louk 37">
              <a:extLst>
                <a:ext uri="{FF2B5EF4-FFF2-40B4-BE49-F238E27FC236}">
                  <a16:creationId xmlns:a16="http://schemas.microsoft.com/office/drawing/2014/main" id="{D42186C6-C63F-4226-92DD-238193B60EF1}"/>
                </a:ext>
              </a:extLst>
            </p:cNvPr>
            <p:cNvSpPr/>
            <p:nvPr/>
          </p:nvSpPr>
          <p:spPr>
            <a:xfrm rot="8095634">
              <a:off x="1879869" y="2353800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louk 38">
              <a:extLst>
                <a:ext uri="{FF2B5EF4-FFF2-40B4-BE49-F238E27FC236}">
                  <a16:creationId xmlns:a16="http://schemas.microsoft.com/office/drawing/2014/main" id="{76F15AD9-1069-4F50-8259-0F8FD43CA157}"/>
                </a:ext>
              </a:extLst>
            </p:cNvPr>
            <p:cNvSpPr/>
            <p:nvPr/>
          </p:nvSpPr>
          <p:spPr>
            <a:xfrm rot="8095634">
              <a:off x="1874396" y="2197264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>
              <a:extLst>
                <a:ext uri="{FF2B5EF4-FFF2-40B4-BE49-F238E27FC236}">
                  <a16:creationId xmlns:a16="http://schemas.microsoft.com/office/drawing/2014/main" id="{DB0A062A-95F1-4A88-8649-05A8343A8272}"/>
                </a:ext>
              </a:extLst>
            </p:cNvPr>
            <p:cNvSpPr/>
            <p:nvPr/>
          </p:nvSpPr>
          <p:spPr>
            <a:xfrm rot="8095634">
              <a:off x="1869744" y="2037925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louk 40">
              <a:extLst>
                <a:ext uri="{FF2B5EF4-FFF2-40B4-BE49-F238E27FC236}">
                  <a16:creationId xmlns:a16="http://schemas.microsoft.com/office/drawing/2014/main" id="{251DADE0-A004-476F-AA68-677050D13DD7}"/>
                </a:ext>
              </a:extLst>
            </p:cNvPr>
            <p:cNvSpPr/>
            <p:nvPr/>
          </p:nvSpPr>
          <p:spPr>
            <a:xfrm rot="8095634">
              <a:off x="1890394" y="1878985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4">
              <a:extLst>
                <a:ext uri="{FF2B5EF4-FFF2-40B4-BE49-F238E27FC236}">
                  <a16:creationId xmlns:a16="http://schemas.microsoft.com/office/drawing/2014/main" id="{8011673A-C81F-46E5-8932-3AC06C077692}"/>
                </a:ext>
              </a:extLst>
            </p:cNvPr>
            <p:cNvSpPr/>
            <p:nvPr/>
          </p:nvSpPr>
          <p:spPr>
            <a:xfrm>
              <a:off x="3721572" y="3195985"/>
              <a:ext cx="385761" cy="1408843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  <a:gd name="connsiteX0" fmla="*/ 14286 w 385761"/>
                <a:gd name="connsiteY0" fmla="*/ 28280 h 1866473"/>
                <a:gd name="connsiteX1" fmla="*/ 371727 w 385761"/>
                <a:gd name="connsiteY1" fmla="*/ 0 h 1866473"/>
                <a:gd name="connsiteX2" fmla="*/ 357186 w 385761"/>
                <a:gd name="connsiteY2" fmla="*/ 656930 h 1866473"/>
                <a:gd name="connsiteX3" fmla="*/ 385761 w 385761"/>
                <a:gd name="connsiteY3" fmla="*/ 1866473 h 1866473"/>
                <a:gd name="connsiteX4" fmla="*/ 0 w 385761"/>
                <a:gd name="connsiteY4" fmla="*/ 1016781 h 1866473"/>
                <a:gd name="connsiteX5" fmla="*/ 14286 w 385761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5761" h="1866473">
                  <a:moveTo>
                    <a:pt x="14286" y="28280"/>
                  </a:moveTo>
                  <a:cubicBezTo>
                    <a:pt x="90571" y="28378"/>
                    <a:pt x="295442" y="-98"/>
                    <a:pt x="371727" y="0"/>
                  </a:cubicBezTo>
                  <a:lnTo>
                    <a:pt x="357186" y="656930"/>
                  </a:lnTo>
                  <a:lnTo>
                    <a:pt x="385761" y="1866473"/>
                  </a:lnTo>
                  <a:lnTo>
                    <a:pt x="0" y="1016781"/>
                  </a:lnTo>
                  <a:lnTo>
                    <a:pt x="14286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35">
              <a:extLst>
                <a:ext uri="{FF2B5EF4-FFF2-40B4-BE49-F238E27FC236}">
                  <a16:creationId xmlns:a16="http://schemas.microsoft.com/office/drawing/2014/main" id="{62649743-A3EF-4010-9EC5-6470B72D1319}"/>
                </a:ext>
              </a:extLst>
            </p:cNvPr>
            <p:cNvSpPr/>
            <p:nvPr/>
          </p:nvSpPr>
          <p:spPr>
            <a:xfrm>
              <a:off x="4088621" y="3934430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>
              <a:extLst>
                <a:ext uri="{FF2B5EF4-FFF2-40B4-BE49-F238E27FC236}">
                  <a16:creationId xmlns:a16="http://schemas.microsoft.com/office/drawing/2014/main" id="{D756CF10-2333-4CFF-ABA5-54BADE3C5B2D}"/>
                </a:ext>
              </a:extLst>
            </p:cNvPr>
            <p:cNvSpPr/>
            <p:nvPr/>
          </p:nvSpPr>
          <p:spPr>
            <a:xfrm>
              <a:off x="3899170" y="3915050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>
              <a:extLst>
                <a:ext uri="{FF2B5EF4-FFF2-40B4-BE49-F238E27FC236}">
                  <a16:creationId xmlns:a16="http://schemas.microsoft.com/office/drawing/2014/main" id="{D9AF1974-2322-4199-9AAB-76D23BDF04F3}"/>
                </a:ext>
              </a:extLst>
            </p:cNvPr>
            <p:cNvSpPr/>
            <p:nvPr/>
          </p:nvSpPr>
          <p:spPr>
            <a:xfrm>
              <a:off x="3852056" y="3368689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Volný tvar: obrazec 1">
              <a:extLst>
                <a:ext uri="{FF2B5EF4-FFF2-40B4-BE49-F238E27FC236}">
                  <a16:creationId xmlns:a16="http://schemas.microsoft.com/office/drawing/2014/main" id="{97CA4F81-4242-42BB-83A5-A1FBFC9DE879}"/>
                </a:ext>
              </a:extLst>
            </p:cNvPr>
            <p:cNvSpPr/>
            <p:nvPr/>
          </p:nvSpPr>
          <p:spPr>
            <a:xfrm>
              <a:off x="3600450" y="4014788"/>
              <a:ext cx="342900" cy="157162"/>
            </a:xfrm>
            <a:custGeom>
              <a:avLst/>
              <a:gdLst>
                <a:gd name="connsiteX0" fmla="*/ 0 w 342900"/>
                <a:gd name="connsiteY0" fmla="*/ 157162 h 157162"/>
                <a:gd name="connsiteX1" fmla="*/ 71438 w 342900"/>
                <a:gd name="connsiteY1" fmla="*/ 114300 h 157162"/>
                <a:gd name="connsiteX2" fmla="*/ 128588 w 342900"/>
                <a:gd name="connsiteY2" fmla="*/ 28575 h 157162"/>
                <a:gd name="connsiteX3" fmla="*/ 214313 w 342900"/>
                <a:gd name="connsiteY3" fmla="*/ 0 h 157162"/>
                <a:gd name="connsiteX4" fmla="*/ 342900 w 342900"/>
                <a:gd name="connsiteY4" fmla="*/ 14287 h 157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900" h="157162">
                  <a:moveTo>
                    <a:pt x="0" y="157162"/>
                  </a:moveTo>
                  <a:cubicBezTo>
                    <a:pt x="23813" y="142875"/>
                    <a:pt x="51802" y="133936"/>
                    <a:pt x="71438" y="114300"/>
                  </a:cubicBezTo>
                  <a:cubicBezTo>
                    <a:pt x="95722" y="90016"/>
                    <a:pt x="96007" y="39435"/>
                    <a:pt x="128588" y="28575"/>
                  </a:cubicBezTo>
                  <a:lnTo>
                    <a:pt x="214313" y="0"/>
                  </a:lnTo>
                  <a:lnTo>
                    <a:pt x="342900" y="14287"/>
                  </a:ln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Volný tvar: obrazec 3">
              <a:extLst>
                <a:ext uri="{FF2B5EF4-FFF2-40B4-BE49-F238E27FC236}">
                  <a16:creationId xmlns:a16="http://schemas.microsoft.com/office/drawing/2014/main" id="{E08A6D70-EB1E-45B8-8832-BCDB2311612C}"/>
                </a:ext>
              </a:extLst>
            </p:cNvPr>
            <p:cNvSpPr/>
            <p:nvPr/>
          </p:nvSpPr>
          <p:spPr>
            <a:xfrm>
              <a:off x="3643313" y="3228975"/>
              <a:ext cx="275325" cy="257175"/>
            </a:xfrm>
            <a:custGeom>
              <a:avLst/>
              <a:gdLst>
                <a:gd name="connsiteX0" fmla="*/ 0 w 275325"/>
                <a:gd name="connsiteY0" fmla="*/ 0 h 257175"/>
                <a:gd name="connsiteX1" fmla="*/ 171450 w 275325"/>
                <a:gd name="connsiteY1" fmla="*/ 28575 h 257175"/>
                <a:gd name="connsiteX2" fmla="*/ 214312 w 275325"/>
                <a:gd name="connsiteY2" fmla="*/ 42863 h 257175"/>
                <a:gd name="connsiteX3" fmla="*/ 257175 w 275325"/>
                <a:gd name="connsiteY3" fmla="*/ 71438 h 257175"/>
                <a:gd name="connsiteX4" fmla="*/ 271462 w 275325"/>
                <a:gd name="connsiteY4" fmla="*/ 257175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325" h="257175">
                  <a:moveTo>
                    <a:pt x="0" y="0"/>
                  </a:moveTo>
                  <a:cubicBezTo>
                    <a:pt x="92752" y="11594"/>
                    <a:pt x="98034" y="7599"/>
                    <a:pt x="171450" y="28575"/>
                  </a:cubicBezTo>
                  <a:cubicBezTo>
                    <a:pt x="185931" y="32712"/>
                    <a:pt x="200842" y="36128"/>
                    <a:pt x="214312" y="42863"/>
                  </a:cubicBezTo>
                  <a:cubicBezTo>
                    <a:pt x="229671" y="50542"/>
                    <a:pt x="242887" y="61913"/>
                    <a:pt x="257175" y="71438"/>
                  </a:cubicBezTo>
                  <a:cubicBezTo>
                    <a:pt x="286522" y="159481"/>
                    <a:pt x="271462" y="99240"/>
                    <a:pt x="271462" y="257175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Znak plus 54">
            <a:extLst>
              <a:ext uri="{FF2B5EF4-FFF2-40B4-BE49-F238E27FC236}">
                <a16:creationId xmlns:a16="http://schemas.microsoft.com/office/drawing/2014/main" id="{FCB96EC0-35E2-40B7-91D9-2EB34C20FD9B}"/>
              </a:ext>
            </a:extLst>
          </p:cNvPr>
          <p:cNvSpPr/>
          <p:nvPr/>
        </p:nvSpPr>
        <p:spPr>
          <a:xfrm>
            <a:off x="9951493" y="2167278"/>
            <a:ext cx="914400" cy="9144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nak minus 55">
            <a:extLst>
              <a:ext uri="{FF2B5EF4-FFF2-40B4-BE49-F238E27FC236}">
                <a16:creationId xmlns:a16="http://schemas.microsoft.com/office/drawing/2014/main" id="{1F3C598F-4AAC-4912-A1DC-817EB01F3BD5}"/>
              </a:ext>
            </a:extLst>
          </p:cNvPr>
          <p:cNvSpPr/>
          <p:nvPr/>
        </p:nvSpPr>
        <p:spPr>
          <a:xfrm>
            <a:off x="9981029" y="3409377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FBFEF8C-A289-4394-A0FA-70C1CA45A674}"/>
              </a:ext>
            </a:extLst>
          </p:cNvPr>
          <p:cNvSpPr/>
          <p:nvPr/>
        </p:nvSpPr>
        <p:spPr>
          <a:xfrm>
            <a:off x="9462121" y="3801714"/>
            <a:ext cx="215631" cy="20741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B3D95EE2-54CB-488F-9242-52B664E858CC}"/>
              </a:ext>
            </a:extLst>
          </p:cNvPr>
          <p:cNvSpPr/>
          <p:nvPr/>
        </p:nvSpPr>
        <p:spPr>
          <a:xfrm>
            <a:off x="9448800" y="2496098"/>
            <a:ext cx="215631" cy="20741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76BA4D61-7AC1-47F4-A9CA-35A8FEB015A0}"/>
              </a:ext>
            </a:extLst>
          </p:cNvPr>
          <p:cNvSpPr/>
          <p:nvPr/>
        </p:nvSpPr>
        <p:spPr>
          <a:xfrm>
            <a:off x="6324600" y="1815164"/>
            <a:ext cx="182880" cy="19145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>
            <a:extLst>
              <a:ext uri="{FF2B5EF4-FFF2-40B4-BE49-F238E27FC236}">
                <a16:creationId xmlns:a16="http://schemas.microsoft.com/office/drawing/2014/main" id="{F0D742D5-6644-4C04-A0C3-9A42074A22B7}"/>
              </a:ext>
            </a:extLst>
          </p:cNvPr>
          <p:cNvSpPr/>
          <p:nvPr/>
        </p:nvSpPr>
        <p:spPr>
          <a:xfrm>
            <a:off x="6979905" y="1815164"/>
            <a:ext cx="182880" cy="19145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7B990E58-16BE-4B38-A430-5D3F184C28C1}"/>
              </a:ext>
            </a:extLst>
          </p:cNvPr>
          <p:cNvCxnSpPr>
            <a:cxnSpLocks/>
          </p:cNvCxnSpPr>
          <p:nvPr/>
        </p:nvCxnSpPr>
        <p:spPr>
          <a:xfrm flipV="1">
            <a:off x="6491785" y="1658628"/>
            <a:ext cx="671000" cy="2242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3C673A7-A959-419C-AF07-38E74DAE68FC}"/>
              </a:ext>
            </a:extLst>
          </p:cNvPr>
          <p:cNvCxnSpPr>
            <a:stCxn id="58" idx="6"/>
          </p:cNvCxnSpPr>
          <p:nvPr/>
        </p:nvCxnSpPr>
        <p:spPr>
          <a:xfrm flipV="1">
            <a:off x="7162785" y="1910889"/>
            <a:ext cx="2393830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59CD88D8-94A8-490B-BC79-C4B0A558AF8C}"/>
              </a:ext>
            </a:extLst>
          </p:cNvPr>
          <p:cNvCxnSpPr>
            <a:endCxn id="57" idx="0"/>
          </p:cNvCxnSpPr>
          <p:nvPr/>
        </p:nvCxnSpPr>
        <p:spPr>
          <a:xfrm>
            <a:off x="9556615" y="1910889"/>
            <a:ext cx="1" cy="58520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D51C8A54-A6F2-41C2-B0B7-41D71E645611}"/>
              </a:ext>
            </a:extLst>
          </p:cNvPr>
          <p:cNvCxnSpPr/>
          <p:nvPr/>
        </p:nvCxnSpPr>
        <p:spPr>
          <a:xfrm>
            <a:off x="4261783" y="3363432"/>
            <a:ext cx="107449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5B462988-9832-4531-8DC1-1AA6D5E7A33B}"/>
              </a:ext>
            </a:extLst>
          </p:cNvPr>
          <p:cNvCxnSpPr>
            <a:cxnSpLocks/>
          </p:cNvCxnSpPr>
          <p:nvPr/>
        </p:nvCxnSpPr>
        <p:spPr>
          <a:xfrm flipV="1">
            <a:off x="5336276" y="1910889"/>
            <a:ext cx="0" cy="145254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8A2BB001-5A8E-40F9-A602-F64A5189F60B}"/>
              </a:ext>
            </a:extLst>
          </p:cNvPr>
          <p:cNvCxnSpPr>
            <a:cxnSpLocks/>
            <a:endCxn id="15" idx="2"/>
          </p:cNvCxnSpPr>
          <p:nvPr/>
        </p:nvCxnSpPr>
        <p:spPr>
          <a:xfrm>
            <a:off x="5336275" y="1910890"/>
            <a:ext cx="9883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>
            <a:extLst>
              <a:ext uri="{FF2B5EF4-FFF2-40B4-BE49-F238E27FC236}">
                <a16:creationId xmlns:a16="http://schemas.microsoft.com/office/drawing/2014/main" id="{CF2FE8FC-2986-475A-8A52-CB91B708D39E}"/>
              </a:ext>
            </a:extLst>
          </p:cNvPr>
          <p:cNvCxnSpPr>
            <a:cxnSpLocks/>
          </p:cNvCxnSpPr>
          <p:nvPr/>
        </p:nvCxnSpPr>
        <p:spPr>
          <a:xfrm>
            <a:off x="4431319" y="3922394"/>
            <a:ext cx="5046591" cy="23753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>
            <a:extLst>
              <a:ext uri="{FF2B5EF4-FFF2-40B4-BE49-F238E27FC236}">
                <a16:creationId xmlns:a16="http://schemas.microsoft.com/office/drawing/2014/main" id="{58C58509-959B-4D4A-A634-02B98E724181}"/>
              </a:ext>
            </a:extLst>
          </p:cNvPr>
          <p:cNvCxnSpPr>
            <a:cxnSpLocks/>
          </p:cNvCxnSpPr>
          <p:nvPr/>
        </p:nvCxnSpPr>
        <p:spPr>
          <a:xfrm flipH="1">
            <a:off x="9432775" y="2447017"/>
            <a:ext cx="197374" cy="3033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>
            <a:extLst>
              <a:ext uri="{FF2B5EF4-FFF2-40B4-BE49-F238E27FC236}">
                <a16:creationId xmlns:a16="http://schemas.microsoft.com/office/drawing/2014/main" id="{193233CA-18C3-4F46-86E1-9FF5A03312B8}"/>
              </a:ext>
            </a:extLst>
          </p:cNvPr>
          <p:cNvCxnSpPr/>
          <p:nvPr/>
        </p:nvCxnSpPr>
        <p:spPr>
          <a:xfrm flipH="1">
            <a:off x="9448800" y="3721275"/>
            <a:ext cx="215631" cy="3684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0FDE272C-B266-453E-9B9A-FFC4B29FA9B0}"/>
              </a:ext>
            </a:extLst>
          </p:cNvPr>
          <p:cNvGrpSpPr/>
          <p:nvPr/>
        </p:nvGrpSpPr>
        <p:grpSpPr>
          <a:xfrm>
            <a:off x="2106648" y="5836716"/>
            <a:ext cx="1012406" cy="535760"/>
            <a:chOff x="2106648" y="5836716"/>
            <a:chExt cx="1012406" cy="535760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FD5BFC74-4226-4ECA-8AC0-60342E7F08D5}"/>
                </a:ext>
              </a:extLst>
            </p:cNvPr>
            <p:cNvGrpSpPr/>
            <p:nvPr/>
          </p:nvGrpSpPr>
          <p:grpSpPr>
            <a:xfrm>
              <a:off x="2548410" y="5916229"/>
              <a:ext cx="570644" cy="195377"/>
              <a:chOff x="5336275" y="4555446"/>
              <a:chExt cx="759725" cy="260528"/>
            </a:xfrm>
          </p:grpSpPr>
          <p:sp>
            <p:nvSpPr>
              <p:cNvPr id="79" name="Ovál 78">
                <a:extLst>
                  <a:ext uri="{FF2B5EF4-FFF2-40B4-BE49-F238E27FC236}">
                    <a16:creationId xmlns:a16="http://schemas.microsoft.com/office/drawing/2014/main" id="{06F332DB-D2E4-486E-B758-75CBEB4E7C67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0" name="Přímá spojnice 79">
                <a:extLst>
                  <a:ext uri="{FF2B5EF4-FFF2-40B4-BE49-F238E27FC236}">
                    <a16:creationId xmlns:a16="http://schemas.microsoft.com/office/drawing/2014/main" id="{DD201A97-FD1C-422F-92E9-52AADFB948F6}"/>
                  </a:ext>
                </a:extLst>
              </p:cNvPr>
              <p:cNvCxnSpPr>
                <a:stCxn id="79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Skupina 80">
              <a:extLst>
                <a:ext uri="{FF2B5EF4-FFF2-40B4-BE49-F238E27FC236}">
                  <a16:creationId xmlns:a16="http://schemas.microsoft.com/office/drawing/2014/main" id="{7F0D7DC9-D5FA-47CE-B122-58DD85637A69}"/>
                </a:ext>
              </a:extLst>
            </p:cNvPr>
            <p:cNvGrpSpPr/>
            <p:nvPr/>
          </p:nvGrpSpPr>
          <p:grpSpPr>
            <a:xfrm>
              <a:off x="2302770" y="6177099"/>
              <a:ext cx="570644" cy="195377"/>
              <a:chOff x="5336275" y="4555446"/>
              <a:chExt cx="759725" cy="260528"/>
            </a:xfrm>
          </p:grpSpPr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70F3EF19-F20D-485F-8C18-869E1CFE3A22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3" name="Přímá spojnice 82">
                <a:extLst>
                  <a:ext uri="{FF2B5EF4-FFF2-40B4-BE49-F238E27FC236}">
                    <a16:creationId xmlns:a16="http://schemas.microsoft.com/office/drawing/2014/main" id="{0FFEA210-2AB1-4CE5-B4FB-A5E520F83800}"/>
                  </a:ext>
                </a:extLst>
              </p:cNvPr>
              <p:cNvCxnSpPr>
                <a:stCxn id="82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4" name="Skupina 83">
              <a:extLst>
                <a:ext uri="{FF2B5EF4-FFF2-40B4-BE49-F238E27FC236}">
                  <a16:creationId xmlns:a16="http://schemas.microsoft.com/office/drawing/2014/main" id="{391FAF32-B633-4956-A53C-5AC717C1431B}"/>
                </a:ext>
              </a:extLst>
            </p:cNvPr>
            <p:cNvGrpSpPr/>
            <p:nvPr/>
          </p:nvGrpSpPr>
          <p:grpSpPr>
            <a:xfrm>
              <a:off x="2414686" y="5993141"/>
              <a:ext cx="570644" cy="195377"/>
              <a:chOff x="5336275" y="4555446"/>
              <a:chExt cx="759725" cy="260528"/>
            </a:xfrm>
          </p:grpSpPr>
          <p:sp>
            <p:nvSpPr>
              <p:cNvPr id="85" name="Ovál 84">
                <a:extLst>
                  <a:ext uri="{FF2B5EF4-FFF2-40B4-BE49-F238E27FC236}">
                    <a16:creationId xmlns:a16="http://schemas.microsoft.com/office/drawing/2014/main" id="{5E75B8E1-E132-4668-8A87-9566EADF0EE1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6" name="Přímá spojnice 85">
                <a:extLst>
                  <a:ext uri="{FF2B5EF4-FFF2-40B4-BE49-F238E27FC236}">
                    <a16:creationId xmlns:a16="http://schemas.microsoft.com/office/drawing/2014/main" id="{C6D4A6CD-901A-4FAC-8F1C-DE2A7C09CCF7}"/>
                  </a:ext>
                </a:extLst>
              </p:cNvPr>
              <p:cNvCxnSpPr>
                <a:stCxn id="85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7" name="Skupina 86">
              <a:extLst>
                <a:ext uri="{FF2B5EF4-FFF2-40B4-BE49-F238E27FC236}">
                  <a16:creationId xmlns:a16="http://schemas.microsoft.com/office/drawing/2014/main" id="{EA53D0F4-8973-41F5-B794-CCC5F362A922}"/>
                </a:ext>
              </a:extLst>
            </p:cNvPr>
            <p:cNvGrpSpPr/>
            <p:nvPr/>
          </p:nvGrpSpPr>
          <p:grpSpPr>
            <a:xfrm rot="955202">
              <a:off x="2201796" y="6018255"/>
              <a:ext cx="570644" cy="195377"/>
              <a:chOff x="5336275" y="4555446"/>
              <a:chExt cx="759725" cy="260528"/>
            </a:xfrm>
          </p:grpSpPr>
          <p:sp>
            <p:nvSpPr>
              <p:cNvPr id="88" name="Ovál 87">
                <a:extLst>
                  <a:ext uri="{FF2B5EF4-FFF2-40B4-BE49-F238E27FC236}">
                    <a16:creationId xmlns:a16="http://schemas.microsoft.com/office/drawing/2014/main" id="{50365B4E-D745-40FF-80D6-6F5201CAEBFA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9" name="Přímá spojnice 88">
                <a:extLst>
                  <a:ext uri="{FF2B5EF4-FFF2-40B4-BE49-F238E27FC236}">
                    <a16:creationId xmlns:a16="http://schemas.microsoft.com/office/drawing/2014/main" id="{772E0512-F84D-491A-96FF-6808BAD53979}"/>
                  </a:ext>
                </a:extLst>
              </p:cNvPr>
              <p:cNvCxnSpPr>
                <a:stCxn id="88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" name="Skupina 89">
              <a:extLst>
                <a:ext uri="{FF2B5EF4-FFF2-40B4-BE49-F238E27FC236}">
                  <a16:creationId xmlns:a16="http://schemas.microsoft.com/office/drawing/2014/main" id="{B62FB67E-52C3-4F78-A76A-ECFBC71E1F8D}"/>
                </a:ext>
              </a:extLst>
            </p:cNvPr>
            <p:cNvGrpSpPr/>
            <p:nvPr/>
          </p:nvGrpSpPr>
          <p:grpSpPr>
            <a:xfrm>
              <a:off x="2106648" y="6093430"/>
              <a:ext cx="570644" cy="195377"/>
              <a:chOff x="5336275" y="4555446"/>
              <a:chExt cx="759725" cy="260528"/>
            </a:xfrm>
          </p:grpSpPr>
          <p:sp>
            <p:nvSpPr>
              <p:cNvPr id="91" name="Ovál 90">
                <a:extLst>
                  <a:ext uri="{FF2B5EF4-FFF2-40B4-BE49-F238E27FC236}">
                    <a16:creationId xmlns:a16="http://schemas.microsoft.com/office/drawing/2014/main" id="{6C56B046-4409-4E6C-8988-53203E7D23CC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2" name="Přímá spojnice 91">
                <a:extLst>
                  <a:ext uri="{FF2B5EF4-FFF2-40B4-BE49-F238E27FC236}">
                    <a16:creationId xmlns:a16="http://schemas.microsoft.com/office/drawing/2014/main" id="{02EC15D2-11D3-4435-85F1-B952CC7404E5}"/>
                  </a:ext>
                </a:extLst>
              </p:cNvPr>
              <p:cNvCxnSpPr>
                <a:stCxn id="91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3" name="Skupina 92">
              <a:extLst>
                <a:ext uri="{FF2B5EF4-FFF2-40B4-BE49-F238E27FC236}">
                  <a16:creationId xmlns:a16="http://schemas.microsoft.com/office/drawing/2014/main" id="{B04D2497-B30F-4F1D-A871-E87AF86F7307}"/>
                </a:ext>
              </a:extLst>
            </p:cNvPr>
            <p:cNvGrpSpPr/>
            <p:nvPr/>
          </p:nvGrpSpPr>
          <p:grpSpPr>
            <a:xfrm>
              <a:off x="2377007" y="5836716"/>
              <a:ext cx="570644" cy="195377"/>
              <a:chOff x="5336275" y="4555446"/>
              <a:chExt cx="759725" cy="260528"/>
            </a:xfrm>
          </p:grpSpPr>
          <p:sp>
            <p:nvSpPr>
              <p:cNvPr id="94" name="Ovál 93">
                <a:extLst>
                  <a:ext uri="{FF2B5EF4-FFF2-40B4-BE49-F238E27FC236}">
                    <a16:creationId xmlns:a16="http://schemas.microsoft.com/office/drawing/2014/main" id="{5B356A19-3E28-4267-81F9-D41C28AC026C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5" name="Přímá spojnice 94">
                <a:extLst>
                  <a:ext uri="{FF2B5EF4-FFF2-40B4-BE49-F238E27FC236}">
                    <a16:creationId xmlns:a16="http://schemas.microsoft.com/office/drawing/2014/main" id="{F1A347A9-7506-4C29-8E26-5F00BA6A60B4}"/>
                  </a:ext>
                </a:extLst>
              </p:cNvPr>
              <p:cNvCxnSpPr>
                <a:stCxn id="94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Obdélník 2">
            <a:extLst>
              <a:ext uri="{FF2B5EF4-FFF2-40B4-BE49-F238E27FC236}">
                <a16:creationId xmlns:a16="http://schemas.microsoft.com/office/drawing/2014/main" id="{0DBF1A04-F273-4FDE-9BE6-0CE80AE5B7E3}"/>
              </a:ext>
            </a:extLst>
          </p:cNvPr>
          <p:cNvSpPr/>
          <p:nvPr/>
        </p:nvSpPr>
        <p:spPr>
          <a:xfrm>
            <a:off x="6491785" y="4961252"/>
            <a:ext cx="2118354" cy="53640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F6BEB2B-E0EB-4D84-BE1B-BC96F9C3BED3}"/>
              </a:ext>
            </a:extLst>
          </p:cNvPr>
          <p:cNvCxnSpPr>
            <a:stCxn id="15" idx="6"/>
            <a:endCxn id="58" idx="2"/>
          </p:cNvCxnSpPr>
          <p:nvPr/>
        </p:nvCxnSpPr>
        <p:spPr>
          <a:xfrm>
            <a:off x="6507480" y="1910890"/>
            <a:ext cx="472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CC9CC3BA-E9B4-4A1B-89F6-605334147662}"/>
              </a:ext>
            </a:extLst>
          </p:cNvPr>
          <p:cNvSpPr txBox="1"/>
          <p:nvPr/>
        </p:nvSpPr>
        <p:spPr>
          <a:xfrm>
            <a:off x="5423704" y="4388459"/>
            <a:ext cx="4672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se stane, když zapneme vypínač?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43A95E6E-E5A9-4610-8815-64AD5F18FC2A}"/>
              </a:ext>
            </a:extLst>
          </p:cNvPr>
          <p:cNvSpPr txBox="1"/>
          <p:nvPr/>
        </p:nvSpPr>
        <p:spPr>
          <a:xfrm>
            <a:off x="5336275" y="5789799"/>
            <a:ext cx="503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Hřebíčky se přichytí k železnému jádru.</a:t>
            </a:r>
          </a:p>
        </p:txBody>
      </p:sp>
    </p:spTree>
    <p:extLst>
      <p:ext uri="{BB962C8B-B14F-4D97-AF65-F5344CB8AC3E}">
        <p14:creationId xmlns:p14="http://schemas.microsoft.com/office/powerpoint/2010/main" val="166536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3.7037E-6 L 0.00039 -0.11158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>
            <a:extLst>
              <a:ext uri="{FF2B5EF4-FFF2-40B4-BE49-F238E27FC236}">
                <a16:creationId xmlns:a16="http://schemas.microsoft.com/office/drawing/2014/main" id="{E5B91DA7-BF83-4BD0-8994-D2D2FF5BCF97}"/>
              </a:ext>
            </a:extLst>
          </p:cNvPr>
          <p:cNvGrpSpPr/>
          <p:nvPr/>
        </p:nvGrpSpPr>
        <p:grpSpPr>
          <a:xfrm>
            <a:off x="1205846" y="54152"/>
            <a:ext cx="3834007" cy="5080230"/>
            <a:chOff x="1379716" y="196859"/>
            <a:chExt cx="3834007" cy="5080230"/>
          </a:xfrm>
        </p:grpSpPr>
        <p:sp>
          <p:nvSpPr>
            <p:cNvPr id="44" name="Obdélník 35">
              <a:extLst>
                <a:ext uri="{FF2B5EF4-FFF2-40B4-BE49-F238E27FC236}">
                  <a16:creationId xmlns:a16="http://schemas.microsoft.com/office/drawing/2014/main" id="{FAD60AAA-CE25-44D5-A7EA-C12621511C38}"/>
                </a:ext>
              </a:extLst>
            </p:cNvPr>
            <p:cNvSpPr/>
            <p:nvPr/>
          </p:nvSpPr>
          <p:spPr>
            <a:xfrm>
              <a:off x="3903296" y="337109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rychle 10">
              <a:extLst>
                <a:ext uri="{FF2B5EF4-FFF2-40B4-BE49-F238E27FC236}">
                  <a16:creationId xmlns:a16="http://schemas.microsoft.com/office/drawing/2014/main" id="{C3AAB554-96A2-442F-BD79-C557001B2836}"/>
                </a:ext>
              </a:extLst>
            </p:cNvPr>
            <p:cNvSpPr/>
            <p:nvPr/>
          </p:nvSpPr>
          <p:spPr>
            <a:xfrm flipH="1">
              <a:off x="2449811" y="4550675"/>
              <a:ext cx="57064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7A3A362C-5F6E-4FAC-B04A-73DFFF8F32FC}"/>
                </a:ext>
              </a:extLst>
            </p:cNvPr>
            <p:cNvSpPr/>
            <p:nvPr/>
          </p:nvSpPr>
          <p:spPr>
            <a:xfrm>
              <a:off x="1523392" y="3686968"/>
              <a:ext cx="2655541" cy="1011185"/>
            </a:xfrm>
            <a:custGeom>
              <a:avLst/>
              <a:gdLst>
                <a:gd name="connsiteX0" fmla="*/ 0 w 2184054"/>
                <a:gd name="connsiteY0" fmla="*/ 0 h 996898"/>
                <a:gd name="connsiteX1" fmla="*/ 2184054 w 2184054"/>
                <a:gd name="connsiteY1" fmla="*/ 0 h 996898"/>
                <a:gd name="connsiteX2" fmla="*/ 2184054 w 2184054"/>
                <a:gd name="connsiteY2" fmla="*/ 996898 h 996898"/>
                <a:gd name="connsiteX3" fmla="*/ 0 w 2184054"/>
                <a:gd name="connsiteY3" fmla="*/ 996898 h 996898"/>
                <a:gd name="connsiteX4" fmla="*/ 0 w 2184054"/>
                <a:gd name="connsiteY4" fmla="*/ 0 h 996898"/>
                <a:gd name="connsiteX0" fmla="*/ 0 w 2655541"/>
                <a:gd name="connsiteY0" fmla="*/ 0 h 996898"/>
                <a:gd name="connsiteX1" fmla="*/ 2655541 w 2655541"/>
                <a:gd name="connsiteY1" fmla="*/ 0 h 996898"/>
                <a:gd name="connsiteX2" fmla="*/ 2655541 w 2655541"/>
                <a:gd name="connsiteY2" fmla="*/ 996898 h 996898"/>
                <a:gd name="connsiteX3" fmla="*/ 471487 w 2655541"/>
                <a:gd name="connsiteY3" fmla="*/ 996898 h 996898"/>
                <a:gd name="connsiteX4" fmla="*/ 0 w 2655541"/>
                <a:gd name="connsiteY4" fmla="*/ 0 h 996898"/>
                <a:gd name="connsiteX0" fmla="*/ 0 w 2655541"/>
                <a:gd name="connsiteY0" fmla="*/ 14287 h 1011185"/>
                <a:gd name="connsiteX1" fmla="*/ 2241203 w 2655541"/>
                <a:gd name="connsiteY1" fmla="*/ 0 h 1011185"/>
                <a:gd name="connsiteX2" fmla="*/ 2655541 w 2655541"/>
                <a:gd name="connsiteY2" fmla="*/ 1011185 h 1011185"/>
                <a:gd name="connsiteX3" fmla="*/ 471487 w 2655541"/>
                <a:gd name="connsiteY3" fmla="*/ 1011185 h 1011185"/>
                <a:gd name="connsiteX4" fmla="*/ 0 w 2655541"/>
                <a:gd name="connsiteY4" fmla="*/ 14287 h 1011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5541" h="1011185">
                  <a:moveTo>
                    <a:pt x="0" y="14287"/>
                  </a:moveTo>
                  <a:lnTo>
                    <a:pt x="2241203" y="0"/>
                  </a:lnTo>
                  <a:lnTo>
                    <a:pt x="2655541" y="1011185"/>
                  </a:lnTo>
                  <a:lnTo>
                    <a:pt x="471487" y="1011185"/>
                  </a:lnTo>
                  <a:lnTo>
                    <a:pt x="0" y="14287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54A491B0-ACAB-4F88-A572-14D46A9CB1E8}"/>
                </a:ext>
              </a:extLst>
            </p:cNvPr>
            <p:cNvSpPr/>
            <p:nvPr/>
          </p:nvSpPr>
          <p:spPr>
            <a:xfrm>
              <a:off x="1379716" y="2437802"/>
              <a:ext cx="2685128" cy="782586"/>
            </a:xfrm>
            <a:custGeom>
              <a:avLst/>
              <a:gdLst>
                <a:gd name="connsiteX0" fmla="*/ 0 w 2242216"/>
                <a:gd name="connsiteY0" fmla="*/ 0 h 768299"/>
                <a:gd name="connsiteX1" fmla="*/ 2242216 w 2242216"/>
                <a:gd name="connsiteY1" fmla="*/ 0 h 768299"/>
                <a:gd name="connsiteX2" fmla="*/ 2242216 w 2242216"/>
                <a:gd name="connsiteY2" fmla="*/ 768299 h 768299"/>
                <a:gd name="connsiteX3" fmla="*/ 0 w 2242216"/>
                <a:gd name="connsiteY3" fmla="*/ 768299 h 768299"/>
                <a:gd name="connsiteX4" fmla="*/ 0 w 2242216"/>
                <a:gd name="connsiteY4" fmla="*/ 0 h 768299"/>
                <a:gd name="connsiteX0" fmla="*/ 0 w 2685128"/>
                <a:gd name="connsiteY0" fmla="*/ 14287 h 768299"/>
                <a:gd name="connsiteX1" fmla="*/ 2685128 w 2685128"/>
                <a:gd name="connsiteY1" fmla="*/ 0 h 768299"/>
                <a:gd name="connsiteX2" fmla="*/ 2685128 w 2685128"/>
                <a:gd name="connsiteY2" fmla="*/ 768299 h 768299"/>
                <a:gd name="connsiteX3" fmla="*/ 442912 w 2685128"/>
                <a:gd name="connsiteY3" fmla="*/ 768299 h 768299"/>
                <a:gd name="connsiteX4" fmla="*/ 0 w 2685128"/>
                <a:gd name="connsiteY4" fmla="*/ 14287 h 768299"/>
                <a:gd name="connsiteX0" fmla="*/ 0 w 2685128"/>
                <a:gd name="connsiteY0" fmla="*/ 28574 h 782586"/>
                <a:gd name="connsiteX1" fmla="*/ 2113628 w 2685128"/>
                <a:gd name="connsiteY1" fmla="*/ 0 h 782586"/>
                <a:gd name="connsiteX2" fmla="*/ 2685128 w 2685128"/>
                <a:gd name="connsiteY2" fmla="*/ 782586 h 782586"/>
                <a:gd name="connsiteX3" fmla="*/ 442912 w 2685128"/>
                <a:gd name="connsiteY3" fmla="*/ 782586 h 782586"/>
                <a:gd name="connsiteX4" fmla="*/ 0 w 2685128"/>
                <a:gd name="connsiteY4" fmla="*/ 28574 h 78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5128" h="782586">
                  <a:moveTo>
                    <a:pt x="0" y="28574"/>
                  </a:moveTo>
                  <a:lnTo>
                    <a:pt x="2113628" y="0"/>
                  </a:lnTo>
                  <a:lnTo>
                    <a:pt x="2685128" y="782586"/>
                  </a:lnTo>
                  <a:lnTo>
                    <a:pt x="442912" y="782586"/>
                  </a:lnTo>
                  <a:lnTo>
                    <a:pt x="0" y="28574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 descr="Obsah obrázku přenosný počítač&#10;&#10;Popis byl vytvořen automaticky">
              <a:extLst>
                <a:ext uri="{FF2B5EF4-FFF2-40B4-BE49-F238E27FC236}">
                  <a16:creationId xmlns:a16="http://schemas.microsoft.com/office/drawing/2014/main" id="{36422485-32BB-436E-B9F6-CCD68C8ED9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887426" flipH="1">
              <a:off x="1748707" y="76163"/>
              <a:ext cx="3344319" cy="3585712"/>
            </a:xfrm>
            <a:prstGeom prst="rect">
              <a:avLst/>
            </a:prstGeom>
          </p:spPr>
        </p:pic>
        <p:sp>
          <p:nvSpPr>
            <p:cNvPr id="7" name="Volný tvar: obrazec 6">
              <a:extLst>
                <a:ext uri="{FF2B5EF4-FFF2-40B4-BE49-F238E27FC236}">
                  <a16:creationId xmlns:a16="http://schemas.microsoft.com/office/drawing/2014/main" id="{88C5B601-A290-4292-9BDA-3AEC99F12C28}"/>
                </a:ext>
              </a:extLst>
            </p:cNvPr>
            <p:cNvSpPr/>
            <p:nvPr/>
          </p:nvSpPr>
          <p:spPr>
            <a:xfrm>
              <a:off x="3484192" y="2517400"/>
              <a:ext cx="182167" cy="191155"/>
            </a:xfrm>
            <a:custGeom>
              <a:avLst/>
              <a:gdLst>
                <a:gd name="connsiteX0" fmla="*/ 66302 w 182167"/>
                <a:gd name="connsiteY0" fmla="*/ 2901 h 191155"/>
                <a:gd name="connsiteX1" fmla="*/ 180602 w 182167"/>
                <a:gd name="connsiteY1" fmla="*/ 88626 h 191155"/>
                <a:gd name="connsiteX2" fmla="*/ 166315 w 182167"/>
                <a:gd name="connsiteY2" fmla="*/ 188639 h 191155"/>
                <a:gd name="connsiteX3" fmla="*/ 9152 w 182167"/>
                <a:gd name="connsiteY3" fmla="*/ 174351 h 191155"/>
                <a:gd name="connsiteX4" fmla="*/ 23440 w 182167"/>
                <a:gd name="connsiteY4" fmla="*/ 88626 h 191155"/>
                <a:gd name="connsiteX5" fmla="*/ 52015 w 182167"/>
                <a:gd name="connsiteY5" fmla="*/ 45764 h 191155"/>
                <a:gd name="connsiteX6" fmla="*/ 66302 w 182167"/>
                <a:gd name="connsiteY6" fmla="*/ 2901 h 19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2167" h="191155">
                  <a:moveTo>
                    <a:pt x="66302" y="2901"/>
                  </a:moveTo>
                  <a:cubicBezTo>
                    <a:pt x="87733" y="10045"/>
                    <a:pt x="174920" y="60218"/>
                    <a:pt x="180602" y="88626"/>
                  </a:cubicBezTo>
                  <a:cubicBezTo>
                    <a:pt x="187206" y="121648"/>
                    <a:pt x="171077" y="155301"/>
                    <a:pt x="166315" y="188639"/>
                  </a:cubicBezTo>
                  <a:cubicBezTo>
                    <a:pt x="113927" y="183876"/>
                    <a:pt x="52247" y="204517"/>
                    <a:pt x="9152" y="174351"/>
                  </a:cubicBezTo>
                  <a:cubicBezTo>
                    <a:pt x="-14580" y="157738"/>
                    <a:pt x="14279" y="116109"/>
                    <a:pt x="23440" y="88626"/>
                  </a:cubicBezTo>
                  <a:cubicBezTo>
                    <a:pt x="28870" y="72336"/>
                    <a:pt x="39873" y="57906"/>
                    <a:pt x="52015" y="45764"/>
                  </a:cubicBezTo>
                  <a:cubicBezTo>
                    <a:pt x="98840" y="-1061"/>
                    <a:pt x="44871" y="-4243"/>
                    <a:pt x="66302" y="29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: obrazec 7">
              <a:extLst>
                <a:ext uri="{FF2B5EF4-FFF2-40B4-BE49-F238E27FC236}">
                  <a16:creationId xmlns:a16="http://schemas.microsoft.com/office/drawing/2014/main" id="{15DBCDB9-C0A4-49C8-9AE6-10F798562356}"/>
                </a:ext>
              </a:extLst>
            </p:cNvPr>
            <p:cNvSpPr/>
            <p:nvPr/>
          </p:nvSpPr>
          <p:spPr>
            <a:xfrm>
              <a:off x="2704221" y="3130664"/>
              <a:ext cx="489086" cy="162781"/>
            </a:xfrm>
            <a:custGeom>
              <a:avLst/>
              <a:gdLst>
                <a:gd name="connsiteX0" fmla="*/ 17598 w 489086"/>
                <a:gd name="connsiteY0" fmla="*/ 4000 h 162781"/>
                <a:gd name="connsiteX1" fmla="*/ 289061 w 489086"/>
                <a:gd name="connsiteY1" fmla="*/ 18287 h 162781"/>
                <a:gd name="connsiteX2" fmla="*/ 489086 w 489086"/>
                <a:gd name="connsiteY2" fmla="*/ 32575 h 162781"/>
                <a:gd name="connsiteX3" fmla="*/ 474798 w 489086"/>
                <a:gd name="connsiteY3" fmla="*/ 75437 h 162781"/>
                <a:gd name="connsiteX4" fmla="*/ 431936 w 489086"/>
                <a:gd name="connsiteY4" fmla="*/ 89725 h 162781"/>
                <a:gd name="connsiteX5" fmla="*/ 331923 w 489086"/>
                <a:gd name="connsiteY5" fmla="*/ 118300 h 162781"/>
                <a:gd name="connsiteX6" fmla="*/ 289061 w 489086"/>
                <a:gd name="connsiteY6" fmla="*/ 161162 h 162781"/>
                <a:gd name="connsiteX7" fmla="*/ 203336 w 489086"/>
                <a:gd name="connsiteY7" fmla="*/ 146875 h 162781"/>
                <a:gd name="connsiteX8" fmla="*/ 117611 w 489086"/>
                <a:gd name="connsiteY8" fmla="*/ 118300 h 162781"/>
                <a:gd name="connsiteX9" fmla="*/ 46173 w 489086"/>
                <a:gd name="connsiteY9" fmla="*/ 104012 h 162781"/>
                <a:gd name="connsiteX10" fmla="*/ 17598 w 489086"/>
                <a:gd name="connsiteY10" fmla="*/ 4000 h 162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9086" h="162781">
                  <a:moveTo>
                    <a:pt x="17598" y="4000"/>
                  </a:moveTo>
                  <a:cubicBezTo>
                    <a:pt x="58079" y="-10287"/>
                    <a:pt x="23166" y="18287"/>
                    <a:pt x="289061" y="18287"/>
                  </a:cubicBezTo>
                  <a:cubicBezTo>
                    <a:pt x="355906" y="18287"/>
                    <a:pt x="422411" y="27812"/>
                    <a:pt x="489086" y="32575"/>
                  </a:cubicBezTo>
                  <a:cubicBezTo>
                    <a:pt x="484323" y="46862"/>
                    <a:pt x="485447" y="64788"/>
                    <a:pt x="474798" y="75437"/>
                  </a:cubicBezTo>
                  <a:cubicBezTo>
                    <a:pt x="464149" y="86086"/>
                    <a:pt x="446417" y="85588"/>
                    <a:pt x="431936" y="89725"/>
                  </a:cubicBezTo>
                  <a:cubicBezTo>
                    <a:pt x="306346" y="125608"/>
                    <a:pt x="434700" y="84040"/>
                    <a:pt x="331923" y="118300"/>
                  </a:cubicBezTo>
                  <a:cubicBezTo>
                    <a:pt x="317636" y="132587"/>
                    <a:pt x="308785" y="156779"/>
                    <a:pt x="289061" y="161162"/>
                  </a:cubicBezTo>
                  <a:cubicBezTo>
                    <a:pt x="260782" y="167446"/>
                    <a:pt x="231440" y="153901"/>
                    <a:pt x="203336" y="146875"/>
                  </a:cubicBezTo>
                  <a:cubicBezTo>
                    <a:pt x="174115" y="139570"/>
                    <a:pt x="147147" y="124207"/>
                    <a:pt x="117611" y="118300"/>
                  </a:cubicBezTo>
                  <a:lnTo>
                    <a:pt x="46173" y="104012"/>
                  </a:lnTo>
                  <a:cubicBezTo>
                    <a:pt x="14956" y="57187"/>
                    <a:pt x="-22883" y="18287"/>
                    <a:pt x="17598" y="40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: obrazec 8">
              <a:extLst>
                <a:ext uri="{FF2B5EF4-FFF2-40B4-BE49-F238E27FC236}">
                  <a16:creationId xmlns:a16="http://schemas.microsoft.com/office/drawing/2014/main" id="{52C11615-820A-4CE0-A98A-FF5D2B9E6882}"/>
                </a:ext>
              </a:extLst>
            </p:cNvPr>
            <p:cNvSpPr/>
            <p:nvPr/>
          </p:nvSpPr>
          <p:spPr>
            <a:xfrm>
              <a:off x="1523392" y="2437803"/>
              <a:ext cx="769802" cy="568274"/>
            </a:xfrm>
            <a:custGeom>
              <a:avLst/>
              <a:gdLst>
                <a:gd name="connsiteX0" fmla="*/ 41140 w 769802"/>
                <a:gd name="connsiteY0" fmla="*/ 3999 h 589786"/>
                <a:gd name="connsiteX1" fmla="*/ 541202 w 769802"/>
                <a:gd name="connsiteY1" fmla="*/ 18286 h 589786"/>
                <a:gd name="connsiteX2" fmla="*/ 598352 w 769802"/>
                <a:gd name="connsiteY2" fmla="*/ 32574 h 589786"/>
                <a:gd name="connsiteX3" fmla="*/ 698365 w 769802"/>
                <a:gd name="connsiteY3" fmla="*/ 3999 h 589786"/>
                <a:gd name="connsiteX4" fmla="*/ 755515 w 769802"/>
                <a:gd name="connsiteY4" fmla="*/ 75436 h 589786"/>
                <a:gd name="connsiteX5" fmla="*/ 769802 w 769802"/>
                <a:gd name="connsiteY5" fmla="*/ 118299 h 589786"/>
                <a:gd name="connsiteX6" fmla="*/ 755515 w 769802"/>
                <a:gd name="connsiteY6" fmla="*/ 432624 h 589786"/>
                <a:gd name="connsiteX7" fmla="*/ 726940 w 769802"/>
                <a:gd name="connsiteY7" fmla="*/ 518349 h 589786"/>
                <a:gd name="connsiteX8" fmla="*/ 712652 w 769802"/>
                <a:gd name="connsiteY8" fmla="*/ 561211 h 589786"/>
                <a:gd name="connsiteX9" fmla="*/ 626927 w 769802"/>
                <a:gd name="connsiteY9" fmla="*/ 589786 h 589786"/>
                <a:gd name="connsiteX10" fmla="*/ 398327 w 769802"/>
                <a:gd name="connsiteY10" fmla="*/ 575499 h 589786"/>
                <a:gd name="connsiteX11" fmla="*/ 355465 w 769802"/>
                <a:gd name="connsiteY11" fmla="*/ 546924 h 589786"/>
                <a:gd name="connsiteX12" fmla="*/ 269740 w 769802"/>
                <a:gd name="connsiteY12" fmla="*/ 518349 h 589786"/>
                <a:gd name="connsiteX13" fmla="*/ 198302 w 769802"/>
                <a:gd name="connsiteY13" fmla="*/ 461199 h 589786"/>
                <a:gd name="connsiteX14" fmla="*/ 126865 w 769802"/>
                <a:gd name="connsiteY14" fmla="*/ 404049 h 589786"/>
                <a:gd name="connsiteX15" fmla="*/ 98290 w 769802"/>
                <a:gd name="connsiteY15" fmla="*/ 361186 h 589786"/>
                <a:gd name="connsiteX16" fmla="*/ 69715 w 769802"/>
                <a:gd name="connsiteY16" fmla="*/ 246886 h 589786"/>
                <a:gd name="connsiteX17" fmla="*/ 55427 w 769802"/>
                <a:gd name="connsiteY17" fmla="*/ 204024 h 589786"/>
                <a:gd name="connsiteX18" fmla="*/ 41140 w 769802"/>
                <a:gd name="connsiteY18" fmla="*/ 89724 h 589786"/>
                <a:gd name="connsiteX19" fmla="*/ 41140 w 769802"/>
                <a:gd name="connsiteY19" fmla="*/ 3999 h 589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9802" h="589786">
                  <a:moveTo>
                    <a:pt x="41140" y="3999"/>
                  </a:moveTo>
                  <a:cubicBezTo>
                    <a:pt x="124484" y="-7907"/>
                    <a:pt x="374665" y="9746"/>
                    <a:pt x="541202" y="18286"/>
                  </a:cubicBezTo>
                  <a:cubicBezTo>
                    <a:pt x="560813" y="19292"/>
                    <a:pt x="578716" y="32574"/>
                    <a:pt x="598352" y="32574"/>
                  </a:cubicBezTo>
                  <a:cubicBezTo>
                    <a:pt x="616288" y="32574"/>
                    <a:pt x="678155" y="10735"/>
                    <a:pt x="698365" y="3999"/>
                  </a:cubicBezTo>
                  <a:cubicBezTo>
                    <a:pt x="734276" y="111735"/>
                    <a:pt x="681657" y="-16888"/>
                    <a:pt x="755515" y="75436"/>
                  </a:cubicBezTo>
                  <a:cubicBezTo>
                    <a:pt x="764923" y="87196"/>
                    <a:pt x="765040" y="104011"/>
                    <a:pt x="769802" y="118299"/>
                  </a:cubicBezTo>
                  <a:cubicBezTo>
                    <a:pt x="765040" y="223074"/>
                    <a:pt x="766688" y="328338"/>
                    <a:pt x="755515" y="432624"/>
                  </a:cubicBezTo>
                  <a:cubicBezTo>
                    <a:pt x="752306" y="462573"/>
                    <a:pt x="736465" y="489774"/>
                    <a:pt x="726940" y="518349"/>
                  </a:cubicBezTo>
                  <a:cubicBezTo>
                    <a:pt x="722177" y="532636"/>
                    <a:pt x="726939" y="556449"/>
                    <a:pt x="712652" y="561211"/>
                  </a:cubicBezTo>
                  <a:lnTo>
                    <a:pt x="626927" y="589786"/>
                  </a:lnTo>
                  <a:cubicBezTo>
                    <a:pt x="550727" y="585024"/>
                    <a:pt x="473741" y="587406"/>
                    <a:pt x="398327" y="575499"/>
                  </a:cubicBezTo>
                  <a:cubicBezTo>
                    <a:pt x="381366" y="572821"/>
                    <a:pt x="371156" y="553898"/>
                    <a:pt x="355465" y="546924"/>
                  </a:cubicBezTo>
                  <a:cubicBezTo>
                    <a:pt x="327940" y="534691"/>
                    <a:pt x="269740" y="518349"/>
                    <a:pt x="269740" y="518349"/>
                  </a:cubicBezTo>
                  <a:cubicBezTo>
                    <a:pt x="187848" y="395510"/>
                    <a:pt x="296891" y="540069"/>
                    <a:pt x="198302" y="461199"/>
                  </a:cubicBezTo>
                  <a:cubicBezTo>
                    <a:pt x="105978" y="387341"/>
                    <a:pt x="234601" y="439960"/>
                    <a:pt x="126865" y="404049"/>
                  </a:cubicBezTo>
                  <a:cubicBezTo>
                    <a:pt x="117340" y="389761"/>
                    <a:pt x="105969" y="376545"/>
                    <a:pt x="98290" y="361186"/>
                  </a:cubicBezTo>
                  <a:cubicBezTo>
                    <a:pt x="81958" y="328522"/>
                    <a:pt x="77869" y="279500"/>
                    <a:pt x="69715" y="246886"/>
                  </a:cubicBezTo>
                  <a:cubicBezTo>
                    <a:pt x="66062" y="232275"/>
                    <a:pt x="60190" y="218311"/>
                    <a:pt x="55427" y="204024"/>
                  </a:cubicBezTo>
                  <a:cubicBezTo>
                    <a:pt x="50665" y="165924"/>
                    <a:pt x="46978" y="127674"/>
                    <a:pt x="41140" y="89724"/>
                  </a:cubicBezTo>
                  <a:cubicBezTo>
                    <a:pt x="24050" y="-21362"/>
                    <a:pt x="-42204" y="15905"/>
                    <a:pt x="41140" y="399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: obrazec 9">
              <a:extLst>
                <a:ext uri="{FF2B5EF4-FFF2-40B4-BE49-F238E27FC236}">
                  <a16:creationId xmlns:a16="http://schemas.microsoft.com/office/drawing/2014/main" id="{C651233C-0998-41E5-BC93-6E359802BB6C}"/>
                </a:ext>
              </a:extLst>
            </p:cNvPr>
            <p:cNvSpPr/>
            <p:nvPr/>
          </p:nvSpPr>
          <p:spPr>
            <a:xfrm>
              <a:off x="1649142" y="2796208"/>
              <a:ext cx="302814" cy="309881"/>
            </a:xfrm>
            <a:custGeom>
              <a:avLst/>
              <a:gdLst>
                <a:gd name="connsiteX0" fmla="*/ 29690 w 302814"/>
                <a:gd name="connsiteY0" fmla="*/ 9843 h 309881"/>
                <a:gd name="connsiteX1" fmla="*/ 115415 w 302814"/>
                <a:gd name="connsiteY1" fmla="*/ 109856 h 309881"/>
                <a:gd name="connsiteX2" fmla="*/ 229715 w 302814"/>
                <a:gd name="connsiteY2" fmla="*/ 138431 h 309881"/>
                <a:gd name="connsiteX3" fmla="*/ 272577 w 302814"/>
                <a:gd name="connsiteY3" fmla="*/ 167006 h 309881"/>
                <a:gd name="connsiteX4" fmla="*/ 286865 w 302814"/>
                <a:gd name="connsiteY4" fmla="*/ 309881 h 309881"/>
                <a:gd name="connsiteX5" fmla="*/ 172565 w 302814"/>
                <a:gd name="connsiteY5" fmla="*/ 281306 h 309881"/>
                <a:gd name="connsiteX6" fmla="*/ 72552 w 302814"/>
                <a:gd name="connsiteY6" fmla="*/ 152718 h 309881"/>
                <a:gd name="connsiteX7" fmla="*/ 15402 w 302814"/>
                <a:gd name="connsiteY7" fmla="*/ 52706 h 309881"/>
                <a:gd name="connsiteX8" fmla="*/ 1115 w 302814"/>
                <a:gd name="connsiteY8" fmla="*/ 9843 h 309881"/>
                <a:gd name="connsiteX9" fmla="*/ 29690 w 302814"/>
                <a:gd name="connsiteY9" fmla="*/ 9843 h 309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2814" h="309881">
                  <a:moveTo>
                    <a:pt x="29690" y="9843"/>
                  </a:moveTo>
                  <a:cubicBezTo>
                    <a:pt x="48740" y="26512"/>
                    <a:pt x="64787" y="91446"/>
                    <a:pt x="115415" y="109856"/>
                  </a:cubicBezTo>
                  <a:cubicBezTo>
                    <a:pt x="152323" y="123277"/>
                    <a:pt x="229715" y="138431"/>
                    <a:pt x="229715" y="138431"/>
                  </a:cubicBezTo>
                  <a:cubicBezTo>
                    <a:pt x="244002" y="147956"/>
                    <a:pt x="260435" y="154864"/>
                    <a:pt x="272577" y="167006"/>
                  </a:cubicBezTo>
                  <a:cubicBezTo>
                    <a:pt x="322786" y="217215"/>
                    <a:pt x="297788" y="233414"/>
                    <a:pt x="286865" y="309881"/>
                  </a:cubicBezTo>
                  <a:cubicBezTo>
                    <a:pt x="248765" y="300356"/>
                    <a:pt x="194350" y="313983"/>
                    <a:pt x="172565" y="281306"/>
                  </a:cubicBezTo>
                  <a:cubicBezTo>
                    <a:pt x="104207" y="178769"/>
                    <a:pt x="139699" y="219865"/>
                    <a:pt x="72552" y="152718"/>
                  </a:cubicBezTo>
                  <a:cubicBezTo>
                    <a:pt x="39794" y="54441"/>
                    <a:pt x="84601" y="173805"/>
                    <a:pt x="15402" y="52706"/>
                  </a:cubicBezTo>
                  <a:cubicBezTo>
                    <a:pt x="7930" y="39630"/>
                    <a:pt x="-3648" y="24131"/>
                    <a:pt x="1115" y="9843"/>
                  </a:cubicBezTo>
                  <a:cubicBezTo>
                    <a:pt x="4127" y="807"/>
                    <a:pt x="10640" y="-6826"/>
                    <a:pt x="29690" y="98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rychle 11">
              <a:extLst>
                <a:ext uri="{FF2B5EF4-FFF2-40B4-BE49-F238E27FC236}">
                  <a16:creationId xmlns:a16="http://schemas.microsoft.com/office/drawing/2014/main" id="{9728D46D-BC4D-492A-96A5-205866EC1305}"/>
                </a:ext>
              </a:extLst>
            </p:cNvPr>
            <p:cNvSpPr/>
            <p:nvPr/>
          </p:nvSpPr>
          <p:spPr>
            <a:xfrm flipH="1">
              <a:off x="2381537" y="2149322"/>
              <a:ext cx="597374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18">
              <a:extLst>
                <a:ext uri="{FF2B5EF4-FFF2-40B4-BE49-F238E27FC236}">
                  <a16:creationId xmlns:a16="http://schemas.microsoft.com/office/drawing/2014/main" id="{B6517D74-FA7F-4B49-B591-96ADDB0F4EF3}"/>
                </a:ext>
              </a:extLst>
            </p:cNvPr>
            <p:cNvGrpSpPr/>
            <p:nvPr/>
          </p:nvGrpSpPr>
          <p:grpSpPr>
            <a:xfrm>
              <a:off x="2186189" y="3220388"/>
              <a:ext cx="1389086" cy="1161871"/>
              <a:chOff x="4674081" y="3873881"/>
              <a:chExt cx="1671637" cy="1161871"/>
            </a:xfrm>
            <a:solidFill>
              <a:srgbClr val="FF3300"/>
            </a:solidFill>
          </p:grpSpPr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F48B0916-BF4D-4260-B7F2-7B98F01BA465}"/>
                  </a:ext>
                </a:extLst>
              </p:cNvPr>
              <p:cNvSpPr/>
              <p:nvPr/>
            </p:nvSpPr>
            <p:spPr>
              <a:xfrm>
                <a:off x="4674081" y="4590323"/>
                <a:ext cx="1671637" cy="4454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>
                <a:extLst>
                  <a:ext uri="{FF2B5EF4-FFF2-40B4-BE49-F238E27FC236}">
                    <a16:creationId xmlns:a16="http://schemas.microsoft.com/office/drawing/2014/main" id="{678BCA08-DC25-4865-A029-5EE14CC645A3}"/>
                  </a:ext>
                </a:extLst>
              </p:cNvPr>
              <p:cNvSpPr/>
              <p:nvPr/>
            </p:nvSpPr>
            <p:spPr>
              <a:xfrm>
                <a:off x="4674081" y="3873881"/>
                <a:ext cx="1657792" cy="90032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" name="Volný tvar: obrazec 19">
              <a:extLst>
                <a:ext uri="{FF2B5EF4-FFF2-40B4-BE49-F238E27FC236}">
                  <a16:creationId xmlns:a16="http://schemas.microsoft.com/office/drawing/2014/main" id="{62EC515C-8348-419F-B559-D0123857107E}"/>
                </a:ext>
              </a:extLst>
            </p:cNvPr>
            <p:cNvSpPr/>
            <p:nvPr/>
          </p:nvSpPr>
          <p:spPr>
            <a:xfrm>
              <a:off x="2735134" y="3206008"/>
              <a:ext cx="544393" cy="300131"/>
            </a:xfrm>
            <a:custGeom>
              <a:avLst/>
              <a:gdLst>
                <a:gd name="connsiteX0" fmla="*/ 15260 w 544393"/>
                <a:gd name="connsiteY0" fmla="*/ 57243 h 300131"/>
                <a:gd name="connsiteX1" fmla="*/ 15260 w 544393"/>
                <a:gd name="connsiteY1" fmla="*/ 257268 h 300131"/>
                <a:gd name="connsiteX2" fmla="*/ 58123 w 544393"/>
                <a:gd name="connsiteY2" fmla="*/ 271556 h 300131"/>
                <a:gd name="connsiteX3" fmla="*/ 172423 w 544393"/>
                <a:gd name="connsiteY3" fmla="*/ 300131 h 300131"/>
                <a:gd name="connsiteX4" fmla="*/ 301010 w 544393"/>
                <a:gd name="connsiteY4" fmla="*/ 285843 h 300131"/>
                <a:gd name="connsiteX5" fmla="*/ 386735 w 544393"/>
                <a:gd name="connsiteY5" fmla="*/ 228693 h 300131"/>
                <a:gd name="connsiteX6" fmla="*/ 415310 w 544393"/>
                <a:gd name="connsiteY6" fmla="*/ 185831 h 300131"/>
                <a:gd name="connsiteX7" fmla="*/ 429598 w 544393"/>
                <a:gd name="connsiteY7" fmla="*/ 142968 h 300131"/>
                <a:gd name="connsiteX8" fmla="*/ 515323 w 544393"/>
                <a:gd name="connsiteY8" fmla="*/ 71531 h 300131"/>
                <a:gd name="connsiteX9" fmla="*/ 543898 w 544393"/>
                <a:gd name="connsiteY9" fmla="*/ 28668 h 300131"/>
                <a:gd name="connsiteX10" fmla="*/ 501035 w 544393"/>
                <a:gd name="connsiteY10" fmla="*/ 14381 h 300131"/>
                <a:gd name="connsiteX11" fmla="*/ 43835 w 544393"/>
                <a:gd name="connsiteY11" fmla="*/ 93 h 30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4393" h="300131">
                  <a:moveTo>
                    <a:pt x="15260" y="57243"/>
                  </a:moveTo>
                  <a:cubicBezTo>
                    <a:pt x="6794" y="116508"/>
                    <a:pt x="-14372" y="198003"/>
                    <a:pt x="15260" y="257268"/>
                  </a:cubicBezTo>
                  <a:cubicBezTo>
                    <a:pt x="21995" y="270739"/>
                    <a:pt x="43512" y="267903"/>
                    <a:pt x="58123" y="271556"/>
                  </a:cubicBezTo>
                  <a:lnTo>
                    <a:pt x="172423" y="300131"/>
                  </a:lnTo>
                  <a:cubicBezTo>
                    <a:pt x="215285" y="295368"/>
                    <a:pt x="260097" y="299481"/>
                    <a:pt x="301010" y="285843"/>
                  </a:cubicBezTo>
                  <a:cubicBezTo>
                    <a:pt x="333590" y="274983"/>
                    <a:pt x="386735" y="228693"/>
                    <a:pt x="386735" y="228693"/>
                  </a:cubicBezTo>
                  <a:cubicBezTo>
                    <a:pt x="396260" y="214406"/>
                    <a:pt x="407631" y="201189"/>
                    <a:pt x="415310" y="185831"/>
                  </a:cubicBezTo>
                  <a:cubicBezTo>
                    <a:pt x="422045" y="172360"/>
                    <a:pt x="421244" y="155499"/>
                    <a:pt x="429598" y="142968"/>
                  </a:cubicBezTo>
                  <a:cubicBezTo>
                    <a:pt x="451600" y="109965"/>
                    <a:pt x="483695" y="92616"/>
                    <a:pt x="515323" y="71531"/>
                  </a:cubicBezTo>
                  <a:cubicBezTo>
                    <a:pt x="524848" y="57243"/>
                    <a:pt x="548063" y="45327"/>
                    <a:pt x="543898" y="28668"/>
                  </a:cubicBezTo>
                  <a:cubicBezTo>
                    <a:pt x="540245" y="14057"/>
                    <a:pt x="516047" y="15582"/>
                    <a:pt x="501035" y="14381"/>
                  </a:cubicBezTo>
                  <a:cubicBezTo>
                    <a:pt x="295402" y="-2070"/>
                    <a:pt x="220636" y="93"/>
                    <a:pt x="43835" y="93"/>
                  </a:cubicBezTo>
                </a:path>
              </a:pathLst>
            </a:cu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78ECD3B6-6E16-4A32-8D92-70248B033A24}"/>
                </a:ext>
              </a:extLst>
            </p:cNvPr>
            <p:cNvCxnSpPr>
              <a:stCxn id="9" idx="0"/>
            </p:cNvCxnSpPr>
            <p:nvPr/>
          </p:nvCxnSpPr>
          <p:spPr>
            <a:xfrm flipV="1">
              <a:off x="1564532" y="2437802"/>
              <a:ext cx="818219" cy="385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olný tvar: obrazec 23">
              <a:extLst>
                <a:ext uri="{FF2B5EF4-FFF2-40B4-BE49-F238E27FC236}">
                  <a16:creationId xmlns:a16="http://schemas.microsoft.com/office/drawing/2014/main" id="{8191DFED-7505-4F07-9839-1EBE6FB90033}"/>
                </a:ext>
              </a:extLst>
            </p:cNvPr>
            <p:cNvSpPr/>
            <p:nvPr/>
          </p:nvSpPr>
          <p:spPr>
            <a:xfrm>
              <a:off x="3363962" y="2432240"/>
              <a:ext cx="345587" cy="330949"/>
            </a:xfrm>
            <a:custGeom>
              <a:avLst/>
              <a:gdLst>
                <a:gd name="connsiteX0" fmla="*/ 795 w 345587"/>
                <a:gd name="connsiteY0" fmla="*/ 2336 h 330949"/>
                <a:gd name="connsiteX1" fmla="*/ 72232 w 345587"/>
                <a:gd name="connsiteY1" fmla="*/ 30911 h 330949"/>
                <a:gd name="connsiteX2" fmla="*/ 115095 w 345587"/>
                <a:gd name="connsiteY2" fmla="*/ 16624 h 330949"/>
                <a:gd name="connsiteX3" fmla="*/ 200820 w 345587"/>
                <a:gd name="connsiteY3" fmla="*/ 45199 h 330949"/>
                <a:gd name="connsiteX4" fmla="*/ 243682 w 345587"/>
                <a:gd name="connsiteY4" fmla="*/ 130924 h 330949"/>
                <a:gd name="connsiteX5" fmla="*/ 286545 w 345587"/>
                <a:gd name="connsiteY5" fmla="*/ 145211 h 330949"/>
                <a:gd name="connsiteX6" fmla="*/ 300832 w 345587"/>
                <a:gd name="connsiteY6" fmla="*/ 188074 h 330949"/>
                <a:gd name="connsiteX7" fmla="*/ 343695 w 345587"/>
                <a:gd name="connsiteY7" fmla="*/ 216649 h 330949"/>
                <a:gd name="connsiteX8" fmla="*/ 329407 w 345587"/>
                <a:gd name="connsiteY8" fmla="*/ 330949 h 330949"/>
                <a:gd name="connsiteX9" fmla="*/ 257970 w 345587"/>
                <a:gd name="connsiteY9" fmla="*/ 316661 h 330949"/>
                <a:gd name="connsiteX10" fmla="*/ 186532 w 345587"/>
                <a:gd name="connsiteY10" fmla="*/ 245224 h 330949"/>
                <a:gd name="connsiteX11" fmla="*/ 143670 w 345587"/>
                <a:gd name="connsiteY11" fmla="*/ 230936 h 330949"/>
                <a:gd name="connsiteX12" fmla="*/ 100807 w 345587"/>
                <a:gd name="connsiteY12" fmla="*/ 188074 h 330949"/>
                <a:gd name="connsiteX13" fmla="*/ 43657 w 345587"/>
                <a:gd name="connsiteY13" fmla="*/ 102349 h 330949"/>
                <a:gd name="connsiteX14" fmla="*/ 795 w 345587"/>
                <a:gd name="connsiteY14" fmla="*/ 2336 h 330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5587" h="330949">
                  <a:moveTo>
                    <a:pt x="795" y="2336"/>
                  </a:moveTo>
                  <a:cubicBezTo>
                    <a:pt x="5557" y="-9570"/>
                    <a:pt x="46783" y="27730"/>
                    <a:pt x="72232" y="30911"/>
                  </a:cubicBezTo>
                  <a:cubicBezTo>
                    <a:pt x="87176" y="32779"/>
                    <a:pt x="100127" y="14961"/>
                    <a:pt x="115095" y="16624"/>
                  </a:cubicBezTo>
                  <a:cubicBezTo>
                    <a:pt x="145031" y="19950"/>
                    <a:pt x="200820" y="45199"/>
                    <a:pt x="200820" y="45199"/>
                  </a:cubicBezTo>
                  <a:cubicBezTo>
                    <a:pt x="210232" y="73435"/>
                    <a:pt x="218503" y="110781"/>
                    <a:pt x="243682" y="130924"/>
                  </a:cubicBezTo>
                  <a:cubicBezTo>
                    <a:pt x="255442" y="140332"/>
                    <a:pt x="272257" y="140449"/>
                    <a:pt x="286545" y="145211"/>
                  </a:cubicBezTo>
                  <a:cubicBezTo>
                    <a:pt x="291307" y="159499"/>
                    <a:pt x="291424" y="176314"/>
                    <a:pt x="300832" y="188074"/>
                  </a:cubicBezTo>
                  <a:cubicBezTo>
                    <a:pt x="311559" y="201483"/>
                    <a:pt x="340327" y="199811"/>
                    <a:pt x="343695" y="216649"/>
                  </a:cubicBezTo>
                  <a:cubicBezTo>
                    <a:pt x="351225" y="254300"/>
                    <a:pt x="334170" y="292849"/>
                    <a:pt x="329407" y="330949"/>
                  </a:cubicBezTo>
                  <a:cubicBezTo>
                    <a:pt x="305595" y="326186"/>
                    <a:pt x="280708" y="325188"/>
                    <a:pt x="257970" y="316661"/>
                  </a:cubicBezTo>
                  <a:cubicBezTo>
                    <a:pt x="177287" y="286404"/>
                    <a:pt x="248165" y="294530"/>
                    <a:pt x="186532" y="245224"/>
                  </a:cubicBezTo>
                  <a:cubicBezTo>
                    <a:pt x="174772" y="235816"/>
                    <a:pt x="157957" y="235699"/>
                    <a:pt x="143670" y="230936"/>
                  </a:cubicBezTo>
                  <a:cubicBezTo>
                    <a:pt x="129382" y="216649"/>
                    <a:pt x="113212" y="204023"/>
                    <a:pt x="100807" y="188074"/>
                  </a:cubicBezTo>
                  <a:cubicBezTo>
                    <a:pt x="79722" y="160965"/>
                    <a:pt x="43657" y="102349"/>
                    <a:pt x="43657" y="102349"/>
                  </a:cubicBezTo>
                  <a:cubicBezTo>
                    <a:pt x="12952" y="10234"/>
                    <a:pt x="-3967" y="14242"/>
                    <a:pt x="795" y="233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1DD3ED49-BB8B-4C8A-AF2A-545BE119B0E5}"/>
                </a:ext>
              </a:extLst>
            </p:cNvPr>
            <p:cNvSpPr/>
            <p:nvPr/>
          </p:nvSpPr>
          <p:spPr>
            <a:xfrm>
              <a:off x="3389612" y="2420122"/>
              <a:ext cx="119243" cy="85892"/>
            </a:xfrm>
            <a:custGeom>
              <a:avLst/>
              <a:gdLst>
                <a:gd name="connsiteX0" fmla="*/ 3720 w 119243"/>
                <a:gd name="connsiteY0" fmla="*/ 167 h 85892"/>
                <a:gd name="connsiteX1" fmla="*/ 118020 w 119243"/>
                <a:gd name="connsiteY1" fmla="*/ 43029 h 85892"/>
                <a:gd name="connsiteX2" fmla="*/ 103732 w 119243"/>
                <a:gd name="connsiteY2" fmla="*/ 85892 h 85892"/>
                <a:gd name="connsiteX3" fmla="*/ 60870 w 119243"/>
                <a:gd name="connsiteY3" fmla="*/ 71604 h 85892"/>
                <a:gd name="connsiteX4" fmla="*/ 32295 w 119243"/>
                <a:gd name="connsiteY4" fmla="*/ 28742 h 85892"/>
                <a:gd name="connsiteX5" fmla="*/ 3720 w 119243"/>
                <a:gd name="connsiteY5" fmla="*/ 167 h 8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43" h="85892">
                  <a:moveTo>
                    <a:pt x="3720" y="167"/>
                  </a:moveTo>
                  <a:cubicBezTo>
                    <a:pt x="18008" y="2548"/>
                    <a:pt x="105224" y="11038"/>
                    <a:pt x="118020" y="43029"/>
                  </a:cubicBezTo>
                  <a:cubicBezTo>
                    <a:pt x="123613" y="57012"/>
                    <a:pt x="108495" y="71604"/>
                    <a:pt x="103732" y="85892"/>
                  </a:cubicBezTo>
                  <a:cubicBezTo>
                    <a:pt x="89445" y="81129"/>
                    <a:pt x="72630" y="81012"/>
                    <a:pt x="60870" y="71604"/>
                  </a:cubicBezTo>
                  <a:cubicBezTo>
                    <a:pt x="47462" y="60877"/>
                    <a:pt x="47019" y="37576"/>
                    <a:pt x="32295" y="28742"/>
                  </a:cubicBezTo>
                  <a:cubicBezTo>
                    <a:pt x="20043" y="21391"/>
                    <a:pt x="-10568" y="-2214"/>
                    <a:pt x="3720" y="16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louk 33">
              <a:extLst>
                <a:ext uri="{FF2B5EF4-FFF2-40B4-BE49-F238E27FC236}">
                  <a16:creationId xmlns:a16="http://schemas.microsoft.com/office/drawing/2014/main" id="{FF374CE7-ECA7-4BB3-8CCA-CFEDE1D69AB3}"/>
                </a:ext>
              </a:extLst>
            </p:cNvPr>
            <p:cNvSpPr/>
            <p:nvPr/>
          </p:nvSpPr>
          <p:spPr>
            <a:xfrm rot="8095634">
              <a:off x="1880969" y="1452897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louk 34">
              <a:extLst>
                <a:ext uri="{FF2B5EF4-FFF2-40B4-BE49-F238E27FC236}">
                  <a16:creationId xmlns:a16="http://schemas.microsoft.com/office/drawing/2014/main" id="{EFCFA11E-01E6-4FA5-B22D-9B872D0665F0}"/>
                </a:ext>
              </a:extLst>
            </p:cNvPr>
            <p:cNvSpPr/>
            <p:nvPr/>
          </p:nvSpPr>
          <p:spPr>
            <a:xfrm rot="8095634">
              <a:off x="1873296" y="1740872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louk 35">
              <a:extLst>
                <a:ext uri="{FF2B5EF4-FFF2-40B4-BE49-F238E27FC236}">
                  <a16:creationId xmlns:a16="http://schemas.microsoft.com/office/drawing/2014/main" id="{A562E305-DFC4-42F8-95A3-93E408434912}"/>
                </a:ext>
              </a:extLst>
            </p:cNvPr>
            <p:cNvSpPr/>
            <p:nvPr/>
          </p:nvSpPr>
          <p:spPr>
            <a:xfrm rot="8095634">
              <a:off x="1897700" y="1591008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louk 37">
              <a:extLst>
                <a:ext uri="{FF2B5EF4-FFF2-40B4-BE49-F238E27FC236}">
                  <a16:creationId xmlns:a16="http://schemas.microsoft.com/office/drawing/2014/main" id="{D42186C6-C63F-4226-92DD-238193B60EF1}"/>
                </a:ext>
              </a:extLst>
            </p:cNvPr>
            <p:cNvSpPr/>
            <p:nvPr/>
          </p:nvSpPr>
          <p:spPr>
            <a:xfrm rot="8095634">
              <a:off x="1879869" y="2353800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louk 38">
              <a:extLst>
                <a:ext uri="{FF2B5EF4-FFF2-40B4-BE49-F238E27FC236}">
                  <a16:creationId xmlns:a16="http://schemas.microsoft.com/office/drawing/2014/main" id="{76F15AD9-1069-4F50-8259-0F8FD43CA157}"/>
                </a:ext>
              </a:extLst>
            </p:cNvPr>
            <p:cNvSpPr/>
            <p:nvPr/>
          </p:nvSpPr>
          <p:spPr>
            <a:xfrm rot="8095634">
              <a:off x="1874396" y="2197264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>
              <a:extLst>
                <a:ext uri="{FF2B5EF4-FFF2-40B4-BE49-F238E27FC236}">
                  <a16:creationId xmlns:a16="http://schemas.microsoft.com/office/drawing/2014/main" id="{DB0A062A-95F1-4A88-8649-05A8343A8272}"/>
                </a:ext>
              </a:extLst>
            </p:cNvPr>
            <p:cNvSpPr/>
            <p:nvPr/>
          </p:nvSpPr>
          <p:spPr>
            <a:xfrm rot="8095634">
              <a:off x="1869744" y="2037925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louk 40">
              <a:extLst>
                <a:ext uri="{FF2B5EF4-FFF2-40B4-BE49-F238E27FC236}">
                  <a16:creationId xmlns:a16="http://schemas.microsoft.com/office/drawing/2014/main" id="{251DADE0-A004-476F-AA68-677050D13DD7}"/>
                </a:ext>
              </a:extLst>
            </p:cNvPr>
            <p:cNvSpPr/>
            <p:nvPr/>
          </p:nvSpPr>
          <p:spPr>
            <a:xfrm rot="8095634">
              <a:off x="1890394" y="1878985"/>
              <a:ext cx="1988018" cy="2095595"/>
            </a:xfrm>
            <a:prstGeom prst="arc">
              <a:avLst/>
            </a:prstGeom>
            <a:ln w="38100">
              <a:solidFill>
                <a:srgbClr val="CC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4">
              <a:extLst>
                <a:ext uri="{FF2B5EF4-FFF2-40B4-BE49-F238E27FC236}">
                  <a16:creationId xmlns:a16="http://schemas.microsoft.com/office/drawing/2014/main" id="{8011673A-C81F-46E5-8932-3AC06C077692}"/>
                </a:ext>
              </a:extLst>
            </p:cNvPr>
            <p:cNvSpPr/>
            <p:nvPr/>
          </p:nvSpPr>
          <p:spPr>
            <a:xfrm>
              <a:off x="3721572" y="3195985"/>
              <a:ext cx="385761" cy="1408843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  <a:gd name="connsiteX0" fmla="*/ 14286 w 385761"/>
                <a:gd name="connsiteY0" fmla="*/ 28280 h 1866473"/>
                <a:gd name="connsiteX1" fmla="*/ 371727 w 385761"/>
                <a:gd name="connsiteY1" fmla="*/ 0 h 1866473"/>
                <a:gd name="connsiteX2" fmla="*/ 357186 w 385761"/>
                <a:gd name="connsiteY2" fmla="*/ 656930 h 1866473"/>
                <a:gd name="connsiteX3" fmla="*/ 385761 w 385761"/>
                <a:gd name="connsiteY3" fmla="*/ 1866473 h 1866473"/>
                <a:gd name="connsiteX4" fmla="*/ 0 w 385761"/>
                <a:gd name="connsiteY4" fmla="*/ 1016781 h 1866473"/>
                <a:gd name="connsiteX5" fmla="*/ 14286 w 385761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5761" h="1866473">
                  <a:moveTo>
                    <a:pt x="14286" y="28280"/>
                  </a:moveTo>
                  <a:cubicBezTo>
                    <a:pt x="90571" y="28378"/>
                    <a:pt x="295442" y="-98"/>
                    <a:pt x="371727" y="0"/>
                  </a:cubicBezTo>
                  <a:lnTo>
                    <a:pt x="357186" y="656930"/>
                  </a:lnTo>
                  <a:lnTo>
                    <a:pt x="385761" y="1866473"/>
                  </a:lnTo>
                  <a:lnTo>
                    <a:pt x="0" y="1016781"/>
                  </a:lnTo>
                  <a:lnTo>
                    <a:pt x="14286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35">
              <a:extLst>
                <a:ext uri="{FF2B5EF4-FFF2-40B4-BE49-F238E27FC236}">
                  <a16:creationId xmlns:a16="http://schemas.microsoft.com/office/drawing/2014/main" id="{62649743-A3EF-4010-9EC5-6470B72D1319}"/>
                </a:ext>
              </a:extLst>
            </p:cNvPr>
            <p:cNvSpPr/>
            <p:nvPr/>
          </p:nvSpPr>
          <p:spPr>
            <a:xfrm>
              <a:off x="4088621" y="3934430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>
              <a:extLst>
                <a:ext uri="{FF2B5EF4-FFF2-40B4-BE49-F238E27FC236}">
                  <a16:creationId xmlns:a16="http://schemas.microsoft.com/office/drawing/2014/main" id="{D756CF10-2333-4CFF-ABA5-54BADE3C5B2D}"/>
                </a:ext>
              </a:extLst>
            </p:cNvPr>
            <p:cNvSpPr/>
            <p:nvPr/>
          </p:nvSpPr>
          <p:spPr>
            <a:xfrm>
              <a:off x="3899170" y="3915050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>
              <a:extLst>
                <a:ext uri="{FF2B5EF4-FFF2-40B4-BE49-F238E27FC236}">
                  <a16:creationId xmlns:a16="http://schemas.microsoft.com/office/drawing/2014/main" id="{D9AF1974-2322-4199-9AAB-76D23BDF04F3}"/>
                </a:ext>
              </a:extLst>
            </p:cNvPr>
            <p:cNvSpPr/>
            <p:nvPr/>
          </p:nvSpPr>
          <p:spPr>
            <a:xfrm>
              <a:off x="3852056" y="3368689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Volný tvar: obrazec 1">
              <a:extLst>
                <a:ext uri="{FF2B5EF4-FFF2-40B4-BE49-F238E27FC236}">
                  <a16:creationId xmlns:a16="http://schemas.microsoft.com/office/drawing/2014/main" id="{97CA4F81-4242-42BB-83A5-A1FBFC9DE879}"/>
                </a:ext>
              </a:extLst>
            </p:cNvPr>
            <p:cNvSpPr/>
            <p:nvPr/>
          </p:nvSpPr>
          <p:spPr>
            <a:xfrm>
              <a:off x="3600450" y="4014788"/>
              <a:ext cx="342900" cy="157162"/>
            </a:xfrm>
            <a:custGeom>
              <a:avLst/>
              <a:gdLst>
                <a:gd name="connsiteX0" fmla="*/ 0 w 342900"/>
                <a:gd name="connsiteY0" fmla="*/ 157162 h 157162"/>
                <a:gd name="connsiteX1" fmla="*/ 71438 w 342900"/>
                <a:gd name="connsiteY1" fmla="*/ 114300 h 157162"/>
                <a:gd name="connsiteX2" fmla="*/ 128588 w 342900"/>
                <a:gd name="connsiteY2" fmla="*/ 28575 h 157162"/>
                <a:gd name="connsiteX3" fmla="*/ 214313 w 342900"/>
                <a:gd name="connsiteY3" fmla="*/ 0 h 157162"/>
                <a:gd name="connsiteX4" fmla="*/ 342900 w 342900"/>
                <a:gd name="connsiteY4" fmla="*/ 14287 h 157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900" h="157162">
                  <a:moveTo>
                    <a:pt x="0" y="157162"/>
                  </a:moveTo>
                  <a:cubicBezTo>
                    <a:pt x="23813" y="142875"/>
                    <a:pt x="51802" y="133936"/>
                    <a:pt x="71438" y="114300"/>
                  </a:cubicBezTo>
                  <a:cubicBezTo>
                    <a:pt x="95722" y="90016"/>
                    <a:pt x="96007" y="39435"/>
                    <a:pt x="128588" y="28575"/>
                  </a:cubicBezTo>
                  <a:lnTo>
                    <a:pt x="214313" y="0"/>
                  </a:lnTo>
                  <a:lnTo>
                    <a:pt x="342900" y="14287"/>
                  </a:ln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Volný tvar: obrazec 3">
              <a:extLst>
                <a:ext uri="{FF2B5EF4-FFF2-40B4-BE49-F238E27FC236}">
                  <a16:creationId xmlns:a16="http://schemas.microsoft.com/office/drawing/2014/main" id="{E08A6D70-EB1E-45B8-8832-BCDB2311612C}"/>
                </a:ext>
              </a:extLst>
            </p:cNvPr>
            <p:cNvSpPr/>
            <p:nvPr/>
          </p:nvSpPr>
          <p:spPr>
            <a:xfrm>
              <a:off x="3643313" y="3228975"/>
              <a:ext cx="275325" cy="257175"/>
            </a:xfrm>
            <a:custGeom>
              <a:avLst/>
              <a:gdLst>
                <a:gd name="connsiteX0" fmla="*/ 0 w 275325"/>
                <a:gd name="connsiteY0" fmla="*/ 0 h 257175"/>
                <a:gd name="connsiteX1" fmla="*/ 171450 w 275325"/>
                <a:gd name="connsiteY1" fmla="*/ 28575 h 257175"/>
                <a:gd name="connsiteX2" fmla="*/ 214312 w 275325"/>
                <a:gd name="connsiteY2" fmla="*/ 42863 h 257175"/>
                <a:gd name="connsiteX3" fmla="*/ 257175 w 275325"/>
                <a:gd name="connsiteY3" fmla="*/ 71438 h 257175"/>
                <a:gd name="connsiteX4" fmla="*/ 271462 w 275325"/>
                <a:gd name="connsiteY4" fmla="*/ 257175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5325" h="257175">
                  <a:moveTo>
                    <a:pt x="0" y="0"/>
                  </a:moveTo>
                  <a:cubicBezTo>
                    <a:pt x="92752" y="11594"/>
                    <a:pt x="98034" y="7599"/>
                    <a:pt x="171450" y="28575"/>
                  </a:cubicBezTo>
                  <a:cubicBezTo>
                    <a:pt x="185931" y="32712"/>
                    <a:pt x="200842" y="36128"/>
                    <a:pt x="214312" y="42863"/>
                  </a:cubicBezTo>
                  <a:cubicBezTo>
                    <a:pt x="229671" y="50542"/>
                    <a:pt x="242887" y="61913"/>
                    <a:pt x="257175" y="71438"/>
                  </a:cubicBezTo>
                  <a:cubicBezTo>
                    <a:pt x="286522" y="159481"/>
                    <a:pt x="271462" y="99240"/>
                    <a:pt x="271462" y="257175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Znak plus 54">
            <a:extLst>
              <a:ext uri="{FF2B5EF4-FFF2-40B4-BE49-F238E27FC236}">
                <a16:creationId xmlns:a16="http://schemas.microsoft.com/office/drawing/2014/main" id="{FCB96EC0-35E2-40B7-91D9-2EB34C20FD9B}"/>
              </a:ext>
            </a:extLst>
          </p:cNvPr>
          <p:cNvSpPr/>
          <p:nvPr/>
        </p:nvSpPr>
        <p:spPr>
          <a:xfrm>
            <a:off x="9951493" y="2167278"/>
            <a:ext cx="914400" cy="9144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nak minus 55">
            <a:extLst>
              <a:ext uri="{FF2B5EF4-FFF2-40B4-BE49-F238E27FC236}">
                <a16:creationId xmlns:a16="http://schemas.microsoft.com/office/drawing/2014/main" id="{1F3C598F-4AAC-4912-A1DC-817EB01F3BD5}"/>
              </a:ext>
            </a:extLst>
          </p:cNvPr>
          <p:cNvSpPr/>
          <p:nvPr/>
        </p:nvSpPr>
        <p:spPr>
          <a:xfrm>
            <a:off x="9981029" y="3409377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FBFEF8C-A289-4394-A0FA-70C1CA45A674}"/>
              </a:ext>
            </a:extLst>
          </p:cNvPr>
          <p:cNvSpPr/>
          <p:nvPr/>
        </p:nvSpPr>
        <p:spPr>
          <a:xfrm>
            <a:off x="9462121" y="3801714"/>
            <a:ext cx="215631" cy="20741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B3D95EE2-54CB-488F-9242-52B664E858CC}"/>
              </a:ext>
            </a:extLst>
          </p:cNvPr>
          <p:cNvSpPr/>
          <p:nvPr/>
        </p:nvSpPr>
        <p:spPr>
          <a:xfrm>
            <a:off x="9448800" y="2496098"/>
            <a:ext cx="215631" cy="20741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76BA4D61-7AC1-47F4-A9CA-35A8FEB015A0}"/>
              </a:ext>
            </a:extLst>
          </p:cNvPr>
          <p:cNvSpPr/>
          <p:nvPr/>
        </p:nvSpPr>
        <p:spPr>
          <a:xfrm>
            <a:off x="6324600" y="1815164"/>
            <a:ext cx="182880" cy="19145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>
            <a:extLst>
              <a:ext uri="{FF2B5EF4-FFF2-40B4-BE49-F238E27FC236}">
                <a16:creationId xmlns:a16="http://schemas.microsoft.com/office/drawing/2014/main" id="{F0D742D5-6644-4C04-A0C3-9A42074A22B7}"/>
              </a:ext>
            </a:extLst>
          </p:cNvPr>
          <p:cNvSpPr/>
          <p:nvPr/>
        </p:nvSpPr>
        <p:spPr>
          <a:xfrm>
            <a:off x="6979905" y="1815164"/>
            <a:ext cx="182880" cy="19145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7B990E58-16BE-4B38-A430-5D3F184C28C1}"/>
              </a:ext>
            </a:extLst>
          </p:cNvPr>
          <p:cNvCxnSpPr>
            <a:cxnSpLocks/>
          </p:cNvCxnSpPr>
          <p:nvPr/>
        </p:nvCxnSpPr>
        <p:spPr>
          <a:xfrm flipV="1">
            <a:off x="6491785" y="1658628"/>
            <a:ext cx="671000" cy="2242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3C673A7-A959-419C-AF07-38E74DAE68FC}"/>
              </a:ext>
            </a:extLst>
          </p:cNvPr>
          <p:cNvCxnSpPr>
            <a:stCxn id="58" idx="6"/>
          </p:cNvCxnSpPr>
          <p:nvPr/>
        </p:nvCxnSpPr>
        <p:spPr>
          <a:xfrm flipV="1">
            <a:off x="7162785" y="1910889"/>
            <a:ext cx="2393830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59CD88D8-94A8-490B-BC79-C4B0A558AF8C}"/>
              </a:ext>
            </a:extLst>
          </p:cNvPr>
          <p:cNvCxnSpPr>
            <a:endCxn id="57" idx="0"/>
          </p:cNvCxnSpPr>
          <p:nvPr/>
        </p:nvCxnSpPr>
        <p:spPr>
          <a:xfrm>
            <a:off x="9556615" y="1910889"/>
            <a:ext cx="1" cy="58520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D51C8A54-A6F2-41C2-B0B7-41D71E645611}"/>
              </a:ext>
            </a:extLst>
          </p:cNvPr>
          <p:cNvCxnSpPr/>
          <p:nvPr/>
        </p:nvCxnSpPr>
        <p:spPr>
          <a:xfrm>
            <a:off x="4261783" y="3363432"/>
            <a:ext cx="107449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5B462988-9832-4531-8DC1-1AA6D5E7A33B}"/>
              </a:ext>
            </a:extLst>
          </p:cNvPr>
          <p:cNvCxnSpPr>
            <a:cxnSpLocks/>
          </p:cNvCxnSpPr>
          <p:nvPr/>
        </p:nvCxnSpPr>
        <p:spPr>
          <a:xfrm flipV="1">
            <a:off x="5336276" y="1910889"/>
            <a:ext cx="0" cy="145254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8A2BB001-5A8E-40F9-A602-F64A5189F60B}"/>
              </a:ext>
            </a:extLst>
          </p:cNvPr>
          <p:cNvCxnSpPr>
            <a:cxnSpLocks/>
            <a:endCxn id="15" idx="2"/>
          </p:cNvCxnSpPr>
          <p:nvPr/>
        </p:nvCxnSpPr>
        <p:spPr>
          <a:xfrm>
            <a:off x="5336275" y="1910890"/>
            <a:ext cx="9883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>
            <a:extLst>
              <a:ext uri="{FF2B5EF4-FFF2-40B4-BE49-F238E27FC236}">
                <a16:creationId xmlns:a16="http://schemas.microsoft.com/office/drawing/2014/main" id="{CF2FE8FC-2986-475A-8A52-CB91B708D39E}"/>
              </a:ext>
            </a:extLst>
          </p:cNvPr>
          <p:cNvCxnSpPr>
            <a:cxnSpLocks/>
          </p:cNvCxnSpPr>
          <p:nvPr/>
        </p:nvCxnSpPr>
        <p:spPr>
          <a:xfrm>
            <a:off x="4431319" y="3922394"/>
            <a:ext cx="5046591" cy="23753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>
            <a:extLst>
              <a:ext uri="{FF2B5EF4-FFF2-40B4-BE49-F238E27FC236}">
                <a16:creationId xmlns:a16="http://schemas.microsoft.com/office/drawing/2014/main" id="{58C58509-959B-4D4A-A634-02B98E724181}"/>
              </a:ext>
            </a:extLst>
          </p:cNvPr>
          <p:cNvCxnSpPr>
            <a:cxnSpLocks/>
          </p:cNvCxnSpPr>
          <p:nvPr/>
        </p:nvCxnSpPr>
        <p:spPr>
          <a:xfrm flipH="1">
            <a:off x="9432775" y="2447017"/>
            <a:ext cx="197374" cy="3033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>
            <a:extLst>
              <a:ext uri="{FF2B5EF4-FFF2-40B4-BE49-F238E27FC236}">
                <a16:creationId xmlns:a16="http://schemas.microsoft.com/office/drawing/2014/main" id="{193233CA-18C3-4F46-86E1-9FF5A03312B8}"/>
              </a:ext>
            </a:extLst>
          </p:cNvPr>
          <p:cNvCxnSpPr/>
          <p:nvPr/>
        </p:nvCxnSpPr>
        <p:spPr>
          <a:xfrm flipH="1">
            <a:off x="9448800" y="3721275"/>
            <a:ext cx="215631" cy="3684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0FDE272C-B266-453E-9B9A-FFC4B29FA9B0}"/>
              </a:ext>
            </a:extLst>
          </p:cNvPr>
          <p:cNvGrpSpPr/>
          <p:nvPr/>
        </p:nvGrpSpPr>
        <p:grpSpPr>
          <a:xfrm>
            <a:off x="2055060" y="5071204"/>
            <a:ext cx="1012406" cy="535760"/>
            <a:chOff x="2106648" y="5836716"/>
            <a:chExt cx="1012406" cy="535760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FD5BFC74-4226-4ECA-8AC0-60342E7F08D5}"/>
                </a:ext>
              </a:extLst>
            </p:cNvPr>
            <p:cNvGrpSpPr/>
            <p:nvPr/>
          </p:nvGrpSpPr>
          <p:grpSpPr>
            <a:xfrm>
              <a:off x="2548410" y="5916229"/>
              <a:ext cx="570644" cy="195377"/>
              <a:chOff x="5336275" y="4555446"/>
              <a:chExt cx="759725" cy="260528"/>
            </a:xfrm>
          </p:grpSpPr>
          <p:sp>
            <p:nvSpPr>
              <p:cNvPr id="79" name="Ovál 78">
                <a:extLst>
                  <a:ext uri="{FF2B5EF4-FFF2-40B4-BE49-F238E27FC236}">
                    <a16:creationId xmlns:a16="http://schemas.microsoft.com/office/drawing/2014/main" id="{06F332DB-D2E4-486E-B758-75CBEB4E7C67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0" name="Přímá spojnice 79">
                <a:extLst>
                  <a:ext uri="{FF2B5EF4-FFF2-40B4-BE49-F238E27FC236}">
                    <a16:creationId xmlns:a16="http://schemas.microsoft.com/office/drawing/2014/main" id="{DD201A97-FD1C-422F-92E9-52AADFB948F6}"/>
                  </a:ext>
                </a:extLst>
              </p:cNvPr>
              <p:cNvCxnSpPr>
                <a:stCxn id="79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Skupina 80">
              <a:extLst>
                <a:ext uri="{FF2B5EF4-FFF2-40B4-BE49-F238E27FC236}">
                  <a16:creationId xmlns:a16="http://schemas.microsoft.com/office/drawing/2014/main" id="{7F0D7DC9-D5FA-47CE-B122-58DD85637A69}"/>
                </a:ext>
              </a:extLst>
            </p:cNvPr>
            <p:cNvGrpSpPr/>
            <p:nvPr/>
          </p:nvGrpSpPr>
          <p:grpSpPr>
            <a:xfrm>
              <a:off x="2302770" y="6177099"/>
              <a:ext cx="570644" cy="195377"/>
              <a:chOff x="5336275" y="4555446"/>
              <a:chExt cx="759725" cy="260528"/>
            </a:xfrm>
          </p:grpSpPr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70F3EF19-F20D-485F-8C18-869E1CFE3A22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3" name="Přímá spojnice 82">
                <a:extLst>
                  <a:ext uri="{FF2B5EF4-FFF2-40B4-BE49-F238E27FC236}">
                    <a16:creationId xmlns:a16="http://schemas.microsoft.com/office/drawing/2014/main" id="{0FFEA210-2AB1-4CE5-B4FB-A5E520F83800}"/>
                  </a:ext>
                </a:extLst>
              </p:cNvPr>
              <p:cNvCxnSpPr>
                <a:stCxn id="82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4" name="Skupina 83">
              <a:extLst>
                <a:ext uri="{FF2B5EF4-FFF2-40B4-BE49-F238E27FC236}">
                  <a16:creationId xmlns:a16="http://schemas.microsoft.com/office/drawing/2014/main" id="{391FAF32-B633-4956-A53C-5AC717C1431B}"/>
                </a:ext>
              </a:extLst>
            </p:cNvPr>
            <p:cNvGrpSpPr/>
            <p:nvPr/>
          </p:nvGrpSpPr>
          <p:grpSpPr>
            <a:xfrm>
              <a:off x="2414686" y="5993141"/>
              <a:ext cx="570644" cy="195377"/>
              <a:chOff x="5336275" y="4555446"/>
              <a:chExt cx="759725" cy="260528"/>
            </a:xfrm>
          </p:grpSpPr>
          <p:sp>
            <p:nvSpPr>
              <p:cNvPr id="85" name="Ovál 84">
                <a:extLst>
                  <a:ext uri="{FF2B5EF4-FFF2-40B4-BE49-F238E27FC236}">
                    <a16:creationId xmlns:a16="http://schemas.microsoft.com/office/drawing/2014/main" id="{5E75B8E1-E132-4668-8A87-9566EADF0EE1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6" name="Přímá spojnice 85">
                <a:extLst>
                  <a:ext uri="{FF2B5EF4-FFF2-40B4-BE49-F238E27FC236}">
                    <a16:creationId xmlns:a16="http://schemas.microsoft.com/office/drawing/2014/main" id="{C6D4A6CD-901A-4FAC-8F1C-DE2A7C09CCF7}"/>
                  </a:ext>
                </a:extLst>
              </p:cNvPr>
              <p:cNvCxnSpPr>
                <a:stCxn id="85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7" name="Skupina 86">
              <a:extLst>
                <a:ext uri="{FF2B5EF4-FFF2-40B4-BE49-F238E27FC236}">
                  <a16:creationId xmlns:a16="http://schemas.microsoft.com/office/drawing/2014/main" id="{EA53D0F4-8973-41F5-B794-CCC5F362A922}"/>
                </a:ext>
              </a:extLst>
            </p:cNvPr>
            <p:cNvGrpSpPr/>
            <p:nvPr/>
          </p:nvGrpSpPr>
          <p:grpSpPr>
            <a:xfrm rot="955202">
              <a:off x="2201796" y="6018255"/>
              <a:ext cx="570644" cy="195377"/>
              <a:chOff x="5336275" y="4555446"/>
              <a:chExt cx="759725" cy="260528"/>
            </a:xfrm>
          </p:grpSpPr>
          <p:sp>
            <p:nvSpPr>
              <p:cNvPr id="88" name="Ovál 87">
                <a:extLst>
                  <a:ext uri="{FF2B5EF4-FFF2-40B4-BE49-F238E27FC236}">
                    <a16:creationId xmlns:a16="http://schemas.microsoft.com/office/drawing/2014/main" id="{50365B4E-D745-40FF-80D6-6F5201CAEBFA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9" name="Přímá spojnice 88">
                <a:extLst>
                  <a:ext uri="{FF2B5EF4-FFF2-40B4-BE49-F238E27FC236}">
                    <a16:creationId xmlns:a16="http://schemas.microsoft.com/office/drawing/2014/main" id="{772E0512-F84D-491A-96FF-6808BAD53979}"/>
                  </a:ext>
                </a:extLst>
              </p:cNvPr>
              <p:cNvCxnSpPr>
                <a:stCxn id="88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" name="Skupina 89">
              <a:extLst>
                <a:ext uri="{FF2B5EF4-FFF2-40B4-BE49-F238E27FC236}">
                  <a16:creationId xmlns:a16="http://schemas.microsoft.com/office/drawing/2014/main" id="{B62FB67E-52C3-4F78-A76A-ECFBC71E1F8D}"/>
                </a:ext>
              </a:extLst>
            </p:cNvPr>
            <p:cNvGrpSpPr/>
            <p:nvPr/>
          </p:nvGrpSpPr>
          <p:grpSpPr>
            <a:xfrm>
              <a:off x="2106648" y="6093430"/>
              <a:ext cx="570644" cy="195377"/>
              <a:chOff x="5336275" y="4555446"/>
              <a:chExt cx="759725" cy="260528"/>
            </a:xfrm>
          </p:grpSpPr>
          <p:sp>
            <p:nvSpPr>
              <p:cNvPr id="91" name="Ovál 90">
                <a:extLst>
                  <a:ext uri="{FF2B5EF4-FFF2-40B4-BE49-F238E27FC236}">
                    <a16:creationId xmlns:a16="http://schemas.microsoft.com/office/drawing/2014/main" id="{6C56B046-4409-4E6C-8988-53203E7D23CC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2" name="Přímá spojnice 91">
                <a:extLst>
                  <a:ext uri="{FF2B5EF4-FFF2-40B4-BE49-F238E27FC236}">
                    <a16:creationId xmlns:a16="http://schemas.microsoft.com/office/drawing/2014/main" id="{02EC15D2-11D3-4435-85F1-B952CC7404E5}"/>
                  </a:ext>
                </a:extLst>
              </p:cNvPr>
              <p:cNvCxnSpPr>
                <a:stCxn id="91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3" name="Skupina 92">
              <a:extLst>
                <a:ext uri="{FF2B5EF4-FFF2-40B4-BE49-F238E27FC236}">
                  <a16:creationId xmlns:a16="http://schemas.microsoft.com/office/drawing/2014/main" id="{B04D2497-B30F-4F1D-A871-E87AF86F7307}"/>
                </a:ext>
              </a:extLst>
            </p:cNvPr>
            <p:cNvGrpSpPr/>
            <p:nvPr/>
          </p:nvGrpSpPr>
          <p:grpSpPr>
            <a:xfrm>
              <a:off x="2377007" y="5836716"/>
              <a:ext cx="570644" cy="195377"/>
              <a:chOff x="5336275" y="4555446"/>
              <a:chExt cx="759725" cy="260528"/>
            </a:xfrm>
          </p:grpSpPr>
          <p:sp>
            <p:nvSpPr>
              <p:cNvPr id="94" name="Ovál 93">
                <a:extLst>
                  <a:ext uri="{FF2B5EF4-FFF2-40B4-BE49-F238E27FC236}">
                    <a16:creationId xmlns:a16="http://schemas.microsoft.com/office/drawing/2014/main" id="{5B356A19-3E28-4267-81F9-D41C28AC026C}"/>
                  </a:ext>
                </a:extLst>
              </p:cNvPr>
              <p:cNvSpPr/>
              <p:nvPr/>
            </p:nvSpPr>
            <p:spPr>
              <a:xfrm>
                <a:off x="5336275" y="4555446"/>
                <a:ext cx="45719" cy="26052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5" name="Přímá spojnice 94">
                <a:extLst>
                  <a:ext uri="{FF2B5EF4-FFF2-40B4-BE49-F238E27FC236}">
                    <a16:creationId xmlns:a16="http://schemas.microsoft.com/office/drawing/2014/main" id="{F1A347A9-7506-4C29-8E26-5F00BA6A60B4}"/>
                  </a:ext>
                </a:extLst>
              </p:cNvPr>
              <p:cNvCxnSpPr>
                <a:stCxn id="94" idx="6"/>
              </p:cNvCxnSpPr>
              <p:nvPr/>
            </p:nvCxnSpPr>
            <p:spPr>
              <a:xfrm>
                <a:off x="5381994" y="4685710"/>
                <a:ext cx="714006" cy="16907"/>
              </a:xfrm>
              <a:prstGeom prst="line">
                <a:avLst/>
              </a:prstGeom>
              <a:ln w="38100"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Obdélník 2">
            <a:extLst>
              <a:ext uri="{FF2B5EF4-FFF2-40B4-BE49-F238E27FC236}">
                <a16:creationId xmlns:a16="http://schemas.microsoft.com/office/drawing/2014/main" id="{0DBF1A04-F273-4FDE-9BE6-0CE80AE5B7E3}"/>
              </a:ext>
            </a:extLst>
          </p:cNvPr>
          <p:cNvSpPr/>
          <p:nvPr/>
        </p:nvSpPr>
        <p:spPr>
          <a:xfrm>
            <a:off x="8229600" y="563880"/>
            <a:ext cx="2118354" cy="53640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F6BEB2B-E0EB-4D84-BE1B-BC96F9C3BED3}"/>
              </a:ext>
            </a:extLst>
          </p:cNvPr>
          <p:cNvCxnSpPr>
            <a:cxnSpLocks/>
          </p:cNvCxnSpPr>
          <p:nvPr/>
        </p:nvCxnSpPr>
        <p:spPr>
          <a:xfrm>
            <a:off x="6507480" y="1882848"/>
            <a:ext cx="472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799B301A-BBEC-4D36-96AB-708EAD3DD1DD}"/>
              </a:ext>
            </a:extLst>
          </p:cNvPr>
          <p:cNvSpPr txBox="1"/>
          <p:nvPr/>
        </p:nvSpPr>
        <p:spPr>
          <a:xfrm>
            <a:off x="5336275" y="4946754"/>
            <a:ext cx="61212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Přerušíme-li elektrický obvod, hřebíčky od jádra</a:t>
            </a:r>
          </a:p>
          <a:p>
            <a:r>
              <a:rPr lang="cs-CZ" sz="2400" dirty="0"/>
              <a:t>odpadnou.</a:t>
            </a:r>
          </a:p>
        </p:txBody>
      </p:sp>
    </p:spTree>
    <p:extLst>
      <p:ext uri="{BB962C8B-B14F-4D97-AF65-F5344CB8AC3E}">
        <p14:creationId xmlns:p14="http://schemas.microsoft.com/office/powerpoint/2010/main" val="74844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0.02384 L 0.00221 0.11412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3697D57-078B-4A81-BB83-08F6FBB4E816}"/>
              </a:ext>
            </a:extLst>
          </p:cNvPr>
          <p:cNvSpPr txBox="1"/>
          <p:nvPr/>
        </p:nvSpPr>
        <p:spPr>
          <a:xfrm>
            <a:off x="1143000" y="716280"/>
            <a:ext cx="97004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Magneticky měkká ocel vložená dovnitř cívky se stane dočasným magnetem.</a:t>
            </a:r>
          </a:p>
          <a:p>
            <a:r>
              <a:rPr lang="cs-CZ" sz="2400" dirty="0"/>
              <a:t>Cívka s jádrem z magneticky měkké oceli se nazývá </a:t>
            </a:r>
            <a:r>
              <a:rPr lang="cs-CZ" sz="2400" dirty="0">
                <a:solidFill>
                  <a:srgbClr val="FF0000"/>
                </a:solidFill>
              </a:rPr>
              <a:t>elektromagnet</a:t>
            </a:r>
            <a:r>
              <a:rPr lang="cs-CZ" sz="2400" dirty="0"/>
              <a:t>.</a:t>
            </a:r>
          </a:p>
          <a:p>
            <a:r>
              <a:rPr lang="cs-CZ" sz="2400" dirty="0"/>
              <a:t>Čím větší proud bude procházet cívkou, tím silnější bude magnetické pole</a:t>
            </a:r>
          </a:p>
          <a:p>
            <a:r>
              <a:rPr lang="cs-CZ" sz="2400" dirty="0"/>
              <a:t>elektromagnetu.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0A062188-14C5-4FD9-BF34-13835429221D}"/>
              </a:ext>
            </a:extLst>
          </p:cNvPr>
          <p:cNvSpPr txBox="1"/>
          <p:nvPr/>
        </p:nvSpPr>
        <p:spPr>
          <a:xfrm>
            <a:off x="1143000" y="2285940"/>
            <a:ext cx="879676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Nyní si zopakujeme vlastnosti trvalého magnetu a elektromagnetu.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Vlastnosti trvalého magnetu:</a:t>
            </a:r>
          </a:p>
          <a:p>
            <a:r>
              <a:rPr lang="cs-CZ" sz="2400" dirty="0"/>
              <a:t>Kdy je kolem magnetu magnetické pole?     Je vždy a je stálé.</a:t>
            </a:r>
          </a:p>
          <a:p>
            <a:r>
              <a:rPr lang="cs-CZ" sz="2400" dirty="0"/>
              <a:t>Můžeme vyměnit póly magnetu?  Nemůžeme, jsou stálé.</a:t>
            </a:r>
          </a:p>
          <a:p>
            <a:r>
              <a:rPr lang="cs-CZ" sz="2400" dirty="0"/>
              <a:t>Můžeme zeslabit nebo zesílit účinky magnetického pole?  Můžeme.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B27B7B3A-93A2-4655-979F-882225F5256F}"/>
              </a:ext>
            </a:extLst>
          </p:cNvPr>
          <p:cNvSpPr/>
          <p:nvPr/>
        </p:nvSpPr>
        <p:spPr>
          <a:xfrm>
            <a:off x="6464114" y="3405122"/>
            <a:ext cx="2188564" cy="3934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4470FFA-06DB-405E-AEFE-DA4E5A0C88F5}"/>
              </a:ext>
            </a:extLst>
          </p:cNvPr>
          <p:cNvSpPr/>
          <p:nvPr/>
        </p:nvSpPr>
        <p:spPr>
          <a:xfrm>
            <a:off x="5412133" y="3798614"/>
            <a:ext cx="2877428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CA7F7E2-3364-4299-A494-EADEA074EEF0}"/>
              </a:ext>
            </a:extLst>
          </p:cNvPr>
          <p:cNvSpPr/>
          <p:nvPr/>
        </p:nvSpPr>
        <p:spPr>
          <a:xfrm>
            <a:off x="8289561" y="4176918"/>
            <a:ext cx="1650206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553D699C-5585-46AA-9365-147B3808A9D1}"/>
              </a:ext>
            </a:extLst>
          </p:cNvPr>
          <p:cNvSpPr txBox="1"/>
          <p:nvPr/>
        </p:nvSpPr>
        <p:spPr>
          <a:xfrm>
            <a:off x="1086816" y="4721944"/>
            <a:ext cx="108603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Vlastnosti elektromagnetu:</a:t>
            </a:r>
          </a:p>
          <a:p>
            <a:r>
              <a:rPr lang="cs-CZ" sz="2400" dirty="0"/>
              <a:t>Kdy bude kolem elektromagnetu magnetické pole?   Jen pokud cívkou bude procházet</a:t>
            </a:r>
          </a:p>
          <a:p>
            <a:r>
              <a:rPr lang="cs-CZ" sz="2400" dirty="0"/>
              <a:t>                                                                                               elektrický proud.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9AA1648E-85D6-4D6F-ADCB-75762EB52319}"/>
              </a:ext>
            </a:extLst>
          </p:cNvPr>
          <p:cNvSpPr/>
          <p:nvPr/>
        </p:nvSpPr>
        <p:spPr>
          <a:xfrm>
            <a:off x="7558396" y="5142784"/>
            <a:ext cx="4242217" cy="77948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5EF4A343-3735-48E5-B4B8-FC3BF3D5BBCC}"/>
              </a:ext>
            </a:extLst>
          </p:cNvPr>
          <p:cNvSpPr txBox="1"/>
          <p:nvPr/>
        </p:nvSpPr>
        <p:spPr>
          <a:xfrm>
            <a:off x="1143000" y="6097967"/>
            <a:ext cx="10877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Můžeme vyměnit póly elektromagnetu?     Můžeme, vyměníme-li svorky zdroje napětí.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811CE8E-E1D6-4A37-97D0-F1FF9729C634}"/>
              </a:ext>
            </a:extLst>
          </p:cNvPr>
          <p:cNvSpPr/>
          <p:nvPr/>
        </p:nvSpPr>
        <p:spPr>
          <a:xfrm>
            <a:off x="6289098" y="5922273"/>
            <a:ext cx="5731239" cy="6110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49804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>
            <a:extLst>
              <a:ext uri="{FF2B5EF4-FFF2-40B4-BE49-F238E27FC236}">
                <a16:creationId xmlns:a16="http://schemas.microsoft.com/office/drawing/2014/main" id="{BBBA19DE-9DB8-4D11-9924-FDD00011F207}"/>
              </a:ext>
            </a:extLst>
          </p:cNvPr>
          <p:cNvGrpSpPr/>
          <p:nvPr/>
        </p:nvGrpSpPr>
        <p:grpSpPr>
          <a:xfrm rot="16371953">
            <a:off x="2642183" y="1953555"/>
            <a:ext cx="2111870" cy="2065634"/>
            <a:chOff x="1350858" y="759799"/>
            <a:chExt cx="3150590" cy="4007957"/>
          </a:xfrm>
        </p:grpSpPr>
        <p:sp>
          <p:nvSpPr>
            <p:cNvPr id="4" name="Obdélník 35">
              <a:extLst>
                <a:ext uri="{FF2B5EF4-FFF2-40B4-BE49-F238E27FC236}">
                  <a16:creationId xmlns:a16="http://schemas.microsoft.com/office/drawing/2014/main" id="{ABC7C33D-0398-4FD3-97B8-69D68619DEC7}"/>
                </a:ext>
              </a:extLst>
            </p:cNvPr>
            <p:cNvSpPr/>
            <p:nvPr/>
          </p:nvSpPr>
          <p:spPr>
            <a:xfrm>
              <a:off x="3682937" y="287138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>
              <a:extLst>
                <a:ext uri="{FF2B5EF4-FFF2-40B4-BE49-F238E27FC236}">
                  <a16:creationId xmlns:a16="http://schemas.microsoft.com/office/drawing/2014/main" id="{C5AEB657-AB75-453F-AFFA-A17474EC180D}"/>
                </a:ext>
              </a:extLst>
            </p:cNvPr>
            <p:cNvSpPr/>
            <p:nvPr/>
          </p:nvSpPr>
          <p:spPr>
            <a:xfrm flipH="1">
              <a:off x="2355222" y="4041342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449FBD93-5772-4279-B04C-85D60A7C1C0F}"/>
                </a:ext>
              </a:extLst>
            </p:cNvPr>
            <p:cNvGrpSpPr/>
            <p:nvPr/>
          </p:nvGrpSpPr>
          <p:grpSpPr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15" name="Oblouk 14">
                <a:extLst>
                  <a:ext uri="{FF2B5EF4-FFF2-40B4-BE49-F238E27FC236}">
                    <a16:creationId xmlns:a16="http://schemas.microsoft.com/office/drawing/2014/main" id="{1A35141B-7F0D-4415-87A6-F7632A5400EE}"/>
                  </a:ext>
                </a:extLst>
              </p:cNvPr>
              <p:cNvSpPr/>
              <p:nvPr/>
            </p:nvSpPr>
            <p:spPr>
              <a:xfrm rot="8095634">
                <a:off x="1934928" y="911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55">
                <a:extLst>
                  <a:ext uri="{FF2B5EF4-FFF2-40B4-BE49-F238E27FC236}">
                    <a16:creationId xmlns:a16="http://schemas.microsoft.com/office/drawing/2014/main" id="{57916974-37A4-45D1-B0F6-541ADC015EB2}"/>
                  </a:ext>
                </a:extLst>
              </p:cNvPr>
              <p:cNvSpPr/>
              <p:nvPr/>
            </p:nvSpPr>
            <p:spPr>
              <a:xfrm>
                <a:off x="1739203" y="3296406"/>
                <a:ext cx="2644914" cy="999598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>
                <a:extLst>
                  <a:ext uri="{FF2B5EF4-FFF2-40B4-BE49-F238E27FC236}">
                    <a16:creationId xmlns:a16="http://schemas.microsoft.com/office/drawing/2014/main" id="{0318C015-490A-47AA-AFA8-0667DB37C592}"/>
                  </a:ext>
                </a:extLst>
              </p:cNvPr>
              <p:cNvSpPr/>
              <p:nvPr/>
            </p:nvSpPr>
            <p:spPr>
              <a:xfrm>
                <a:off x="2200275" y="2552364"/>
                <a:ext cx="1457325" cy="1220843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>
                <a:extLst>
                  <a:ext uri="{FF2B5EF4-FFF2-40B4-BE49-F238E27FC236}">
                    <a16:creationId xmlns:a16="http://schemas.microsoft.com/office/drawing/2014/main" id="{1BA6E22E-4FF4-4EA4-8A7B-C74B12F56A3A}"/>
                  </a:ext>
                </a:extLst>
              </p:cNvPr>
              <p:cNvSpPr/>
              <p:nvPr/>
            </p:nvSpPr>
            <p:spPr>
              <a:xfrm>
                <a:off x="2229372" y="3322751"/>
                <a:ext cx="1457325" cy="695079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nice 18">
                <a:extLst>
                  <a:ext uri="{FF2B5EF4-FFF2-40B4-BE49-F238E27FC236}">
                    <a16:creationId xmlns:a16="http://schemas.microsoft.com/office/drawing/2014/main" id="{8E46EDD4-0EB1-4C3E-97CF-2F6893708B76}"/>
                  </a:ext>
                </a:extLst>
              </p:cNvPr>
              <p:cNvCxnSpPr/>
              <p:nvPr/>
            </p:nvCxnSpPr>
            <p:spPr>
              <a:xfrm>
                <a:off x="3171825" y="1971280"/>
                <a:ext cx="0" cy="44779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louk 19">
                <a:extLst>
                  <a:ext uri="{FF2B5EF4-FFF2-40B4-BE49-F238E27FC236}">
                    <a16:creationId xmlns:a16="http://schemas.microsoft.com/office/drawing/2014/main" id="{3B060552-2925-4A81-A384-D7C58DBF31EA}"/>
                  </a:ext>
                </a:extLst>
              </p:cNvPr>
              <p:cNvSpPr/>
              <p:nvPr/>
            </p:nvSpPr>
            <p:spPr>
              <a:xfrm rot="8095634">
                <a:off x="1925402" y="147326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louk 20">
                <a:extLst>
                  <a:ext uri="{FF2B5EF4-FFF2-40B4-BE49-F238E27FC236}">
                    <a16:creationId xmlns:a16="http://schemas.microsoft.com/office/drawing/2014/main" id="{355BD899-E346-4E39-B301-D62E3780BC31}"/>
                  </a:ext>
                </a:extLst>
              </p:cNvPr>
              <p:cNvSpPr/>
              <p:nvPr/>
            </p:nvSpPr>
            <p:spPr>
              <a:xfrm rot="8095634">
                <a:off x="1925400" y="1304682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louk 21">
                <a:extLst>
                  <a:ext uri="{FF2B5EF4-FFF2-40B4-BE49-F238E27FC236}">
                    <a16:creationId xmlns:a16="http://schemas.microsoft.com/office/drawing/2014/main" id="{B7F75CFB-6ADA-409A-9163-68B79A069C3C}"/>
                  </a:ext>
                </a:extLst>
              </p:cNvPr>
              <p:cNvSpPr/>
              <p:nvPr/>
            </p:nvSpPr>
            <p:spPr>
              <a:xfrm rot="8095634">
                <a:off x="1915875" y="1136104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louk 22">
                <a:extLst>
                  <a:ext uri="{FF2B5EF4-FFF2-40B4-BE49-F238E27FC236}">
                    <a16:creationId xmlns:a16="http://schemas.microsoft.com/office/drawing/2014/main" id="{D1C3D06B-AD77-455D-A6E1-562D4AD49D84}"/>
                  </a:ext>
                </a:extLst>
              </p:cNvPr>
              <p:cNvSpPr/>
              <p:nvPr/>
            </p:nvSpPr>
            <p:spPr>
              <a:xfrm rot="8095634">
                <a:off x="1925402" y="957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>
                <a:extLst>
                  <a:ext uri="{FF2B5EF4-FFF2-40B4-BE49-F238E27FC236}">
                    <a16:creationId xmlns:a16="http://schemas.microsoft.com/office/drawing/2014/main" id="{4A91DB5B-B67A-4559-BF88-5A06F948A134}"/>
                  </a:ext>
                </a:extLst>
              </p:cNvPr>
              <p:cNvSpPr/>
              <p:nvPr/>
            </p:nvSpPr>
            <p:spPr>
              <a:xfrm rot="8095634">
                <a:off x="1915871" y="163887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louk 24">
                <a:extLst>
                  <a:ext uri="{FF2B5EF4-FFF2-40B4-BE49-F238E27FC236}">
                    <a16:creationId xmlns:a16="http://schemas.microsoft.com/office/drawing/2014/main" id="{7C469DB4-7815-460D-BA51-12DB49F59957}"/>
                  </a:ext>
                </a:extLst>
              </p:cNvPr>
              <p:cNvSpPr/>
              <p:nvPr/>
            </p:nvSpPr>
            <p:spPr>
              <a:xfrm rot="8095634">
                <a:off x="1881320" y="784187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55">
                <a:extLst>
                  <a:ext uri="{FF2B5EF4-FFF2-40B4-BE49-F238E27FC236}">
                    <a16:creationId xmlns:a16="http://schemas.microsoft.com/office/drawing/2014/main" id="{27F48B27-3EE5-4704-BF67-52CDB2FB3528}"/>
                  </a:ext>
                </a:extLst>
              </p:cNvPr>
              <p:cNvSpPr/>
              <p:nvPr/>
            </p:nvSpPr>
            <p:spPr>
              <a:xfrm>
                <a:off x="1606480" y="1977215"/>
                <a:ext cx="2644914" cy="750527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6">
                <a:extLst>
                  <a:ext uri="{FF2B5EF4-FFF2-40B4-BE49-F238E27FC236}">
                    <a16:creationId xmlns:a16="http://schemas.microsoft.com/office/drawing/2014/main" id="{5B75222C-BA30-43F4-AA27-40D14513B204}"/>
                  </a:ext>
                </a:extLst>
              </p:cNvPr>
              <p:cNvSpPr/>
              <p:nvPr/>
            </p:nvSpPr>
            <p:spPr>
              <a:xfrm rot="10800000" flipV="1">
                <a:off x="2536553" y="2104570"/>
                <a:ext cx="842962" cy="447794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louk 27">
                <a:extLst>
                  <a:ext uri="{FF2B5EF4-FFF2-40B4-BE49-F238E27FC236}">
                    <a16:creationId xmlns:a16="http://schemas.microsoft.com/office/drawing/2014/main" id="{E78D5FB6-E0C9-4EFE-820E-D6D614171928}"/>
                  </a:ext>
                </a:extLst>
              </p:cNvPr>
              <p:cNvSpPr/>
              <p:nvPr/>
            </p:nvSpPr>
            <p:spPr>
              <a:xfrm rot="8095634">
                <a:off x="1902204" y="1842802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9" name="Přímá spojnice 28">
                <a:extLst>
                  <a:ext uri="{FF2B5EF4-FFF2-40B4-BE49-F238E27FC236}">
                    <a16:creationId xmlns:a16="http://schemas.microsoft.com/office/drawing/2014/main" id="{E519B3A8-DF45-4E2F-A859-1237A29890D9}"/>
                  </a:ext>
                </a:extLst>
              </p:cNvPr>
              <p:cNvCxnSpPr/>
              <p:nvPr/>
            </p:nvCxnSpPr>
            <p:spPr>
              <a:xfrm>
                <a:off x="3171825" y="2104570"/>
                <a:ext cx="0" cy="44779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Krychle 6">
              <a:extLst>
                <a:ext uri="{FF2B5EF4-FFF2-40B4-BE49-F238E27FC236}">
                  <a16:creationId xmlns:a16="http://schemas.microsoft.com/office/drawing/2014/main" id="{3CE9E0A5-5D7D-4EF5-A254-1EAA022D08DF}"/>
                </a:ext>
              </a:extLst>
            </p:cNvPr>
            <p:cNvSpPr/>
            <p:nvPr/>
          </p:nvSpPr>
          <p:spPr>
            <a:xfrm flipH="1">
              <a:off x="2355222" y="1760787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34">
              <a:extLst>
                <a:ext uri="{FF2B5EF4-FFF2-40B4-BE49-F238E27FC236}">
                  <a16:creationId xmlns:a16="http://schemas.microsoft.com/office/drawing/2014/main" id="{EC06BAA4-7DFA-4232-8EA6-F7BFA91FEAF8}"/>
                </a:ext>
              </a:extLst>
            </p:cNvPr>
            <p:cNvSpPr/>
            <p:nvPr/>
          </p:nvSpPr>
          <p:spPr>
            <a:xfrm>
              <a:off x="3580544" y="2616031"/>
              <a:ext cx="400049" cy="1408843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35">
              <a:extLst>
                <a:ext uri="{FF2B5EF4-FFF2-40B4-BE49-F238E27FC236}">
                  <a16:creationId xmlns:a16="http://schemas.microsoft.com/office/drawing/2014/main" id="{985BFB1F-D27A-40CB-945D-1050F557BB27}"/>
                </a:ext>
              </a:extLst>
            </p:cNvPr>
            <p:cNvSpPr/>
            <p:nvPr/>
          </p:nvSpPr>
          <p:spPr>
            <a:xfrm>
              <a:off x="3969091" y="342849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: obrazec 9">
              <a:extLst>
                <a:ext uri="{FF2B5EF4-FFF2-40B4-BE49-F238E27FC236}">
                  <a16:creationId xmlns:a16="http://schemas.microsoft.com/office/drawing/2014/main" id="{E3EEE9A7-20BC-4092-953F-F2FE87D718D3}"/>
                </a:ext>
              </a:extLst>
            </p:cNvPr>
            <p:cNvSpPr/>
            <p:nvPr/>
          </p:nvSpPr>
          <p:spPr>
            <a:xfrm>
              <a:off x="3358834" y="3549152"/>
              <a:ext cx="500063" cy="61703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: obrazec 10">
              <a:extLst>
                <a:ext uri="{FF2B5EF4-FFF2-40B4-BE49-F238E27FC236}">
                  <a16:creationId xmlns:a16="http://schemas.microsoft.com/office/drawing/2014/main" id="{D8213DCC-356A-4A75-805B-C65D68CA716A}"/>
                </a:ext>
              </a:extLst>
            </p:cNvPr>
            <p:cNvSpPr/>
            <p:nvPr/>
          </p:nvSpPr>
          <p:spPr>
            <a:xfrm>
              <a:off x="3430272" y="2663576"/>
              <a:ext cx="371475" cy="328613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extLst>
                <a:ext uri="{FF2B5EF4-FFF2-40B4-BE49-F238E27FC236}">
                  <a16:creationId xmlns:a16="http://schemas.microsoft.com/office/drawing/2014/main" id="{0AC79C37-9AED-4B2B-A69C-F81200045254}"/>
                </a:ext>
              </a:extLst>
            </p:cNvPr>
            <p:cNvSpPr/>
            <p:nvPr/>
          </p:nvSpPr>
          <p:spPr>
            <a:xfrm>
              <a:off x="3762546" y="3482462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>
              <a:extLst>
                <a:ext uri="{FF2B5EF4-FFF2-40B4-BE49-F238E27FC236}">
                  <a16:creationId xmlns:a16="http://schemas.microsoft.com/office/drawing/2014/main" id="{51AAAAF5-FAB3-4C52-9F5C-71125F8E7434}"/>
                </a:ext>
              </a:extLst>
            </p:cNvPr>
            <p:cNvSpPr/>
            <p:nvPr/>
          </p:nvSpPr>
          <p:spPr>
            <a:xfrm>
              <a:off x="3745043" y="2863976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0054E580-C457-4DE0-8F69-3978F765CBE0}"/>
              </a:ext>
            </a:extLst>
          </p:cNvPr>
          <p:cNvGrpSpPr/>
          <p:nvPr/>
        </p:nvGrpSpPr>
        <p:grpSpPr>
          <a:xfrm>
            <a:off x="4121161" y="5695119"/>
            <a:ext cx="3100688" cy="515176"/>
            <a:chOff x="4121161" y="5695119"/>
            <a:chExt cx="3100688" cy="515176"/>
          </a:xfrm>
        </p:grpSpPr>
        <p:sp>
          <p:nvSpPr>
            <p:cNvPr id="39" name="Obdélník 64">
              <a:extLst>
                <a:ext uri="{FF2B5EF4-FFF2-40B4-BE49-F238E27FC236}">
                  <a16:creationId xmlns:a16="http://schemas.microsoft.com/office/drawing/2014/main" id="{7D2FBFF6-B356-4272-82F8-6DA1D60F6A9D}"/>
                </a:ext>
              </a:extLst>
            </p:cNvPr>
            <p:cNvSpPr/>
            <p:nvPr/>
          </p:nvSpPr>
          <p:spPr>
            <a:xfrm>
              <a:off x="4121161" y="5695119"/>
              <a:ext cx="3100688" cy="515176"/>
            </a:xfrm>
            <a:custGeom>
              <a:avLst/>
              <a:gdLst>
                <a:gd name="connsiteX0" fmla="*/ 0 w 2785895"/>
                <a:gd name="connsiteY0" fmla="*/ 0 h 515176"/>
                <a:gd name="connsiteX1" fmla="*/ 2785895 w 2785895"/>
                <a:gd name="connsiteY1" fmla="*/ 0 h 515176"/>
                <a:gd name="connsiteX2" fmla="*/ 2785895 w 2785895"/>
                <a:gd name="connsiteY2" fmla="*/ 515176 h 515176"/>
                <a:gd name="connsiteX3" fmla="*/ 0 w 2785895"/>
                <a:gd name="connsiteY3" fmla="*/ 515176 h 515176"/>
                <a:gd name="connsiteX4" fmla="*/ 0 w 2785895"/>
                <a:gd name="connsiteY4" fmla="*/ 0 h 515176"/>
                <a:gd name="connsiteX0" fmla="*/ 0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0 w 3100688"/>
                <a:gd name="connsiteY4" fmla="*/ 0 h 515176"/>
                <a:gd name="connsiteX0" fmla="*/ 299803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299803 w 3100688"/>
                <a:gd name="connsiteY4" fmla="*/ 0 h 51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0688" h="515176">
                  <a:moveTo>
                    <a:pt x="299803" y="0"/>
                  </a:moveTo>
                  <a:lnTo>
                    <a:pt x="3100688" y="0"/>
                  </a:lnTo>
                  <a:lnTo>
                    <a:pt x="2785895" y="515176"/>
                  </a:lnTo>
                  <a:lnTo>
                    <a:pt x="0" y="515176"/>
                  </a:lnTo>
                  <a:lnTo>
                    <a:pt x="299803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>
              <a:extLst>
                <a:ext uri="{FF2B5EF4-FFF2-40B4-BE49-F238E27FC236}">
                  <a16:creationId xmlns:a16="http://schemas.microsoft.com/office/drawing/2014/main" id="{D864445A-0100-408B-847A-C1FD921A5AD8}"/>
                </a:ext>
              </a:extLst>
            </p:cNvPr>
            <p:cNvSpPr/>
            <p:nvPr/>
          </p:nvSpPr>
          <p:spPr>
            <a:xfrm>
              <a:off x="5959064" y="5791376"/>
              <a:ext cx="268157" cy="130026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>
              <a:extLst>
                <a:ext uri="{FF2B5EF4-FFF2-40B4-BE49-F238E27FC236}">
                  <a16:creationId xmlns:a16="http://schemas.microsoft.com/office/drawing/2014/main" id="{92642BBB-EA32-423C-8CBD-C9771133324E}"/>
                </a:ext>
              </a:extLst>
            </p:cNvPr>
            <p:cNvSpPr/>
            <p:nvPr/>
          </p:nvSpPr>
          <p:spPr>
            <a:xfrm>
              <a:off x="5164944" y="5791376"/>
              <a:ext cx="268157" cy="130026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>
              <a:extLst>
                <a:ext uri="{FF2B5EF4-FFF2-40B4-BE49-F238E27FC236}">
                  <a16:creationId xmlns:a16="http://schemas.microsoft.com/office/drawing/2014/main" id="{B94316F7-2B94-422B-BFAD-4C830D407B8B}"/>
                </a:ext>
              </a:extLst>
            </p:cNvPr>
            <p:cNvGrpSpPr/>
            <p:nvPr/>
          </p:nvGrpSpPr>
          <p:grpSpPr>
            <a:xfrm>
              <a:off x="4934216" y="5882310"/>
              <a:ext cx="269823" cy="281067"/>
              <a:chOff x="8109679" y="4767269"/>
              <a:chExt cx="269823" cy="281067"/>
            </a:xfrm>
          </p:grpSpPr>
          <p:cxnSp>
            <p:nvCxnSpPr>
              <p:cNvPr id="44" name="Přímá spojnice 43">
                <a:extLst>
                  <a:ext uri="{FF2B5EF4-FFF2-40B4-BE49-F238E27FC236}">
                    <a16:creationId xmlns:a16="http://schemas.microsoft.com/office/drawing/2014/main" id="{B852FAFC-2EC3-45C7-A45C-E96C0186B718}"/>
                  </a:ext>
                </a:extLst>
              </p:cNvPr>
              <p:cNvCxnSpPr/>
              <p:nvPr/>
            </p:nvCxnSpPr>
            <p:spPr>
              <a:xfrm>
                <a:off x="8244590" y="4767269"/>
                <a:ext cx="0" cy="281067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>
                <a:extLst>
                  <a:ext uri="{FF2B5EF4-FFF2-40B4-BE49-F238E27FC236}">
                    <a16:creationId xmlns:a16="http://schemas.microsoft.com/office/drawing/2014/main" id="{AA2C8883-DDA9-42DA-A2EF-C5692B3A8E3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109679" y="4917502"/>
                <a:ext cx="26982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>
              <a:extLst>
                <a:ext uri="{FF2B5EF4-FFF2-40B4-BE49-F238E27FC236}">
                  <a16:creationId xmlns:a16="http://schemas.microsoft.com/office/drawing/2014/main" id="{F169AD3C-8A6A-4D9E-BE6F-81C973DAC33F}"/>
                </a:ext>
              </a:extLst>
            </p:cNvPr>
            <p:cNvCxnSpPr/>
            <p:nvPr/>
          </p:nvCxnSpPr>
          <p:spPr>
            <a:xfrm>
              <a:off x="6227221" y="6022843"/>
              <a:ext cx="25483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6BA4BA2A-514D-4FFB-96CD-E420B1FE37DA}"/>
              </a:ext>
            </a:extLst>
          </p:cNvPr>
          <p:cNvSpPr txBox="1"/>
          <p:nvPr/>
        </p:nvSpPr>
        <p:spPr>
          <a:xfrm>
            <a:off x="4934216" y="6360528"/>
            <a:ext cx="131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 napětí</a:t>
            </a:r>
          </a:p>
        </p:txBody>
      </p:sp>
      <p:sp>
        <p:nvSpPr>
          <p:cNvPr id="48" name="Krychle 47">
            <a:extLst>
              <a:ext uri="{FF2B5EF4-FFF2-40B4-BE49-F238E27FC236}">
                <a16:creationId xmlns:a16="http://schemas.microsoft.com/office/drawing/2014/main" id="{4956EB15-B93F-48B7-86E2-9B68FF74FDE5}"/>
              </a:ext>
            </a:extLst>
          </p:cNvPr>
          <p:cNvSpPr/>
          <p:nvPr/>
        </p:nvSpPr>
        <p:spPr>
          <a:xfrm>
            <a:off x="7018046" y="3175313"/>
            <a:ext cx="1349115" cy="3187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>
            <a:extLst>
              <a:ext uri="{FF2B5EF4-FFF2-40B4-BE49-F238E27FC236}">
                <a16:creationId xmlns:a16="http://schemas.microsoft.com/office/drawing/2014/main" id="{515C037B-4380-47A9-AB81-032035FEFAAA}"/>
              </a:ext>
            </a:extLst>
          </p:cNvPr>
          <p:cNvSpPr/>
          <p:nvPr/>
        </p:nvSpPr>
        <p:spPr>
          <a:xfrm>
            <a:off x="7101863" y="2816358"/>
            <a:ext cx="174682" cy="407282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9" name="Skupina 118">
            <a:extLst>
              <a:ext uri="{FF2B5EF4-FFF2-40B4-BE49-F238E27FC236}">
                <a16:creationId xmlns:a16="http://schemas.microsoft.com/office/drawing/2014/main" id="{0A230C60-0CAF-45D7-B228-C88365088449}"/>
              </a:ext>
            </a:extLst>
          </p:cNvPr>
          <p:cNvGrpSpPr/>
          <p:nvPr/>
        </p:nvGrpSpPr>
        <p:grpSpPr>
          <a:xfrm>
            <a:off x="7188950" y="2421349"/>
            <a:ext cx="1168712" cy="440176"/>
            <a:chOff x="7188950" y="2421349"/>
            <a:chExt cx="1168712" cy="440176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CB9C6BA0-754E-453A-A8A8-C5DA23EC3C48}"/>
                </a:ext>
              </a:extLst>
            </p:cNvPr>
            <p:cNvSpPr/>
            <p:nvPr/>
          </p:nvSpPr>
          <p:spPr>
            <a:xfrm rot="19950046">
              <a:off x="7188950" y="2679348"/>
              <a:ext cx="850178" cy="182177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ukončení 50">
              <a:extLst>
                <a:ext uri="{FF2B5EF4-FFF2-40B4-BE49-F238E27FC236}">
                  <a16:creationId xmlns:a16="http://schemas.microsoft.com/office/drawing/2014/main" id="{67D5D7B0-61D1-46E6-9698-B9849EFE3618}"/>
                </a:ext>
              </a:extLst>
            </p:cNvPr>
            <p:cNvSpPr/>
            <p:nvPr/>
          </p:nvSpPr>
          <p:spPr>
            <a:xfrm rot="20343716">
              <a:off x="7932907" y="2421349"/>
              <a:ext cx="424755" cy="20865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2" name="Ovál 51">
            <a:extLst>
              <a:ext uri="{FF2B5EF4-FFF2-40B4-BE49-F238E27FC236}">
                <a16:creationId xmlns:a16="http://schemas.microsoft.com/office/drawing/2014/main" id="{3FDD420E-1D4B-41F2-AC3F-6F5E52EEFC8C}"/>
              </a:ext>
            </a:extLst>
          </p:cNvPr>
          <p:cNvSpPr/>
          <p:nvPr/>
        </p:nvSpPr>
        <p:spPr>
          <a:xfrm>
            <a:off x="7942011" y="3062464"/>
            <a:ext cx="87341" cy="140794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>
            <a:extLst>
              <a:ext uri="{FF2B5EF4-FFF2-40B4-BE49-F238E27FC236}">
                <a16:creationId xmlns:a16="http://schemas.microsoft.com/office/drawing/2014/main" id="{11CC3C3A-1F13-4696-8D15-61AECF1ADC9B}"/>
              </a:ext>
            </a:extLst>
          </p:cNvPr>
          <p:cNvSpPr/>
          <p:nvPr/>
        </p:nvSpPr>
        <p:spPr>
          <a:xfrm>
            <a:off x="7047099" y="3095000"/>
            <a:ext cx="87341" cy="140794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60028D5A-1C96-47CE-829A-41B327FE7D4C}"/>
              </a:ext>
            </a:extLst>
          </p:cNvPr>
          <p:cNvSpPr/>
          <p:nvPr/>
        </p:nvSpPr>
        <p:spPr>
          <a:xfrm>
            <a:off x="7829245" y="2840000"/>
            <a:ext cx="161925" cy="35999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AF21EF28-1222-42BC-A5D9-9A24E11DFAC7}"/>
              </a:ext>
            </a:extLst>
          </p:cNvPr>
          <p:cNvGrpSpPr/>
          <p:nvPr/>
        </p:nvGrpSpPr>
        <p:grpSpPr>
          <a:xfrm rot="789577">
            <a:off x="7178604" y="2695645"/>
            <a:ext cx="1245109" cy="317658"/>
            <a:chOff x="10998961" y="4991821"/>
            <a:chExt cx="1245109" cy="317658"/>
          </a:xfrm>
        </p:grpSpPr>
        <p:sp>
          <p:nvSpPr>
            <p:cNvPr id="57" name="Obdélník 56">
              <a:extLst>
                <a:ext uri="{FF2B5EF4-FFF2-40B4-BE49-F238E27FC236}">
                  <a16:creationId xmlns:a16="http://schemas.microsoft.com/office/drawing/2014/main" id="{B1FC0EAC-C546-4A67-A5A9-77120CFF09C7}"/>
                </a:ext>
              </a:extLst>
            </p:cNvPr>
            <p:cNvSpPr/>
            <p:nvPr/>
          </p:nvSpPr>
          <p:spPr>
            <a:xfrm rot="20744049">
              <a:off x="10998961" y="5171536"/>
              <a:ext cx="841466" cy="13794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ukončení 57">
              <a:extLst>
                <a:ext uri="{FF2B5EF4-FFF2-40B4-BE49-F238E27FC236}">
                  <a16:creationId xmlns:a16="http://schemas.microsoft.com/office/drawing/2014/main" id="{27796689-F72A-4ED4-94FC-3CCA59C615E2}"/>
                </a:ext>
              </a:extLst>
            </p:cNvPr>
            <p:cNvSpPr/>
            <p:nvPr/>
          </p:nvSpPr>
          <p:spPr>
            <a:xfrm rot="20913987">
              <a:off x="11819315" y="4991821"/>
              <a:ext cx="424755" cy="20865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5" name="Skupina 134">
            <a:extLst>
              <a:ext uri="{FF2B5EF4-FFF2-40B4-BE49-F238E27FC236}">
                <a16:creationId xmlns:a16="http://schemas.microsoft.com/office/drawing/2014/main" id="{EBDD8F48-1B9B-4803-BD25-AC3E6A8B3E5C}"/>
              </a:ext>
            </a:extLst>
          </p:cNvPr>
          <p:cNvGrpSpPr/>
          <p:nvPr/>
        </p:nvGrpSpPr>
        <p:grpSpPr>
          <a:xfrm>
            <a:off x="4857965" y="3081808"/>
            <a:ext cx="1735596" cy="1013233"/>
            <a:chOff x="8226594" y="5442862"/>
            <a:chExt cx="1735596" cy="1013233"/>
          </a:xfrm>
        </p:grpSpPr>
        <p:grpSp>
          <p:nvGrpSpPr>
            <p:cNvPr id="116" name="Skupina 115">
              <a:extLst>
                <a:ext uri="{FF2B5EF4-FFF2-40B4-BE49-F238E27FC236}">
                  <a16:creationId xmlns:a16="http://schemas.microsoft.com/office/drawing/2014/main" id="{AA2EE4A5-00EB-4E9F-B3D4-329392A5E1E9}"/>
                </a:ext>
              </a:extLst>
            </p:cNvPr>
            <p:cNvGrpSpPr/>
            <p:nvPr/>
          </p:nvGrpSpPr>
          <p:grpSpPr>
            <a:xfrm>
              <a:off x="8538506" y="5708698"/>
              <a:ext cx="984007" cy="747397"/>
              <a:chOff x="8417998" y="5427225"/>
              <a:chExt cx="984007" cy="747397"/>
            </a:xfrm>
          </p:grpSpPr>
          <p:sp>
            <p:nvSpPr>
              <p:cNvPr id="60" name="Válec 59">
                <a:extLst>
                  <a:ext uri="{FF2B5EF4-FFF2-40B4-BE49-F238E27FC236}">
                    <a16:creationId xmlns:a16="http://schemas.microsoft.com/office/drawing/2014/main" id="{E6C49601-21BB-4AFA-AB39-1A0A069C5B42}"/>
                  </a:ext>
                </a:extLst>
              </p:cNvPr>
              <p:cNvSpPr/>
              <p:nvPr/>
            </p:nvSpPr>
            <p:spPr>
              <a:xfrm>
                <a:off x="8417998" y="5795347"/>
                <a:ext cx="984007" cy="379275"/>
              </a:xfrm>
              <a:prstGeom prst="can">
                <a:avLst/>
              </a:prstGeom>
              <a:blipFill>
                <a:blip r:embed="rId2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1" name="Přímá spojnice 60">
                <a:extLst>
                  <a:ext uri="{FF2B5EF4-FFF2-40B4-BE49-F238E27FC236}">
                    <a16:creationId xmlns:a16="http://schemas.microsoft.com/office/drawing/2014/main" id="{04C1F162-582A-4763-B49C-E6C7F5BCEDD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898491" y="5427225"/>
                <a:ext cx="9592" cy="467465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2" name="Skupina 61">
              <a:extLst>
                <a:ext uri="{FF2B5EF4-FFF2-40B4-BE49-F238E27FC236}">
                  <a16:creationId xmlns:a16="http://schemas.microsoft.com/office/drawing/2014/main" id="{8BF8038A-C06D-413A-9DE7-0D4DB8411D49}"/>
                </a:ext>
              </a:extLst>
            </p:cNvPr>
            <p:cNvGrpSpPr/>
            <p:nvPr/>
          </p:nvGrpSpPr>
          <p:grpSpPr>
            <a:xfrm rot="326162">
              <a:off x="8226594" y="5442862"/>
              <a:ext cx="1735596" cy="457122"/>
              <a:chOff x="6415430" y="5086053"/>
              <a:chExt cx="1735596" cy="412811"/>
            </a:xfrm>
          </p:grpSpPr>
          <p:sp>
            <p:nvSpPr>
              <p:cNvPr id="64" name="Vývojový diagram: rozhodnutí 63">
                <a:extLst>
                  <a:ext uri="{FF2B5EF4-FFF2-40B4-BE49-F238E27FC236}">
                    <a16:creationId xmlns:a16="http://schemas.microsoft.com/office/drawing/2014/main" id="{EBB9B35B-6E53-4030-B5B1-168DC61CACDE}"/>
                  </a:ext>
                </a:extLst>
              </p:cNvPr>
              <p:cNvSpPr/>
              <p:nvPr/>
            </p:nvSpPr>
            <p:spPr>
              <a:xfrm rot="1690069">
                <a:off x="6415430" y="5086053"/>
                <a:ext cx="1596228" cy="244371"/>
              </a:xfrm>
              <a:prstGeom prst="flowChartDecisi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Rovnoramenný trojúhelník 64">
                <a:extLst>
                  <a:ext uri="{FF2B5EF4-FFF2-40B4-BE49-F238E27FC236}">
                    <a16:creationId xmlns:a16="http://schemas.microsoft.com/office/drawing/2014/main" id="{09D20597-A3F4-440E-B8F7-D4B16563A423}"/>
                  </a:ext>
                </a:extLst>
              </p:cNvPr>
              <p:cNvSpPr/>
              <p:nvPr/>
            </p:nvSpPr>
            <p:spPr>
              <a:xfrm rot="6620894">
                <a:off x="7543648" y="4891486"/>
                <a:ext cx="275823" cy="938933"/>
              </a:xfrm>
              <a:prstGeom prst="triangle">
                <a:avLst>
                  <a:gd name="adj" fmla="val 100000"/>
                </a:avLst>
              </a:prstGeom>
              <a:solidFill>
                <a:srgbClr val="FF0000"/>
              </a:solidFill>
              <a:ln>
                <a:solidFill>
                  <a:srgbClr val="FF33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3" name="Ovál 62">
              <a:extLst>
                <a:ext uri="{FF2B5EF4-FFF2-40B4-BE49-F238E27FC236}">
                  <a16:creationId xmlns:a16="http://schemas.microsoft.com/office/drawing/2014/main" id="{5327C5F8-61EC-4ECE-A624-55F5738FBDC2}"/>
                </a:ext>
              </a:extLst>
            </p:cNvPr>
            <p:cNvSpPr/>
            <p:nvPr/>
          </p:nvSpPr>
          <p:spPr>
            <a:xfrm rot="326162">
              <a:off x="9033049" y="5509715"/>
              <a:ext cx="56994" cy="9451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" name="Skupina 103">
            <a:extLst>
              <a:ext uri="{FF2B5EF4-FFF2-40B4-BE49-F238E27FC236}">
                <a16:creationId xmlns:a16="http://schemas.microsoft.com/office/drawing/2014/main" id="{662AEF3D-547A-467D-8390-2C1F3E46DE1A}"/>
              </a:ext>
            </a:extLst>
          </p:cNvPr>
          <p:cNvGrpSpPr/>
          <p:nvPr/>
        </p:nvGrpSpPr>
        <p:grpSpPr>
          <a:xfrm>
            <a:off x="8585860" y="1229193"/>
            <a:ext cx="3099439" cy="1741139"/>
            <a:chOff x="4028612" y="1499016"/>
            <a:chExt cx="3099439" cy="1741139"/>
          </a:xfrm>
        </p:grpSpPr>
        <p:grpSp>
          <p:nvGrpSpPr>
            <p:cNvPr id="76" name="Skupina 75">
              <a:extLst>
                <a:ext uri="{FF2B5EF4-FFF2-40B4-BE49-F238E27FC236}">
                  <a16:creationId xmlns:a16="http://schemas.microsoft.com/office/drawing/2014/main" id="{865E964C-A567-4CC7-AB4E-2100A90FC3F0}"/>
                </a:ext>
              </a:extLst>
            </p:cNvPr>
            <p:cNvGrpSpPr/>
            <p:nvPr/>
          </p:nvGrpSpPr>
          <p:grpSpPr>
            <a:xfrm rot="11754557">
              <a:off x="6699710" y="3075554"/>
              <a:ext cx="428341" cy="164601"/>
              <a:chOff x="5120601" y="4992618"/>
              <a:chExt cx="356844" cy="150876"/>
            </a:xfrm>
          </p:grpSpPr>
          <p:sp>
            <p:nvSpPr>
              <p:cNvPr id="80" name="Vývojový diagram: ruční operace 79">
                <a:extLst>
                  <a:ext uri="{FF2B5EF4-FFF2-40B4-BE49-F238E27FC236}">
                    <a16:creationId xmlns:a16="http://schemas.microsoft.com/office/drawing/2014/main" id="{8A2D4597-C332-477A-8DFB-4B51C9541A9B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C36AEE76-A3F0-4AF8-95CF-F3B6BC5D3946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5" name="Skupina 84">
              <a:extLst>
                <a:ext uri="{FF2B5EF4-FFF2-40B4-BE49-F238E27FC236}">
                  <a16:creationId xmlns:a16="http://schemas.microsoft.com/office/drawing/2014/main" id="{F52806CE-9230-47BD-A32B-A096781544CE}"/>
                </a:ext>
              </a:extLst>
            </p:cNvPr>
            <p:cNvGrpSpPr/>
            <p:nvPr/>
          </p:nvGrpSpPr>
          <p:grpSpPr>
            <a:xfrm rot="19107845">
              <a:off x="4028612" y="1837091"/>
              <a:ext cx="428341" cy="164601"/>
              <a:chOff x="5120601" y="4992618"/>
              <a:chExt cx="356844" cy="150876"/>
            </a:xfrm>
          </p:grpSpPr>
          <p:sp>
            <p:nvSpPr>
              <p:cNvPr id="86" name="Vývojový diagram: ruční operace 85">
                <a:extLst>
                  <a:ext uri="{FF2B5EF4-FFF2-40B4-BE49-F238E27FC236}">
                    <a16:creationId xmlns:a16="http://schemas.microsoft.com/office/drawing/2014/main" id="{A02C2DC0-9AD4-41A9-AD14-431C76575F17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A62C7864-D8E0-4D22-90DE-B3CFB8416C27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0" name="Volný tvar: obrazec 99">
              <a:extLst>
                <a:ext uri="{FF2B5EF4-FFF2-40B4-BE49-F238E27FC236}">
                  <a16:creationId xmlns:a16="http://schemas.microsoft.com/office/drawing/2014/main" id="{27A16587-B29D-4B7B-8CA1-AB3D07F58598}"/>
                </a:ext>
              </a:extLst>
            </p:cNvPr>
            <p:cNvSpPr/>
            <p:nvPr/>
          </p:nvSpPr>
          <p:spPr>
            <a:xfrm>
              <a:off x="4332157" y="1499016"/>
              <a:ext cx="2338466" cy="1663909"/>
            </a:xfrm>
            <a:custGeom>
              <a:avLst/>
              <a:gdLst>
                <a:gd name="connsiteX0" fmla="*/ 0 w 2338466"/>
                <a:gd name="connsiteY0" fmla="*/ 299804 h 1663909"/>
                <a:gd name="connsiteX1" fmla="*/ 29981 w 2338466"/>
                <a:gd name="connsiteY1" fmla="*/ 224853 h 1663909"/>
                <a:gd name="connsiteX2" fmla="*/ 134912 w 2338466"/>
                <a:gd name="connsiteY2" fmla="*/ 89941 h 1663909"/>
                <a:gd name="connsiteX3" fmla="*/ 194873 w 2338466"/>
                <a:gd name="connsiteY3" fmla="*/ 44971 h 1663909"/>
                <a:gd name="connsiteX4" fmla="*/ 269823 w 2338466"/>
                <a:gd name="connsiteY4" fmla="*/ 29981 h 1663909"/>
                <a:gd name="connsiteX5" fmla="*/ 419725 w 2338466"/>
                <a:gd name="connsiteY5" fmla="*/ 0 h 1663909"/>
                <a:gd name="connsiteX6" fmla="*/ 749509 w 2338466"/>
                <a:gd name="connsiteY6" fmla="*/ 14991 h 1663909"/>
                <a:gd name="connsiteX7" fmla="*/ 794479 w 2338466"/>
                <a:gd name="connsiteY7" fmla="*/ 44971 h 1663909"/>
                <a:gd name="connsiteX8" fmla="*/ 884420 w 2338466"/>
                <a:gd name="connsiteY8" fmla="*/ 74951 h 1663909"/>
                <a:gd name="connsiteX9" fmla="*/ 974361 w 2338466"/>
                <a:gd name="connsiteY9" fmla="*/ 134912 h 1663909"/>
                <a:gd name="connsiteX10" fmla="*/ 1019332 w 2338466"/>
                <a:gd name="connsiteY10" fmla="*/ 164892 h 1663909"/>
                <a:gd name="connsiteX11" fmla="*/ 1094282 w 2338466"/>
                <a:gd name="connsiteY11" fmla="*/ 224853 h 1663909"/>
                <a:gd name="connsiteX12" fmla="*/ 1154243 w 2338466"/>
                <a:gd name="connsiteY12" fmla="*/ 314794 h 1663909"/>
                <a:gd name="connsiteX13" fmla="*/ 1199213 w 2338466"/>
                <a:gd name="connsiteY13" fmla="*/ 404735 h 1663909"/>
                <a:gd name="connsiteX14" fmla="*/ 1259174 w 2338466"/>
                <a:gd name="connsiteY14" fmla="*/ 494676 h 1663909"/>
                <a:gd name="connsiteX15" fmla="*/ 1319135 w 2338466"/>
                <a:gd name="connsiteY15" fmla="*/ 674558 h 1663909"/>
                <a:gd name="connsiteX16" fmla="*/ 1334125 w 2338466"/>
                <a:gd name="connsiteY16" fmla="*/ 719528 h 1663909"/>
                <a:gd name="connsiteX17" fmla="*/ 1364105 w 2338466"/>
                <a:gd name="connsiteY17" fmla="*/ 764499 h 1663909"/>
                <a:gd name="connsiteX18" fmla="*/ 1424066 w 2338466"/>
                <a:gd name="connsiteY18" fmla="*/ 899410 h 1663909"/>
                <a:gd name="connsiteX19" fmla="*/ 1469036 w 2338466"/>
                <a:gd name="connsiteY19" fmla="*/ 989351 h 1663909"/>
                <a:gd name="connsiteX20" fmla="*/ 1484027 w 2338466"/>
                <a:gd name="connsiteY20" fmla="*/ 1034322 h 1663909"/>
                <a:gd name="connsiteX21" fmla="*/ 1528997 w 2338466"/>
                <a:gd name="connsiteY21" fmla="*/ 1064302 h 1663909"/>
                <a:gd name="connsiteX22" fmla="*/ 1543987 w 2338466"/>
                <a:gd name="connsiteY22" fmla="*/ 1124263 h 1663909"/>
                <a:gd name="connsiteX23" fmla="*/ 1603948 w 2338466"/>
                <a:gd name="connsiteY23" fmla="*/ 1199214 h 1663909"/>
                <a:gd name="connsiteX24" fmla="*/ 1648918 w 2338466"/>
                <a:gd name="connsiteY24" fmla="*/ 1229194 h 1663909"/>
                <a:gd name="connsiteX25" fmla="*/ 1663909 w 2338466"/>
                <a:gd name="connsiteY25" fmla="*/ 1274164 h 1663909"/>
                <a:gd name="connsiteX26" fmla="*/ 1738859 w 2338466"/>
                <a:gd name="connsiteY26" fmla="*/ 1334125 h 1663909"/>
                <a:gd name="connsiteX27" fmla="*/ 1798820 w 2338466"/>
                <a:gd name="connsiteY27" fmla="*/ 1394086 h 1663909"/>
                <a:gd name="connsiteX28" fmla="*/ 1888761 w 2338466"/>
                <a:gd name="connsiteY28" fmla="*/ 1469036 h 1663909"/>
                <a:gd name="connsiteX29" fmla="*/ 1918741 w 2338466"/>
                <a:gd name="connsiteY29" fmla="*/ 1499017 h 1663909"/>
                <a:gd name="connsiteX30" fmla="*/ 2068643 w 2338466"/>
                <a:gd name="connsiteY30" fmla="*/ 1588958 h 1663909"/>
                <a:gd name="connsiteX31" fmla="*/ 2113613 w 2338466"/>
                <a:gd name="connsiteY31" fmla="*/ 1603948 h 1663909"/>
                <a:gd name="connsiteX32" fmla="*/ 2308486 w 2338466"/>
                <a:gd name="connsiteY32" fmla="*/ 1633928 h 1663909"/>
                <a:gd name="connsiteX33" fmla="*/ 2338466 w 2338466"/>
                <a:gd name="connsiteY33" fmla="*/ 1663909 h 1663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338466" h="1663909">
                  <a:moveTo>
                    <a:pt x="0" y="299804"/>
                  </a:moveTo>
                  <a:cubicBezTo>
                    <a:pt x="9994" y="274820"/>
                    <a:pt x="17096" y="248476"/>
                    <a:pt x="29981" y="224853"/>
                  </a:cubicBezTo>
                  <a:cubicBezTo>
                    <a:pt x="59689" y="170389"/>
                    <a:pt x="89181" y="129139"/>
                    <a:pt x="134912" y="89941"/>
                  </a:cubicBezTo>
                  <a:cubicBezTo>
                    <a:pt x="153881" y="73682"/>
                    <a:pt x="172043" y="55118"/>
                    <a:pt x="194873" y="44971"/>
                  </a:cubicBezTo>
                  <a:cubicBezTo>
                    <a:pt x="218155" y="34623"/>
                    <a:pt x="244952" y="35508"/>
                    <a:pt x="269823" y="29981"/>
                  </a:cubicBezTo>
                  <a:cubicBezTo>
                    <a:pt x="403999" y="164"/>
                    <a:pt x="243475" y="29377"/>
                    <a:pt x="419725" y="0"/>
                  </a:cubicBezTo>
                  <a:cubicBezTo>
                    <a:pt x="529653" y="4997"/>
                    <a:pt x="640251" y="1880"/>
                    <a:pt x="749509" y="14991"/>
                  </a:cubicBezTo>
                  <a:cubicBezTo>
                    <a:pt x="767396" y="17138"/>
                    <a:pt x="778016" y="37654"/>
                    <a:pt x="794479" y="44971"/>
                  </a:cubicBezTo>
                  <a:cubicBezTo>
                    <a:pt x="823357" y="57806"/>
                    <a:pt x="884420" y="74951"/>
                    <a:pt x="884420" y="74951"/>
                  </a:cubicBezTo>
                  <a:lnTo>
                    <a:pt x="974361" y="134912"/>
                  </a:lnTo>
                  <a:cubicBezTo>
                    <a:pt x="989351" y="144905"/>
                    <a:pt x="1006593" y="152153"/>
                    <a:pt x="1019332" y="164892"/>
                  </a:cubicBezTo>
                  <a:cubicBezTo>
                    <a:pt x="1062051" y="207612"/>
                    <a:pt x="1037553" y="187033"/>
                    <a:pt x="1094282" y="224853"/>
                  </a:cubicBezTo>
                  <a:cubicBezTo>
                    <a:pt x="1114269" y="254833"/>
                    <a:pt x="1142849" y="280611"/>
                    <a:pt x="1154243" y="314794"/>
                  </a:cubicBezTo>
                  <a:cubicBezTo>
                    <a:pt x="1191918" y="427820"/>
                    <a:pt x="1141099" y="288508"/>
                    <a:pt x="1199213" y="404735"/>
                  </a:cubicBezTo>
                  <a:cubicBezTo>
                    <a:pt x="1242601" y="491509"/>
                    <a:pt x="1173928" y="409428"/>
                    <a:pt x="1259174" y="494676"/>
                  </a:cubicBezTo>
                  <a:lnTo>
                    <a:pt x="1319135" y="674558"/>
                  </a:lnTo>
                  <a:cubicBezTo>
                    <a:pt x="1324132" y="689548"/>
                    <a:pt x="1325360" y="706381"/>
                    <a:pt x="1334125" y="719528"/>
                  </a:cubicBezTo>
                  <a:cubicBezTo>
                    <a:pt x="1344118" y="734518"/>
                    <a:pt x="1356788" y="748036"/>
                    <a:pt x="1364105" y="764499"/>
                  </a:cubicBezTo>
                  <a:cubicBezTo>
                    <a:pt x="1435459" y="925044"/>
                    <a:pt x="1356218" y="797639"/>
                    <a:pt x="1424066" y="899410"/>
                  </a:cubicBezTo>
                  <a:cubicBezTo>
                    <a:pt x="1461742" y="1012440"/>
                    <a:pt x="1410921" y="873123"/>
                    <a:pt x="1469036" y="989351"/>
                  </a:cubicBezTo>
                  <a:cubicBezTo>
                    <a:pt x="1476103" y="1003484"/>
                    <a:pt x="1474156" y="1021983"/>
                    <a:pt x="1484027" y="1034322"/>
                  </a:cubicBezTo>
                  <a:cubicBezTo>
                    <a:pt x="1495281" y="1048390"/>
                    <a:pt x="1514007" y="1054309"/>
                    <a:pt x="1528997" y="1064302"/>
                  </a:cubicBezTo>
                  <a:cubicBezTo>
                    <a:pt x="1533994" y="1084289"/>
                    <a:pt x="1535871" y="1105327"/>
                    <a:pt x="1543987" y="1124263"/>
                  </a:cubicBezTo>
                  <a:cubicBezTo>
                    <a:pt x="1554148" y="1147972"/>
                    <a:pt x="1582927" y="1182397"/>
                    <a:pt x="1603948" y="1199214"/>
                  </a:cubicBezTo>
                  <a:cubicBezTo>
                    <a:pt x="1618016" y="1210468"/>
                    <a:pt x="1633928" y="1219201"/>
                    <a:pt x="1648918" y="1229194"/>
                  </a:cubicBezTo>
                  <a:cubicBezTo>
                    <a:pt x="1653915" y="1244184"/>
                    <a:pt x="1655779" y="1260615"/>
                    <a:pt x="1663909" y="1274164"/>
                  </a:cubicBezTo>
                  <a:cubicBezTo>
                    <a:pt x="1681921" y="1304184"/>
                    <a:pt x="1713624" y="1312495"/>
                    <a:pt x="1738859" y="1334125"/>
                  </a:cubicBezTo>
                  <a:cubicBezTo>
                    <a:pt x="1760320" y="1352520"/>
                    <a:pt x="1778833" y="1374099"/>
                    <a:pt x="1798820" y="1394086"/>
                  </a:cubicBezTo>
                  <a:cubicBezTo>
                    <a:pt x="1905652" y="1500917"/>
                    <a:pt x="1784407" y="1385551"/>
                    <a:pt x="1888761" y="1469036"/>
                  </a:cubicBezTo>
                  <a:cubicBezTo>
                    <a:pt x="1899797" y="1477865"/>
                    <a:pt x="1907435" y="1490537"/>
                    <a:pt x="1918741" y="1499017"/>
                  </a:cubicBezTo>
                  <a:cubicBezTo>
                    <a:pt x="1966099" y="1534535"/>
                    <a:pt x="2014395" y="1565709"/>
                    <a:pt x="2068643" y="1588958"/>
                  </a:cubicBezTo>
                  <a:cubicBezTo>
                    <a:pt x="2083166" y="1595182"/>
                    <a:pt x="2098420" y="1599607"/>
                    <a:pt x="2113613" y="1603948"/>
                  </a:cubicBezTo>
                  <a:cubicBezTo>
                    <a:pt x="2196226" y="1627551"/>
                    <a:pt x="2199756" y="1621847"/>
                    <a:pt x="2308486" y="1633928"/>
                  </a:cubicBezTo>
                  <a:lnTo>
                    <a:pt x="2338466" y="1663909"/>
                  </a:ln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5" name="Skupina 104">
            <a:extLst>
              <a:ext uri="{FF2B5EF4-FFF2-40B4-BE49-F238E27FC236}">
                <a16:creationId xmlns:a16="http://schemas.microsoft.com/office/drawing/2014/main" id="{3580B09A-3934-4927-843D-061782B965AB}"/>
              </a:ext>
            </a:extLst>
          </p:cNvPr>
          <p:cNvGrpSpPr/>
          <p:nvPr/>
        </p:nvGrpSpPr>
        <p:grpSpPr>
          <a:xfrm>
            <a:off x="7509737" y="2299485"/>
            <a:ext cx="2877527" cy="2872970"/>
            <a:chOff x="6086591" y="3064393"/>
            <a:chExt cx="2877527" cy="2872970"/>
          </a:xfrm>
        </p:grpSpPr>
        <p:grpSp>
          <p:nvGrpSpPr>
            <p:cNvPr id="82" name="Skupina 81">
              <a:extLst>
                <a:ext uri="{FF2B5EF4-FFF2-40B4-BE49-F238E27FC236}">
                  <a16:creationId xmlns:a16="http://schemas.microsoft.com/office/drawing/2014/main" id="{DF445E83-E690-4CB7-B80C-D4519651A924}"/>
                </a:ext>
              </a:extLst>
            </p:cNvPr>
            <p:cNvGrpSpPr/>
            <p:nvPr/>
          </p:nvGrpSpPr>
          <p:grpSpPr>
            <a:xfrm rot="802343">
              <a:off x="8005907" y="3064393"/>
              <a:ext cx="428341" cy="164601"/>
              <a:chOff x="5120601" y="4992618"/>
              <a:chExt cx="356844" cy="150876"/>
            </a:xfrm>
          </p:grpSpPr>
          <p:sp>
            <p:nvSpPr>
              <p:cNvPr id="83" name="Vývojový diagram: ruční operace 82">
                <a:extLst>
                  <a:ext uri="{FF2B5EF4-FFF2-40B4-BE49-F238E27FC236}">
                    <a16:creationId xmlns:a16="http://schemas.microsoft.com/office/drawing/2014/main" id="{7EEF1EDB-C01A-40A2-8632-E7D99B130F57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F4CF5970-B910-46A8-8678-F5F04FD7778D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7" name="Skupina 96">
              <a:extLst>
                <a:ext uri="{FF2B5EF4-FFF2-40B4-BE49-F238E27FC236}">
                  <a16:creationId xmlns:a16="http://schemas.microsoft.com/office/drawing/2014/main" id="{2FBBA603-E939-4C4C-9456-0F28845991A3}"/>
                </a:ext>
              </a:extLst>
            </p:cNvPr>
            <p:cNvGrpSpPr/>
            <p:nvPr/>
          </p:nvGrpSpPr>
          <p:grpSpPr>
            <a:xfrm rot="18402763">
              <a:off x="5954721" y="5640892"/>
              <a:ext cx="428341" cy="164601"/>
              <a:chOff x="5120601" y="4992618"/>
              <a:chExt cx="356844" cy="150876"/>
            </a:xfrm>
          </p:grpSpPr>
          <p:sp>
            <p:nvSpPr>
              <p:cNvPr id="98" name="Vývojový diagram: ruční operace 97">
                <a:extLst>
                  <a:ext uri="{FF2B5EF4-FFF2-40B4-BE49-F238E27FC236}">
                    <a16:creationId xmlns:a16="http://schemas.microsoft.com/office/drawing/2014/main" id="{90E65E66-8D7D-4263-8072-FAF751082ABC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>
                <a:extLst>
                  <a:ext uri="{FF2B5EF4-FFF2-40B4-BE49-F238E27FC236}">
                    <a16:creationId xmlns:a16="http://schemas.microsoft.com/office/drawing/2014/main" id="{F1D46346-B682-40A7-AFB9-A316F4285FD6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1" name="Volný tvar: obrazec 100">
              <a:extLst>
                <a:ext uri="{FF2B5EF4-FFF2-40B4-BE49-F238E27FC236}">
                  <a16:creationId xmlns:a16="http://schemas.microsoft.com/office/drawing/2014/main" id="{3FE965C1-4403-4F80-951D-0DDD522D1132}"/>
                </a:ext>
              </a:extLst>
            </p:cNvPr>
            <p:cNvSpPr/>
            <p:nvPr/>
          </p:nvSpPr>
          <p:spPr>
            <a:xfrm>
              <a:off x="6235908" y="3131540"/>
              <a:ext cx="2728210" cy="2444801"/>
            </a:xfrm>
            <a:custGeom>
              <a:avLst/>
              <a:gdLst>
                <a:gd name="connsiteX0" fmla="*/ 0 w 2728210"/>
                <a:gd name="connsiteY0" fmla="*/ 2444801 h 2444801"/>
                <a:gd name="connsiteX1" fmla="*/ 59961 w 2728210"/>
                <a:gd name="connsiteY1" fmla="*/ 2324880 h 2444801"/>
                <a:gd name="connsiteX2" fmla="*/ 104931 w 2728210"/>
                <a:gd name="connsiteY2" fmla="*/ 2294899 h 2444801"/>
                <a:gd name="connsiteX3" fmla="*/ 179882 w 2728210"/>
                <a:gd name="connsiteY3" fmla="*/ 2249929 h 2444801"/>
                <a:gd name="connsiteX4" fmla="*/ 239843 w 2728210"/>
                <a:gd name="connsiteY4" fmla="*/ 2174978 h 2444801"/>
                <a:gd name="connsiteX5" fmla="*/ 344774 w 2728210"/>
                <a:gd name="connsiteY5" fmla="*/ 2130008 h 2444801"/>
                <a:gd name="connsiteX6" fmla="*/ 449705 w 2728210"/>
                <a:gd name="connsiteY6" fmla="*/ 2070047 h 2444801"/>
                <a:gd name="connsiteX7" fmla="*/ 539646 w 2728210"/>
                <a:gd name="connsiteY7" fmla="*/ 2040067 h 2444801"/>
                <a:gd name="connsiteX8" fmla="*/ 599607 w 2728210"/>
                <a:gd name="connsiteY8" fmla="*/ 2010086 h 2444801"/>
                <a:gd name="connsiteX9" fmla="*/ 734518 w 2728210"/>
                <a:gd name="connsiteY9" fmla="*/ 1995096 h 2444801"/>
                <a:gd name="connsiteX10" fmla="*/ 779489 w 2728210"/>
                <a:gd name="connsiteY10" fmla="*/ 1980106 h 2444801"/>
                <a:gd name="connsiteX11" fmla="*/ 899410 w 2728210"/>
                <a:gd name="connsiteY11" fmla="*/ 1965116 h 2444801"/>
                <a:gd name="connsiteX12" fmla="*/ 929390 w 2728210"/>
                <a:gd name="connsiteY12" fmla="*/ 1935135 h 2444801"/>
                <a:gd name="connsiteX13" fmla="*/ 974361 w 2728210"/>
                <a:gd name="connsiteY13" fmla="*/ 1920145 h 2444801"/>
                <a:gd name="connsiteX14" fmla="*/ 2293495 w 2728210"/>
                <a:gd name="connsiteY14" fmla="*/ 1905155 h 2444801"/>
                <a:gd name="connsiteX15" fmla="*/ 2338466 w 2728210"/>
                <a:gd name="connsiteY15" fmla="*/ 1890165 h 2444801"/>
                <a:gd name="connsiteX16" fmla="*/ 2443397 w 2728210"/>
                <a:gd name="connsiteY16" fmla="*/ 1845194 h 2444801"/>
                <a:gd name="connsiteX17" fmla="*/ 2518348 w 2728210"/>
                <a:gd name="connsiteY17" fmla="*/ 1770244 h 2444801"/>
                <a:gd name="connsiteX18" fmla="*/ 2563318 w 2728210"/>
                <a:gd name="connsiteY18" fmla="*/ 1665312 h 2444801"/>
                <a:gd name="connsiteX19" fmla="*/ 2578308 w 2728210"/>
                <a:gd name="connsiteY19" fmla="*/ 1620342 h 2444801"/>
                <a:gd name="connsiteX20" fmla="*/ 2608289 w 2728210"/>
                <a:gd name="connsiteY20" fmla="*/ 1470440 h 2444801"/>
                <a:gd name="connsiteX21" fmla="*/ 2653259 w 2728210"/>
                <a:gd name="connsiteY21" fmla="*/ 1335529 h 2444801"/>
                <a:gd name="connsiteX22" fmla="*/ 2668249 w 2728210"/>
                <a:gd name="connsiteY22" fmla="*/ 1275568 h 2444801"/>
                <a:gd name="connsiteX23" fmla="*/ 2683240 w 2728210"/>
                <a:gd name="connsiteY23" fmla="*/ 1230598 h 2444801"/>
                <a:gd name="connsiteX24" fmla="*/ 2728210 w 2728210"/>
                <a:gd name="connsiteY24" fmla="*/ 1035726 h 2444801"/>
                <a:gd name="connsiteX25" fmla="*/ 2713220 w 2728210"/>
                <a:gd name="connsiteY25" fmla="*/ 571030 h 2444801"/>
                <a:gd name="connsiteX26" fmla="*/ 2668249 w 2728210"/>
                <a:gd name="connsiteY26" fmla="*/ 421129 h 2444801"/>
                <a:gd name="connsiteX27" fmla="*/ 2623279 w 2728210"/>
                <a:gd name="connsiteY27" fmla="*/ 376158 h 2444801"/>
                <a:gd name="connsiteX28" fmla="*/ 2578308 w 2728210"/>
                <a:gd name="connsiteY28" fmla="*/ 301208 h 2444801"/>
                <a:gd name="connsiteX29" fmla="*/ 2503358 w 2728210"/>
                <a:gd name="connsiteY29" fmla="*/ 166296 h 2444801"/>
                <a:gd name="connsiteX30" fmla="*/ 2473377 w 2728210"/>
                <a:gd name="connsiteY30" fmla="*/ 136316 h 2444801"/>
                <a:gd name="connsiteX31" fmla="*/ 2383436 w 2728210"/>
                <a:gd name="connsiteY31" fmla="*/ 106335 h 2444801"/>
                <a:gd name="connsiteX32" fmla="*/ 2353456 w 2728210"/>
                <a:gd name="connsiteY32" fmla="*/ 61365 h 2444801"/>
                <a:gd name="connsiteX33" fmla="*/ 2263515 w 2728210"/>
                <a:gd name="connsiteY33" fmla="*/ 31385 h 2444801"/>
                <a:gd name="connsiteX34" fmla="*/ 2203554 w 2728210"/>
                <a:gd name="connsiteY34" fmla="*/ 1404 h 2444801"/>
                <a:gd name="connsiteX35" fmla="*/ 2173574 w 2728210"/>
                <a:gd name="connsiteY35" fmla="*/ 1404 h 2444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728210" h="2444801">
                  <a:moveTo>
                    <a:pt x="0" y="2444801"/>
                  </a:moveTo>
                  <a:cubicBezTo>
                    <a:pt x="14314" y="2409016"/>
                    <a:pt x="30024" y="2354818"/>
                    <a:pt x="59961" y="2324880"/>
                  </a:cubicBezTo>
                  <a:cubicBezTo>
                    <a:pt x="72700" y="2312141"/>
                    <a:pt x="90863" y="2306153"/>
                    <a:pt x="104931" y="2294899"/>
                  </a:cubicBezTo>
                  <a:cubicBezTo>
                    <a:pt x="163719" y="2247868"/>
                    <a:pt x="101789" y="2275960"/>
                    <a:pt x="179882" y="2249929"/>
                  </a:cubicBezTo>
                  <a:cubicBezTo>
                    <a:pt x="195921" y="2225870"/>
                    <a:pt x="214209" y="2192067"/>
                    <a:pt x="239843" y="2174978"/>
                  </a:cubicBezTo>
                  <a:cubicBezTo>
                    <a:pt x="276891" y="2150280"/>
                    <a:pt x="304799" y="2143333"/>
                    <a:pt x="344774" y="2130008"/>
                  </a:cubicBezTo>
                  <a:cubicBezTo>
                    <a:pt x="385340" y="2102963"/>
                    <a:pt x="402154" y="2089067"/>
                    <a:pt x="449705" y="2070047"/>
                  </a:cubicBezTo>
                  <a:cubicBezTo>
                    <a:pt x="479047" y="2058310"/>
                    <a:pt x="511380" y="2054200"/>
                    <a:pt x="539646" y="2040067"/>
                  </a:cubicBezTo>
                  <a:cubicBezTo>
                    <a:pt x="559633" y="2030073"/>
                    <a:pt x="577833" y="2015111"/>
                    <a:pt x="599607" y="2010086"/>
                  </a:cubicBezTo>
                  <a:cubicBezTo>
                    <a:pt x="643695" y="1999912"/>
                    <a:pt x="689548" y="2000093"/>
                    <a:pt x="734518" y="1995096"/>
                  </a:cubicBezTo>
                  <a:cubicBezTo>
                    <a:pt x="749508" y="1990099"/>
                    <a:pt x="763943" y="1982933"/>
                    <a:pt x="779489" y="1980106"/>
                  </a:cubicBezTo>
                  <a:cubicBezTo>
                    <a:pt x="819124" y="1972900"/>
                    <a:pt x="860824" y="1976692"/>
                    <a:pt x="899410" y="1965116"/>
                  </a:cubicBezTo>
                  <a:cubicBezTo>
                    <a:pt x="912947" y="1961055"/>
                    <a:pt x="917271" y="1942406"/>
                    <a:pt x="929390" y="1935135"/>
                  </a:cubicBezTo>
                  <a:cubicBezTo>
                    <a:pt x="942939" y="1927005"/>
                    <a:pt x="958564" y="1920492"/>
                    <a:pt x="974361" y="1920145"/>
                  </a:cubicBezTo>
                  <a:cubicBezTo>
                    <a:pt x="1413995" y="1910483"/>
                    <a:pt x="1853784" y="1910152"/>
                    <a:pt x="2293495" y="1905155"/>
                  </a:cubicBezTo>
                  <a:cubicBezTo>
                    <a:pt x="2308485" y="1900158"/>
                    <a:pt x="2323942" y="1896389"/>
                    <a:pt x="2338466" y="1890165"/>
                  </a:cubicBezTo>
                  <a:cubicBezTo>
                    <a:pt x="2468143" y="1834590"/>
                    <a:pt x="2337922" y="1880354"/>
                    <a:pt x="2443397" y="1845194"/>
                  </a:cubicBezTo>
                  <a:cubicBezTo>
                    <a:pt x="2468381" y="1820211"/>
                    <a:pt x="2511419" y="1804890"/>
                    <a:pt x="2518348" y="1770244"/>
                  </a:cubicBezTo>
                  <a:cubicBezTo>
                    <a:pt x="2536110" y="1681435"/>
                    <a:pt x="2515322" y="1713309"/>
                    <a:pt x="2563318" y="1665312"/>
                  </a:cubicBezTo>
                  <a:cubicBezTo>
                    <a:pt x="2568315" y="1650322"/>
                    <a:pt x="2574880" y="1635767"/>
                    <a:pt x="2578308" y="1620342"/>
                  </a:cubicBezTo>
                  <a:cubicBezTo>
                    <a:pt x="2598942" y="1527489"/>
                    <a:pt x="2584398" y="1548086"/>
                    <a:pt x="2608289" y="1470440"/>
                  </a:cubicBezTo>
                  <a:cubicBezTo>
                    <a:pt x="2622229" y="1425133"/>
                    <a:pt x="2641762" y="1381517"/>
                    <a:pt x="2653259" y="1335529"/>
                  </a:cubicBezTo>
                  <a:cubicBezTo>
                    <a:pt x="2658256" y="1315542"/>
                    <a:pt x="2662589" y="1295377"/>
                    <a:pt x="2668249" y="1275568"/>
                  </a:cubicBezTo>
                  <a:cubicBezTo>
                    <a:pt x="2672590" y="1260375"/>
                    <a:pt x="2679082" y="1245842"/>
                    <a:pt x="2683240" y="1230598"/>
                  </a:cubicBezTo>
                  <a:cubicBezTo>
                    <a:pt x="2710357" y="1131170"/>
                    <a:pt x="2710730" y="1123124"/>
                    <a:pt x="2728210" y="1035726"/>
                  </a:cubicBezTo>
                  <a:cubicBezTo>
                    <a:pt x="2723213" y="880827"/>
                    <a:pt x="2722061" y="725757"/>
                    <a:pt x="2713220" y="571030"/>
                  </a:cubicBezTo>
                  <a:cubicBezTo>
                    <a:pt x="2711985" y="549414"/>
                    <a:pt x="2671889" y="424769"/>
                    <a:pt x="2668249" y="421129"/>
                  </a:cubicBezTo>
                  <a:lnTo>
                    <a:pt x="2623279" y="376158"/>
                  </a:lnTo>
                  <a:cubicBezTo>
                    <a:pt x="2580814" y="248763"/>
                    <a:pt x="2640039" y="404093"/>
                    <a:pt x="2578308" y="301208"/>
                  </a:cubicBezTo>
                  <a:cubicBezTo>
                    <a:pt x="2521759" y="206961"/>
                    <a:pt x="2640868" y="303801"/>
                    <a:pt x="2503358" y="166296"/>
                  </a:cubicBezTo>
                  <a:cubicBezTo>
                    <a:pt x="2493364" y="156303"/>
                    <a:pt x="2486018" y="142636"/>
                    <a:pt x="2473377" y="136316"/>
                  </a:cubicBezTo>
                  <a:cubicBezTo>
                    <a:pt x="2445111" y="122183"/>
                    <a:pt x="2383436" y="106335"/>
                    <a:pt x="2383436" y="106335"/>
                  </a:cubicBezTo>
                  <a:cubicBezTo>
                    <a:pt x="2373443" y="91345"/>
                    <a:pt x="2368733" y="70913"/>
                    <a:pt x="2353456" y="61365"/>
                  </a:cubicBezTo>
                  <a:cubicBezTo>
                    <a:pt x="2326657" y="44616"/>
                    <a:pt x="2291781" y="45518"/>
                    <a:pt x="2263515" y="31385"/>
                  </a:cubicBezTo>
                  <a:cubicBezTo>
                    <a:pt x="2243528" y="21391"/>
                    <a:pt x="2224753" y="8471"/>
                    <a:pt x="2203554" y="1404"/>
                  </a:cubicBezTo>
                  <a:cubicBezTo>
                    <a:pt x="2194074" y="-1756"/>
                    <a:pt x="2183567" y="1404"/>
                    <a:pt x="2173574" y="1404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>
            <a:extLst>
              <a:ext uri="{FF2B5EF4-FFF2-40B4-BE49-F238E27FC236}">
                <a16:creationId xmlns:a16="http://schemas.microsoft.com/office/drawing/2014/main" id="{FAE30827-B93B-44E1-BDE6-2679108A59C3}"/>
              </a:ext>
            </a:extLst>
          </p:cNvPr>
          <p:cNvGrpSpPr/>
          <p:nvPr/>
        </p:nvGrpSpPr>
        <p:grpSpPr>
          <a:xfrm>
            <a:off x="419760" y="1140038"/>
            <a:ext cx="3026937" cy="4708063"/>
            <a:chOff x="2353456" y="1229193"/>
            <a:chExt cx="3026937" cy="4708063"/>
          </a:xfrm>
        </p:grpSpPr>
        <p:grpSp>
          <p:nvGrpSpPr>
            <p:cNvPr id="77" name="Skupina 76">
              <a:extLst>
                <a:ext uri="{FF2B5EF4-FFF2-40B4-BE49-F238E27FC236}">
                  <a16:creationId xmlns:a16="http://schemas.microsoft.com/office/drawing/2014/main" id="{C1B4C750-6051-4A35-8A09-1B00566016F9}"/>
                </a:ext>
              </a:extLst>
            </p:cNvPr>
            <p:cNvGrpSpPr/>
            <p:nvPr/>
          </p:nvGrpSpPr>
          <p:grpSpPr>
            <a:xfrm rot="19019834">
              <a:off x="3712404" y="1934223"/>
              <a:ext cx="428341" cy="214799"/>
              <a:chOff x="4988298" y="4384087"/>
              <a:chExt cx="356844" cy="196888"/>
            </a:xfrm>
          </p:grpSpPr>
          <p:sp>
            <p:nvSpPr>
              <p:cNvPr id="78" name="Vývojový diagram: ruční operace 77">
                <a:extLst>
                  <a:ext uri="{FF2B5EF4-FFF2-40B4-BE49-F238E27FC236}">
                    <a16:creationId xmlns:a16="http://schemas.microsoft.com/office/drawing/2014/main" id="{DDB7279E-5911-4B25-A8EA-452793EC2660}"/>
                  </a:ext>
                </a:extLst>
              </p:cNvPr>
              <p:cNvSpPr/>
              <p:nvPr/>
            </p:nvSpPr>
            <p:spPr>
              <a:xfrm rot="3282438">
                <a:off x="5091282" y="4281103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12B1A373-D902-45D9-AE92-1972FB5EB741}"/>
                  </a:ext>
                </a:extLst>
              </p:cNvPr>
              <p:cNvSpPr/>
              <p:nvPr/>
            </p:nvSpPr>
            <p:spPr>
              <a:xfrm rot="19924536">
                <a:off x="5011095" y="4493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4" name="Skupina 93">
              <a:extLst>
                <a:ext uri="{FF2B5EF4-FFF2-40B4-BE49-F238E27FC236}">
                  <a16:creationId xmlns:a16="http://schemas.microsoft.com/office/drawing/2014/main" id="{68C2A8D7-4BE4-4E4B-9981-C9AF4CB59DED}"/>
                </a:ext>
              </a:extLst>
            </p:cNvPr>
            <p:cNvGrpSpPr/>
            <p:nvPr/>
          </p:nvGrpSpPr>
          <p:grpSpPr>
            <a:xfrm rot="16676964">
              <a:off x="5083922" y="5640785"/>
              <a:ext cx="428341" cy="164601"/>
              <a:chOff x="5120601" y="4992618"/>
              <a:chExt cx="356844" cy="150876"/>
            </a:xfrm>
          </p:grpSpPr>
          <p:sp>
            <p:nvSpPr>
              <p:cNvPr id="95" name="Vývojový diagram: ruční operace 94">
                <a:extLst>
                  <a:ext uri="{FF2B5EF4-FFF2-40B4-BE49-F238E27FC236}">
                    <a16:creationId xmlns:a16="http://schemas.microsoft.com/office/drawing/2014/main" id="{AADF25F3-2880-4D02-8A76-A3BA1AEBD6DD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délník 95">
                <a:extLst>
                  <a:ext uri="{FF2B5EF4-FFF2-40B4-BE49-F238E27FC236}">
                    <a16:creationId xmlns:a16="http://schemas.microsoft.com/office/drawing/2014/main" id="{C64F3088-796F-45F0-BFDC-5818DB7B1B3F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2" name="Volný tvar: obrazec 101">
              <a:extLst>
                <a:ext uri="{FF2B5EF4-FFF2-40B4-BE49-F238E27FC236}">
                  <a16:creationId xmlns:a16="http://schemas.microsoft.com/office/drawing/2014/main" id="{1FDA8587-3DA7-4286-AE98-F674579EFF3E}"/>
                </a:ext>
              </a:extLst>
            </p:cNvPr>
            <p:cNvSpPr/>
            <p:nvPr/>
          </p:nvSpPr>
          <p:spPr>
            <a:xfrm>
              <a:off x="2353456" y="1229193"/>
              <a:ext cx="2938072" cy="4287187"/>
            </a:xfrm>
            <a:custGeom>
              <a:avLst/>
              <a:gdLst>
                <a:gd name="connsiteX0" fmla="*/ 2938072 w 2938072"/>
                <a:gd name="connsiteY0" fmla="*/ 4287187 h 4287187"/>
                <a:gd name="connsiteX1" fmla="*/ 2878111 w 2938072"/>
                <a:gd name="connsiteY1" fmla="*/ 4137286 h 4287187"/>
                <a:gd name="connsiteX2" fmla="*/ 2848131 w 2938072"/>
                <a:gd name="connsiteY2" fmla="*/ 4107305 h 4287187"/>
                <a:gd name="connsiteX3" fmla="*/ 2818151 w 2938072"/>
                <a:gd name="connsiteY3" fmla="*/ 4062335 h 4287187"/>
                <a:gd name="connsiteX4" fmla="*/ 2743200 w 2938072"/>
                <a:gd name="connsiteY4" fmla="*/ 3972394 h 4287187"/>
                <a:gd name="connsiteX5" fmla="*/ 2728210 w 2938072"/>
                <a:gd name="connsiteY5" fmla="*/ 3927423 h 4287187"/>
                <a:gd name="connsiteX6" fmla="*/ 2698229 w 2938072"/>
                <a:gd name="connsiteY6" fmla="*/ 3897443 h 4287187"/>
                <a:gd name="connsiteX7" fmla="*/ 2533337 w 2938072"/>
                <a:gd name="connsiteY7" fmla="*/ 3822492 h 4287187"/>
                <a:gd name="connsiteX8" fmla="*/ 2473377 w 2938072"/>
                <a:gd name="connsiteY8" fmla="*/ 3807502 h 4287187"/>
                <a:gd name="connsiteX9" fmla="*/ 2383436 w 2938072"/>
                <a:gd name="connsiteY9" fmla="*/ 3747541 h 4287187"/>
                <a:gd name="connsiteX10" fmla="*/ 2278505 w 2938072"/>
                <a:gd name="connsiteY10" fmla="*/ 3717561 h 4287187"/>
                <a:gd name="connsiteX11" fmla="*/ 1993692 w 2938072"/>
                <a:gd name="connsiteY11" fmla="*/ 3687581 h 4287187"/>
                <a:gd name="connsiteX12" fmla="*/ 1528996 w 2938072"/>
                <a:gd name="connsiteY12" fmla="*/ 3642610 h 4287187"/>
                <a:gd name="connsiteX13" fmla="*/ 1349114 w 2938072"/>
                <a:gd name="connsiteY13" fmla="*/ 3627620 h 4287187"/>
                <a:gd name="connsiteX14" fmla="*/ 1304144 w 2938072"/>
                <a:gd name="connsiteY14" fmla="*/ 3612630 h 4287187"/>
                <a:gd name="connsiteX15" fmla="*/ 1244183 w 2938072"/>
                <a:gd name="connsiteY15" fmla="*/ 3597640 h 4287187"/>
                <a:gd name="connsiteX16" fmla="*/ 1154242 w 2938072"/>
                <a:gd name="connsiteY16" fmla="*/ 3567659 h 4287187"/>
                <a:gd name="connsiteX17" fmla="*/ 1064301 w 2938072"/>
                <a:gd name="connsiteY17" fmla="*/ 3507699 h 4287187"/>
                <a:gd name="connsiteX18" fmla="*/ 1019331 w 2938072"/>
                <a:gd name="connsiteY18" fmla="*/ 3477718 h 4287187"/>
                <a:gd name="connsiteX19" fmla="*/ 914400 w 2938072"/>
                <a:gd name="connsiteY19" fmla="*/ 3417758 h 4287187"/>
                <a:gd name="connsiteX20" fmla="*/ 824459 w 2938072"/>
                <a:gd name="connsiteY20" fmla="*/ 3342807 h 4287187"/>
                <a:gd name="connsiteX21" fmla="*/ 749508 w 2938072"/>
                <a:gd name="connsiteY21" fmla="*/ 3282846 h 4287187"/>
                <a:gd name="connsiteX22" fmla="*/ 659567 w 2938072"/>
                <a:gd name="connsiteY22" fmla="*/ 3222886 h 4287187"/>
                <a:gd name="connsiteX23" fmla="*/ 614596 w 2938072"/>
                <a:gd name="connsiteY23" fmla="*/ 3192905 h 4287187"/>
                <a:gd name="connsiteX24" fmla="*/ 569626 w 2938072"/>
                <a:gd name="connsiteY24" fmla="*/ 3147935 h 4287187"/>
                <a:gd name="connsiteX25" fmla="*/ 434714 w 2938072"/>
                <a:gd name="connsiteY25" fmla="*/ 3043004 h 4287187"/>
                <a:gd name="connsiteX26" fmla="*/ 344774 w 2938072"/>
                <a:gd name="connsiteY26" fmla="*/ 2923082 h 4287187"/>
                <a:gd name="connsiteX27" fmla="*/ 269823 w 2938072"/>
                <a:gd name="connsiteY27" fmla="*/ 2833141 h 4287187"/>
                <a:gd name="connsiteX28" fmla="*/ 239842 w 2938072"/>
                <a:gd name="connsiteY28" fmla="*/ 2773181 h 4287187"/>
                <a:gd name="connsiteX29" fmla="*/ 119921 w 2938072"/>
                <a:gd name="connsiteY29" fmla="*/ 2623279 h 4287187"/>
                <a:gd name="connsiteX30" fmla="*/ 104931 w 2938072"/>
                <a:gd name="connsiteY30" fmla="*/ 2563318 h 4287187"/>
                <a:gd name="connsiteX31" fmla="*/ 59960 w 2938072"/>
                <a:gd name="connsiteY31" fmla="*/ 2428407 h 4287187"/>
                <a:gd name="connsiteX32" fmla="*/ 44970 w 2938072"/>
                <a:gd name="connsiteY32" fmla="*/ 2323476 h 4287187"/>
                <a:gd name="connsiteX33" fmla="*/ 14990 w 2938072"/>
                <a:gd name="connsiteY33" fmla="*/ 2278505 h 4287187"/>
                <a:gd name="connsiteX34" fmla="*/ 0 w 2938072"/>
                <a:gd name="connsiteY34" fmla="*/ 2053653 h 4287187"/>
                <a:gd name="connsiteX35" fmla="*/ 14990 w 2938072"/>
                <a:gd name="connsiteY35" fmla="*/ 1618938 h 4287187"/>
                <a:gd name="connsiteX36" fmla="*/ 44970 w 2938072"/>
                <a:gd name="connsiteY36" fmla="*/ 1469037 h 4287187"/>
                <a:gd name="connsiteX37" fmla="*/ 59960 w 2938072"/>
                <a:gd name="connsiteY37" fmla="*/ 1424066 h 4287187"/>
                <a:gd name="connsiteX38" fmla="*/ 74951 w 2938072"/>
                <a:gd name="connsiteY38" fmla="*/ 1364105 h 4287187"/>
                <a:gd name="connsiteX39" fmla="*/ 119921 w 2938072"/>
                <a:gd name="connsiteY39" fmla="*/ 1289155 h 4287187"/>
                <a:gd name="connsiteX40" fmla="*/ 149901 w 2938072"/>
                <a:gd name="connsiteY40" fmla="*/ 1184223 h 4287187"/>
                <a:gd name="connsiteX41" fmla="*/ 179882 w 2938072"/>
                <a:gd name="connsiteY41" fmla="*/ 1124263 h 4287187"/>
                <a:gd name="connsiteX42" fmla="*/ 194872 w 2938072"/>
                <a:gd name="connsiteY42" fmla="*/ 1064302 h 4287187"/>
                <a:gd name="connsiteX43" fmla="*/ 224852 w 2938072"/>
                <a:gd name="connsiteY43" fmla="*/ 1019332 h 4287187"/>
                <a:gd name="connsiteX44" fmla="*/ 284813 w 2938072"/>
                <a:gd name="connsiteY44" fmla="*/ 884420 h 4287187"/>
                <a:gd name="connsiteX45" fmla="*/ 329783 w 2938072"/>
                <a:gd name="connsiteY45" fmla="*/ 779489 h 4287187"/>
                <a:gd name="connsiteX46" fmla="*/ 344774 w 2938072"/>
                <a:gd name="connsiteY46" fmla="*/ 734518 h 4287187"/>
                <a:gd name="connsiteX47" fmla="*/ 374754 w 2938072"/>
                <a:gd name="connsiteY47" fmla="*/ 689548 h 4287187"/>
                <a:gd name="connsiteX48" fmla="*/ 449705 w 2938072"/>
                <a:gd name="connsiteY48" fmla="*/ 569627 h 4287187"/>
                <a:gd name="connsiteX49" fmla="*/ 479685 w 2938072"/>
                <a:gd name="connsiteY49" fmla="*/ 539646 h 4287187"/>
                <a:gd name="connsiteX50" fmla="*/ 494675 w 2938072"/>
                <a:gd name="connsiteY50" fmla="*/ 494676 h 4287187"/>
                <a:gd name="connsiteX51" fmla="*/ 599606 w 2938072"/>
                <a:gd name="connsiteY51" fmla="*/ 374755 h 4287187"/>
                <a:gd name="connsiteX52" fmla="*/ 644577 w 2938072"/>
                <a:gd name="connsiteY52" fmla="*/ 329784 h 4287187"/>
                <a:gd name="connsiteX53" fmla="*/ 704537 w 2938072"/>
                <a:gd name="connsiteY53" fmla="*/ 254833 h 4287187"/>
                <a:gd name="connsiteX54" fmla="*/ 764498 w 2938072"/>
                <a:gd name="connsiteY54" fmla="*/ 224853 h 4287187"/>
                <a:gd name="connsiteX55" fmla="*/ 869429 w 2938072"/>
                <a:gd name="connsiteY55" fmla="*/ 164892 h 4287187"/>
                <a:gd name="connsiteX56" fmla="*/ 944380 w 2938072"/>
                <a:gd name="connsiteY56" fmla="*/ 119922 h 4287187"/>
                <a:gd name="connsiteX57" fmla="*/ 974360 w 2938072"/>
                <a:gd name="connsiteY57" fmla="*/ 89941 h 4287187"/>
                <a:gd name="connsiteX58" fmla="*/ 1064301 w 2938072"/>
                <a:gd name="connsiteY58" fmla="*/ 59961 h 4287187"/>
                <a:gd name="connsiteX59" fmla="*/ 1154242 w 2938072"/>
                <a:gd name="connsiteY59" fmla="*/ 29981 h 4287187"/>
                <a:gd name="connsiteX60" fmla="*/ 1199213 w 2938072"/>
                <a:gd name="connsiteY60" fmla="*/ 14991 h 4287187"/>
                <a:gd name="connsiteX61" fmla="*/ 1304144 w 2938072"/>
                <a:gd name="connsiteY61" fmla="*/ 0 h 4287187"/>
                <a:gd name="connsiteX62" fmla="*/ 1514006 w 2938072"/>
                <a:gd name="connsiteY62" fmla="*/ 14991 h 4287187"/>
                <a:gd name="connsiteX63" fmla="*/ 1558977 w 2938072"/>
                <a:gd name="connsiteY63" fmla="*/ 89941 h 4287187"/>
                <a:gd name="connsiteX64" fmla="*/ 1588957 w 2938072"/>
                <a:gd name="connsiteY64" fmla="*/ 119922 h 4287187"/>
                <a:gd name="connsiteX65" fmla="*/ 1603947 w 2938072"/>
                <a:gd name="connsiteY65" fmla="*/ 479686 h 4287187"/>
                <a:gd name="connsiteX66" fmla="*/ 1618937 w 2938072"/>
                <a:gd name="connsiteY66" fmla="*/ 539646 h 4287187"/>
                <a:gd name="connsiteX67" fmla="*/ 1618937 w 2938072"/>
                <a:gd name="connsiteY67" fmla="*/ 629587 h 4287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2938072" h="4287187">
                  <a:moveTo>
                    <a:pt x="2938072" y="4287187"/>
                  </a:moveTo>
                  <a:cubicBezTo>
                    <a:pt x="2921818" y="4238426"/>
                    <a:pt x="2907523" y="4181403"/>
                    <a:pt x="2878111" y="4137286"/>
                  </a:cubicBezTo>
                  <a:cubicBezTo>
                    <a:pt x="2870271" y="4125527"/>
                    <a:pt x="2856960" y="4118341"/>
                    <a:pt x="2848131" y="4107305"/>
                  </a:cubicBezTo>
                  <a:cubicBezTo>
                    <a:pt x="2836877" y="4093237"/>
                    <a:pt x="2829684" y="4076175"/>
                    <a:pt x="2818151" y="4062335"/>
                  </a:cubicBezTo>
                  <a:cubicBezTo>
                    <a:pt x="2721968" y="3946916"/>
                    <a:pt x="2817634" y="4084045"/>
                    <a:pt x="2743200" y="3972394"/>
                  </a:cubicBezTo>
                  <a:cubicBezTo>
                    <a:pt x="2738203" y="3957404"/>
                    <a:pt x="2736340" y="3940972"/>
                    <a:pt x="2728210" y="3927423"/>
                  </a:cubicBezTo>
                  <a:cubicBezTo>
                    <a:pt x="2720939" y="3915304"/>
                    <a:pt x="2710348" y="3904714"/>
                    <a:pt x="2698229" y="3897443"/>
                  </a:cubicBezTo>
                  <a:cubicBezTo>
                    <a:pt x="2644264" y="3865064"/>
                    <a:pt x="2592391" y="3839364"/>
                    <a:pt x="2533337" y="3822492"/>
                  </a:cubicBezTo>
                  <a:cubicBezTo>
                    <a:pt x="2513528" y="3816832"/>
                    <a:pt x="2493364" y="3812499"/>
                    <a:pt x="2473377" y="3807502"/>
                  </a:cubicBezTo>
                  <a:cubicBezTo>
                    <a:pt x="2443397" y="3787515"/>
                    <a:pt x="2418082" y="3757440"/>
                    <a:pt x="2383436" y="3747541"/>
                  </a:cubicBezTo>
                  <a:cubicBezTo>
                    <a:pt x="2348459" y="3737548"/>
                    <a:pt x="2313950" y="3725741"/>
                    <a:pt x="2278505" y="3717561"/>
                  </a:cubicBezTo>
                  <a:cubicBezTo>
                    <a:pt x="2188553" y="3696803"/>
                    <a:pt x="2081145" y="3694308"/>
                    <a:pt x="1993692" y="3687581"/>
                  </a:cubicBezTo>
                  <a:cubicBezTo>
                    <a:pt x="1785149" y="3618065"/>
                    <a:pt x="1935328" y="3658863"/>
                    <a:pt x="1528996" y="3642610"/>
                  </a:cubicBezTo>
                  <a:cubicBezTo>
                    <a:pt x="1469035" y="3637613"/>
                    <a:pt x="1408755" y="3635572"/>
                    <a:pt x="1349114" y="3627620"/>
                  </a:cubicBezTo>
                  <a:cubicBezTo>
                    <a:pt x="1333452" y="3625532"/>
                    <a:pt x="1319337" y="3616971"/>
                    <a:pt x="1304144" y="3612630"/>
                  </a:cubicBezTo>
                  <a:cubicBezTo>
                    <a:pt x="1284335" y="3606970"/>
                    <a:pt x="1263916" y="3603560"/>
                    <a:pt x="1244183" y="3597640"/>
                  </a:cubicBezTo>
                  <a:cubicBezTo>
                    <a:pt x="1213914" y="3588559"/>
                    <a:pt x="1180537" y="3585189"/>
                    <a:pt x="1154242" y="3567659"/>
                  </a:cubicBezTo>
                  <a:lnTo>
                    <a:pt x="1064301" y="3507699"/>
                  </a:lnTo>
                  <a:cubicBezTo>
                    <a:pt x="1049311" y="3497706"/>
                    <a:pt x="1033744" y="3488527"/>
                    <a:pt x="1019331" y="3477718"/>
                  </a:cubicBezTo>
                  <a:cubicBezTo>
                    <a:pt x="946729" y="3423268"/>
                    <a:pt x="983072" y="3440649"/>
                    <a:pt x="914400" y="3417758"/>
                  </a:cubicBezTo>
                  <a:cubicBezTo>
                    <a:pt x="867306" y="3347118"/>
                    <a:pt x="906385" y="3389621"/>
                    <a:pt x="824459" y="3342807"/>
                  </a:cubicBezTo>
                  <a:cubicBezTo>
                    <a:pt x="721736" y="3284108"/>
                    <a:pt x="828307" y="3341945"/>
                    <a:pt x="749508" y="3282846"/>
                  </a:cubicBezTo>
                  <a:cubicBezTo>
                    <a:pt x="720683" y="3261227"/>
                    <a:pt x="689547" y="3242873"/>
                    <a:pt x="659567" y="3222886"/>
                  </a:cubicBezTo>
                  <a:cubicBezTo>
                    <a:pt x="644577" y="3212892"/>
                    <a:pt x="627335" y="3205644"/>
                    <a:pt x="614596" y="3192905"/>
                  </a:cubicBezTo>
                  <a:cubicBezTo>
                    <a:pt x="599606" y="3177915"/>
                    <a:pt x="585912" y="3161506"/>
                    <a:pt x="569626" y="3147935"/>
                  </a:cubicBezTo>
                  <a:cubicBezTo>
                    <a:pt x="525859" y="3111463"/>
                    <a:pt x="468897" y="3088581"/>
                    <a:pt x="434714" y="3043004"/>
                  </a:cubicBezTo>
                  <a:cubicBezTo>
                    <a:pt x="404734" y="3003030"/>
                    <a:pt x="380107" y="2958414"/>
                    <a:pt x="344774" y="2923082"/>
                  </a:cubicBezTo>
                  <a:cubicBezTo>
                    <a:pt x="310563" y="2888872"/>
                    <a:pt x="299521" y="2880658"/>
                    <a:pt x="269823" y="2833141"/>
                  </a:cubicBezTo>
                  <a:cubicBezTo>
                    <a:pt x="257980" y="2814192"/>
                    <a:pt x="253561" y="2790820"/>
                    <a:pt x="239842" y="2773181"/>
                  </a:cubicBezTo>
                  <a:cubicBezTo>
                    <a:pt x="72628" y="2558192"/>
                    <a:pt x="242165" y="2827017"/>
                    <a:pt x="119921" y="2623279"/>
                  </a:cubicBezTo>
                  <a:cubicBezTo>
                    <a:pt x="114924" y="2603292"/>
                    <a:pt x="110990" y="2583009"/>
                    <a:pt x="104931" y="2563318"/>
                  </a:cubicBezTo>
                  <a:cubicBezTo>
                    <a:pt x="90990" y="2518011"/>
                    <a:pt x="59960" y="2428407"/>
                    <a:pt x="59960" y="2428407"/>
                  </a:cubicBezTo>
                  <a:cubicBezTo>
                    <a:pt x="54963" y="2393430"/>
                    <a:pt x="55122" y="2357318"/>
                    <a:pt x="44970" y="2323476"/>
                  </a:cubicBezTo>
                  <a:cubicBezTo>
                    <a:pt x="39793" y="2306220"/>
                    <a:pt x="17952" y="2296276"/>
                    <a:pt x="14990" y="2278505"/>
                  </a:cubicBezTo>
                  <a:cubicBezTo>
                    <a:pt x="2641" y="2204410"/>
                    <a:pt x="4997" y="2128604"/>
                    <a:pt x="0" y="2053653"/>
                  </a:cubicBezTo>
                  <a:cubicBezTo>
                    <a:pt x="4997" y="1908748"/>
                    <a:pt x="6718" y="1763693"/>
                    <a:pt x="14990" y="1618938"/>
                  </a:cubicBezTo>
                  <a:cubicBezTo>
                    <a:pt x="17093" y="1582127"/>
                    <a:pt x="33639" y="1508696"/>
                    <a:pt x="44970" y="1469037"/>
                  </a:cubicBezTo>
                  <a:cubicBezTo>
                    <a:pt x="49311" y="1453844"/>
                    <a:pt x="55619" y="1439259"/>
                    <a:pt x="59960" y="1424066"/>
                  </a:cubicBezTo>
                  <a:cubicBezTo>
                    <a:pt x="65620" y="1404257"/>
                    <a:pt x="66584" y="1382931"/>
                    <a:pt x="74951" y="1364105"/>
                  </a:cubicBezTo>
                  <a:cubicBezTo>
                    <a:pt x="86784" y="1337481"/>
                    <a:pt x="104931" y="1314138"/>
                    <a:pt x="119921" y="1289155"/>
                  </a:cubicBezTo>
                  <a:cubicBezTo>
                    <a:pt x="127527" y="1258731"/>
                    <a:pt x="136999" y="1214328"/>
                    <a:pt x="149901" y="1184223"/>
                  </a:cubicBezTo>
                  <a:cubicBezTo>
                    <a:pt x="158704" y="1163684"/>
                    <a:pt x="169888" y="1144250"/>
                    <a:pt x="179882" y="1124263"/>
                  </a:cubicBezTo>
                  <a:cubicBezTo>
                    <a:pt x="184879" y="1104276"/>
                    <a:pt x="186756" y="1083238"/>
                    <a:pt x="194872" y="1064302"/>
                  </a:cubicBezTo>
                  <a:cubicBezTo>
                    <a:pt x="201969" y="1047743"/>
                    <a:pt x="218526" y="1036201"/>
                    <a:pt x="224852" y="1019332"/>
                  </a:cubicBezTo>
                  <a:cubicBezTo>
                    <a:pt x="279548" y="873474"/>
                    <a:pt x="190424" y="1010272"/>
                    <a:pt x="284813" y="884420"/>
                  </a:cubicBezTo>
                  <a:cubicBezTo>
                    <a:pt x="316009" y="759632"/>
                    <a:pt x="278024" y="883006"/>
                    <a:pt x="329783" y="779489"/>
                  </a:cubicBezTo>
                  <a:cubicBezTo>
                    <a:pt x="336850" y="765356"/>
                    <a:pt x="337707" y="748651"/>
                    <a:pt x="344774" y="734518"/>
                  </a:cubicBezTo>
                  <a:cubicBezTo>
                    <a:pt x="352831" y="718404"/>
                    <a:pt x="365206" y="704825"/>
                    <a:pt x="374754" y="689548"/>
                  </a:cubicBezTo>
                  <a:cubicBezTo>
                    <a:pt x="386035" y="671498"/>
                    <a:pt x="430125" y="594102"/>
                    <a:pt x="449705" y="569627"/>
                  </a:cubicBezTo>
                  <a:cubicBezTo>
                    <a:pt x="458534" y="558591"/>
                    <a:pt x="469692" y="549640"/>
                    <a:pt x="479685" y="539646"/>
                  </a:cubicBezTo>
                  <a:cubicBezTo>
                    <a:pt x="484682" y="524656"/>
                    <a:pt x="487609" y="508809"/>
                    <a:pt x="494675" y="494676"/>
                  </a:cubicBezTo>
                  <a:cubicBezTo>
                    <a:pt x="519466" y="445094"/>
                    <a:pt x="560528" y="413833"/>
                    <a:pt x="599606" y="374755"/>
                  </a:cubicBezTo>
                  <a:cubicBezTo>
                    <a:pt x="614596" y="359765"/>
                    <a:pt x="632818" y="347423"/>
                    <a:pt x="644577" y="329784"/>
                  </a:cubicBezTo>
                  <a:cubicBezTo>
                    <a:pt x="660612" y="305731"/>
                    <a:pt x="678907" y="271920"/>
                    <a:pt x="704537" y="254833"/>
                  </a:cubicBezTo>
                  <a:cubicBezTo>
                    <a:pt x="723130" y="242438"/>
                    <a:pt x="745549" y="236696"/>
                    <a:pt x="764498" y="224853"/>
                  </a:cubicBezTo>
                  <a:cubicBezTo>
                    <a:pt x="868216" y="160029"/>
                    <a:pt x="781078" y="194342"/>
                    <a:pt x="869429" y="164892"/>
                  </a:cubicBezTo>
                  <a:cubicBezTo>
                    <a:pt x="945399" y="88924"/>
                    <a:pt x="847077" y="178305"/>
                    <a:pt x="944380" y="119922"/>
                  </a:cubicBezTo>
                  <a:cubicBezTo>
                    <a:pt x="956499" y="112651"/>
                    <a:pt x="961719" y="96261"/>
                    <a:pt x="974360" y="89941"/>
                  </a:cubicBezTo>
                  <a:cubicBezTo>
                    <a:pt x="1002626" y="75808"/>
                    <a:pt x="1034321" y="69954"/>
                    <a:pt x="1064301" y="59961"/>
                  </a:cubicBezTo>
                  <a:lnTo>
                    <a:pt x="1154242" y="29981"/>
                  </a:lnTo>
                  <a:cubicBezTo>
                    <a:pt x="1169232" y="24984"/>
                    <a:pt x="1183571" y="17226"/>
                    <a:pt x="1199213" y="14991"/>
                  </a:cubicBezTo>
                  <a:lnTo>
                    <a:pt x="1304144" y="0"/>
                  </a:lnTo>
                  <a:cubicBezTo>
                    <a:pt x="1374098" y="4997"/>
                    <a:pt x="1445075" y="2066"/>
                    <a:pt x="1514006" y="14991"/>
                  </a:cubicBezTo>
                  <a:cubicBezTo>
                    <a:pt x="1548244" y="21411"/>
                    <a:pt x="1547250" y="70395"/>
                    <a:pt x="1558977" y="89941"/>
                  </a:cubicBezTo>
                  <a:cubicBezTo>
                    <a:pt x="1566248" y="102060"/>
                    <a:pt x="1578964" y="109928"/>
                    <a:pt x="1588957" y="119922"/>
                  </a:cubicBezTo>
                  <a:cubicBezTo>
                    <a:pt x="1593954" y="239843"/>
                    <a:pt x="1595396" y="359966"/>
                    <a:pt x="1603947" y="479686"/>
                  </a:cubicBezTo>
                  <a:cubicBezTo>
                    <a:pt x="1605415" y="500235"/>
                    <a:pt x="1616887" y="519146"/>
                    <a:pt x="1618937" y="539646"/>
                  </a:cubicBezTo>
                  <a:cubicBezTo>
                    <a:pt x="1621920" y="569478"/>
                    <a:pt x="1618937" y="599607"/>
                    <a:pt x="1618937" y="629587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3" name="TextovéPole 102">
            <a:extLst>
              <a:ext uri="{FF2B5EF4-FFF2-40B4-BE49-F238E27FC236}">
                <a16:creationId xmlns:a16="http://schemas.microsoft.com/office/drawing/2014/main" id="{E8551E38-5992-4322-A48A-8798C1E588D7}"/>
              </a:ext>
            </a:extLst>
          </p:cNvPr>
          <p:cNvSpPr txBox="1"/>
          <p:nvPr/>
        </p:nvSpPr>
        <p:spPr>
          <a:xfrm>
            <a:off x="449705" y="269823"/>
            <a:ext cx="105501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Zapoj elektrický obvod s elektromagnetem. 1. Postupně klikej na jednotlivé vodiče.</a:t>
            </a:r>
          </a:p>
          <a:p>
            <a:r>
              <a:rPr lang="cs-CZ" sz="2400" dirty="0"/>
              <a:t>2. Klikni na nožový kontakt spínače. Jaký pól má elektromagnet? Má severní pól.</a:t>
            </a:r>
          </a:p>
        </p:txBody>
      </p:sp>
      <p:grpSp>
        <p:nvGrpSpPr>
          <p:cNvPr id="144" name="Skupina 143">
            <a:extLst>
              <a:ext uri="{FF2B5EF4-FFF2-40B4-BE49-F238E27FC236}">
                <a16:creationId xmlns:a16="http://schemas.microsoft.com/office/drawing/2014/main" id="{EF3EDEB5-DBB0-46E0-A16A-6072C9FE1E9E}"/>
              </a:ext>
            </a:extLst>
          </p:cNvPr>
          <p:cNvGrpSpPr/>
          <p:nvPr/>
        </p:nvGrpSpPr>
        <p:grpSpPr>
          <a:xfrm>
            <a:off x="4885133" y="3083022"/>
            <a:ext cx="1735596" cy="1012019"/>
            <a:chOff x="10036644" y="5379954"/>
            <a:chExt cx="1735596" cy="1012019"/>
          </a:xfrm>
        </p:grpSpPr>
        <p:grpSp>
          <p:nvGrpSpPr>
            <p:cNvPr id="137" name="Skupina 136">
              <a:extLst>
                <a:ext uri="{FF2B5EF4-FFF2-40B4-BE49-F238E27FC236}">
                  <a16:creationId xmlns:a16="http://schemas.microsoft.com/office/drawing/2014/main" id="{4F488A6E-8BE4-4645-AC3A-E80A72982D78}"/>
                </a:ext>
              </a:extLst>
            </p:cNvPr>
            <p:cNvGrpSpPr/>
            <p:nvPr/>
          </p:nvGrpSpPr>
          <p:grpSpPr>
            <a:xfrm>
              <a:off x="10358024" y="5644576"/>
              <a:ext cx="984007" cy="747397"/>
              <a:chOff x="8417998" y="5427225"/>
              <a:chExt cx="984007" cy="747397"/>
            </a:xfrm>
          </p:grpSpPr>
          <p:sp>
            <p:nvSpPr>
              <p:cNvPr id="142" name="Válec 141">
                <a:extLst>
                  <a:ext uri="{FF2B5EF4-FFF2-40B4-BE49-F238E27FC236}">
                    <a16:creationId xmlns:a16="http://schemas.microsoft.com/office/drawing/2014/main" id="{E00FC32C-0399-43A6-A811-3C6300FBCA8D}"/>
                  </a:ext>
                </a:extLst>
              </p:cNvPr>
              <p:cNvSpPr/>
              <p:nvPr/>
            </p:nvSpPr>
            <p:spPr>
              <a:xfrm>
                <a:off x="8417998" y="5795347"/>
                <a:ext cx="984007" cy="379275"/>
              </a:xfrm>
              <a:prstGeom prst="can">
                <a:avLst/>
              </a:prstGeom>
              <a:blipFill>
                <a:blip r:embed="rId2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3" name="Přímá spojnice 142">
                <a:extLst>
                  <a:ext uri="{FF2B5EF4-FFF2-40B4-BE49-F238E27FC236}">
                    <a16:creationId xmlns:a16="http://schemas.microsoft.com/office/drawing/2014/main" id="{FD05CAD3-5785-4F8E-A06C-CB9CBCE59329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898491" y="5427225"/>
                <a:ext cx="9592" cy="467465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8" name="Skupina 137">
              <a:extLst>
                <a:ext uri="{FF2B5EF4-FFF2-40B4-BE49-F238E27FC236}">
                  <a16:creationId xmlns:a16="http://schemas.microsoft.com/office/drawing/2014/main" id="{A6EDD1B2-C8E3-4BC8-BCF4-60F6B2EF9252}"/>
                </a:ext>
              </a:extLst>
            </p:cNvPr>
            <p:cNvGrpSpPr/>
            <p:nvPr/>
          </p:nvGrpSpPr>
          <p:grpSpPr>
            <a:xfrm rot="19957406">
              <a:off x="10036644" y="5379954"/>
              <a:ext cx="1735596" cy="457122"/>
              <a:chOff x="6415430" y="5086053"/>
              <a:chExt cx="1735596" cy="412811"/>
            </a:xfrm>
          </p:grpSpPr>
          <p:sp>
            <p:nvSpPr>
              <p:cNvPr id="140" name="Vývojový diagram: rozhodnutí 139">
                <a:extLst>
                  <a:ext uri="{FF2B5EF4-FFF2-40B4-BE49-F238E27FC236}">
                    <a16:creationId xmlns:a16="http://schemas.microsoft.com/office/drawing/2014/main" id="{0AD2D067-636C-447C-8E09-70D20D0038DA}"/>
                  </a:ext>
                </a:extLst>
              </p:cNvPr>
              <p:cNvSpPr/>
              <p:nvPr/>
            </p:nvSpPr>
            <p:spPr>
              <a:xfrm rot="1690069">
                <a:off x="6415430" y="5086053"/>
                <a:ext cx="1596228" cy="244371"/>
              </a:xfrm>
              <a:prstGeom prst="flowChartDecisi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1" name="Rovnoramenný trojúhelník 140">
                <a:extLst>
                  <a:ext uri="{FF2B5EF4-FFF2-40B4-BE49-F238E27FC236}">
                    <a16:creationId xmlns:a16="http://schemas.microsoft.com/office/drawing/2014/main" id="{898E3D81-B236-4A91-BB6B-B6BD01310A05}"/>
                  </a:ext>
                </a:extLst>
              </p:cNvPr>
              <p:cNvSpPr/>
              <p:nvPr/>
            </p:nvSpPr>
            <p:spPr>
              <a:xfrm rot="6620894">
                <a:off x="7543648" y="4891486"/>
                <a:ext cx="275823" cy="938933"/>
              </a:xfrm>
              <a:prstGeom prst="triangle">
                <a:avLst>
                  <a:gd name="adj" fmla="val 100000"/>
                </a:avLst>
              </a:prstGeom>
              <a:solidFill>
                <a:srgbClr val="FF0000"/>
              </a:solidFill>
              <a:ln>
                <a:solidFill>
                  <a:srgbClr val="FF33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9" name="Ovál 138">
              <a:extLst>
                <a:ext uri="{FF2B5EF4-FFF2-40B4-BE49-F238E27FC236}">
                  <a16:creationId xmlns:a16="http://schemas.microsoft.com/office/drawing/2014/main" id="{7510A8CA-6016-4F85-8B98-E27A35B9BF94}"/>
                </a:ext>
              </a:extLst>
            </p:cNvPr>
            <p:cNvSpPr/>
            <p:nvPr/>
          </p:nvSpPr>
          <p:spPr>
            <a:xfrm rot="326162">
              <a:off x="10843099" y="5446807"/>
              <a:ext cx="56994" cy="9451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5" name="Obdélník 144">
            <a:extLst>
              <a:ext uri="{FF2B5EF4-FFF2-40B4-BE49-F238E27FC236}">
                <a16:creationId xmlns:a16="http://schemas.microsoft.com/office/drawing/2014/main" id="{ADC63E9C-08F6-4398-B579-AF6ED256EA16}"/>
              </a:ext>
            </a:extLst>
          </p:cNvPr>
          <p:cNvSpPr/>
          <p:nvPr/>
        </p:nvSpPr>
        <p:spPr>
          <a:xfrm>
            <a:off x="8471531" y="695781"/>
            <a:ext cx="2528306" cy="44425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7934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7.40741E-7 L 0.15756 0.007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7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48148E-6 L -0.37383 0.0414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98" y="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07407E-6 L -0.11419 0.1106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6" y="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</p:childTnLst>
        </p:cTn>
      </p:par>
    </p:tnLst>
    <p:bldLst>
      <p:bldP spid="14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>
            <a:extLst>
              <a:ext uri="{FF2B5EF4-FFF2-40B4-BE49-F238E27FC236}">
                <a16:creationId xmlns:a16="http://schemas.microsoft.com/office/drawing/2014/main" id="{BBBA19DE-9DB8-4D11-9924-FDD00011F207}"/>
              </a:ext>
            </a:extLst>
          </p:cNvPr>
          <p:cNvGrpSpPr/>
          <p:nvPr/>
        </p:nvGrpSpPr>
        <p:grpSpPr>
          <a:xfrm rot="16371953">
            <a:off x="2642183" y="1953555"/>
            <a:ext cx="2111870" cy="2065634"/>
            <a:chOff x="1350858" y="759799"/>
            <a:chExt cx="3150590" cy="4007957"/>
          </a:xfrm>
        </p:grpSpPr>
        <p:sp>
          <p:nvSpPr>
            <p:cNvPr id="4" name="Obdélník 35">
              <a:extLst>
                <a:ext uri="{FF2B5EF4-FFF2-40B4-BE49-F238E27FC236}">
                  <a16:creationId xmlns:a16="http://schemas.microsoft.com/office/drawing/2014/main" id="{ABC7C33D-0398-4FD3-97B8-69D68619DEC7}"/>
                </a:ext>
              </a:extLst>
            </p:cNvPr>
            <p:cNvSpPr/>
            <p:nvPr/>
          </p:nvSpPr>
          <p:spPr>
            <a:xfrm>
              <a:off x="3682937" y="287138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>
              <a:extLst>
                <a:ext uri="{FF2B5EF4-FFF2-40B4-BE49-F238E27FC236}">
                  <a16:creationId xmlns:a16="http://schemas.microsoft.com/office/drawing/2014/main" id="{C5AEB657-AB75-453F-AFFA-A17474EC180D}"/>
                </a:ext>
              </a:extLst>
            </p:cNvPr>
            <p:cNvSpPr/>
            <p:nvPr/>
          </p:nvSpPr>
          <p:spPr>
            <a:xfrm flipH="1">
              <a:off x="2355222" y="4041342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449FBD93-5772-4279-B04C-85D60A7C1C0F}"/>
                </a:ext>
              </a:extLst>
            </p:cNvPr>
            <p:cNvGrpSpPr/>
            <p:nvPr/>
          </p:nvGrpSpPr>
          <p:grpSpPr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15" name="Oblouk 14">
                <a:extLst>
                  <a:ext uri="{FF2B5EF4-FFF2-40B4-BE49-F238E27FC236}">
                    <a16:creationId xmlns:a16="http://schemas.microsoft.com/office/drawing/2014/main" id="{1A35141B-7F0D-4415-87A6-F7632A5400EE}"/>
                  </a:ext>
                </a:extLst>
              </p:cNvPr>
              <p:cNvSpPr/>
              <p:nvPr/>
            </p:nvSpPr>
            <p:spPr>
              <a:xfrm rot="8095634">
                <a:off x="1934928" y="911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55">
                <a:extLst>
                  <a:ext uri="{FF2B5EF4-FFF2-40B4-BE49-F238E27FC236}">
                    <a16:creationId xmlns:a16="http://schemas.microsoft.com/office/drawing/2014/main" id="{57916974-37A4-45D1-B0F6-541ADC015EB2}"/>
                  </a:ext>
                </a:extLst>
              </p:cNvPr>
              <p:cNvSpPr/>
              <p:nvPr/>
            </p:nvSpPr>
            <p:spPr>
              <a:xfrm>
                <a:off x="1739203" y="3296406"/>
                <a:ext cx="2644914" cy="999598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>
                <a:extLst>
                  <a:ext uri="{FF2B5EF4-FFF2-40B4-BE49-F238E27FC236}">
                    <a16:creationId xmlns:a16="http://schemas.microsoft.com/office/drawing/2014/main" id="{0318C015-490A-47AA-AFA8-0667DB37C592}"/>
                  </a:ext>
                </a:extLst>
              </p:cNvPr>
              <p:cNvSpPr/>
              <p:nvPr/>
            </p:nvSpPr>
            <p:spPr>
              <a:xfrm>
                <a:off x="2200275" y="2552364"/>
                <a:ext cx="1457325" cy="1220843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>
                <a:extLst>
                  <a:ext uri="{FF2B5EF4-FFF2-40B4-BE49-F238E27FC236}">
                    <a16:creationId xmlns:a16="http://schemas.microsoft.com/office/drawing/2014/main" id="{1BA6E22E-4FF4-4EA4-8A7B-C74B12F56A3A}"/>
                  </a:ext>
                </a:extLst>
              </p:cNvPr>
              <p:cNvSpPr/>
              <p:nvPr/>
            </p:nvSpPr>
            <p:spPr>
              <a:xfrm>
                <a:off x="2229372" y="3322751"/>
                <a:ext cx="1457325" cy="695079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nice 18">
                <a:extLst>
                  <a:ext uri="{FF2B5EF4-FFF2-40B4-BE49-F238E27FC236}">
                    <a16:creationId xmlns:a16="http://schemas.microsoft.com/office/drawing/2014/main" id="{8E46EDD4-0EB1-4C3E-97CF-2F6893708B76}"/>
                  </a:ext>
                </a:extLst>
              </p:cNvPr>
              <p:cNvCxnSpPr/>
              <p:nvPr/>
            </p:nvCxnSpPr>
            <p:spPr>
              <a:xfrm>
                <a:off x="3171825" y="1971280"/>
                <a:ext cx="0" cy="44779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louk 19">
                <a:extLst>
                  <a:ext uri="{FF2B5EF4-FFF2-40B4-BE49-F238E27FC236}">
                    <a16:creationId xmlns:a16="http://schemas.microsoft.com/office/drawing/2014/main" id="{3B060552-2925-4A81-A384-D7C58DBF31EA}"/>
                  </a:ext>
                </a:extLst>
              </p:cNvPr>
              <p:cNvSpPr/>
              <p:nvPr/>
            </p:nvSpPr>
            <p:spPr>
              <a:xfrm rot="8095634">
                <a:off x="1925402" y="147326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louk 20">
                <a:extLst>
                  <a:ext uri="{FF2B5EF4-FFF2-40B4-BE49-F238E27FC236}">
                    <a16:creationId xmlns:a16="http://schemas.microsoft.com/office/drawing/2014/main" id="{355BD899-E346-4E39-B301-D62E3780BC31}"/>
                  </a:ext>
                </a:extLst>
              </p:cNvPr>
              <p:cNvSpPr/>
              <p:nvPr/>
            </p:nvSpPr>
            <p:spPr>
              <a:xfrm rot="8095634">
                <a:off x="1925400" y="1304682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louk 21">
                <a:extLst>
                  <a:ext uri="{FF2B5EF4-FFF2-40B4-BE49-F238E27FC236}">
                    <a16:creationId xmlns:a16="http://schemas.microsoft.com/office/drawing/2014/main" id="{B7F75CFB-6ADA-409A-9163-68B79A069C3C}"/>
                  </a:ext>
                </a:extLst>
              </p:cNvPr>
              <p:cNvSpPr/>
              <p:nvPr/>
            </p:nvSpPr>
            <p:spPr>
              <a:xfrm rot="8095634">
                <a:off x="1915875" y="1136104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louk 22">
                <a:extLst>
                  <a:ext uri="{FF2B5EF4-FFF2-40B4-BE49-F238E27FC236}">
                    <a16:creationId xmlns:a16="http://schemas.microsoft.com/office/drawing/2014/main" id="{D1C3D06B-AD77-455D-A6E1-562D4AD49D84}"/>
                  </a:ext>
                </a:extLst>
              </p:cNvPr>
              <p:cNvSpPr/>
              <p:nvPr/>
            </p:nvSpPr>
            <p:spPr>
              <a:xfrm rot="8095634">
                <a:off x="1925402" y="957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>
                <a:extLst>
                  <a:ext uri="{FF2B5EF4-FFF2-40B4-BE49-F238E27FC236}">
                    <a16:creationId xmlns:a16="http://schemas.microsoft.com/office/drawing/2014/main" id="{4A91DB5B-B67A-4559-BF88-5A06F948A134}"/>
                  </a:ext>
                </a:extLst>
              </p:cNvPr>
              <p:cNvSpPr/>
              <p:nvPr/>
            </p:nvSpPr>
            <p:spPr>
              <a:xfrm rot="8095634">
                <a:off x="1915871" y="163887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louk 24">
                <a:extLst>
                  <a:ext uri="{FF2B5EF4-FFF2-40B4-BE49-F238E27FC236}">
                    <a16:creationId xmlns:a16="http://schemas.microsoft.com/office/drawing/2014/main" id="{7C469DB4-7815-460D-BA51-12DB49F59957}"/>
                  </a:ext>
                </a:extLst>
              </p:cNvPr>
              <p:cNvSpPr/>
              <p:nvPr/>
            </p:nvSpPr>
            <p:spPr>
              <a:xfrm rot="8095634">
                <a:off x="1881320" y="784187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55">
                <a:extLst>
                  <a:ext uri="{FF2B5EF4-FFF2-40B4-BE49-F238E27FC236}">
                    <a16:creationId xmlns:a16="http://schemas.microsoft.com/office/drawing/2014/main" id="{27F48B27-3EE5-4704-BF67-52CDB2FB3528}"/>
                  </a:ext>
                </a:extLst>
              </p:cNvPr>
              <p:cNvSpPr/>
              <p:nvPr/>
            </p:nvSpPr>
            <p:spPr>
              <a:xfrm>
                <a:off x="1606480" y="1977215"/>
                <a:ext cx="2644914" cy="750527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6">
                <a:extLst>
                  <a:ext uri="{FF2B5EF4-FFF2-40B4-BE49-F238E27FC236}">
                    <a16:creationId xmlns:a16="http://schemas.microsoft.com/office/drawing/2014/main" id="{5B75222C-BA30-43F4-AA27-40D14513B204}"/>
                  </a:ext>
                </a:extLst>
              </p:cNvPr>
              <p:cNvSpPr/>
              <p:nvPr/>
            </p:nvSpPr>
            <p:spPr>
              <a:xfrm rot="10800000" flipV="1">
                <a:off x="2536553" y="2104570"/>
                <a:ext cx="842962" cy="447794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louk 27">
                <a:extLst>
                  <a:ext uri="{FF2B5EF4-FFF2-40B4-BE49-F238E27FC236}">
                    <a16:creationId xmlns:a16="http://schemas.microsoft.com/office/drawing/2014/main" id="{E78D5FB6-E0C9-4EFE-820E-D6D614171928}"/>
                  </a:ext>
                </a:extLst>
              </p:cNvPr>
              <p:cNvSpPr/>
              <p:nvPr/>
            </p:nvSpPr>
            <p:spPr>
              <a:xfrm rot="8095634">
                <a:off x="1902204" y="1842802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9" name="Přímá spojnice 28">
                <a:extLst>
                  <a:ext uri="{FF2B5EF4-FFF2-40B4-BE49-F238E27FC236}">
                    <a16:creationId xmlns:a16="http://schemas.microsoft.com/office/drawing/2014/main" id="{E519B3A8-DF45-4E2F-A859-1237A29890D9}"/>
                  </a:ext>
                </a:extLst>
              </p:cNvPr>
              <p:cNvCxnSpPr/>
              <p:nvPr/>
            </p:nvCxnSpPr>
            <p:spPr>
              <a:xfrm>
                <a:off x="3171825" y="2104570"/>
                <a:ext cx="0" cy="44779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Krychle 6">
              <a:extLst>
                <a:ext uri="{FF2B5EF4-FFF2-40B4-BE49-F238E27FC236}">
                  <a16:creationId xmlns:a16="http://schemas.microsoft.com/office/drawing/2014/main" id="{3CE9E0A5-5D7D-4EF5-A254-1EAA022D08DF}"/>
                </a:ext>
              </a:extLst>
            </p:cNvPr>
            <p:cNvSpPr/>
            <p:nvPr/>
          </p:nvSpPr>
          <p:spPr>
            <a:xfrm flipH="1">
              <a:off x="2355222" y="1760787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34">
              <a:extLst>
                <a:ext uri="{FF2B5EF4-FFF2-40B4-BE49-F238E27FC236}">
                  <a16:creationId xmlns:a16="http://schemas.microsoft.com/office/drawing/2014/main" id="{EC06BAA4-7DFA-4232-8EA6-F7BFA91FEAF8}"/>
                </a:ext>
              </a:extLst>
            </p:cNvPr>
            <p:cNvSpPr/>
            <p:nvPr/>
          </p:nvSpPr>
          <p:spPr>
            <a:xfrm>
              <a:off x="3580544" y="2616031"/>
              <a:ext cx="400049" cy="1408843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35">
              <a:extLst>
                <a:ext uri="{FF2B5EF4-FFF2-40B4-BE49-F238E27FC236}">
                  <a16:creationId xmlns:a16="http://schemas.microsoft.com/office/drawing/2014/main" id="{985BFB1F-D27A-40CB-945D-1050F557BB27}"/>
                </a:ext>
              </a:extLst>
            </p:cNvPr>
            <p:cNvSpPr/>
            <p:nvPr/>
          </p:nvSpPr>
          <p:spPr>
            <a:xfrm>
              <a:off x="3969091" y="342849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: obrazec 9">
              <a:extLst>
                <a:ext uri="{FF2B5EF4-FFF2-40B4-BE49-F238E27FC236}">
                  <a16:creationId xmlns:a16="http://schemas.microsoft.com/office/drawing/2014/main" id="{E3EEE9A7-20BC-4092-953F-F2FE87D718D3}"/>
                </a:ext>
              </a:extLst>
            </p:cNvPr>
            <p:cNvSpPr/>
            <p:nvPr/>
          </p:nvSpPr>
          <p:spPr>
            <a:xfrm>
              <a:off x="3358834" y="3549152"/>
              <a:ext cx="500063" cy="61703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: obrazec 10">
              <a:extLst>
                <a:ext uri="{FF2B5EF4-FFF2-40B4-BE49-F238E27FC236}">
                  <a16:creationId xmlns:a16="http://schemas.microsoft.com/office/drawing/2014/main" id="{D8213DCC-356A-4A75-805B-C65D68CA716A}"/>
                </a:ext>
              </a:extLst>
            </p:cNvPr>
            <p:cNvSpPr/>
            <p:nvPr/>
          </p:nvSpPr>
          <p:spPr>
            <a:xfrm>
              <a:off x="3430272" y="2663576"/>
              <a:ext cx="371475" cy="328613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extLst>
                <a:ext uri="{FF2B5EF4-FFF2-40B4-BE49-F238E27FC236}">
                  <a16:creationId xmlns:a16="http://schemas.microsoft.com/office/drawing/2014/main" id="{0AC79C37-9AED-4B2B-A69C-F81200045254}"/>
                </a:ext>
              </a:extLst>
            </p:cNvPr>
            <p:cNvSpPr/>
            <p:nvPr/>
          </p:nvSpPr>
          <p:spPr>
            <a:xfrm>
              <a:off x="3762546" y="3482462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>
              <a:extLst>
                <a:ext uri="{FF2B5EF4-FFF2-40B4-BE49-F238E27FC236}">
                  <a16:creationId xmlns:a16="http://schemas.microsoft.com/office/drawing/2014/main" id="{51AAAAF5-FAB3-4C52-9F5C-71125F8E7434}"/>
                </a:ext>
              </a:extLst>
            </p:cNvPr>
            <p:cNvSpPr/>
            <p:nvPr/>
          </p:nvSpPr>
          <p:spPr>
            <a:xfrm>
              <a:off x="3745043" y="2863976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0054E580-C457-4DE0-8F69-3978F765CBE0}"/>
              </a:ext>
            </a:extLst>
          </p:cNvPr>
          <p:cNvGrpSpPr/>
          <p:nvPr/>
        </p:nvGrpSpPr>
        <p:grpSpPr>
          <a:xfrm>
            <a:off x="4121161" y="5695119"/>
            <a:ext cx="3100688" cy="515176"/>
            <a:chOff x="4121161" y="5695119"/>
            <a:chExt cx="3100688" cy="515176"/>
          </a:xfrm>
        </p:grpSpPr>
        <p:sp>
          <p:nvSpPr>
            <p:cNvPr id="39" name="Obdélník 64">
              <a:extLst>
                <a:ext uri="{FF2B5EF4-FFF2-40B4-BE49-F238E27FC236}">
                  <a16:creationId xmlns:a16="http://schemas.microsoft.com/office/drawing/2014/main" id="{7D2FBFF6-B356-4272-82F8-6DA1D60F6A9D}"/>
                </a:ext>
              </a:extLst>
            </p:cNvPr>
            <p:cNvSpPr/>
            <p:nvPr/>
          </p:nvSpPr>
          <p:spPr>
            <a:xfrm>
              <a:off x="4121161" y="5695119"/>
              <a:ext cx="3100688" cy="515176"/>
            </a:xfrm>
            <a:custGeom>
              <a:avLst/>
              <a:gdLst>
                <a:gd name="connsiteX0" fmla="*/ 0 w 2785895"/>
                <a:gd name="connsiteY0" fmla="*/ 0 h 515176"/>
                <a:gd name="connsiteX1" fmla="*/ 2785895 w 2785895"/>
                <a:gd name="connsiteY1" fmla="*/ 0 h 515176"/>
                <a:gd name="connsiteX2" fmla="*/ 2785895 w 2785895"/>
                <a:gd name="connsiteY2" fmla="*/ 515176 h 515176"/>
                <a:gd name="connsiteX3" fmla="*/ 0 w 2785895"/>
                <a:gd name="connsiteY3" fmla="*/ 515176 h 515176"/>
                <a:gd name="connsiteX4" fmla="*/ 0 w 2785895"/>
                <a:gd name="connsiteY4" fmla="*/ 0 h 515176"/>
                <a:gd name="connsiteX0" fmla="*/ 0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0 w 3100688"/>
                <a:gd name="connsiteY4" fmla="*/ 0 h 515176"/>
                <a:gd name="connsiteX0" fmla="*/ 299803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299803 w 3100688"/>
                <a:gd name="connsiteY4" fmla="*/ 0 h 51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0688" h="515176">
                  <a:moveTo>
                    <a:pt x="299803" y="0"/>
                  </a:moveTo>
                  <a:lnTo>
                    <a:pt x="3100688" y="0"/>
                  </a:lnTo>
                  <a:lnTo>
                    <a:pt x="2785895" y="515176"/>
                  </a:lnTo>
                  <a:lnTo>
                    <a:pt x="0" y="515176"/>
                  </a:lnTo>
                  <a:lnTo>
                    <a:pt x="299803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>
              <a:extLst>
                <a:ext uri="{FF2B5EF4-FFF2-40B4-BE49-F238E27FC236}">
                  <a16:creationId xmlns:a16="http://schemas.microsoft.com/office/drawing/2014/main" id="{D864445A-0100-408B-847A-C1FD921A5AD8}"/>
                </a:ext>
              </a:extLst>
            </p:cNvPr>
            <p:cNvSpPr/>
            <p:nvPr/>
          </p:nvSpPr>
          <p:spPr>
            <a:xfrm>
              <a:off x="5959064" y="5791376"/>
              <a:ext cx="268157" cy="130026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>
              <a:extLst>
                <a:ext uri="{FF2B5EF4-FFF2-40B4-BE49-F238E27FC236}">
                  <a16:creationId xmlns:a16="http://schemas.microsoft.com/office/drawing/2014/main" id="{92642BBB-EA32-423C-8CBD-C9771133324E}"/>
                </a:ext>
              </a:extLst>
            </p:cNvPr>
            <p:cNvSpPr/>
            <p:nvPr/>
          </p:nvSpPr>
          <p:spPr>
            <a:xfrm>
              <a:off x="5164944" y="5791376"/>
              <a:ext cx="268157" cy="130026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>
              <a:extLst>
                <a:ext uri="{FF2B5EF4-FFF2-40B4-BE49-F238E27FC236}">
                  <a16:creationId xmlns:a16="http://schemas.microsoft.com/office/drawing/2014/main" id="{B94316F7-2B94-422B-BFAD-4C830D407B8B}"/>
                </a:ext>
              </a:extLst>
            </p:cNvPr>
            <p:cNvGrpSpPr/>
            <p:nvPr/>
          </p:nvGrpSpPr>
          <p:grpSpPr>
            <a:xfrm>
              <a:off x="4934216" y="5882310"/>
              <a:ext cx="269823" cy="281067"/>
              <a:chOff x="8109679" y="4767269"/>
              <a:chExt cx="269823" cy="281067"/>
            </a:xfrm>
          </p:grpSpPr>
          <p:cxnSp>
            <p:nvCxnSpPr>
              <p:cNvPr id="44" name="Přímá spojnice 43">
                <a:extLst>
                  <a:ext uri="{FF2B5EF4-FFF2-40B4-BE49-F238E27FC236}">
                    <a16:creationId xmlns:a16="http://schemas.microsoft.com/office/drawing/2014/main" id="{B852FAFC-2EC3-45C7-A45C-E96C0186B718}"/>
                  </a:ext>
                </a:extLst>
              </p:cNvPr>
              <p:cNvCxnSpPr/>
              <p:nvPr/>
            </p:nvCxnSpPr>
            <p:spPr>
              <a:xfrm>
                <a:off x="8244590" y="4767269"/>
                <a:ext cx="0" cy="281067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>
                <a:extLst>
                  <a:ext uri="{FF2B5EF4-FFF2-40B4-BE49-F238E27FC236}">
                    <a16:creationId xmlns:a16="http://schemas.microsoft.com/office/drawing/2014/main" id="{AA2C8883-DDA9-42DA-A2EF-C5692B3A8E3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109679" y="4917502"/>
                <a:ext cx="26982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>
              <a:extLst>
                <a:ext uri="{FF2B5EF4-FFF2-40B4-BE49-F238E27FC236}">
                  <a16:creationId xmlns:a16="http://schemas.microsoft.com/office/drawing/2014/main" id="{F169AD3C-8A6A-4D9E-BE6F-81C973DAC33F}"/>
                </a:ext>
              </a:extLst>
            </p:cNvPr>
            <p:cNvCxnSpPr/>
            <p:nvPr/>
          </p:nvCxnSpPr>
          <p:spPr>
            <a:xfrm>
              <a:off x="6227221" y="6022843"/>
              <a:ext cx="25483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6BA4BA2A-514D-4FFB-96CD-E420B1FE37DA}"/>
              </a:ext>
            </a:extLst>
          </p:cNvPr>
          <p:cNvSpPr txBox="1"/>
          <p:nvPr/>
        </p:nvSpPr>
        <p:spPr>
          <a:xfrm>
            <a:off x="4934216" y="6360528"/>
            <a:ext cx="131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 napětí</a:t>
            </a:r>
          </a:p>
        </p:txBody>
      </p:sp>
      <p:sp>
        <p:nvSpPr>
          <p:cNvPr id="48" name="Krychle 47">
            <a:extLst>
              <a:ext uri="{FF2B5EF4-FFF2-40B4-BE49-F238E27FC236}">
                <a16:creationId xmlns:a16="http://schemas.microsoft.com/office/drawing/2014/main" id="{4956EB15-B93F-48B7-86E2-9B68FF74FDE5}"/>
              </a:ext>
            </a:extLst>
          </p:cNvPr>
          <p:cNvSpPr/>
          <p:nvPr/>
        </p:nvSpPr>
        <p:spPr>
          <a:xfrm>
            <a:off x="7018046" y="3175313"/>
            <a:ext cx="1349115" cy="3187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>
            <a:extLst>
              <a:ext uri="{FF2B5EF4-FFF2-40B4-BE49-F238E27FC236}">
                <a16:creationId xmlns:a16="http://schemas.microsoft.com/office/drawing/2014/main" id="{515C037B-4380-47A9-AB81-032035FEFAAA}"/>
              </a:ext>
            </a:extLst>
          </p:cNvPr>
          <p:cNvSpPr/>
          <p:nvPr/>
        </p:nvSpPr>
        <p:spPr>
          <a:xfrm>
            <a:off x="7101863" y="2816358"/>
            <a:ext cx="174682" cy="407282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9" name="Skupina 118">
            <a:extLst>
              <a:ext uri="{FF2B5EF4-FFF2-40B4-BE49-F238E27FC236}">
                <a16:creationId xmlns:a16="http://schemas.microsoft.com/office/drawing/2014/main" id="{0A230C60-0CAF-45D7-B228-C88365088449}"/>
              </a:ext>
            </a:extLst>
          </p:cNvPr>
          <p:cNvGrpSpPr/>
          <p:nvPr/>
        </p:nvGrpSpPr>
        <p:grpSpPr>
          <a:xfrm>
            <a:off x="7188950" y="2421349"/>
            <a:ext cx="1168712" cy="440176"/>
            <a:chOff x="7188950" y="2421349"/>
            <a:chExt cx="1168712" cy="440176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CB9C6BA0-754E-453A-A8A8-C5DA23EC3C48}"/>
                </a:ext>
              </a:extLst>
            </p:cNvPr>
            <p:cNvSpPr/>
            <p:nvPr/>
          </p:nvSpPr>
          <p:spPr>
            <a:xfrm rot="19950046">
              <a:off x="7188950" y="2679348"/>
              <a:ext cx="850178" cy="182177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ukončení 50">
              <a:extLst>
                <a:ext uri="{FF2B5EF4-FFF2-40B4-BE49-F238E27FC236}">
                  <a16:creationId xmlns:a16="http://schemas.microsoft.com/office/drawing/2014/main" id="{67D5D7B0-61D1-46E6-9698-B9849EFE3618}"/>
                </a:ext>
              </a:extLst>
            </p:cNvPr>
            <p:cNvSpPr/>
            <p:nvPr/>
          </p:nvSpPr>
          <p:spPr>
            <a:xfrm rot="20343716">
              <a:off x="7932907" y="2421349"/>
              <a:ext cx="424755" cy="20865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2" name="Ovál 51">
            <a:extLst>
              <a:ext uri="{FF2B5EF4-FFF2-40B4-BE49-F238E27FC236}">
                <a16:creationId xmlns:a16="http://schemas.microsoft.com/office/drawing/2014/main" id="{3FDD420E-1D4B-41F2-AC3F-6F5E52EEFC8C}"/>
              </a:ext>
            </a:extLst>
          </p:cNvPr>
          <p:cNvSpPr/>
          <p:nvPr/>
        </p:nvSpPr>
        <p:spPr>
          <a:xfrm>
            <a:off x="7942011" y="3062464"/>
            <a:ext cx="87341" cy="140794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>
            <a:extLst>
              <a:ext uri="{FF2B5EF4-FFF2-40B4-BE49-F238E27FC236}">
                <a16:creationId xmlns:a16="http://schemas.microsoft.com/office/drawing/2014/main" id="{11CC3C3A-1F13-4696-8D15-61AECF1ADC9B}"/>
              </a:ext>
            </a:extLst>
          </p:cNvPr>
          <p:cNvSpPr/>
          <p:nvPr/>
        </p:nvSpPr>
        <p:spPr>
          <a:xfrm>
            <a:off x="7047099" y="3095000"/>
            <a:ext cx="87341" cy="140794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60028D5A-1C96-47CE-829A-41B327FE7D4C}"/>
              </a:ext>
            </a:extLst>
          </p:cNvPr>
          <p:cNvSpPr/>
          <p:nvPr/>
        </p:nvSpPr>
        <p:spPr>
          <a:xfrm>
            <a:off x="7829245" y="2840000"/>
            <a:ext cx="161925" cy="35999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AF21EF28-1222-42BC-A5D9-9A24E11DFAC7}"/>
              </a:ext>
            </a:extLst>
          </p:cNvPr>
          <p:cNvGrpSpPr/>
          <p:nvPr/>
        </p:nvGrpSpPr>
        <p:grpSpPr>
          <a:xfrm rot="789577">
            <a:off x="7178604" y="2695645"/>
            <a:ext cx="1245109" cy="317658"/>
            <a:chOff x="10998961" y="4991821"/>
            <a:chExt cx="1245109" cy="317658"/>
          </a:xfrm>
        </p:grpSpPr>
        <p:sp>
          <p:nvSpPr>
            <p:cNvPr id="57" name="Obdélník 56">
              <a:extLst>
                <a:ext uri="{FF2B5EF4-FFF2-40B4-BE49-F238E27FC236}">
                  <a16:creationId xmlns:a16="http://schemas.microsoft.com/office/drawing/2014/main" id="{B1FC0EAC-C546-4A67-A5A9-77120CFF09C7}"/>
                </a:ext>
              </a:extLst>
            </p:cNvPr>
            <p:cNvSpPr/>
            <p:nvPr/>
          </p:nvSpPr>
          <p:spPr>
            <a:xfrm rot="20744049">
              <a:off x="10998961" y="5171536"/>
              <a:ext cx="841466" cy="13794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ukončení 57">
              <a:extLst>
                <a:ext uri="{FF2B5EF4-FFF2-40B4-BE49-F238E27FC236}">
                  <a16:creationId xmlns:a16="http://schemas.microsoft.com/office/drawing/2014/main" id="{27796689-F72A-4ED4-94FC-3CCA59C615E2}"/>
                </a:ext>
              </a:extLst>
            </p:cNvPr>
            <p:cNvSpPr/>
            <p:nvPr/>
          </p:nvSpPr>
          <p:spPr>
            <a:xfrm rot="20913987">
              <a:off x="11819315" y="4991821"/>
              <a:ext cx="424755" cy="20865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>
            <a:extLst>
              <a:ext uri="{FF2B5EF4-FFF2-40B4-BE49-F238E27FC236}">
                <a16:creationId xmlns:a16="http://schemas.microsoft.com/office/drawing/2014/main" id="{CB22C352-26ED-49D6-8F90-E059AF741A60}"/>
              </a:ext>
            </a:extLst>
          </p:cNvPr>
          <p:cNvGrpSpPr/>
          <p:nvPr/>
        </p:nvGrpSpPr>
        <p:grpSpPr>
          <a:xfrm rot="10800000">
            <a:off x="5386111" y="2999894"/>
            <a:ext cx="1290153" cy="350379"/>
            <a:chOff x="7931444" y="614363"/>
            <a:chExt cx="2106439" cy="929364"/>
          </a:xfrm>
        </p:grpSpPr>
        <p:grpSp>
          <p:nvGrpSpPr>
            <p:cNvPr id="67" name="Skupina 66">
              <a:extLst>
                <a:ext uri="{FF2B5EF4-FFF2-40B4-BE49-F238E27FC236}">
                  <a16:creationId xmlns:a16="http://schemas.microsoft.com/office/drawing/2014/main" id="{8C9900C4-D897-4C07-AB1B-07EB3FBBF3E2}"/>
                </a:ext>
              </a:extLst>
            </p:cNvPr>
            <p:cNvGrpSpPr/>
            <p:nvPr/>
          </p:nvGrpSpPr>
          <p:grpSpPr>
            <a:xfrm>
              <a:off x="7931444" y="614363"/>
              <a:ext cx="2106439" cy="929364"/>
              <a:chOff x="7931445" y="614363"/>
              <a:chExt cx="1692240" cy="375068"/>
            </a:xfrm>
          </p:grpSpPr>
          <p:sp>
            <p:nvSpPr>
              <p:cNvPr id="70" name="Krychle 69">
                <a:extLst>
                  <a:ext uri="{FF2B5EF4-FFF2-40B4-BE49-F238E27FC236}">
                    <a16:creationId xmlns:a16="http://schemas.microsoft.com/office/drawing/2014/main" id="{241EE0F4-0412-4DB0-B163-368AE35552E5}"/>
                  </a:ext>
                </a:extLst>
              </p:cNvPr>
              <p:cNvSpPr/>
              <p:nvPr/>
            </p:nvSpPr>
            <p:spPr>
              <a:xfrm>
                <a:off x="7975116" y="614363"/>
                <a:ext cx="1648569" cy="350379"/>
              </a:xfrm>
              <a:prstGeom prst="cube">
                <a:avLst/>
              </a:pr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Krychle 70">
                <a:extLst>
                  <a:ext uri="{FF2B5EF4-FFF2-40B4-BE49-F238E27FC236}">
                    <a16:creationId xmlns:a16="http://schemas.microsoft.com/office/drawing/2014/main" id="{0B0048A9-C70C-4630-9FE0-61B8C822D4F0}"/>
                  </a:ext>
                </a:extLst>
              </p:cNvPr>
              <p:cNvSpPr/>
              <p:nvPr/>
            </p:nvSpPr>
            <p:spPr>
              <a:xfrm>
                <a:off x="7931445" y="620746"/>
                <a:ext cx="761380" cy="350666"/>
              </a:xfrm>
              <a:prstGeom prst="cub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Volný tvar: obrazec 71">
                <a:extLst>
                  <a:ext uri="{FF2B5EF4-FFF2-40B4-BE49-F238E27FC236}">
                    <a16:creationId xmlns:a16="http://schemas.microsoft.com/office/drawing/2014/main" id="{BA5E2C41-A439-4B93-9125-7FF0CC2B1943}"/>
                  </a:ext>
                </a:extLst>
              </p:cNvPr>
              <p:cNvSpPr/>
              <p:nvPr/>
            </p:nvSpPr>
            <p:spPr>
              <a:xfrm>
                <a:off x="8569312" y="624710"/>
                <a:ext cx="109993" cy="324509"/>
              </a:xfrm>
              <a:custGeom>
                <a:avLst/>
                <a:gdLst>
                  <a:gd name="connsiteX0" fmla="*/ 95003 w 109993"/>
                  <a:gd name="connsiteY0" fmla="*/ 4877 h 324509"/>
                  <a:gd name="connsiteX1" fmla="*/ 65022 w 109993"/>
                  <a:gd name="connsiteY1" fmla="*/ 79828 h 324509"/>
                  <a:gd name="connsiteX2" fmla="*/ 20052 w 109993"/>
                  <a:gd name="connsiteY2" fmla="*/ 109808 h 324509"/>
                  <a:gd name="connsiteX3" fmla="*/ 5062 w 109993"/>
                  <a:gd name="connsiteY3" fmla="*/ 319670 h 324509"/>
                  <a:gd name="connsiteX4" fmla="*/ 50032 w 109993"/>
                  <a:gd name="connsiteY4" fmla="*/ 289690 h 324509"/>
                  <a:gd name="connsiteX5" fmla="*/ 109993 w 109993"/>
                  <a:gd name="connsiteY5" fmla="*/ 229729 h 324509"/>
                  <a:gd name="connsiteX6" fmla="*/ 95003 w 109993"/>
                  <a:gd name="connsiteY6" fmla="*/ 4877 h 3245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9993" h="324509">
                    <a:moveTo>
                      <a:pt x="95003" y="4877"/>
                    </a:moveTo>
                    <a:cubicBezTo>
                      <a:pt x="87508" y="-20107"/>
                      <a:pt x="80662" y="57932"/>
                      <a:pt x="65022" y="79828"/>
                    </a:cubicBezTo>
                    <a:cubicBezTo>
                      <a:pt x="54551" y="94488"/>
                      <a:pt x="24421" y="92330"/>
                      <a:pt x="20052" y="109808"/>
                    </a:cubicBezTo>
                    <a:cubicBezTo>
                      <a:pt x="3043" y="177846"/>
                      <a:pt x="-6468" y="250492"/>
                      <a:pt x="5062" y="319670"/>
                    </a:cubicBezTo>
                    <a:cubicBezTo>
                      <a:pt x="8024" y="337441"/>
                      <a:pt x="36353" y="301414"/>
                      <a:pt x="50032" y="289690"/>
                    </a:cubicBezTo>
                    <a:cubicBezTo>
                      <a:pt x="71493" y="271295"/>
                      <a:pt x="109993" y="229729"/>
                      <a:pt x="109993" y="229729"/>
                    </a:cubicBezTo>
                    <a:cubicBezTo>
                      <a:pt x="84224" y="100882"/>
                      <a:pt x="102498" y="29861"/>
                      <a:pt x="95003" y="4877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Volný tvar: obrazec 72">
                <a:extLst>
                  <a:ext uri="{FF2B5EF4-FFF2-40B4-BE49-F238E27FC236}">
                    <a16:creationId xmlns:a16="http://schemas.microsoft.com/office/drawing/2014/main" id="{9EC0C736-B99A-49D5-B3E2-6F28AF3E4004}"/>
                  </a:ext>
                </a:extLst>
              </p:cNvPr>
              <p:cNvSpPr/>
              <p:nvPr/>
            </p:nvSpPr>
            <p:spPr>
              <a:xfrm>
                <a:off x="8543688" y="674557"/>
                <a:ext cx="285519" cy="314874"/>
              </a:xfrm>
              <a:custGeom>
                <a:avLst/>
                <a:gdLst>
                  <a:gd name="connsiteX0" fmla="*/ 285519 w 285519"/>
                  <a:gd name="connsiteY0" fmla="*/ 59961 h 314874"/>
                  <a:gd name="connsiteX1" fmla="*/ 15696 w 285519"/>
                  <a:gd name="connsiteY1" fmla="*/ 104932 h 314874"/>
                  <a:gd name="connsiteX2" fmla="*/ 705 w 285519"/>
                  <a:gd name="connsiteY2" fmla="*/ 164892 h 314874"/>
                  <a:gd name="connsiteX3" fmla="*/ 45676 w 285519"/>
                  <a:gd name="connsiteY3" fmla="*/ 284813 h 314874"/>
                  <a:gd name="connsiteX4" fmla="*/ 60666 w 285519"/>
                  <a:gd name="connsiteY4" fmla="*/ 239843 h 314874"/>
                  <a:gd name="connsiteX5" fmla="*/ 165597 w 285519"/>
                  <a:gd name="connsiteY5" fmla="*/ 224853 h 314874"/>
                  <a:gd name="connsiteX6" fmla="*/ 165597 w 285519"/>
                  <a:gd name="connsiteY6" fmla="*/ 44971 h 314874"/>
                  <a:gd name="connsiteX7" fmla="*/ 150607 w 285519"/>
                  <a:gd name="connsiteY7" fmla="*/ 0 h 314874"/>
                  <a:gd name="connsiteX8" fmla="*/ 150607 w 285519"/>
                  <a:gd name="connsiteY8" fmla="*/ 44971 h 3148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519" h="314874">
                    <a:moveTo>
                      <a:pt x="285519" y="59961"/>
                    </a:moveTo>
                    <a:cubicBezTo>
                      <a:pt x="284956" y="59996"/>
                      <a:pt x="57611" y="21102"/>
                      <a:pt x="15696" y="104932"/>
                    </a:cubicBezTo>
                    <a:cubicBezTo>
                      <a:pt x="6482" y="123359"/>
                      <a:pt x="5702" y="144905"/>
                      <a:pt x="705" y="164892"/>
                    </a:cubicBezTo>
                    <a:cubicBezTo>
                      <a:pt x="3805" y="195895"/>
                      <a:pt x="-16070" y="387724"/>
                      <a:pt x="45676" y="284813"/>
                    </a:cubicBezTo>
                    <a:cubicBezTo>
                      <a:pt x="53805" y="271264"/>
                      <a:pt x="46533" y="246909"/>
                      <a:pt x="60666" y="239843"/>
                    </a:cubicBezTo>
                    <a:cubicBezTo>
                      <a:pt x="92268" y="224042"/>
                      <a:pt x="130620" y="229850"/>
                      <a:pt x="165597" y="224853"/>
                    </a:cubicBezTo>
                    <a:cubicBezTo>
                      <a:pt x="192947" y="142801"/>
                      <a:pt x="187910" y="178851"/>
                      <a:pt x="165597" y="44971"/>
                    </a:cubicBezTo>
                    <a:cubicBezTo>
                      <a:pt x="162999" y="29385"/>
                      <a:pt x="166408" y="0"/>
                      <a:pt x="150607" y="0"/>
                    </a:cubicBezTo>
                    <a:cubicBezTo>
                      <a:pt x="135617" y="0"/>
                      <a:pt x="150607" y="29981"/>
                      <a:pt x="150607" y="44971"/>
                    </a:cubicBezTo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8" name="Volný tvar: obrazec 67">
              <a:extLst>
                <a:ext uri="{FF2B5EF4-FFF2-40B4-BE49-F238E27FC236}">
                  <a16:creationId xmlns:a16="http://schemas.microsoft.com/office/drawing/2014/main" id="{C4F5F9E1-1446-43EA-AB66-12C04F09C7E8}"/>
                </a:ext>
              </a:extLst>
            </p:cNvPr>
            <p:cNvSpPr/>
            <p:nvPr/>
          </p:nvSpPr>
          <p:spPr>
            <a:xfrm>
              <a:off x="8678533" y="654666"/>
              <a:ext cx="270595" cy="844350"/>
            </a:xfrm>
            <a:custGeom>
              <a:avLst/>
              <a:gdLst>
                <a:gd name="connsiteX0" fmla="*/ 210634 w 270595"/>
                <a:gd name="connsiteY0" fmla="*/ 4901 h 844350"/>
                <a:gd name="connsiteX1" fmla="*/ 135683 w 270595"/>
                <a:gd name="connsiteY1" fmla="*/ 49872 h 844350"/>
                <a:gd name="connsiteX2" fmla="*/ 75723 w 270595"/>
                <a:gd name="connsiteY2" fmla="*/ 124823 h 844350"/>
                <a:gd name="connsiteX3" fmla="*/ 30752 w 270595"/>
                <a:gd name="connsiteY3" fmla="*/ 139813 h 844350"/>
                <a:gd name="connsiteX4" fmla="*/ 772 w 270595"/>
                <a:gd name="connsiteY4" fmla="*/ 184783 h 844350"/>
                <a:gd name="connsiteX5" fmla="*/ 15762 w 270595"/>
                <a:gd name="connsiteY5" fmla="*/ 469596 h 844350"/>
                <a:gd name="connsiteX6" fmla="*/ 30752 w 270595"/>
                <a:gd name="connsiteY6" fmla="*/ 844350 h 844350"/>
                <a:gd name="connsiteX7" fmla="*/ 45742 w 270595"/>
                <a:gd name="connsiteY7" fmla="*/ 799380 h 844350"/>
                <a:gd name="connsiteX8" fmla="*/ 120693 w 270595"/>
                <a:gd name="connsiteY8" fmla="*/ 754409 h 844350"/>
                <a:gd name="connsiteX9" fmla="*/ 150674 w 270595"/>
                <a:gd name="connsiteY9" fmla="*/ 724429 h 844350"/>
                <a:gd name="connsiteX10" fmla="*/ 195644 w 270595"/>
                <a:gd name="connsiteY10" fmla="*/ 709439 h 844350"/>
                <a:gd name="connsiteX11" fmla="*/ 240615 w 270595"/>
                <a:gd name="connsiteY11" fmla="*/ 679459 h 844350"/>
                <a:gd name="connsiteX12" fmla="*/ 255605 w 270595"/>
                <a:gd name="connsiteY12" fmla="*/ 454606 h 844350"/>
                <a:gd name="connsiteX13" fmla="*/ 270595 w 270595"/>
                <a:gd name="connsiteY13" fmla="*/ 409636 h 844350"/>
                <a:gd name="connsiteX14" fmla="*/ 255605 w 270595"/>
                <a:gd name="connsiteY14" fmla="*/ 64862 h 844350"/>
                <a:gd name="connsiteX15" fmla="*/ 225624 w 270595"/>
                <a:gd name="connsiteY15" fmla="*/ 34882 h 844350"/>
                <a:gd name="connsiteX16" fmla="*/ 210634 w 270595"/>
                <a:gd name="connsiteY16" fmla="*/ 4901 h 84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70595" h="844350">
                  <a:moveTo>
                    <a:pt x="210634" y="4901"/>
                  </a:moveTo>
                  <a:cubicBezTo>
                    <a:pt x="195644" y="7399"/>
                    <a:pt x="157805" y="30911"/>
                    <a:pt x="135683" y="49872"/>
                  </a:cubicBezTo>
                  <a:cubicBezTo>
                    <a:pt x="88029" y="90719"/>
                    <a:pt x="126157" y="94562"/>
                    <a:pt x="75723" y="124823"/>
                  </a:cubicBezTo>
                  <a:cubicBezTo>
                    <a:pt x="62174" y="132953"/>
                    <a:pt x="45742" y="134816"/>
                    <a:pt x="30752" y="139813"/>
                  </a:cubicBezTo>
                  <a:cubicBezTo>
                    <a:pt x="20759" y="154803"/>
                    <a:pt x="1590" y="166786"/>
                    <a:pt x="772" y="184783"/>
                  </a:cubicBezTo>
                  <a:cubicBezTo>
                    <a:pt x="-3545" y="279754"/>
                    <a:pt x="11445" y="374625"/>
                    <a:pt x="15762" y="469596"/>
                  </a:cubicBezTo>
                  <a:cubicBezTo>
                    <a:pt x="21439" y="594485"/>
                    <a:pt x="25755" y="719432"/>
                    <a:pt x="30752" y="844350"/>
                  </a:cubicBezTo>
                  <a:cubicBezTo>
                    <a:pt x="35749" y="829360"/>
                    <a:pt x="37612" y="812929"/>
                    <a:pt x="45742" y="799380"/>
                  </a:cubicBezTo>
                  <a:cubicBezTo>
                    <a:pt x="66318" y="765087"/>
                    <a:pt x="85322" y="766200"/>
                    <a:pt x="120693" y="754409"/>
                  </a:cubicBezTo>
                  <a:cubicBezTo>
                    <a:pt x="130687" y="744416"/>
                    <a:pt x="138555" y="731700"/>
                    <a:pt x="150674" y="724429"/>
                  </a:cubicBezTo>
                  <a:cubicBezTo>
                    <a:pt x="164223" y="716300"/>
                    <a:pt x="181511" y="716505"/>
                    <a:pt x="195644" y="709439"/>
                  </a:cubicBezTo>
                  <a:cubicBezTo>
                    <a:pt x="211758" y="701382"/>
                    <a:pt x="225625" y="689452"/>
                    <a:pt x="240615" y="679459"/>
                  </a:cubicBezTo>
                  <a:cubicBezTo>
                    <a:pt x="245612" y="604508"/>
                    <a:pt x="247310" y="529264"/>
                    <a:pt x="255605" y="454606"/>
                  </a:cubicBezTo>
                  <a:cubicBezTo>
                    <a:pt x="257350" y="438902"/>
                    <a:pt x="270595" y="425437"/>
                    <a:pt x="270595" y="409636"/>
                  </a:cubicBezTo>
                  <a:cubicBezTo>
                    <a:pt x="270595" y="294603"/>
                    <a:pt x="269311" y="179076"/>
                    <a:pt x="255605" y="64862"/>
                  </a:cubicBezTo>
                  <a:cubicBezTo>
                    <a:pt x="253921" y="50830"/>
                    <a:pt x="235618" y="44875"/>
                    <a:pt x="225624" y="34882"/>
                  </a:cubicBezTo>
                  <a:cubicBezTo>
                    <a:pt x="209054" y="-14829"/>
                    <a:pt x="225624" y="2403"/>
                    <a:pt x="210634" y="4901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9" name="Přímá spojnice 68">
              <a:extLst>
                <a:ext uri="{FF2B5EF4-FFF2-40B4-BE49-F238E27FC236}">
                  <a16:creationId xmlns:a16="http://schemas.microsoft.com/office/drawing/2014/main" id="{8CEB9B23-0865-4C36-9496-C4D72470B1C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659902" y="869430"/>
              <a:ext cx="28922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>
            <a:extLst>
              <a:ext uri="{FF2B5EF4-FFF2-40B4-BE49-F238E27FC236}">
                <a16:creationId xmlns:a16="http://schemas.microsoft.com/office/drawing/2014/main" id="{662AEF3D-547A-467D-8390-2C1F3E46DE1A}"/>
              </a:ext>
            </a:extLst>
          </p:cNvPr>
          <p:cNvGrpSpPr/>
          <p:nvPr/>
        </p:nvGrpSpPr>
        <p:grpSpPr>
          <a:xfrm>
            <a:off x="4088228" y="1452679"/>
            <a:ext cx="3099439" cy="1741139"/>
            <a:chOff x="4028612" y="1499016"/>
            <a:chExt cx="3099439" cy="1741139"/>
          </a:xfrm>
        </p:grpSpPr>
        <p:grpSp>
          <p:nvGrpSpPr>
            <p:cNvPr id="76" name="Skupina 75">
              <a:extLst>
                <a:ext uri="{FF2B5EF4-FFF2-40B4-BE49-F238E27FC236}">
                  <a16:creationId xmlns:a16="http://schemas.microsoft.com/office/drawing/2014/main" id="{865E964C-A567-4CC7-AB4E-2100A90FC3F0}"/>
                </a:ext>
              </a:extLst>
            </p:cNvPr>
            <p:cNvGrpSpPr/>
            <p:nvPr/>
          </p:nvGrpSpPr>
          <p:grpSpPr>
            <a:xfrm rot="11754557">
              <a:off x="6699710" y="3075554"/>
              <a:ext cx="428341" cy="164601"/>
              <a:chOff x="5120601" y="4992618"/>
              <a:chExt cx="356844" cy="150876"/>
            </a:xfrm>
          </p:grpSpPr>
          <p:sp>
            <p:nvSpPr>
              <p:cNvPr id="80" name="Vývojový diagram: ruční operace 79">
                <a:extLst>
                  <a:ext uri="{FF2B5EF4-FFF2-40B4-BE49-F238E27FC236}">
                    <a16:creationId xmlns:a16="http://schemas.microsoft.com/office/drawing/2014/main" id="{8A2D4597-C332-477A-8DFB-4B51C9541A9B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C36AEE76-A3F0-4AF8-95CF-F3B6BC5D3946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5" name="Skupina 84">
              <a:extLst>
                <a:ext uri="{FF2B5EF4-FFF2-40B4-BE49-F238E27FC236}">
                  <a16:creationId xmlns:a16="http://schemas.microsoft.com/office/drawing/2014/main" id="{F52806CE-9230-47BD-A32B-A096781544CE}"/>
                </a:ext>
              </a:extLst>
            </p:cNvPr>
            <p:cNvGrpSpPr/>
            <p:nvPr/>
          </p:nvGrpSpPr>
          <p:grpSpPr>
            <a:xfrm rot="19107845">
              <a:off x="4028612" y="1837091"/>
              <a:ext cx="428341" cy="164601"/>
              <a:chOff x="5120601" y="4992618"/>
              <a:chExt cx="356844" cy="150876"/>
            </a:xfrm>
          </p:grpSpPr>
          <p:sp>
            <p:nvSpPr>
              <p:cNvPr id="86" name="Vývojový diagram: ruční operace 85">
                <a:extLst>
                  <a:ext uri="{FF2B5EF4-FFF2-40B4-BE49-F238E27FC236}">
                    <a16:creationId xmlns:a16="http://schemas.microsoft.com/office/drawing/2014/main" id="{A02C2DC0-9AD4-41A9-AD14-431C76575F17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A62C7864-D8E0-4D22-90DE-B3CFB8416C27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0" name="Volný tvar: obrazec 99">
              <a:extLst>
                <a:ext uri="{FF2B5EF4-FFF2-40B4-BE49-F238E27FC236}">
                  <a16:creationId xmlns:a16="http://schemas.microsoft.com/office/drawing/2014/main" id="{27A16587-B29D-4B7B-8CA1-AB3D07F58598}"/>
                </a:ext>
              </a:extLst>
            </p:cNvPr>
            <p:cNvSpPr/>
            <p:nvPr/>
          </p:nvSpPr>
          <p:spPr>
            <a:xfrm>
              <a:off x="4332157" y="1499016"/>
              <a:ext cx="2338466" cy="1663909"/>
            </a:xfrm>
            <a:custGeom>
              <a:avLst/>
              <a:gdLst>
                <a:gd name="connsiteX0" fmla="*/ 0 w 2338466"/>
                <a:gd name="connsiteY0" fmla="*/ 299804 h 1663909"/>
                <a:gd name="connsiteX1" fmla="*/ 29981 w 2338466"/>
                <a:gd name="connsiteY1" fmla="*/ 224853 h 1663909"/>
                <a:gd name="connsiteX2" fmla="*/ 134912 w 2338466"/>
                <a:gd name="connsiteY2" fmla="*/ 89941 h 1663909"/>
                <a:gd name="connsiteX3" fmla="*/ 194873 w 2338466"/>
                <a:gd name="connsiteY3" fmla="*/ 44971 h 1663909"/>
                <a:gd name="connsiteX4" fmla="*/ 269823 w 2338466"/>
                <a:gd name="connsiteY4" fmla="*/ 29981 h 1663909"/>
                <a:gd name="connsiteX5" fmla="*/ 419725 w 2338466"/>
                <a:gd name="connsiteY5" fmla="*/ 0 h 1663909"/>
                <a:gd name="connsiteX6" fmla="*/ 749509 w 2338466"/>
                <a:gd name="connsiteY6" fmla="*/ 14991 h 1663909"/>
                <a:gd name="connsiteX7" fmla="*/ 794479 w 2338466"/>
                <a:gd name="connsiteY7" fmla="*/ 44971 h 1663909"/>
                <a:gd name="connsiteX8" fmla="*/ 884420 w 2338466"/>
                <a:gd name="connsiteY8" fmla="*/ 74951 h 1663909"/>
                <a:gd name="connsiteX9" fmla="*/ 974361 w 2338466"/>
                <a:gd name="connsiteY9" fmla="*/ 134912 h 1663909"/>
                <a:gd name="connsiteX10" fmla="*/ 1019332 w 2338466"/>
                <a:gd name="connsiteY10" fmla="*/ 164892 h 1663909"/>
                <a:gd name="connsiteX11" fmla="*/ 1094282 w 2338466"/>
                <a:gd name="connsiteY11" fmla="*/ 224853 h 1663909"/>
                <a:gd name="connsiteX12" fmla="*/ 1154243 w 2338466"/>
                <a:gd name="connsiteY12" fmla="*/ 314794 h 1663909"/>
                <a:gd name="connsiteX13" fmla="*/ 1199213 w 2338466"/>
                <a:gd name="connsiteY13" fmla="*/ 404735 h 1663909"/>
                <a:gd name="connsiteX14" fmla="*/ 1259174 w 2338466"/>
                <a:gd name="connsiteY14" fmla="*/ 494676 h 1663909"/>
                <a:gd name="connsiteX15" fmla="*/ 1319135 w 2338466"/>
                <a:gd name="connsiteY15" fmla="*/ 674558 h 1663909"/>
                <a:gd name="connsiteX16" fmla="*/ 1334125 w 2338466"/>
                <a:gd name="connsiteY16" fmla="*/ 719528 h 1663909"/>
                <a:gd name="connsiteX17" fmla="*/ 1364105 w 2338466"/>
                <a:gd name="connsiteY17" fmla="*/ 764499 h 1663909"/>
                <a:gd name="connsiteX18" fmla="*/ 1424066 w 2338466"/>
                <a:gd name="connsiteY18" fmla="*/ 899410 h 1663909"/>
                <a:gd name="connsiteX19" fmla="*/ 1469036 w 2338466"/>
                <a:gd name="connsiteY19" fmla="*/ 989351 h 1663909"/>
                <a:gd name="connsiteX20" fmla="*/ 1484027 w 2338466"/>
                <a:gd name="connsiteY20" fmla="*/ 1034322 h 1663909"/>
                <a:gd name="connsiteX21" fmla="*/ 1528997 w 2338466"/>
                <a:gd name="connsiteY21" fmla="*/ 1064302 h 1663909"/>
                <a:gd name="connsiteX22" fmla="*/ 1543987 w 2338466"/>
                <a:gd name="connsiteY22" fmla="*/ 1124263 h 1663909"/>
                <a:gd name="connsiteX23" fmla="*/ 1603948 w 2338466"/>
                <a:gd name="connsiteY23" fmla="*/ 1199214 h 1663909"/>
                <a:gd name="connsiteX24" fmla="*/ 1648918 w 2338466"/>
                <a:gd name="connsiteY24" fmla="*/ 1229194 h 1663909"/>
                <a:gd name="connsiteX25" fmla="*/ 1663909 w 2338466"/>
                <a:gd name="connsiteY25" fmla="*/ 1274164 h 1663909"/>
                <a:gd name="connsiteX26" fmla="*/ 1738859 w 2338466"/>
                <a:gd name="connsiteY26" fmla="*/ 1334125 h 1663909"/>
                <a:gd name="connsiteX27" fmla="*/ 1798820 w 2338466"/>
                <a:gd name="connsiteY27" fmla="*/ 1394086 h 1663909"/>
                <a:gd name="connsiteX28" fmla="*/ 1888761 w 2338466"/>
                <a:gd name="connsiteY28" fmla="*/ 1469036 h 1663909"/>
                <a:gd name="connsiteX29" fmla="*/ 1918741 w 2338466"/>
                <a:gd name="connsiteY29" fmla="*/ 1499017 h 1663909"/>
                <a:gd name="connsiteX30" fmla="*/ 2068643 w 2338466"/>
                <a:gd name="connsiteY30" fmla="*/ 1588958 h 1663909"/>
                <a:gd name="connsiteX31" fmla="*/ 2113613 w 2338466"/>
                <a:gd name="connsiteY31" fmla="*/ 1603948 h 1663909"/>
                <a:gd name="connsiteX32" fmla="*/ 2308486 w 2338466"/>
                <a:gd name="connsiteY32" fmla="*/ 1633928 h 1663909"/>
                <a:gd name="connsiteX33" fmla="*/ 2338466 w 2338466"/>
                <a:gd name="connsiteY33" fmla="*/ 1663909 h 1663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338466" h="1663909">
                  <a:moveTo>
                    <a:pt x="0" y="299804"/>
                  </a:moveTo>
                  <a:cubicBezTo>
                    <a:pt x="9994" y="274820"/>
                    <a:pt x="17096" y="248476"/>
                    <a:pt x="29981" y="224853"/>
                  </a:cubicBezTo>
                  <a:cubicBezTo>
                    <a:pt x="59689" y="170389"/>
                    <a:pt x="89181" y="129139"/>
                    <a:pt x="134912" y="89941"/>
                  </a:cubicBezTo>
                  <a:cubicBezTo>
                    <a:pt x="153881" y="73682"/>
                    <a:pt x="172043" y="55118"/>
                    <a:pt x="194873" y="44971"/>
                  </a:cubicBezTo>
                  <a:cubicBezTo>
                    <a:pt x="218155" y="34623"/>
                    <a:pt x="244952" y="35508"/>
                    <a:pt x="269823" y="29981"/>
                  </a:cubicBezTo>
                  <a:cubicBezTo>
                    <a:pt x="403999" y="164"/>
                    <a:pt x="243475" y="29377"/>
                    <a:pt x="419725" y="0"/>
                  </a:cubicBezTo>
                  <a:cubicBezTo>
                    <a:pt x="529653" y="4997"/>
                    <a:pt x="640251" y="1880"/>
                    <a:pt x="749509" y="14991"/>
                  </a:cubicBezTo>
                  <a:cubicBezTo>
                    <a:pt x="767396" y="17138"/>
                    <a:pt x="778016" y="37654"/>
                    <a:pt x="794479" y="44971"/>
                  </a:cubicBezTo>
                  <a:cubicBezTo>
                    <a:pt x="823357" y="57806"/>
                    <a:pt x="884420" y="74951"/>
                    <a:pt x="884420" y="74951"/>
                  </a:cubicBezTo>
                  <a:lnTo>
                    <a:pt x="974361" y="134912"/>
                  </a:lnTo>
                  <a:cubicBezTo>
                    <a:pt x="989351" y="144905"/>
                    <a:pt x="1006593" y="152153"/>
                    <a:pt x="1019332" y="164892"/>
                  </a:cubicBezTo>
                  <a:cubicBezTo>
                    <a:pt x="1062051" y="207612"/>
                    <a:pt x="1037553" y="187033"/>
                    <a:pt x="1094282" y="224853"/>
                  </a:cubicBezTo>
                  <a:cubicBezTo>
                    <a:pt x="1114269" y="254833"/>
                    <a:pt x="1142849" y="280611"/>
                    <a:pt x="1154243" y="314794"/>
                  </a:cubicBezTo>
                  <a:cubicBezTo>
                    <a:pt x="1191918" y="427820"/>
                    <a:pt x="1141099" y="288508"/>
                    <a:pt x="1199213" y="404735"/>
                  </a:cubicBezTo>
                  <a:cubicBezTo>
                    <a:pt x="1242601" y="491509"/>
                    <a:pt x="1173928" y="409428"/>
                    <a:pt x="1259174" y="494676"/>
                  </a:cubicBezTo>
                  <a:lnTo>
                    <a:pt x="1319135" y="674558"/>
                  </a:lnTo>
                  <a:cubicBezTo>
                    <a:pt x="1324132" y="689548"/>
                    <a:pt x="1325360" y="706381"/>
                    <a:pt x="1334125" y="719528"/>
                  </a:cubicBezTo>
                  <a:cubicBezTo>
                    <a:pt x="1344118" y="734518"/>
                    <a:pt x="1356788" y="748036"/>
                    <a:pt x="1364105" y="764499"/>
                  </a:cubicBezTo>
                  <a:cubicBezTo>
                    <a:pt x="1435459" y="925044"/>
                    <a:pt x="1356218" y="797639"/>
                    <a:pt x="1424066" y="899410"/>
                  </a:cubicBezTo>
                  <a:cubicBezTo>
                    <a:pt x="1461742" y="1012440"/>
                    <a:pt x="1410921" y="873123"/>
                    <a:pt x="1469036" y="989351"/>
                  </a:cubicBezTo>
                  <a:cubicBezTo>
                    <a:pt x="1476103" y="1003484"/>
                    <a:pt x="1474156" y="1021983"/>
                    <a:pt x="1484027" y="1034322"/>
                  </a:cubicBezTo>
                  <a:cubicBezTo>
                    <a:pt x="1495281" y="1048390"/>
                    <a:pt x="1514007" y="1054309"/>
                    <a:pt x="1528997" y="1064302"/>
                  </a:cubicBezTo>
                  <a:cubicBezTo>
                    <a:pt x="1533994" y="1084289"/>
                    <a:pt x="1535871" y="1105327"/>
                    <a:pt x="1543987" y="1124263"/>
                  </a:cubicBezTo>
                  <a:cubicBezTo>
                    <a:pt x="1554148" y="1147972"/>
                    <a:pt x="1582927" y="1182397"/>
                    <a:pt x="1603948" y="1199214"/>
                  </a:cubicBezTo>
                  <a:cubicBezTo>
                    <a:pt x="1618016" y="1210468"/>
                    <a:pt x="1633928" y="1219201"/>
                    <a:pt x="1648918" y="1229194"/>
                  </a:cubicBezTo>
                  <a:cubicBezTo>
                    <a:pt x="1653915" y="1244184"/>
                    <a:pt x="1655779" y="1260615"/>
                    <a:pt x="1663909" y="1274164"/>
                  </a:cubicBezTo>
                  <a:cubicBezTo>
                    <a:pt x="1681921" y="1304184"/>
                    <a:pt x="1713624" y="1312495"/>
                    <a:pt x="1738859" y="1334125"/>
                  </a:cubicBezTo>
                  <a:cubicBezTo>
                    <a:pt x="1760320" y="1352520"/>
                    <a:pt x="1778833" y="1374099"/>
                    <a:pt x="1798820" y="1394086"/>
                  </a:cubicBezTo>
                  <a:cubicBezTo>
                    <a:pt x="1905652" y="1500917"/>
                    <a:pt x="1784407" y="1385551"/>
                    <a:pt x="1888761" y="1469036"/>
                  </a:cubicBezTo>
                  <a:cubicBezTo>
                    <a:pt x="1899797" y="1477865"/>
                    <a:pt x="1907435" y="1490537"/>
                    <a:pt x="1918741" y="1499017"/>
                  </a:cubicBezTo>
                  <a:cubicBezTo>
                    <a:pt x="1966099" y="1534535"/>
                    <a:pt x="2014395" y="1565709"/>
                    <a:pt x="2068643" y="1588958"/>
                  </a:cubicBezTo>
                  <a:cubicBezTo>
                    <a:pt x="2083166" y="1595182"/>
                    <a:pt x="2098420" y="1599607"/>
                    <a:pt x="2113613" y="1603948"/>
                  </a:cubicBezTo>
                  <a:cubicBezTo>
                    <a:pt x="2196226" y="1627551"/>
                    <a:pt x="2199756" y="1621847"/>
                    <a:pt x="2308486" y="1633928"/>
                  </a:cubicBezTo>
                  <a:lnTo>
                    <a:pt x="2338466" y="1663909"/>
                  </a:ln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5" name="Skupina 104">
            <a:extLst>
              <a:ext uri="{FF2B5EF4-FFF2-40B4-BE49-F238E27FC236}">
                <a16:creationId xmlns:a16="http://schemas.microsoft.com/office/drawing/2014/main" id="{3580B09A-3934-4927-843D-061782B965AB}"/>
              </a:ext>
            </a:extLst>
          </p:cNvPr>
          <p:cNvGrpSpPr/>
          <p:nvPr/>
        </p:nvGrpSpPr>
        <p:grpSpPr>
          <a:xfrm>
            <a:off x="6055122" y="3064182"/>
            <a:ext cx="2877527" cy="2872970"/>
            <a:chOff x="6086591" y="3064393"/>
            <a:chExt cx="2877527" cy="2872970"/>
          </a:xfrm>
        </p:grpSpPr>
        <p:grpSp>
          <p:nvGrpSpPr>
            <p:cNvPr id="82" name="Skupina 81">
              <a:extLst>
                <a:ext uri="{FF2B5EF4-FFF2-40B4-BE49-F238E27FC236}">
                  <a16:creationId xmlns:a16="http://schemas.microsoft.com/office/drawing/2014/main" id="{DF445E83-E690-4CB7-B80C-D4519651A924}"/>
                </a:ext>
              </a:extLst>
            </p:cNvPr>
            <p:cNvGrpSpPr/>
            <p:nvPr/>
          </p:nvGrpSpPr>
          <p:grpSpPr>
            <a:xfrm rot="802343">
              <a:off x="8005907" y="3064393"/>
              <a:ext cx="428341" cy="164601"/>
              <a:chOff x="5120601" y="4992618"/>
              <a:chExt cx="356844" cy="150876"/>
            </a:xfrm>
          </p:grpSpPr>
          <p:sp>
            <p:nvSpPr>
              <p:cNvPr id="83" name="Vývojový diagram: ruční operace 82">
                <a:extLst>
                  <a:ext uri="{FF2B5EF4-FFF2-40B4-BE49-F238E27FC236}">
                    <a16:creationId xmlns:a16="http://schemas.microsoft.com/office/drawing/2014/main" id="{7EEF1EDB-C01A-40A2-8632-E7D99B130F57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F4CF5970-B910-46A8-8678-F5F04FD7778D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7" name="Skupina 96">
              <a:extLst>
                <a:ext uri="{FF2B5EF4-FFF2-40B4-BE49-F238E27FC236}">
                  <a16:creationId xmlns:a16="http://schemas.microsoft.com/office/drawing/2014/main" id="{2FBBA603-E939-4C4C-9456-0F28845991A3}"/>
                </a:ext>
              </a:extLst>
            </p:cNvPr>
            <p:cNvGrpSpPr/>
            <p:nvPr/>
          </p:nvGrpSpPr>
          <p:grpSpPr>
            <a:xfrm rot="18402763">
              <a:off x="5954721" y="5640892"/>
              <a:ext cx="428341" cy="164601"/>
              <a:chOff x="5120601" y="4992618"/>
              <a:chExt cx="356844" cy="150876"/>
            </a:xfrm>
          </p:grpSpPr>
          <p:sp>
            <p:nvSpPr>
              <p:cNvPr id="98" name="Vývojový diagram: ruční operace 97">
                <a:extLst>
                  <a:ext uri="{FF2B5EF4-FFF2-40B4-BE49-F238E27FC236}">
                    <a16:creationId xmlns:a16="http://schemas.microsoft.com/office/drawing/2014/main" id="{90E65E66-8D7D-4263-8072-FAF751082ABC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>
                <a:extLst>
                  <a:ext uri="{FF2B5EF4-FFF2-40B4-BE49-F238E27FC236}">
                    <a16:creationId xmlns:a16="http://schemas.microsoft.com/office/drawing/2014/main" id="{F1D46346-B682-40A7-AFB9-A316F4285FD6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1" name="Volný tvar: obrazec 100">
              <a:extLst>
                <a:ext uri="{FF2B5EF4-FFF2-40B4-BE49-F238E27FC236}">
                  <a16:creationId xmlns:a16="http://schemas.microsoft.com/office/drawing/2014/main" id="{3FE965C1-4403-4F80-951D-0DDD522D1132}"/>
                </a:ext>
              </a:extLst>
            </p:cNvPr>
            <p:cNvSpPr/>
            <p:nvPr/>
          </p:nvSpPr>
          <p:spPr>
            <a:xfrm>
              <a:off x="6235908" y="3131540"/>
              <a:ext cx="2728210" cy="2444801"/>
            </a:xfrm>
            <a:custGeom>
              <a:avLst/>
              <a:gdLst>
                <a:gd name="connsiteX0" fmla="*/ 0 w 2728210"/>
                <a:gd name="connsiteY0" fmla="*/ 2444801 h 2444801"/>
                <a:gd name="connsiteX1" fmla="*/ 59961 w 2728210"/>
                <a:gd name="connsiteY1" fmla="*/ 2324880 h 2444801"/>
                <a:gd name="connsiteX2" fmla="*/ 104931 w 2728210"/>
                <a:gd name="connsiteY2" fmla="*/ 2294899 h 2444801"/>
                <a:gd name="connsiteX3" fmla="*/ 179882 w 2728210"/>
                <a:gd name="connsiteY3" fmla="*/ 2249929 h 2444801"/>
                <a:gd name="connsiteX4" fmla="*/ 239843 w 2728210"/>
                <a:gd name="connsiteY4" fmla="*/ 2174978 h 2444801"/>
                <a:gd name="connsiteX5" fmla="*/ 344774 w 2728210"/>
                <a:gd name="connsiteY5" fmla="*/ 2130008 h 2444801"/>
                <a:gd name="connsiteX6" fmla="*/ 449705 w 2728210"/>
                <a:gd name="connsiteY6" fmla="*/ 2070047 h 2444801"/>
                <a:gd name="connsiteX7" fmla="*/ 539646 w 2728210"/>
                <a:gd name="connsiteY7" fmla="*/ 2040067 h 2444801"/>
                <a:gd name="connsiteX8" fmla="*/ 599607 w 2728210"/>
                <a:gd name="connsiteY8" fmla="*/ 2010086 h 2444801"/>
                <a:gd name="connsiteX9" fmla="*/ 734518 w 2728210"/>
                <a:gd name="connsiteY9" fmla="*/ 1995096 h 2444801"/>
                <a:gd name="connsiteX10" fmla="*/ 779489 w 2728210"/>
                <a:gd name="connsiteY10" fmla="*/ 1980106 h 2444801"/>
                <a:gd name="connsiteX11" fmla="*/ 899410 w 2728210"/>
                <a:gd name="connsiteY11" fmla="*/ 1965116 h 2444801"/>
                <a:gd name="connsiteX12" fmla="*/ 929390 w 2728210"/>
                <a:gd name="connsiteY12" fmla="*/ 1935135 h 2444801"/>
                <a:gd name="connsiteX13" fmla="*/ 974361 w 2728210"/>
                <a:gd name="connsiteY13" fmla="*/ 1920145 h 2444801"/>
                <a:gd name="connsiteX14" fmla="*/ 2293495 w 2728210"/>
                <a:gd name="connsiteY14" fmla="*/ 1905155 h 2444801"/>
                <a:gd name="connsiteX15" fmla="*/ 2338466 w 2728210"/>
                <a:gd name="connsiteY15" fmla="*/ 1890165 h 2444801"/>
                <a:gd name="connsiteX16" fmla="*/ 2443397 w 2728210"/>
                <a:gd name="connsiteY16" fmla="*/ 1845194 h 2444801"/>
                <a:gd name="connsiteX17" fmla="*/ 2518348 w 2728210"/>
                <a:gd name="connsiteY17" fmla="*/ 1770244 h 2444801"/>
                <a:gd name="connsiteX18" fmla="*/ 2563318 w 2728210"/>
                <a:gd name="connsiteY18" fmla="*/ 1665312 h 2444801"/>
                <a:gd name="connsiteX19" fmla="*/ 2578308 w 2728210"/>
                <a:gd name="connsiteY19" fmla="*/ 1620342 h 2444801"/>
                <a:gd name="connsiteX20" fmla="*/ 2608289 w 2728210"/>
                <a:gd name="connsiteY20" fmla="*/ 1470440 h 2444801"/>
                <a:gd name="connsiteX21" fmla="*/ 2653259 w 2728210"/>
                <a:gd name="connsiteY21" fmla="*/ 1335529 h 2444801"/>
                <a:gd name="connsiteX22" fmla="*/ 2668249 w 2728210"/>
                <a:gd name="connsiteY22" fmla="*/ 1275568 h 2444801"/>
                <a:gd name="connsiteX23" fmla="*/ 2683240 w 2728210"/>
                <a:gd name="connsiteY23" fmla="*/ 1230598 h 2444801"/>
                <a:gd name="connsiteX24" fmla="*/ 2728210 w 2728210"/>
                <a:gd name="connsiteY24" fmla="*/ 1035726 h 2444801"/>
                <a:gd name="connsiteX25" fmla="*/ 2713220 w 2728210"/>
                <a:gd name="connsiteY25" fmla="*/ 571030 h 2444801"/>
                <a:gd name="connsiteX26" fmla="*/ 2668249 w 2728210"/>
                <a:gd name="connsiteY26" fmla="*/ 421129 h 2444801"/>
                <a:gd name="connsiteX27" fmla="*/ 2623279 w 2728210"/>
                <a:gd name="connsiteY27" fmla="*/ 376158 h 2444801"/>
                <a:gd name="connsiteX28" fmla="*/ 2578308 w 2728210"/>
                <a:gd name="connsiteY28" fmla="*/ 301208 h 2444801"/>
                <a:gd name="connsiteX29" fmla="*/ 2503358 w 2728210"/>
                <a:gd name="connsiteY29" fmla="*/ 166296 h 2444801"/>
                <a:gd name="connsiteX30" fmla="*/ 2473377 w 2728210"/>
                <a:gd name="connsiteY30" fmla="*/ 136316 h 2444801"/>
                <a:gd name="connsiteX31" fmla="*/ 2383436 w 2728210"/>
                <a:gd name="connsiteY31" fmla="*/ 106335 h 2444801"/>
                <a:gd name="connsiteX32" fmla="*/ 2353456 w 2728210"/>
                <a:gd name="connsiteY32" fmla="*/ 61365 h 2444801"/>
                <a:gd name="connsiteX33" fmla="*/ 2263515 w 2728210"/>
                <a:gd name="connsiteY33" fmla="*/ 31385 h 2444801"/>
                <a:gd name="connsiteX34" fmla="*/ 2203554 w 2728210"/>
                <a:gd name="connsiteY34" fmla="*/ 1404 h 2444801"/>
                <a:gd name="connsiteX35" fmla="*/ 2173574 w 2728210"/>
                <a:gd name="connsiteY35" fmla="*/ 1404 h 2444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728210" h="2444801">
                  <a:moveTo>
                    <a:pt x="0" y="2444801"/>
                  </a:moveTo>
                  <a:cubicBezTo>
                    <a:pt x="14314" y="2409016"/>
                    <a:pt x="30024" y="2354818"/>
                    <a:pt x="59961" y="2324880"/>
                  </a:cubicBezTo>
                  <a:cubicBezTo>
                    <a:pt x="72700" y="2312141"/>
                    <a:pt x="90863" y="2306153"/>
                    <a:pt x="104931" y="2294899"/>
                  </a:cubicBezTo>
                  <a:cubicBezTo>
                    <a:pt x="163719" y="2247868"/>
                    <a:pt x="101789" y="2275960"/>
                    <a:pt x="179882" y="2249929"/>
                  </a:cubicBezTo>
                  <a:cubicBezTo>
                    <a:pt x="195921" y="2225870"/>
                    <a:pt x="214209" y="2192067"/>
                    <a:pt x="239843" y="2174978"/>
                  </a:cubicBezTo>
                  <a:cubicBezTo>
                    <a:pt x="276891" y="2150280"/>
                    <a:pt x="304799" y="2143333"/>
                    <a:pt x="344774" y="2130008"/>
                  </a:cubicBezTo>
                  <a:cubicBezTo>
                    <a:pt x="385340" y="2102963"/>
                    <a:pt x="402154" y="2089067"/>
                    <a:pt x="449705" y="2070047"/>
                  </a:cubicBezTo>
                  <a:cubicBezTo>
                    <a:pt x="479047" y="2058310"/>
                    <a:pt x="511380" y="2054200"/>
                    <a:pt x="539646" y="2040067"/>
                  </a:cubicBezTo>
                  <a:cubicBezTo>
                    <a:pt x="559633" y="2030073"/>
                    <a:pt x="577833" y="2015111"/>
                    <a:pt x="599607" y="2010086"/>
                  </a:cubicBezTo>
                  <a:cubicBezTo>
                    <a:pt x="643695" y="1999912"/>
                    <a:pt x="689548" y="2000093"/>
                    <a:pt x="734518" y="1995096"/>
                  </a:cubicBezTo>
                  <a:cubicBezTo>
                    <a:pt x="749508" y="1990099"/>
                    <a:pt x="763943" y="1982933"/>
                    <a:pt x="779489" y="1980106"/>
                  </a:cubicBezTo>
                  <a:cubicBezTo>
                    <a:pt x="819124" y="1972900"/>
                    <a:pt x="860824" y="1976692"/>
                    <a:pt x="899410" y="1965116"/>
                  </a:cubicBezTo>
                  <a:cubicBezTo>
                    <a:pt x="912947" y="1961055"/>
                    <a:pt x="917271" y="1942406"/>
                    <a:pt x="929390" y="1935135"/>
                  </a:cubicBezTo>
                  <a:cubicBezTo>
                    <a:pt x="942939" y="1927005"/>
                    <a:pt x="958564" y="1920492"/>
                    <a:pt x="974361" y="1920145"/>
                  </a:cubicBezTo>
                  <a:cubicBezTo>
                    <a:pt x="1413995" y="1910483"/>
                    <a:pt x="1853784" y="1910152"/>
                    <a:pt x="2293495" y="1905155"/>
                  </a:cubicBezTo>
                  <a:cubicBezTo>
                    <a:pt x="2308485" y="1900158"/>
                    <a:pt x="2323942" y="1896389"/>
                    <a:pt x="2338466" y="1890165"/>
                  </a:cubicBezTo>
                  <a:cubicBezTo>
                    <a:pt x="2468143" y="1834590"/>
                    <a:pt x="2337922" y="1880354"/>
                    <a:pt x="2443397" y="1845194"/>
                  </a:cubicBezTo>
                  <a:cubicBezTo>
                    <a:pt x="2468381" y="1820211"/>
                    <a:pt x="2511419" y="1804890"/>
                    <a:pt x="2518348" y="1770244"/>
                  </a:cubicBezTo>
                  <a:cubicBezTo>
                    <a:pt x="2536110" y="1681435"/>
                    <a:pt x="2515322" y="1713309"/>
                    <a:pt x="2563318" y="1665312"/>
                  </a:cubicBezTo>
                  <a:cubicBezTo>
                    <a:pt x="2568315" y="1650322"/>
                    <a:pt x="2574880" y="1635767"/>
                    <a:pt x="2578308" y="1620342"/>
                  </a:cubicBezTo>
                  <a:cubicBezTo>
                    <a:pt x="2598942" y="1527489"/>
                    <a:pt x="2584398" y="1548086"/>
                    <a:pt x="2608289" y="1470440"/>
                  </a:cubicBezTo>
                  <a:cubicBezTo>
                    <a:pt x="2622229" y="1425133"/>
                    <a:pt x="2641762" y="1381517"/>
                    <a:pt x="2653259" y="1335529"/>
                  </a:cubicBezTo>
                  <a:cubicBezTo>
                    <a:pt x="2658256" y="1315542"/>
                    <a:pt x="2662589" y="1295377"/>
                    <a:pt x="2668249" y="1275568"/>
                  </a:cubicBezTo>
                  <a:cubicBezTo>
                    <a:pt x="2672590" y="1260375"/>
                    <a:pt x="2679082" y="1245842"/>
                    <a:pt x="2683240" y="1230598"/>
                  </a:cubicBezTo>
                  <a:cubicBezTo>
                    <a:pt x="2710357" y="1131170"/>
                    <a:pt x="2710730" y="1123124"/>
                    <a:pt x="2728210" y="1035726"/>
                  </a:cubicBezTo>
                  <a:cubicBezTo>
                    <a:pt x="2723213" y="880827"/>
                    <a:pt x="2722061" y="725757"/>
                    <a:pt x="2713220" y="571030"/>
                  </a:cubicBezTo>
                  <a:cubicBezTo>
                    <a:pt x="2711985" y="549414"/>
                    <a:pt x="2671889" y="424769"/>
                    <a:pt x="2668249" y="421129"/>
                  </a:cubicBezTo>
                  <a:lnTo>
                    <a:pt x="2623279" y="376158"/>
                  </a:lnTo>
                  <a:cubicBezTo>
                    <a:pt x="2580814" y="248763"/>
                    <a:pt x="2640039" y="404093"/>
                    <a:pt x="2578308" y="301208"/>
                  </a:cubicBezTo>
                  <a:cubicBezTo>
                    <a:pt x="2521759" y="206961"/>
                    <a:pt x="2640868" y="303801"/>
                    <a:pt x="2503358" y="166296"/>
                  </a:cubicBezTo>
                  <a:cubicBezTo>
                    <a:pt x="2493364" y="156303"/>
                    <a:pt x="2486018" y="142636"/>
                    <a:pt x="2473377" y="136316"/>
                  </a:cubicBezTo>
                  <a:cubicBezTo>
                    <a:pt x="2445111" y="122183"/>
                    <a:pt x="2383436" y="106335"/>
                    <a:pt x="2383436" y="106335"/>
                  </a:cubicBezTo>
                  <a:cubicBezTo>
                    <a:pt x="2373443" y="91345"/>
                    <a:pt x="2368733" y="70913"/>
                    <a:pt x="2353456" y="61365"/>
                  </a:cubicBezTo>
                  <a:cubicBezTo>
                    <a:pt x="2326657" y="44616"/>
                    <a:pt x="2291781" y="45518"/>
                    <a:pt x="2263515" y="31385"/>
                  </a:cubicBezTo>
                  <a:cubicBezTo>
                    <a:pt x="2243528" y="21391"/>
                    <a:pt x="2224753" y="8471"/>
                    <a:pt x="2203554" y="1404"/>
                  </a:cubicBezTo>
                  <a:cubicBezTo>
                    <a:pt x="2194074" y="-1756"/>
                    <a:pt x="2183567" y="1404"/>
                    <a:pt x="2173574" y="1404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>
            <a:extLst>
              <a:ext uri="{FF2B5EF4-FFF2-40B4-BE49-F238E27FC236}">
                <a16:creationId xmlns:a16="http://schemas.microsoft.com/office/drawing/2014/main" id="{FAE30827-B93B-44E1-BDE6-2679108A59C3}"/>
              </a:ext>
            </a:extLst>
          </p:cNvPr>
          <p:cNvGrpSpPr/>
          <p:nvPr/>
        </p:nvGrpSpPr>
        <p:grpSpPr>
          <a:xfrm>
            <a:off x="2307984" y="1174247"/>
            <a:ext cx="3026937" cy="4708063"/>
            <a:chOff x="2353456" y="1229193"/>
            <a:chExt cx="3026937" cy="4708063"/>
          </a:xfrm>
        </p:grpSpPr>
        <p:grpSp>
          <p:nvGrpSpPr>
            <p:cNvPr id="77" name="Skupina 76">
              <a:extLst>
                <a:ext uri="{FF2B5EF4-FFF2-40B4-BE49-F238E27FC236}">
                  <a16:creationId xmlns:a16="http://schemas.microsoft.com/office/drawing/2014/main" id="{C1B4C750-6051-4A35-8A09-1B00566016F9}"/>
                </a:ext>
              </a:extLst>
            </p:cNvPr>
            <p:cNvGrpSpPr/>
            <p:nvPr/>
          </p:nvGrpSpPr>
          <p:grpSpPr>
            <a:xfrm rot="19019834">
              <a:off x="3712404" y="1934223"/>
              <a:ext cx="428341" cy="214799"/>
              <a:chOff x="4988298" y="4384087"/>
              <a:chExt cx="356844" cy="196888"/>
            </a:xfrm>
          </p:grpSpPr>
          <p:sp>
            <p:nvSpPr>
              <p:cNvPr id="78" name="Vývojový diagram: ruční operace 77">
                <a:extLst>
                  <a:ext uri="{FF2B5EF4-FFF2-40B4-BE49-F238E27FC236}">
                    <a16:creationId xmlns:a16="http://schemas.microsoft.com/office/drawing/2014/main" id="{DDB7279E-5911-4B25-A8EA-452793EC2660}"/>
                  </a:ext>
                </a:extLst>
              </p:cNvPr>
              <p:cNvSpPr/>
              <p:nvPr/>
            </p:nvSpPr>
            <p:spPr>
              <a:xfrm rot="3282438">
                <a:off x="5091282" y="4281103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12B1A373-D902-45D9-AE92-1972FB5EB741}"/>
                  </a:ext>
                </a:extLst>
              </p:cNvPr>
              <p:cNvSpPr/>
              <p:nvPr/>
            </p:nvSpPr>
            <p:spPr>
              <a:xfrm rot="19924536">
                <a:off x="5011095" y="4493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4" name="Skupina 93">
              <a:extLst>
                <a:ext uri="{FF2B5EF4-FFF2-40B4-BE49-F238E27FC236}">
                  <a16:creationId xmlns:a16="http://schemas.microsoft.com/office/drawing/2014/main" id="{68C2A8D7-4BE4-4E4B-9981-C9AF4CB59DED}"/>
                </a:ext>
              </a:extLst>
            </p:cNvPr>
            <p:cNvGrpSpPr/>
            <p:nvPr/>
          </p:nvGrpSpPr>
          <p:grpSpPr>
            <a:xfrm rot="16676964">
              <a:off x="5083922" y="5640785"/>
              <a:ext cx="428341" cy="164601"/>
              <a:chOff x="5120601" y="4992618"/>
              <a:chExt cx="356844" cy="150876"/>
            </a:xfrm>
          </p:grpSpPr>
          <p:sp>
            <p:nvSpPr>
              <p:cNvPr id="95" name="Vývojový diagram: ruční operace 94">
                <a:extLst>
                  <a:ext uri="{FF2B5EF4-FFF2-40B4-BE49-F238E27FC236}">
                    <a16:creationId xmlns:a16="http://schemas.microsoft.com/office/drawing/2014/main" id="{AADF25F3-2880-4D02-8A76-A3BA1AEBD6DD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délník 95">
                <a:extLst>
                  <a:ext uri="{FF2B5EF4-FFF2-40B4-BE49-F238E27FC236}">
                    <a16:creationId xmlns:a16="http://schemas.microsoft.com/office/drawing/2014/main" id="{C64F3088-796F-45F0-BFDC-5818DB7B1B3F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2" name="Volný tvar: obrazec 101">
              <a:extLst>
                <a:ext uri="{FF2B5EF4-FFF2-40B4-BE49-F238E27FC236}">
                  <a16:creationId xmlns:a16="http://schemas.microsoft.com/office/drawing/2014/main" id="{1FDA8587-3DA7-4286-AE98-F674579EFF3E}"/>
                </a:ext>
              </a:extLst>
            </p:cNvPr>
            <p:cNvSpPr/>
            <p:nvPr/>
          </p:nvSpPr>
          <p:spPr>
            <a:xfrm>
              <a:off x="2353456" y="1229193"/>
              <a:ext cx="2938072" cy="4287187"/>
            </a:xfrm>
            <a:custGeom>
              <a:avLst/>
              <a:gdLst>
                <a:gd name="connsiteX0" fmla="*/ 2938072 w 2938072"/>
                <a:gd name="connsiteY0" fmla="*/ 4287187 h 4287187"/>
                <a:gd name="connsiteX1" fmla="*/ 2878111 w 2938072"/>
                <a:gd name="connsiteY1" fmla="*/ 4137286 h 4287187"/>
                <a:gd name="connsiteX2" fmla="*/ 2848131 w 2938072"/>
                <a:gd name="connsiteY2" fmla="*/ 4107305 h 4287187"/>
                <a:gd name="connsiteX3" fmla="*/ 2818151 w 2938072"/>
                <a:gd name="connsiteY3" fmla="*/ 4062335 h 4287187"/>
                <a:gd name="connsiteX4" fmla="*/ 2743200 w 2938072"/>
                <a:gd name="connsiteY4" fmla="*/ 3972394 h 4287187"/>
                <a:gd name="connsiteX5" fmla="*/ 2728210 w 2938072"/>
                <a:gd name="connsiteY5" fmla="*/ 3927423 h 4287187"/>
                <a:gd name="connsiteX6" fmla="*/ 2698229 w 2938072"/>
                <a:gd name="connsiteY6" fmla="*/ 3897443 h 4287187"/>
                <a:gd name="connsiteX7" fmla="*/ 2533337 w 2938072"/>
                <a:gd name="connsiteY7" fmla="*/ 3822492 h 4287187"/>
                <a:gd name="connsiteX8" fmla="*/ 2473377 w 2938072"/>
                <a:gd name="connsiteY8" fmla="*/ 3807502 h 4287187"/>
                <a:gd name="connsiteX9" fmla="*/ 2383436 w 2938072"/>
                <a:gd name="connsiteY9" fmla="*/ 3747541 h 4287187"/>
                <a:gd name="connsiteX10" fmla="*/ 2278505 w 2938072"/>
                <a:gd name="connsiteY10" fmla="*/ 3717561 h 4287187"/>
                <a:gd name="connsiteX11" fmla="*/ 1993692 w 2938072"/>
                <a:gd name="connsiteY11" fmla="*/ 3687581 h 4287187"/>
                <a:gd name="connsiteX12" fmla="*/ 1528996 w 2938072"/>
                <a:gd name="connsiteY12" fmla="*/ 3642610 h 4287187"/>
                <a:gd name="connsiteX13" fmla="*/ 1349114 w 2938072"/>
                <a:gd name="connsiteY13" fmla="*/ 3627620 h 4287187"/>
                <a:gd name="connsiteX14" fmla="*/ 1304144 w 2938072"/>
                <a:gd name="connsiteY14" fmla="*/ 3612630 h 4287187"/>
                <a:gd name="connsiteX15" fmla="*/ 1244183 w 2938072"/>
                <a:gd name="connsiteY15" fmla="*/ 3597640 h 4287187"/>
                <a:gd name="connsiteX16" fmla="*/ 1154242 w 2938072"/>
                <a:gd name="connsiteY16" fmla="*/ 3567659 h 4287187"/>
                <a:gd name="connsiteX17" fmla="*/ 1064301 w 2938072"/>
                <a:gd name="connsiteY17" fmla="*/ 3507699 h 4287187"/>
                <a:gd name="connsiteX18" fmla="*/ 1019331 w 2938072"/>
                <a:gd name="connsiteY18" fmla="*/ 3477718 h 4287187"/>
                <a:gd name="connsiteX19" fmla="*/ 914400 w 2938072"/>
                <a:gd name="connsiteY19" fmla="*/ 3417758 h 4287187"/>
                <a:gd name="connsiteX20" fmla="*/ 824459 w 2938072"/>
                <a:gd name="connsiteY20" fmla="*/ 3342807 h 4287187"/>
                <a:gd name="connsiteX21" fmla="*/ 749508 w 2938072"/>
                <a:gd name="connsiteY21" fmla="*/ 3282846 h 4287187"/>
                <a:gd name="connsiteX22" fmla="*/ 659567 w 2938072"/>
                <a:gd name="connsiteY22" fmla="*/ 3222886 h 4287187"/>
                <a:gd name="connsiteX23" fmla="*/ 614596 w 2938072"/>
                <a:gd name="connsiteY23" fmla="*/ 3192905 h 4287187"/>
                <a:gd name="connsiteX24" fmla="*/ 569626 w 2938072"/>
                <a:gd name="connsiteY24" fmla="*/ 3147935 h 4287187"/>
                <a:gd name="connsiteX25" fmla="*/ 434714 w 2938072"/>
                <a:gd name="connsiteY25" fmla="*/ 3043004 h 4287187"/>
                <a:gd name="connsiteX26" fmla="*/ 344774 w 2938072"/>
                <a:gd name="connsiteY26" fmla="*/ 2923082 h 4287187"/>
                <a:gd name="connsiteX27" fmla="*/ 269823 w 2938072"/>
                <a:gd name="connsiteY27" fmla="*/ 2833141 h 4287187"/>
                <a:gd name="connsiteX28" fmla="*/ 239842 w 2938072"/>
                <a:gd name="connsiteY28" fmla="*/ 2773181 h 4287187"/>
                <a:gd name="connsiteX29" fmla="*/ 119921 w 2938072"/>
                <a:gd name="connsiteY29" fmla="*/ 2623279 h 4287187"/>
                <a:gd name="connsiteX30" fmla="*/ 104931 w 2938072"/>
                <a:gd name="connsiteY30" fmla="*/ 2563318 h 4287187"/>
                <a:gd name="connsiteX31" fmla="*/ 59960 w 2938072"/>
                <a:gd name="connsiteY31" fmla="*/ 2428407 h 4287187"/>
                <a:gd name="connsiteX32" fmla="*/ 44970 w 2938072"/>
                <a:gd name="connsiteY32" fmla="*/ 2323476 h 4287187"/>
                <a:gd name="connsiteX33" fmla="*/ 14990 w 2938072"/>
                <a:gd name="connsiteY33" fmla="*/ 2278505 h 4287187"/>
                <a:gd name="connsiteX34" fmla="*/ 0 w 2938072"/>
                <a:gd name="connsiteY34" fmla="*/ 2053653 h 4287187"/>
                <a:gd name="connsiteX35" fmla="*/ 14990 w 2938072"/>
                <a:gd name="connsiteY35" fmla="*/ 1618938 h 4287187"/>
                <a:gd name="connsiteX36" fmla="*/ 44970 w 2938072"/>
                <a:gd name="connsiteY36" fmla="*/ 1469037 h 4287187"/>
                <a:gd name="connsiteX37" fmla="*/ 59960 w 2938072"/>
                <a:gd name="connsiteY37" fmla="*/ 1424066 h 4287187"/>
                <a:gd name="connsiteX38" fmla="*/ 74951 w 2938072"/>
                <a:gd name="connsiteY38" fmla="*/ 1364105 h 4287187"/>
                <a:gd name="connsiteX39" fmla="*/ 119921 w 2938072"/>
                <a:gd name="connsiteY39" fmla="*/ 1289155 h 4287187"/>
                <a:gd name="connsiteX40" fmla="*/ 149901 w 2938072"/>
                <a:gd name="connsiteY40" fmla="*/ 1184223 h 4287187"/>
                <a:gd name="connsiteX41" fmla="*/ 179882 w 2938072"/>
                <a:gd name="connsiteY41" fmla="*/ 1124263 h 4287187"/>
                <a:gd name="connsiteX42" fmla="*/ 194872 w 2938072"/>
                <a:gd name="connsiteY42" fmla="*/ 1064302 h 4287187"/>
                <a:gd name="connsiteX43" fmla="*/ 224852 w 2938072"/>
                <a:gd name="connsiteY43" fmla="*/ 1019332 h 4287187"/>
                <a:gd name="connsiteX44" fmla="*/ 284813 w 2938072"/>
                <a:gd name="connsiteY44" fmla="*/ 884420 h 4287187"/>
                <a:gd name="connsiteX45" fmla="*/ 329783 w 2938072"/>
                <a:gd name="connsiteY45" fmla="*/ 779489 h 4287187"/>
                <a:gd name="connsiteX46" fmla="*/ 344774 w 2938072"/>
                <a:gd name="connsiteY46" fmla="*/ 734518 h 4287187"/>
                <a:gd name="connsiteX47" fmla="*/ 374754 w 2938072"/>
                <a:gd name="connsiteY47" fmla="*/ 689548 h 4287187"/>
                <a:gd name="connsiteX48" fmla="*/ 449705 w 2938072"/>
                <a:gd name="connsiteY48" fmla="*/ 569627 h 4287187"/>
                <a:gd name="connsiteX49" fmla="*/ 479685 w 2938072"/>
                <a:gd name="connsiteY49" fmla="*/ 539646 h 4287187"/>
                <a:gd name="connsiteX50" fmla="*/ 494675 w 2938072"/>
                <a:gd name="connsiteY50" fmla="*/ 494676 h 4287187"/>
                <a:gd name="connsiteX51" fmla="*/ 599606 w 2938072"/>
                <a:gd name="connsiteY51" fmla="*/ 374755 h 4287187"/>
                <a:gd name="connsiteX52" fmla="*/ 644577 w 2938072"/>
                <a:gd name="connsiteY52" fmla="*/ 329784 h 4287187"/>
                <a:gd name="connsiteX53" fmla="*/ 704537 w 2938072"/>
                <a:gd name="connsiteY53" fmla="*/ 254833 h 4287187"/>
                <a:gd name="connsiteX54" fmla="*/ 764498 w 2938072"/>
                <a:gd name="connsiteY54" fmla="*/ 224853 h 4287187"/>
                <a:gd name="connsiteX55" fmla="*/ 869429 w 2938072"/>
                <a:gd name="connsiteY55" fmla="*/ 164892 h 4287187"/>
                <a:gd name="connsiteX56" fmla="*/ 944380 w 2938072"/>
                <a:gd name="connsiteY56" fmla="*/ 119922 h 4287187"/>
                <a:gd name="connsiteX57" fmla="*/ 974360 w 2938072"/>
                <a:gd name="connsiteY57" fmla="*/ 89941 h 4287187"/>
                <a:gd name="connsiteX58" fmla="*/ 1064301 w 2938072"/>
                <a:gd name="connsiteY58" fmla="*/ 59961 h 4287187"/>
                <a:gd name="connsiteX59" fmla="*/ 1154242 w 2938072"/>
                <a:gd name="connsiteY59" fmla="*/ 29981 h 4287187"/>
                <a:gd name="connsiteX60" fmla="*/ 1199213 w 2938072"/>
                <a:gd name="connsiteY60" fmla="*/ 14991 h 4287187"/>
                <a:gd name="connsiteX61" fmla="*/ 1304144 w 2938072"/>
                <a:gd name="connsiteY61" fmla="*/ 0 h 4287187"/>
                <a:gd name="connsiteX62" fmla="*/ 1514006 w 2938072"/>
                <a:gd name="connsiteY62" fmla="*/ 14991 h 4287187"/>
                <a:gd name="connsiteX63" fmla="*/ 1558977 w 2938072"/>
                <a:gd name="connsiteY63" fmla="*/ 89941 h 4287187"/>
                <a:gd name="connsiteX64" fmla="*/ 1588957 w 2938072"/>
                <a:gd name="connsiteY64" fmla="*/ 119922 h 4287187"/>
                <a:gd name="connsiteX65" fmla="*/ 1603947 w 2938072"/>
                <a:gd name="connsiteY65" fmla="*/ 479686 h 4287187"/>
                <a:gd name="connsiteX66" fmla="*/ 1618937 w 2938072"/>
                <a:gd name="connsiteY66" fmla="*/ 539646 h 4287187"/>
                <a:gd name="connsiteX67" fmla="*/ 1618937 w 2938072"/>
                <a:gd name="connsiteY67" fmla="*/ 629587 h 4287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2938072" h="4287187">
                  <a:moveTo>
                    <a:pt x="2938072" y="4287187"/>
                  </a:moveTo>
                  <a:cubicBezTo>
                    <a:pt x="2921818" y="4238426"/>
                    <a:pt x="2907523" y="4181403"/>
                    <a:pt x="2878111" y="4137286"/>
                  </a:cubicBezTo>
                  <a:cubicBezTo>
                    <a:pt x="2870271" y="4125527"/>
                    <a:pt x="2856960" y="4118341"/>
                    <a:pt x="2848131" y="4107305"/>
                  </a:cubicBezTo>
                  <a:cubicBezTo>
                    <a:pt x="2836877" y="4093237"/>
                    <a:pt x="2829684" y="4076175"/>
                    <a:pt x="2818151" y="4062335"/>
                  </a:cubicBezTo>
                  <a:cubicBezTo>
                    <a:pt x="2721968" y="3946916"/>
                    <a:pt x="2817634" y="4084045"/>
                    <a:pt x="2743200" y="3972394"/>
                  </a:cubicBezTo>
                  <a:cubicBezTo>
                    <a:pt x="2738203" y="3957404"/>
                    <a:pt x="2736340" y="3940972"/>
                    <a:pt x="2728210" y="3927423"/>
                  </a:cubicBezTo>
                  <a:cubicBezTo>
                    <a:pt x="2720939" y="3915304"/>
                    <a:pt x="2710348" y="3904714"/>
                    <a:pt x="2698229" y="3897443"/>
                  </a:cubicBezTo>
                  <a:cubicBezTo>
                    <a:pt x="2644264" y="3865064"/>
                    <a:pt x="2592391" y="3839364"/>
                    <a:pt x="2533337" y="3822492"/>
                  </a:cubicBezTo>
                  <a:cubicBezTo>
                    <a:pt x="2513528" y="3816832"/>
                    <a:pt x="2493364" y="3812499"/>
                    <a:pt x="2473377" y="3807502"/>
                  </a:cubicBezTo>
                  <a:cubicBezTo>
                    <a:pt x="2443397" y="3787515"/>
                    <a:pt x="2418082" y="3757440"/>
                    <a:pt x="2383436" y="3747541"/>
                  </a:cubicBezTo>
                  <a:cubicBezTo>
                    <a:pt x="2348459" y="3737548"/>
                    <a:pt x="2313950" y="3725741"/>
                    <a:pt x="2278505" y="3717561"/>
                  </a:cubicBezTo>
                  <a:cubicBezTo>
                    <a:pt x="2188553" y="3696803"/>
                    <a:pt x="2081145" y="3694308"/>
                    <a:pt x="1993692" y="3687581"/>
                  </a:cubicBezTo>
                  <a:cubicBezTo>
                    <a:pt x="1785149" y="3618065"/>
                    <a:pt x="1935328" y="3658863"/>
                    <a:pt x="1528996" y="3642610"/>
                  </a:cubicBezTo>
                  <a:cubicBezTo>
                    <a:pt x="1469035" y="3637613"/>
                    <a:pt x="1408755" y="3635572"/>
                    <a:pt x="1349114" y="3627620"/>
                  </a:cubicBezTo>
                  <a:cubicBezTo>
                    <a:pt x="1333452" y="3625532"/>
                    <a:pt x="1319337" y="3616971"/>
                    <a:pt x="1304144" y="3612630"/>
                  </a:cubicBezTo>
                  <a:cubicBezTo>
                    <a:pt x="1284335" y="3606970"/>
                    <a:pt x="1263916" y="3603560"/>
                    <a:pt x="1244183" y="3597640"/>
                  </a:cubicBezTo>
                  <a:cubicBezTo>
                    <a:pt x="1213914" y="3588559"/>
                    <a:pt x="1180537" y="3585189"/>
                    <a:pt x="1154242" y="3567659"/>
                  </a:cubicBezTo>
                  <a:lnTo>
                    <a:pt x="1064301" y="3507699"/>
                  </a:lnTo>
                  <a:cubicBezTo>
                    <a:pt x="1049311" y="3497706"/>
                    <a:pt x="1033744" y="3488527"/>
                    <a:pt x="1019331" y="3477718"/>
                  </a:cubicBezTo>
                  <a:cubicBezTo>
                    <a:pt x="946729" y="3423268"/>
                    <a:pt x="983072" y="3440649"/>
                    <a:pt x="914400" y="3417758"/>
                  </a:cubicBezTo>
                  <a:cubicBezTo>
                    <a:pt x="867306" y="3347118"/>
                    <a:pt x="906385" y="3389621"/>
                    <a:pt x="824459" y="3342807"/>
                  </a:cubicBezTo>
                  <a:cubicBezTo>
                    <a:pt x="721736" y="3284108"/>
                    <a:pt x="828307" y="3341945"/>
                    <a:pt x="749508" y="3282846"/>
                  </a:cubicBezTo>
                  <a:cubicBezTo>
                    <a:pt x="720683" y="3261227"/>
                    <a:pt x="689547" y="3242873"/>
                    <a:pt x="659567" y="3222886"/>
                  </a:cubicBezTo>
                  <a:cubicBezTo>
                    <a:pt x="644577" y="3212892"/>
                    <a:pt x="627335" y="3205644"/>
                    <a:pt x="614596" y="3192905"/>
                  </a:cubicBezTo>
                  <a:cubicBezTo>
                    <a:pt x="599606" y="3177915"/>
                    <a:pt x="585912" y="3161506"/>
                    <a:pt x="569626" y="3147935"/>
                  </a:cubicBezTo>
                  <a:cubicBezTo>
                    <a:pt x="525859" y="3111463"/>
                    <a:pt x="468897" y="3088581"/>
                    <a:pt x="434714" y="3043004"/>
                  </a:cubicBezTo>
                  <a:cubicBezTo>
                    <a:pt x="404734" y="3003030"/>
                    <a:pt x="380107" y="2958414"/>
                    <a:pt x="344774" y="2923082"/>
                  </a:cubicBezTo>
                  <a:cubicBezTo>
                    <a:pt x="310563" y="2888872"/>
                    <a:pt x="299521" y="2880658"/>
                    <a:pt x="269823" y="2833141"/>
                  </a:cubicBezTo>
                  <a:cubicBezTo>
                    <a:pt x="257980" y="2814192"/>
                    <a:pt x="253561" y="2790820"/>
                    <a:pt x="239842" y="2773181"/>
                  </a:cubicBezTo>
                  <a:cubicBezTo>
                    <a:pt x="72628" y="2558192"/>
                    <a:pt x="242165" y="2827017"/>
                    <a:pt x="119921" y="2623279"/>
                  </a:cubicBezTo>
                  <a:cubicBezTo>
                    <a:pt x="114924" y="2603292"/>
                    <a:pt x="110990" y="2583009"/>
                    <a:pt x="104931" y="2563318"/>
                  </a:cubicBezTo>
                  <a:cubicBezTo>
                    <a:pt x="90990" y="2518011"/>
                    <a:pt x="59960" y="2428407"/>
                    <a:pt x="59960" y="2428407"/>
                  </a:cubicBezTo>
                  <a:cubicBezTo>
                    <a:pt x="54963" y="2393430"/>
                    <a:pt x="55122" y="2357318"/>
                    <a:pt x="44970" y="2323476"/>
                  </a:cubicBezTo>
                  <a:cubicBezTo>
                    <a:pt x="39793" y="2306220"/>
                    <a:pt x="17952" y="2296276"/>
                    <a:pt x="14990" y="2278505"/>
                  </a:cubicBezTo>
                  <a:cubicBezTo>
                    <a:pt x="2641" y="2204410"/>
                    <a:pt x="4997" y="2128604"/>
                    <a:pt x="0" y="2053653"/>
                  </a:cubicBezTo>
                  <a:cubicBezTo>
                    <a:pt x="4997" y="1908748"/>
                    <a:pt x="6718" y="1763693"/>
                    <a:pt x="14990" y="1618938"/>
                  </a:cubicBezTo>
                  <a:cubicBezTo>
                    <a:pt x="17093" y="1582127"/>
                    <a:pt x="33639" y="1508696"/>
                    <a:pt x="44970" y="1469037"/>
                  </a:cubicBezTo>
                  <a:cubicBezTo>
                    <a:pt x="49311" y="1453844"/>
                    <a:pt x="55619" y="1439259"/>
                    <a:pt x="59960" y="1424066"/>
                  </a:cubicBezTo>
                  <a:cubicBezTo>
                    <a:pt x="65620" y="1404257"/>
                    <a:pt x="66584" y="1382931"/>
                    <a:pt x="74951" y="1364105"/>
                  </a:cubicBezTo>
                  <a:cubicBezTo>
                    <a:pt x="86784" y="1337481"/>
                    <a:pt x="104931" y="1314138"/>
                    <a:pt x="119921" y="1289155"/>
                  </a:cubicBezTo>
                  <a:cubicBezTo>
                    <a:pt x="127527" y="1258731"/>
                    <a:pt x="136999" y="1214328"/>
                    <a:pt x="149901" y="1184223"/>
                  </a:cubicBezTo>
                  <a:cubicBezTo>
                    <a:pt x="158704" y="1163684"/>
                    <a:pt x="169888" y="1144250"/>
                    <a:pt x="179882" y="1124263"/>
                  </a:cubicBezTo>
                  <a:cubicBezTo>
                    <a:pt x="184879" y="1104276"/>
                    <a:pt x="186756" y="1083238"/>
                    <a:pt x="194872" y="1064302"/>
                  </a:cubicBezTo>
                  <a:cubicBezTo>
                    <a:pt x="201969" y="1047743"/>
                    <a:pt x="218526" y="1036201"/>
                    <a:pt x="224852" y="1019332"/>
                  </a:cubicBezTo>
                  <a:cubicBezTo>
                    <a:pt x="279548" y="873474"/>
                    <a:pt x="190424" y="1010272"/>
                    <a:pt x="284813" y="884420"/>
                  </a:cubicBezTo>
                  <a:cubicBezTo>
                    <a:pt x="316009" y="759632"/>
                    <a:pt x="278024" y="883006"/>
                    <a:pt x="329783" y="779489"/>
                  </a:cubicBezTo>
                  <a:cubicBezTo>
                    <a:pt x="336850" y="765356"/>
                    <a:pt x="337707" y="748651"/>
                    <a:pt x="344774" y="734518"/>
                  </a:cubicBezTo>
                  <a:cubicBezTo>
                    <a:pt x="352831" y="718404"/>
                    <a:pt x="365206" y="704825"/>
                    <a:pt x="374754" y="689548"/>
                  </a:cubicBezTo>
                  <a:cubicBezTo>
                    <a:pt x="386035" y="671498"/>
                    <a:pt x="430125" y="594102"/>
                    <a:pt x="449705" y="569627"/>
                  </a:cubicBezTo>
                  <a:cubicBezTo>
                    <a:pt x="458534" y="558591"/>
                    <a:pt x="469692" y="549640"/>
                    <a:pt x="479685" y="539646"/>
                  </a:cubicBezTo>
                  <a:cubicBezTo>
                    <a:pt x="484682" y="524656"/>
                    <a:pt x="487609" y="508809"/>
                    <a:pt x="494675" y="494676"/>
                  </a:cubicBezTo>
                  <a:cubicBezTo>
                    <a:pt x="519466" y="445094"/>
                    <a:pt x="560528" y="413833"/>
                    <a:pt x="599606" y="374755"/>
                  </a:cubicBezTo>
                  <a:cubicBezTo>
                    <a:pt x="614596" y="359765"/>
                    <a:pt x="632818" y="347423"/>
                    <a:pt x="644577" y="329784"/>
                  </a:cubicBezTo>
                  <a:cubicBezTo>
                    <a:pt x="660612" y="305731"/>
                    <a:pt x="678907" y="271920"/>
                    <a:pt x="704537" y="254833"/>
                  </a:cubicBezTo>
                  <a:cubicBezTo>
                    <a:pt x="723130" y="242438"/>
                    <a:pt x="745549" y="236696"/>
                    <a:pt x="764498" y="224853"/>
                  </a:cubicBezTo>
                  <a:cubicBezTo>
                    <a:pt x="868216" y="160029"/>
                    <a:pt x="781078" y="194342"/>
                    <a:pt x="869429" y="164892"/>
                  </a:cubicBezTo>
                  <a:cubicBezTo>
                    <a:pt x="945399" y="88924"/>
                    <a:pt x="847077" y="178305"/>
                    <a:pt x="944380" y="119922"/>
                  </a:cubicBezTo>
                  <a:cubicBezTo>
                    <a:pt x="956499" y="112651"/>
                    <a:pt x="961719" y="96261"/>
                    <a:pt x="974360" y="89941"/>
                  </a:cubicBezTo>
                  <a:cubicBezTo>
                    <a:pt x="1002626" y="75808"/>
                    <a:pt x="1034321" y="69954"/>
                    <a:pt x="1064301" y="59961"/>
                  </a:cubicBezTo>
                  <a:lnTo>
                    <a:pt x="1154242" y="29981"/>
                  </a:lnTo>
                  <a:cubicBezTo>
                    <a:pt x="1169232" y="24984"/>
                    <a:pt x="1183571" y="17226"/>
                    <a:pt x="1199213" y="14991"/>
                  </a:cubicBezTo>
                  <a:lnTo>
                    <a:pt x="1304144" y="0"/>
                  </a:lnTo>
                  <a:cubicBezTo>
                    <a:pt x="1374098" y="4997"/>
                    <a:pt x="1445075" y="2066"/>
                    <a:pt x="1514006" y="14991"/>
                  </a:cubicBezTo>
                  <a:cubicBezTo>
                    <a:pt x="1548244" y="21411"/>
                    <a:pt x="1547250" y="70395"/>
                    <a:pt x="1558977" y="89941"/>
                  </a:cubicBezTo>
                  <a:cubicBezTo>
                    <a:pt x="1566248" y="102060"/>
                    <a:pt x="1578964" y="109928"/>
                    <a:pt x="1588957" y="119922"/>
                  </a:cubicBezTo>
                  <a:cubicBezTo>
                    <a:pt x="1593954" y="239843"/>
                    <a:pt x="1595396" y="359966"/>
                    <a:pt x="1603947" y="479686"/>
                  </a:cubicBezTo>
                  <a:cubicBezTo>
                    <a:pt x="1605415" y="500235"/>
                    <a:pt x="1616887" y="519146"/>
                    <a:pt x="1618937" y="539646"/>
                  </a:cubicBezTo>
                  <a:cubicBezTo>
                    <a:pt x="1621920" y="569478"/>
                    <a:pt x="1618937" y="599607"/>
                    <a:pt x="1618937" y="629587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3" name="TextovéPole 102">
            <a:extLst>
              <a:ext uri="{FF2B5EF4-FFF2-40B4-BE49-F238E27FC236}">
                <a16:creationId xmlns:a16="http://schemas.microsoft.com/office/drawing/2014/main" id="{E8551E38-5992-4322-A48A-8798C1E588D7}"/>
              </a:ext>
            </a:extLst>
          </p:cNvPr>
          <p:cNvSpPr txBox="1"/>
          <p:nvPr/>
        </p:nvSpPr>
        <p:spPr>
          <a:xfrm>
            <a:off x="449705" y="269823"/>
            <a:ext cx="9889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 na nožový kontakt spínač. Jaký pól má elektromagnet?   Má severní pól.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E7BA2B9-6FBA-46EC-8ED6-3DE63466CB08}"/>
              </a:ext>
            </a:extLst>
          </p:cNvPr>
          <p:cNvSpPr/>
          <p:nvPr/>
        </p:nvSpPr>
        <p:spPr>
          <a:xfrm>
            <a:off x="8145284" y="290825"/>
            <a:ext cx="2235925" cy="476992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5316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2.96296E-6 L -0.05547 -0.00023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3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>
            <a:extLst>
              <a:ext uri="{FF2B5EF4-FFF2-40B4-BE49-F238E27FC236}">
                <a16:creationId xmlns:a16="http://schemas.microsoft.com/office/drawing/2014/main" id="{BBBA19DE-9DB8-4D11-9924-FDD00011F207}"/>
              </a:ext>
            </a:extLst>
          </p:cNvPr>
          <p:cNvGrpSpPr/>
          <p:nvPr/>
        </p:nvGrpSpPr>
        <p:grpSpPr>
          <a:xfrm rot="16371953">
            <a:off x="2642183" y="1953555"/>
            <a:ext cx="2111870" cy="2065634"/>
            <a:chOff x="1350858" y="759799"/>
            <a:chExt cx="3150590" cy="4007957"/>
          </a:xfrm>
        </p:grpSpPr>
        <p:sp>
          <p:nvSpPr>
            <p:cNvPr id="4" name="Obdélník 35">
              <a:extLst>
                <a:ext uri="{FF2B5EF4-FFF2-40B4-BE49-F238E27FC236}">
                  <a16:creationId xmlns:a16="http://schemas.microsoft.com/office/drawing/2014/main" id="{ABC7C33D-0398-4FD3-97B8-69D68619DEC7}"/>
                </a:ext>
              </a:extLst>
            </p:cNvPr>
            <p:cNvSpPr/>
            <p:nvPr/>
          </p:nvSpPr>
          <p:spPr>
            <a:xfrm>
              <a:off x="3682937" y="287138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>
              <a:extLst>
                <a:ext uri="{FF2B5EF4-FFF2-40B4-BE49-F238E27FC236}">
                  <a16:creationId xmlns:a16="http://schemas.microsoft.com/office/drawing/2014/main" id="{C5AEB657-AB75-453F-AFFA-A17474EC180D}"/>
                </a:ext>
              </a:extLst>
            </p:cNvPr>
            <p:cNvSpPr/>
            <p:nvPr/>
          </p:nvSpPr>
          <p:spPr>
            <a:xfrm flipH="1">
              <a:off x="2355222" y="4041342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449FBD93-5772-4279-B04C-85D60A7C1C0F}"/>
                </a:ext>
              </a:extLst>
            </p:cNvPr>
            <p:cNvGrpSpPr/>
            <p:nvPr/>
          </p:nvGrpSpPr>
          <p:grpSpPr>
            <a:xfrm>
              <a:off x="1350858" y="759799"/>
              <a:ext cx="2777637" cy="3462637"/>
              <a:chOff x="1606480" y="833367"/>
              <a:chExt cx="2777637" cy="3462637"/>
            </a:xfrm>
          </p:grpSpPr>
          <p:sp>
            <p:nvSpPr>
              <p:cNvPr id="15" name="Oblouk 14">
                <a:extLst>
                  <a:ext uri="{FF2B5EF4-FFF2-40B4-BE49-F238E27FC236}">
                    <a16:creationId xmlns:a16="http://schemas.microsoft.com/office/drawing/2014/main" id="{1A35141B-7F0D-4415-87A6-F7632A5400EE}"/>
                  </a:ext>
                </a:extLst>
              </p:cNvPr>
              <p:cNvSpPr/>
              <p:nvPr/>
            </p:nvSpPr>
            <p:spPr>
              <a:xfrm rot="8095634">
                <a:off x="1934928" y="911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55">
                <a:extLst>
                  <a:ext uri="{FF2B5EF4-FFF2-40B4-BE49-F238E27FC236}">
                    <a16:creationId xmlns:a16="http://schemas.microsoft.com/office/drawing/2014/main" id="{57916974-37A4-45D1-B0F6-541ADC015EB2}"/>
                  </a:ext>
                </a:extLst>
              </p:cNvPr>
              <p:cNvSpPr/>
              <p:nvPr/>
            </p:nvSpPr>
            <p:spPr>
              <a:xfrm>
                <a:off x="1739203" y="3296406"/>
                <a:ext cx="2644914" cy="999598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>
                <a:extLst>
                  <a:ext uri="{FF2B5EF4-FFF2-40B4-BE49-F238E27FC236}">
                    <a16:creationId xmlns:a16="http://schemas.microsoft.com/office/drawing/2014/main" id="{0318C015-490A-47AA-AFA8-0667DB37C592}"/>
                  </a:ext>
                </a:extLst>
              </p:cNvPr>
              <p:cNvSpPr/>
              <p:nvPr/>
            </p:nvSpPr>
            <p:spPr>
              <a:xfrm>
                <a:off x="2200275" y="2552364"/>
                <a:ext cx="1457325" cy="1220843"/>
              </a:xfrm>
              <a:prstGeom prst="rect">
                <a:avLst/>
              </a:prstGeom>
              <a:solidFill>
                <a:srgbClr val="FF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>
                <a:extLst>
                  <a:ext uri="{FF2B5EF4-FFF2-40B4-BE49-F238E27FC236}">
                    <a16:creationId xmlns:a16="http://schemas.microsoft.com/office/drawing/2014/main" id="{1BA6E22E-4FF4-4EA4-8A7B-C74B12F56A3A}"/>
                  </a:ext>
                </a:extLst>
              </p:cNvPr>
              <p:cNvSpPr/>
              <p:nvPr/>
            </p:nvSpPr>
            <p:spPr>
              <a:xfrm>
                <a:off x="2229372" y="3322751"/>
                <a:ext cx="1457325" cy="695079"/>
              </a:xfrm>
              <a:prstGeom prst="ellipse">
                <a:avLst/>
              </a:prstGeom>
              <a:solidFill>
                <a:srgbClr val="FF33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nice 18">
                <a:extLst>
                  <a:ext uri="{FF2B5EF4-FFF2-40B4-BE49-F238E27FC236}">
                    <a16:creationId xmlns:a16="http://schemas.microsoft.com/office/drawing/2014/main" id="{8E46EDD4-0EB1-4C3E-97CF-2F6893708B76}"/>
                  </a:ext>
                </a:extLst>
              </p:cNvPr>
              <p:cNvCxnSpPr/>
              <p:nvPr/>
            </p:nvCxnSpPr>
            <p:spPr>
              <a:xfrm>
                <a:off x="3171825" y="1971280"/>
                <a:ext cx="0" cy="44779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louk 19">
                <a:extLst>
                  <a:ext uri="{FF2B5EF4-FFF2-40B4-BE49-F238E27FC236}">
                    <a16:creationId xmlns:a16="http://schemas.microsoft.com/office/drawing/2014/main" id="{3B060552-2925-4A81-A384-D7C58DBF31EA}"/>
                  </a:ext>
                </a:extLst>
              </p:cNvPr>
              <p:cNvSpPr/>
              <p:nvPr/>
            </p:nvSpPr>
            <p:spPr>
              <a:xfrm rot="8095634">
                <a:off x="1925402" y="147326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louk 20">
                <a:extLst>
                  <a:ext uri="{FF2B5EF4-FFF2-40B4-BE49-F238E27FC236}">
                    <a16:creationId xmlns:a16="http://schemas.microsoft.com/office/drawing/2014/main" id="{355BD899-E346-4E39-B301-D62E3780BC31}"/>
                  </a:ext>
                </a:extLst>
              </p:cNvPr>
              <p:cNvSpPr/>
              <p:nvPr/>
            </p:nvSpPr>
            <p:spPr>
              <a:xfrm rot="8095634">
                <a:off x="1925400" y="1304682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louk 21">
                <a:extLst>
                  <a:ext uri="{FF2B5EF4-FFF2-40B4-BE49-F238E27FC236}">
                    <a16:creationId xmlns:a16="http://schemas.microsoft.com/office/drawing/2014/main" id="{B7F75CFB-6ADA-409A-9163-68B79A069C3C}"/>
                  </a:ext>
                </a:extLst>
              </p:cNvPr>
              <p:cNvSpPr/>
              <p:nvPr/>
            </p:nvSpPr>
            <p:spPr>
              <a:xfrm rot="8095634">
                <a:off x="1915875" y="1136104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louk 22">
                <a:extLst>
                  <a:ext uri="{FF2B5EF4-FFF2-40B4-BE49-F238E27FC236}">
                    <a16:creationId xmlns:a16="http://schemas.microsoft.com/office/drawing/2014/main" id="{D1C3D06B-AD77-455D-A6E1-562D4AD49D84}"/>
                  </a:ext>
                </a:extLst>
              </p:cNvPr>
              <p:cNvSpPr/>
              <p:nvPr/>
            </p:nvSpPr>
            <p:spPr>
              <a:xfrm rot="8095634">
                <a:off x="1925402" y="957510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>
                <a:extLst>
                  <a:ext uri="{FF2B5EF4-FFF2-40B4-BE49-F238E27FC236}">
                    <a16:creationId xmlns:a16="http://schemas.microsoft.com/office/drawing/2014/main" id="{4A91DB5B-B67A-4559-BF88-5A06F948A134}"/>
                  </a:ext>
                </a:extLst>
              </p:cNvPr>
              <p:cNvSpPr/>
              <p:nvPr/>
            </p:nvSpPr>
            <p:spPr>
              <a:xfrm rot="8095634">
                <a:off x="1915871" y="1638871"/>
                <a:ext cx="1988018" cy="2095595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louk 24">
                <a:extLst>
                  <a:ext uri="{FF2B5EF4-FFF2-40B4-BE49-F238E27FC236}">
                    <a16:creationId xmlns:a16="http://schemas.microsoft.com/office/drawing/2014/main" id="{7C469DB4-7815-460D-BA51-12DB49F59957}"/>
                  </a:ext>
                </a:extLst>
              </p:cNvPr>
              <p:cNvSpPr/>
              <p:nvPr/>
            </p:nvSpPr>
            <p:spPr>
              <a:xfrm rot="8095634">
                <a:off x="1881320" y="784187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55">
                <a:extLst>
                  <a:ext uri="{FF2B5EF4-FFF2-40B4-BE49-F238E27FC236}">
                    <a16:creationId xmlns:a16="http://schemas.microsoft.com/office/drawing/2014/main" id="{27F48B27-3EE5-4704-BF67-52CDB2FB3528}"/>
                  </a:ext>
                </a:extLst>
              </p:cNvPr>
              <p:cNvSpPr/>
              <p:nvPr/>
            </p:nvSpPr>
            <p:spPr>
              <a:xfrm>
                <a:off x="1606480" y="1977215"/>
                <a:ext cx="2644914" cy="750527"/>
              </a:xfrm>
              <a:custGeom>
                <a:avLst/>
                <a:gdLst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0 w 2644914"/>
                  <a:gd name="connsiteY3" fmla="*/ 750527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644914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  <a:gd name="connsiteX0" fmla="*/ 0 w 2644914"/>
                  <a:gd name="connsiteY0" fmla="*/ 0 h 750527"/>
                  <a:gd name="connsiteX1" fmla="*/ 2216289 w 2644914"/>
                  <a:gd name="connsiteY1" fmla="*/ 0 h 750527"/>
                  <a:gd name="connsiteX2" fmla="*/ 2644914 w 2644914"/>
                  <a:gd name="connsiteY2" fmla="*/ 750527 h 750527"/>
                  <a:gd name="connsiteX3" fmla="*/ 271463 w 2644914"/>
                  <a:gd name="connsiteY3" fmla="*/ 736239 h 750527"/>
                  <a:gd name="connsiteX4" fmla="*/ 0 w 2644914"/>
                  <a:gd name="connsiteY4" fmla="*/ 0 h 750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44914" h="750527">
                    <a:moveTo>
                      <a:pt x="0" y="0"/>
                    </a:moveTo>
                    <a:lnTo>
                      <a:pt x="2216289" y="0"/>
                    </a:lnTo>
                    <a:lnTo>
                      <a:pt x="2644914" y="750527"/>
                    </a:lnTo>
                    <a:lnTo>
                      <a:pt x="271463" y="7362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6">
                <a:extLst>
                  <a:ext uri="{FF2B5EF4-FFF2-40B4-BE49-F238E27FC236}">
                    <a16:creationId xmlns:a16="http://schemas.microsoft.com/office/drawing/2014/main" id="{5B75222C-BA30-43F4-AA27-40D14513B204}"/>
                  </a:ext>
                </a:extLst>
              </p:cNvPr>
              <p:cNvSpPr/>
              <p:nvPr/>
            </p:nvSpPr>
            <p:spPr>
              <a:xfrm rot="10800000" flipV="1">
                <a:off x="2536553" y="2104570"/>
                <a:ext cx="842962" cy="447794"/>
              </a:xfrm>
              <a:custGeom>
                <a:avLst/>
                <a:gdLst>
                  <a:gd name="connsiteX0" fmla="*/ 0 w 542925"/>
                  <a:gd name="connsiteY0" fmla="*/ 0 h 285750"/>
                  <a:gd name="connsiteX1" fmla="*/ 542925 w 542925"/>
                  <a:gd name="connsiteY1" fmla="*/ 0 h 285750"/>
                  <a:gd name="connsiteX2" fmla="*/ 542925 w 542925"/>
                  <a:gd name="connsiteY2" fmla="*/ 285750 h 285750"/>
                  <a:gd name="connsiteX3" fmla="*/ 0 w 542925"/>
                  <a:gd name="connsiteY3" fmla="*/ 285750 h 285750"/>
                  <a:gd name="connsiteX4" fmla="*/ 0 w 542925"/>
                  <a:gd name="connsiteY4" fmla="*/ 0 h 285750"/>
                  <a:gd name="connsiteX0" fmla="*/ 0 w 685800"/>
                  <a:gd name="connsiteY0" fmla="*/ 14287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0 w 685800"/>
                  <a:gd name="connsiteY4" fmla="*/ 14287 h 300037"/>
                  <a:gd name="connsiteX0" fmla="*/ 171450 w 685800"/>
                  <a:gd name="connsiteY0" fmla="*/ 0 h 300037"/>
                  <a:gd name="connsiteX1" fmla="*/ 685800 w 685800"/>
                  <a:gd name="connsiteY1" fmla="*/ 0 h 300037"/>
                  <a:gd name="connsiteX2" fmla="*/ 542925 w 685800"/>
                  <a:gd name="connsiteY2" fmla="*/ 300037 h 300037"/>
                  <a:gd name="connsiteX3" fmla="*/ 0 w 685800"/>
                  <a:gd name="connsiteY3" fmla="*/ 300037 h 300037"/>
                  <a:gd name="connsiteX4" fmla="*/ 171450 w 685800"/>
                  <a:gd name="connsiteY4" fmla="*/ 0 h 300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85800" h="300037">
                    <a:moveTo>
                      <a:pt x="171450" y="0"/>
                    </a:moveTo>
                    <a:lnTo>
                      <a:pt x="685800" y="0"/>
                    </a:lnTo>
                    <a:lnTo>
                      <a:pt x="542925" y="300037"/>
                    </a:lnTo>
                    <a:lnTo>
                      <a:pt x="0" y="300037"/>
                    </a:lnTo>
                    <a:lnTo>
                      <a:pt x="17145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louk 27">
                <a:extLst>
                  <a:ext uri="{FF2B5EF4-FFF2-40B4-BE49-F238E27FC236}">
                    <a16:creationId xmlns:a16="http://schemas.microsoft.com/office/drawing/2014/main" id="{E78D5FB6-E0C9-4EFE-820E-D6D614171928}"/>
                  </a:ext>
                </a:extLst>
              </p:cNvPr>
              <p:cNvSpPr/>
              <p:nvPr/>
            </p:nvSpPr>
            <p:spPr>
              <a:xfrm rot="8095634">
                <a:off x="1902204" y="1842802"/>
                <a:ext cx="1992622" cy="2090982"/>
              </a:xfrm>
              <a:prstGeom prst="arc">
                <a:avLst/>
              </a:prstGeom>
              <a:ln w="38100">
                <a:solidFill>
                  <a:srgbClr val="CC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9" name="Přímá spojnice 28">
                <a:extLst>
                  <a:ext uri="{FF2B5EF4-FFF2-40B4-BE49-F238E27FC236}">
                    <a16:creationId xmlns:a16="http://schemas.microsoft.com/office/drawing/2014/main" id="{E519B3A8-DF45-4E2F-A859-1237A29890D9}"/>
                  </a:ext>
                </a:extLst>
              </p:cNvPr>
              <p:cNvCxnSpPr/>
              <p:nvPr/>
            </p:nvCxnSpPr>
            <p:spPr>
              <a:xfrm>
                <a:off x="3171825" y="2104570"/>
                <a:ext cx="0" cy="44779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Krychle 6">
              <a:extLst>
                <a:ext uri="{FF2B5EF4-FFF2-40B4-BE49-F238E27FC236}">
                  <a16:creationId xmlns:a16="http://schemas.microsoft.com/office/drawing/2014/main" id="{3CE9E0A5-5D7D-4EF5-A254-1EAA022D08DF}"/>
                </a:ext>
              </a:extLst>
            </p:cNvPr>
            <p:cNvSpPr/>
            <p:nvPr/>
          </p:nvSpPr>
          <p:spPr>
            <a:xfrm flipH="1">
              <a:off x="2355222" y="1760787"/>
              <a:ext cx="668785" cy="726414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34">
              <a:extLst>
                <a:ext uri="{FF2B5EF4-FFF2-40B4-BE49-F238E27FC236}">
                  <a16:creationId xmlns:a16="http://schemas.microsoft.com/office/drawing/2014/main" id="{EC06BAA4-7DFA-4232-8EA6-F7BFA91FEAF8}"/>
                </a:ext>
              </a:extLst>
            </p:cNvPr>
            <p:cNvSpPr/>
            <p:nvPr/>
          </p:nvSpPr>
          <p:spPr>
            <a:xfrm>
              <a:off x="3580544" y="2616031"/>
              <a:ext cx="400049" cy="1408843"/>
            </a:xfrm>
            <a:custGeom>
              <a:avLst/>
              <a:gdLst>
                <a:gd name="connsiteX0" fmla="*/ 0 w 371475"/>
                <a:gd name="connsiteY0" fmla="*/ 0 h 1838193"/>
                <a:gd name="connsiteX1" fmla="*/ 371475 w 371475"/>
                <a:gd name="connsiteY1" fmla="*/ 0 h 1838193"/>
                <a:gd name="connsiteX2" fmla="*/ 371475 w 371475"/>
                <a:gd name="connsiteY2" fmla="*/ 1838193 h 1838193"/>
                <a:gd name="connsiteX3" fmla="*/ 0 w 371475"/>
                <a:gd name="connsiteY3" fmla="*/ 1838193 h 1838193"/>
                <a:gd name="connsiteX4" fmla="*/ 0 w 371475"/>
                <a:gd name="connsiteY4" fmla="*/ 0 h 1838193"/>
                <a:gd name="connsiteX0" fmla="*/ 14287 w 385762"/>
                <a:gd name="connsiteY0" fmla="*/ 0 h 1838193"/>
                <a:gd name="connsiteX1" fmla="*/ 385762 w 385762"/>
                <a:gd name="connsiteY1" fmla="*/ 0 h 1838193"/>
                <a:gd name="connsiteX2" fmla="*/ 385762 w 385762"/>
                <a:gd name="connsiteY2" fmla="*/ 1838193 h 1838193"/>
                <a:gd name="connsiteX3" fmla="*/ 0 w 385762"/>
                <a:gd name="connsiteY3" fmla="*/ 1423855 h 1838193"/>
                <a:gd name="connsiteX4" fmla="*/ 14287 w 385762"/>
                <a:gd name="connsiteY4" fmla="*/ 0 h 183819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85762 w 385762"/>
                <a:gd name="connsiteY2" fmla="*/ 2828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14287 w 385762"/>
                <a:gd name="connsiteY0" fmla="*/ 28280 h 1866473"/>
                <a:gd name="connsiteX1" fmla="*/ 371728 w 385762"/>
                <a:gd name="connsiteY1" fmla="*/ 0 h 1866473"/>
                <a:gd name="connsiteX2" fmla="*/ 357187 w 385762"/>
                <a:gd name="connsiteY2" fmla="*/ 656930 h 1866473"/>
                <a:gd name="connsiteX3" fmla="*/ 385762 w 385762"/>
                <a:gd name="connsiteY3" fmla="*/ 1866473 h 1866473"/>
                <a:gd name="connsiteX4" fmla="*/ 0 w 385762"/>
                <a:gd name="connsiteY4" fmla="*/ 1452135 h 1866473"/>
                <a:gd name="connsiteX5" fmla="*/ 14287 w 385762"/>
                <a:gd name="connsiteY5" fmla="*/ 28280 h 1866473"/>
                <a:gd name="connsiteX0" fmla="*/ 28574 w 400049"/>
                <a:gd name="connsiteY0" fmla="*/ 28280 h 1866473"/>
                <a:gd name="connsiteX1" fmla="*/ 386015 w 400049"/>
                <a:gd name="connsiteY1" fmla="*/ 0 h 1866473"/>
                <a:gd name="connsiteX2" fmla="*/ 371474 w 400049"/>
                <a:gd name="connsiteY2" fmla="*/ 656930 h 1866473"/>
                <a:gd name="connsiteX3" fmla="*/ 400049 w 400049"/>
                <a:gd name="connsiteY3" fmla="*/ 1866473 h 1866473"/>
                <a:gd name="connsiteX4" fmla="*/ 0 w 400049"/>
                <a:gd name="connsiteY4" fmla="*/ 1224993 h 1866473"/>
                <a:gd name="connsiteX5" fmla="*/ 28574 w 400049"/>
                <a:gd name="connsiteY5" fmla="*/ 28280 h 186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049" h="1866473">
                  <a:moveTo>
                    <a:pt x="28574" y="28280"/>
                  </a:moveTo>
                  <a:cubicBezTo>
                    <a:pt x="104859" y="28378"/>
                    <a:pt x="309730" y="-98"/>
                    <a:pt x="386015" y="0"/>
                  </a:cubicBezTo>
                  <a:lnTo>
                    <a:pt x="371474" y="656930"/>
                  </a:lnTo>
                  <a:lnTo>
                    <a:pt x="400049" y="1866473"/>
                  </a:lnTo>
                  <a:lnTo>
                    <a:pt x="0" y="1224993"/>
                  </a:lnTo>
                  <a:lnTo>
                    <a:pt x="28574" y="2828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35">
              <a:extLst>
                <a:ext uri="{FF2B5EF4-FFF2-40B4-BE49-F238E27FC236}">
                  <a16:creationId xmlns:a16="http://schemas.microsoft.com/office/drawing/2014/main" id="{985BFB1F-D27A-40CB-945D-1050F557BB27}"/>
                </a:ext>
              </a:extLst>
            </p:cNvPr>
            <p:cNvSpPr/>
            <p:nvPr/>
          </p:nvSpPr>
          <p:spPr>
            <a:xfrm>
              <a:off x="3969091" y="3428493"/>
              <a:ext cx="532357" cy="252290"/>
            </a:xfrm>
            <a:custGeom>
              <a:avLst/>
              <a:gdLst>
                <a:gd name="connsiteX0" fmla="*/ 0 w 392610"/>
                <a:gd name="connsiteY0" fmla="*/ 0 h 252290"/>
                <a:gd name="connsiteX1" fmla="*/ 392610 w 392610"/>
                <a:gd name="connsiteY1" fmla="*/ 0 h 252290"/>
                <a:gd name="connsiteX2" fmla="*/ 392610 w 392610"/>
                <a:gd name="connsiteY2" fmla="*/ 252290 h 252290"/>
                <a:gd name="connsiteX3" fmla="*/ 0 w 392610"/>
                <a:gd name="connsiteY3" fmla="*/ 252290 h 252290"/>
                <a:gd name="connsiteX4" fmla="*/ 0 w 392610"/>
                <a:gd name="connsiteY4" fmla="*/ 0 h 252290"/>
                <a:gd name="connsiteX0" fmla="*/ 0 w 532357"/>
                <a:gd name="connsiteY0" fmla="*/ 0 h 252290"/>
                <a:gd name="connsiteX1" fmla="*/ 392610 w 532357"/>
                <a:gd name="connsiteY1" fmla="*/ 0 h 252290"/>
                <a:gd name="connsiteX2" fmla="*/ 532357 w 532357"/>
                <a:gd name="connsiteY2" fmla="*/ 132159 h 252290"/>
                <a:gd name="connsiteX3" fmla="*/ 392610 w 532357"/>
                <a:gd name="connsiteY3" fmla="*/ 252290 h 252290"/>
                <a:gd name="connsiteX4" fmla="*/ 0 w 532357"/>
                <a:gd name="connsiteY4" fmla="*/ 252290 h 252290"/>
                <a:gd name="connsiteX5" fmla="*/ 0 w 532357"/>
                <a:gd name="connsiteY5" fmla="*/ 0 h 25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2357" h="252290">
                  <a:moveTo>
                    <a:pt x="0" y="0"/>
                  </a:moveTo>
                  <a:lnTo>
                    <a:pt x="392610" y="0"/>
                  </a:lnTo>
                  <a:cubicBezTo>
                    <a:pt x="396330" y="44053"/>
                    <a:pt x="528637" y="88106"/>
                    <a:pt x="532357" y="132159"/>
                  </a:cubicBezTo>
                  <a:lnTo>
                    <a:pt x="392610" y="252290"/>
                  </a:lnTo>
                  <a:lnTo>
                    <a:pt x="0" y="252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: obrazec 9">
              <a:extLst>
                <a:ext uri="{FF2B5EF4-FFF2-40B4-BE49-F238E27FC236}">
                  <a16:creationId xmlns:a16="http://schemas.microsoft.com/office/drawing/2014/main" id="{E3EEE9A7-20BC-4092-953F-F2FE87D718D3}"/>
                </a:ext>
              </a:extLst>
            </p:cNvPr>
            <p:cNvSpPr/>
            <p:nvPr/>
          </p:nvSpPr>
          <p:spPr>
            <a:xfrm>
              <a:off x="3358834" y="3549152"/>
              <a:ext cx="500063" cy="61703"/>
            </a:xfrm>
            <a:custGeom>
              <a:avLst/>
              <a:gdLst>
                <a:gd name="connsiteX0" fmla="*/ 0 w 500063"/>
                <a:gd name="connsiteY0" fmla="*/ 28824 h 73748"/>
                <a:gd name="connsiteX1" fmla="*/ 71438 w 500063"/>
                <a:gd name="connsiteY1" fmla="*/ 71687 h 73748"/>
                <a:gd name="connsiteX2" fmla="*/ 300038 w 500063"/>
                <a:gd name="connsiteY2" fmla="*/ 57399 h 73748"/>
                <a:gd name="connsiteX3" fmla="*/ 342900 w 500063"/>
                <a:gd name="connsiteY3" fmla="*/ 43112 h 73748"/>
                <a:gd name="connsiteX4" fmla="*/ 414338 w 500063"/>
                <a:gd name="connsiteY4" fmla="*/ 28824 h 73748"/>
                <a:gd name="connsiteX5" fmla="*/ 457200 w 500063"/>
                <a:gd name="connsiteY5" fmla="*/ 249 h 73748"/>
                <a:gd name="connsiteX6" fmla="*/ 500063 w 500063"/>
                <a:gd name="connsiteY6" fmla="*/ 14537 h 7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063" h="73748">
                  <a:moveTo>
                    <a:pt x="0" y="28824"/>
                  </a:moveTo>
                  <a:cubicBezTo>
                    <a:pt x="23813" y="43112"/>
                    <a:pt x="43793" y="69054"/>
                    <a:pt x="71438" y="71687"/>
                  </a:cubicBezTo>
                  <a:cubicBezTo>
                    <a:pt x="147443" y="78926"/>
                    <a:pt x="224109" y="65392"/>
                    <a:pt x="300038" y="57399"/>
                  </a:cubicBezTo>
                  <a:cubicBezTo>
                    <a:pt x="315015" y="55822"/>
                    <a:pt x="328290" y="46765"/>
                    <a:pt x="342900" y="43112"/>
                  </a:cubicBezTo>
                  <a:cubicBezTo>
                    <a:pt x="366459" y="37222"/>
                    <a:pt x="390525" y="33587"/>
                    <a:pt x="414338" y="28824"/>
                  </a:cubicBezTo>
                  <a:cubicBezTo>
                    <a:pt x="428625" y="19299"/>
                    <a:pt x="440262" y="3072"/>
                    <a:pt x="457200" y="249"/>
                  </a:cubicBezTo>
                  <a:cubicBezTo>
                    <a:pt x="472056" y="-2227"/>
                    <a:pt x="500063" y="14537"/>
                    <a:pt x="500063" y="14537"/>
                  </a:cubicBezTo>
                </a:path>
              </a:pathLst>
            </a:custGeom>
            <a:solidFill>
              <a:srgbClr val="CC0000"/>
            </a:solidFill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: obrazec 10">
              <a:extLst>
                <a:ext uri="{FF2B5EF4-FFF2-40B4-BE49-F238E27FC236}">
                  <a16:creationId xmlns:a16="http://schemas.microsoft.com/office/drawing/2014/main" id="{D8213DCC-356A-4A75-805B-C65D68CA716A}"/>
                </a:ext>
              </a:extLst>
            </p:cNvPr>
            <p:cNvSpPr/>
            <p:nvPr/>
          </p:nvSpPr>
          <p:spPr>
            <a:xfrm>
              <a:off x="3430272" y="2663576"/>
              <a:ext cx="371475" cy="328613"/>
            </a:xfrm>
            <a:custGeom>
              <a:avLst/>
              <a:gdLst>
                <a:gd name="connsiteX0" fmla="*/ 0 w 371475"/>
                <a:gd name="connsiteY0" fmla="*/ 0 h 328613"/>
                <a:gd name="connsiteX1" fmla="*/ 157162 w 371475"/>
                <a:gd name="connsiteY1" fmla="*/ 42863 h 328613"/>
                <a:gd name="connsiteX2" fmla="*/ 242887 w 371475"/>
                <a:gd name="connsiteY2" fmla="*/ 100013 h 328613"/>
                <a:gd name="connsiteX3" fmla="*/ 285750 w 371475"/>
                <a:gd name="connsiteY3" fmla="*/ 185738 h 328613"/>
                <a:gd name="connsiteX4" fmla="*/ 328612 w 371475"/>
                <a:gd name="connsiteY4" fmla="*/ 214313 h 328613"/>
                <a:gd name="connsiteX5" fmla="*/ 371475 w 371475"/>
                <a:gd name="connsiteY5" fmla="*/ 328613 h 328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1475" h="328613">
                  <a:moveTo>
                    <a:pt x="0" y="0"/>
                  </a:moveTo>
                  <a:cubicBezTo>
                    <a:pt x="38338" y="7668"/>
                    <a:pt x="126088" y="22147"/>
                    <a:pt x="157162" y="42863"/>
                  </a:cubicBezTo>
                  <a:lnTo>
                    <a:pt x="242887" y="100013"/>
                  </a:lnTo>
                  <a:cubicBezTo>
                    <a:pt x="254508" y="134873"/>
                    <a:pt x="258054" y="158042"/>
                    <a:pt x="285750" y="185738"/>
                  </a:cubicBezTo>
                  <a:cubicBezTo>
                    <a:pt x="297892" y="197880"/>
                    <a:pt x="314325" y="204788"/>
                    <a:pt x="328612" y="214313"/>
                  </a:cubicBezTo>
                  <a:cubicBezTo>
                    <a:pt x="360555" y="310141"/>
                    <a:pt x="343716" y="273097"/>
                    <a:pt x="371475" y="328613"/>
                  </a:cubicBezTo>
                </a:path>
              </a:pathLst>
            </a:custGeom>
            <a:noFill/>
            <a:ln w="38100"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extLst>
                <a:ext uri="{FF2B5EF4-FFF2-40B4-BE49-F238E27FC236}">
                  <a16:creationId xmlns:a16="http://schemas.microsoft.com/office/drawing/2014/main" id="{0AC79C37-9AED-4B2B-A69C-F81200045254}"/>
                </a:ext>
              </a:extLst>
            </p:cNvPr>
            <p:cNvSpPr/>
            <p:nvPr/>
          </p:nvSpPr>
          <p:spPr>
            <a:xfrm>
              <a:off x="3762546" y="3482462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>
              <a:extLst>
                <a:ext uri="{FF2B5EF4-FFF2-40B4-BE49-F238E27FC236}">
                  <a16:creationId xmlns:a16="http://schemas.microsoft.com/office/drawing/2014/main" id="{51AAAAF5-FAB3-4C52-9F5C-71125F8E7434}"/>
                </a:ext>
              </a:extLst>
            </p:cNvPr>
            <p:cNvSpPr/>
            <p:nvPr/>
          </p:nvSpPr>
          <p:spPr>
            <a:xfrm>
              <a:off x="3745043" y="2863976"/>
              <a:ext cx="128587" cy="214091"/>
            </a:xfrm>
            <a:prstGeom prst="ellipse">
              <a:avLst/>
            </a:prstGeom>
            <a:solidFill>
              <a:srgbClr val="CC0000"/>
            </a:solidFill>
            <a:ln>
              <a:solidFill>
                <a:srgbClr val="CC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0054E580-C457-4DE0-8F69-3978F765CBE0}"/>
              </a:ext>
            </a:extLst>
          </p:cNvPr>
          <p:cNvGrpSpPr/>
          <p:nvPr/>
        </p:nvGrpSpPr>
        <p:grpSpPr>
          <a:xfrm>
            <a:off x="4121161" y="5695119"/>
            <a:ext cx="3100688" cy="515176"/>
            <a:chOff x="4121161" y="5695119"/>
            <a:chExt cx="3100688" cy="515176"/>
          </a:xfrm>
        </p:grpSpPr>
        <p:sp>
          <p:nvSpPr>
            <p:cNvPr id="39" name="Obdélník 64">
              <a:extLst>
                <a:ext uri="{FF2B5EF4-FFF2-40B4-BE49-F238E27FC236}">
                  <a16:creationId xmlns:a16="http://schemas.microsoft.com/office/drawing/2014/main" id="{7D2FBFF6-B356-4272-82F8-6DA1D60F6A9D}"/>
                </a:ext>
              </a:extLst>
            </p:cNvPr>
            <p:cNvSpPr/>
            <p:nvPr/>
          </p:nvSpPr>
          <p:spPr>
            <a:xfrm>
              <a:off x="4121161" y="5695119"/>
              <a:ext cx="3100688" cy="515176"/>
            </a:xfrm>
            <a:custGeom>
              <a:avLst/>
              <a:gdLst>
                <a:gd name="connsiteX0" fmla="*/ 0 w 2785895"/>
                <a:gd name="connsiteY0" fmla="*/ 0 h 515176"/>
                <a:gd name="connsiteX1" fmla="*/ 2785895 w 2785895"/>
                <a:gd name="connsiteY1" fmla="*/ 0 h 515176"/>
                <a:gd name="connsiteX2" fmla="*/ 2785895 w 2785895"/>
                <a:gd name="connsiteY2" fmla="*/ 515176 h 515176"/>
                <a:gd name="connsiteX3" fmla="*/ 0 w 2785895"/>
                <a:gd name="connsiteY3" fmla="*/ 515176 h 515176"/>
                <a:gd name="connsiteX4" fmla="*/ 0 w 2785895"/>
                <a:gd name="connsiteY4" fmla="*/ 0 h 515176"/>
                <a:gd name="connsiteX0" fmla="*/ 0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0 w 3100688"/>
                <a:gd name="connsiteY4" fmla="*/ 0 h 515176"/>
                <a:gd name="connsiteX0" fmla="*/ 299803 w 3100688"/>
                <a:gd name="connsiteY0" fmla="*/ 0 h 515176"/>
                <a:gd name="connsiteX1" fmla="*/ 3100688 w 3100688"/>
                <a:gd name="connsiteY1" fmla="*/ 0 h 515176"/>
                <a:gd name="connsiteX2" fmla="*/ 2785895 w 3100688"/>
                <a:gd name="connsiteY2" fmla="*/ 515176 h 515176"/>
                <a:gd name="connsiteX3" fmla="*/ 0 w 3100688"/>
                <a:gd name="connsiteY3" fmla="*/ 515176 h 515176"/>
                <a:gd name="connsiteX4" fmla="*/ 299803 w 3100688"/>
                <a:gd name="connsiteY4" fmla="*/ 0 h 51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0688" h="515176">
                  <a:moveTo>
                    <a:pt x="299803" y="0"/>
                  </a:moveTo>
                  <a:lnTo>
                    <a:pt x="3100688" y="0"/>
                  </a:lnTo>
                  <a:lnTo>
                    <a:pt x="2785895" y="515176"/>
                  </a:lnTo>
                  <a:lnTo>
                    <a:pt x="0" y="515176"/>
                  </a:lnTo>
                  <a:lnTo>
                    <a:pt x="299803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>
              <a:extLst>
                <a:ext uri="{FF2B5EF4-FFF2-40B4-BE49-F238E27FC236}">
                  <a16:creationId xmlns:a16="http://schemas.microsoft.com/office/drawing/2014/main" id="{D864445A-0100-408B-847A-C1FD921A5AD8}"/>
                </a:ext>
              </a:extLst>
            </p:cNvPr>
            <p:cNvSpPr/>
            <p:nvPr/>
          </p:nvSpPr>
          <p:spPr>
            <a:xfrm>
              <a:off x="5959064" y="5791376"/>
              <a:ext cx="268157" cy="130026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>
              <a:extLst>
                <a:ext uri="{FF2B5EF4-FFF2-40B4-BE49-F238E27FC236}">
                  <a16:creationId xmlns:a16="http://schemas.microsoft.com/office/drawing/2014/main" id="{92642BBB-EA32-423C-8CBD-C9771133324E}"/>
                </a:ext>
              </a:extLst>
            </p:cNvPr>
            <p:cNvSpPr/>
            <p:nvPr/>
          </p:nvSpPr>
          <p:spPr>
            <a:xfrm>
              <a:off x="5164944" y="5791376"/>
              <a:ext cx="268157" cy="130026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>
              <a:extLst>
                <a:ext uri="{FF2B5EF4-FFF2-40B4-BE49-F238E27FC236}">
                  <a16:creationId xmlns:a16="http://schemas.microsoft.com/office/drawing/2014/main" id="{B94316F7-2B94-422B-BFAD-4C830D407B8B}"/>
                </a:ext>
              </a:extLst>
            </p:cNvPr>
            <p:cNvGrpSpPr/>
            <p:nvPr/>
          </p:nvGrpSpPr>
          <p:grpSpPr>
            <a:xfrm>
              <a:off x="4934216" y="5882310"/>
              <a:ext cx="269823" cy="281067"/>
              <a:chOff x="8109679" y="4767269"/>
              <a:chExt cx="269823" cy="281067"/>
            </a:xfrm>
          </p:grpSpPr>
          <p:cxnSp>
            <p:nvCxnSpPr>
              <p:cNvPr id="44" name="Přímá spojnice 43">
                <a:extLst>
                  <a:ext uri="{FF2B5EF4-FFF2-40B4-BE49-F238E27FC236}">
                    <a16:creationId xmlns:a16="http://schemas.microsoft.com/office/drawing/2014/main" id="{B852FAFC-2EC3-45C7-A45C-E96C0186B718}"/>
                  </a:ext>
                </a:extLst>
              </p:cNvPr>
              <p:cNvCxnSpPr/>
              <p:nvPr/>
            </p:nvCxnSpPr>
            <p:spPr>
              <a:xfrm>
                <a:off x="8244590" y="4767269"/>
                <a:ext cx="0" cy="281067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>
                <a:extLst>
                  <a:ext uri="{FF2B5EF4-FFF2-40B4-BE49-F238E27FC236}">
                    <a16:creationId xmlns:a16="http://schemas.microsoft.com/office/drawing/2014/main" id="{AA2C8883-DDA9-42DA-A2EF-C5692B3A8E3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109679" y="4917502"/>
                <a:ext cx="26982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nice 42">
              <a:extLst>
                <a:ext uri="{FF2B5EF4-FFF2-40B4-BE49-F238E27FC236}">
                  <a16:creationId xmlns:a16="http://schemas.microsoft.com/office/drawing/2014/main" id="{F169AD3C-8A6A-4D9E-BE6F-81C973DAC33F}"/>
                </a:ext>
              </a:extLst>
            </p:cNvPr>
            <p:cNvCxnSpPr/>
            <p:nvPr/>
          </p:nvCxnSpPr>
          <p:spPr>
            <a:xfrm>
              <a:off x="6227221" y="6022843"/>
              <a:ext cx="25483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6BA4BA2A-514D-4FFB-96CD-E420B1FE37DA}"/>
              </a:ext>
            </a:extLst>
          </p:cNvPr>
          <p:cNvSpPr txBox="1"/>
          <p:nvPr/>
        </p:nvSpPr>
        <p:spPr>
          <a:xfrm>
            <a:off x="4934216" y="6360528"/>
            <a:ext cx="131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 napětí</a:t>
            </a:r>
          </a:p>
        </p:txBody>
      </p:sp>
      <p:sp>
        <p:nvSpPr>
          <p:cNvPr id="48" name="Krychle 47">
            <a:extLst>
              <a:ext uri="{FF2B5EF4-FFF2-40B4-BE49-F238E27FC236}">
                <a16:creationId xmlns:a16="http://schemas.microsoft.com/office/drawing/2014/main" id="{4956EB15-B93F-48B7-86E2-9B68FF74FDE5}"/>
              </a:ext>
            </a:extLst>
          </p:cNvPr>
          <p:cNvSpPr/>
          <p:nvPr/>
        </p:nvSpPr>
        <p:spPr>
          <a:xfrm>
            <a:off x="7018046" y="3175313"/>
            <a:ext cx="1349115" cy="3187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>
            <a:extLst>
              <a:ext uri="{FF2B5EF4-FFF2-40B4-BE49-F238E27FC236}">
                <a16:creationId xmlns:a16="http://schemas.microsoft.com/office/drawing/2014/main" id="{515C037B-4380-47A9-AB81-032035FEFAAA}"/>
              </a:ext>
            </a:extLst>
          </p:cNvPr>
          <p:cNvSpPr/>
          <p:nvPr/>
        </p:nvSpPr>
        <p:spPr>
          <a:xfrm>
            <a:off x="7101863" y="2816358"/>
            <a:ext cx="174682" cy="407282"/>
          </a:xfrm>
          <a:prstGeom prst="cub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9" name="Skupina 118">
            <a:extLst>
              <a:ext uri="{FF2B5EF4-FFF2-40B4-BE49-F238E27FC236}">
                <a16:creationId xmlns:a16="http://schemas.microsoft.com/office/drawing/2014/main" id="{0A230C60-0CAF-45D7-B228-C88365088449}"/>
              </a:ext>
            </a:extLst>
          </p:cNvPr>
          <p:cNvGrpSpPr/>
          <p:nvPr/>
        </p:nvGrpSpPr>
        <p:grpSpPr>
          <a:xfrm>
            <a:off x="7188950" y="2421349"/>
            <a:ext cx="1168712" cy="440176"/>
            <a:chOff x="7188950" y="2421349"/>
            <a:chExt cx="1168712" cy="440176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CB9C6BA0-754E-453A-A8A8-C5DA23EC3C48}"/>
                </a:ext>
              </a:extLst>
            </p:cNvPr>
            <p:cNvSpPr/>
            <p:nvPr/>
          </p:nvSpPr>
          <p:spPr>
            <a:xfrm rot="19950046">
              <a:off x="7188950" y="2679348"/>
              <a:ext cx="850178" cy="182177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ukončení 50">
              <a:extLst>
                <a:ext uri="{FF2B5EF4-FFF2-40B4-BE49-F238E27FC236}">
                  <a16:creationId xmlns:a16="http://schemas.microsoft.com/office/drawing/2014/main" id="{67D5D7B0-61D1-46E6-9698-B9849EFE3618}"/>
                </a:ext>
              </a:extLst>
            </p:cNvPr>
            <p:cNvSpPr/>
            <p:nvPr/>
          </p:nvSpPr>
          <p:spPr>
            <a:xfrm rot="20343716">
              <a:off x="7932907" y="2421349"/>
              <a:ext cx="424755" cy="20865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2" name="Ovál 51">
            <a:extLst>
              <a:ext uri="{FF2B5EF4-FFF2-40B4-BE49-F238E27FC236}">
                <a16:creationId xmlns:a16="http://schemas.microsoft.com/office/drawing/2014/main" id="{3FDD420E-1D4B-41F2-AC3F-6F5E52EEFC8C}"/>
              </a:ext>
            </a:extLst>
          </p:cNvPr>
          <p:cNvSpPr/>
          <p:nvPr/>
        </p:nvSpPr>
        <p:spPr>
          <a:xfrm>
            <a:off x="7942011" y="3062464"/>
            <a:ext cx="87341" cy="140794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>
            <a:extLst>
              <a:ext uri="{FF2B5EF4-FFF2-40B4-BE49-F238E27FC236}">
                <a16:creationId xmlns:a16="http://schemas.microsoft.com/office/drawing/2014/main" id="{11CC3C3A-1F13-4696-8D15-61AECF1ADC9B}"/>
              </a:ext>
            </a:extLst>
          </p:cNvPr>
          <p:cNvSpPr/>
          <p:nvPr/>
        </p:nvSpPr>
        <p:spPr>
          <a:xfrm>
            <a:off x="7047099" y="3095000"/>
            <a:ext cx="87341" cy="140794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60028D5A-1C96-47CE-829A-41B327FE7D4C}"/>
              </a:ext>
            </a:extLst>
          </p:cNvPr>
          <p:cNvSpPr/>
          <p:nvPr/>
        </p:nvSpPr>
        <p:spPr>
          <a:xfrm>
            <a:off x="7829245" y="2840000"/>
            <a:ext cx="161925" cy="35999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AF21EF28-1222-42BC-A5D9-9A24E11DFAC7}"/>
              </a:ext>
            </a:extLst>
          </p:cNvPr>
          <p:cNvGrpSpPr/>
          <p:nvPr/>
        </p:nvGrpSpPr>
        <p:grpSpPr>
          <a:xfrm rot="789577">
            <a:off x="7178604" y="2695645"/>
            <a:ext cx="1245109" cy="317658"/>
            <a:chOff x="10998961" y="4991821"/>
            <a:chExt cx="1245109" cy="317658"/>
          </a:xfrm>
        </p:grpSpPr>
        <p:sp>
          <p:nvSpPr>
            <p:cNvPr id="57" name="Obdélník 56">
              <a:extLst>
                <a:ext uri="{FF2B5EF4-FFF2-40B4-BE49-F238E27FC236}">
                  <a16:creationId xmlns:a16="http://schemas.microsoft.com/office/drawing/2014/main" id="{B1FC0EAC-C546-4A67-A5A9-77120CFF09C7}"/>
                </a:ext>
              </a:extLst>
            </p:cNvPr>
            <p:cNvSpPr/>
            <p:nvPr/>
          </p:nvSpPr>
          <p:spPr>
            <a:xfrm rot="20744049">
              <a:off x="10998961" y="5171536"/>
              <a:ext cx="841466" cy="13794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ukončení 57">
              <a:extLst>
                <a:ext uri="{FF2B5EF4-FFF2-40B4-BE49-F238E27FC236}">
                  <a16:creationId xmlns:a16="http://schemas.microsoft.com/office/drawing/2014/main" id="{27796689-F72A-4ED4-94FC-3CCA59C615E2}"/>
                </a:ext>
              </a:extLst>
            </p:cNvPr>
            <p:cNvSpPr/>
            <p:nvPr/>
          </p:nvSpPr>
          <p:spPr>
            <a:xfrm rot="20913987">
              <a:off x="11819315" y="4991821"/>
              <a:ext cx="424755" cy="20865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>
            <a:extLst>
              <a:ext uri="{FF2B5EF4-FFF2-40B4-BE49-F238E27FC236}">
                <a16:creationId xmlns:a16="http://schemas.microsoft.com/office/drawing/2014/main" id="{CB22C352-26ED-49D6-8F90-E059AF741A60}"/>
              </a:ext>
            </a:extLst>
          </p:cNvPr>
          <p:cNvGrpSpPr/>
          <p:nvPr/>
        </p:nvGrpSpPr>
        <p:grpSpPr>
          <a:xfrm rot="10800000">
            <a:off x="4711593" y="2969782"/>
            <a:ext cx="1290153" cy="350379"/>
            <a:chOff x="7931444" y="614363"/>
            <a:chExt cx="2106439" cy="929364"/>
          </a:xfrm>
        </p:grpSpPr>
        <p:grpSp>
          <p:nvGrpSpPr>
            <p:cNvPr id="67" name="Skupina 66">
              <a:extLst>
                <a:ext uri="{FF2B5EF4-FFF2-40B4-BE49-F238E27FC236}">
                  <a16:creationId xmlns:a16="http://schemas.microsoft.com/office/drawing/2014/main" id="{8C9900C4-D897-4C07-AB1B-07EB3FBBF3E2}"/>
                </a:ext>
              </a:extLst>
            </p:cNvPr>
            <p:cNvGrpSpPr/>
            <p:nvPr/>
          </p:nvGrpSpPr>
          <p:grpSpPr>
            <a:xfrm>
              <a:off x="7931444" y="614363"/>
              <a:ext cx="2106439" cy="929364"/>
              <a:chOff x="7931445" y="614363"/>
              <a:chExt cx="1692240" cy="375068"/>
            </a:xfrm>
          </p:grpSpPr>
          <p:sp>
            <p:nvSpPr>
              <p:cNvPr id="70" name="Krychle 69">
                <a:extLst>
                  <a:ext uri="{FF2B5EF4-FFF2-40B4-BE49-F238E27FC236}">
                    <a16:creationId xmlns:a16="http://schemas.microsoft.com/office/drawing/2014/main" id="{241EE0F4-0412-4DB0-B163-368AE35552E5}"/>
                  </a:ext>
                </a:extLst>
              </p:cNvPr>
              <p:cNvSpPr/>
              <p:nvPr/>
            </p:nvSpPr>
            <p:spPr>
              <a:xfrm>
                <a:off x="7975116" y="614363"/>
                <a:ext cx="1648569" cy="350379"/>
              </a:xfrm>
              <a:prstGeom prst="cube">
                <a:avLst/>
              </a:pr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Krychle 70">
                <a:extLst>
                  <a:ext uri="{FF2B5EF4-FFF2-40B4-BE49-F238E27FC236}">
                    <a16:creationId xmlns:a16="http://schemas.microsoft.com/office/drawing/2014/main" id="{0B0048A9-C70C-4630-9FE0-61B8C822D4F0}"/>
                  </a:ext>
                </a:extLst>
              </p:cNvPr>
              <p:cNvSpPr/>
              <p:nvPr/>
            </p:nvSpPr>
            <p:spPr>
              <a:xfrm>
                <a:off x="7931445" y="620746"/>
                <a:ext cx="761380" cy="350666"/>
              </a:xfrm>
              <a:prstGeom prst="cub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Volný tvar: obrazec 71">
                <a:extLst>
                  <a:ext uri="{FF2B5EF4-FFF2-40B4-BE49-F238E27FC236}">
                    <a16:creationId xmlns:a16="http://schemas.microsoft.com/office/drawing/2014/main" id="{BA5E2C41-A439-4B93-9125-7FF0CC2B1943}"/>
                  </a:ext>
                </a:extLst>
              </p:cNvPr>
              <p:cNvSpPr/>
              <p:nvPr/>
            </p:nvSpPr>
            <p:spPr>
              <a:xfrm>
                <a:off x="8569312" y="624710"/>
                <a:ext cx="109993" cy="324509"/>
              </a:xfrm>
              <a:custGeom>
                <a:avLst/>
                <a:gdLst>
                  <a:gd name="connsiteX0" fmla="*/ 95003 w 109993"/>
                  <a:gd name="connsiteY0" fmla="*/ 4877 h 324509"/>
                  <a:gd name="connsiteX1" fmla="*/ 65022 w 109993"/>
                  <a:gd name="connsiteY1" fmla="*/ 79828 h 324509"/>
                  <a:gd name="connsiteX2" fmla="*/ 20052 w 109993"/>
                  <a:gd name="connsiteY2" fmla="*/ 109808 h 324509"/>
                  <a:gd name="connsiteX3" fmla="*/ 5062 w 109993"/>
                  <a:gd name="connsiteY3" fmla="*/ 319670 h 324509"/>
                  <a:gd name="connsiteX4" fmla="*/ 50032 w 109993"/>
                  <a:gd name="connsiteY4" fmla="*/ 289690 h 324509"/>
                  <a:gd name="connsiteX5" fmla="*/ 109993 w 109993"/>
                  <a:gd name="connsiteY5" fmla="*/ 229729 h 324509"/>
                  <a:gd name="connsiteX6" fmla="*/ 95003 w 109993"/>
                  <a:gd name="connsiteY6" fmla="*/ 4877 h 3245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9993" h="324509">
                    <a:moveTo>
                      <a:pt x="95003" y="4877"/>
                    </a:moveTo>
                    <a:cubicBezTo>
                      <a:pt x="87508" y="-20107"/>
                      <a:pt x="80662" y="57932"/>
                      <a:pt x="65022" y="79828"/>
                    </a:cubicBezTo>
                    <a:cubicBezTo>
                      <a:pt x="54551" y="94488"/>
                      <a:pt x="24421" y="92330"/>
                      <a:pt x="20052" y="109808"/>
                    </a:cubicBezTo>
                    <a:cubicBezTo>
                      <a:pt x="3043" y="177846"/>
                      <a:pt x="-6468" y="250492"/>
                      <a:pt x="5062" y="319670"/>
                    </a:cubicBezTo>
                    <a:cubicBezTo>
                      <a:pt x="8024" y="337441"/>
                      <a:pt x="36353" y="301414"/>
                      <a:pt x="50032" y="289690"/>
                    </a:cubicBezTo>
                    <a:cubicBezTo>
                      <a:pt x="71493" y="271295"/>
                      <a:pt x="109993" y="229729"/>
                      <a:pt x="109993" y="229729"/>
                    </a:cubicBezTo>
                    <a:cubicBezTo>
                      <a:pt x="84224" y="100882"/>
                      <a:pt x="102498" y="29861"/>
                      <a:pt x="95003" y="4877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Volný tvar: obrazec 72">
                <a:extLst>
                  <a:ext uri="{FF2B5EF4-FFF2-40B4-BE49-F238E27FC236}">
                    <a16:creationId xmlns:a16="http://schemas.microsoft.com/office/drawing/2014/main" id="{9EC0C736-B99A-49D5-B3E2-6F28AF3E4004}"/>
                  </a:ext>
                </a:extLst>
              </p:cNvPr>
              <p:cNvSpPr/>
              <p:nvPr/>
            </p:nvSpPr>
            <p:spPr>
              <a:xfrm>
                <a:off x="8543688" y="674557"/>
                <a:ext cx="285519" cy="314874"/>
              </a:xfrm>
              <a:custGeom>
                <a:avLst/>
                <a:gdLst>
                  <a:gd name="connsiteX0" fmla="*/ 285519 w 285519"/>
                  <a:gd name="connsiteY0" fmla="*/ 59961 h 314874"/>
                  <a:gd name="connsiteX1" fmla="*/ 15696 w 285519"/>
                  <a:gd name="connsiteY1" fmla="*/ 104932 h 314874"/>
                  <a:gd name="connsiteX2" fmla="*/ 705 w 285519"/>
                  <a:gd name="connsiteY2" fmla="*/ 164892 h 314874"/>
                  <a:gd name="connsiteX3" fmla="*/ 45676 w 285519"/>
                  <a:gd name="connsiteY3" fmla="*/ 284813 h 314874"/>
                  <a:gd name="connsiteX4" fmla="*/ 60666 w 285519"/>
                  <a:gd name="connsiteY4" fmla="*/ 239843 h 314874"/>
                  <a:gd name="connsiteX5" fmla="*/ 165597 w 285519"/>
                  <a:gd name="connsiteY5" fmla="*/ 224853 h 314874"/>
                  <a:gd name="connsiteX6" fmla="*/ 165597 w 285519"/>
                  <a:gd name="connsiteY6" fmla="*/ 44971 h 314874"/>
                  <a:gd name="connsiteX7" fmla="*/ 150607 w 285519"/>
                  <a:gd name="connsiteY7" fmla="*/ 0 h 314874"/>
                  <a:gd name="connsiteX8" fmla="*/ 150607 w 285519"/>
                  <a:gd name="connsiteY8" fmla="*/ 44971 h 3148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85519" h="314874">
                    <a:moveTo>
                      <a:pt x="285519" y="59961"/>
                    </a:moveTo>
                    <a:cubicBezTo>
                      <a:pt x="284956" y="59996"/>
                      <a:pt x="57611" y="21102"/>
                      <a:pt x="15696" y="104932"/>
                    </a:cubicBezTo>
                    <a:cubicBezTo>
                      <a:pt x="6482" y="123359"/>
                      <a:pt x="5702" y="144905"/>
                      <a:pt x="705" y="164892"/>
                    </a:cubicBezTo>
                    <a:cubicBezTo>
                      <a:pt x="3805" y="195895"/>
                      <a:pt x="-16070" y="387724"/>
                      <a:pt x="45676" y="284813"/>
                    </a:cubicBezTo>
                    <a:cubicBezTo>
                      <a:pt x="53805" y="271264"/>
                      <a:pt x="46533" y="246909"/>
                      <a:pt x="60666" y="239843"/>
                    </a:cubicBezTo>
                    <a:cubicBezTo>
                      <a:pt x="92268" y="224042"/>
                      <a:pt x="130620" y="229850"/>
                      <a:pt x="165597" y="224853"/>
                    </a:cubicBezTo>
                    <a:cubicBezTo>
                      <a:pt x="192947" y="142801"/>
                      <a:pt x="187910" y="178851"/>
                      <a:pt x="165597" y="44971"/>
                    </a:cubicBezTo>
                    <a:cubicBezTo>
                      <a:pt x="162999" y="29385"/>
                      <a:pt x="166408" y="0"/>
                      <a:pt x="150607" y="0"/>
                    </a:cubicBezTo>
                    <a:cubicBezTo>
                      <a:pt x="135617" y="0"/>
                      <a:pt x="150607" y="29981"/>
                      <a:pt x="150607" y="44971"/>
                    </a:cubicBezTo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8" name="Volný tvar: obrazec 67">
              <a:extLst>
                <a:ext uri="{FF2B5EF4-FFF2-40B4-BE49-F238E27FC236}">
                  <a16:creationId xmlns:a16="http://schemas.microsoft.com/office/drawing/2014/main" id="{C4F5F9E1-1446-43EA-AB66-12C04F09C7E8}"/>
                </a:ext>
              </a:extLst>
            </p:cNvPr>
            <p:cNvSpPr/>
            <p:nvPr/>
          </p:nvSpPr>
          <p:spPr>
            <a:xfrm>
              <a:off x="8678533" y="654666"/>
              <a:ext cx="270595" cy="844350"/>
            </a:xfrm>
            <a:custGeom>
              <a:avLst/>
              <a:gdLst>
                <a:gd name="connsiteX0" fmla="*/ 210634 w 270595"/>
                <a:gd name="connsiteY0" fmla="*/ 4901 h 844350"/>
                <a:gd name="connsiteX1" fmla="*/ 135683 w 270595"/>
                <a:gd name="connsiteY1" fmla="*/ 49872 h 844350"/>
                <a:gd name="connsiteX2" fmla="*/ 75723 w 270595"/>
                <a:gd name="connsiteY2" fmla="*/ 124823 h 844350"/>
                <a:gd name="connsiteX3" fmla="*/ 30752 w 270595"/>
                <a:gd name="connsiteY3" fmla="*/ 139813 h 844350"/>
                <a:gd name="connsiteX4" fmla="*/ 772 w 270595"/>
                <a:gd name="connsiteY4" fmla="*/ 184783 h 844350"/>
                <a:gd name="connsiteX5" fmla="*/ 15762 w 270595"/>
                <a:gd name="connsiteY5" fmla="*/ 469596 h 844350"/>
                <a:gd name="connsiteX6" fmla="*/ 30752 w 270595"/>
                <a:gd name="connsiteY6" fmla="*/ 844350 h 844350"/>
                <a:gd name="connsiteX7" fmla="*/ 45742 w 270595"/>
                <a:gd name="connsiteY7" fmla="*/ 799380 h 844350"/>
                <a:gd name="connsiteX8" fmla="*/ 120693 w 270595"/>
                <a:gd name="connsiteY8" fmla="*/ 754409 h 844350"/>
                <a:gd name="connsiteX9" fmla="*/ 150674 w 270595"/>
                <a:gd name="connsiteY9" fmla="*/ 724429 h 844350"/>
                <a:gd name="connsiteX10" fmla="*/ 195644 w 270595"/>
                <a:gd name="connsiteY10" fmla="*/ 709439 h 844350"/>
                <a:gd name="connsiteX11" fmla="*/ 240615 w 270595"/>
                <a:gd name="connsiteY11" fmla="*/ 679459 h 844350"/>
                <a:gd name="connsiteX12" fmla="*/ 255605 w 270595"/>
                <a:gd name="connsiteY12" fmla="*/ 454606 h 844350"/>
                <a:gd name="connsiteX13" fmla="*/ 270595 w 270595"/>
                <a:gd name="connsiteY13" fmla="*/ 409636 h 844350"/>
                <a:gd name="connsiteX14" fmla="*/ 255605 w 270595"/>
                <a:gd name="connsiteY14" fmla="*/ 64862 h 844350"/>
                <a:gd name="connsiteX15" fmla="*/ 225624 w 270595"/>
                <a:gd name="connsiteY15" fmla="*/ 34882 h 844350"/>
                <a:gd name="connsiteX16" fmla="*/ 210634 w 270595"/>
                <a:gd name="connsiteY16" fmla="*/ 4901 h 84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70595" h="844350">
                  <a:moveTo>
                    <a:pt x="210634" y="4901"/>
                  </a:moveTo>
                  <a:cubicBezTo>
                    <a:pt x="195644" y="7399"/>
                    <a:pt x="157805" y="30911"/>
                    <a:pt x="135683" y="49872"/>
                  </a:cubicBezTo>
                  <a:cubicBezTo>
                    <a:pt x="88029" y="90719"/>
                    <a:pt x="126157" y="94562"/>
                    <a:pt x="75723" y="124823"/>
                  </a:cubicBezTo>
                  <a:cubicBezTo>
                    <a:pt x="62174" y="132953"/>
                    <a:pt x="45742" y="134816"/>
                    <a:pt x="30752" y="139813"/>
                  </a:cubicBezTo>
                  <a:cubicBezTo>
                    <a:pt x="20759" y="154803"/>
                    <a:pt x="1590" y="166786"/>
                    <a:pt x="772" y="184783"/>
                  </a:cubicBezTo>
                  <a:cubicBezTo>
                    <a:pt x="-3545" y="279754"/>
                    <a:pt x="11445" y="374625"/>
                    <a:pt x="15762" y="469596"/>
                  </a:cubicBezTo>
                  <a:cubicBezTo>
                    <a:pt x="21439" y="594485"/>
                    <a:pt x="25755" y="719432"/>
                    <a:pt x="30752" y="844350"/>
                  </a:cubicBezTo>
                  <a:cubicBezTo>
                    <a:pt x="35749" y="829360"/>
                    <a:pt x="37612" y="812929"/>
                    <a:pt x="45742" y="799380"/>
                  </a:cubicBezTo>
                  <a:cubicBezTo>
                    <a:pt x="66318" y="765087"/>
                    <a:pt x="85322" y="766200"/>
                    <a:pt x="120693" y="754409"/>
                  </a:cubicBezTo>
                  <a:cubicBezTo>
                    <a:pt x="130687" y="744416"/>
                    <a:pt x="138555" y="731700"/>
                    <a:pt x="150674" y="724429"/>
                  </a:cubicBezTo>
                  <a:cubicBezTo>
                    <a:pt x="164223" y="716300"/>
                    <a:pt x="181511" y="716505"/>
                    <a:pt x="195644" y="709439"/>
                  </a:cubicBezTo>
                  <a:cubicBezTo>
                    <a:pt x="211758" y="701382"/>
                    <a:pt x="225625" y="689452"/>
                    <a:pt x="240615" y="679459"/>
                  </a:cubicBezTo>
                  <a:cubicBezTo>
                    <a:pt x="245612" y="604508"/>
                    <a:pt x="247310" y="529264"/>
                    <a:pt x="255605" y="454606"/>
                  </a:cubicBezTo>
                  <a:cubicBezTo>
                    <a:pt x="257350" y="438902"/>
                    <a:pt x="270595" y="425437"/>
                    <a:pt x="270595" y="409636"/>
                  </a:cubicBezTo>
                  <a:cubicBezTo>
                    <a:pt x="270595" y="294603"/>
                    <a:pt x="269311" y="179076"/>
                    <a:pt x="255605" y="64862"/>
                  </a:cubicBezTo>
                  <a:cubicBezTo>
                    <a:pt x="253921" y="50830"/>
                    <a:pt x="235618" y="44875"/>
                    <a:pt x="225624" y="34882"/>
                  </a:cubicBezTo>
                  <a:cubicBezTo>
                    <a:pt x="209054" y="-14829"/>
                    <a:pt x="225624" y="2403"/>
                    <a:pt x="210634" y="4901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9" name="Přímá spojnice 68">
              <a:extLst>
                <a:ext uri="{FF2B5EF4-FFF2-40B4-BE49-F238E27FC236}">
                  <a16:creationId xmlns:a16="http://schemas.microsoft.com/office/drawing/2014/main" id="{8CEB9B23-0865-4C36-9496-C4D72470B1C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659902" y="869430"/>
              <a:ext cx="28922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>
            <a:extLst>
              <a:ext uri="{FF2B5EF4-FFF2-40B4-BE49-F238E27FC236}">
                <a16:creationId xmlns:a16="http://schemas.microsoft.com/office/drawing/2014/main" id="{662AEF3D-547A-467D-8390-2C1F3E46DE1A}"/>
              </a:ext>
            </a:extLst>
          </p:cNvPr>
          <p:cNvGrpSpPr/>
          <p:nvPr/>
        </p:nvGrpSpPr>
        <p:grpSpPr>
          <a:xfrm>
            <a:off x="4088228" y="1452679"/>
            <a:ext cx="3099439" cy="1741139"/>
            <a:chOff x="4028612" y="1499016"/>
            <a:chExt cx="3099439" cy="1741139"/>
          </a:xfrm>
        </p:grpSpPr>
        <p:grpSp>
          <p:nvGrpSpPr>
            <p:cNvPr id="76" name="Skupina 75">
              <a:extLst>
                <a:ext uri="{FF2B5EF4-FFF2-40B4-BE49-F238E27FC236}">
                  <a16:creationId xmlns:a16="http://schemas.microsoft.com/office/drawing/2014/main" id="{865E964C-A567-4CC7-AB4E-2100A90FC3F0}"/>
                </a:ext>
              </a:extLst>
            </p:cNvPr>
            <p:cNvGrpSpPr/>
            <p:nvPr/>
          </p:nvGrpSpPr>
          <p:grpSpPr>
            <a:xfrm rot="11754557">
              <a:off x="6699710" y="3075554"/>
              <a:ext cx="428341" cy="164601"/>
              <a:chOff x="5120601" y="4992618"/>
              <a:chExt cx="356844" cy="150876"/>
            </a:xfrm>
          </p:grpSpPr>
          <p:sp>
            <p:nvSpPr>
              <p:cNvPr id="80" name="Vývojový diagram: ruční operace 79">
                <a:extLst>
                  <a:ext uri="{FF2B5EF4-FFF2-40B4-BE49-F238E27FC236}">
                    <a16:creationId xmlns:a16="http://schemas.microsoft.com/office/drawing/2014/main" id="{8A2D4597-C332-477A-8DFB-4B51C9541A9B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C36AEE76-A3F0-4AF8-95CF-F3B6BC5D3946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5" name="Skupina 84">
              <a:extLst>
                <a:ext uri="{FF2B5EF4-FFF2-40B4-BE49-F238E27FC236}">
                  <a16:creationId xmlns:a16="http://schemas.microsoft.com/office/drawing/2014/main" id="{F52806CE-9230-47BD-A32B-A096781544CE}"/>
                </a:ext>
              </a:extLst>
            </p:cNvPr>
            <p:cNvGrpSpPr/>
            <p:nvPr/>
          </p:nvGrpSpPr>
          <p:grpSpPr>
            <a:xfrm rot="19107845">
              <a:off x="4028612" y="1837091"/>
              <a:ext cx="428341" cy="164601"/>
              <a:chOff x="5120601" y="4992618"/>
              <a:chExt cx="356844" cy="150876"/>
            </a:xfrm>
          </p:grpSpPr>
          <p:sp>
            <p:nvSpPr>
              <p:cNvPr id="86" name="Vývojový diagram: ruční operace 85">
                <a:extLst>
                  <a:ext uri="{FF2B5EF4-FFF2-40B4-BE49-F238E27FC236}">
                    <a16:creationId xmlns:a16="http://schemas.microsoft.com/office/drawing/2014/main" id="{A02C2DC0-9AD4-41A9-AD14-431C76575F17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A62C7864-D8E0-4D22-90DE-B3CFB8416C27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0" name="Volný tvar: obrazec 99">
              <a:extLst>
                <a:ext uri="{FF2B5EF4-FFF2-40B4-BE49-F238E27FC236}">
                  <a16:creationId xmlns:a16="http://schemas.microsoft.com/office/drawing/2014/main" id="{27A16587-B29D-4B7B-8CA1-AB3D07F58598}"/>
                </a:ext>
              </a:extLst>
            </p:cNvPr>
            <p:cNvSpPr/>
            <p:nvPr/>
          </p:nvSpPr>
          <p:spPr>
            <a:xfrm>
              <a:off x="4332157" y="1499016"/>
              <a:ext cx="2338466" cy="1663909"/>
            </a:xfrm>
            <a:custGeom>
              <a:avLst/>
              <a:gdLst>
                <a:gd name="connsiteX0" fmla="*/ 0 w 2338466"/>
                <a:gd name="connsiteY0" fmla="*/ 299804 h 1663909"/>
                <a:gd name="connsiteX1" fmla="*/ 29981 w 2338466"/>
                <a:gd name="connsiteY1" fmla="*/ 224853 h 1663909"/>
                <a:gd name="connsiteX2" fmla="*/ 134912 w 2338466"/>
                <a:gd name="connsiteY2" fmla="*/ 89941 h 1663909"/>
                <a:gd name="connsiteX3" fmla="*/ 194873 w 2338466"/>
                <a:gd name="connsiteY3" fmla="*/ 44971 h 1663909"/>
                <a:gd name="connsiteX4" fmla="*/ 269823 w 2338466"/>
                <a:gd name="connsiteY4" fmla="*/ 29981 h 1663909"/>
                <a:gd name="connsiteX5" fmla="*/ 419725 w 2338466"/>
                <a:gd name="connsiteY5" fmla="*/ 0 h 1663909"/>
                <a:gd name="connsiteX6" fmla="*/ 749509 w 2338466"/>
                <a:gd name="connsiteY6" fmla="*/ 14991 h 1663909"/>
                <a:gd name="connsiteX7" fmla="*/ 794479 w 2338466"/>
                <a:gd name="connsiteY7" fmla="*/ 44971 h 1663909"/>
                <a:gd name="connsiteX8" fmla="*/ 884420 w 2338466"/>
                <a:gd name="connsiteY8" fmla="*/ 74951 h 1663909"/>
                <a:gd name="connsiteX9" fmla="*/ 974361 w 2338466"/>
                <a:gd name="connsiteY9" fmla="*/ 134912 h 1663909"/>
                <a:gd name="connsiteX10" fmla="*/ 1019332 w 2338466"/>
                <a:gd name="connsiteY10" fmla="*/ 164892 h 1663909"/>
                <a:gd name="connsiteX11" fmla="*/ 1094282 w 2338466"/>
                <a:gd name="connsiteY11" fmla="*/ 224853 h 1663909"/>
                <a:gd name="connsiteX12" fmla="*/ 1154243 w 2338466"/>
                <a:gd name="connsiteY12" fmla="*/ 314794 h 1663909"/>
                <a:gd name="connsiteX13" fmla="*/ 1199213 w 2338466"/>
                <a:gd name="connsiteY13" fmla="*/ 404735 h 1663909"/>
                <a:gd name="connsiteX14" fmla="*/ 1259174 w 2338466"/>
                <a:gd name="connsiteY14" fmla="*/ 494676 h 1663909"/>
                <a:gd name="connsiteX15" fmla="*/ 1319135 w 2338466"/>
                <a:gd name="connsiteY15" fmla="*/ 674558 h 1663909"/>
                <a:gd name="connsiteX16" fmla="*/ 1334125 w 2338466"/>
                <a:gd name="connsiteY16" fmla="*/ 719528 h 1663909"/>
                <a:gd name="connsiteX17" fmla="*/ 1364105 w 2338466"/>
                <a:gd name="connsiteY17" fmla="*/ 764499 h 1663909"/>
                <a:gd name="connsiteX18" fmla="*/ 1424066 w 2338466"/>
                <a:gd name="connsiteY18" fmla="*/ 899410 h 1663909"/>
                <a:gd name="connsiteX19" fmla="*/ 1469036 w 2338466"/>
                <a:gd name="connsiteY19" fmla="*/ 989351 h 1663909"/>
                <a:gd name="connsiteX20" fmla="*/ 1484027 w 2338466"/>
                <a:gd name="connsiteY20" fmla="*/ 1034322 h 1663909"/>
                <a:gd name="connsiteX21" fmla="*/ 1528997 w 2338466"/>
                <a:gd name="connsiteY21" fmla="*/ 1064302 h 1663909"/>
                <a:gd name="connsiteX22" fmla="*/ 1543987 w 2338466"/>
                <a:gd name="connsiteY22" fmla="*/ 1124263 h 1663909"/>
                <a:gd name="connsiteX23" fmla="*/ 1603948 w 2338466"/>
                <a:gd name="connsiteY23" fmla="*/ 1199214 h 1663909"/>
                <a:gd name="connsiteX24" fmla="*/ 1648918 w 2338466"/>
                <a:gd name="connsiteY24" fmla="*/ 1229194 h 1663909"/>
                <a:gd name="connsiteX25" fmla="*/ 1663909 w 2338466"/>
                <a:gd name="connsiteY25" fmla="*/ 1274164 h 1663909"/>
                <a:gd name="connsiteX26" fmla="*/ 1738859 w 2338466"/>
                <a:gd name="connsiteY26" fmla="*/ 1334125 h 1663909"/>
                <a:gd name="connsiteX27" fmla="*/ 1798820 w 2338466"/>
                <a:gd name="connsiteY27" fmla="*/ 1394086 h 1663909"/>
                <a:gd name="connsiteX28" fmla="*/ 1888761 w 2338466"/>
                <a:gd name="connsiteY28" fmla="*/ 1469036 h 1663909"/>
                <a:gd name="connsiteX29" fmla="*/ 1918741 w 2338466"/>
                <a:gd name="connsiteY29" fmla="*/ 1499017 h 1663909"/>
                <a:gd name="connsiteX30" fmla="*/ 2068643 w 2338466"/>
                <a:gd name="connsiteY30" fmla="*/ 1588958 h 1663909"/>
                <a:gd name="connsiteX31" fmla="*/ 2113613 w 2338466"/>
                <a:gd name="connsiteY31" fmla="*/ 1603948 h 1663909"/>
                <a:gd name="connsiteX32" fmla="*/ 2308486 w 2338466"/>
                <a:gd name="connsiteY32" fmla="*/ 1633928 h 1663909"/>
                <a:gd name="connsiteX33" fmla="*/ 2338466 w 2338466"/>
                <a:gd name="connsiteY33" fmla="*/ 1663909 h 1663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338466" h="1663909">
                  <a:moveTo>
                    <a:pt x="0" y="299804"/>
                  </a:moveTo>
                  <a:cubicBezTo>
                    <a:pt x="9994" y="274820"/>
                    <a:pt x="17096" y="248476"/>
                    <a:pt x="29981" y="224853"/>
                  </a:cubicBezTo>
                  <a:cubicBezTo>
                    <a:pt x="59689" y="170389"/>
                    <a:pt x="89181" y="129139"/>
                    <a:pt x="134912" y="89941"/>
                  </a:cubicBezTo>
                  <a:cubicBezTo>
                    <a:pt x="153881" y="73682"/>
                    <a:pt x="172043" y="55118"/>
                    <a:pt x="194873" y="44971"/>
                  </a:cubicBezTo>
                  <a:cubicBezTo>
                    <a:pt x="218155" y="34623"/>
                    <a:pt x="244952" y="35508"/>
                    <a:pt x="269823" y="29981"/>
                  </a:cubicBezTo>
                  <a:cubicBezTo>
                    <a:pt x="403999" y="164"/>
                    <a:pt x="243475" y="29377"/>
                    <a:pt x="419725" y="0"/>
                  </a:cubicBezTo>
                  <a:cubicBezTo>
                    <a:pt x="529653" y="4997"/>
                    <a:pt x="640251" y="1880"/>
                    <a:pt x="749509" y="14991"/>
                  </a:cubicBezTo>
                  <a:cubicBezTo>
                    <a:pt x="767396" y="17138"/>
                    <a:pt x="778016" y="37654"/>
                    <a:pt x="794479" y="44971"/>
                  </a:cubicBezTo>
                  <a:cubicBezTo>
                    <a:pt x="823357" y="57806"/>
                    <a:pt x="884420" y="74951"/>
                    <a:pt x="884420" y="74951"/>
                  </a:cubicBezTo>
                  <a:lnTo>
                    <a:pt x="974361" y="134912"/>
                  </a:lnTo>
                  <a:cubicBezTo>
                    <a:pt x="989351" y="144905"/>
                    <a:pt x="1006593" y="152153"/>
                    <a:pt x="1019332" y="164892"/>
                  </a:cubicBezTo>
                  <a:cubicBezTo>
                    <a:pt x="1062051" y="207612"/>
                    <a:pt x="1037553" y="187033"/>
                    <a:pt x="1094282" y="224853"/>
                  </a:cubicBezTo>
                  <a:cubicBezTo>
                    <a:pt x="1114269" y="254833"/>
                    <a:pt x="1142849" y="280611"/>
                    <a:pt x="1154243" y="314794"/>
                  </a:cubicBezTo>
                  <a:cubicBezTo>
                    <a:pt x="1191918" y="427820"/>
                    <a:pt x="1141099" y="288508"/>
                    <a:pt x="1199213" y="404735"/>
                  </a:cubicBezTo>
                  <a:cubicBezTo>
                    <a:pt x="1242601" y="491509"/>
                    <a:pt x="1173928" y="409428"/>
                    <a:pt x="1259174" y="494676"/>
                  </a:cubicBezTo>
                  <a:lnTo>
                    <a:pt x="1319135" y="674558"/>
                  </a:lnTo>
                  <a:cubicBezTo>
                    <a:pt x="1324132" y="689548"/>
                    <a:pt x="1325360" y="706381"/>
                    <a:pt x="1334125" y="719528"/>
                  </a:cubicBezTo>
                  <a:cubicBezTo>
                    <a:pt x="1344118" y="734518"/>
                    <a:pt x="1356788" y="748036"/>
                    <a:pt x="1364105" y="764499"/>
                  </a:cubicBezTo>
                  <a:cubicBezTo>
                    <a:pt x="1435459" y="925044"/>
                    <a:pt x="1356218" y="797639"/>
                    <a:pt x="1424066" y="899410"/>
                  </a:cubicBezTo>
                  <a:cubicBezTo>
                    <a:pt x="1461742" y="1012440"/>
                    <a:pt x="1410921" y="873123"/>
                    <a:pt x="1469036" y="989351"/>
                  </a:cubicBezTo>
                  <a:cubicBezTo>
                    <a:pt x="1476103" y="1003484"/>
                    <a:pt x="1474156" y="1021983"/>
                    <a:pt x="1484027" y="1034322"/>
                  </a:cubicBezTo>
                  <a:cubicBezTo>
                    <a:pt x="1495281" y="1048390"/>
                    <a:pt x="1514007" y="1054309"/>
                    <a:pt x="1528997" y="1064302"/>
                  </a:cubicBezTo>
                  <a:cubicBezTo>
                    <a:pt x="1533994" y="1084289"/>
                    <a:pt x="1535871" y="1105327"/>
                    <a:pt x="1543987" y="1124263"/>
                  </a:cubicBezTo>
                  <a:cubicBezTo>
                    <a:pt x="1554148" y="1147972"/>
                    <a:pt x="1582927" y="1182397"/>
                    <a:pt x="1603948" y="1199214"/>
                  </a:cubicBezTo>
                  <a:cubicBezTo>
                    <a:pt x="1618016" y="1210468"/>
                    <a:pt x="1633928" y="1219201"/>
                    <a:pt x="1648918" y="1229194"/>
                  </a:cubicBezTo>
                  <a:cubicBezTo>
                    <a:pt x="1653915" y="1244184"/>
                    <a:pt x="1655779" y="1260615"/>
                    <a:pt x="1663909" y="1274164"/>
                  </a:cubicBezTo>
                  <a:cubicBezTo>
                    <a:pt x="1681921" y="1304184"/>
                    <a:pt x="1713624" y="1312495"/>
                    <a:pt x="1738859" y="1334125"/>
                  </a:cubicBezTo>
                  <a:cubicBezTo>
                    <a:pt x="1760320" y="1352520"/>
                    <a:pt x="1778833" y="1374099"/>
                    <a:pt x="1798820" y="1394086"/>
                  </a:cubicBezTo>
                  <a:cubicBezTo>
                    <a:pt x="1905652" y="1500917"/>
                    <a:pt x="1784407" y="1385551"/>
                    <a:pt x="1888761" y="1469036"/>
                  </a:cubicBezTo>
                  <a:cubicBezTo>
                    <a:pt x="1899797" y="1477865"/>
                    <a:pt x="1907435" y="1490537"/>
                    <a:pt x="1918741" y="1499017"/>
                  </a:cubicBezTo>
                  <a:cubicBezTo>
                    <a:pt x="1966099" y="1534535"/>
                    <a:pt x="2014395" y="1565709"/>
                    <a:pt x="2068643" y="1588958"/>
                  </a:cubicBezTo>
                  <a:cubicBezTo>
                    <a:pt x="2083166" y="1595182"/>
                    <a:pt x="2098420" y="1599607"/>
                    <a:pt x="2113613" y="1603948"/>
                  </a:cubicBezTo>
                  <a:cubicBezTo>
                    <a:pt x="2196226" y="1627551"/>
                    <a:pt x="2199756" y="1621847"/>
                    <a:pt x="2308486" y="1633928"/>
                  </a:cubicBezTo>
                  <a:lnTo>
                    <a:pt x="2338466" y="1663909"/>
                  </a:ln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5" name="Skupina 104">
            <a:extLst>
              <a:ext uri="{FF2B5EF4-FFF2-40B4-BE49-F238E27FC236}">
                <a16:creationId xmlns:a16="http://schemas.microsoft.com/office/drawing/2014/main" id="{3580B09A-3934-4927-843D-061782B965AB}"/>
              </a:ext>
            </a:extLst>
          </p:cNvPr>
          <p:cNvGrpSpPr/>
          <p:nvPr/>
        </p:nvGrpSpPr>
        <p:grpSpPr>
          <a:xfrm>
            <a:off x="5240051" y="3066943"/>
            <a:ext cx="4179588" cy="2782188"/>
            <a:chOff x="6086591" y="3064393"/>
            <a:chExt cx="2877527" cy="2872970"/>
          </a:xfrm>
        </p:grpSpPr>
        <p:grpSp>
          <p:nvGrpSpPr>
            <p:cNvPr id="82" name="Skupina 81">
              <a:extLst>
                <a:ext uri="{FF2B5EF4-FFF2-40B4-BE49-F238E27FC236}">
                  <a16:creationId xmlns:a16="http://schemas.microsoft.com/office/drawing/2014/main" id="{DF445E83-E690-4CB7-B80C-D4519651A924}"/>
                </a:ext>
              </a:extLst>
            </p:cNvPr>
            <p:cNvGrpSpPr/>
            <p:nvPr/>
          </p:nvGrpSpPr>
          <p:grpSpPr>
            <a:xfrm rot="802343">
              <a:off x="8005907" y="3064393"/>
              <a:ext cx="428341" cy="164601"/>
              <a:chOff x="5120601" y="4992618"/>
              <a:chExt cx="356844" cy="150876"/>
            </a:xfrm>
          </p:grpSpPr>
          <p:sp>
            <p:nvSpPr>
              <p:cNvPr id="83" name="Vývojový diagram: ruční operace 82">
                <a:extLst>
                  <a:ext uri="{FF2B5EF4-FFF2-40B4-BE49-F238E27FC236}">
                    <a16:creationId xmlns:a16="http://schemas.microsoft.com/office/drawing/2014/main" id="{7EEF1EDB-C01A-40A2-8632-E7D99B130F57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F4CF5970-B910-46A8-8678-F5F04FD7778D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7" name="Skupina 96">
              <a:extLst>
                <a:ext uri="{FF2B5EF4-FFF2-40B4-BE49-F238E27FC236}">
                  <a16:creationId xmlns:a16="http://schemas.microsoft.com/office/drawing/2014/main" id="{2FBBA603-E939-4C4C-9456-0F28845991A3}"/>
                </a:ext>
              </a:extLst>
            </p:cNvPr>
            <p:cNvGrpSpPr/>
            <p:nvPr/>
          </p:nvGrpSpPr>
          <p:grpSpPr>
            <a:xfrm rot="18402763">
              <a:off x="5954721" y="5640892"/>
              <a:ext cx="428341" cy="164601"/>
              <a:chOff x="5120601" y="4992618"/>
              <a:chExt cx="356844" cy="150876"/>
            </a:xfrm>
          </p:grpSpPr>
          <p:sp>
            <p:nvSpPr>
              <p:cNvPr id="98" name="Vývojový diagram: ruční operace 97">
                <a:extLst>
                  <a:ext uri="{FF2B5EF4-FFF2-40B4-BE49-F238E27FC236}">
                    <a16:creationId xmlns:a16="http://schemas.microsoft.com/office/drawing/2014/main" id="{90E65E66-8D7D-4263-8072-FAF751082ABC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>
                <a:extLst>
                  <a:ext uri="{FF2B5EF4-FFF2-40B4-BE49-F238E27FC236}">
                    <a16:creationId xmlns:a16="http://schemas.microsoft.com/office/drawing/2014/main" id="{F1D46346-B682-40A7-AFB9-A316F4285FD6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1" name="Volný tvar: obrazec 100">
              <a:extLst>
                <a:ext uri="{FF2B5EF4-FFF2-40B4-BE49-F238E27FC236}">
                  <a16:creationId xmlns:a16="http://schemas.microsoft.com/office/drawing/2014/main" id="{3FE965C1-4403-4F80-951D-0DDD522D1132}"/>
                </a:ext>
              </a:extLst>
            </p:cNvPr>
            <p:cNvSpPr/>
            <p:nvPr/>
          </p:nvSpPr>
          <p:spPr>
            <a:xfrm>
              <a:off x="6235908" y="3131540"/>
              <a:ext cx="2728210" cy="2444801"/>
            </a:xfrm>
            <a:custGeom>
              <a:avLst/>
              <a:gdLst>
                <a:gd name="connsiteX0" fmla="*/ 0 w 2728210"/>
                <a:gd name="connsiteY0" fmla="*/ 2444801 h 2444801"/>
                <a:gd name="connsiteX1" fmla="*/ 59961 w 2728210"/>
                <a:gd name="connsiteY1" fmla="*/ 2324880 h 2444801"/>
                <a:gd name="connsiteX2" fmla="*/ 104931 w 2728210"/>
                <a:gd name="connsiteY2" fmla="*/ 2294899 h 2444801"/>
                <a:gd name="connsiteX3" fmla="*/ 179882 w 2728210"/>
                <a:gd name="connsiteY3" fmla="*/ 2249929 h 2444801"/>
                <a:gd name="connsiteX4" fmla="*/ 239843 w 2728210"/>
                <a:gd name="connsiteY4" fmla="*/ 2174978 h 2444801"/>
                <a:gd name="connsiteX5" fmla="*/ 344774 w 2728210"/>
                <a:gd name="connsiteY5" fmla="*/ 2130008 h 2444801"/>
                <a:gd name="connsiteX6" fmla="*/ 449705 w 2728210"/>
                <a:gd name="connsiteY6" fmla="*/ 2070047 h 2444801"/>
                <a:gd name="connsiteX7" fmla="*/ 539646 w 2728210"/>
                <a:gd name="connsiteY7" fmla="*/ 2040067 h 2444801"/>
                <a:gd name="connsiteX8" fmla="*/ 599607 w 2728210"/>
                <a:gd name="connsiteY8" fmla="*/ 2010086 h 2444801"/>
                <a:gd name="connsiteX9" fmla="*/ 734518 w 2728210"/>
                <a:gd name="connsiteY9" fmla="*/ 1995096 h 2444801"/>
                <a:gd name="connsiteX10" fmla="*/ 779489 w 2728210"/>
                <a:gd name="connsiteY10" fmla="*/ 1980106 h 2444801"/>
                <a:gd name="connsiteX11" fmla="*/ 899410 w 2728210"/>
                <a:gd name="connsiteY11" fmla="*/ 1965116 h 2444801"/>
                <a:gd name="connsiteX12" fmla="*/ 929390 w 2728210"/>
                <a:gd name="connsiteY12" fmla="*/ 1935135 h 2444801"/>
                <a:gd name="connsiteX13" fmla="*/ 974361 w 2728210"/>
                <a:gd name="connsiteY13" fmla="*/ 1920145 h 2444801"/>
                <a:gd name="connsiteX14" fmla="*/ 2293495 w 2728210"/>
                <a:gd name="connsiteY14" fmla="*/ 1905155 h 2444801"/>
                <a:gd name="connsiteX15" fmla="*/ 2338466 w 2728210"/>
                <a:gd name="connsiteY15" fmla="*/ 1890165 h 2444801"/>
                <a:gd name="connsiteX16" fmla="*/ 2443397 w 2728210"/>
                <a:gd name="connsiteY16" fmla="*/ 1845194 h 2444801"/>
                <a:gd name="connsiteX17" fmla="*/ 2518348 w 2728210"/>
                <a:gd name="connsiteY17" fmla="*/ 1770244 h 2444801"/>
                <a:gd name="connsiteX18" fmla="*/ 2563318 w 2728210"/>
                <a:gd name="connsiteY18" fmla="*/ 1665312 h 2444801"/>
                <a:gd name="connsiteX19" fmla="*/ 2578308 w 2728210"/>
                <a:gd name="connsiteY19" fmla="*/ 1620342 h 2444801"/>
                <a:gd name="connsiteX20" fmla="*/ 2608289 w 2728210"/>
                <a:gd name="connsiteY20" fmla="*/ 1470440 h 2444801"/>
                <a:gd name="connsiteX21" fmla="*/ 2653259 w 2728210"/>
                <a:gd name="connsiteY21" fmla="*/ 1335529 h 2444801"/>
                <a:gd name="connsiteX22" fmla="*/ 2668249 w 2728210"/>
                <a:gd name="connsiteY22" fmla="*/ 1275568 h 2444801"/>
                <a:gd name="connsiteX23" fmla="*/ 2683240 w 2728210"/>
                <a:gd name="connsiteY23" fmla="*/ 1230598 h 2444801"/>
                <a:gd name="connsiteX24" fmla="*/ 2728210 w 2728210"/>
                <a:gd name="connsiteY24" fmla="*/ 1035726 h 2444801"/>
                <a:gd name="connsiteX25" fmla="*/ 2713220 w 2728210"/>
                <a:gd name="connsiteY25" fmla="*/ 571030 h 2444801"/>
                <a:gd name="connsiteX26" fmla="*/ 2668249 w 2728210"/>
                <a:gd name="connsiteY26" fmla="*/ 421129 h 2444801"/>
                <a:gd name="connsiteX27" fmla="*/ 2623279 w 2728210"/>
                <a:gd name="connsiteY27" fmla="*/ 376158 h 2444801"/>
                <a:gd name="connsiteX28" fmla="*/ 2578308 w 2728210"/>
                <a:gd name="connsiteY28" fmla="*/ 301208 h 2444801"/>
                <a:gd name="connsiteX29" fmla="*/ 2503358 w 2728210"/>
                <a:gd name="connsiteY29" fmla="*/ 166296 h 2444801"/>
                <a:gd name="connsiteX30" fmla="*/ 2473377 w 2728210"/>
                <a:gd name="connsiteY30" fmla="*/ 136316 h 2444801"/>
                <a:gd name="connsiteX31" fmla="*/ 2383436 w 2728210"/>
                <a:gd name="connsiteY31" fmla="*/ 106335 h 2444801"/>
                <a:gd name="connsiteX32" fmla="*/ 2353456 w 2728210"/>
                <a:gd name="connsiteY32" fmla="*/ 61365 h 2444801"/>
                <a:gd name="connsiteX33" fmla="*/ 2263515 w 2728210"/>
                <a:gd name="connsiteY33" fmla="*/ 31385 h 2444801"/>
                <a:gd name="connsiteX34" fmla="*/ 2203554 w 2728210"/>
                <a:gd name="connsiteY34" fmla="*/ 1404 h 2444801"/>
                <a:gd name="connsiteX35" fmla="*/ 2173574 w 2728210"/>
                <a:gd name="connsiteY35" fmla="*/ 1404 h 2444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728210" h="2444801">
                  <a:moveTo>
                    <a:pt x="0" y="2444801"/>
                  </a:moveTo>
                  <a:cubicBezTo>
                    <a:pt x="14314" y="2409016"/>
                    <a:pt x="30024" y="2354818"/>
                    <a:pt x="59961" y="2324880"/>
                  </a:cubicBezTo>
                  <a:cubicBezTo>
                    <a:pt x="72700" y="2312141"/>
                    <a:pt x="90863" y="2306153"/>
                    <a:pt x="104931" y="2294899"/>
                  </a:cubicBezTo>
                  <a:cubicBezTo>
                    <a:pt x="163719" y="2247868"/>
                    <a:pt x="101789" y="2275960"/>
                    <a:pt x="179882" y="2249929"/>
                  </a:cubicBezTo>
                  <a:cubicBezTo>
                    <a:pt x="195921" y="2225870"/>
                    <a:pt x="214209" y="2192067"/>
                    <a:pt x="239843" y="2174978"/>
                  </a:cubicBezTo>
                  <a:cubicBezTo>
                    <a:pt x="276891" y="2150280"/>
                    <a:pt x="304799" y="2143333"/>
                    <a:pt x="344774" y="2130008"/>
                  </a:cubicBezTo>
                  <a:cubicBezTo>
                    <a:pt x="385340" y="2102963"/>
                    <a:pt x="402154" y="2089067"/>
                    <a:pt x="449705" y="2070047"/>
                  </a:cubicBezTo>
                  <a:cubicBezTo>
                    <a:pt x="479047" y="2058310"/>
                    <a:pt x="511380" y="2054200"/>
                    <a:pt x="539646" y="2040067"/>
                  </a:cubicBezTo>
                  <a:cubicBezTo>
                    <a:pt x="559633" y="2030073"/>
                    <a:pt x="577833" y="2015111"/>
                    <a:pt x="599607" y="2010086"/>
                  </a:cubicBezTo>
                  <a:cubicBezTo>
                    <a:pt x="643695" y="1999912"/>
                    <a:pt x="689548" y="2000093"/>
                    <a:pt x="734518" y="1995096"/>
                  </a:cubicBezTo>
                  <a:cubicBezTo>
                    <a:pt x="749508" y="1990099"/>
                    <a:pt x="763943" y="1982933"/>
                    <a:pt x="779489" y="1980106"/>
                  </a:cubicBezTo>
                  <a:cubicBezTo>
                    <a:pt x="819124" y="1972900"/>
                    <a:pt x="860824" y="1976692"/>
                    <a:pt x="899410" y="1965116"/>
                  </a:cubicBezTo>
                  <a:cubicBezTo>
                    <a:pt x="912947" y="1961055"/>
                    <a:pt x="917271" y="1942406"/>
                    <a:pt x="929390" y="1935135"/>
                  </a:cubicBezTo>
                  <a:cubicBezTo>
                    <a:pt x="942939" y="1927005"/>
                    <a:pt x="958564" y="1920492"/>
                    <a:pt x="974361" y="1920145"/>
                  </a:cubicBezTo>
                  <a:cubicBezTo>
                    <a:pt x="1413995" y="1910483"/>
                    <a:pt x="1853784" y="1910152"/>
                    <a:pt x="2293495" y="1905155"/>
                  </a:cubicBezTo>
                  <a:cubicBezTo>
                    <a:pt x="2308485" y="1900158"/>
                    <a:pt x="2323942" y="1896389"/>
                    <a:pt x="2338466" y="1890165"/>
                  </a:cubicBezTo>
                  <a:cubicBezTo>
                    <a:pt x="2468143" y="1834590"/>
                    <a:pt x="2337922" y="1880354"/>
                    <a:pt x="2443397" y="1845194"/>
                  </a:cubicBezTo>
                  <a:cubicBezTo>
                    <a:pt x="2468381" y="1820211"/>
                    <a:pt x="2511419" y="1804890"/>
                    <a:pt x="2518348" y="1770244"/>
                  </a:cubicBezTo>
                  <a:cubicBezTo>
                    <a:pt x="2536110" y="1681435"/>
                    <a:pt x="2515322" y="1713309"/>
                    <a:pt x="2563318" y="1665312"/>
                  </a:cubicBezTo>
                  <a:cubicBezTo>
                    <a:pt x="2568315" y="1650322"/>
                    <a:pt x="2574880" y="1635767"/>
                    <a:pt x="2578308" y="1620342"/>
                  </a:cubicBezTo>
                  <a:cubicBezTo>
                    <a:pt x="2598942" y="1527489"/>
                    <a:pt x="2584398" y="1548086"/>
                    <a:pt x="2608289" y="1470440"/>
                  </a:cubicBezTo>
                  <a:cubicBezTo>
                    <a:pt x="2622229" y="1425133"/>
                    <a:pt x="2641762" y="1381517"/>
                    <a:pt x="2653259" y="1335529"/>
                  </a:cubicBezTo>
                  <a:cubicBezTo>
                    <a:pt x="2658256" y="1315542"/>
                    <a:pt x="2662589" y="1295377"/>
                    <a:pt x="2668249" y="1275568"/>
                  </a:cubicBezTo>
                  <a:cubicBezTo>
                    <a:pt x="2672590" y="1260375"/>
                    <a:pt x="2679082" y="1245842"/>
                    <a:pt x="2683240" y="1230598"/>
                  </a:cubicBezTo>
                  <a:cubicBezTo>
                    <a:pt x="2710357" y="1131170"/>
                    <a:pt x="2710730" y="1123124"/>
                    <a:pt x="2728210" y="1035726"/>
                  </a:cubicBezTo>
                  <a:cubicBezTo>
                    <a:pt x="2723213" y="880827"/>
                    <a:pt x="2722061" y="725757"/>
                    <a:pt x="2713220" y="571030"/>
                  </a:cubicBezTo>
                  <a:cubicBezTo>
                    <a:pt x="2711985" y="549414"/>
                    <a:pt x="2671889" y="424769"/>
                    <a:pt x="2668249" y="421129"/>
                  </a:cubicBezTo>
                  <a:lnTo>
                    <a:pt x="2623279" y="376158"/>
                  </a:lnTo>
                  <a:cubicBezTo>
                    <a:pt x="2580814" y="248763"/>
                    <a:pt x="2640039" y="404093"/>
                    <a:pt x="2578308" y="301208"/>
                  </a:cubicBezTo>
                  <a:cubicBezTo>
                    <a:pt x="2521759" y="206961"/>
                    <a:pt x="2640868" y="303801"/>
                    <a:pt x="2503358" y="166296"/>
                  </a:cubicBezTo>
                  <a:cubicBezTo>
                    <a:pt x="2493364" y="156303"/>
                    <a:pt x="2486018" y="142636"/>
                    <a:pt x="2473377" y="136316"/>
                  </a:cubicBezTo>
                  <a:cubicBezTo>
                    <a:pt x="2445111" y="122183"/>
                    <a:pt x="2383436" y="106335"/>
                    <a:pt x="2383436" y="106335"/>
                  </a:cubicBezTo>
                  <a:cubicBezTo>
                    <a:pt x="2373443" y="91345"/>
                    <a:pt x="2368733" y="70913"/>
                    <a:pt x="2353456" y="61365"/>
                  </a:cubicBezTo>
                  <a:cubicBezTo>
                    <a:pt x="2326657" y="44616"/>
                    <a:pt x="2291781" y="45518"/>
                    <a:pt x="2263515" y="31385"/>
                  </a:cubicBezTo>
                  <a:cubicBezTo>
                    <a:pt x="2243528" y="21391"/>
                    <a:pt x="2224753" y="8471"/>
                    <a:pt x="2203554" y="1404"/>
                  </a:cubicBezTo>
                  <a:cubicBezTo>
                    <a:pt x="2194074" y="-1756"/>
                    <a:pt x="2183567" y="1404"/>
                    <a:pt x="2173574" y="1404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>
            <a:extLst>
              <a:ext uri="{FF2B5EF4-FFF2-40B4-BE49-F238E27FC236}">
                <a16:creationId xmlns:a16="http://schemas.microsoft.com/office/drawing/2014/main" id="{FAE30827-B93B-44E1-BDE6-2679108A59C3}"/>
              </a:ext>
            </a:extLst>
          </p:cNvPr>
          <p:cNvGrpSpPr/>
          <p:nvPr/>
        </p:nvGrpSpPr>
        <p:grpSpPr>
          <a:xfrm>
            <a:off x="1642836" y="1068913"/>
            <a:ext cx="4505193" cy="4852490"/>
            <a:chOff x="2353456" y="1229193"/>
            <a:chExt cx="3026937" cy="4708063"/>
          </a:xfrm>
        </p:grpSpPr>
        <p:grpSp>
          <p:nvGrpSpPr>
            <p:cNvPr id="77" name="Skupina 76">
              <a:extLst>
                <a:ext uri="{FF2B5EF4-FFF2-40B4-BE49-F238E27FC236}">
                  <a16:creationId xmlns:a16="http://schemas.microsoft.com/office/drawing/2014/main" id="{C1B4C750-6051-4A35-8A09-1B00566016F9}"/>
                </a:ext>
              </a:extLst>
            </p:cNvPr>
            <p:cNvGrpSpPr/>
            <p:nvPr/>
          </p:nvGrpSpPr>
          <p:grpSpPr>
            <a:xfrm rot="19019834">
              <a:off x="3712404" y="1934223"/>
              <a:ext cx="428341" cy="214799"/>
              <a:chOff x="4988298" y="4384087"/>
              <a:chExt cx="356844" cy="196888"/>
            </a:xfrm>
          </p:grpSpPr>
          <p:sp>
            <p:nvSpPr>
              <p:cNvPr id="78" name="Vývojový diagram: ruční operace 77">
                <a:extLst>
                  <a:ext uri="{FF2B5EF4-FFF2-40B4-BE49-F238E27FC236}">
                    <a16:creationId xmlns:a16="http://schemas.microsoft.com/office/drawing/2014/main" id="{DDB7279E-5911-4B25-A8EA-452793EC2660}"/>
                  </a:ext>
                </a:extLst>
              </p:cNvPr>
              <p:cNvSpPr/>
              <p:nvPr/>
            </p:nvSpPr>
            <p:spPr>
              <a:xfrm rot="3282438">
                <a:off x="5091282" y="4281103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12B1A373-D902-45D9-AE92-1972FB5EB741}"/>
                  </a:ext>
                </a:extLst>
              </p:cNvPr>
              <p:cNvSpPr/>
              <p:nvPr/>
            </p:nvSpPr>
            <p:spPr>
              <a:xfrm rot="19924536">
                <a:off x="5011095" y="4493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4" name="Skupina 93">
              <a:extLst>
                <a:ext uri="{FF2B5EF4-FFF2-40B4-BE49-F238E27FC236}">
                  <a16:creationId xmlns:a16="http://schemas.microsoft.com/office/drawing/2014/main" id="{68C2A8D7-4BE4-4E4B-9981-C9AF4CB59DED}"/>
                </a:ext>
              </a:extLst>
            </p:cNvPr>
            <p:cNvGrpSpPr/>
            <p:nvPr/>
          </p:nvGrpSpPr>
          <p:grpSpPr>
            <a:xfrm rot="16676964">
              <a:off x="5083922" y="5640785"/>
              <a:ext cx="428341" cy="164601"/>
              <a:chOff x="5120601" y="4992618"/>
              <a:chExt cx="356844" cy="150876"/>
            </a:xfrm>
          </p:grpSpPr>
          <p:sp>
            <p:nvSpPr>
              <p:cNvPr id="95" name="Vývojový diagram: ruční operace 94">
                <a:extLst>
                  <a:ext uri="{FF2B5EF4-FFF2-40B4-BE49-F238E27FC236}">
                    <a16:creationId xmlns:a16="http://schemas.microsoft.com/office/drawing/2014/main" id="{AADF25F3-2880-4D02-8A76-A3BA1AEBD6DD}"/>
                  </a:ext>
                </a:extLst>
              </p:cNvPr>
              <p:cNvSpPr/>
              <p:nvPr/>
            </p:nvSpPr>
            <p:spPr>
              <a:xfrm rot="4623575">
                <a:off x="5223585" y="4889634"/>
                <a:ext cx="150876" cy="356844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délník 95">
                <a:extLst>
                  <a:ext uri="{FF2B5EF4-FFF2-40B4-BE49-F238E27FC236}">
                    <a16:creationId xmlns:a16="http://schemas.microsoft.com/office/drawing/2014/main" id="{C64F3088-796F-45F0-BFDC-5818DB7B1B3F}"/>
                  </a:ext>
                </a:extLst>
              </p:cNvPr>
              <p:cNvSpPr/>
              <p:nvPr/>
            </p:nvSpPr>
            <p:spPr>
              <a:xfrm rot="20609204">
                <a:off x="5135705" y="5044674"/>
                <a:ext cx="119921" cy="873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2" name="Volný tvar: obrazec 101">
              <a:extLst>
                <a:ext uri="{FF2B5EF4-FFF2-40B4-BE49-F238E27FC236}">
                  <a16:creationId xmlns:a16="http://schemas.microsoft.com/office/drawing/2014/main" id="{1FDA8587-3DA7-4286-AE98-F674579EFF3E}"/>
                </a:ext>
              </a:extLst>
            </p:cNvPr>
            <p:cNvSpPr/>
            <p:nvPr/>
          </p:nvSpPr>
          <p:spPr>
            <a:xfrm>
              <a:off x="2353456" y="1229193"/>
              <a:ext cx="2938072" cy="4287187"/>
            </a:xfrm>
            <a:custGeom>
              <a:avLst/>
              <a:gdLst>
                <a:gd name="connsiteX0" fmla="*/ 2938072 w 2938072"/>
                <a:gd name="connsiteY0" fmla="*/ 4287187 h 4287187"/>
                <a:gd name="connsiteX1" fmla="*/ 2878111 w 2938072"/>
                <a:gd name="connsiteY1" fmla="*/ 4137286 h 4287187"/>
                <a:gd name="connsiteX2" fmla="*/ 2848131 w 2938072"/>
                <a:gd name="connsiteY2" fmla="*/ 4107305 h 4287187"/>
                <a:gd name="connsiteX3" fmla="*/ 2818151 w 2938072"/>
                <a:gd name="connsiteY3" fmla="*/ 4062335 h 4287187"/>
                <a:gd name="connsiteX4" fmla="*/ 2743200 w 2938072"/>
                <a:gd name="connsiteY4" fmla="*/ 3972394 h 4287187"/>
                <a:gd name="connsiteX5" fmla="*/ 2728210 w 2938072"/>
                <a:gd name="connsiteY5" fmla="*/ 3927423 h 4287187"/>
                <a:gd name="connsiteX6" fmla="*/ 2698229 w 2938072"/>
                <a:gd name="connsiteY6" fmla="*/ 3897443 h 4287187"/>
                <a:gd name="connsiteX7" fmla="*/ 2533337 w 2938072"/>
                <a:gd name="connsiteY7" fmla="*/ 3822492 h 4287187"/>
                <a:gd name="connsiteX8" fmla="*/ 2473377 w 2938072"/>
                <a:gd name="connsiteY8" fmla="*/ 3807502 h 4287187"/>
                <a:gd name="connsiteX9" fmla="*/ 2383436 w 2938072"/>
                <a:gd name="connsiteY9" fmla="*/ 3747541 h 4287187"/>
                <a:gd name="connsiteX10" fmla="*/ 2278505 w 2938072"/>
                <a:gd name="connsiteY10" fmla="*/ 3717561 h 4287187"/>
                <a:gd name="connsiteX11" fmla="*/ 1993692 w 2938072"/>
                <a:gd name="connsiteY11" fmla="*/ 3687581 h 4287187"/>
                <a:gd name="connsiteX12" fmla="*/ 1528996 w 2938072"/>
                <a:gd name="connsiteY12" fmla="*/ 3642610 h 4287187"/>
                <a:gd name="connsiteX13" fmla="*/ 1349114 w 2938072"/>
                <a:gd name="connsiteY13" fmla="*/ 3627620 h 4287187"/>
                <a:gd name="connsiteX14" fmla="*/ 1304144 w 2938072"/>
                <a:gd name="connsiteY14" fmla="*/ 3612630 h 4287187"/>
                <a:gd name="connsiteX15" fmla="*/ 1244183 w 2938072"/>
                <a:gd name="connsiteY15" fmla="*/ 3597640 h 4287187"/>
                <a:gd name="connsiteX16" fmla="*/ 1154242 w 2938072"/>
                <a:gd name="connsiteY16" fmla="*/ 3567659 h 4287187"/>
                <a:gd name="connsiteX17" fmla="*/ 1064301 w 2938072"/>
                <a:gd name="connsiteY17" fmla="*/ 3507699 h 4287187"/>
                <a:gd name="connsiteX18" fmla="*/ 1019331 w 2938072"/>
                <a:gd name="connsiteY18" fmla="*/ 3477718 h 4287187"/>
                <a:gd name="connsiteX19" fmla="*/ 914400 w 2938072"/>
                <a:gd name="connsiteY19" fmla="*/ 3417758 h 4287187"/>
                <a:gd name="connsiteX20" fmla="*/ 824459 w 2938072"/>
                <a:gd name="connsiteY20" fmla="*/ 3342807 h 4287187"/>
                <a:gd name="connsiteX21" fmla="*/ 749508 w 2938072"/>
                <a:gd name="connsiteY21" fmla="*/ 3282846 h 4287187"/>
                <a:gd name="connsiteX22" fmla="*/ 659567 w 2938072"/>
                <a:gd name="connsiteY22" fmla="*/ 3222886 h 4287187"/>
                <a:gd name="connsiteX23" fmla="*/ 614596 w 2938072"/>
                <a:gd name="connsiteY23" fmla="*/ 3192905 h 4287187"/>
                <a:gd name="connsiteX24" fmla="*/ 569626 w 2938072"/>
                <a:gd name="connsiteY24" fmla="*/ 3147935 h 4287187"/>
                <a:gd name="connsiteX25" fmla="*/ 434714 w 2938072"/>
                <a:gd name="connsiteY25" fmla="*/ 3043004 h 4287187"/>
                <a:gd name="connsiteX26" fmla="*/ 344774 w 2938072"/>
                <a:gd name="connsiteY26" fmla="*/ 2923082 h 4287187"/>
                <a:gd name="connsiteX27" fmla="*/ 269823 w 2938072"/>
                <a:gd name="connsiteY27" fmla="*/ 2833141 h 4287187"/>
                <a:gd name="connsiteX28" fmla="*/ 239842 w 2938072"/>
                <a:gd name="connsiteY28" fmla="*/ 2773181 h 4287187"/>
                <a:gd name="connsiteX29" fmla="*/ 119921 w 2938072"/>
                <a:gd name="connsiteY29" fmla="*/ 2623279 h 4287187"/>
                <a:gd name="connsiteX30" fmla="*/ 104931 w 2938072"/>
                <a:gd name="connsiteY30" fmla="*/ 2563318 h 4287187"/>
                <a:gd name="connsiteX31" fmla="*/ 59960 w 2938072"/>
                <a:gd name="connsiteY31" fmla="*/ 2428407 h 4287187"/>
                <a:gd name="connsiteX32" fmla="*/ 44970 w 2938072"/>
                <a:gd name="connsiteY32" fmla="*/ 2323476 h 4287187"/>
                <a:gd name="connsiteX33" fmla="*/ 14990 w 2938072"/>
                <a:gd name="connsiteY33" fmla="*/ 2278505 h 4287187"/>
                <a:gd name="connsiteX34" fmla="*/ 0 w 2938072"/>
                <a:gd name="connsiteY34" fmla="*/ 2053653 h 4287187"/>
                <a:gd name="connsiteX35" fmla="*/ 14990 w 2938072"/>
                <a:gd name="connsiteY35" fmla="*/ 1618938 h 4287187"/>
                <a:gd name="connsiteX36" fmla="*/ 44970 w 2938072"/>
                <a:gd name="connsiteY36" fmla="*/ 1469037 h 4287187"/>
                <a:gd name="connsiteX37" fmla="*/ 59960 w 2938072"/>
                <a:gd name="connsiteY37" fmla="*/ 1424066 h 4287187"/>
                <a:gd name="connsiteX38" fmla="*/ 74951 w 2938072"/>
                <a:gd name="connsiteY38" fmla="*/ 1364105 h 4287187"/>
                <a:gd name="connsiteX39" fmla="*/ 119921 w 2938072"/>
                <a:gd name="connsiteY39" fmla="*/ 1289155 h 4287187"/>
                <a:gd name="connsiteX40" fmla="*/ 149901 w 2938072"/>
                <a:gd name="connsiteY40" fmla="*/ 1184223 h 4287187"/>
                <a:gd name="connsiteX41" fmla="*/ 179882 w 2938072"/>
                <a:gd name="connsiteY41" fmla="*/ 1124263 h 4287187"/>
                <a:gd name="connsiteX42" fmla="*/ 194872 w 2938072"/>
                <a:gd name="connsiteY42" fmla="*/ 1064302 h 4287187"/>
                <a:gd name="connsiteX43" fmla="*/ 224852 w 2938072"/>
                <a:gd name="connsiteY43" fmla="*/ 1019332 h 4287187"/>
                <a:gd name="connsiteX44" fmla="*/ 284813 w 2938072"/>
                <a:gd name="connsiteY44" fmla="*/ 884420 h 4287187"/>
                <a:gd name="connsiteX45" fmla="*/ 329783 w 2938072"/>
                <a:gd name="connsiteY45" fmla="*/ 779489 h 4287187"/>
                <a:gd name="connsiteX46" fmla="*/ 344774 w 2938072"/>
                <a:gd name="connsiteY46" fmla="*/ 734518 h 4287187"/>
                <a:gd name="connsiteX47" fmla="*/ 374754 w 2938072"/>
                <a:gd name="connsiteY47" fmla="*/ 689548 h 4287187"/>
                <a:gd name="connsiteX48" fmla="*/ 449705 w 2938072"/>
                <a:gd name="connsiteY48" fmla="*/ 569627 h 4287187"/>
                <a:gd name="connsiteX49" fmla="*/ 479685 w 2938072"/>
                <a:gd name="connsiteY49" fmla="*/ 539646 h 4287187"/>
                <a:gd name="connsiteX50" fmla="*/ 494675 w 2938072"/>
                <a:gd name="connsiteY50" fmla="*/ 494676 h 4287187"/>
                <a:gd name="connsiteX51" fmla="*/ 599606 w 2938072"/>
                <a:gd name="connsiteY51" fmla="*/ 374755 h 4287187"/>
                <a:gd name="connsiteX52" fmla="*/ 644577 w 2938072"/>
                <a:gd name="connsiteY52" fmla="*/ 329784 h 4287187"/>
                <a:gd name="connsiteX53" fmla="*/ 704537 w 2938072"/>
                <a:gd name="connsiteY53" fmla="*/ 254833 h 4287187"/>
                <a:gd name="connsiteX54" fmla="*/ 764498 w 2938072"/>
                <a:gd name="connsiteY54" fmla="*/ 224853 h 4287187"/>
                <a:gd name="connsiteX55" fmla="*/ 869429 w 2938072"/>
                <a:gd name="connsiteY55" fmla="*/ 164892 h 4287187"/>
                <a:gd name="connsiteX56" fmla="*/ 944380 w 2938072"/>
                <a:gd name="connsiteY56" fmla="*/ 119922 h 4287187"/>
                <a:gd name="connsiteX57" fmla="*/ 974360 w 2938072"/>
                <a:gd name="connsiteY57" fmla="*/ 89941 h 4287187"/>
                <a:gd name="connsiteX58" fmla="*/ 1064301 w 2938072"/>
                <a:gd name="connsiteY58" fmla="*/ 59961 h 4287187"/>
                <a:gd name="connsiteX59" fmla="*/ 1154242 w 2938072"/>
                <a:gd name="connsiteY59" fmla="*/ 29981 h 4287187"/>
                <a:gd name="connsiteX60" fmla="*/ 1199213 w 2938072"/>
                <a:gd name="connsiteY60" fmla="*/ 14991 h 4287187"/>
                <a:gd name="connsiteX61" fmla="*/ 1304144 w 2938072"/>
                <a:gd name="connsiteY61" fmla="*/ 0 h 4287187"/>
                <a:gd name="connsiteX62" fmla="*/ 1514006 w 2938072"/>
                <a:gd name="connsiteY62" fmla="*/ 14991 h 4287187"/>
                <a:gd name="connsiteX63" fmla="*/ 1558977 w 2938072"/>
                <a:gd name="connsiteY63" fmla="*/ 89941 h 4287187"/>
                <a:gd name="connsiteX64" fmla="*/ 1588957 w 2938072"/>
                <a:gd name="connsiteY64" fmla="*/ 119922 h 4287187"/>
                <a:gd name="connsiteX65" fmla="*/ 1603947 w 2938072"/>
                <a:gd name="connsiteY65" fmla="*/ 479686 h 4287187"/>
                <a:gd name="connsiteX66" fmla="*/ 1618937 w 2938072"/>
                <a:gd name="connsiteY66" fmla="*/ 539646 h 4287187"/>
                <a:gd name="connsiteX67" fmla="*/ 1618937 w 2938072"/>
                <a:gd name="connsiteY67" fmla="*/ 629587 h 4287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2938072" h="4287187">
                  <a:moveTo>
                    <a:pt x="2938072" y="4287187"/>
                  </a:moveTo>
                  <a:cubicBezTo>
                    <a:pt x="2921818" y="4238426"/>
                    <a:pt x="2907523" y="4181403"/>
                    <a:pt x="2878111" y="4137286"/>
                  </a:cubicBezTo>
                  <a:cubicBezTo>
                    <a:pt x="2870271" y="4125527"/>
                    <a:pt x="2856960" y="4118341"/>
                    <a:pt x="2848131" y="4107305"/>
                  </a:cubicBezTo>
                  <a:cubicBezTo>
                    <a:pt x="2836877" y="4093237"/>
                    <a:pt x="2829684" y="4076175"/>
                    <a:pt x="2818151" y="4062335"/>
                  </a:cubicBezTo>
                  <a:cubicBezTo>
                    <a:pt x="2721968" y="3946916"/>
                    <a:pt x="2817634" y="4084045"/>
                    <a:pt x="2743200" y="3972394"/>
                  </a:cubicBezTo>
                  <a:cubicBezTo>
                    <a:pt x="2738203" y="3957404"/>
                    <a:pt x="2736340" y="3940972"/>
                    <a:pt x="2728210" y="3927423"/>
                  </a:cubicBezTo>
                  <a:cubicBezTo>
                    <a:pt x="2720939" y="3915304"/>
                    <a:pt x="2710348" y="3904714"/>
                    <a:pt x="2698229" y="3897443"/>
                  </a:cubicBezTo>
                  <a:cubicBezTo>
                    <a:pt x="2644264" y="3865064"/>
                    <a:pt x="2592391" y="3839364"/>
                    <a:pt x="2533337" y="3822492"/>
                  </a:cubicBezTo>
                  <a:cubicBezTo>
                    <a:pt x="2513528" y="3816832"/>
                    <a:pt x="2493364" y="3812499"/>
                    <a:pt x="2473377" y="3807502"/>
                  </a:cubicBezTo>
                  <a:cubicBezTo>
                    <a:pt x="2443397" y="3787515"/>
                    <a:pt x="2418082" y="3757440"/>
                    <a:pt x="2383436" y="3747541"/>
                  </a:cubicBezTo>
                  <a:cubicBezTo>
                    <a:pt x="2348459" y="3737548"/>
                    <a:pt x="2313950" y="3725741"/>
                    <a:pt x="2278505" y="3717561"/>
                  </a:cubicBezTo>
                  <a:cubicBezTo>
                    <a:pt x="2188553" y="3696803"/>
                    <a:pt x="2081145" y="3694308"/>
                    <a:pt x="1993692" y="3687581"/>
                  </a:cubicBezTo>
                  <a:cubicBezTo>
                    <a:pt x="1785149" y="3618065"/>
                    <a:pt x="1935328" y="3658863"/>
                    <a:pt x="1528996" y="3642610"/>
                  </a:cubicBezTo>
                  <a:cubicBezTo>
                    <a:pt x="1469035" y="3637613"/>
                    <a:pt x="1408755" y="3635572"/>
                    <a:pt x="1349114" y="3627620"/>
                  </a:cubicBezTo>
                  <a:cubicBezTo>
                    <a:pt x="1333452" y="3625532"/>
                    <a:pt x="1319337" y="3616971"/>
                    <a:pt x="1304144" y="3612630"/>
                  </a:cubicBezTo>
                  <a:cubicBezTo>
                    <a:pt x="1284335" y="3606970"/>
                    <a:pt x="1263916" y="3603560"/>
                    <a:pt x="1244183" y="3597640"/>
                  </a:cubicBezTo>
                  <a:cubicBezTo>
                    <a:pt x="1213914" y="3588559"/>
                    <a:pt x="1180537" y="3585189"/>
                    <a:pt x="1154242" y="3567659"/>
                  </a:cubicBezTo>
                  <a:lnTo>
                    <a:pt x="1064301" y="3507699"/>
                  </a:lnTo>
                  <a:cubicBezTo>
                    <a:pt x="1049311" y="3497706"/>
                    <a:pt x="1033744" y="3488527"/>
                    <a:pt x="1019331" y="3477718"/>
                  </a:cubicBezTo>
                  <a:cubicBezTo>
                    <a:pt x="946729" y="3423268"/>
                    <a:pt x="983072" y="3440649"/>
                    <a:pt x="914400" y="3417758"/>
                  </a:cubicBezTo>
                  <a:cubicBezTo>
                    <a:pt x="867306" y="3347118"/>
                    <a:pt x="906385" y="3389621"/>
                    <a:pt x="824459" y="3342807"/>
                  </a:cubicBezTo>
                  <a:cubicBezTo>
                    <a:pt x="721736" y="3284108"/>
                    <a:pt x="828307" y="3341945"/>
                    <a:pt x="749508" y="3282846"/>
                  </a:cubicBezTo>
                  <a:cubicBezTo>
                    <a:pt x="720683" y="3261227"/>
                    <a:pt x="689547" y="3242873"/>
                    <a:pt x="659567" y="3222886"/>
                  </a:cubicBezTo>
                  <a:cubicBezTo>
                    <a:pt x="644577" y="3212892"/>
                    <a:pt x="627335" y="3205644"/>
                    <a:pt x="614596" y="3192905"/>
                  </a:cubicBezTo>
                  <a:cubicBezTo>
                    <a:pt x="599606" y="3177915"/>
                    <a:pt x="585912" y="3161506"/>
                    <a:pt x="569626" y="3147935"/>
                  </a:cubicBezTo>
                  <a:cubicBezTo>
                    <a:pt x="525859" y="3111463"/>
                    <a:pt x="468897" y="3088581"/>
                    <a:pt x="434714" y="3043004"/>
                  </a:cubicBezTo>
                  <a:cubicBezTo>
                    <a:pt x="404734" y="3003030"/>
                    <a:pt x="380107" y="2958414"/>
                    <a:pt x="344774" y="2923082"/>
                  </a:cubicBezTo>
                  <a:cubicBezTo>
                    <a:pt x="310563" y="2888872"/>
                    <a:pt x="299521" y="2880658"/>
                    <a:pt x="269823" y="2833141"/>
                  </a:cubicBezTo>
                  <a:cubicBezTo>
                    <a:pt x="257980" y="2814192"/>
                    <a:pt x="253561" y="2790820"/>
                    <a:pt x="239842" y="2773181"/>
                  </a:cubicBezTo>
                  <a:cubicBezTo>
                    <a:pt x="72628" y="2558192"/>
                    <a:pt x="242165" y="2827017"/>
                    <a:pt x="119921" y="2623279"/>
                  </a:cubicBezTo>
                  <a:cubicBezTo>
                    <a:pt x="114924" y="2603292"/>
                    <a:pt x="110990" y="2583009"/>
                    <a:pt x="104931" y="2563318"/>
                  </a:cubicBezTo>
                  <a:cubicBezTo>
                    <a:pt x="90990" y="2518011"/>
                    <a:pt x="59960" y="2428407"/>
                    <a:pt x="59960" y="2428407"/>
                  </a:cubicBezTo>
                  <a:cubicBezTo>
                    <a:pt x="54963" y="2393430"/>
                    <a:pt x="55122" y="2357318"/>
                    <a:pt x="44970" y="2323476"/>
                  </a:cubicBezTo>
                  <a:cubicBezTo>
                    <a:pt x="39793" y="2306220"/>
                    <a:pt x="17952" y="2296276"/>
                    <a:pt x="14990" y="2278505"/>
                  </a:cubicBezTo>
                  <a:cubicBezTo>
                    <a:pt x="2641" y="2204410"/>
                    <a:pt x="4997" y="2128604"/>
                    <a:pt x="0" y="2053653"/>
                  </a:cubicBezTo>
                  <a:cubicBezTo>
                    <a:pt x="4997" y="1908748"/>
                    <a:pt x="6718" y="1763693"/>
                    <a:pt x="14990" y="1618938"/>
                  </a:cubicBezTo>
                  <a:cubicBezTo>
                    <a:pt x="17093" y="1582127"/>
                    <a:pt x="33639" y="1508696"/>
                    <a:pt x="44970" y="1469037"/>
                  </a:cubicBezTo>
                  <a:cubicBezTo>
                    <a:pt x="49311" y="1453844"/>
                    <a:pt x="55619" y="1439259"/>
                    <a:pt x="59960" y="1424066"/>
                  </a:cubicBezTo>
                  <a:cubicBezTo>
                    <a:pt x="65620" y="1404257"/>
                    <a:pt x="66584" y="1382931"/>
                    <a:pt x="74951" y="1364105"/>
                  </a:cubicBezTo>
                  <a:cubicBezTo>
                    <a:pt x="86784" y="1337481"/>
                    <a:pt x="104931" y="1314138"/>
                    <a:pt x="119921" y="1289155"/>
                  </a:cubicBezTo>
                  <a:cubicBezTo>
                    <a:pt x="127527" y="1258731"/>
                    <a:pt x="136999" y="1214328"/>
                    <a:pt x="149901" y="1184223"/>
                  </a:cubicBezTo>
                  <a:cubicBezTo>
                    <a:pt x="158704" y="1163684"/>
                    <a:pt x="169888" y="1144250"/>
                    <a:pt x="179882" y="1124263"/>
                  </a:cubicBezTo>
                  <a:cubicBezTo>
                    <a:pt x="184879" y="1104276"/>
                    <a:pt x="186756" y="1083238"/>
                    <a:pt x="194872" y="1064302"/>
                  </a:cubicBezTo>
                  <a:cubicBezTo>
                    <a:pt x="201969" y="1047743"/>
                    <a:pt x="218526" y="1036201"/>
                    <a:pt x="224852" y="1019332"/>
                  </a:cubicBezTo>
                  <a:cubicBezTo>
                    <a:pt x="279548" y="873474"/>
                    <a:pt x="190424" y="1010272"/>
                    <a:pt x="284813" y="884420"/>
                  </a:cubicBezTo>
                  <a:cubicBezTo>
                    <a:pt x="316009" y="759632"/>
                    <a:pt x="278024" y="883006"/>
                    <a:pt x="329783" y="779489"/>
                  </a:cubicBezTo>
                  <a:cubicBezTo>
                    <a:pt x="336850" y="765356"/>
                    <a:pt x="337707" y="748651"/>
                    <a:pt x="344774" y="734518"/>
                  </a:cubicBezTo>
                  <a:cubicBezTo>
                    <a:pt x="352831" y="718404"/>
                    <a:pt x="365206" y="704825"/>
                    <a:pt x="374754" y="689548"/>
                  </a:cubicBezTo>
                  <a:cubicBezTo>
                    <a:pt x="386035" y="671498"/>
                    <a:pt x="430125" y="594102"/>
                    <a:pt x="449705" y="569627"/>
                  </a:cubicBezTo>
                  <a:cubicBezTo>
                    <a:pt x="458534" y="558591"/>
                    <a:pt x="469692" y="549640"/>
                    <a:pt x="479685" y="539646"/>
                  </a:cubicBezTo>
                  <a:cubicBezTo>
                    <a:pt x="484682" y="524656"/>
                    <a:pt x="487609" y="508809"/>
                    <a:pt x="494675" y="494676"/>
                  </a:cubicBezTo>
                  <a:cubicBezTo>
                    <a:pt x="519466" y="445094"/>
                    <a:pt x="560528" y="413833"/>
                    <a:pt x="599606" y="374755"/>
                  </a:cubicBezTo>
                  <a:cubicBezTo>
                    <a:pt x="614596" y="359765"/>
                    <a:pt x="632818" y="347423"/>
                    <a:pt x="644577" y="329784"/>
                  </a:cubicBezTo>
                  <a:cubicBezTo>
                    <a:pt x="660612" y="305731"/>
                    <a:pt x="678907" y="271920"/>
                    <a:pt x="704537" y="254833"/>
                  </a:cubicBezTo>
                  <a:cubicBezTo>
                    <a:pt x="723130" y="242438"/>
                    <a:pt x="745549" y="236696"/>
                    <a:pt x="764498" y="224853"/>
                  </a:cubicBezTo>
                  <a:cubicBezTo>
                    <a:pt x="868216" y="160029"/>
                    <a:pt x="781078" y="194342"/>
                    <a:pt x="869429" y="164892"/>
                  </a:cubicBezTo>
                  <a:cubicBezTo>
                    <a:pt x="945399" y="88924"/>
                    <a:pt x="847077" y="178305"/>
                    <a:pt x="944380" y="119922"/>
                  </a:cubicBezTo>
                  <a:cubicBezTo>
                    <a:pt x="956499" y="112651"/>
                    <a:pt x="961719" y="96261"/>
                    <a:pt x="974360" y="89941"/>
                  </a:cubicBezTo>
                  <a:cubicBezTo>
                    <a:pt x="1002626" y="75808"/>
                    <a:pt x="1034321" y="69954"/>
                    <a:pt x="1064301" y="59961"/>
                  </a:cubicBezTo>
                  <a:lnTo>
                    <a:pt x="1154242" y="29981"/>
                  </a:lnTo>
                  <a:cubicBezTo>
                    <a:pt x="1169232" y="24984"/>
                    <a:pt x="1183571" y="17226"/>
                    <a:pt x="1199213" y="14991"/>
                  </a:cubicBezTo>
                  <a:lnTo>
                    <a:pt x="1304144" y="0"/>
                  </a:lnTo>
                  <a:cubicBezTo>
                    <a:pt x="1374098" y="4997"/>
                    <a:pt x="1445075" y="2066"/>
                    <a:pt x="1514006" y="14991"/>
                  </a:cubicBezTo>
                  <a:cubicBezTo>
                    <a:pt x="1548244" y="21411"/>
                    <a:pt x="1547250" y="70395"/>
                    <a:pt x="1558977" y="89941"/>
                  </a:cubicBezTo>
                  <a:cubicBezTo>
                    <a:pt x="1566248" y="102060"/>
                    <a:pt x="1578964" y="109928"/>
                    <a:pt x="1588957" y="119922"/>
                  </a:cubicBezTo>
                  <a:cubicBezTo>
                    <a:pt x="1593954" y="239843"/>
                    <a:pt x="1595396" y="359966"/>
                    <a:pt x="1603947" y="479686"/>
                  </a:cubicBezTo>
                  <a:cubicBezTo>
                    <a:pt x="1605415" y="500235"/>
                    <a:pt x="1616887" y="519146"/>
                    <a:pt x="1618937" y="539646"/>
                  </a:cubicBezTo>
                  <a:cubicBezTo>
                    <a:pt x="1621920" y="569478"/>
                    <a:pt x="1618937" y="599607"/>
                    <a:pt x="1618937" y="629587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3" name="TextovéPole 102">
            <a:extLst>
              <a:ext uri="{FF2B5EF4-FFF2-40B4-BE49-F238E27FC236}">
                <a16:creationId xmlns:a16="http://schemas.microsoft.com/office/drawing/2014/main" id="{E8551E38-5992-4322-A48A-8798C1E588D7}"/>
              </a:ext>
            </a:extLst>
          </p:cNvPr>
          <p:cNvSpPr txBox="1"/>
          <p:nvPr/>
        </p:nvSpPr>
        <p:spPr>
          <a:xfrm>
            <a:off x="449705" y="269823"/>
            <a:ext cx="9355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 na nožový kontakt spínače. Jaký pól má elektromagnet? Má jižní pól.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14DB1D1D-ECD1-4F47-9A5B-3F120B225E29}"/>
              </a:ext>
            </a:extLst>
          </p:cNvPr>
          <p:cNvSpPr/>
          <p:nvPr/>
        </p:nvSpPr>
        <p:spPr>
          <a:xfrm>
            <a:off x="8212971" y="254006"/>
            <a:ext cx="1711655" cy="5088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5176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81481E-6 L 0.05469 -0.00023 " pathEditMode="relative" rAng="0" ptsTypes="AA">
                                      <p:cBhvr>
                                        <p:cTn id="1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4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1181C46-D16B-4BC1-B0D9-3680EE7408CD}"/>
              </a:ext>
            </a:extLst>
          </p:cNvPr>
          <p:cNvSpPr txBox="1"/>
          <p:nvPr/>
        </p:nvSpPr>
        <p:spPr>
          <a:xfrm>
            <a:off x="826384" y="300038"/>
            <a:ext cx="105392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Pokusem se můžeme přesvědčit, že magnetické pole elektromagnetu je tím silnější,</a:t>
            </a:r>
          </a:p>
          <a:p>
            <a:r>
              <a:rPr lang="cs-CZ" sz="2400" dirty="0"/>
              <a:t>čím má cívka více závitů.</a:t>
            </a:r>
          </a:p>
          <a:p>
            <a:endParaRPr lang="cs-CZ" sz="2400" dirty="0"/>
          </a:p>
        </p:txBody>
      </p:sp>
      <p:grpSp>
        <p:nvGrpSpPr>
          <p:cNvPr id="77" name="Skupina 76">
            <a:extLst>
              <a:ext uri="{FF2B5EF4-FFF2-40B4-BE49-F238E27FC236}">
                <a16:creationId xmlns:a16="http://schemas.microsoft.com/office/drawing/2014/main" id="{1190F38F-37DD-4757-AA76-A502501BE7AF}"/>
              </a:ext>
            </a:extLst>
          </p:cNvPr>
          <p:cNvGrpSpPr/>
          <p:nvPr/>
        </p:nvGrpSpPr>
        <p:grpSpPr>
          <a:xfrm>
            <a:off x="918927" y="3350632"/>
            <a:ext cx="2695812" cy="3384740"/>
            <a:chOff x="900113" y="666139"/>
            <a:chExt cx="3857625" cy="6587266"/>
          </a:xfrm>
        </p:grpSpPr>
        <p:sp>
          <p:nvSpPr>
            <p:cNvPr id="78" name="Obdélník 77">
              <a:extLst>
                <a:ext uri="{FF2B5EF4-FFF2-40B4-BE49-F238E27FC236}">
                  <a16:creationId xmlns:a16="http://schemas.microsoft.com/office/drawing/2014/main" id="{5C5BCB04-27DA-4808-AD94-4ABF415408A6}"/>
                </a:ext>
              </a:extLst>
            </p:cNvPr>
            <p:cNvSpPr/>
            <p:nvPr/>
          </p:nvSpPr>
          <p:spPr>
            <a:xfrm>
              <a:off x="2241691" y="666139"/>
              <a:ext cx="1185862" cy="42005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bdélník 87">
              <a:extLst>
                <a:ext uri="{FF2B5EF4-FFF2-40B4-BE49-F238E27FC236}">
                  <a16:creationId xmlns:a16="http://schemas.microsoft.com/office/drawing/2014/main" id="{89152B0B-4A9C-44B3-8181-59D885A38A94}"/>
                </a:ext>
              </a:extLst>
            </p:cNvPr>
            <p:cNvSpPr/>
            <p:nvPr/>
          </p:nvSpPr>
          <p:spPr>
            <a:xfrm>
              <a:off x="1357314" y="1914525"/>
              <a:ext cx="2957512" cy="26003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>
              <a:extLst>
                <a:ext uri="{FF2B5EF4-FFF2-40B4-BE49-F238E27FC236}">
                  <a16:creationId xmlns:a16="http://schemas.microsoft.com/office/drawing/2014/main" id="{A94B8666-51E4-4748-A2D4-9DF883B0EE2C}"/>
                </a:ext>
              </a:extLst>
            </p:cNvPr>
            <p:cNvSpPr/>
            <p:nvPr/>
          </p:nvSpPr>
          <p:spPr>
            <a:xfrm>
              <a:off x="900113" y="4514848"/>
              <a:ext cx="971550" cy="2689592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80">
              <a:extLst>
                <a:ext uri="{FF2B5EF4-FFF2-40B4-BE49-F238E27FC236}">
                  <a16:creationId xmlns:a16="http://schemas.microsoft.com/office/drawing/2014/main" id="{C3CB0622-8A52-484F-852D-609CB39DEA9A}"/>
                </a:ext>
              </a:extLst>
            </p:cNvPr>
            <p:cNvSpPr/>
            <p:nvPr/>
          </p:nvSpPr>
          <p:spPr>
            <a:xfrm>
              <a:off x="3786188" y="4514848"/>
              <a:ext cx="971550" cy="2738557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2" name="Skupina 81">
              <a:extLst>
                <a:ext uri="{FF2B5EF4-FFF2-40B4-BE49-F238E27FC236}">
                  <a16:creationId xmlns:a16="http://schemas.microsoft.com/office/drawing/2014/main" id="{885E18F6-542D-4B27-A62C-22692D2114B5}"/>
                </a:ext>
              </a:extLst>
            </p:cNvPr>
            <p:cNvGrpSpPr/>
            <p:nvPr/>
          </p:nvGrpSpPr>
          <p:grpSpPr>
            <a:xfrm>
              <a:off x="2638427" y="3983026"/>
              <a:ext cx="328607" cy="313688"/>
              <a:chOff x="5929313" y="1328919"/>
              <a:chExt cx="328607" cy="313688"/>
            </a:xfrm>
          </p:grpSpPr>
          <p:sp>
            <p:nvSpPr>
              <p:cNvPr id="86" name="Ovál 85">
                <a:extLst>
                  <a:ext uri="{FF2B5EF4-FFF2-40B4-BE49-F238E27FC236}">
                    <a16:creationId xmlns:a16="http://schemas.microsoft.com/office/drawing/2014/main" id="{243C0823-A0A8-4543-844E-98516597AD68}"/>
                  </a:ext>
                </a:extLst>
              </p:cNvPr>
              <p:cNvSpPr/>
              <p:nvPr/>
            </p:nvSpPr>
            <p:spPr>
              <a:xfrm>
                <a:off x="5929313" y="1328919"/>
                <a:ext cx="328607" cy="31368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>
                <a:extLst>
                  <a:ext uri="{FF2B5EF4-FFF2-40B4-BE49-F238E27FC236}">
                    <a16:creationId xmlns:a16="http://schemas.microsoft.com/office/drawing/2014/main" id="{F227594D-3749-44D0-98F5-80806F389C71}"/>
                  </a:ext>
                </a:extLst>
              </p:cNvPr>
              <p:cNvSpPr/>
              <p:nvPr/>
            </p:nvSpPr>
            <p:spPr>
              <a:xfrm>
                <a:off x="5985018" y="1412423"/>
                <a:ext cx="210105" cy="18541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3" name="Skupina 82">
              <a:extLst>
                <a:ext uri="{FF2B5EF4-FFF2-40B4-BE49-F238E27FC236}">
                  <a16:creationId xmlns:a16="http://schemas.microsoft.com/office/drawing/2014/main" id="{B0C0041A-A67B-4AAD-8118-3600AB3DF43A}"/>
                </a:ext>
              </a:extLst>
            </p:cNvPr>
            <p:cNvGrpSpPr/>
            <p:nvPr/>
          </p:nvGrpSpPr>
          <p:grpSpPr>
            <a:xfrm>
              <a:off x="2671765" y="2227885"/>
              <a:ext cx="328607" cy="313688"/>
              <a:chOff x="5929313" y="1328919"/>
              <a:chExt cx="328607" cy="313688"/>
            </a:xfrm>
          </p:grpSpPr>
          <p:sp>
            <p:nvSpPr>
              <p:cNvPr id="84" name="Ovál 83">
                <a:extLst>
                  <a:ext uri="{FF2B5EF4-FFF2-40B4-BE49-F238E27FC236}">
                    <a16:creationId xmlns:a16="http://schemas.microsoft.com/office/drawing/2014/main" id="{0693DDEE-8EF1-44A3-A552-156963B7B255}"/>
                  </a:ext>
                </a:extLst>
              </p:cNvPr>
              <p:cNvSpPr/>
              <p:nvPr/>
            </p:nvSpPr>
            <p:spPr>
              <a:xfrm>
                <a:off x="5929313" y="1328919"/>
                <a:ext cx="328607" cy="31368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>
                <a:extLst>
                  <a:ext uri="{FF2B5EF4-FFF2-40B4-BE49-F238E27FC236}">
                    <a16:creationId xmlns:a16="http://schemas.microsoft.com/office/drawing/2014/main" id="{6AAB8C36-6F40-4C76-8989-4B73CB3039DB}"/>
                  </a:ext>
                </a:extLst>
              </p:cNvPr>
              <p:cNvSpPr/>
              <p:nvPr/>
            </p:nvSpPr>
            <p:spPr>
              <a:xfrm>
                <a:off x="5985018" y="1412423"/>
                <a:ext cx="210105" cy="18541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1" name="TextovéPole 90">
            <a:extLst>
              <a:ext uri="{FF2B5EF4-FFF2-40B4-BE49-F238E27FC236}">
                <a16:creationId xmlns:a16="http://schemas.microsoft.com/office/drawing/2014/main" id="{0F7697F0-348B-403F-B745-652981BD7334}"/>
              </a:ext>
            </a:extLst>
          </p:cNvPr>
          <p:cNvSpPr txBox="1"/>
          <p:nvPr/>
        </p:nvSpPr>
        <p:spPr>
          <a:xfrm>
            <a:off x="1798380" y="4478803"/>
            <a:ext cx="10887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300 z   5A</a:t>
            </a:r>
          </a:p>
        </p:txBody>
      </p:sp>
      <p:grpSp>
        <p:nvGrpSpPr>
          <p:cNvPr id="139" name="Skupina 138">
            <a:extLst>
              <a:ext uri="{FF2B5EF4-FFF2-40B4-BE49-F238E27FC236}">
                <a16:creationId xmlns:a16="http://schemas.microsoft.com/office/drawing/2014/main" id="{9494B5E0-0FB5-424D-9343-69533C2A5057}"/>
              </a:ext>
            </a:extLst>
          </p:cNvPr>
          <p:cNvGrpSpPr/>
          <p:nvPr/>
        </p:nvGrpSpPr>
        <p:grpSpPr>
          <a:xfrm rot="17013243">
            <a:off x="1953916" y="5586373"/>
            <a:ext cx="577729" cy="424496"/>
            <a:chOff x="4898440" y="5339019"/>
            <a:chExt cx="740540" cy="586385"/>
          </a:xfrm>
        </p:grpSpPr>
        <p:grpSp>
          <p:nvGrpSpPr>
            <p:cNvPr id="107" name="Skupina 106">
              <a:extLst>
                <a:ext uri="{FF2B5EF4-FFF2-40B4-BE49-F238E27FC236}">
                  <a16:creationId xmlns:a16="http://schemas.microsoft.com/office/drawing/2014/main" id="{46C7AAEA-DE4B-4D9D-A4B7-9544B55B0A4F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108" name="Přímá spojnice 107">
                <a:extLst>
                  <a:ext uri="{FF2B5EF4-FFF2-40B4-BE49-F238E27FC236}">
                    <a16:creationId xmlns:a16="http://schemas.microsoft.com/office/drawing/2014/main" id="{E8E9D9AB-0F45-46C5-8449-620B7ABD00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Vývojový diagram: magnetický disk 108">
                <a:extLst>
                  <a:ext uri="{FF2B5EF4-FFF2-40B4-BE49-F238E27FC236}">
                    <a16:creationId xmlns:a16="http://schemas.microsoft.com/office/drawing/2014/main" id="{D2A12F6F-8679-49AC-B8BF-46C67DCFC31E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0" name="Skupina 109">
              <a:extLst>
                <a:ext uri="{FF2B5EF4-FFF2-40B4-BE49-F238E27FC236}">
                  <a16:creationId xmlns:a16="http://schemas.microsoft.com/office/drawing/2014/main" id="{F9D67E60-379A-4AED-9AF2-05BACCC5C359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111" name="Přímá spojnice 110">
                <a:extLst>
                  <a:ext uri="{FF2B5EF4-FFF2-40B4-BE49-F238E27FC236}">
                    <a16:creationId xmlns:a16="http://schemas.microsoft.com/office/drawing/2014/main" id="{F89911B6-E778-4173-A83C-46524DD824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2" name="Vývojový diagram: magnetický disk 111">
                <a:extLst>
                  <a:ext uri="{FF2B5EF4-FFF2-40B4-BE49-F238E27FC236}">
                    <a16:creationId xmlns:a16="http://schemas.microsoft.com/office/drawing/2014/main" id="{A586EC9A-4B49-4387-B6AF-5B35CE3E054B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3" name="Skupina 112">
              <a:extLst>
                <a:ext uri="{FF2B5EF4-FFF2-40B4-BE49-F238E27FC236}">
                  <a16:creationId xmlns:a16="http://schemas.microsoft.com/office/drawing/2014/main" id="{964A1E4A-212F-4C26-B20D-89448E45D345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14" name="Přímá spojnice 113">
                <a:extLst>
                  <a:ext uri="{FF2B5EF4-FFF2-40B4-BE49-F238E27FC236}">
                    <a16:creationId xmlns:a16="http://schemas.microsoft.com/office/drawing/2014/main" id="{22A7CE47-BC8E-4E89-8571-6F51A731C76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5" name="Vývojový diagram: magnetický disk 114">
                <a:extLst>
                  <a:ext uri="{FF2B5EF4-FFF2-40B4-BE49-F238E27FC236}">
                    <a16:creationId xmlns:a16="http://schemas.microsoft.com/office/drawing/2014/main" id="{97B22478-5291-42EC-8438-952DEC7E3EE8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6" name="Skupina 115">
              <a:extLst>
                <a:ext uri="{FF2B5EF4-FFF2-40B4-BE49-F238E27FC236}">
                  <a16:creationId xmlns:a16="http://schemas.microsoft.com/office/drawing/2014/main" id="{D1965B85-1649-4254-8A72-1440D3D687D2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17" name="Přímá spojnice 116">
                <a:extLst>
                  <a:ext uri="{FF2B5EF4-FFF2-40B4-BE49-F238E27FC236}">
                    <a16:creationId xmlns:a16="http://schemas.microsoft.com/office/drawing/2014/main" id="{82FFA7B8-BC6A-4B9C-9B1B-ED8FF37C841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Vývojový diagram: magnetický disk 117">
                <a:extLst>
                  <a:ext uri="{FF2B5EF4-FFF2-40B4-BE49-F238E27FC236}">
                    <a16:creationId xmlns:a16="http://schemas.microsoft.com/office/drawing/2014/main" id="{17B5D9C8-64A9-4E13-8C83-87CBA1D1F7C5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9" name="Skupina 118">
              <a:extLst>
                <a:ext uri="{FF2B5EF4-FFF2-40B4-BE49-F238E27FC236}">
                  <a16:creationId xmlns:a16="http://schemas.microsoft.com/office/drawing/2014/main" id="{FAFB394B-8009-4A5B-87AB-1C936B96CDBD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20" name="Přímá spojnice 119">
                <a:extLst>
                  <a:ext uri="{FF2B5EF4-FFF2-40B4-BE49-F238E27FC236}">
                    <a16:creationId xmlns:a16="http://schemas.microsoft.com/office/drawing/2014/main" id="{3B858B00-3B40-4011-9BB5-13586E24103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1" name="Vývojový diagram: magnetický disk 120">
                <a:extLst>
                  <a:ext uri="{FF2B5EF4-FFF2-40B4-BE49-F238E27FC236}">
                    <a16:creationId xmlns:a16="http://schemas.microsoft.com/office/drawing/2014/main" id="{008E6E3D-82A1-40DF-89D3-67B505E9EBB8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0A08A06E-00FF-4545-9137-BD92B242C93C}"/>
              </a:ext>
            </a:extLst>
          </p:cNvPr>
          <p:cNvGrpSpPr/>
          <p:nvPr/>
        </p:nvGrpSpPr>
        <p:grpSpPr>
          <a:xfrm>
            <a:off x="7475404" y="5193066"/>
            <a:ext cx="2359255" cy="612321"/>
            <a:chOff x="691753" y="1286152"/>
            <a:chExt cx="6100371" cy="1985686"/>
          </a:xfrm>
        </p:grpSpPr>
        <p:sp>
          <p:nvSpPr>
            <p:cNvPr id="123" name="Obdélník 122">
              <a:extLst>
                <a:ext uri="{FF2B5EF4-FFF2-40B4-BE49-F238E27FC236}">
                  <a16:creationId xmlns:a16="http://schemas.microsoft.com/office/drawing/2014/main" id="{4627947A-1ED9-4594-81D9-8AE3D3B9BB7B}"/>
                </a:ext>
              </a:extLst>
            </p:cNvPr>
            <p:cNvSpPr/>
            <p:nvPr/>
          </p:nvSpPr>
          <p:spPr>
            <a:xfrm>
              <a:off x="691753" y="2714625"/>
              <a:ext cx="5472113" cy="5572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vstup 123">
              <a:extLst>
                <a:ext uri="{FF2B5EF4-FFF2-40B4-BE49-F238E27FC236}">
                  <a16:creationId xmlns:a16="http://schemas.microsoft.com/office/drawing/2014/main" id="{B2E9994B-0BAB-4909-B455-6633C4E41775}"/>
                </a:ext>
              </a:extLst>
            </p:cNvPr>
            <p:cNvSpPr/>
            <p:nvPr/>
          </p:nvSpPr>
          <p:spPr>
            <a:xfrm rot="5400000">
              <a:off x="4526423" y="2158270"/>
              <a:ext cx="741237" cy="371475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bdélník 124">
              <a:extLst>
                <a:ext uri="{FF2B5EF4-FFF2-40B4-BE49-F238E27FC236}">
                  <a16:creationId xmlns:a16="http://schemas.microsoft.com/office/drawing/2014/main" id="{961CF1BF-67BA-4E0B-A8AD-FD4990C00733}"/>
                </a:ext>
              </a:extLst>
            </p:cNvPr>
            <p:cNvSpPr/>
            <p:nvPr/>
          </p:nvSpPr>
          <p:spPr>
            <a:xfrm>
              <a:off x="951310" y="2557462"/>
              <a:ext cx="606028" cy="14287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6" name="Obrázek 125">
              <a:extLst>
                <a:ext uri="{FF2B5EF4-FFF2-40B4-BE49-F238E27FC236}">
                  <a16:creationId xmlns:a16="http://schemas.microsoft.com/office/drawing/2014/main" id="{C7255855-6459-4B8F-A716-24F7E3F1A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2779" y="2576501"/>
              <a:ext cx="615749" cy="152413"/>
            </a:xfrm>
            <a:prstGeom prst="rect">
              <a:avLst/>
            </a:prstGeom>
          </p:spPr>
        </p:pic>
        <p:sp>
          <p:nvSpPr>
            <p:cNvPr id="127" name="Obdélník 126">
              <a:extLst>
                <a:ext uri="{FF2B5EF4-FFF2-40B4-BE49-F238E27FC236}">
                  <a16:creationId xmlns:a16="http://schemas.microsoft.com/office/drawing/2014/main" id="{18B7CEBE-1D3C-4990-A835-138F59D7B5FA}"/>
                </a:ext>
              </a:extLst>
            </p:cNvPr>
            <p:cNvSpPr/>
            <p:nvPr/>
          </p:nvSpPr>
          <p:spPr>
            <a:xfrm>
              <a:off x="1856834" y="1630877"/>
              <a:ext cx="3380210" cy="35209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8" name="Skupina 127">
              <a:extLst>
                <a:ext uri="{FF2B5EF4-FFF2-40B4-BE49-F238E27FC236}">
                  <a16:creationId xmlns:a16="http://schemas.microsoft.com/office/drawing/2014/main" id="{59B3F41A-4FD0-4E96-BC13-048C456D0DFE}"/>
                </a:ext>
              </a:extLst>
            </p:cNvPr>
            <p:cNvGrpSpPr/>
            <p:nvPr/>
          </p:nvGrpSpPr>
          <p:grpSpPr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137" name="Vývojový diagram: zpoždění 136">
                <a:extLst>
                  <a:ext uri="{FF2B5EF4-FFF2-40B4-BE49-F238E27FC236}">
                    <a16:creationId xmlns:a16="http://schemas.microsoft.com/office/drawing/2014/main" id="{1BF09388-665F-460D-814F-19E94E7077F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>
                <a:extLst>
                  <a:ext uri="{FF2B5EF4-FFF2-40B4-BE49-F238E27FC236}">
                    <a16:creationId xmlns:a16="http://schemas.microsoft.com/office/drawing/2014/main" id="{FB3C59FC-4608-4E9E-B6B5-B4FB2ED6C55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9" name="Obdélník 128">
              <a:extLst>
                <a:ext uri="{FF2B5EF4-FFF2-40B4-BE49-F238E27FC236}">
                  <a16:creationId xmlns:a16="http://schemas.microsoft.com/office/drawing/2014/main" id="{FFD54D00-03E1-4AC3-83A4-CE6D2D090F93}"/>
                </a:ext>
              </a:extLst>
            </p:cNvPr>
            <p:cNvSpPr/>
            <p:nvPr/>
          </p:nvSpPr>
          <p:spPr>
            <a:xfrm>
              <a:off x="5106199" y="1552720"/>
              <a:ext cx="1685925" cy="40004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bdélník 129">
              <a:extLst>
                <a:ext uri="{FF2B5EF4-FFF2-40B4-BE49-F238E27FC236}">
                  <a16:creationId xmlns:a16="http://schemas.microsoft.com/office/drawing/2014/main" id="{376062D3-6E9B-40BE-9A50-A904D651E36A}"/>
                </a:ext>
              </a:extLst>
            </p:cNvPr>
            <p:cNvSpPr/>
            <p:nvPr/>
          </p:nvSpPr>
          <p:spPr>
            <a:xfrm>
              <a:off x="4993532" y="1286152"/>
              <a:ext cx="200026" cy="6021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1" name="Skupina 130">
              <a:extLst>
                <a:ext uri="{FF2B5EF4-FFF2-40B4-BE49-F238E27FC236}">
                  <a16:creationId xmlns:a16="http://schemas.microsoft.com/office/drawing/2014/main" id="{B4FB956A-1882-4277-976B-1B981C8948F4}"/>
                </a:ext>
              </a:extLst>
            </p:cNvPr>
            <p:cNvGrpSpPr/>
            <p:nvPr/>
          </p:nvGrpSpPr>
          <p:grpSpPr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135" name="Válec 134">
                <a:extLst>
                  <a:ext uri="{FF2B5EF4-FFF2-40B4-BE49-F238E27FC236}">
                    <a16:creationId xmlns:a16="http://schemas.microsoft.com/office/drawing/2014/main" id="{FC2F0147-5529-40EC-8DBE-B1F4064D32B0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Vývojový diagram: ruční operace 135">
                <a:extLst>
                  <a:ext uri="{FF2B5EF4-FFF2-40B4-BE49-F238E27FC236}">
                    <a16:creationId xmlns:a16="http://schemas.microsoft.com/office/drawing/2014/main" id="{9F1D35C5-9D7E-450F-AEDB-8A22C6625C65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2" name="Skupina 131">
              <a:extLst>
                <a:ext uri="{FF2B5EF4-FFF2-40B4-BE49-F238E27FC236}">
                  <a16:creationId xmlns:a16="http://schemas.microsoft.com/office/drawing/2014/main" id="{FD3729CB-6BED-499A-B270-BD2030D5FD95}"/>
                </a:ext>
              </a:extLst>
            </p:cNvPr>
            <p:cNvGrpSpPr/>
            <p:nvPr/>
          </p:nvGrpSpPr>
          <p:grpSpPr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133" name="Válec 132">
                <a:extLst>
                  <a:ext uri="{FF2B5EF4-FFF2-40B4-BE49-F238E27FC236}">
                    <a16:creationId xmlns:a16="http://schemas.microsoft.com/office/drawing/2014/main" id="{B5425AD9-8B6E-4B85-9476-219618F0BD72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Vývojový diagram: ruční operace 133">
                <a:extLst>
                  <a:ext uri="{FF2B5EF4-FFF2-40B4-BE49-F238E27FC236}">
                    <a16:creationId xmlns:a16="http://schemas.microsoft.com/office/drawing/2014/main" id="{490E0858-5699-444C-99EE-4E593778E44E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E27E604B-C5A7-4387-8B14-6F298ED08C2A}"/>
              </a:ext>
            </a:extLst>
          </p:cNvPr>
          <p:cNvGrpSpPr/>
          <p:nvPr/>
        </p:nvGrpSpPr>
        <p:grpSpPr>
          <a:xfrm>
            <a:off x="11133977" y="5951607"/>
            <a:ext cx="215712" cy="237269"/>
            <a:chOff x="9279517" y="3806094"/>
            <a:chExt cx="242887" cy="494444"/>
          </a:xfrm>
        </p:grpSpPr>
        <p:sp>
          <p:nvSpPr>
            <p:cNvPr id="141" name="Válec 140">
              <a:extLst>
                <a:ext uri="{FF2B5EF4-FFF2-40B4-BE49-F238E27FC236}">
                  <a16:creationId xmlns:a16="http://schemas.microsoft.com/office/drawing/2014/main" id="{1770C003-99DF-4904-A97B-9A5A5A88F34E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>
              <a:extLst>
                <a:ext uri="{FF2B5EF4-FFF2-40B4-BE49-F238E27FC236}">
                  <a16:creationId xmlns:a16="http://schemas.microsoft.com/office/drawing/2014/main" id="{302C14C9-F5AA-48C9-B25B-6A8614106054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9BF5B1A5-107F-4A5A-9C1E-9E45BE439CD2}"/>
              </a:ext>
            </a:extLst>
          </p:cNvPr>
          <p:cNvGrpSpPr/>
          <p:nvPr/>
        </p:nvGrpSpPr>
        <p:grpSpPr>
          <a:xfrm>
            <a:off x="10272581" y="5945472"/>
            <a:ext cx="215712" cy="237269"/>
            <a:chOff x="9279517" y="3806094"/>
            <a:chExt cx="242887" cy="494444"/>
          </a:xfrm>
        </p:grpSpPr>
        <p:sp>
          <p:nvSpPr>
            <p:cNvPr id="144" name="Válec 143">
              <a:extLst>
                <a:ext uri="{FF2B5EF4-FFF2-40B4-BE49-F238E27FC236}">
                  <a16:creationId xmlns:a16="http://schemas.microsoft.com/office/drawing/2014/main" id="{79D00293-BB91-48CE-9F68-36AD6CF06D5D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>
              <a:extLst>
                <a:ext uri="{FF2B5EF4-FFF2-40B4-BE49-F238E27FC236}">
                  <a16:creationId xmlns:a16="http://schemas.microsoft.com/office/drawing/2014/main" id="{DFA992A3-BC94-45DF-B345-A1E04FE0854E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7" name="Spojnice: zakřivená 146">
            <a:extLst>
              <a:ext uri="{FF2B5EF4-FFF2-40B4-BE49-F238E27FC236}">
                <a16:creationId xmlns:a16="http://schemas.microsoft.com/office/drawing/2014/main" id="{EA91A2F0-8000-4358-B74B-57DE82A9228B}"/>
              </a:ext>
            </a:extLst>
          </p:cNvPr>
          <p:cNvCxnSpPr>
            <a:stCxn id="142" idx="2"/>
            <a:endCxn id="136" idx="1"/>
          </p:cNvCxnSpPr>
          <p:nvPr/>
        </p:nvCxnSpPr>
        <p:spPr>
          <a:xfrm rot="16200000" flipV="1">
            <a:off x="10048799" y="4758574"/>
            <a:ext cx="477131" cy="1908936"/>
          </a:xfrm>
          <a:prstGeom prst="curvedConnector2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pojnice: zakřivená 155">
            <a:extLst>
              <a:ext uri="{FF2B5EF4-FFF2-40B4-BE49-F238E27FC236}">
                <a16:creationId xmlns:a16="http://schemas.microsoft.com/office/drawing/2014/main" id="{3F534196-A6E8-4392-9D84-1A77F6292258}"/>
              </a:ext>
            </a:extLst>
          </p:cNvPr>
          <p:cNvCxnSpPr>
            <a:cxnSpLocks/>
            <a:endCxn id="145" idx="3"/>
          </p:cNvCxnSpPr>
          <p:nvPr/>
        </p:nvCxnSpPr>
        <p:spPr>
          <a:xfrm>
            <a:off x="2195933" y="5230741"/>
            <a:ext cx="8113797" cy="774149"/>
          </a:xfrm>
          <a:prstGeom prst="curvedConnector3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Znak plus 167">
            <a:extLst>
              <a:ext uri="{FF2B5EF4-FFF2-40B4-BE49-F238E27FC236}">
                <a16:creationId xmlns:a16="http://schemas.microsoft.com/office/drawing/2014/main" id="{AF2BEF4D-290E-428E-961A-227E8B7CDAC4}"/>
              </a:ext>
            </a:extLst>
          </p:cNvPr>
          <p:cNvSpPr/>
          <p:nvPr/>
        </p:nvSpPr>
        <p:spPr>
          <a:xfrm>
            <a:off x="10206883" y="6301848"/>
            <a:ext cx="428625" cy="39972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Znak minus 168">
            <a:extLst>
              <a:ext uri="{FF2B5EF4-FFF2-40B4-BE49-F238E27FC236}">
                <a16:creationId xmlns:a16="http://schemas.microsoft.com/office/drawing/2014/main" id="{4D1CCC96-0A3A-441D-B329-BDEFCB18C355}"/>
              </a:ext>
            </a:extLst>
          </p:cNvPr>
          <p:cNvSpPr/>
          <p:nvPr/>
        </p:nvSpPr>
        <p:spPr>
          <a:xfrm>
            <a:off x="11011427" y="6193510"/>
            <a:ext cx="414338" cy="516703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1" name="Skupina 170">
            <a:extLst>
              <a:ext uri="{FF2B5EF4-FFF2-40B4-BE49-F238E27FC236}">
                <a16:creationId xmlns:a16="http://schemas.microsoft.com/office/drawing/2014/main" id="{0E72E622-2554-4A83-BF03-E62D327A9999}"/>
              </a:ext>
            </a:extLst>
          </p:cNvPr>
          <p:cNvGrpSpPr/>
          <p:nvPr/>
        </p:nvGrpSpPr>
        <p:grpSpPr>
          <a:xfrm>
            <a:off x="3627632" y="890903"/>
            <a:ext cx="4957761" cy="3516931"/>
            <a:chOff x="6118925" y="689536"/>
            <a:chExt cx="4957761" cy="3516931"/>
          </a:xfrm>
        </p:grpSpPr>
        <p:sp>
          <p:nvSpPr>
            <p:cNvPr id="172" name="Obdélník 17">
              <a:extLst>
                <a:ext uri="{FF2B5EF4-FFF2-40B4-BE49-F238E27FC236}">
                  <a16:creationId xmlns:a16="http://schemas.microsoft.com/office/drawing/2014/main" id="{C5DFEC0F-1778-4A8E-929C-5044F751B3D3}"/>
                </a:ext>
              </a:extLst>
            </p:cNvPr>
            <p:cNvSpPr/>
            <p:nvPr/>
          </p:nvSpPr>
          <p:spPr>
            <a:xfrm>
              <a:off x="6118925" y="2708837"/>
              <a:ext cx="4957761" cy="1191210"/>
            </a:xfrm>
            <a:custGeom>
              <a:avLst/>
              <a:gdLst>
                <a:gd name="connsiteX0" fmla="*/ 0 w 5043487"/>
                <a:gd name="connsiteY0" fmla="*/ 0 h 888559"/>
                <a:gd name="connsiteX1" fmla="*/ 5043487 w 5043487"/>
                <a:gd name="connsiteY1" fmla="*/ 0 h 888559"/>
                <a:gd name="connsiteX2" fmla="*/ 5043487 w 5043487"/>
                <a:gd name="connsiteY2" fmla="*/ 888559 h 888559"/>
                <a:gd name="connsiteX3" fmla="*/ 0 w 5043487"/>
                <a:gd name="connsiteY3" fmla="*/ 888559 h 888559"/>
                <a:gd name="connsiteX4" fmla="*/ 0 w 5043487"/>
                <a:gd name="connsiteY4" fmla="*/ 0 h 888559"/>
                <a:gd name="connsiteX0" fmla="*/ 485775 w 5043487"/>
                <a:gd name="connsiteY0" fmla="*/ 0 h 888559"/>
                <a:gd name="connsiteX1" fmla="*/ 5043487 w 5043487"/>
                <a:gd name="connsiteY1" fmla="*/ 0 h 888559"/>
                <a:gd name="connsiteX2" fmla="*/ 5043487 w 5043487"/>
                <a:gd name="connsiteY2" fmla="*/ 888559 h 888559"/>
                <a:gd name="connsiteX3" fmla="*/ 0 w 5043487"/>
                <a:gd name="connsiteY3" fmla="*/ 888559 h 888559"/>
                <a:gd name="connsiteX4" fmla="*/ 485775 w 5043487"/>
                <a:gd name="connsiteY4" fmla="*/ 0 h 888559"/>
                <a:gd name="connsiteX0" fmla="*/ 485775 w 5043487"/>
                <a:gd name="connsiteY0" fmla="*/ 0 h 931422"/>
                <a:gd name="connsiteX1" fmla="*/ 5043487 w 5043487"/>
                <a:gd name="connsiteY1" fmla="*/ 0 h 931422"/>
                <a:gd name="connsiteX2" fmla="*/ 3986212 w 5043487"/>
                <a:gd name="connsiteY2" fmla="*/ 931422 h 931422"/>
                <a:gd name="connsiteX3" fmla="*/ 0 w 5043487"/>
                <a:gd name="connsiteY3" fmla="*/ 888559 h 931422"/>
                <a:gd name="connsiteX4" fmla="*/ 485775 w 5043487"/>
                <a:gd name="connsiteY4" fmla="*/ 0 h 931422"/>
                <a:gd name="connsiteX0" fmla="*/ 485775 w 4586287"/>
                <a:gd name="connsiteY0" fmla="*/ 0 h 931422"/>
                <a:gd name="connsiteX1" fmla="*/ 4586287 w 4586287"/>
                <a:gd name="connsiteY1" fmla="*/ 42862 h 931422"/>
                <a:gd name="connsiteX2" fmla="*/ 3986212 w 4586287"/>
                <a:gd name="connsiteY2" fmla="*/ 931422 h 931422"/>
                <a:gd name="connsiteX3" fmla="*/ 0 w 4586287"/>
                <a:gd name="connsiteY3" fmla="*/ 888559 h 931422"/>
                <a:gd name="connsiteX4" fmla="*/ 485775 w 4586287"/>
                <a:gd name="connsiteY4" fmla="*/ 0 h 931422"/>
                <a:gd name="connsiteX0" fmla="*/ 728662 w 4586287"/>
                <a:gd name="connsiteY0" fmla="*/ 0 h 1017147"/>
                <a:gd name="connsiteX1" fmla="*/ 4586287 w 4586287"/>
                <a:gd name="connsiteY1" fmla="*/ 128587 h 1017147"/>
                <a:gd name="connsiteX2" fmla="*/ 3986212 w 4586287"/>
                <a:gd name="connsiteY2" fmla="*/ 1017147 h 1017147"/>
                <a:gd name="connsiteX3" fmla="*/ 0 w 4586287"/>
                <a:gd name="connsiteY3" fmla="*/ 974284 h 1017147"/>
                <a:gd name="connsiteX4" fmla="*/ 728662 w 4586287"/>
                <a:gd name="connsiteY4" fmla="*/ 0 h 1017147"/>
                <a:gd name="connsiteX0" fmla="*/ 728662 w 4657724"/>
                <a:gd name="connsiteY0" fmla="*/ 71438 h 1088585"/>
                <a:gd name="connsiteX1" fmla="*/ 4657724 w 4657724"/>
                <a:gd name="connsiteY1" fmla="*/ 0 h 1088585"/>
                <a:gd name="connsiteX2" fmla="*/ 3986212 w 4657724"/>
                <a:gd name="connsiteY2" fmla="*/ 1088585 h 1088585"/>
                <a:gd name="connsiteX3" fmla="*/ 0 w 4657724"/>
                <a:gd name="connsiteY3" fmla="*/ 1045722 h 1088585"/>
                <a:gd name="connsiteX4" fmla="*/ 728662 w 4657724"/>
                <a:gd name="connsiteY4" fmla="*/ 71438 h 1088585"/>
                <a:gd name="connsiteX0" fmla="*/ 728662 w 4657724"/>
                <a:gd name="connsiteY0" fmla="*/ 71438 h 1045722"/>
                <a:gd name="connsiteX1" fmla="*/ 4657724 w 4657724"/>
                <a:gd name="connsiteY1" fmla="*/ 0 h 1045722"/>
                <a:gd name="connsiteX2" fmla="*/ 4057649 w 4657724"/>
                <a:gd name="connsiteY2" fmla="*/ 1002860 h 1045722"/>
                <a:gd name="connsiteX3" fmla="*/ 0 w 4657724"/>
                <a:gd name="connsiteY3" fmla="*/ 1045722 h 1045722"/>
                <a:gd name="connsiteX4" fmla="*/ 728662 w 4657724"/>
                <a:gd name="connsiteY4" fmla="*/ 71438 h 1045722"/>
                <a:gd name="connsiteX0" fmla="*/ 728662 w 4657724"/>
                <a:gd name="connsiteY0" fmla="*/ 71438 h 1074298"/>
                <a:gd name="connsiteX1" fmla="*/ 4657724 w 4657724"/>
                <a:gd name="connsiteY1" fmla="*/ 0 h 1074298"/>
                <a:gd name="connsiteX2" fmla="*/ 4086224 w 4657724"/>
                <a:gd name="connsiteY2" fmla="*/ 1074298 h 1074298"/>
                <a:gd name="connsiteX3" fmla="*/ 0 w 4657724"/>
                <a:gd name="connsiteY3" fmla="*/ 1045722 h 1074298"/>
                <a:gd name="connsiteX4" fmla="*/ 728662 w 4657724"/>
                <a:gd name="connsiteY4" fmla="*/ 71438 h 1074298"/>
                <a:gd name="connsiteX0" fmla="*/ 728662 w 4600574"/>
                <a:gd name="connsiteY0" fmla="*/ 0 h 1002860"/>
                <a:gd name="connsiteX1" fmla="*/ 4600574 w 4600574"/>
                <a:gd name="connsiteY1" fmla="*/ 71437 h 1002860"/>
                <a:gd name="connsiteX2" fmla="*/ 4086224 w 4600574"/>
                <a:gd name="connsiteY2" fmla="*/ 1002860 h 1002860"/>
                <a:gd name="connsiteX3" fmla="*/ 0 w 4600574"/>
                <a:gd name="connsiteY3" fmla="*/ 974284 h 1002860"/>
                <a:gd name="connsiteX4" fmla="*/ 728662 w 4600574"/>
                <a:gd name="connsiteY4" fmla="*/ 0 h 1002860"/>
                <a:gd name="connsiteX0" fmla="*/ 742950 w 4600574"/>
                <a:gd name="connsiteY0" fmla="*/ 28576 h 931423"/>
                <a:gd name="connsiteX1" fmla="*/ 4600574 w 4600574"/>
                <a:gd name="connsiteY1" fmla="*/ 0 h 931423"/>
                <a:gd name="connsiteX2" fmla="*/ 4086224 w 4600574"/>
                <a:gd name="connsiteY2" fmla="*/ 931423 h 931423"/>
                <a:gd name="connsiteX3" fmla="*/ 0 w 4600574"/>
                <a:gd name="connsiteY3" fmla="*/ 902847 h 931423"/>
                <a:gd name="connsiteX4" fmla="*/ 742950 w 4600574"/>
                <a:gd name="connsiteY4" fmla="*/ 28576 h 931423"/>
                <a:gd name="connsiteX0" fmla="*/ 742950 w 4571999"/>
                <a:gd name="connsiteY0" fmla="*/ 0 h 902847"/>
                <a:gd name="connsiteX1" fmla="*/ 4571999 w 4571999"/>
                <a:gd name="connsiteY1" fmla="*/ 14286 h 902847"/>
                <a:gd name="connsiteX2" fmla="*/ 4086224 w 4571999"/>
                <a:gd name="connsiteY2" fmla="*/ 902847 h 902847"/>
                <a:gd name="connsiteX3" fmla="*/ 0 w 4571999"/>
                <a:gd name="connsiteY3" fmla="*/ 874271 h 902847"/>
                <a:gd name="connsiteX4" fmla="*/ 742950 w 4571999"/>
                <a:gd name="connsiteY4" fmla="*/ 0 h 902847"/>
                <a:gd name="connsiteX0" fmla="*/ 742950 w 4672011"/>
                <a:gd name="connsiteY0" fmla="*/ 0 h 902847"/>
                <a:gd name="connsiteX1" fmla="*/ 4672011 w 4672011"/>
                <a:gd name="connsiteY1" fmla="*/ 14286 h 902847"/>
                <a:gd name="connsiteX2" fmla="*/ 4086224 w 4672011"/>
                <a:gd name="connsiteY2" fmla="*/ 902847 h 902847"/>
                <a:gd name="connsiteX3" fmla="*/ 0 w 4672011"/>
                <a:gd name="connsiteY3" fmla="*/ 874271 h 902847"/>
                <a:gd name="connsiteX4" fmla="*/ 742950 w 4672011"/>
                <a:gd name="connsiteY4" fmla="*/ 0 h 902847"/>
                <a:gd name="connsiteX0" fmla="*/ 742950 w 4929186"/>
                <a:gd name="connsiteY0" fmla="*/ 0 h 902847"/>
                <a:gd name="connsiteX1" fmla="*/ 4929186 w 4929186"/>
                <a:gd name="connsiteY1" fmla="*/ 25163 h 902847"/>
                <a:gd name="connsiteX2" fmla="*/ 4086224 w 4929186"/>
                <a:gd name="connsiteY2" fmla="*/ 902847 h 902847"/>
                <a:gd name="connsiteX3" fmla="*/ 0 w 4929186"/>
                <a:gd name="connsiteY3" fmla="*/ 874271 h 902847"/>
                <a:gd name="connsiteX4" fmla="*/ 742950 w 4929186"/>
                <a:gd name="connsiteY4" fmla="*/ 0 h 902847"/>
                <a:gd name="connsiteX0" fmla="*/ 771525 w 4957761"/>
                <a:gd name="connsiteY0" fmla="*/ 0 h 906903"/>
                <a:gd name="connsiteX1" fmla="*/ 4957761 w 4957761"/>
                <a:gd name="connsiteY1" fmla="*/ 25163 h 906903"/>
                <a:gd name="connsiteX2" fmla="*/ 4114799 w 4957761"/>
                <a:gd name="connsiteY2" fmla="*/ 902847 h 906903"/>
                <a:gd name="connsiteX3" fmla="*/ 0 w 4957761"/>
                <a:gd name="connsiteY3" fmla="*/ 906903 h 906903"/>
                <a:gd name="connsiteX4" fmla="*/ 771525 w 4957761"/>
                <a:gd name="connsiteY4" fmla="*/ 0 h 906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7761" h="906903">
                  <a:moveTo>
                    <a:pt x="771525" y="0"/>
                  </a:moveTo>
                  <a:lnTo>
                    <a:pt x="4957761" y="25163"/>
                  </a:lnTo>
                  <a:lnTo>
                    <a:pt x="4114799" y="902847"/>
                  </a:lnTo>
                  <a:lnTo>
                    <a:pt x="0" y="906903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Krychle 172">
              <a:extLst>
                <a:ext uri="{FF2B5EF4-FFF2-40B4-BE49-F238E27FC236}">
                  <a16:creationId xmlns:a16="http://schemas.microsoft.com/office/drawing/2014/main" id="{AB6C333F-CDF4-4BFF-B492-B20F75B4E5AD}"/>
                </a:ext>
              </a:extLst>
            </p:cNvPr>
            <p:cNvSpPr/>
            <p:nvPr/>
          </p:nvSpPr>
          <p:spPr>
            <a:xfrm>
              <a:off x="6877055" y="689536"/>
              <a:ext cx="3539316" cy="3033713"/>
            </a:xfrm>
            <a:prstGeom prst="cube">
              <a:avLst/>
            </a:prstGeom>
            <a:gradFill flip="none" rotWithShape="1">
              <a:gsLst>
                <a:gs pos="0">
                  <a:schemeClr val="accent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accent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accent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Obdélník: se zakulacenými rohy 173">
              <a:extLst>
                <a:ext uri="{FF2B5EF4-FFF2-40B4-BE49-F238E27FC236}">
                  <a16:creationId xmlns:a16="http://schemas.microsoft.com/office/drawing/2014/main" id="{836F5EFC-602A-4470-B661-EAF01EB0290F}"/>
                </a:ext>
              </a:extLst>
            </p:cNvPr>
            <p:cNvSpPr/>
            <p:nvPr/>
          </p:nvSpPr>
          <p:spPr>
            <a:xfrm>
              <a:off x="7095865" y="1624796"/>
              <a:ext cx="2334037" cy="914400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5" name="Skupina 174">
              <a:extLst>
                <a:ext uri="{FF2B5EF4-FFF2-40B4-BE49-F238E27FC236}">
                  <a16:creationId xmlns:a16="http://schemas.microsoft.com/office/drawing/2014/main" id="{1CED37BA-3CC7-4C75-9737-873F28254B11}"/>
                </a:ext>
              </a:extLst>
            </p:cNvPr>
            <p:cNvGrpSpPr/>
            <p:nvPr/>
          </p:nvGrpSpPr>
          <p:grpSpPr>
            <a:xfrm rot="13724766">
              <a:off x="7168807" y="2931656"/>
              <a:ext cx="242887" cy="493888"/>
              <a:chOff x="9279517" y="3806094"/>
              <a:chExt cx="242887" cy="494444"/>
            </a:xfrm>
          </p:grpSpPr>
          <p:sp>
            <p:nvSpPr>
              <p:cNvPr id="184" name="Válec 183">
                <a:extLst>
                  <a:ext uri="{FF2B5EF4-FFF2-40B4-BE49-F238E27FC236}">
                    <a16:creationId xmlns:a16="http://schemas.microsoft.com/office/drawing/2014/main" id="{2BF4F3CA-BE10-4B23-989C-E296AF83D2D7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Vývojový diagram: ruční operace 184">
                <a:extLst>
                  <a:ext uri="{FF2B5EF4-FFF2-40B4-BE49-F238E27FC236}">
                    <a16:creationId xmlns:a16="http://schemas.microsoft.com/office/drawing/2014/main" id="{8F4F486F-78E2-41F2-8AB9-9452E9DD92E9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6" name="Skupina 175">
              <a:extLst>
                <a:ext uri="{FF2B5EF4-FFF2-40B4-BE49-F238E27FC236}">
                  <a16:creationId xmlns:a16="http://schemas.microsoft.com/office/drawing/2014/main" id="{C9057A5F-5BED-497F-875B-D66DEEEB41EA}"/>
                </a:ext>
              </a:extLst>
            </p:cNvPr>
            <p:cNvGrpSpPr/>
            <p:nvPr/>
          </p:nvGrpSpPr>
          <p:grpSpPr>
            <a:xfrm rot="13724766">
              <a:off x="9067288" y="2915174"/>
              <a:ext cx="242887" cy="493888"/>
              <a:chOff x="9279517" y="3806094"/>
              <a:chExt cx="242887" cy="494444"/>
            </a:xfrm>
          </p:grpSpPr>
          <p:sp>
            <p:nvSpPr>
              <p:cNvPr id="182" name="Válec 181">
                <a:extLst>
                  <a:ext uri="{FF2B5EF4-FFF2-40B4-BE49-F238E27FC236}">
                    <a16:creationId xmlns:a16="http://schemas.microsoft.com/office/drawing/2014/main" id="{AAFC66E6-7516-4B71-939E-AF00E4814B9F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3" name="Vývojový diagram: ruční operace 182">
                <a:extLst>
                  <a:ext uri="{FF2B5EF4-FFF2-40B4-BE49-F238E27FC236}">
                    <a16:creationId xmlns:a16="http://schemas.microsoft.com/office/drawing/2014/main" id="{EB32363C-9FA5-48AF-ADAB-F12A77D546D7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7" name="Obdélník 176">
              <a:extLst>
                <a:ext uri="{FF2B5EF4-FFF2-40B4-BE49-F238E27FC236}">
                  <a16:creationId xmlns:a16="http://schemas.microsoft.com/office/drawing/2014/main" id="{42FC01D3-4736-4DF7-AB10-E1385BF057EF}"/>
                </a:ext>
              </a:extLst>
            </p:cNvPr>
            <p:cNvSpPr/>
            <p:nvPr/>
          </p:nvSpPr>
          <p:spPr>
            <a:xfrm>
              <a:off x="6118925" y="3878187"/>
              <a:ext cx="4087117" cy="18795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8" name="Obdélník 19">
              <a:extLst>
                <a:ext uri="{FF2B5EF4-FFF2-40B4-BE49-F238E27FC236}">
                  <a16:creationId xmlns:a16="http://schemas.microsoft.com/office/drawing/2014/main" id="{EF7EEE67-7CBE-4131-AC56-259D04306167}"/>
                </a:ext>
              </a:extLst>
            </p:cNvPr>
            <p:cNvSpPr/>
            <p:nvPr/>
          </p:nvSpPr>
          <p:spPr>
            <a:xfrm rot="2109341">
              <a:off x="10539473" y="2597569"/>
              <a:ext cx="199974" cy="1608898"/>
            </a:xfrm>
            <a:custGeom>
              <a:avLst/>
              <a:gdLst>
                <a:gd name="connsiteX0" fmla="*/ 0 w 175616"/>
                <a:gd name="connsiteY0" fmla="*/ 0 h 1614489"/>
                <a:gd name="connsiteX1" fmla="*/ 175616 w 175616"/>
                <a:gd name="connsiteY1" fmla="*/ 0 h 1614489"/>
                <a:gd name="connsiteX2" fmla="*/ 175616 w 175616"/>
                <a:gd name="connsiteY2" fmla="*/ 1614489 h 1614489"/>
                <a:gd name="connsiteX3" fmla="*/ 0 w 175616"/>
                <a:gd name="connsiteY3" fmla="*/ 1614489 h 1614489"/>
                <a:gd name="connsiteX4" fmla="*/ 0 w 175616"/>
                <a:gd name="connsiteY4" fmla="*/ 0 h 1614489"/>
                <a:gd name="connsiteX0" fmla="*/ 51995 w 227611"/>
                <a:gd name="connsiteY0" fmla="*/ 0 h 1614489"/>
                <a:gd name="connsiteX1" fmla="*/ 227611 w 227611"/>
                <a:gd name="connsiteY1" fmla="*/ 0 h 1614489"/>
                <a:gd name="connsiteX2" fmla="*/ 227611 w 227611"/>
                <a:gd name="connsiteY2" fmla="*/ 1614489 h 1614489"/>
                <a:gd name="connsiteX3" fmla="*/ 0 w 227611"/>
                <a:gd name="connsiteY3" fmla="*/ 1441407 h 1614489"/>
                <a:gd name="connsiteX4" fmla="*/ 51995 w 227611"/>
                <a:gd name="connsiteY4" fmla="*/ 0 h 1614489"/>
                <a:gd name="connsiteX0" fmla="*/ 51995 w 227611"/>
                <a:gd name="connsiteY0" fmla="*/ 0 h 1608898"/>
                <a:gd name="connsiteX1" fmla="*/ 227611 w 227611"/>
                <a:gd name="connsiteY1" fmla="*/ 0 h 1608898"/>
                <a:gd name="connsiteX2" fmla="*/ 136297 w 227611"/>
                <a:gd name="connsiteY2" fmla="*/ 1608898 h 1608898"/>
                <a:gd name="connsiteX3" fmla="*/ 0 w 227611"/>
                <a:gd name="connsiteY3" fmla="*/ 1441407 h 1608898"/>
                <a:gd name="connsiteX4" fmla="*/ 51995 w 227611"/>
                <a:gd name="connsiteY4" fmla="*/ 0 h 1608898"/>
                <a:gd name="connsiteX0" fmla="*/ 51995 w 199974"/>
                <a:gd name="connsiteY0" fmla="*/ 0 h 1608898"/>
                <a:gd name="connsiteX1" fmla="*/ 199974 w 199974"/>
                <a:gd name="connsiteY1" fmla="*/ 159265 h 1608898"/>
                <a:gd name="connsiteX2" fmla="*/ 136297 w 199974"/>
                <a:gd name="connsiteY2" fmla="*/ 1608898 h 1608898"/>
                <a:gd name="connsiteX3" fmla="*/ 0 w 199974"/>
                <a:gd name="connsiteY3" fmla="*/ 1441407 h 1608898"/>
                <a:gd name="connsiteX4" fmla="*/ 51995 w 199974"/>
                <a:gd name="connsiteY4" fmla="*/ 0 h 1608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9974" h="1608898">
                  <a:moveTo>
                    <a:pt x="51995" y="0"/>
                  </a:moveTo>
                  <a:lnTo>
                    <a:pt x="199974" y="159265"/>
                  </a:lnTo>
                  <a:lnTo>
                    <a:pt x="136297" y="1608898"/>
                  </a:lnTo>
                  <a:lnTo>
                    <a:pt x="0" y="1441407"/>
                  </a:lnTo>
                  <a:lnTo>
                    <a:pt x="51995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9" name="Rovná se 178">
              <a:extLst>
                <a:ext uri="{FF2B5EF4-FFF2-40B4-BE49-F238E27FC236}">
                  <a16:creationId xmlns:a16="http://schemas.microsoft.com/office/drawing/2014/main" id="{B2A74C08-ABA2-4726-A5F2-9A9AA04B725E}"/>
                </a:ext>
              </a:extLst>
            </p:cNvPr>
            <p:cNvSpPr/>
            <p:nvPr/>
          </p:nvSpPr>
          <p:spPr>
            <a:xfrm>
              <a:off x="7657644" y="3087026"/>
              <a:ext cx="511774" cy="312745"/>
            </a:xfrm>
            <a:prstGeom prst="mathEqual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0" name="TextovéPole 179">
              <a:extLst>
                <a:ext uri="{FF2B5EF4-FFF2-40B4-BE49-F238E27FC236}">
                  <a16:creationId xmlns:a16="http://schemas.microsoft.com/office/drawing/2014/main" id="{70A547FC-51AF-409D-99AE-56C2237F7F5D}"/>
                </a:ext>
              </a:extLst>
            </p:cNvPr>
            <p:cNvSpPr txBox="1"/>
            <p:nvPr/>
          </p:nvSpPr>
          <p:spPr>
            <a:xfrm>
              <a:off x="8124228" y="2861526"/>
              <a:ext cx="4812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A</a:t>
              </a:r>
            </a:p>
          </p:txBody>
        </p:sp>
        <p:pic>
          <p:nvPicPr>
            <p:cNvPr id="181" name="Obrázek 180" descr="Obsah obrázku objekt, hodiny&#10;&#10;Popis byl vytvořen automaticky">
              <a:extLst>
                <a:ext uri="{FF2B5EF4-FFF2-40B4-BE49-F238E27FC236}">
                  <a16:creationId xmlns:a16="http://schemas.microsoft.com/office/drawing/2014/main" id="{3906CBF9-2283-496F-B08B-2F8EA89DF47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18258" y="1663952"/>
              <a:ext cx="2311644" cy="870719"/>
            </a:xfrm>
            <a:prstGeom prst="rect">
              <a:avLst/>
            </a:prstGeom>
          </p:spPr>
        </p:pic>
      </p:grpSp>
      <p:cxnSp>
        <p:nvCxnSpPr>
          <p:cNvPr id="154" name="Spojnice: zakřivená 153">
            <a:extLst>
              <a:ext uri="{FF2B5EF4-FFF2-40B4-BE49-F238E27FC236}">
                <a16:creationId xmlns:a16="http://schemas.microsoft.com/office/drawing/2014/main" id="{F96E6CA5-47E6-4016-AC49-6A2527429A0E}"/>
              </a:ext>
            </a:extLst>
          </p:cNvPr>
          <p:cNvCxnSpPr>
            <a:cxnSpLocks/>
            <a:stCxn id="85" idx="6"/>
            <a:endCxn id="185" idx="1"/>
          </p:cNvCxnSpPr>
          <p:nvPr/>
        </p:nvCxnSpPr>
        <p:spPr>
          <a:xfrm flipV="1">
            <a:off x="2342760" y="3401395"/>
            <a:ext cx="2311032" cy="842254"/>
          </a:xfrm>
          <a:prstGeom prst="curvedConnector4">
            <a:avLst>
              <a:gd name="adj1" fmla="val 48983"/>
              <a:gd name="adj2" fmla="val 134720"/>
            </a:avLst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pojnice: zakřivená 148">
            <a:extLst>
              <a:ext uri="{FF2B5EF4-FFF2-40B4-BE49-F238E27FC236}">
                <a16:creationId xmlns:a16="http://schemas.microsoft.com/office/drawing/2014/main" id="{21D483A0-4C7C-495E-B3BF-61C6BFEF952F}"/>
              </a:ext>
            </a:extLst>
          </p:cNvPr>
          <p:cNvCxnSpPr>
            <a:cxnSpLocks/>
            <a:endCxn id="183" idx="2"/>
          </p:cNvCxnSpPr>
          <p:nvPr/>
        </p:nvCxnSpPr>
        <p:spPr>
          <a:xfrm rot="16200000" flipV="1">
            <a:off x="6141400" y="3896709"/>
            <a:ext cx="1918814" cy="1178037"/>
          </a:xfrm>
          <a:prstGeom prst="curvedConnector4">
            <a:avLst>
              <a:gd name="adj1" fmla="val 48902"/>
              <a:gd name="adj2" fmla="val 119960"/>
            </a:avLst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8" name="Skupina 187">
            <a:extLst>
              <a:ext uri="{FF2B5EF4-FFF2-40B4-BE49-F238E27FC236}">
                <a16:creationId xmlns:a16="http://schemas.microsoft.com/office/drawing/2014/main" id="{1E51835F-020A-41BF-B3E4-C306C2D71975}"/>
              </a:ext>
            </a:extLst>
          </p:cNvPr>
          <p:cNvGrpSpPr/>
          <p:nvPr/>
        </p:nvGrpSpPr>
        <p:grpSpPr>
          <a:xfrm rot="21251657">
            <a:off x="1807065" y="6297684"/>
            <a:ext cx="577729" cy="424496"/>
            <a:chOff x="4898440" y="5339019"/>
            <a:chExt cx="740540" cy="586385"/>
          </a:xfrm>
        </p:grpSpPr>
        <p:grpSp>
          <p:nvGrpSpPr>
            <p:cNvPr id="189" name="Skupina 188">
              <a:extLst>
                <a:ext uri="{FF2B5EF4-FFF2-40B4-BE49-F238E27FC236}">
                  <a16:creationId xmlns:a16="http://schemas.microsoft.com/office/drawing/2014/main" id="{4E381BCA-DD0A-4630-9755-F553D8700E65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202" name="Přímá spojnice 201">
                <a:extLst>
                  <a:ext uri="{FF2B5EF4-FFF2-40B4-BE49-F238E27FC236}">
                    <a16:creationId xmlns:a16="http://schemas.microsoft.com/office/drawing/2014/main" id="{3AFA69B7-39AB-4D01-8FCE-039CF315282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3" name="Vývojový diagram: magnetický disk 202">
                <a:extLst>
                  <a:ext uri="{FF2B5EF4-FFF2-40B4-BE49-F238E27FC236}">
                    <a16:creationId xmlns:a16="http://schemas.microsoft.com/office/drawing/2014/main" id="{0A47236C-D052-4A95-8778-136A9BC4A9D9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0" name="Skupina 189">
              <a:extLst>
                <a:ext uri="{FF2B5EF4-FFF2-40B4-BE49-F238E27FC236}">
                  <a16:creationId xmlns:a16="http://schemas.microsoft.com/office/drawing/2014/main" id="{3DC460DF-856A-48B9-9E5A-83A6C5EB0D30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200" name="Přímá spojnice 199">
                <a:extLst>
                  <a:ext uri="{FF2B5EF4-FFF2-40B4-BE49-F238E27FC236}">
                    <a16:creationId xmlns:a16="http://schemas.microsoft.com/office/drawing/2014/main" id="{C8BFC50A-2723-4240-B276-2862A0B1243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1" name="Vývojový diagram: magnetický disk 200">
                <a:extLst>
                  <a:ext uri="{FF2B5EF4-FFF2-40B4-BE49-F238E27FC236}">
                    <a16:creationId xmlns:a16="http://schemas.microsoft.com/office/drawing/2014/main" id="{4E63E3EA-E4E5-4891-8C6D-827671C84880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1" name="Skupina 190">
              <a:extLst>
                <a:ext uri="{FF2B5EF4-FFF2-40B4-BE49-F238E27FC236}">
                  <a16:creationId xmlns:a16="http://schemas.microsoft.com/office/drawing/2014/main" id="{51E01D67-1F83-4E71-83E2-6003A8263926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98" name="Přímá spojnice 197">
                <a:extLst>
                  <a:ext uri="{FF2B5EF4-FFF2-40B4-BE49-F238E27FC236}">
                    <a16:creationId xmlns:a16="http://schemas.microsoft.com/office/drawing/2014/main" id="{FC2D9EF2-F008-4BF8-8F45-F723CABB4E6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Vývojový diagram: magnetický disk 198">
                <a:extLst>
                  <a:ext uri="{FF2B5EF4-FFF2-40B4-BE49-F238E27FC236}">
                    <a16:creationId xmlns:a16="http://schemas.microsoft.com/office/drawing/2014/main" id="{2D27E96D-126B-4E6F-8A0E-A1445DABFB5A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2" name="Skupina 191">
              <a:extLst>
                <a:ext uri="{FF2B5EF4-FFF2-40B4-BE49-F238E27FC236}">
                  <a16:creationId xmlns:a16="http://schemas.microsoft.com/office/drawing/2014/main" id="{2DF3CC1D-428C-4B4C-9666-ED077A0F9710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96" name="Přímá spojnice 195">
                <a:extLst>
                  <a:ext uri="{FF2B5EF4-FFF2-40B4-BE49-F238E27FC236}">
                    <a16:creationId xmlns:a16="http://schemas.microsoft.com/office/drawing/2014/main" id="{E321AFFF-3A3F-4BDF-9312-FF9F7A8BF43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7" name="Vývojový diagram: magnetický disk 196">
                <a:extLst>
                  <a:ext uri="{FF2B5EF4-FFF2-40B4-BE49-F238E27FC236}">
                    <a16:creationId xmlns:a16="http://schemas.microsoft.com/office/drawing/2014/main" id="{1E1C6B03-CDF3-47A8-8FE2-FC4CD464AFC1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3" name="Skupina 192">
              <a:extLst>
                <a:ext uri="{FF2B5EF4-FFF2-40B4-BE49-F238E27FC236}">
                  <a16:creationId xmlns:a16="http://schemas.microsoft.com/office/drawing/2014/main" id="{0FAE2943-4B52-4E68-8A42-7E3BF96ACFA6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94" name="Přímá spojnice 193">
                <a:extLst>
                  <a:ext uri="{FF2B5EF4-FFF2-40B4-BE49-F238E27FC236}">
                    <a16:creationId xmlns:a16="http://schemas.microsoft.com/office/drawing/2014/main" id="{1A01D4C8-CCC9-408E-9B78-F6B994FD086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5" name="Vývojový diagram: magnetický disk 194">
                <a:extLst>
                  <a:ext uri="{FF2B5EF4-FFF2-40B4-BE49-F238E27FC236}">
                    <a16:creationId xmlns:a16="http://schemas.microsoft.com/office/drawing/2014/main" id="{A716F5D9-38C2-4F66-BFE4-48CD396191AE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4" name="Skupina 203">
            <a:extLst>
              <a:ext uri="{FF2B5EF4-FFF2-40B4-BE49-F238E27FC236}">
                <a16:creationId xmlns:a16="http://schemas.microsoft.com/office/drawing/2014/main" id="{F9E9CFEE-FE4F-4148-80EF-5B1FB0F92503}"/>
              </a:ext>
            </a:extLst>
          </p:cNvPr>
          <p:cNvGrpSpPr/>
          <p:nvPr/>
        </p:nvGrpSpPr>
        <p:grpSpPr>
          <a:xfrm rot="17013243">
            <a:off x="2176929" y="6283303"/>
            <a:ext cx="577729" cy="424496"/>
            <a:chOff x="4898440" y="5339019"/>
            <a:chExt cx="740540" cy="586385"/>
          </a:xfrm>
        </p:grpSpPr>
        <p:grpSp>
          <p:nvGrpSpPr>
            <p:cNvPr id="205" name="Skupina 204">
              <a:extLst>
                <a:ext uri="{FF2B5EF4-FFF2-40B4-BE49-F238E27FC236}">
                  <a16:creationId xmlns:a16="http://schemas.microsoft.com/office/drawing/2014/main" id="{A1EC9B5F-B95A-409C-B776-8D3DE2B02766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218" name="Přímá spojnice 217">
                <a:extLst>
                  <a:ext uri="{FF2B5EF4-FFF2-40B4-BE49-F238E27FC236}">
                    <a16:creationId xmlns:a16="http://schemas.microsoft.com/office/drawing/2014/main" id="{051820E2-6E42-4855-BDE2-EB8383A3483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9" name="Vývojový diagram: magnetický disk 218">
                <a:extLst>
                  <a:ext uri="{FF2B5EF4-FFF2-40B4-BE49-F238E27FC236}">
                    <a16:creationId xmlns:a16="http://schemas.microsoft.com/office/drawing/2014/main" id="{9477AB73-7237-4C48-826D-B229D299D823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6" name="Skupina 205">
              <a:extLst>
                <a:ext uri="{FF2B5EF4-FFF2-40B4-BE49-F238E27FC236}">
                  <a16:creationId xmlns:a16="http://schemas.microsoft.com/office/drawing/2014/main" id="{F98CB9EA-8083-43EF-9043-B9710C29E979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216" name="Přímá spojnice 215">
                <a:extLst>
                  <a:ext uri="{FF2B5EF4-FFF2-40B4-BE49-F238E27FC236}">
                    <a16:creationId xmlns:a16="http://schemas.microsoft.com/office/drawing/2014/main" id="{4DB3D0E1-9AA2-4303-9088-C89287DE5C2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7" name="Vývojový diagram: magnetický disk 216">
                <a:extLst>
                  <a:ext uri="{FF2B5EF4-FFF2-40B4-BE49-F238E27FC236}">
                    <a16:creationId xmlns:a16="http://schemas.microsoft.com/office/drawing/2014/main" id="{7F8014FA-3793-4C54-B16E-D2CDC3B510D1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7" name="Skupina 206">
              <a:extLst>
                <a:ext uri="{FF2B5EF4-FFF2-40B4-BE49-F238E27FC236}">
                  <a16:creationId xmlns:a16="http://schemas.microsoft.com/office/drawing/2014/main" id="{C6631D4B-EDA3-47B8-AE62-09438DB60762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214" name="Přímá spojnice 213">
                <a:extLst>
                  <a:ext uri="{FF2B5EF4-FFF2-40B4-BE49-F238E27FC236}">
                    <a16:creationId xmlns:a16="http://schemas.microsoft.com/office/drawing/2014/main" id="{23C85E7A-DC0F-43F2-8DC3-5F503660181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5" name="Vývojový diagram: magnetický disk 214">
                <a:extLst>
                  <a:ext uri="{FF2B5EF4-FFF2-40B4-BE49-F238E27FC236}">
                    <a16:creationId xmlns:a16="http://schemas.microsoft.com/office/drawing/2014/main" id="{6BA95E52-35A0-439B-91CB-87743139D87B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8" name="Skupina 207">
              <a:extLst>
                <a:ext uri="{FF2B5EF4-FFF2-40B4-BE49-F238E27FC236}">
                  <a16:creationId xmlns:a16="http://schemas.microsoft.com/office/drawing/2014/main" id="{69B698DD-5F5C-47A1-A06E-7697004A6A05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212" name="Přímá spojnice 211">
                <a:extLst>
                  <a:ext uri="{FF2B5EF4-FFF2-40B4-BE49-F238E27FC236}">
                    <a16:creationId xmlns:a16="http://schemas.microsoft.com/office/drawing/2014/main" id="{85F0AE1C-12DE-4EC9-8329-386409EF384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3" name="Vývojový diagram: magnetický disk 212">
                <a:extLst>
                  <a:ext uri="{FF2B5EF4-FFF2-40B4-BE49-F238E27FC236}">
                    <a16:creationId xmlns:a16="http://schemas.microsoft.com/office/drawing/2014/main" id="{B5DDC3FF-BF89-414A-81C1-6785AA1EF412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9" name="Skupina 208">
              <a:extLst>
                <a:ext uri="{FF2B5EF4-FFF2-40B4-BE49-F238E27FC236}">
                  <a16:creationId xmlns:a16="http://schemas.microsoft.com/office/drawing/2014/main" id="{D5C28C7D-A6DD-4CED-A435-9BF939ECC42F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210" name="Přímá spojnice 209">
                <a:extLst>
                  <a:ext uri="{FF2B5EF4-FFF2-40B4-BE49-F238E27FC236}">
                    <a16:creationId xmlns:a16="http://schemas.microsoft.com/office/drawing/2014/main" id="{19E5B995-ED79-424A-ADA7-1EE74DF72E6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1" name="Vývojový diagram: magnetický disk 210">
                <a:extLst>
                  <a:ext uri="{FF2B5EF4-FFF2-40B4-BE49-F238E27FC236}">
                    <a16:creationId xmlns:a16="http://schemas.microsoft.com/office/drawing/2014/main" id="{D9745EBB-9977-4467-AAF7-A70F41B6148D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045506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1181C46-D16B-4BC1-B0D9-3680EE7408CD}"/>
              </a:ext>
            </a:extLst>
          </p:cNvPr>
          <p:cNvSpPr txBox="1"/>
          <p:nvPr/>
        </p:nvSpPr>
        <p:spPr>
          <a:xfrm>
            <a:off x="826384" y="300038"/>
            <a:ext cx="105392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Pokusem se můžeme přesvědčit, že magnetické pole elektromagnetu je tím silnější,</a:t>
            </a:r>
          </a:p>
          <a:p>
            <a:r>
              <a:rPr lang="cs-CZ" sz="2400" dirty="0"/>
              <a:t>čím má cívka více závitů.</a:t>
            </a:r>
          </a:p>
          <a:p>
            <a:endParaRPr lang="cs-CZ" sz="2400" dirty="0"/>
          </a:p>
        </p:txBody>
      </p:sp>
      <p:grpSp>
        <p:nvGrpSpPr>
          <p:cNvPr id="77" name="Skupina 76">
            <a:extLst>
              <a:ext uri="{FF2B5EF4-FFF2-40B4-BE49-F238E27FC236}">
                <a16:creationId xmlns:a16="http://schemas.microsoft.com/office/drawing/2014/main" id="{1190F38F-37DD-4757-AA76-A502501BE7AF}"/>
              </a:ext>
            </a:extLst>
          </p:cNvPr>
          <p:cNvGrpSpPr/>
          <p:nvPr/>
        </p:nvGrpSpPr>
        <p:grpSpPr>
          <a:xfrm>
            <a:off x="918927" y="3350632"/>
            <a:ext cx="2695812" cy="3431804"/>
            <a:chOff x="900113" y="666139"/>
            <a:chExt cx="3857625" cy="6678861"/>
          </a:xfrm>
        </p:grpSpPr>
        <p:sp>
          <p:nvSpPr>
            <p:cNvPr id="78" name="Obdélník 77">
              <a:extLst>
                <a:ext uri="{FF2B5EF4-FFF2-40B4-BE49-F238E27FC236}">
                  <a16:creationId xmlns:a16="http://schemas.microsoft.com/office/drawing/2014/main" id="{5C5BCB04-27DA-4808-AD94-4ABF415408A6}"/>
                </a:ext>
              </a:extLst>
            </p:cNvPr>
            <p:cNvSpPr/>
            <p:nvPr/>
          </p:nvSpPr>
          <p:spPr>
            <a:xfrm>
              <a:off x="2241691" y="666139"/>
              <a:ext cx="1185862" cy="42005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bdélník 87">
              <a:extLst>
                <a:ext uri="{FF2B5EF4-FFF2-40B4-BE49-F238E27FC236}">
                  <a16:creationId xmlns:a16="http://schemas.microsoft.com/office/drawing/2014/main" id="{89152B0B-4A9C-44B3-8181-59D885A38A94}"/>
                </a:ext>
              </a:extLst>
            </p:cNvPr>
            <p:cNvSpPr/>
            <p:nvPr/>
          </p:nvSpPr>
          <p:spPr>
            <a:xfrm>
              <a:off x="1357314" y="1914525"/>
              <a:ext cx="2957512" cy="26003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>
              <a:extLst>
                <a:ext uri="{FF2B5EF4-FFF2-40B4-BE49-F238E27FC236}">
                  <a16:creationId xmlns:a16="http://schemas.microsoft.com/office/drawing/2014/main" id="{A94B8666-51E4-4748-A2D4-9DF883B0EE2C}"/>
                </a:ext>
              </a:extLst>
            </p:cNvPr>
            <p:cNvSpPr/>
            <p:nvPr/>
          </p:nvSpPr>
          <p:spPr>
            <a:xfrm>
              <a:off x="900113" y="4514848"/>
              <a:ext cx="971550" cy="2830152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80">
              <a:extLst>
                <a:ext uri="{FF2B5EF4-FFF2-40B4-BE49-F238E27FC236}">
                  <a16:creationId xmlns:a16="http://schemas.microsoft.com/office/drawing/2014/main" id="{C3CB0622-8A52-484F-852D-609CB39DEA9A}"/>
                </a:ext>
              </a:extLst>
            </p:cNvPr>
            <p:cNvSpPr/>
            <p:nvPr/>
          </p:nvSpPr>
          <p:spPr>
            <a:xfrm>
              <a:off x="3786188" y="4514850"/>
              <a:ext cx="971550" cy="2830150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2" name="Skupina 81">
              <a:extLst>
                <a:ext uri="{FF2B5EF4-FFF2-40B4-BE49-F238E27FC236}">
                  <a16:creationId xmlns:a16="http://schemas.microsoft.com/office/drawing/2014/main" id="{885E18F6-542D-4B27-A62C-22692D2114B5}"/>
                </a:ext>
              </a:extLst>
            </p:cNvPr>
            <p:cNvGrpSpPr/>
            <p:nvPr/>
          </p:nvGrpSpPr>
          <p:grpSpPr>
            <a:xfrm>
              <a:off x="2638427" y="3983026"/>
              <a:ext cx="328607" cy="313688"/>
              <a:chOff x="5929313" y="1328919"/>
              <a:chExt cx="328607" cy="313688"/>
            </a:xfrm>
          </p:grpSpPr>
          <p:sp>
            <p:nvSpPr>
              <p:cNvPr id="86" name="Ovál 85">
                <a:extLst>
                  <a:ext uri="{FF2B5EF4-FFF2-40B4-BE49-F238E27FC236}">
                    <a16:creationId xmlns:a16="http://schemas.microsoft.com/office/drawing/2014/main" id="{243C0823-A0A8-4543-844E-98516597AD68}"/>
                  </a:ext>
                </a:extLst>
              </p:cNvPr>
              <p:cNvSpPr/>
              <p:nvPr/>
            </p:nvSpPr>
            <p:spPr>
              <a:xfrm>
                <a:off x="5929313" y="1328919"/>
                <a:ext cx="328607" cy="31368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>
                <a:extLst>
                  <a:ext uri="{FF2B5EF4-FFF2-40B4-BE49-F238E27FC236}">
                    <a16:creationId xmlns:a16="http://schemas.microsoft.com/office/drawing/2014/main" id="{F227594D-3749-44D0-98F5-80806F389C71}"/>
                  </a:ext>
                </a:extLst>
              </p:cNvPr>
              <p:cNvSpPr/>
              <p:nvPr/>
            </p:nvSpPr>
            <p:spPr>
              <a:xfrm>
                <a:off x="5985018" y="1412423"/>
                <a:ext cx="210105" cy="18541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3" name="Skupina 82">
              <a:extLst>
                <a:ext uri="{FF2B5EF4-FFF2-40B4-BE49-F238E27FC236}">
                  <a16:creationId xmlns:a16="http://schemas.microsoft.com/office/drawing/2014/main" id="{B0C0041A-A67B-4AAD-8118-3600AB3DF43A}"/>
                </a:ext>
              </a:extLst>
            </p:cNvPr>
            <p:cNvGrpSpPr/>
            <p:nvPr/>
          </p:nvGrpSpPr>
          <p:grpSpPr>
            <a:xfrm>
              <a:off x="2671765" y="2227885"/>
              <a:ext cx="328607" cy="313688"/>
              <a:chOff x="5929313" y="1328919"/>
              <a:chExt cx="328607" cy="313688"/>
            </a:xfrm>
          </p:grpSpPr>
          <p:sp>
            <p:nvSpPr>
              <p:cNvPr id="84" name="Ovál 83">
                <a:extLst>
                  <a:ext uri="{FF2B5EF4-FFF2-40B4-BE49-F238E27FC236}">
                    <a16:creationId xmlns:a16="http://schemas.microsoft.com/office/drawing/2014/main" id="{0693DDEE-8EF1-44A3-A552-156963B7B255}"/>
                  </a:ext>
                </a:extLst>
              </p:cNvPr>
              <p:cNvSpPr/>
              <p:nvPr/>
            </p:nvSpPr>
            <p:spPr>
              <a:xfrm>
                <a:off x="5929313" y="1328919"/>
                <a:ext cx="328607" cy="31368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>
                <a:extLst>
                  <a:ext uri="{FF2B5EF4-FFF2-40B4-BE49-F238E27FC236}">
                    <a16:creationId xmlns:a16="http://schemas.microsoft.com/office/drawing/2014/main" id="{6AAB8C36-6F40-4C76-8989-4B73CB3039DB}"/>
                  </a:ext>
                </a:extLst>
              </p:cNvPr>
              <p:cNvSpPr/>
              <p:nvPr/>
            </p:nvSpPr>
            <p:spPr>
              <a:xfrm>
                <a:off x="5985018" y="1412423"/>
                <a:ext cx="210105" cy="18541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1" name="TextovéPole 90">
            <a:extLst>
              <a:ext uri="{FF2B5EF4-FFF2-40B4-BE49-F238E27FC236}">
                <a16:creationId xmlns:a16="http://schemas.microsoft.com/office/drawing/2014/main" id="{0F7697F0-348B-403F-B745-652981BD7334}"/>
              </a:ext>
            </a:extLst>
          </p:cNvPr>
          <p:cNvSpPr txBox="1"/>
          <p:nvPr/>
        </p:nvSpPr>
        <p:spPr>
          <a:xfrm>
            <a:off x="1798380" y="4478803"/>
            <a:ext cx="10887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600 z   2A</a:t>
            </a:r>
          </a:p>
        </p:txBody>
      </p:sp>
      <p:grpSp>
        <p:nvGrpSpPr>
          <p:cNvPr id="92" name="Skupina 91">
            <a:extLst>
              <a:ext uri="{FF2B5EF4-FFF2-40B4-BE49-F238E27FC236}">
                <a16:creationId xmlns:a16="http://schemas.microsoft.com/office/drawing/2014/main" id="{B9A8421D-DF50-4340-821B-054F947F439C}"/>
              </a:ext>
            </a:extLst>
          </p:cNvPr>
          <p:cNvGrpSpPr/>
          <p:nvPr/>
        </p:nvGrpSpPr>
        <p:grpSpPr>
          <a:xfrm>
            <a:off x="3525199" y="1473564"/>
            <a:ext cx="3576638" cy="2597591"/>
            <a:chOff x="2127945" y="852488"/>
            <a:chExt cx="4957761" cy="3516932"/>
          </a:xfrm>
        </p:grpSpPr>
        <p:sp>
          <p:nvSpPr>
            <p:cNvPr id="93" name="Obdélník 17">
              <a:extLst>
                <a:ext uri="{FF2B5EF4-FFF2-40B4-BE49-F238E27FC236}">
                  <a16:creationId xmlns:a16="http://schemas.microsoft.com/office/drawing/2014/main" id="{315C697D-6533-43CB-A1DD-F7A919433067}"/>
                </a:ext>
              </a:extLst>
            </p:cNvPr>
            <p:cNvSpPr/>
            <p:nvPr/>
          </p:nvSpPr>
          <p:spPr>
            <a:xfrm>
              <a:off x="2127945" y="2871789"/>
              <a:ext cx="4957761" cy="1191210"/>
            </a:xfrm>
            <a:custGeom>
              <a:avLst/>
              <a:gdLst>
                <a:gd name="connsiteX0" fmla="*/ 0 w 5043487"/>
                <a:gd name="connsiteY0" fmla="*/ 0 h 888559"/>
                <a:gd name="connsiteX1" fmla="*/ 5043487 w 5043487"/>
                <a:gd name="connsiteY1" fmla="*/ 0 h 888559"/>
                <a:gd name="connsiteX2" fmla="*/ 5043487 w 5043487"/>
                <a:gd name="connsiteY2" fmla="*/ 888559 h 888559"/>
                <a:gd name="connsiteX3" fmla="*/ 0 w 5043487"/>
                <a:gd name="connsiteY3" fmla="*/ 888559 h 888559"/>
                <a:gd name="connsiteX4" fmla="*/ 0 w 5043487"/>
                <a:gd name="connsiteY4" fmla="*/ 0 h 888559"/>
                <a:gd name="connsiteX0" fmla="*/ 485775 w 5043487"/>
                <a:gd name="connsiteY0" fmla="*/ 0 h 888559"/>
                <a:gd name="connsiteX1" fmla="*/ 5043487 w 5043487"/>
                <a:gd name="connsiteY1" fmla="*/ 0 h 888559"/>
                <a:gd name="connsiteX2" fmla="*/ 5043487 w 5043487"/>
                <a:gd name="connsiteY2" fmla="*/ 888559 h 888559"/>
                <a:gd name="connsiteX3" fmla="*/ 0 w 5043487"/>
                <a:gd name="connsiteY3" fmla="*/ 888559 h 888559"/>
                <a:gd name="connsiteX4" fmla="*/ 485775 w 5043487"/>
                <a:gd name="connsiteY4" fmla="*/ 0 h 888559"/>
                <a:gd name="connsiteX0" fmla="*/ 485775 w 5043487"/>
                <a:gd name="connsiteY0" fmla="*/ 0 h 931422"/>
                <a:gd name="connsiteX1" fmla="*/ 5043487 w 5043487"/>
                <a:gd name="connsiteY1" fmla="*/ 0 h 931422"/>
                <a:gd name="connsiteX2" fmla="*/ 3986212 w 5043487"/>
                <a:gd name="connsiteY2" fmla="*/ 931422 h 931422"/>
                <a:gd name="connsiteX3" fmla="*/ 0 w 5043487"/>
                <a:gd name="connsiteY3" fmla="*/ 888559 h 931422"/>
                <a:gd name="connsiteX4" fmla="*/ 485775 w 5043487"/>
                <a:gd name="connsiteY4" fmla="*/ 0 h 931422"/>
                <a:gd name="connsiteX0" fmla="*/ 485775 w 4586287"/>
                <a:gd name="connsiteY0" fmla="*/ 0 h 931422"/>
                <a:gd name="connsiteX1" fmla="*/ 4586287 w 4586287"/>
                <a:gd name="connsiteY1" fmla="*/ 42862 h 931422"/>
                <a:gd name="connsiteX2" fmla="*/ 3986212 w 4586287"/>
                <a:gd name="connsiteY2" fmla="*/ 931422 h 931422"/>
                <a:gd name="connsiteX3" fmla="*/ 0 w 4586287"/>
                <a:gd name="connsiteY3" fmla="*/ 888559 h 931422"/>
                <a:gd name="connsiteX4" fmla="*/ 485775 w 4586287"/>
                <a:gd name="connsiteY4" fmla="*/ 0 h 931422"/>
                <a:gd name="connsiteX0" fmla="*/ 728662 w 4586287"/>
                <a:gd name="connsiteY0" fmla="*/ 0 h 1017147"/>
                <a:gd name="connsiteX1" fmla="*/ 4586287 w 4586287"/>
                <a:gd name="connsiteY1" fmla="*/ 128587 h 1017147"/>
                <a:gd name="connsiteX2" fmla="*/ 3986212 w 4586287"/>
                <a:gd name="connsiteY2" fmla="*/ 1017147 h 1017147"/>
                <a:gd name="connsiteX3" fmla="*/ 0 w 4586287"/>
                <a:gd name="connsiteY3" fmla="*/ 974284 h 1017147"/>
                <a:gd name="connsiteX4" fmla="*/ 728662 w 4586287"/>
                <a:gd name="connsiteY4" fmla="*/ 0 h 1017147"/>
                <a:gd name="connsiteX0" fmla="*/ 728662 w 4657724"/>
                <a:gd name="connsiteY0" fmla="*/ 71438 h 1088585"/>
                <a:gd name="connsiteX1" fmla="*/ 4657724 w 4657724"/>
                <a:gd name="connsiteY1" fmla="*/ 0 h 1088585"/>
                <a:gd name="connsiteX2" fmla="*/ 3986212 w 4657724"/>
                <a:gd name="connsiteY2" fmla="*/ 1088585 h 1088585"/>
                <a:gd name="connsiteX3" fmla="*/ 0 w 4657724"/>
                <a:gd name="connsiteY3" fmla="*/ 1045722 h 1088585"/>
                <a:gd name="connsiteX4" fmla="*/ 728662 w 4657724"/>
                <a:gd name="connsiteY4" fmla="*/ 71438 h 1088585"/>
                <a:gd name="connsiteX0" fmla="*/ 728662 w 4657724"/>
                <a:gd name="connsiteY0" fmla="*/ 71438 h 1045722"/>
                <a:gd name="connsiteX1" fmla="*/ 4657724 w 4657724"/>
                <a:gd name="connsiteY1" fmla="*/ 0 h 1045722"/>
                <a:gd name="connsiteX2" fmla="*/ 4057649 w 4657724"/>
                <a:gd name="connsiteY2" fmla="*/ 1002860 h 1045722"/>
                <a:gd name="connsiteX3" fmla="*/ 0 w 4657724"/>
                <a:gd name="connsiteY3" fmla="*/ 1045722 h 1045722"/>
                <a:gd name="connsiteX4" fmla="*/ 728662 w 4657724"/>
                <a:gd name="connsiteY4" fmla="*/ 71438 h 1045722"/>
                <a:gd name="connsiteX0" fmla="*/ 728662 w 4657724"/>
                <a:gd name="connsiteY0" fmla="*/ 71438 h 1074298"/>
                <a:gd name="connsiteX1" fmla="*/ 4657724 w 4657724"/>
                <a:gd name="connsiteY1" fmla="*/ 0 h 1074298"/>
                <a:gd name="connsiteX2" fmla="*/ 4086224 w 4657724"/>
                <a:gd name="connsiteY2" fmla="*/ 1074298 h 1074298"/>
                <a:gd name="connsiteX3" fmla="*/ 0 w 4657724"/>
                <a:gd name="connsiteY3" fmla="*/ 1045722 h 1074298"/>
                <a:gd name="connsiteX4" fmla="*/ 728662 w 4657724"/>
                <a:gd name="connsiteY4" fmla="*/ 71438 h 1074298"/>
                <a:gd name="connsiteX0" fmla="*/ 728662 w 4600574"/>
                <a:gd name="connsiteY0" fmla="*/ 0 h 1002860"/>
                <a:gd name="connsiteX1" fmla="*/ 4600574 w 4600574"/>
                <a:gd name="connsiteY1" fmla="*/ 71437 h 1002860"/>
                <a:gd name="connsiteX2" fmla="*/ 4086224 w 4600574"/>
                <a:gd name="connsiteY2" fmla="*/ 1002860 h 1002860"/>
                <a:gd name="connsiteX3" fmla="*/ 0 w 4600574"/>
                <a:gd name="connsiteY3" fmla="*/ 974284 h 1002860"/>
                <a:gd name="connsiteX4" fmla="*/ 728662 w 4600574"/>
                <a:gd name="connsiteY4" fmla="*/ 0 h 1002860"/>
                <a:gd name="connsiteX0" fmla="*/ 742950 w 4600574"/>
                <a:gd name="connsiteY0" fmla="*/ 28576 h 931423"/>
                <a:gd name="connsiteX1" fmla="*/ 4600574 w 4600574"/>
                <a:gd name="connsiteY1" fmla="*/ 0 h 931423"/>
                <a:gd name="connsiteX2" fmla="*/ 4086224 w 4600574"/>
                <a:gd name="connsiteY2" fmla="*/ 931423 h 931423"/>
                <a:gd name="connsiteX3" fmla="*/ 0 w 4600574"/>
                <a:gd name="connsiteY3" fmla="*/ 902847 h 931423"/>
                <a:gd name="connsiteX4" fmla="*/ 742950 w 4600574"/>
                <a:gd name="connsiteY4" fmla="*/ 28576 h 931423"/>
                <a:gd name="connsiteX0" fmla="*/ 742950 w 4571999"/>
                <a:gd name="connsiteY0" fmla="*/ 0 h 902847"/>
                <a:gd name="connsiteX1" fmla="*/ 4571999 w 4571999"/>
                <a:gd name="connsiteY1" fmla="*/ 14286 h 902847"/>
                <a:gd name="connsiteX2" fmla="*/ 4086224 w 4571999"/>
                <a:gd name="connsiteY2" fmla="*/ 902847 h 902847"/>
                <a:gd name="connsiteX3" fmla="*/ 0 w 4571999"/>
                <a:gd name="connsiteY3" fmla="*/ 874271 h 902847"/>
                <a:gd name="connsiteX4" fmla="*/ 742950 w 4571999"/>
                <a:gd name="connsiteY4" fmla="*/ 0 h 902847"/>
                <a:gd name="connsiteX0" fmla="*/ 742950 w 4672011"/>
                <a:gd name="connsiteY0" fmla="*/ 0 h 902847"/>
                <a:gd name="connsiteX1" fmla="*/ 4672011 w 4672011"/>
                <a:gd name="connsiteY1" fmla="*/ 14286 h 902847"/>
                <a:gd name="connsiteX2" fmla="*/ 4086224 w 4672011"/>
                <a:gd name="connsiteY2" fmla="*/ 902847 h 902847"/>
                <a:gd name="connsiteX3" fmla="*/ 0 w 4672011"/>
                <a:gd name="connsiteY3" fmla="*/ 874271 h 902847"/>
                <a:gd name="connsiteX4" fmla="*/ 742950 w 4672011"/>
                <a:gd name="connsiteY4" fmla="*/ 0 h 902847"/>
                <a:gd name="connsiteX0" fmla="*/ 742950 w 4929186"/>
                <a:gd name="connsiteY0" fmla="*/ 0 h 902847"/>
                <a:gd name="connsiteX1" fmla="*/ 4929186 w 4929186"/>
                <a:gd name="connsiteY1" fmla="*/ 25163 h 902847"/>
                <a:gd name="connsiteX2" fmla="*/ 4086224 w 4929186"/>
                <a:gd name="connsiteY2" fmla="*/ 902847 h 902847"/>
                <a:gd name="connsiteX3" fmla="*/ 0 w 4929186"/>
                <a:gd name="connsiteY3" fmla="*/ 874271 h 902847"/>
                <a:gd name="connsiteX4" fmla="*/ 742950 w 4929186"/>
                <a:gd name="connsiteY4" fmla="*/ 0 h 902847"/>
                <a:gd name="connsiteX0" fmla="*/ 771525 w 4957761"/>
                <a:gd name="connsiteY0" fmla="*/ 0 h 906903"/>
                <a:gd name="connsiteX1" fmla="*/ 4957761 w 4957761"/>
                <a:gd name="connsiteY1" fmla="*/ 25163 h 906903"/>
                <a:gd name="connsiteX2" fmla="*/ 4114799 w 4957761"/>
                <a:gd name="connsiteY2" fmla="*/ 902847 h 906903"/>
                <a:gd name="connsiteX3" fmla="*/ 0 w 4957761"/>
                <a:gd name="connsiteY3" fmla="*/ 906903 h 906903"/>
                <a:gd name="connsiteX4" fmla="*/ 771525 w 4957761"/>
                <a:gd name="connsiteY4" fmla="*/ 0 h 906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7761" h="906903">
                  <a:moveTo>
                    <a:pt x="771525" y="0"/>
                  </a:moveTo>
                  <a:lnTo>
                    <a:pt x="4957761" y="25163"/>
                  </a:lnTo>
                  <a:lnTo>
                    <a:pt x="4114799" y="902847"/>
                  </a:lnTo>
                  <a:lnTo>
                    <a:pt x="0" y="906903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Krychle 93">
              <a:extLst>
                <a:ext uri="{FF2B5EF4-FFF2-40B4-BE49-F238E27FC236}">
                  <a16:creationId xmlns:a16="http://schemas.microsoft.com/office/drawing/2014/main" id="{AFE67BF0-95AE-439F-BE15-0CB20F38BA63}"/>
                </a:ext>
              </a:extLst>
            </p:cNvPr>
            <p:cNvSpPr/>
            <p:nvPr/>
          </p:nvSpPr>
          <p:spPr>
            <a:xfrm>
              <a:off x="2886075" y="852488"/>
              <a:ext cx="3539316" cy="3033713"/>
            </a:xfrm>
            <a:prstGeom prst="cube">
              <a:avLst/>
            </a:prstGeom>
            <a:gradFill flip="none" rotWithShape="1">
              <a:gsLst>
                <a:gs pos="0">
                  <a:schemeClr val="accent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accent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accent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bdélník: se zakulacenými rohy 94">
              <a:extLst>
                <a:ext uri="{FF2B5EF4-FFF2-40B4-BE49-F238E27FC236}">
                  <a16:creationId xmlns:a16="http://schemas.microsoft.com/office/drawing/2014/main" id="{96A25A14-CFD8-44F4-B448-5E993B580269}"/>
                </a:ext>
              </a:extLst>
            </p:cNvPr>
            <p:cNvSpPr/>
            <p:nvPr/>
          </p:nvSpPr>
          <p:spPr>
            <a:xfrm>
              <a:off x="3129446" y="1805064"/>
              <a:ext cx="2334037" cy="914400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6" name="Skupina 95">
              <a:extLst>
                <a:ext uri="{FF2B5EF4-FFF2-40B4-BE49-F238E27FC236}">
                  <a16:creationId xmlns:a16="http://schemas.microsoft.com/office/drawing/2014/main" id="{6678125D-45B4-4BDC-9758-0394FA615442}"/>
                </a:ext>
              </a:extLst>
            </p:cNvPr>
            <p:cNvGrpSpPr/>
            <p:nvPr/>
          </p:nvGrpSpPr>
          <p:grpSpPr>
            <a:xfrm rot="13724766">
              <a:off x="3177827" y="3094608"/>
              <a:ext cx="242887" cy="493888"/>
              <a:chOff x="9279517" y="3806094"/>
              <a:chExt cx="242887" cy="494444"/>
            </a:xfrm>
          </p:grpSpPr>
          <p:sp>
            <p:nvSpPr>
              <p:cNvPr id="105" name="Válec 104">
                <a:extLst>
                  <a:ext uri="{FF2B5EF4-FFF2-40B4-BE49-F238E27FC236}">
                    <a16:creationId xmlns:a16="http://schemas.microsoft.com/office/drawing/2014/main" id="{03F88055-3906-4482-8FEF-382C0AEC484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Vývojový diagram: ruční operace 105">
                <a:extLst>
                  <a:ext uri="{FF2B5EF4-FFF2-40B4-BE49-F238E27FC236}">
                    <a16:creationId xmlns:a16="http://schemas.microsoft.com/office/drawing/2014/main" id="{4AC17C9F-7F98-48A5-93F3-4784559045B8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7" name="Skupina 96">
              <a:extLst>
                <a:ext uri="{FF2B5EF4-FFF2-40B4-BE49-F238E27FC236}">
                  <a16:creationId xmlns:a16="http://schemas.microsoft.com/office/drawing/2014/main" id="{1F4652C3-E2C0-4499-95EB-00C82A1047C1}"/>
                </a:ext>
              </a:extLst>
            </p:cNvPr>
            <p:cNvGrpSpPr/>
            <p:nvPr/>
          </p:nvGrpSpPr>
          <p:grpSpPr>
            <a:xfrm rot="13724766">
              <a:off x="5076308" y="3078126"/>
              <a:ext cx="242887" cy="493888"/>
              <a:chOff x="9279517" y="3806094"/>
              <a:chExt cx="242887" cy="494444"/>
            </a:xfrm>
          </p:grpSpPr>
          <p:sp>
            <p:nvSpPr>
              <p:cNvPr id="103" name="Válec 102">
                <a:extLst>
                  <a:ext uri="{FF2B5EF4-FFF2-40B4-BE49-F238E27FC236}">
                    <a16:creationId xmlns:a16="http://schemas.microsoft.com/office/drawing/2014/main" id="{E631E3F8-A054-4EC6-BCFC-D0E4ED4C02A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Vývojový diagram: ruční operace 103">
                <a:extLst>
                  <a:ext uri="{FF2B5EF4-FFF2-40B4-BE49-F238E27FC236}">
                    <a16:creationId xmlns:a16="http://schemas.microsoft.com/office/drawing/2014/main" id="{9E924079-D95F-4700-81E7-16A85D568881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98" name="Obrázek 97" descr="Obsah obrázku objekt, hodiny&#10;&#10;Popis byl vytvořen automaticky">
              <a:extLst>
                <a:ext uri="{FF2B5EF4-FFF2-40B4-BE49-F238E27FC236}">
                  <a16:creationId xmlns:a16="http://schemas.microsoft.com/office/drawing/2014/main" id="{2606E15B-1ED6-4B6F-B16D-CF279180713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29446" y="1810998"/>
              <a:ext cx="2311644" cy="952575"/>
            </a:xfrm>
            <a:prstGeom prst="rect">
              <a:avLst/>
            </a:prstGeom>
          </p:spPr>
        </p:pic>
        <p:sp>
          <p:nvSpPr>
            <p:cNvPr id="99" name="Obdélník 98">
              <a:extLst>
                <a:ext uri="{FF2B5EF4-FFF2-40B4-BE49-F238E27FC236}">
                  <a16:creationId xmlns:a16="http://schemas.microsoft.com/office/drawing/2014/main" id="{BE43575C-681E-49F1-ACE6-92581083CF06}"/>
                </a:ext>
              </a:extLst>
            </p:cNvPr>
            <p:cNvSpPr/>
            <p:nvPr/>
          </p:nvSpPr>
          <p:spPr>
            <a:xfrm>
              <a:off x="2127945" y="4041139"/>
              <a:ext cx="4087117" cy="18795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bdélník 19">
              <a:extLst>
                <a:ext uri="{FF2B5EF4-FFF2-40B4-BE49-F238E27FC236}">
                  <a16:creationId xmlns:a16="http://schemas.microsoft.com/office/drawing/2014/main" id="{CFBE67DF-B8BE-4933-967C-6CBA39A99FE0}"/>
                </a:ext>
              </a:extLst>
            </p:cNvPr>
            <p:cNvSpPr/>
            <p:nvPr/>
          </p:nvSpPr>
          <p:spPr>
            <a:xfrm rot="2109341">
              <a:off x="6548492" y="2760522"/>
              <a:ext cx="199974" cy="1608898"/>
            </a:xfrm>
            <a:custGeom>
              <a:avLst/>
              <a:gdLst>
                <a:gd name="connsiteX0" fmla="*/ 0 w 175616"/>
                <a:gd name="connsiteY0" fmla="*/ 0 h 1614489"/>
                <a:gd name="connsiteX1" fmla="*/ 175616 w 175616"/>
                <a:gd name="connsiteY1" fmla="*/ 0 h 1614489"/>
                <a:gd name="connsiteX2" fmla="*/ 175616 w 175616"/>
                <a:gd name="connsiteY2" fmla="*/ 1614489 h 1614489"/>
                <a:gd name="connsiteX3" fmla="*/ 0 w 175616"/>
                <a:gd name="connsiteY3" fmla="*/ 1614489 h 1614489"/>
                <a:gd name="connsiteX4" fmla="*/ 0 w 175616"/>
                <a:gd name="connsiteY4" fmla="*/ 0 h 1614489"/>
                <a:gd name="connsiteX0" fmla="*/ 51995 w 227611"/>
                <a:gd name="connsiteY0" fmla="*/ 0 h 1614489"/>
                <a:gd name="connsiteX1" fmla="*/ 227611 w 227611"/>
                <a:gd name="connsiteY1" fmla="*/ 0 h 1614489"/>
                <a:gd name="connsiteX2" fmla="*/ 227611 w 227611"/>
                <a:gd name="connsiteY2" fmla="*/ 1614489 h 1614489"/>
                <a:gd name="connsiteX3" fmla="*/ 0 w 227611"/>
                <a:gd name="connsiteY3" fmla="*/ 1441407 h 1614489"/>
                <a:gd name="connsiteX4" fmla="*/ 51995 w 227611"/>
                <a:gd name="connsiteY4" fmla="*/ 0 h 1614489"/>
                <a:gd name="connsiteX0" fmla="*/ 51995 w 227611"/>
                <a:gd name="connsiteY0" fmla="*/ 0 h 1608898"/>
                <a:gd name="connsiteX1" fmla="*/ 227611 w 227611"/>
                <a:gd name="connsiteY1" fmla="*/ 0 h 1608898"/>
                <a:gd name="connsiteX2" fmla="*/ 136297 w 227611"/>
                <a:gd name="connsiteY2" fmla="*/ 1608898 h 1608898"/>
                <a:gd name="connsiteX3" fmla="*/ 0 w 227611"/>
                <a:gd name="connsiteY3" fmla="*/ 1441407 h 1608898"/>
                <a:gd name="connsiteX4" fmla="*/ 51995 w 227611"/>
                <a:gd name="connsiteY4" fmla="*/ 0 h 1608898"/>
                <a:gd name="connsiteX0" fmla="*/ 51995 w 199974"/>
                <a:gd name="connsiteY0" fmla="*/ 0 h 1608898"/>
                <a:gd name="connsiteX1" fmla="*/ 199974 w 199974"/>
                <a:gd name="connsiteY1" fmla="*/ 159265 h 1608898"/>
                <a:gd name="connsiteX2" fmla="*/ 136297 w 199974"/>
                <a:gd name="connsiteY2" fmla="*/ 1608898 h 1608898"/>
                <a:gd name="connsiteX3" fmla="*/ 0 w 199974"/>
                <a:gd name="connsiteY3" fmla="*/ 1441407 h 1608898"/>
                <a:gd name="connsiteX4" fmla="*/ 51995 w 199974"/>
                <a:gd name="connsiteY4" fmla="*/ 0 h 1608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9974" h="1608898">
                  <a:moveTo>
                    <a:pt x="51995" y="0"/>
                  </a:moveTo>
                  <a:lnTo>
                    <a:pt x="199974" y="159265"/>
                  </a:lnTo>
                  <a:lnTo>
                    <a:pt x="136297" y="1608898"/>
                  </a:lnTo>
                  <a:lnTo>
                    <a:pt x="0" y="1441407"/>
                  </a:lnTo>
                  <a:lnTo>
                    <a:pt x="51995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Rovná se 100">
              <a:extLst>
                <a:ext uri="{FF2B5EF4-FFF2-40B4-BE49-F238E27FC236}">
                  <a16:creationId xmlns:a16="http://schemas.microsoft.com/office/drawing/2014/main" id="{F43EA88C-487F-48A0-95C4-5D979CA93D52}"/>
                </a:ext>
              </a:extLst>
            </p:cNvPr>
            <p:cNvSpPr/>
            <p:nvPr/>
          </p:nvSpPr>
          <p:spPr>
            <a:xfrm>
              <a:off x="3666664" y="3249978"/>
              <a:ext cx="511774" cy="312745"/>
            </a:xfrm>
            <a:prstGeom prst="mathEqual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2" name="TextovéPole 101">
              <a:extLst>
                <a:ext uri="{FF2B5EF4-FFF2-40B4-BE49-F238E27FC236}">
                  <a16:creationId xmlns:a16="http://schemas.microsoft.com/office/drawing/2014/main" id="{4727BA68-F170-4F73-A5DA-1CF9C3771AD6}"/>
                </a:ext>
              </a:extLst>
            </p:cNvPr>
            <p:cNvSpPr txBox="1"/>
            <p:nvPr/>
          </p:nvSpPr>
          <p:spPr>
            <a:xfrm>
              <a:off x="4133248" y="3024478"/>
              <a:ext cx="4812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A</a:t>
              </a:r>
            </a:p>
          </p:txBody>
        </p:sp>
      </p:grpSp>
      <p:grpSp>
        <p:nvGrpSpPr>
          <p:cNvPr id="139" name="Skupina 138">
            <a:extLst>
              <a:ext uri="{FF2B5EF4-FFF2-40B4-BE49-F238E27FC236}">
                <a16:creationId xmlns:a16="http://schemas.microsoft.com/office/drawing/2014/main" id="{9494B5E0-0FB5-424D-9343-69533C2A5057}"/>
              </a:ext>
            </a:extLst>
          </p:cNvPr>
          <p:cNvGrpSpPr/>
          <p:nvPr/>
        </p:nvGrpSpPr>
        <p:grpSpPr>
          <a:xfrm rot="17013243">
            <a:off x="1953916" y="5586373"/>
            <a:ext cx="577729" cy="424496"/>
            <a:chOff x="4898440" y="5339019"/>
            <a:chExt cx="740540" cy="586385"/>
          </a:xfrm>
        </p:grpSpPr>
        <p:grpSp>
          <p:nvGrpSpPr>
            <p:cNvPr id="107" name="Skupina 106">
              <a:extLst>
                <a:ext uri="{FF2B5EF4-FFF2-40B4-BE49-F238E27FC236}">
                  <a16:creationId xmlns:a16="http://schemas.microsoft.com/office/drawing/2014/main" id="{46C7AAEA-DE4B-4D9D-A4B7-9544B55B0A4F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108" name="Přímá spojnice 107">
                <a:extLst>
                  <a:ext uri="{FF2B5EF4-FFF2-40B4-BE49-F238E27FC236}">
                    <a16:creationId xmlns:a16="http://schemas.microsoft.com/office/drawing/2014/main" id="{E8E9D9AB-0F45-46C5-8449-620B7ABD00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Vývojový diagram: magnetický disk 108">
                <a:extLst>
                  <a:ext uri="{FF2B5EF4-FFF2-40B4-BE49-F238E27FC236}">
                    <a16:creationId xmlns:a16="http://schemas.microsoft.com/office/drawing/2014/main" id="{D2A12F6F-8679-49AC-B8BF-46C67DCFC31E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0" name="Skupina 109">
              <a:extLst>
                <a:ext uri="{FF2B5EF4-FFF2-40B4-BE49-F238E27FC236}">
                  <a16:creationId xmlns:a16="http://schemas.microsoft.com/office/drawing/2014/main" id="{F9D67E60-379A-4AED-9AF2-05BACCC5C359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111" name="Přímá spojnice 110">
                <a:extLst>
                  <a:ext uri="{FF2B5EF4-FFF2-40B4-BE49-F238E27FC236}">
                    <a16:creationId xmlns:a16="http://schemas.microsoft.com/office/drawing/2014/main" id="{F89911B6-E778-4173-A83C-46524DD824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2" name="Vývojový diagram: magnetický disk 111">
                <a:extLst>
                  <a:ext uri="{FF2B5EF4-FFF2-40B4-BE49-F238E27FC236}">
                    <a16:creationId xmlns:a16="http://schemas.microsoft.com/office/drawing/2014/main" id="{A586EC9A-4B49-4387-B6AF-5B35CE3E054B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3" name="Skupina 112">
              <a:extLst>
                <a:ext uri="{FF2B5EF4-FFF2-40B4-BE49-F238E27FC236}">
                  <a16:creationId xmlns:a16="http://schemas.microsoft.com/office/drawing/2014/main" id="{964A1E4A-212F-4C26-B20D-89448E45D345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14" name="Přímá spojnice 113">
                <a:extLst>
                  <a:ext uri="{FF2B5EF4-FFF2-40B4-BE49-F238E27FC236}">
                    <a16:creationId xmlns:a16="http://schemas.microsoft.com/office/drawing/2014/main" id="{22A7CE47-BC8E-4E89-8571-6F51A731C76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5" name="Vývojový diagram: magnetický disk 114">
                <a:extLst>
                  <a:ext uri="{FF2B5EF4-FFF2-40B4-BE49-F238E27FC236}">
                    <a16:creationId xmlns:a16="http://schemas.microsoft.com/office/drawing/2014/main" id="{97B22478-5291-42EC-8438-952DEC7E3EE8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6" name="Skupina 115">
              <a:extLst>
                <a:ext uri="{FF2B5EF4-FFF2-40B4-BE49-F238E27FC236}">
                  <a16:creationId xmlns:a16="http://schemas.microsoft.com/office/drawing/2014/main" id="{D1965B85-1649-4254-8A72-1440D3D687D2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17" name="Přímá spojnice 116">
                <a:extLst>
                  <a:ext uri="{FF2B5EF4-FFF2-40B4-BE49-F238E27FC236}">
                    <a16:creationId xmlns:a16="http://schemas.microsoft.com/office/drawing/2014/main" id="{82FFA7B8-BC6A-4B9C-9B1B-ED8FF37C841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Vývojový diagram: magnetický disk 117">
                <a:extLst>
                  <a:ext uri="{FF2B5EF4-FFF2-40B4-BE49-F238E27FC236}">
                    <a16:creationId xmlns:a16="http://schemas.microsoft.com/office/drawing/2014/main" id="{17B5D9C8-64A9-4E13-8C83-87CBA1D1F7C5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9" name="Skupina 118">
              <a:extLst>
                <a:ext uri="{FF2B5EF4-FFF2-40B4-BE49-F238E27FC236}">
                  <a16:creationId xmlns:a16="http://schemas.microsoft.com/office/drawing/2014/main" id="{FAFB394B-8009-4A5B-87AB-1C936B96CDBD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20" name="Přímá spojnice 119">
                <a:extLst>
                  <a:ext uri="{FF2B5EF4-FFF2-40B4-BE49-F238E27FC236}">
                    <a16:creationId xmlns:a16="http://schemas.microsoft.com/office/drawing/2014/main" id="{3B858B00-3B40-4011-9BB5-13586E24103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1" name="Vývojový diagram: magnetický disk 120">
                <a:extLst>
                  <a:ext uri="{FF2B5EF4-FFF2-40B4-BE49-F238E27FC236}">
                    <a16:creationId xmlns:a16="http://schemas.microsoft.com/office/drawing/2014/main" id="{008E6E3D-82A1-40DF-89D3-67B505E9EBB8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0A08A06E-00FF-4545-9137-BD92B242C93C}"/>
              </a:ext>
            </a:extLst>
          </p:cNvPr>
          <p:cNvGrpSpPr/>
          <p:nvPr/>
        </p:nvGrpSpPr>
        <p:grpSpPr>
          <a:xfrm>
            <a:off x="7475404" y="5193066"/>
            <a:ext cx="2359255" cy="612321"/>
            <a:chOff x="691753" y="1286152"/>
            <a:chExt cx="6100371" cy="1985686"/>
          </a:xfrm>
        </p:grpSpPr>
        <p:sp>
          <p:nvSpPr>
            <p:cNvPr id="123" name="Obdélník 122">
              <a:extLst>
                <a:ext uri="{FF2B5EF4-FFF2-40B4-BE49-F238E27FC236}">
                  <a16:creationId xmlns:a16="http://schemas.microsoft.com/office/drawing/2014/main" id="{4627947A-1ED9-4594-81D9-8AE3D3B9BB7B}"/>
                </a:ext>
              </a:extLst>
            </p:cNvPr>
            <p:cNvSpPr/>
            <p:nvPr/>
          </p:nvSpPr>
          <p:spPr>
            <a:xfrm>
              <a:off x="691753" y="2714625"/>
              <a:ext cx="5472113" cy="5572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vstup 123">
              <a:extLst>
                <a:ext uri="{FF2B5EF4-FFF2-40B4-BE49-F238E27FC236}">
                  <a16:creationId xmlns:a16="http://schemas.microsoft.com/office/drawing/2014/main" id="{B2E9994B-0BAB-4909-B455-6633C4E41775}"/>
                </a:ext>
              </a:extLst>
            </p:cNvPr>
            <p:cNvSpPr/>
            <p:nvPr/>
          </p:nvSpPr>
          <p:spPr>
            <a:xfrm rot="5400000">
              <a:off x="4526423" y="2158270"/>
              <a:ext cx="741237" cy="371475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bdélník 124">
              <a:extLst>
                <a:ext uri="{FF2B5EF4-FFF2-40B4-BE49-F238E27FC236}">
                  <a16:creationId xmlns:a16="http://schemas.microsoft.com/office/drawing/2014/main" id="{961CF1BF-67BA-4E0B-A8AD-FD4990C00733}"/>
                </a:ext>
              </a:extLst>
            </p:cNvPr>
            <p:cNvSpPr/>
            <p:nvPr/>
          </p:nvSpPr>
          <p:spPr>
            <a:xfrm>
              <a:off x="951310" y="2557462"/>
              <a:ext cx="606028" cy="14287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6" name="Obrázek 125">
              <a:extLst>
                <a:ext uri="{FF2B5EF4-FFF2-40B4-BE49-F238E27FC236}">
                  <a16:creationId xmlns:a16="http://schemas.microsoft.com/office/drawing/2014/main" id="{C7255855-6459-4B8F-A716-24F7E3F1A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82779" y="2576501"/>
              <a:ext cx="615749" cy="152413"/>
            </a:xfrm>
            <a:prstGeom prst="rect">
              <a:avLst/>
            </a:prstGeom>
          </p:spPr>
        </p:pic>
        <p:sp>
          <p:nvSpPr>
            <p:cNvPr id="127" name="Obdélník 126">
              <a:extLst>
                <a:ext uri="{FF2B5EF4-FFF2-40B4-BE49-F238E27FC236}">
                  <a16:creationId xmlns:a16="http://schemas.microsoft.com/office/drawing/2014/main" id="{18B7CEBE-1D3C-4990-A835-138F59D7B5FA}"/>
                </a:ext>
              </a:extLst>
            </p:cNvPr>
            <p:cNvSpPr/>
            <p:nvPr/>
          </p:nvSpPr>
          <p:spPr>
            <a:xfrm>
              <a:off x="1856834" y="1630877"/>
              <a:ext cx="3380210" cy="35209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8" name="Skupina 127">
              <a:extLst>
                <a:ext uri="{FF2B5EF4-FFF2-40B4-BE49-F238E27FC236}">
                  <a16:creationId xmlns:a16="http://schemas.microsoft.com/office/drawing/2014/main" id="{59B3F41A-4FD0-4E96-BC13-048C456D0DFE}"/>
                </a:ext>
              </a:extLst>
            </p:cNvPr>
            <p:cNvGrpSpPr/>
            <p:nvPr/>
          </p:nvGrpSpPr>
          <p:grpSpPr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137" name="Vývojový diagram: zpoždění 136">
                <a:extLst>
                  <a:ext uri="{FF2B5EF4-FFF2-40B4-BE49-F238E27FC236}">
                    <a16:creationId xmlns:a16="http://schemas.microsoft.com/office/drawing/2014/main" id="{1BF09388-665F-460D-814F-19E94E7077F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>
                <a:extLst>
                  <a:ext uri="{FF2B5EF4-FFF2-40B4-BE49-F238E27FC236}">
                    <a16:creationId xmlns:a16="http://schemas.microsoft.com/office/drawing/2014/main" id="{FB3C59FC-4608-4E9E-B6B5-B4FB2ED6C55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9" name="Obdélník 128">
              <a:extLst>
                <a:ext uri="{FF2B5EF4-FFF2-40B4-BE49-F238E27FC236}">
                  <a16:creationId xmlns:a16="http://schemas.microsoft.com/office/drawing/2014/main" id="{FFD54D00-03E1-4AC3-83A4-CE6D2D090F93}"/>
                </a:ext>
              </a:extLst>
            </p:cNvPr>
            <p:cNvSpPr/>
            <p:nvPr/>
          </p:nvSpPr>
          <p:spPr>
            <a:xfrm>
              <a:off x="5106199" y="1552720"/>
              <a:ext cx="1685925" cy="40004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bdélník 129">
              <a:extLst>
                <a:ext uri="{FF2B5EF4-FFF2-40B4-BE49-F238E27FC236}">
                  <a16:creationId xmlns:a16="http://schemas.microsoft.com/office/drawing/2014/main" id="{376062D3-6E9B-40BE-9A50-A904D651E36A}"/>
                </a:ext>
              </a:extLst>
            </p:cNvPr>
            <p:cNvSpPr/>
            <p:nvPr/>
          </p:nvSpPr>
          <p:spPr>
            <a:xfrm>
              <a:off x="4993532" y="1286152"/>
              <a:ext cx="200026" cy="6021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1" name="Skupina 130">
              <a:extLst>
                <a:ext uri="{FF2B5EF4-FFF2-40B4-BE49-F238E27FC236}">
                  <a16:creationId xmlns:a16="http://schemas.microsoft.com/office/drawing/2014/main" id="{B4FB956A-1882-4277-976B-1B981C8948F4}"/>
                </a:ext>
              </a:extLst>
            </p:cNvPr>
            <p:cNvGrpSpPr/>
            <p:nvPr/>
          </p:nvGrpSpPr>
          <p:grpSpPr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135" name="Válec 134">
                <a:extLst>
                  <a:ext uri="{FF2B5EF4-FFF2-40B4-BE49-F238E27FC236}">
                    <a16:creationId xmlns:a16="http://schemas.microsoft.com/office/drawing/2014/main" id="{FC2F0147-5529-40EC-8DBE-B1F4064D32B0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Vývojový diagram: ruční operace 135">
                <a:extLst>
                  <a:ext uri="{FF2B5EF4-FFF2-40B4-BE49-F238E27FC236}">
                    <a16:creationId xmlns:a16="http://schemas.microsoft.com/office/drawing/2014/main" id="{9F1D35C5-9D7E-450F-AEDB-8A22C6625C65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2" name="Skupina 131">
              <a:extLst>
                <a:ext uri="{FF2B5EF4-FFF2-40B4-BE49-F238E27FC236}">
                  <a16:creationId xmlns:a16="http://schemas.microsoft.com/office/drawing/2014/main" id="{FD3729CB-6BED-499A-B270-BD2030D5FD95}"/>
                </a:ext>
              </a:extLst>
            </p:cNvPr>
            <p:cNvGrpSpPr/>
            <p:nvPr/>
          </p:nvGrpSpPr>
          <p:grpSpPr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133" name="Válec 132">
                <a:extLst>
                  <a:ext uri="{FF2B5EF4-FFF2-40B4-BE49-F238E27FC236}">
                    <a16:creationId xmlns:a16="http://schemas.microsoft.com/office/drawing/2014/main" id="{B5425AD9-8B6E-4B85-9476-219618F0BD72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Vývojový diagram: ruční operace 133">
                <a:extLst>
                  <a:ext uri="{FF2B5EF4-FFF2-40B4-BE49-F238E27FC236}">
                    <a16:creationId xmlns:a16="http://schemas.microsoft.com/office/drawing/2014/main" id="{490E0858-5699-444C-99EE-4E593778E44E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E27E604B-C5A7-4387-8B14-6F298ED08C2A}"/>
              </a:ext>
            </a:extLst>
          </p:cNvPr>
          <p:cNvGrpSpPr/>
          <p:nvPr/>
        </p:nvGrpSpPr>
        <p:grpSpPr>
          <a:xfrm>
            <a:off x="11133977" y="5951607"/>
            <a:ext cx="215712" cy="237269"/>
            <a:chOff x="9279517" y="3806094"/>
            <a:chExt cx="242887" cy="494444"/>
          </a:xfrm>
        </p:grpSpPr>
        <p:sp>
          <p:nvSpPr>
            <p:cNvPr id="141" name="Válec 140">
              <a:extLst>
                <a:ext uri="{FF2B5EF4-FFF2-40B4-BE49-F238E27FC236}">
                  <a16:creationId xmlns:a16="http://schemas.microsoft.com/office/drawing/2014/main" id="{1770C003-99DF-4904-A97B-9A5A5A88F34E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>
              <a:extLst>
                <a:ext uri="{FF2B5EF4-FFF2-40B4-BE49-F238E27FC236}">
                  <a16:creationId xmlns:a16="http://schemas.microsoft.com/office/drawing/2014/main" id="{302C14C9-F5AA-48C9-B25B-6A8614106054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9BF5B1A5-107F-4A5A-9C1E-9E45BE439CD2}"/>
              </a:ext>
            </a:extLst>
          </p:cNvPr>
          <p:cNvGrpSpPr/>
          <p:nvPr/>
        </p:nvGrpSpPr>
        <p:grpSpPr>
          <a:xfrm>
            <a:off x="10272581" y="5945472"/>
            <a:ext cx="215712" cy="237269"/>
            <a:chOff x="9279517" y="3806094"/>
            <a:chExt cx="242887" cy="494444"/>
          </a:xfrm>
        </p:grpSpPr>
        <p:sp>
          <p:nvSpPr>
            <p:cNvPr id="144" name="Válec 143">
              <a:extLst>
                <a:ext uri="{FF2B5EF4-FFF2-40B4-BE49-F238E27FC236}">
                  <a16:creationId xmlns:a16="http://schemas.microsoft.com/office/drawing/2014/main" id="{79D00293-BB91-48CE-9F68-36AD6CF06D5D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>
              <a:extLst>
                <a:ext uri="{FF2B5EF4-FFF2-40B4-BE49-F238E27FC236}">
                  <a16:creationId xmlns:a16="http://schemas.microsoft.com/office/drawing/2014/main" id="{DFA992A3-BC94-45DF-B345-A1E04FE0854E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7" name="Spojnice: zakřivená 146">
            <a:extLst>
              <a:ext uri="{FF2B5EF4-FFF2-40B4-BE49-F238E27FC236}">
                <a16:creationId xmlns:a16="http://schemas.microsoft.com/office/drawing/2014/main" id="{EA91A2F0-8000-4358-B74B-57DE82A9228B}"/>
              </a:ext>
            </a:extLst>
          </p:cNvPr>
          <p:cNvCxnSpPr>
            <a:stCxn id="142" idx="2"/>
            <a:endCxn id="136" idx="1"/>
          </p:cNvCxnSpPr>
          <p:nvPr/>
        </p:nvCxnSpPr>
        <p:spPr>
          <a:xfrm rot="16200000" flipV="1">
            <a:off x="10048799" y="4758574"/>
            <a:ext cx="477131" cy="1908936"/>
          </a:xfrm>
          <a:prstGeom prst="curvedConnector2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pojnice: zakřivená 148">
            <a:extLst>
              <a:ext uri="{FF2B5EF4-FFF2-40B4-BE49-F238E27FC236}">
                <a16:creationId xmlns:a16="http://schemas.microsoft.com/office/drawing/2014/main" id="{21D483A0-4C7C-495E-B3BF-61C6BFEF952F}"/>
              </a:ext>
            </a:extLst>
          </p:cNvPr>
          <p:cNvCxnSpPr>
            <a:cxnSpLocks/>
            <a:endCxn id="104" idx="3"/>
          </p:cNvCxnSpPr>
          <p:nvPr/>
        </p:nvCxnSpPr>
        <p:spPr>
          <a:xfrm rot="16200000" flipV="1">
            <a:off x="5679541" y="3434852"/>
            <a:ext cx="2042486" cy="1978077"/>
          </a:xfrm>
          <a:prstGeom prst="curvedConnector3">
            <a:avLst>
              <a:gd name="adj1" fmla="val 50000"/>
            </a:avLst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pojnice: zakřivená 153">
            <a:extLst>
              <a:ext uri="{FF2B5EF4-FFF2-40B4-BE49-F238E27FC236}">
                <a16:creationId xmlns:a16="http://schemas.microsoft.com/office/drawing/2014/main" id="{F96E6CA5-47E6-4016-AC49-6A2527429A0E}"/>
              </a:ext>
            </a:extLst>
          </p:cNvPr>
          <p:cNvCxnSpPr>
            <a:stCxn id="85" idx="6"/>
            <a:endCxn id="106" idx="2"/>
          </p:cNvCxnSpPr>
          <p:nvPr/>
        </p:nvCxnSpPr>
        <p:spPr>
          <a:xfrm flipV="1">
            <a:off x="2342760" y="3429449"/>
            <a:ext cx="1893526" cy="814200"/>
          </a:xfrm>
          <a:prstGeom prst="curvedConnector3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pojnice: zakřivená 155">
            <a:extLst>
              <a:ext uri="{FF2B5EF4-FFF2-40B4-BE49-F238E27FC236}">
                <a16:creationId xmlns:a16="http://schemas.microsoft.com/office/drawing/2014/main" id="{3F534196-A6E8-4392-9D84-1A77F6292258}"/>
              </a:ext>
            </a:extLst>
          </p:cNvPr>
          <p:cNvCxnSpPr>
            <a:cxnSpLocks/>
            <a:endCxn id="145" idx="3"/>
          </p:cNvCxnSpPr>
          <p:nvPr/>
        </p:nvCxnSpPr>
        <p:spPr>
          <a:xfrm>
            <a:off x="2195933" y="5230741"/>
            <a:ext cx="8113797" cy="774149"/>
          </a:xfrm>
          <a:prstGeom prst="curvedConnector3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Znak plus 167">
            <a:extLst>
              <a:ext uri="{FF2B5EF4-FFF2-40B4-BE49-F238E27FC236}">
                <a16:creationId xmlns:a16="http://schemas.microsoft.com/office/drawing/2014/main" id="{AF2BEF4D-290E-428E-961A-227E8B7CDAC4}"/>
              </a:ext>
            </a:extLst>
          </p:cNvPr>
          <p:cNvSpPr/>
          <p:nvPr/>
        </p:nvSpPr>
        <p:spPr>
          <a:xfrm>
            <a:off x="10206883" y="6301848"/>
            <a:ext cx="428625" cy="39972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Znak minus 168">
            <a:extLst>
              <a:ext uri="{FF2B5EF4-FFF2-40B4-BE49-F238E27FC236}">
                <a16:creationId xmlns:a16="http://schemas.microsoft.com/office/drawing/2014/main" id="{4D1CCC96-0A3A-441D-B329-BDEFCB18C355}"/>
              </a:ext>
            </a:extLst>
          </p:cNvPr>
          <p:cNvSpPr/>
          <p:nvPr/>
        </p:nvSpPr>
        <p:spPr>
          <a:xfrm>
            <a:off x="11011427" y="6193510"/>
            <a:ext cx="414338" cy="516703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8E812A1E-C4FA-4CCB-BD06-3CE6EB14E505}"/>
              </a:ext>
            </a:extLst>
          </p:cNvPr>
          <p:cNvGrpSpPr/>
          <p:nvPr/>
        </p:nvGrpSpPr>
        <p:grpSpPr>
          <a:xfrm rot="17013243">
            <a:off x="1777593" y="5967975"/>
            <a:ext cx="577729" cy="424496"/>
            <a:chOff x="4898440" y="5339019"/>
            <a:chExt cx="740540" cy="586385"/>
          </a:xfrm>
        </p:grpSpPr>
        <p:grpSp>
          <p:nvGrpSpPr>
            <p:cNvPr id="148" name="Skupina 147">
              <a:extLst>
                <a:ext uri="{FF2B5EF4-FFF2-40B4-BE49-F238E27FC236}">
                  <a16:creationId xmlns:a16="http://schemas.microsoft.com/office/drawing/2014/main" id="{311FE30B-50DB-4088-B4DF-557B697C074D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166" name="Přímá spojnice 165">
                <a:extLst>
                  <a:ext uri="{FF2B5EF4-FFF2-40B4-BE49-F238E27FC236}">
                    <a16:creationId xmlns:a16="http://schemas.microsoft.com/office/drawing/2014/main" id="{B7C404A9-A631-47FC-825A-752932A8472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7" name="Vývojový diagram: magnetický disk 166">
                <a:extLst>
                  <a:ext uri="{FF2B5EF4-FFF2-40B4-BE49-F238E27FC236}">
                    <a16:creationId xmlns:a16="http://schemas.microsoft.com/office/drawing/2014/main" id="{B80FE61B-DC9A-4B92-8E8D-493EB371D337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0" name="Skupina 149">
              <a:extLst>
                <a:ext uri="{FF2B5EF4-FFF2-40B4-BE49-F238E27FC236}">
                  <a16:creationId xmlns:a16="http://schemas.microsoft.com/office/drawing/2014/main" id="{2E2A26B5-1741-458D-9813-1E0D3C45D22D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163" name="Přímá spojnice 162">
                <a:extLst>
                  <a:ext uri="{FF2B5EF4-FFF2-40B4-BE49-F238E27FC236}">
                    <a16:creationId xmlns:a16="http://schemas.microsoft.com/office/drawing/2014/main" id="{D7F5AD34-70DE-4161-8259-5B615741761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4" name="Vývojový diagram: magnetický disk 163">
                <a:extLst>
                  <a:ext uri="{FF2B5EF4-FFF2-40B4-BE49-F238E27FC236}">
                    <a16:creationId xmlns:a16="http://schemas.microsoft.com/office/drawing/2014/main" id="{D6C2D352-FAC6-444B-A0E5-5BE55549FCDD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1" name="Skupina 150">
              <a:extLst>
                <a:ext uri="{FF2B5EF4-FFF2-40B4-BE49-F238E27FC236}">
                  <a16:creationId xmlns:a16="http://schemas.microsoft.com/office/drawing/2014/main" id="{D7669AEF-976E-4D47-8ABA-195E726C475E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61" name="Přímá spojnice 160">
                <a:extLst>
                  <a:ext uri="{FF2B5EF4-FFF2-40B4-BE49-F238E27FC236}">
                    <a16:creationId xmlns:a16="http://schemas.microsoft.com/office/drawing/2014/main" id="{A9161E56-93B9-4761-A0B2-3CC53C7FAA9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2" name="Vývojový diagram: magnetický disk 161">
                <a:extLst>
                  <a:ext uri="{FF2B5EF4-FFF2-40B4-BE49-F238E27FC236}">
                    <a16:creationId xmlns:a16="http://schemas.microsoft.com/office/drawing/2014/main" id="{AA4E97BF-5887-4EB2-A3D2-3B3467AF5EC9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2" name="Skupina 151">
              <a:extLst>
                <a:ext uri="{FF2B5EF4-FFF2-40B4-BE49-F238E27FC236}">
                  <a16:creationId xmlns:a16="http://schemas.microsoft.com/office/drawing/2014/main" id="{9668B849-9B6B-4D2D-8543-85EF7DBA8EE5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58" name="Přímá spojnice 157">
                <a:extLst>
                  <a:ext uri="{FF2B5EF4-FFF2-40B4-BE49-F238E27FC236}">
                    <a16:creationId xmlns:a16="http://schemas.microsoft.com/office/drawing/2014/main" id="{39DDFD68-F373-4779-BD4B-8F6F6949B4F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9" name="Vývojový diagram: magnetický disk 158">
                <a:extLst>
                  <a:ext uri="{FF2B5EF4-FFF2-40B4-BE49-F238E27FC236}">
                    <a16:creationId xmlns:a16="http://schemas.microsoft.com/office/drawing/2014/main" id="{DA17260C-A273-4A02-9C79-1B64056D24DB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3" name="Skupina 152">
              <a:extLst>
                <a:ext uri="{FF2B5EF4-FFF2-40B4-BE49-F238E27FC236}">
                  <a16:creationId xmlns:a16="http://schemas.microsoft.com/office/drawing/2014/main" id="{02FB400C-5C58-463A-8207-C4A8F2773929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55" name="Přímá spojnice 154">
                <a:extLst>
                  <a:ext uri="{FF2B5EF4-FFF2-40B4-BE49-F238E27FC236}">
                    <a16:creationId xmlns:a16="http://schemas.microsoft.com/office/drawing/2014/main" id="{9A618783-3F29-4A73-B2C5-216E51426D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7" name="Vývojový diagram: magnetický disk 156">
                <a:extLst>
                  <a:ext uri="{FF2B5EF4-FFF2-40B4-BE49-F238E27FC236}">
                    <a16:creationId xmlns:a16="http://schemas.microsoft.com/office/drawing/2014/main" id="{11A7F198-6770-49EE-8878-D52DCC49DF47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70" name="Skupina 169">
            <a:extLst>
              <a:ext uri="{FF2B5EF4-FFF2-40B4-BE49-F238E27FC236}">
                <a16:creationId xmlns:a16="http://schemas.microsoft.com/office/drawing/2014/main" id="{25DB5F10-342C-4A82-82B6-C76328FDEA67}"/>
              </a:ext>
            </a:extLst>
          </p:cNvPr>
          <p:cNvGrpSpPr/>
          <p:nvPr/>
        </p:nvGrpSpPr>
        <p:grpSpPr>
          <a:xfrm rot="17013243">
            <a:off x="2122044" y="5995512"/>
            <a:ext cx="577729" cy="424496"/>
            <a:chOff x="4898440" y="5339019"/>
            <a:chExt cx="740540" cy="586385"/>
          </a:xfrm>
        </p:grpSpPr>
        <p:grpSp>
          <p:nvGrpSpPr>
            <p:cNvPr id="171" name="Skupina 170">
              <a:extLst>
                <a:ext uri="{FF2B5EF4-FFF2-40B4-BE49-F238E27FC236}">
                  <a16:creationId xmlns:a16="http://schemas.microsoft.com/office/drawing/2014/main" id="{DD4269A5-74BA-4122-AE21-349A5F23F626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184" name="Přímá spojnice 183">
                <a:extLst>
                  <a:ext uri="{FF2B5EF4-FFF2-40B4-BE49-F238E27FC236}">
                    <a16:creationId xmlns:a16="http://schemas.microsoft.com/office/drawing/2014/main" id="{7D4E4125-361B-4FF5-B7E7-529CAB38A02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5" name="Vývojový diagram: magnetický disk 184">
                <a:extLst>
                  <a:ext uri="{FF2B5EF4-FFF2-40B4-BE49-F238E27FC236}">
                    <a16:creationId xmlns:a16="http://schemas.microsoft.com/office/drawing/2014/main" id="{EDE856DD-A828-48E9-B9E5-CF05C7BE9963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2" name="Skupina 171">
              <a:extLst>
                <a:ext uri="{FF2B5EF4-FFF2-40B4-BE49-F238E27FC236}">
                  <a16:creationId xmlns:a16="http://schemas.microsoft.com/office/drawing/2014/main" id="{562B4BDB-46AB-47A1-A53F-38AC94033250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182" name="Přímá spojnice 181">
                <a:extLst>
                  <a:ext uri="{FF2B5EF4-FFF2-40B4-BE49-F238E27FC236}">
                    <a16:creationId xmlns:a16="http://schemas.microsoft.com/office/drawing/2014/main" id="{1A7D2E6F-3484-47C4-A04B-C6DEAD5C530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3" name="Vývojový diagram: magnetický disk 182">
                <a:extLst>
                  <a:ext uri="{FF2B5EF4-FFF2-40B4-BE49-F238E27FC236}">
                    <a16:creationId xmlns:a16="http://schemas.microsoft.com/office/drawing/2014/main" id="{9FEC4B87-845B-4C1D-B916-17878C090EF3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3" name="Skupina 172">
              <a:extLst>
                <a:ext uri="{FF2B5EF4-FFF2-40B4-BE49-F238E27FC236}">
                  <a16:creationId xmlns:a16="http://schemas.microsoft.com/office/drawing/2014/main" id="{FDEC6A12-C82D-4B1B-A686-8F0363274BB2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80" name="Přímá spojnice 179">
                <a:extLst>
                  <a:ext uri="{FF2B5EF4-FFF2-40B4-BE49-F238E27FC236}">
                    <a16:creationId xmlns:a16="http://schemas.microsoft.com/office/drawing/2014/main" id="{7F422C51-7CB9-4B8D-BFD5-DA0D5326AEB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1" name="Vývojový diagram: magnetický disk 180">
                <a:extLst>
                  <a:ext uri="{FF2B5EF4-FFF2-40B4-BE49-F238E27FC236}">
                    <a16:creationId xmlns:a16="http://schemas.microsoft.com/office/drawing/2014/main" id="{867A1E69-7407-4EC3-AA0F-189C08F83BFF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4" name="Skupina 173">
              <a:extLst>
                <a:ext uri="{FF2B5EF4-FFF2-40B4-BE49-F238E27FC236}">
                  <a16:creationId xmlns:a16="http://schemas.microsoft.com/office/drawing/2014/main" id="{8CE597D7-1C4D-4F37-B90A-67111DED4BA2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78" name="Přímá spojnice 177">
                <a:extLst>
                  <a:ext uri="{FF2B5EF4-FFF2-40B4-BE49-F238E27FC236}">
                    <a16:creationId xmlns:a16="http://schemas.microsoft.com/office/drawing/2014/main" id="{F41BBEB6-D9F1-4F46-9720-EAEEB44A081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9" name="Vývojový diagram: magnetický disk 178">
                <a:extLst>
                  <a:ext uri="{FF2B5EF4-FFF2-40B4-BE49-F238E27FC236}">
                    <a16:creationId xmlns:a16="http://schemas.microsoft.com/office/drawing/2014/main" id="{FEC64B16-E6D1-41CD-9D63-522E8C8D75AC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5" name="Skupina 174">
              <a:extLst>
                <a:ext uri="{FF2B5EF4-FFF2-40B4-BE49-F238E27FC236}">
                  <a16:creationId xmlns:a16="http://schemas.microsoft.com/office/drawing/2014/main" id="{5A41ADB1-CB0C-4B03-B8EA-34B7974AC6F5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76" name="Přímá spojnice 175">
                <a:extLst>
                  <a:ext uri="{FF2B5EF4-FFF2-40B4-BE49-F238E27FC236}">
                    <a16:creationId xmlns:a16="http://schemas.microsoft.com/office/drawing/2014/main" id="{5D4CF322-B552-4F30-8295-05DE92BCC1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Vývojový diagram: magnetický disk 176">
                <a:extLst>
                  <a:ext uri="{FF2B5EF4-FFF2-40B4-BE49-F238E27FC236}">
                    <a16:creationId xmlns:a16="http://schemas.microsoft.com/office/drawing/2014/main" id="{0060D2B5-254D-4A96-B815-89D856DB100A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5380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1181C46-D16B-4BC1-B0D9-3680EE7408CD}"/>
              </a:ext>
            </a:extLst>
          </p:cNvPr>
          <p:cNvSpPr txBox="1"/>
          <p:nvPr/>
        </p:nvSpPr>
        <p:spPr>
          <a:xfrm>
            <a:off x="826384" y="300038"/>
            <a:ext cx="105392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Pokusem se můžeme přesvědčit, že magnetické pole elektromagnetu je tím silnější,</a:t>
            </a:r>
          </a:p>
          <a:p>
            <a:r>
              <a:rPr lang="cs-CZ" sz="2400" dirty="0"/>
              <a:t>čím větší proud cívkou prochází.</a:t>
            </a:r>
          </a:p>
          <a:p>
            <a:endParaRPr lang="cs-CZ" sz="2400" dirty="0"/>
          </a:p>
        </p:txBody>
      </p:sp>
      <p:grpSp>
        <p:nvGrpSpPr>
          <p:cNvPr id="77" name="Skupina 76">
            <a:extLst>
              <a:ext uri="{FF2B5EF4-FFF2-40B4-BE49-F238E27FC236}">
                <a16:creationId xmlns:a16="http://schemas.microsoft.com/office/drawing/2014/main" id="{1190F38F-37DD-4757-AA76-A502501BE7AF}"/>
              </a:ext>
            </a:extLst>
          </p:cNvPr>
          <p:cNvGrpSpPr/>
          <p:nvPr/>
        </p:nvGrpSpPr>
        <p:grpSpPr>
          <a:xfrm>
            <a:off x="918927" y="3350632"/>
            <a:ext cx="2695812" cy="3431804"/>
            <a:chOff x="900113" y="666139"/>
            <a:chExt cx="3857625" cy="6678861"/>
          </a:xfrm>
        </p:grpSpPr>
        <p:sp>
          <p:nvSpPr>
            <p:cNvPr id="78" name="Obdélník 77">
              <a:extLst>
                <a:ext uri="{FF2B5EF4-FFF2-40B4-BE49-F238E27FC236}">
                  <a16:creationId xmlns:a16="http://schemas.microsoft.com/office/drawing/2014/main" id="{5C5BCB04-27DA-4808-AD94-4ABF415408A6}"/>
                </a:ext>
              </a:extLst>
            </p:cNvPr>
            <p:cNvSpPr/>
            <p:nvPr/>
          </p:nvSpPr>
          <p:spPr>
            <a:xfrm>
              <a:off x="2241691" y="666139"/>
              <a:ext cx="1185862" cy="42005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bdélník 87">
              <a:extLst>
                <a:ext uri="{FF2B5EF4-FFF2-40B4-BE49-F238E27FC236}">
                  <a16:creationId xmlns:a16="http://schemas.microsoft.com/office/drawing/2014/main" id="{89152B0B-4A9C-44B3-8181-59D885A38A94}"/>
                </a:ext>
              </a:extLst>
            </p:cNvPr>
            <p:cNvSpPr/>
            <p:nvPr/>
          </p:nvSpPr>
          <p:spPr>
            <a:xfrm>
              <a:off x="1357314" y="1914525"/>
              <a:ext cx="2957512" cy="26003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>
              <a:extLst>
                <a:ext uri="{FF2B5EF4-FFF2-40B4-BE49-F238E27FC236}">
                  <a16:creationId xmlns:a16="http://schemas.microsoft.com/office/drawing/2014/main" id="{A94B8666-51E4-4748-A2D4-9DF883B0EE2C}"/>
                </a:ext>
              </a:extLst>
            </p:cNvPr>
            <p:cNvSpPr/>
            <p:nvPr/>
          </p:nvSpPr>
          <p:spPr>
            <a:xfrm>
              <a:off x="900113" y="4514848"/>
              <a:ext cx="971550" cy="2830152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80">
              <a:extLst>
                <a:ext uri="{FF2B5EF4-FFF2-40B4-BE49-F238E27FC236}">
                  <a16:creationId xmlns:a16="http://schemas.microsoft.com/office/drawing/2014/main" id="{C3CB0622-8A52-484F-852D-609CB39DEA9A}"/>
                </a:ext>
              </a:extLst>
            </p:cNvPr>
            <p:cNvSpPr/>
            <p:nvPr/>
          </p:nvSpPr>
          <p:spPr>
            <a:xfrm>
              <a:off x="3786188" y="4514850"/>
              <a:ext cx="971550" cy="2830150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2" name="Skupina 81">
              <a:extLst>
                <a:ext uri="{FF2B5EF4-FFF2-40B4-BE49-F238E27FC236}">
                  <a16:creationId xmlns:a16="http://schemas.microsoft.com/office/drawing/2014/main" id="{885E18F6-542D-4B27-A62C-22692D2114B5}"/>
                </a:ext>
              </a:extLst>
            </p:cNvPr>
            <p:cNvGrpSpPr/>
            <p:nvPr/>
          </p:nvGrpSpPr>
          <p:grpSpPr>
            <a:xfrm>
              <a:off x="2638427" y="3983026"/>
              <a:ext cx="328607" cy="313688"/>
              <a:chOff x="5929313" y="1328919"/>
              <a:chExt cx="328607" cy="313688"/>
            </a:xfrm>
          </p:grpSpPr>
          <p:sp>
            <p:nvSpPr>
              <p:cNvPr id="86" name="Ovál 85">
                <a:extLst>
                  <a:ext uri="{FF2B5EF4-FFF2-40B4-BE49-F238E27FC236}">
                    <a16:creationId xmlns:a16="http://schemas.microsoft.com/office/drawing/2014/main" id="{243C0823-A0A8-4543-844E-98516597AD68}"/>
                  </a:ext>
                </a:extLst>
              </p:cNvPr>
              <p:cNvSpPr/>
              <p:nvPr/>
            </p:nvSpPr>
            <p:spPr>
              <a:xfrm>
                <a:off x="5929313" y="1328919"/>
                <a:ext cx="328607" cy="31368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>
                <a:extLst>
                  <a:ext uri="{FF2B5EF4-FFF2-40B4-BE49-F238E27FC236}">
                    <a16:creationId xmlns:a16="http://schemas.microsoft.com/office/drawing/2014/main" id="{F227594D-3749-44D0-98F5-80806F389C71}"/>
                  </a:ext>
                </a:extLst>
              </p:cNvPr>
              <p:cNvSpPr/>
              <p:nvPr/>
            </p:nvSpPr>
            <p:spPr>
              <a:xfrm>
                <a:off x="5985018" y="1412423"/>
                <a:ext cx="210105" cy="18541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3" name="Skupina 82">
              <a:extLst>
                <a:ext uri="{FF2B5EF4-FFF2-40B4-BE49-F238E27FC236}">
                  <a16:creationId xmlns:a16="http://schemas.microsoft.com/office/drawing/2014/main" id="{B0C0041A-A67B-4AAD-8118-3600AB3DF43A}"/>
                </a:ext>
              </a:extLst>
            </p:cNvPr>
            <p:cNvGrpSpPr/>
            <p:nvPr/>
          </p:nvGrpSpPr>
          <p:grpSpPr>
            <a:xfrm>
              <a:off x="2671765" y="2227885"/>
              <a:ext cx="328607" cy="313688"/>
              <a:chOff x="5929313" y="1328919"/>
              <a:chExt cx="328607" cy="313688"/>
            </a:xfrm>
          </p:grpSpPr>
          <p:sp>
            <p:nvSpPr>
              <p:cNvPr id="84" name="Ovál 83">
                <a:extLst>
                  <a:ext uri="{FF2B5EF4-FFF2-40B4-BE49-F238E27FC236}">
                    <a16:creationId xmlns:a16="http://schemas.microsoft.com/office/drawing/2014/main" id="{0693DDEE-8EF1-44A3-A552-156963B7B255}"/>
                  </a:ext>
                </a:extLst>
              </p:cNvPr>
              <p:cNvSpPr/>
              <p:nvPr/>
            </p:nvSpPr>
            <p:spPr>
              <a:xfrm>
                <a:off x="5929313" y="1328919"/>
                <a:ext cx="328607" cy="31368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>
                <a:extLst>
                  <a:ext uri="{FF2B5EF4-FFF2-40B4-BE49-F238E27FC236}">
                    <a16:creationId xmlns:a16="http://schemas.microsoft.com/office/drawing/2014/main" id="{6AAB8C36-6F40-4C76-8989-4B73CB3039DB}"/>
                  </a:ext>
                </a:extLst>
              </p:cNvPr>
              <p:cNvSpPr/>
              <p:nvPr/>
            </p:nvSpPr>
            <p:spPr>
              <a:xfrm>
                <a:off x="5985018" y="1412423"/>
                <a:ext cx="210105" cy="185418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1" name="TextovéPole 90">
            <a:extLst>
              <a:ext uri="{FF2B5EF4-FFF2-40B4-BE49-F238E27FC236}">
                <a16:creationId xmlns:a16="http://schemas.microsoft.com/office/drawing/2014/main" id="{0F7697F0-348B-403F-B745-652981BD7334}"/>
              </a:ext>
            </a:extLst>
          </p:cNvPr>
          <p:cNvSpPr txBox="1"/>
          <p:nvPr/>
        </p:nvSpPr>
        <p:spPr>
          <a:xfrm>
            <a:off x="1798380" y="4478803"/>
            <a:ext cx="10887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600 z   5A</a:t>
            </a:r>
          </a:p>
        </p:txBody>
      </p:sp>
      <p:grpSp>
        <p:nvGrpSpPr>
          <p:cNvPr id="92" name="Skupina 91">
            <a:extLst>
              <a:ext uri="{FF2B5EF4-FFF2-40B4-BE49-F238E27FC236}">
                <a16:creationId xmlns:a16="http://schemas.microsoft.com/office/drawing/2014/main" id="{B9A8421D-DF50-4340-821B-054F947F439C}"/>
              </a:ext>
            </a:extLst>
          </p:cNvPr>
          <p:cNvGrpSpPr/>
          <p:nvPr/>
        </p:nvGrpSpPr>
        <p:grpSpPr>
          <a:xfrm>
            <a:off x="3525199" y="1473564"/>
            <a:ext cx="3576638" cy="2597591"/>
            <a:chOff x="2127945" y="852488"/>
            <a:chExt cx="4957761" cy="3516932"/>
          </a:xfrm>
        </p:grpSpPr>
        <p:sp>
          <p:nvSpPr>
            <p:cNvPr id="93" name="Obdélník 17">
              <a:extLst>
                <a:ext uri="{FF2B5EF4-FFF2-40B4-BE49-F238E27FC236}">
                  <a16:creationId xmlns:a16="http://schemas.microsoft.com/office/drawing/2014/main" id="{315C697D-6533-43CB-A1DD-F7A919433067}"/>
                </a:ext>
              </a:extLst>
            </p:cNvPr>
            <p:cNvSpPr/>
            <p:nvPr/>
          </p:nvSpPr>
          <p:spPr>
            <a:xfrm>
              <a:off x="2127945" y="2871789"/>
              <a:ext cx="4957761" cy="1191210"/>
            </a:xfrm>
            <a:custGeom>
              <a:avLst/>
              <a:gdLst>
                <a:gd name="connsiteX0" fmla="*/ 0 w 5043487"/>
                <a:gd name="connsiteY0" fmla="*/ 0 h 888559"/>
                <a:gd name="connsiteX1" fmla="*/ 5043487 w 5043487"/>
                <a:gd name="connsiteY1" fmla="*/ 0 h 888559"/>
                <a:gd name="connsiteX2" fmla="*/ 5043487 w 5043487"/>
                <a:gd name="connsiteY2" fmla="*/ 888559 h 888559"/>
                <a:gd name="connsiteX3" fmla="*/ 0 w 5043487"/>
                <a:gd name="connsiteY3" fmla="*/ 888559 h 888559"/>
                <a:gd name="connsiteX4" fmla="*/ 0 w 5043487"/>
                <a:gd name="connsiteY4" fmla="*/ 0 h 888559"/>
                <a:gd name="connsiteX0" fmla="*/ 485775 w 5043487"/>
                <a:gd name="connsiteY0" fmla="*/ 0 h 888559"/>
                <a:gd name="connsiteX1" fmla="*/ 5043487 w 5043487"/>
                <a:gd name="connsiteY1" fmla="*/ 0 h 888559"/>
                <a:gd name="connsiteX2" fmla="*/ 5043487 w 5043487"/>
                <a:gd name="connsiteY2" fmla="*/ 888559 h 888559"/>
                <a:gd name="connsiteX3" fmla="*/ 0 w 5043487"/>
                <a:gd name="connsiteY3" fmla="*/ 888559 h 888559"/>
                <a:gd name="connsiteX4" fmla="*/ 485775 w 5043487"/>
                <a:gd name="connsiteY4" fmla="*/ 0 h 888559"/>
                <a:gd name="connsiteX0" fmla="*/ 485775 w 5043487"/>
                <a:gd name="connsiteY0" fmla="*/ 0 h 931422"/>
                <a:gd name="connsiteX1" fmla="*/ 5043487 w 5043487"/>
                <a:gd name="connsiteY1" fmla="*/ 0 h 931422"/>
                <a:gd name="connsiteX2" fmla="*/ 3986212 w 5043487"/>
                <a:gd name="connsiteY2" fmla="*/ 931422 h 931422"/>
                <a:gd name="connsiteX3" fmla="*/ 0 w 5043487"/>
                <a:gd name="connsiteY3" fmla="*/ 888559 h 931422"/>
                <a:gd name="connsiteX4" fmla="*/ 485775 w 5043487"/>
                <a:gd name="connsiteY4" fmla="*/ 0 h 931422"/>
                <a:gd name="connsiteX0" fmla="*/ 485775 w 4586287"/>
                <a:gd name="connsiteY0" fmla="*/ 0 h 931422"/>
                <a:gd name="connsiteX1" fmla="*/ 4586287 w 4586287"/>
                <a:gd name="connsiteY1" fmla="*/ 42862 h 931422"/>
                <a:gd name="connsiteX2" fmla="*/ 3986212 w 4586287"/>
                <a:gd name="connsiteY2" fmla="*/ 931422 h 931422"/>
                <a:gd name="connsiteX3" fmla="*/ 0 w 4586287"/>
                <a:gd name="connsiteY3" fmla="*/ 888559 h 931422"/>
                <a:gd name="connsiteX4" fmla="*/ 485775 w 4586287"/>
                <a:gd name="connsiteY4" fmla="*/ 0 h 931422"/>
                <a:gd name="connsiteX0" fmla="*/ 728662 w 4586287"/>
                <a:gd name="connsiteY0" fmla="*/ 0 h 1017147"/>
                <a:gd name="connsiteX1" fmla="*/ 4586287 w 4586287"/>
                <a:gd name="connsiteY1" fmla="*/ 128587 h 1017147"/>
                <a:gd name="connsiteX2" fmla="*/ 3986212 w 4586287"/>
                <a:gd name="connsiteY2" fmla="*/ 1017147 h 1017147"/>
                <a:gd name="connsiteX3" fmla="*/ 0 w 4586287"/>
                <a:gd name="connsiteY3" fmla="*/ 974284 h 1017147"/>
                <a:gd name="connsiteX4" fmla="*/ 728662 w 4586287"/>
                <a:gd name="connsiteY4" fmla="*/ 0 h 1017147"/>
                <a:gd name="connsiteX0" fmla="*/ 728662 w 4657724"/>
                <a:gd name="connsiteY0" fmla="*/ 71438 h 1088585"/>
                <a:gd name="connsiteX1" fmla="*/ 4657724 w 4657724"/>
                <a:gd name="connsiteY1" fmla="*/ 0 h 1088585"/>
                <a:gd name="connsiteX2" fmla="*/ 3986212 w 4657724"/>
                <a:gd name="connsiteY2" fmla="*/ 1088585 h 1088585"/>
                <a:gd name="connsiteX3" fmla="*/ 0 w 4657724"/>
                <a:gd name="connsiteY3" fmla="*/ 1045722 h 1088585"/>
                <a:gd name="connsiteX4" fmla="*/ 728662 w 4657724"/>
                <a:gd name="connsiteY4" fmla="*/ 71438 h 1088585"/>
                <a:gd name="connsiteX0" fmla="*/ 728662 w 4657724"/>
                <a:gd name="connsiteY0" fmla="*/ 71438 h 1045722"/>
                <a:gd name="connsiteX1" fmla="*/ 4657724 w 4657724"/>
                <a:gd name="connsiteY1" fmla="*/ 0 h 1045722"/>
                <a:gd name="connsiteX2" fmla="*/ 4057649 w 4657724"/>
                <a:gd name="connsiteY2" fmla="*/ 1002860 h 1045722"/>
                <a:gd name="connsiteX3" fmla="*/ 0 w 4657724"/>
                <a:gd name="connsiteY3" fmla="*/ 1045722 h 1045722"/>
                <a:gd name="connsiteX4" fmla="*/ 728662 w 4657724"/>
                <a:gd name="connsiteY4" fmla="*/ 71438 h 1045722"/>
                <a:gd name="connsiteX0" fmla="*/ 728662 w 4657724"/>
                <a:gd name="connsiteY0" fmla="*/ 71438 h 1074298"/>
                <a:gd name="connsiteX1" fmla="*/ 4657724 w 4657724"/>
                <a:gd name="connsiteY1" fmla="*/ 0 h 1074298"/>
                <a:gd name="connsiteX2" fmla="*/ 4086224 w 4657724"/>
                <a:gd name="connsiteY2" fmla="*/ 1074298 h 1074298"/>
                <a:gd name="connsiteX3" fmla="*/ 0 w 4657724"/>
                <a:gd name="connsiteY3" fmla="*/ 1045722 h 1074298"/>
                <a:gd name="connsiteX4" fmla="*/ 728662 w 4657724"/>
                <a:gd name="connsiteY4" fmla="*/ 71438 h 1074298"/>
                <a:gd name="connsiteX0" fmla="*/ 728662 w 4600574"/>
                <a:gd name="connsiteY0" fmla="*/ 0 h 1002860"/>
                <a:gd name="connsiteX1" fmla="*/ 4600574 w 4600574"/>
                <a:gd name="connsiteY1" fmla="*/ 71437 h 1002860"/>
                <a:gd name="connsiteX2" fmla="*/ 4086224 w 4600574"/>
                <a:gd name="connsiteY2" fmla="*/ 1002860 h 1002860"/>
                <a:gd name="connsiteX3" fmla="*/ 0 w 4600574"/>
                <a:gd name="connsiteY3" fmla="*/ 974284 h 1002860"/>
                <a:gd name="connsiteX4" fmla="*/ 728662 w 4600574"/>
                <a:gd name="connsiteY4" fmla="*/ 0 h 1002860"/>
                <a:gd name="connsiteX0" fmla="*/ 742950 w 4600574"/>
                <a:gd name="connsiteY0" fmla="*/ 28576 h 931423"/>
                <a:gd name="connsiteX1" fmla="*/ 4600574 w 4600574"/>
                <a:gd name="connsiteY1" fmla="*/ 0 h 931423"/>
                <a:gd name="connsiteX2" fmla="*/ 4086224 w 4600574"/>
                <a:gd name="connsiteY2" fmla="*/ 931423 h 931423"/>
                <a:gd name="connsiteX3" fmla="*/ 0 w 4600574"/>
                <a:gd name="connsiteY3" fmla="*/ 902847 h 931423"/>
                <a:gd name="connsiteX4" fmla="*/ 742950 w 4600574"/>
                <a:gd name="connsiteY4" fmla="*/ 28576 h 931423"/>
                <a:gd name="connsiteX0" fmla="*/ 742950 w 4571999"/>
                <a:gd name="connsiteY0" fmla="*/ 0 h 902847"/>
                <a:gd name="connsiteX1" fmla="*/ 4571999 w 4571999"/>
                <a:gd name="connsiteY1" fmla="*/ 14286 h 902847"/>
                <a:gd name="connsiteX2" fmla="*/ 4086224 w 4571999"/>
                <a:gd name="connsiteY2" fmla="*/ 902847 h 902847"/>
                <a:gd name="connsiteX3" fmla="*/ 0 w 4571999"/>
                <a:gd name="connsiteY3" fmla="*/ 874271 h 902847"/>
                <a:gd name="connsiteX4" fmla="*/ 742950 w 4571999"/>
                <a:gd name="connsiteY4" fmla="*/ 0 h 902847"/>
                <a:gd name="connsiteX0" fmla="*/ 742950 w 4672011"/>
                <a:gd name="connsiteY0" fmla="*/ 0 h 902847"/>
                <a:gd name="connsiteX1" fmla="*/ 4672011 w 4672011"/>
                <a:gd name="connsiteY1" fmla="*/ 14286 h 902847"/>
                <a:gd name="connsiteX2" fmla="*/ 4086224 w 4672011"/>
                <a:gd name="connsiteY2" fmla="*/ 902847 h 902847"/>
                <a:gd name="connsiteX3" fmla="*/ 0 w 4672011"/>
                <a:gd name="connsiteY3" fmla="*/ 874271 h 902847"/>
                <a:gd name="connsiteX4" fmla="*/ 742950 w 4672011"/>
                <a:gd name="connsiteY4" fmla="*/ 0 h 902847"/>
                <a:gd name="connsiteX0" fmla="*/ 742950 w 4929186"/>
                <a:gd name="connsiteY0" fmla="*/ 0 h 902847"/>
                <a:gd name="connsiteX1" fmla="*/ 4929186 w 4929186"/>
                <a:gd name="connsiteY1" fmla="*/ 25163 h 902847"/>
                <a:gd name="connsiteX2" fmla="*/ 4086224 w 4929186"/>
                <a:gd name="connsiteY2" fmla="*/ 902847 h 902847"/>
                <a:gd name="connsiteX3" fmla="*/ 0 w 4929186"/>
                <a:gd name="connsiteY3" fmla="*/ 874271 h 902847"/>
                <a:gd name="connsiteX4" fmla="*/ 742950 w 4929186"/>
                <a:gd name="connsiteY4" fmla="*/ 0 h 902847"/>
                <a:gd name="connsiteX0" fmla="*/ 771525 w 4957761"/>
                <a:gd name="connsiteY0" fmla="*/ 0 h 906903"/>
                <a:gd name="connsiteX1" fmla="*/ 4957761 w 4957761"/>
                <a:gd name="connsiteY1" fmla="*/ 25163 h 906903"/>
                <a:gd name="connsiteX2" fmla="*/ 4114799 w 4957761"/>
                <a:gd name="connsiteY2" fmla="*/ 902847 h 906903"/>
                <a:gd name="connsiteX3" fmla="*/ 0 w 4957761"/>
                <a:gd name="connsiteY3" fmla="*/ 906903 h 906903"/>
                <a:gd name="connsiteX4" fmla="*/ 771525 w 4957761"/>
                <a:gd name="connsiteY4" fmla="*/ 0 h 906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7761" h="906903">
                  <a:moveTo>
                    <a:pt x="771525" y="0"/>
                  </a:moveTo>
                  <a:lnTo>
                    <a:pt x="4957761" y="25163"/>
                  </a:lnTo>
                  <a:lnTo>
                    <a:pt x="4114799" y="902847"/>
                  </a:lnTo>
                  <a:lnTo>
                    <a:pt x="0" y="906903"/>
                  </a:lnTo>
                  <a:lnTo>
                    <a:pt x="771525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Krychle 93">
              <a:extLst>
                <a:ext uri="{FF2B5EF4-FFF2-40B4-BE49-F238E27FC236}">
                  <a16:creationId xmlns:a16="http://schemas.microsoft.com/office/drawing/2014/main" id="{AFE67BF0-95AE-439F-BE15-0CB20F38BA63}"/>
                </a:ext>
              </a:extLst>
            </p:cNvPr>
            <p:cNvSpPr/>
            <p:nvPr/>
          </p:nvSpPr>
          <p:spPr>
            <a:xfrm>
              <a:off x="2886075" y="852488"/>
              <a:ext cx="3539316" cy="3033713"/>
            </a:xfrm>
            <a:prstGeom prst="cube">
              <a:avLst/>
            </a:prstGeom>
            <a:gradFill flip="none" rotWithShape="1">
              <a:gsLst>
                <a:gs pos="0">
                  <a:schemeClr val="accent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accent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accent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bdélník: se zakulacenými rohy 94">
              <a:extLst>
                <a:ext uri="{FF2B5EF4-FFF2-40B4-BE49-F238E27FC236}">
                  <a16:creationId xmlns:a16="http://schemas.microsoft.com/office/drawing/2014/main" id="{96A25A14-CFD8-44F4-B448-5E993B580269}"/>
                </a:ext>
              </a:extLst>
            </p:cNvPr>
            <p:cNvSpPr/>
            <p:nvPr/>
          </p:nvSpPr>
          <p:spPr>
            <a:xfrm>
              <a:off x="3129446" y="1805064"/>
              <a:ext cx="2334037" cy="914400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6" name="Skupina 95">
              <a:extLst>
                <a:ext uri="{FF2B5EF4-FFF2-40B4-BE49-F238E27FC236}">
                  <a16:creationId xmlns:a16="http://schemas.microsoft.com/office/drawing/2014/main" id="{6678125D-45B4-4BDC-9758-0394FA615442}"/>
                </a:ext>
              </a:extLst>
            </p:cNvPr>
            <p:cNvGrpSpPr/>
            <p:nvPr/>
          </p:nvGrpSpPr>
          <p:grpSpPr>
            <a:xfrm rot="13724766">
              <a:off x="3177827" y="3094608"/>
              <a:ext cx="242887" cy="493888"/>
              <a:chOff x="9279517" y="3806094"/>
              <a:chExt cx="242887" cy="494444"/>
            </a:xfrm>
          </p:grpSpPr>
          <p:sp>
            <p:nvSpPr>
              <p:cNvPr id="105" name="Válec 104">
                <a:extLst>
                  <a:ext uri="{FF2B5EF4-FFF2-40B4-BE49-F238E27FC236}">
                    <a16:creationId xmlns:a16="http://schemas.microsoft.com/office/drawing/2014/main" id="{03F88055-3906-4482-8FEF-382C0AEC484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Vývojový diagram: ruční operace 105">
                <a:extLst>
                  <a:ext uri="{FF2B5EF4-FFF2-40B4-BE49-F238E27FC236}">
                    <a16:creationId xmlns:a16="http://schemas.microsoft.com/office/drawing/2014/main" id="{4AC17C9F-7F98-48A5-93F3-4784559045B8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7" name="Skupina 96">
              <a:extLst>
                <a:ext uri="{FF2B5EF4-FFF2-40B4-BE49-F238E27FC236}">
                  <a16:creationId xmlns:a16="http://schemas.microsoft.com/office/drawing/2014/main" id="{1F4652C3-E2C0-4499-95EB-00C82A1047C1}"/>
                </a:ext>
              </a:extLst>
            </p:cNvPr>
            <p:cNvGrpSpPr/>
            <p:nvPr/>
          </p:nvGrpSpPr>
          <p:grpSpPr>
            <a:xfrm rot="13724766">
              <a:off x="5076308" y="3078126"/>
              <a:ext cx="242887" cy="493888"/>
              <a:chOff x="9279517" y="3806094"/>
              <a:chExt cx="242887" cy="494444"/>
            </a:xfrm>
          </p:grpSpPr>
          <p:sp>
            <p:nvSpPr>
              <p:cNvPr id="103" name="Válec 102">
                <a:extLst>
                  <a:ext uri="{FF2B5EF4-FFF2-40B4-BE49-F238E27FC236}">
                    <a16:creationId xmlns:a16="http://schemas.microsoft.com/office/drawing/2014/main" id="{E631E3F8-A054-4EC6-BCFC-D0E4ED4C02AD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Vývojový diagram: ruční operace 103">
                <a:extLst>
                  <a:ext uri="{FF2B5EF4-FFF2-40B4-BE49-F238E27FC236}">
                    <a16:creationId xmlns:a16="http://schemas.microsoft.com/office/drawing/2014/main" id="{9E924079-D95F-4700-81E7-16A85D568881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9" name="Obdélník 98">
              <a:extLst>
                <a:ext uri="{FF2B5EF4-FFF2-40B4-BE49-F238E27FC236}">
                  <a16:creationId xmlns:a16="http://schemas.microsoft.com/office/drawing/2014/main" id="{BE43575C-681E-49F1-ACE6-92581083CF06}"/>
                </a:ext>
              </a:extLst>
            </p:cNvPr>
            <p:cNvSpPr/>
            <p:nvPr/>
          </p:nvSpPr>
          <p:spPr>
            <a:xfrm>
              <a:off x="2127945" y="4041139"/>
              <a:ext cx="4087117" cy="18795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bdélník 19">
              <a:extLst>
                <a:ext uri="{FF2B5EF4-FFF2-40B4-BE49-F238E27FC236}">
                  <a16:creationId xmlns:a16="http://schemas.microsoft.com/office/drawing/2014/main" id="{CFBE67DF-B8BE-4933-967C-6CBA39A99FE0}"/>
                </a:ext>
              </a:extLst>
            </p:cNvPr>
            <p:cNvSpPr/>
            <p:nvPr/>
          </p:nvSpPr>
          <p:spPr>
            <a:xfrm rot="2109341">
              <a:off x="6548492" y="2760522"/>
              <a:ext cx="199974" cy="1608898"/>
            </a:xfrm>
            <a:custGeom>
              <a:avLst/>
              <a:gdLst>
                <a:gd name="connsiteX0" fmla="*/ 0 w 175616"/>
                <a:gd name="connsiteY0" fmla="*/ 0 h 1614489"/>
                <a:gd name="connsiteX1" fmla="*/ 175616 w 175616"/>
                <a:gd name="connsiteY1" fmla="*/ 0 h 1614489"/>
                <a:gd name="connsiteX2" fmla="*/ 175616 w 175616"/>
                <a:gd name="connsiteY2" fmla="*/ 1614489 h 1614489"/>
                <a:gd name="connsiteX3" fmla="*/ 0 w 175616"/>
                <a:gd name="connsiteY3" fmla="*/ 1614489 h 1614489"/>
                <a:gd name="connsiteX4" fmla="*/ 0 w 175616"/>
                <a:gd name="connsiteY4" fmla="*/ 0 h 1614489"/>
                <a:gd name="connsiteX0" fmla="*/ 51995 w 227611"/>
                <a:gd name="connsiteY0" fmla="*/ 0 h 1614489"/>
                <a:gd name="connsiteX1" fmla="*/ 227611 w 227611"/>
                <a:gd name="connsiteY1" fmla="*/ 0 h 1614489"/>
                <a:gd name="connsiteX2" fmla="*/ 227611 w 227611"/>
                <a:gd name="connsiteY2" fmla="*/ 1614489 h 1614489"/>
                <a:gd name="connsiteX3" fmla="*/ 0 w 227611"/>
                <a:gd name="connsiteY3" fmla="*/ 1441407 h 1614489"/>
                <a:gd name="connsiteX4" fmla="*/ 51995 w 227611"/>
                <a:gd name="connsiteY4" fmla="*/ 0 h 1614489"/>
                <a:gd name="connsiteX0" fmla="*/ 51995 w 227611"/>
                <a:gd name="connsiteY0" fmla="*/ 0 h 1608898"/>
                <a:gd name="connsiteX1" fmla="*/ 227611 w 227611"/>
                <a:gd name="connsiteY1" fmla="*/ 0 h 1608898"/>
                <a:gd name="connsiteX2" fmla="*/ 136297 w 227611"/>
                <a:gd name="connsiteY2" fmla="*/ 1608898 h 1608898"/>
                <a:gd name="connsiteX3" fmla="*/ 0 w 227611"/>
                <a:gd name="connsiteY3" fmla="*/ 1441407 h 1608898"/>
                <a:gd name="connsiteX4" fmla="*/ 51995 w 227611"/>
                <a:gd name="connsiteY4" fmla="*/ 0 h 1608898"/>
                <a:gd name="connsiteX0" fmla="*/ 51995 w 199974"/>
                <a:gd name="connsiteY0" fmla="*/ 0 h 1608898"/>
                <a:gd name="connsiteX1" fmla="*/ 199974 w 199974"/>
                <a:gd name="connsiteY1" fmla="*/ 159265 h 1608898"/>
                <a:gd name="connsiteX2" fmla="*/ 136297 w 199974"/>
                <a:gd name="connsiteY2" fmla="*/ 1608898 h 1608898"/>
                <a:gd name="connsiteX3" fmla="*/ 0 w 199974"/>
                <a:gd name="connsiteY3" fmla="*/ 1441407 h 1608898"/>
                <a:gd name="connsiteX4" fmla="*/ 51995 w 199974"/>
                <a:gd name="connsiteY4" fmla="*/ 0 h 1608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9974" h="1608898">
                  <a:moveTo>
                    <a:pt x="51995" y="0"/>
                  </a:moveTo>
                  <a:lnTo>
                    <a:pt x="199974" y="159265"/>
                  </a:lnTo>
                  <a:lnTo>
                    <a:pt x="136297" y="1608898"/>
                  </a:lnTo>
                  <a:lnTo>
                    <a:pt x="0" y="1441407"/>
                  </a:lnTo>
                  <a:lnTo>
                    <a:pt x="51995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Rovná se 100">
              <a:extLst>
                <a:ext uri="{FF2B5EF4-FFF2-40B4-BE49-F238E27FC236}">
                  <a16:creationId xmlns:a16="http://schemas.microsoft.com/office/drawing/2014/main" id="{F43EA88C-487F-48A0-95C4-5D979CA93D52}"/>
                </a:ext>
              </a:extLst>
            </p:cNvPr>
            <p:cNvSpPr/>
            <p:nvPr/>
          </p:nvSpPr>
          <p:spPr>
            <a:xfrm>
              <a:off x="3666664" y="3249978"/>
              <a:ext cx="511774" cy="312745"/>
            </a:xfrm>
            <a:prstGeom prst="mathEqual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2" name="TextovéPole 101">
              <a:extLst>
                <a:ext uri="{FF2B5EF4-FFF2-40B4-BE49-F238E27FC236}">
                  <a16:creationId xmlns:a16="http://schemas.microsoft.com/office/drawing/2014/main" id="{4727BA68-F170-4F73-A5DA-1CF9C3771AD6}"/>
                </a:ext>
              </a:extLst>
            </p:cNvPr>
            <p:cNvSpPr txBox="1"/>
            <p:nvPr/>
          </p:nvSpPr>
          <p:spPr>
            <a:xfrm>
              <a:off x="4133248" y="3024478"/>
              <a:ext cx="4812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A</a:t>
              </a:r>
            </a:p>
          </p:txBody>
        </p:sp>
      </p:grpSp>
      <p:grpSp>
        <p:nvGrpSpPr>
          <p:cNvPr id="139" name="Skupina 138">
            <a:extLst>
              <a:ext uri="{FF2B5EF4-FFF2-40B4-BE49-F238E27FC236}">
                <a16:creationId xmlns:a16="http://schemas.microsoft.com/office/drawing/2014/main" id="{9494B5E0-0FB5-424D-9343-69533C2A5057}"/>
              </a:ext>
            </a:extLst>
          </p:cNvPr>
          <p:cNvGrpSpPr/>
          <p:nvPr/>
        </p:nvGrpSpPr>
        <p:grpSpPr>
          <a:xfrm rot="17013243">
            <a:off x="1953916" y="5586373"/>
            <a:ext cx="577729" cy="424496"/>
            <a:chOff x="4898440" y="5339019"/>
            <a:chExt cx="740540" cy="586385"/>
          </a:xfrm>
        </p:grpSpPr>
        <p:grpSp>
          <p:nvGrpSpPr>
            <p:cNvPr id="107" name="Skupina 106">
              <a:extLst>
                <a:ext uri="{FF2B5EF4-FFF2-40B4-BE49-F238E27FC236}">
                  <a16:creationId xmlns:a16="http://schemas.microsoft.com/office/drawing/2014/main" id="{46C7AAEA-DE4B-4D9D-A4B7-9544B55B0A4F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108" name="Přímá spojnice 107">
                <a:extLst>
                  <a:ext uri="{FF2B5EF4-FFF2-40B4-BE49-F238E27FC236}">
                    <a16:creationId xmlns:a16="http://schemas.microsoft.com/office/drawing/2014/main" id="{E8E9D9AB-0F45-46C5-8449-620B7ABD00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Vývojový diagram: magnetický disk 108">
                <a:extLst>
                  <a:ext uri="{FF2B5EF4-FFF2-40B4-BE49-F238E27FC236}">
                    <a16:creationId xmlns:a16="http://schemas.microsoft.com/office/drawing/2014/main" id="{D2A12F6F-8679-49AC-B8BF-46C67DCFC31E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0" name="Skupina 109">
              <a:extLst>
                <a:ext uri="{FF2B5EF4-FFF2-40B4-BE49-F238E27FC236}">
                  <a16:creationId xmlns:a16="http://schemas.microsoft.com/office/drawing/2014/main" id="{F9D67E60-379A-4AED-9AF2-05BACCC5C359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111" name="Přímá spojnice 110">
                <a:extLst>
                  <a:ext uri="{FF2B5EF4-FFF2-40B4-BE49-F238E27FC236}">
                    <a16:creationId xmlns:a16="http://schemas.microsoft.com/office/drawing/2014/main" id="{F89911B6-E778-4173-A83C-46524DD8246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2" name="Vývojový diagram: magnetický disk 111">
                <a:extLst>
                  <a:ext uri="{FF2B5EF4-FFF2-40B4-BE49-F238E27FC236}">
                    <a16:creationId xmlns:a16="http://schemas.microsoft.com/office/drawing/2014/main" id="{A586EC9A-4B49-4387-B6AF-5B35CE3E054B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3" name="Skupina 112">
              <a:extLst>
                <a:ext uri="{FF2B5EF4-FFF2-40B4-BE49-F238E27FC236}">
                  <a16:creationId xmlns:a16="http://schemas.microsoft.com/office/drawing/2014/main" id="{964A1E4A-212F-4C26-B20D-89448E45D345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14" name="Přímá spojnice 113">
                <a:extLst>
                  <a:ext uri="{FF2B5EF4-FFF2-40B4-BE49-F238E27FC236}">
                    <a16:creationId xmlns:a16="http://schemas.microsoft.com/office/drawing/2014/main" id="{22A7CE47-BC8E-4E89-8571-6F51A731C76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5" name="Vývojový diagram: magnetický disk 114">
                <a:extLst>
                  <a:ext uri="{FF2B5EF4-FFF2-40B4-BE49-F238E27FC236}">
                    <a16:creationId xmlns:a16="http://schemas.microsoft.com/office/drawing/2014/main" id="{97B22478-5291-42EC-8438-952DEC7E3EE8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6" name="Skupina 115">
              <a:extLst>
                <a:ext uri="{FF2B5EF4-FFF2-40B4-BE49-F238E27FC236}">
                  <a16:creationId xmlns:a16="http://schemas.microsoft.com/office/drawing/2014/main" id="{D1965B85-1649-4254-8A72-1440D3D687D2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17" name="Přímá spojnice 116">
                <a:extLst>
                  <a:ext uri="{FF2B5EF4-FFF2-40B4-BE49-F238E27FC236}">
                    <a16:creationId xmlns:a16="http://schemas.microsoft.com/office/drawing/2014/main" id="{82FFA7B8-BC6A-4B9C-9B1B-ED8FF37C841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Vývojový diagram: magnetický disk 117">
                <a:extLst>
                  <a:ext uri="{FF2B5EF4-FFF2-40B4-BE49-F238E27FC236}">
                    <a16:creationId xmlns:a16="http://schemas.microsoft.com/office/drawing/2014/main" id="{17B5D9C8-64A9-4E13-8C83-87CBA1D1F7C5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9" name="Skupina 118">
              <a:extLst>
                <a:ext uri="{FF2B5EF4-FFF2-40B4-BE49-F238E27FC236}">
                  <a16:creationId xmlns:a16="http://schemas.microsoft.com/office/drawing/2014/main" id="{FAFB394B-8009-4A5B-87AB-1C936B96CDBD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20" name="Přímá spojnice 119">
                <a:extLst>
                  <a:ext uri="{FF2B5EF4-FFF2-40B4-BE49-F238E27FC236}">
                    <a16:creationId xmlns:a16="http://schemas.microsoft.com/office/drawing/2014/main" id="{3B858B00-3B40-4011-9BB5-13586E24103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1" name="Vývojový diagram: magnetický disk 120">
                <a:extLst>
                  <a:ext uri="{FF2B5EF4-FFF2-40B4-BE49-F238E27FC236}">
                    <a16:creationId xmlns:a16="http://schemas.microsoft.com/office/drawing/2014/main" id="{008E6E3D-82A1-40DF-89D3-67B505E9EBB8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0A08A06E-00FF-4545-9137-BD92B242C93C}"/>
              </a:ext>
            </a:extLst>
          </p:cNvPr>
          <p:cNvGrpSpPr/>
          <p:nvPr/>
        </p:nvGrpSpPr>
        <p:grpSpPr>
          <a:xfrm>
            <a:off x="7475404" y="5193066"/>
            <a:ext cx="2359255" cy="612321"/>
            <a:chOff x="691753" y="1286152"/>
            <a:chExt cx="6100371" cy="1985686"/>
          </a:xfrm>
        </p:grpSpPr>
        <p:sp>
          <p:nvSpPr>
            <p:cNvPr id="123" name="Obdélník 122">
              <a:extLst>
                <a:ext uri="{FF2B5EF4-FFF2-40B4-BE49-F238E27FC236}">
                  <a16:creationId xmlns:a16="http://schemas.microsoft.com/office/drawing/2014/main" id="{4627947A-1ED9-4594-81D9-8AE3D3B9BB7B}"/>
                </a:ext>
              </a:extLst>
            </p:cNvPr>
            <p:cNvSpPr/>
            <p:nvPr/>
          </p:nvSpPr>
          <p:spPr>
            <a:xfrm>
              <a:off x="691753" y="2714625"/>
              <a:ext cx="5472113" cy="55721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ruční vstup 123">
              <a:extLst>
                <a:ext uri="{FF2B5EF4-FFF2-40B4-BE49-F238E27FC236}">
                  <a16:creationId xmlns:a16="http://schemas.microsoft.com/office/drawing/2014/main" id="{B2E9994B-0BAB-4909-B455-6633C4E41775}"/>
                </a:ext>
              </a:extLst>
            </p:cNvPr>
            <p:cNvSpPr/>
            <p:nvPr/>
          </p:nvSpPr>
          <p:spPr>
            <a:xfrm rot="5400000">
              <a:off x="4526423" y="2158270"/>
              <a:ext cx="741237" cy="371475"/>
            </a:xfrm>
            <a:prstGeom prst="flowChartManualInpu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bdélník 124">
              <a:extLst>
                <a:ext uri="{FF2B5EF4-FFF2-40B4-BE49-F238E27FC236}">
                  <a16:creationId xmlns:a16="http://schemas.microsoft.com/office/drawing/2014/main" id="{961CF1BF-67BA-4E0B-A8AD-FD4990C00733}"/>
                </a:ext>
              </a:extLst>
            </p:cNvPr>
            <p:cNvSpPr/>
            <p:nvPr/>
          </p:nvSpPr>
          <p:spPr>
            <a:xfrm>
              <a:off x="951310" y="2557462"/>
              <a:ext cx="606028" cy="14287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6" name="Obrázek 125">
              <a:extLst>
                <a:ext uri="{FF2B5EF4-FFF2-40B4-BE49-F238E27FC236}">
                  <a16:creationId xmlns:a16="http://schemas.microsoft.com/office/drawing/2014/main" id="{C7255855-6459-4B8F-A716-24F7E3F1A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2779" y="2576501"/>
              <a:ext cx="615749" cy="152413"/>
            </a:xfrm>
            <a:prstGeom prst="rect">
              <a:avLst/>
            </a:prstGeom>
          </p:spPr>
        </p:pic>
        <p:sp>
          <p:nvSpPr>
            <p:cNvPr id="127" name="Obdélník 126">
              <a:extLst>
                <a:ext uri="{FF2B5EF4-FFF2-40B4-BE49-F238E27FC236}">
                  <a16:creationId xmlns:a16="http://schemas.microsoft.com/office/drawing/2014/main" id="{18B7CEBE-1D3C-4990-A835-138F59D7B5FA}"/>
                </a:ext>
              </a:extLst>
            </p:cNvPr>
            <p:cNvSpPr/>
            <p:nvPr/>
          </p:nvSpPr>
          <p:spPr>
            <a:xfrm>
              <a:off x="1856834" y="1630877"/>
              <a:ext cx="3380210" cy="35209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8" name="Skupina 127">
              <a:extLst>
                <a:ext uri="{FF2B5EF4-FFF2-40B4-BE49-F238E27FC236}">
                  <a16:creationId xmlns:a16="http://schemas.microsoft.com/office/drawing/2014/main" id="{59B3F41A-4FD0-4E96-BC13-048C456D0DFE}"/>
                </a:ext>
              </a:extLst>
            </p:cNvPr>
            <p:cNvGrpSpPr/>
            <p:nvPr/>
          </p:nvGrpSpPr>
          <p:grpSpPr>
            <a:xfrm>
              <a:off x="1557338" y="1973389"/>
              <a:ext cx="742950" cy="741236"/>
              <a:chOff x="1257300" y="1973389"/>
              <a:chExt cx="742950" cy="741236"/>
            </a:xfrm>
          </p:grpSpPr>
          <p:sp>
            <p:nvSpPr>
              <p:cNvPr id="137" name="Vývojový diagram: zpoždění 136">
                <a:extLst>
                  <a:ext uri="{FF2B5EF4-FFF2-40B4-BE49-F238E27FC236}">
                    <a16:creationId xmlns:a16="http://schemas.microsoft.com/office/drawing/2014/main" id="{1BF09388-665F-460D-814F-19E94E7077F9}"/>
                  </a:ext>
                </a:extLst>
              </p:cNvPr>
              <p:cNvSpPr/>
              <p:nvPr/>
            </p:nvSpPr>
            <p:spPr>
              <a:xfrm rot="16200000">
                <a:off x="1258157" y="1972532"/>
                <a:ext cx="741236" cy="742950"/>
              </a:xfrm>
              <a:prstGeom prst="flowChartDelay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>
                <a:extLst>
                  <a:ext uri="{FF2B5EF4-FFF2-40B4-BE49-F238E27FC236}">
                    <a16:creationId xmlns:a16="http://schemas.microsoft.com/office/drawing/2014/main" id="{FB3C59FC-4608-4E9E-B6B5-B4FB2ED6C559}"/>
                  </a:ext>
                </a:extLst>
              </p:cNvPr>
              <p:cNvSpPr/>
              <p:nvPr/>
            </p:nvSpPr>
            <p:spPr>
              <a:xfrm>
                <a:off x="1450181" y="2172557"/>
                <a:ext cx="357187" cy="34290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9" name="Obdélník 128">
              <a:extLst>
                <a:ext uri="{FF2B5EF4-FFF2-40B4-BE49-F238E27FC236}">
                  <a16:creationId xmlns:a16="http://schemas.microsoft.com/office/drawing/2014/main" id="{FFD54D00-03E1-4AC3-83A4-CE6D2D090F93}"/>
                </a:ext>
              </a:extLst>
            </p:cNvPr>
            <p:cNvSpPr/>
            <p:nvPr/>
          </p:nvSpPr>
          <p:spPr>
            <a:xfrm>
              <a:off x="5106199" y="1552720"/>
              <a:ext cx="1685925" cy="40004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bdélník 129">
              <a:extLst>
                <a:ext uri="{FF2B5EF4-FFF2-40B4-BE49-F238E27FC236}">
                  <a16:creationId xmlns:a16="http://schemas.microsoft.com/office/drawing/2014/main" id="{376062D3-6E9B-40BE-9A50-A904D651E36A}"/>
                </a:ext>
              </a:extLst>
            </p:cNvPr>
            <p:cNvSpPr/>
            <p:nvPr/>
          </p:nvSpPr>
          <p:spPr>
            <a:xfrm>
              <a:off x="4993532" y="1286152"/>
              <a:ext cx="200026" cy="6021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1" name="Skupina 130">
              <a:extLst>
                <a:ext uri="{FF2B5EF4-FFF2-40B4-BE49-F238E27FC236}">
                  <a16:creationId xmlns:a16="http://schemas.microsoft.com/office/drawing/2014/main" id="{B4FB956A-1882-4277-976B-1B981C8948F4}"/>
                </a:ext>
              </a:extLst>
            </p:cNvPr>
            <p:cNvGrpSpPr/>
            <p:nvPr/>
          </p:nvGrpSpPr>
          <p:grpSpPr>
            <a:xfrm>
              <a:off x="5293651" y="2074913"/>
              <a:ext cx="242887" cy="494444"/>
              <a:chOff x="9279517" y="3806094"/>
              <a:chExt cx="242887" cy="494444"/>
            </a:xfrm>
          </p:grpSpPr>
          <p:sp>
            <p:nvSpPr>
              <p:cNvPr id="135" name="Válec 134">
                <a:extLst>
                  <a:ext uri="{FF2B5EF4-FFF2-40B4-BE49-F238E27FC236}">
                    <a16:creationId xmlns:a16="http://schemas.microsoft.com/office/drawing/2014/main" id="{FC2F0147-5529-40EC-8DBE-B1F4064D32B0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Vývojový diagram: ruční operace 135">
                <a:extLst>
                  <a:ext uri="{FF2B5EF4-FFF2-40B4-BE49-F238E27FC236}">
                    <a16:creationId xmlns:a16="http://schemas.microsoft.com/office/drawing/2014/main" id="{9F1D35C5-9D7E-450F-AEDB-8A22C6625C65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2" name="Skupina 131">
              <a:extLst>
                <a:ext uri="{FF2B5EF4-FFF2-40B4-BE49-F238E27FC236}">
                  <a16:creationId xmlns:a16="http://schemas.microsoft.com/office/drawing/2014/main" id="{FD3729CB-6BED-499A-B270-BD2030D5FD95}"/>
                </a:ext>
              </a:extLst>
            </p:cNvPr>
            <p:cNvGrpSpPr/>
            <p:nvPr/>
          </p:nvGrpSpPr>
          <p:grpSpPr>
            <a:xfrm>
              <a:off x="1096567" y="2063017"/>
              <a:ext cx="242887" cy="494444"/>
              <a:chOff x="9279517" y="3806094"/>
              <a:chExt cx="242887" cy="494444"/>
            </a:xfrm>
          </p:grpSpPr>
          <p:sp>
            <p:nvSpPr>
              <p:cNvPr id="133" name="Válec 132">
                <a:extLst>
                  <a:ext uri="{FF2B5EF4-FFF2-40B4-BE49-F238E27FC236}">
                    <a16:creationId xmlns:a16="http://schemas.microsoft.com/office/drawing/2014/main" id="{B5425AD9-8B6E-4B85-9476-219618F0BD72}"/>
                  </a:ext>
                </a:extLst>
              </p:cNvPr>
              <p:cNvSpPr/>
              <p:nvPr/>
            </p:nvSpPr>
            <p:spPr>
              <a:xfrm>
                <a:off x="9279517" y="4014788"/>
                <a:ext cx="242887" cy="285750"/>
              </a:xfrm>
              <a:prstGeom prst="ca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Vývojový diagram: ruční operace 133">
                <a:extLst>
                  <a:ext uri="{FF2B5EF4-FFF2-40B4-BE49-F238E27FC236}">
                    <a16:creationId xmlns:a16="http://schemas.microsoft.com/office/drawing/2014/main" id="{490E0858-5699-444C-99EE-4E593778E44E}"/>
                  </a:ext>
                </a:extLst>
              </p:cNvPr>
              <p:cNvSpPr/>
              <p:nvPr/>
            </p:nvSpPr>
            <p:spPr>
              <a:xfrm rot="10800000">
                <a:off x="9301442" y="3806094"/>
                <a:ext cx="199035" cy="247641"/>
              </a:xfrm>
              <a:prstGeom prst="flowChartManualOperati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E27E604B-C5A7-4387-8B14-6F298ED08C2A}"/>
              </a:ext>
            </a:extLst>
          </p:cNvPr>
          <p:cNvGrpSpPr/>
          <p:nvPr/>
        </p:nvGrpSpPr>
        <p:grpSpPr>
          <a:xfrm>
            <a:off x="11133977" y="5951607"/>
            <a:ext cx="215712" cy="237269"/>
            <a:chOff x="9279517" y="3806094"/>
            <a:chExt cx="242887" cy="494444"/>
          </a:xfrm>
        </p:grpSpPr>
        <p:sp>
          <p:nvSpPr>
            <p:cNvPr id="141" name="Válec 140">
              <a:extLst>
                <a:ext uri="{FF2B5EF4-FFF2-40B4-BE49-F238E27FC236}">
                  <a16:creationId xmlns:a16="http://schemas.microsoft.com/office/drawing/2014/main" id="{1770C003-99DF-4904-A97B-9A5A5A88F34E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ruční operace 141">
              <a:extLst>
                <a:ext uri="{FF2B5EF4-FFF2-40B4-BE49-F238E27FC236}">
                  <a16:creationId xmlns:a16="http://schemas.microsoft.com/office/drawing/2014/main" id="{302C14C9-F5AA-48C9-B25B-6A8614106054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3" name="Skupina 142">
            <a:extLst>
              <a:ext uri="{FF2B5EF4-FFF2-40B4-BE49-F238E27FC236}">
                <a16:creationId xmlns:a16="http://schemas.microsoft.com/office/drawing/2014/main" id="{9BF5B1A5-107F-4A5A-9C1E-9E45BE439CD2}"/>
              </a:ext>
            </a:extLst>
          </p:cNvPr>
          <p:cNvGrpSpPr/>
          <p:nvPr/>
        </p:nvGrpSpPr>
        <p:grpSpPr>
          <a:xfrm>
            <a:off x="10272581" y="5945472"/>
            <a:ext cx="215712" cy="237269"/>
            <a:chOff x="9279517" y="3806094"/>
            <a:chExt cx="242887" cy="494444"/>
          </a:xfrm>
        </p:grpSpPr>
        <p:sp>
          <p:nvSpPr>
            <p:cNvPr id="144" name="Válec 143">
              <a:extLst>
                <a:ext uri="{FF2B5EF4-FFF2-40B4-BE49-F238E27FC236}">
                  <a16:creationId xmlns:a16="http://schemas.microsoft.com/office/drawing/2014/main" id="{79D00293-BB91-48CE-9F68-36AD6CF06D5D}"/>
                </a:ext>
              </a:extLst>
            </p:cNvPr>
            <p:cNvSpPr/>
            <p:nvPr/>
          </p:nvSpPr>
          <p:spPr>
            <a:xfrm>
              <a:off x="9279517" y="4014788"/>
              <a:ext cx="242887" cy="285750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ruční operace 144">
              <a:extLst>
                <a:ext uri="{FF2B5EF4-FFF2-40B4-BE49-F238E27FC236}">
                  <a16:creationId xmlns:a16="http://schemas.microsoft.com/office/drawing/2014/main" id="{DFA992A3-BC94-45DF-B345-A1E04FE0854E}"/>
                </a:ext>
              </a:extLst>
            </p:cNvPr>
            <p:cNvSpPr/>
            <p:nvPr/>
          </p:nvSpPr>
          <p:spPr>
            <a:xfrm rot="10800000">
              <a:off x="9301442" y="3806094"/>
              <a:ext cx="199035" cy="24764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7" name="Spojnice: zakřivená 146">
            <a:extLst>
              <a:ext uri="{FF2B5EF4-FFF2-40B4-BE49-F238E27FC236}">
                <a16:creationId xmlns:a16="http://schemas.microsoft.com/office/drawing/2014/main" id="{EA91A2F0-8000-4358-B74B-57DE82A9228B}"/>
              </a:ext>
            </a:extLst>
          </p:cNvPr>
          <p:cNvCxnSpPr>
            <a:stCxn id="142" idx="2"/>
            <a:endCxn id="136" idx="1"/>
          </p:cNvCxnSpPr>
          <p:nvPr/>
        </p:nvCxnSpPr>
        <p:spPr>
          <a:xfrm rot="16200000" flipV="1">
            <a:off x="10048799" y="4758574"/>
            <a:ext cx="477131" cy="1908936"/>
          </a:xfrm>
          <a:prstGeom prst="curvedConnector2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pojnice: zakřivená 148">
            <a:extLst>
              <a:ext uri="{FF2B5EF4-FFF2-40B4-BE49-F238E27FC236}">
                <a16:creationId xmlns:a16="http://schemas.microsoft.com/office/drawing/2014/main" id="{21D483A0-4C7C-495E-B3BF-61C6BFEF952F}"/>
              </a:ext>
            </a:extLst>
          </p:cNvPr>
          <p:cNvCxnSpPr>
            <a:cxnSpLocks/>
            <a:endCxn id="104" idx="3"/>
          </p:cNvCxnSpPr>
          <p:nvPr/>
        </p:nvCxnSpPr>
        <p:spPr>
          <a:xfrm rot="16200000" flipV="1">
            <a:off x="5679541" y="3434852"/>
            <a:ext cx="2042486" cy="1978077"/>
          </a:xfrm>
          <a:prstGeom prst="curvedConnector3">
            <a:avLst>
              <a:gd name="adj1" fmla="val 50000"/>
            </a:avLst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pojnice: zakřivená 153">
            <a:extLst>
              <a:ext uri="{FF2B5EF4-FFF2-40B4-BE49-F238E27FC236}">
                <a16:creationId xmlns:a16="http://schemas.microsoft.com/office/drawing/2014/main" id="{F96E6CA5-47E6-4016-AC49-6A2527429A0E}"/>
              </a:ext>
            </a:extLst>
          </p:cNvPr>
          <p:cNvCxnSpPr>
            <a:stCxn id="85" idx="6"/>
            <a:endCxn id="106" idx="2"/>
          </p:cNvCxnSpPr>
          <p:nvPr/>
        </p:nvCxnSpPr>
        <p:spPr>
          <a:xfrm flipV="1">
            <a:off x="2342760" y="3429449"/>
            <a:ext cx="1893526" cy="814200"/>
          </a:xfrm>
          <a:prstGeom prst="curvedConnector3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pojnice: zakřivená 155">
            <a:extLst>
              <a:ext uri="{FF2B5EF4-FFF2-40B4-BE49-F238E27FC236}">
                <a16:creationId xmlns:a16="http://schemas.microsoft.com/office/drawing/2014/main" id="{3F534196-A6E8-4392-9D84-1A77F6292258}"/>
              </a:ext>
            </a:extLst>
          </p:cNvPr>
          <p:cNvCxnSpPr>
            <a:cxnSpLocks/>
            <a:endCxn id="145" idx="3"/>
          </p:cNvCxnSpPr>
          <p:nvPr/>
        </p:nvCxnSpPr>
        <p:spPr>
          <a:xfrm>
            <a:off x="2195933" y="5230741"/>
            <a:ext cx="8113797" cy="774149"/>
          </a:xfrm>
          <a:prstGeom prst="curvedConnector3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Znak plus 167">
            <a:extLst>
              <a:ext uri="{FF2B5EF4-FFF2-40B4-BE49-F238E27FC236}">
                <a16:creationId xmlns:a16="http://schemas.microsoft.com/office/drawing/2014/main" id="{AF2BEF4D-290E-428E-961A-227E8B7CDAC4}"/>
              </a:ext>
            </a:extLst>
          </p:cNvPr>
          <p:cNvSpPr/>
          <p:nvPr/>
        </p:nvSpPr>
        <p:spPr>
          <a:xfrm>
            <a:off x="10206883" y="6301848"/>
            <a:ext cx="428625" cy="39972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Znak minus 168">
            <a:extLst>
              <a:ext uri="{FF2B5EF4-FFF2-40B4-BE49-F238E27FC236}">
                <a16:creationId xmlns:a16="http://schemas.microsoft.com/office/drawing/2014/main" id="{4D1CCC96-0A3A-441D-B329-BDEFCB18C355}"/>
              </a:ext>
            </a:extLst>
          </p:cNvPr>
          <p:cNvSpPr/>
          <p:nvPr/>
        </p:nvSpPr>
        <p:spPr>
          <a:xfrm>
            <a:off x="11011427" y="6193510"/>
            <a:ext cx="414338" cy="516703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8E812A1E-C4FA-4CCB-BD06-3CE6EB14E505}"/>
              </a:ext>
            </a:extLst>
          </p:cNvPr>
          <p:cNvGrpSpPr/>
          <p:nvPr/>
        </p:nvGrpSpPr>
        <p:grpSpPr>
          <a:xfrm rot="17013243">
            <a:off x="1777593" y="5967975"/>
            <a:ext cx="577729" cy="424496"/>
            <a:chOff x="4898440" y="5339019"/>
            <a:chExt cx="740540" cy="586385"/>
          </a:xfrm>
        </p:grpSpPr>
        <p:grpSp>
          <p:nvGrpSpPr>
            <p:cNvPr id="148" name="Skupina 147">
              <a:extLst>
                <a:ext uri="{FF2B5EF4-FFF2-40B4-BE49-F238E27FC236}">
                  <a16:creationId xmlns:a16="http://schemas.microsoft.com/office/drawing/2014/main" id="{311FE30B-50DB-4088-B4DF-557B697C074D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166" name="Přímá spojnice 165">
                <a:extLst>
                  <a:ext uri="{FF2B5EF4-FFF2-40B4-BE49-F238E27FC236}">
                    <a16:creationId xmlns:a16="http://schemas.microsoft.com/office/drawing/2014/main" id="{B7C404A9-A631-47FC-825A-752932A8472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7" name="Vývojový diagram: magnetický disk 166">
                <a:extLst>
                  <a:ext uri="{FF2B5EF4-FFF2-40B4-BE49-F238E27FC236}">
                    <a16:creationId xmlns:a16="http://schemas.microsoft.com/office/drawing/2014/main" id="{B80FE61B-DC9A-4B92-8E8D-493EB371D337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0" name="Skupina 149">
              <a:extLst>
                <a:ext uri="{FF2B5EF4-FFF2-40B4-BE49-F238E27FC236}">
                  <a16:creationId xmlns:a16="http://schemas.microsoft.com/office/drawing/2014/main" id="{2E2A26B5-1741-458D-9813-1E0D3C45D22D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163" name="Přímá spojnice 162">
                <a:extLst>
                  <a:ext uri="{FF2B5EF4-FFF2-40B4-BE49-F238E27FC236}">
                    <a16:creationId xmlns:a16="http://schemas.microsoft.com/office/drawing/2014/main" id="{D7F5AD34-70DE-4161-8259-5B615741761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4" name="Vývojový diagram: magnetický disk 163">
                <a:extLst>
                  <a:ext uri="{FF2B5EF4-FFF2-40B4-BE49-F238E27FC236}">
                    <a16:creationId xmlns:a16="http://schemas.microsoft.com/office/drawing/2014/main" id="{D6C2D352-FAC6-444B-A0E5-5BE55549FCDD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1" name="Skupina 150">
              <a:extLst>
                <a:ext uri="{FF2B5EF4-FFF2-40B4-BE49-F238E27FC236}">
                  <a16:creationId xmlns:a16="http://schemas.microsoft.com/office/drawing/2014/main" id="{D7669AEF-976E-4D47-8ABA-195E726C475E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61" name="Přímá spojnice 160">
                <a:extLst>
                  <a:ext uri="{FF2B5EF4-FFF2-40B4-BE49-F238E27FC236}">
                    <a16:creationId xmlns:a16="http://schemas.microsoft.com/office/drawing/2014/main" id="{A9161E56-93B9-4761-A0B2-3CC53C7FAA9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2" name="Vývojový diagram: magnetický disk 161">
                <a:extLst>
                  <a:ext uri="{FF2B5EF4-FFF2-40B4-BE49-F238E27FC236}">
                    <a16:creationId xmlns:a16="http://schemas.microsoft.com/office/drawing/2014/main" id="{AA4E97BF-5887-4EB2-A3D2-3B3467AF5EC9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2" name="Skupina 151">
              <a:extLst>
                <a:ext uri="{FF2B5EF4-FFF2-40B4-BE49-F238E27FC236}">
                  <a16:creationId xmlns:a16="http://schemas.microsoft.com/office/drawing/2014/main" id="{9668B849-9B6B-4D2D-8543-85EF7DBA8EE5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58" name="Přímá spojnice 157">
                <a:extLst>
                  <a:ext uri="{FF2B5EF4-FFF2-40B4-BE49-F238E27FC236}">
                    <a16:creationId xmlns:a16="http://schemas.microsoft.com/office/drawing/2014/main" id="{39DDFD68-F373-4779-BD4B-8F6F6949B4F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9" name="Vývojový diagram: magnetický disk 158">
                <a:extLst>
                  <a:ext uri="{FF2B5EF4-FFF2-40B4-BE49-F238E27FC236}">
                    <a16:creationId xmlns:a16="http://schemas.microsoft.com/office/drawing/2014/main" id="{DA17260C-A273-4A02-9C79-1B64056D24DB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3" name="Skupina 152">
              <a:extLst>
                <a:ext uri="{FF2B5EF4-FFF2-40B4-BE49-F238E27FC236}">
                  <a16:creationId xmlns:a16="http://schemas.microsoft.com/office/drawing/2014/main" id="{02FB400C-5C58-463A-8207-C4A8F2773929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55" name="Přímá spojnice 154">
                <a:extLst>
                  <a:ext uri="{FF2B5EF4-FFF2-40B4-BE49-F238E27FC236}">
                    <a16:creationId xmlns:a16="http://schemas.microsoft.com/office/drawing/2014/main" id="{9A618783-3F29-4A73-B2C5-216E51426D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7" name="Vývojový diagram: magnetický disk 156">
                <a:extLst>
                  <a:ext uri="{FF2B5EF4-FFF2-40B4-BE49-F238E27FC236}">
                    <a16:creationId xmlns:a16="http://schemas.microsoft.com/office/drawing/2014/main" id="{11A7F198-6770-49EE-8878-D52DCC49DF47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70" name="Skupina 169">
            <a:extLst>
              <a:ext uri="{FF2B5EF4-FFF2-40B4-BE49-F238E27FC236}">
                <a16:creationId xmlns:a16="http://schemas.microsoft.com/office/drawing/2014/main" id="{25DB5F10-342C-4A82-82B6-C76328FDEA67}"/>
              </a:ext>
            </a:extLst>
          </p:cNvPr>
          <p:cNvGrpSpPr/>
          <p:nvPr/>
        </p:nvGrpSpPr>
        <p:grpSpPr>
          <a:xfrm rot="17013243">
            <a:off x="2122044" y="5995512"/>
            <a:ext cx="577729" cy="424496"/>
            <a:chOff x="4898440" y="5339019"/>
            <a:chExt cx="740540" cy="586385"/>
          </a:xfrm>
        </p:grpSpPr>
        <p:grpSp>
          <p:nvGrpSpPr>
            <p:cNvPr id="171" name="Skupina 170">
              <a:extLst>
                <a:ext uri="{FF2B5EF4-FFF2-40B4-BE49-F238E27FC236}">
                  <a16:creationId xmlns:a16="http://schemas.microsoft.com/office/drawing/2014/main" id="{DD4269A5-74BA-4122-AE21-349A5F23F626}"/>
                </a:ext>
              </a:extLst>
            </p:cNvPr>
            <p:cNvGrpSpPr/>
            <p:nvPr/>
          </p:nvGrpSpPr>
          <p:grpSpPr>
            <a:xfrm rot="4902761">
              <a:off x="5006231" y="5640915"/>
              <a:ext cx="176698" cy="392279"/>
              <a:chOff x="6699556" y="972707"/>
              <a:chExt cx="358469" cy="842963"/>
            </a:xfrm>
          </p:grpSpPr>
          <p:cxnSp>
            <p:nvCxnSpPr>
              <p:cNvPr id="184" name="Přímá spojnice 183">
                <a:extLst>
                  <a:ext uri="{FF2B5EF4-FFF2-40B4-BE49-F238E27FC236}">
                    <a16:creationId xmlns:a16="http://schemas.microsoft.com/office/drawing/2014/main" id="{7D4E4125-361B-4FF5-B7E7-529CAB38A02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699556" y="97270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5" name="Vývojový diagram: magnetický disk 184">
                <a:extLst>
                  <a:ext uri="{FF2B5EF4-FFF2-40B4-BE49-F238E27FC236}">
                    <a16:creationId xmlns:a16="http://schemas.microsoft.com/office/drawing/2014/main" id="{EDE856DD-A828-48E9-B9E5-CF05C7BE9963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2" name="Skupina 171">
              <a:extLst>
                <a:ext uri="{FF2B5EF4-FFF2-40B4-BE49-F238E27FC236}">
                  <a16:creationId xmlns:a16="http://schemas.microsoft.com/office/drawing/2014/main" id="{562B4BDB-46AB-47A1-A53F-38AC94033250}"/>
                </a:ext>
              </a:extLst>
            </p:cNvPr>
            <p:cNvGrpSpPr/>
            <p:nvPr/>
          </p:nvGrpSpPr>
          <p:grpSpPr>
            <a:xfrm rot="4902761">
              <a:off x="4967632" y="5332549"/>
              <a:ext cx="386640" cy="399580"/>
              <a:chOff x="6450746" y="812987"/>
              <a:chExt cx="607279" cy="858651"/>
            </a:xfrm>
          </p:grpSpPr>
          <p:cxnSp>
            <p:nvCxnSpPr>
              <p:cNvPr id="182" name="Přímá spojnice 181">
                <a:extLst>
                  <a:ext uri="{FF2B5EF4-FFF2-40B4-BE49-F238E27FC236}">
                    <a16:creationId xmlns:a16="http://schemas.microsoft.com/office/drawing/2014/main" id="{1A7D2E6F-3484-47C4-A04B-C6DEAD5C530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450746" y="812987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3" name="Vývojový diagram: magnetický disk 182">
                <a:extLst>
                  <a:ext uri="{FF2B5EF4-FFF2-40B4-BE49-F238E27FC236}">
                    <a16:creationId xmlns:a16="http://schemas.microsoft.com/office/drawing/2014/main" id="{9FEC4B87-845B-4C1D-B916-17878C090EF3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3" name="Skupina 172">
              <a:extLst>
                <a:ext uri="{FF2B5EF4-FFF2-40B4-BE49-F238E27FC236}">
                  <a16:creationId xmlns:a16="http://schemas.microsoft.com/office/drawing/2014/main" id="{FDEC6A12-C82D-4B1B-A686-8F0363274BB2}"/>
                </a:ext>
              </a:extLst>
            </p:cNvPr>
            <p:cNvGrpSpPr/>
            <p:nvPr/>
          </p:nvGrpSpPr>
          <p:grpSpPr>
            <a:xfrm rot="4902761">
              <a:off x="5319033" y="5585618"/>
              <a:ext cx="169024" cy="470870"/>
              <a:chOff x="6715125" y="1502755"/>
              <a:chExt cx="342900" cy="1011845"/>
            </a:xfrm>
          </p:grpSpPr>
          <p:cxnSp>
            <p:nvCxnSpPr>
              <p:cNvPr id="180" name="Přímá spojnice 179">
                <a:extLst>
                  <a:ext uri="{FF2B5EF4-FFF2-40B4-BE49-F238E27FC236}">
                    <a16:creationId xmlns:a16="http://schemas.microsoft.com/office/drawing/2014/main" id="{7F422C51-7CB9-4B8D-BFD5-DA0D5326AEB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1" name="Vývojový diagram: magnetický disk 180">
                <a:extLst>
                  <a:ext uri="{FF2B5EF4-FFF2-40B4-BE49-F238E27FC236}">
                    <a16:creationId xmlns:a16="http://schemas.microsoft.com/office/drawing/2014/main" id="{867A1E69-7407-4EC3-AA0F-189C08F83BFF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4" name="Skupina 173">
              <a:extLst>
                <a:ext uri="{FF2B5EF4-FFF2-40B4-BE49-F238E27FC236}">
                  <a16:creationId xmlns:a16="http://schemas.microsoft.com/office/drawing/2014/main" id="{8CE597D7-1C4D-4F37-B90A-67111DED4BA2}"/>
                </a:ext>
              </a:extLst>
            </p:cNvPr>
            <p:cNvGrpSpPr/>
            <p:nvPr/>
          </p:nvGrpSpPr>
          <p:grpSpPr>
            <a:xfrm rot="4902761">
              <a:off x="5318936" y="5384203"/>
              <a:ext cx="169024" cy="470870"/>
              <a:chOff x="6715125" y="1502755"/>
              <a:chExt cx="342900" cy="1011845"/>
            </a:xfrm>
          </p:grpSpPr>
          <p:cxnSp>
            <p:nvCxnSpPr>
              <p:cNvPr id="178" name="Přímá spojnice 177">
                <a:extLst>
                  <a:ext uri="{FF2B5EF4-FFF2-40B4-BE49-F238E27FC236}">
                    <a16:creationId xmlns:a16="http://schemas.microsoft.com/office/drawing/2014/main" id="{F41BBEB6-D9F1-4F46-9720-EAEEB44A081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86575" y="1671638"/>
                <a:ext cx="0" cy="84296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9" name="Vývojový diagram: magnetický disk 178">
                <a:extLst>
                  <a:ext uri="{FF2B5EF4-FFF2-40B4-BE49-F238E27FC236}">
                    <a16:creationId xmlns:a16="http://schemas.microsoft.com/office/drawing/2014/main" id="{FEC64B16-E6D1-41CD-9D63-522E8C8D75AC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5" name="Skupina 174">
              <a:extLst>
                <a:ext uri="{FF2B5EF4-FFF2-40B4-BE49-F238E27FC236}">
                  <a16:creationId xmlns:a16="http://schemas.microsoft.com/office/drawing/2014/main" id="{5A41ADB1-CB0C-4B03-B8EA-34B7974AC6F5}"/>
                </a:ext>
              </a:extLst>
            </p:cNvPr>
            <p:cNvGrpSpPr/>
            <p:nvPr/>
          </p:nvGrpSpPr>
          <p:grpSpPr>
            <a:xfrm rot="4902761">
              <a:off x="5245237" y="5251485"/>
              <a:ext cx="169024" cy="392279"/>
              <a:chOff x="6715125" y="851376"/>
              <a:chExt cx="342900" cy="842963"/>
            </a:xfrm>
          </p:grpSpPr>
          <p:cxnSp>
            <p:nvCxnSpPr>
              <p:cNvPr id="176" name="Přímá spojnice 175">
                <a:extLst>
                  <a:ext uri="{FF2B5EF4-FFF2-40B4-BE49-F238E27FC236}">
                    <a16:creationId xmlns:a16="http://schemas.microsoft.com/office/drawing/2014/main" id="{5D4CF322-B552-4F30-8295-05DE92BCC1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07477" y="851376"/>
                <a:ext cx="0" cy="84296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Vývojový diagram: magnetický disk 176">
                <a:extLst>
                  <a:ext uri="{FF2B5EF4-FFF2-40B4-BE49-F238E27FC236}">
                    <a16:creationId xmlns:a16="http://schemas.microsoft.com/office/drawing/2014/main" id="{0060D2B5-254D-4A96-B815-89D856DB100A}"/>
                  </a:ext>
                </a:extLst>
              </p:cNvPr>
              <p:cNvSpPr/>
              <p:nvPr/>
            </p:nvSpPr>
            <p:spPr>
              <a:xfrm>
                <a:off x="6715125" y="1502755"/>
                <a:ext cx="342900" cy="168883"/>
              </a:xfrm>
              <a:prstGeom prst="flowChartMagneticDisk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160" name="Obrázek 159" descr="Obsah obrázku objekt, hodiny&#10;&#10;Popis byl vytvořen automaticky">
            <a:extLst>
              <a:ext uri="{FF2B5EF4-FFF2-40B4-BE49-F238E27FC236}">
                <a16:creationId xmlns:a16="http://schemas.microsoft.com/office/drawing/2014/main" id="{D912DBA2-7005-48DF-8385-D76A2BAFA1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681" y="2179332"/>
            <a:ext cx="1775872" cy="66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719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>
            <a:extLst>
              <a:ext uri="{FF2B5EF4-FFF2-40B4-BE49-F238E27FC236}">
                <a16:creationId xmlns:a16="http://schemas.microsoft.com/office/drawing/2014/main" id="{8D97939E-B57F-46A5-A24C-3E1C25E10A74}"/>
              </a:ext>
            </a:extLst>
          </p:cNvPr>
          <p:cNvSpPr txBox="1"/>
          <p:nvPr/>
        </p:nvSpPr>
        <p:spPr>
          <a:xfrm>
            <a:off x="499619" y="5422599"/>
            <a:ext cx="6101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Šrot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BA320985-0C07-459C-923A-B61AE8E9C87E}"/>
              </a:ext>
            </a:extLst>
          </p:cNvPr>
          <p:cNvSpPr txBox="1"/>
          <p:nvPr/>
        </p:nvSpPr>
        <p:spPr>
          <a:xfrm>
            <a:off x="3687580" y="458511"/>
            <a:ext cx="6337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Zvedání železného šrotu pomocí elektromagnetu.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C96E5B75-4701-490A-914C-C96A1118DD8A}"/>
              </a:ext>
            </a:extLst>
          </p:cNvPr>
          <p:cNvSpPr/>
          <p:nvPr/>
        </p:nvSpPr>
        <p:spPr>
          <a:xfrm>
            <a:off x="5518876" y="1059720"/>
            <a:ext cx="3040508" cy="604188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9964CB5-8546-4DE5-92AA-1C0D7D672001}"/>
              </a:ext>
            </a:extLst>
          </p:cNvPr>
          <p:cNvSpPr/>
          <p:nvPr/>
        </p:nvSpPr>
        <p:spPr>
          <a:xfrm>
            <a:off x="3145267" y="458511"/>
            <a:ext cx="365949" cy="1617412"/>
          </a:xfrm>
          <a:custGeom>
            <a:avLst/>
            <a:gdLst>
              <a:gd name="connsiteX0" fmla="*/ 0 w 125388"/>
              <a:gd name="connsiteY0" fmla="*/ 0 h 2052276"/>
              <a:gd name="connsiteX1" fmla="*/ 125388 w 125388"/>
              <a:gd name="connsiteY1" fmla="*/ 0 h 2052276"/>
              <a:gd name="connsiteX2" fmla="*/ 125388 w 125388"/>
              <a:gd name="connsiteY2" fmla="*/ 2052276 h 2052276"/>
              <a:gd name="connsiteX3" fmla="*/ 0 w 125388"/>
              <a:gd name="connsiteY3" fmla="*/ 2052276 h 2052276"/>
              <a:gd name="connsiteX4" fmla="*/ 0 w 125388"/>
              <a:gd name="connsiteY4" fmla="*/ 0 h 2052276"/>
              <a:gd name="connsiteX0" fmla="*/ 0 w 359764"/>
              <a:gd name="connsiteY0" fmla="*/ 0 h 2052276"/>
              <a:gd name="connsiteX1" fmla="*/ 125388 w 359764"/>
              <a:gd name="connsiteY1" fmla="*/ 0 h 2052276"/>
              <a:gd name="connsiteX2" fmla="*/ 359764 w 359764"/>
              <a:gd name="connsiteY2" fmla="*/ 884419 h 2052276"/>
              <a:gd name="connsiteX3" fmla="*/ 125388 w 359764"/>
              <a:gd name="connsiteY3" fmla="*/ 2052276 h 2052276"/>
              <a:gd name="connsiteX4" fmla="*/ 0 w 359764"/>
              <a:gd name="connsiteY4" fmla="*/ 2052276 h 2052276"/>
              <a:gd name="connsiteX5" fmla="*/ 0 w 359764"/>
              <a:gd name="connsiteY5" fmla="*/ 0 h 2052276"/>
              <a:gd name="connsiteX0" fmla="*/ 0 w 359764"/>
              <a:gd name="connsiteY0" fmla="*/ 0 h 2052276"/>
              <a:gd name="connsiteX1" fmla="*/ 125388 w 359764"/>
              <a:gd name="connsiteY1" fmla="*/ 0 h 2052276"/>
              <a:gd name="connsiteX2" fmla="*/ 359764 w 359764"/>
              <a:gd name="connsiteY2" fmla="*/ 884419 h 2052276"/>
              <a:gd name="connsiteX3" fmla="*/ 299804 w 359764"/>
              <a:gd name="connsiteY3" fmla="*/ 1573967 h 2052276"/>
              <a:gd name="connsiteX4" fmla="*/ 125388 w 359764"/>
              <a:gd name="connsiteY4" fmla="*/ 2052276 h 2052276"/>
              <a:gd name="connsiteX5" fmla="*/ 0 w 359764"/>
              <a:gd name="connsiteY5" fmla="*/ 2052276 h 2052276"/>
              <a:gd name="connsiteX6" fmla="*/ 0 w 359764"/>
              <a:gd name="connsiteY6" fmla="*/ 0 h 2052276"/>
              <a:gd name="connsiteX0" fmla="*/ 89 w 359853"/>
              <a:gd name="connsiteY0" fmla="*/ 0 h 2052276"/>
              <a:gd name="connsiteX1" fmla="*/ 125477 w 359853"/>
              <a:gd name="connsiteY1" fmla="*/ 0 h 2052276"/>
              <a:gd name="connsiteX2" fmla="*/ 359853 w 359853"/>
              <a:gd name="connsiteY2" fmla="*/ 884419 h 2052276"/>
              <a:gd name="connsiteX3" fmla="*/ 299893 w 359853"/>
              <a:gd name="connsiteY3" fmla="*/ 1573967 h 2052276"/>
              <a:gd name="connsiteX4" fmla="*/ 125477 w 359853"/>
              <a:gd name="connsiteY4" fmla="*/ 2052276 h 2052276"/>
              <a:gd name="connsiteX5" fmla="*/ 89 w 359853"/>
              <a:gd name="connsiteY5" fmla="*/ 2052276 h 2052276"/>
              <a:gd name="connsiteX6" fmla="*/ 194961 w 359853"/>
              <a:gd name="connsiteY6" fmla="*/ 1049311 h 2052276"/>
              <a:gd name="connsiteX7" fmla="*/ 89 w 359853"/>
              <a:gd name="connsiteY7" fmla="*/ 0 h 2052276"/>
              <a:gd name="connsiteX0" fmla="*/ 0 w 419724"/>
              <a:gd name="connsiteY0" fmla="*/ 0 h 2052276"/>
              <a:gd name="connsiteX1" fmla="*/ 185348 w 419724"/>
              <a:gd name="connsiteY1" fmla="*/ 0 h 2052276"/>
              <a:gd name="connsiteX2" fmla="*/ 419724 w 419724"/>
              <a:gd name="connsiteY2" fmla="*/ 884419 h 2052276"/>
              <a:gd name="connsiteX3" fmla="*/ 359764 w 419724"/>
              <a:gd name="connsiteY3" fmla="*/ 1573967 h 2052276"/>
              <a:gd name="connsiteX4" fmla="*/ 185348 w 419724"/>
              <a:gd name="connsiteY4" fmla="*/ 2052276 h 2052276"/>
              <a:gd name="connsiteX5" fmla="*/ 59960 w 419724"/>
              <a:gd name="connsiteY5" fmla="*/ 2052276 h 2052276"/>
              <a:gd name="connsiteX6" fmla="*/ 254832 w 419724"/>
              <a:gd name="connsiteY6" fmla="*/ 1049311 h 2052276"/>
              <a:gd name="connsiteX7" fmla="*/ 0 w 419724"/>
              <a:gd name="connsiteY7" fmla="*/ 0 h 2052276"/>
              <a:gd name="connsiteX0" fmla="*/ 0 w 419724"/>
              <a:gd name="connsiteY0" fmla="*/ 0 h 2052276"/>
              <a:gd name="connsiteX1" fmla="*/ 185348 w 419724"/>
              <a:gd name="connsiteY1" fmla="*/ 0 h 2052276"/>
              <a:gd name="connsiteX2" fmla="*/ 419724 w 419724"/>
              <a:gd name="connsiteY2" fmla="*/ 884419 h 2052276"/>
              <a:gd name="connsiteX3" fmla="*/ 359764 w 419724"/>
              <a:gd name="connsiteY3" fmla="*/ 1573967 h 2052276"/>
              <a:gd name="connsiteX4" fmla="*/ 185348 w 419724"/>
              <a:gd name="connsiteY4" fmla="*/ 2052276 h 2052276"/>
              <a:gd name="connsiteX5" fmla="*/ 59960 w 419724"/>
              <a:gd name="connsiteY5" fmla="*/ 2052276 h 2052276"/>
              <a:gd name="connsiteX6" fmla="*/ 254832 w 419724"/>
              <a:gd name="connsiteY6" fmla="*/ 1049311 h 2052276"/>
              <a:gd name="connsiteX7" fmla="*/ 239843 w 419724"/>
              <a:gd name="connsiteY7" fmla="*/ 659567 h 2052276"/>
              <a:gd name="connsiteX8" fmla="*/ 0 w 419724"/>
              <a:gd name="connsiteY8" fmla="*/ 0 h 2052276"/>
              <a:gd name="connsiteX0" fmla="*/ 0 w 419724"/>
              <a:gd name="connsiteY0" fmla="*/ 0 h 2052276"/>
              <a:gd name="connsiteX1" fmla="*/ 185348 w 419724"/>
              <a:gd name="connsiteY1" fmla="*/ 0 h 2052276"/>
              <a:gd name="connsiteX2" fmla="*/ 419724 w 419724"/>
              <a:gd name="connsiteY2" fmla="*/ 884419 h 2052276"/>
              <a:gd name="connsiteX3" fmla="*/ 359764 w 419724"/>
              <a:gd name="connsiteY3" fmla="*/ 1573967 h 2052276"/>
              <a:gd name="connsiteX4" fmla="*/ 185348 w 419724"/>
              <a:gd name="connsiteY4" fmla="*/ 2052276 h 2052276"/>
              <a:gd name="connsiteX5" fmla="*/ 59960 w 419724"/>
              <a:gd name="connsiteY5" fmla="*/ 2052276 h 2052276"/>
              <a:gd name="connsiteX6" fmla="*/ 224853 w 419724"/>
              <a:gd name="connsiteY6" fmla="*/ 1543987 h 2052276"/>
              <a:gd name="connsiteX7" fmla="*/ 254832 w 419724"/>
              <a:gd name="connsiteY7" fmla="*/ 1049311 h 2052276"/>
              <a:gd name="connsiteX8" fmla="*/ 239843 w 419724"/>
              <a:gd name="connsiteY8" fmla="*/ 659567 h 2052276"/>
              <a:gd name="connsiteX9" fmla="*/ 0 w 419724"/>
              <a:gd name="connsiteY9" fmla="*/ 0 h 2052276"/>
              <a:gd name="connsiteX0" fmla="*/ 0 w 445617"/>
              <a:gd name="connsiteY0" fmla="*/ 0 h 2052276"/>
              <a:gd name="connsiteX1" fmla="*/ 185348 w 445617"/>
              <a:gd name="connsiteY1" fmla="*/ 0 h 2052276"/>
              <a:gd name="connsiteX2" fmla="*/ 419724 w 445617"/>
              <a:gd name="connsiteY2" fmla="*/ 884419 h 2052276"/>
              <a:gd name="connsiteX3" fmla="*/ 434715 w 445617"/>
              <a:gd name="connsiteY3" fmla="*/ 1274164 h 2052276"/>
              <a:gd name="connsiteX4" fmla="*/ 359764 w 445617"/>
              <a:gd name="connsiteY4" fmla="*/ 1573967 h 2052276"/>
              <a:gd name="connsiteX5" fmla="*/ 185348 w 445617"/>
              <a:gd name="connsiteY5" fmla="*/ 2052276 h 2052276"/>
              <a:gd name="connsiteX6" fmla="*/ 59960 w 445617"/>
              <a:gd name="connsiteY6" fmla="*/ 2052276 h 2052276"/>
              <a:gd name="connsiteX7" fmla="*/ 224853 w 445617"/>
              <a:gd name="connsiteY7" fmla="*/ 1543987 h 2052276"/>
              <a:gd name="connsiteX8" fmla="*/ 254832 w 445617"/>
              <a:gd name="connsiteY8" fmla="*/ 1049311 h 2052276"/>
              <a:gd name="connsiteX9" fmla="*/ 239843 w 445617"/>
              <a:gd name="connsiteY9" fmla="*/ 659567 h 2052276"/>
              <a:gd name="connsiteX10" fmla="*/ 0 w 445617"/>
              <a:gd name="connsiteY10" fmla="*/ 0 h 2052276"/>
              <a:gd name="connsiteX0" fmla="*/ 0 w 445617"/>
              <a:gd name="connsiteY0" fmla="*/ 0 h 2052276"/>
              <a:gd name="connsiteX1" fmla="*/ 185348 w 445617"/>
              <a:gd name="connsiteY1" fmla="*/ 0 h 2052276"/>
              <a:gd name="connsiteX2" fmla="*/ 419724 w 445617"/>
              <a:gd name="connsiteY2" fmla="*/ 884419 h 2052276"/>
              <a:gd name="connsiteX3" fmla="*/ 434715 w 445617"/>
              <a:gd name="connsiteY3" fmla="*/ 1274164 h 2052276"/>
              <a:gd name="connsiteX4" fmla="*/ 359764 w 445617"/>
              <a:gd name="connsiteY4" fmla="*/ 1573967 h 2052276"/>
              <a:gd name="connsiteX5" fmla="*/ 284814 w 445617"/>
              <a:gd name="connsiteY5" fmla="*/ 1798819 h 2052276"/>
              <a:gd name="connsiteX6" fmla="*/ 185348 w 445617"/>
              <a:gd name="connsiteY6" fmla="*/ 2052276 h 2052276"/>
              <a:gd name="connsiteX7" fmla="*/ 59960 w 445617"/>
              <a:gd name="connsiteY7" fmla="*/ 2052276 h 2052276"/>
              <a:gd name="connsiteX8" fmla="*/ 224853 w 445617"/>
              <a:gd name="connsiteY8" fmla="*/ 1543987 h 2052276"/>
              <a:gd name="connsiteX9" fmla="*/ 254832 w 445617"/>
              <a:gd name="connsiteY9" fmla="*/ 1049311 h 2052276"/>
              <a:gd name="connsiteX10" fmla="*/ 239843 w 445617"/>
              <a:gd name="connsiteY10" fmla="*/ 659567 h 2052276"/>
              <a:gd name="connsiteX11" fmla="*/ 0 w 445617"/>
              <a:gd name="connsiteY11" fmla="*/ 0 h 2052276"/>
              <a:gd name="connsiteX0" fmla="*/ 0 w 445617"/>
              <a:gd name="connsiteY0" fmla="*/ 0 h 2052276"/>
              <a:gd name="connsiteX1" fmla="*/ 185348 w 445617"/>
              <a:gd name="connsiteY1" fmla="*/ 0 h 2052276"/>
              <a:gd name="connsiteX2" fmla="*/ 419724 w 445617"/>
              <a:gd name="connsiteY2" fmla="*/ 884419 h 2052276"/>
              <a:gd name="connsiteX3" fmla="*/ 434715 w 445617"/>
              <a:gd name="connsiteY3" fmla="*/ 1274164 h 2052276"/>
              <a:gd name="connsiteX4" fmla="*/ 359764 w 445617"/>
              <a:gd name="connsiteY4" fmla="*/ 1573967 h 2052276"/>
              <a:gd name="connsiteX5" fmla="*/ 284814 w 445617"/>
              <a:gd name="connsiteY5" fmla="*/ 1798819 h 2052276"/>
              <a:gd name="connsiteX6" fmla="*/ 185348 w 445617"/>
              <a:gd name="connsiteY6" fmla="*/ 2052276 h 2052276"/>
              <a:gd name="connsiteX7" fmla="*/ 23102 w 445617"/>
              <a:gd name="connsiteY7" fmla="*/ 2052276 h 2052276"/>
              <a:gd name="connsiteX8" fmla="*/ 224853 w 445617"/>
              <a:gd name="connsiteY8" fmla="*/ 1543987 h 2052276"/>
              <a:gd name="connsiteX9" fmla="*/ 254832 w 445617"/>
              <a:gd name="connsiteY9" fmla="*/ 1049311 h 2052276"/>
              <a:gd name="connsiteX10" fmla="*/ 239843 w 445617"/>
              <a:gd name="connsiteY10" fmla="*/ 659567 h 2052276"/>
              <a:gd name="connsiteX11" fmla="*/ 0 w 445617"/>
              <a:gd name="connsiteY11" fmla="*/ 0 h 2052276"/>
              <a:gd name="connsiteX0" fmla="*/ 0 w 445617"/>
              <a:gd name="connsiteY0" fmla="*/ 0 h 2091968"/>
              <a:gd name="connsiteX1" fmla="*/ 185348 w 445617"/>
              <a:gd name="connsiteY1" fmla="*/ 0 h 2091968"/>
              <a:gd name="connsiteX2" fmla="*/ 419724 w 445617"/>
              <a:gd name="connsiteY2" fmla="*/ 884419 h 2091968"/>
              <a:gd name="connsiteX3" fmla="*/ 434715 w 445617"/>
              <a:gd name="connsiteY3" fmla="*/ 1274164 h 2091968"/>
              <a:gd name="connsiteX4" fmla="*/ 359764 w 445617"/>
              <a:gd name="connsiteY4" fmla="*/ 1573967 h 2091968"/>
              <a:gd name="connsiteX5" fmla="*/ 284814 w 445617"/>
              <a:gd name="connsiteY5" fmla="*/ 1798819 h 2091968"/>
              <a:gd name="connsiteX6" fmla="*/ 295923 w 445617"/>
              <a:gd name="connsiteY6" fmla="*/ 2091968 h 2091968"/>
              <a:gd name="connsiteX7" fmla="*/ 23102 w 445617"/>
              <a:gd name="connsiteY7" fmla="*/ 2052276 h 2091968"/>
              <a:gd name="connsiteX8" fmla="*/ 224853 w 445617"/>
              <a:gd name="connsiteY8" fmla="*/ 1543987 h 2091968"/>
              <a:gd name="connsiteX9" fmla="*/ 254832 w 445617"/>
              <a:gd name="connsiteY9" fmla="*/ 1049311 h 2091968"/>
              <a:gd name="connsiteX10" fmla="*/ 239843 w 445617"/>
              <a:gd name="connsiteY10" fmla="*/ 659567 h 2091968"/>
              <a:gd name="connsiteX11" fmla="*/ 0 w 445617"/>
              <a:gd name="connsiteY11" fmla="*/ 0 h 2091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45617" h="2091968">
                <a:moveTo>
                  <a:pt x="0" y="0"/>
                </a:moveTo>
                <a:lnTo>
                  <a:pt x="185348" y="0"/>
                </a:lnTo>
                <a:cubicBezTo>
                  <a:pt x="188523" y="274820"/>
                  <a:pt x="416549" y="609599"/>
                  <a:pt x="419724" y="884419"/>
                </a:cubicBezTo>
                <a:cubicBezTo>
                  <a:pt x="458787" y="1094281"/>
                  <a:pt x="444708" y="1159239"/>
                  <a:pt x="434715" y="1274164"/>
                </a:cubicBezTo>
                <a:cubicBezTo>
                  <a:pt x="424722" y="1389089"/>
                  <a:pt x="384747" y="1491521"/>
                  <a:pt x="359764" y="1573967"/>
                </a:cubicBezTo>
                <a:cubicBezTo>
                  <a:pt x="334781" y="1638924"/>
                  <a:pt x="309797" y="1733862"/>
                  <a:pt x="284814" y="1798819"/>
                </a:cubicBezTo>
                <a:lnTo>
                  <a:pt x="295923" y="2091968"/>
                </a:lnTo>
                <a:lnTo>
                  <a:pt x="23102" y="2052276"/>
                </a:lnTo>
                <a:cubicBezTo>
                  <a:pt x="24690" y="1962564"/>
                  <a:pt x="192374" y="1711148"/>
                  <a:pt x="224853" y="1543987"/>
                </a:cubicBezTo>
                <a:cubicBezTo>
                  <a:pt x="257332" y="1376826"/>
                  <a:pt x="247337" y="1191718"/>
                  <a:pt x="254832" y="1049311"/>
                </a:cubicBezTo>
                <a:cubicBezTo>
                  <a:pt x="224852" y="914400"/>
                  <a:pt x="269823" y="794478"/>
                  <a:pt x="239843" y="659567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6157E9FE-C44C-4A7E-8797-31C93303FD79}"/>
              </a:ext>
            </a:extLst>
          </p:cNvPr>
          <p:cNvSpPr/>
          <p:nvPr/>
        </p:nvSpPr>
        <p:spPr>
          <a:xfrm>
            <a:off x="3072614" y="1968809"/>
            <a:ext cx="365949" cy="19487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>
            <a:extLst>
              <a:ext uri="{FF2B5EF4-FFF2-40B4-BE49-F238E27FC236}">
                <a16:creationId xmlns:a16="http://schemas.microsoft.com/office/drawing/2014/main" id="{329D1DF4-9E1F-4DF7-B00E-8B85EF99A129}"/>
              </a:ext>
            </a:extLst>
          </p:cNvPr>
          <p:cNvGrpSpPr/>
          <p:nvPr/>
        </p:nvGrpSpPr>
        <p:grpSpPr>
          <a:xfrm>
            <a:off x="1344847" y="4030978"/>
            <a:ext cx="4122295" cy="2750820"/>
            <a:chOff x="5425072" y="3465211"/>
            <a:chExt cx="4122295" cy="2750820"/>
          </a:xfrm>
        </p:grpSpPr>
        <p:grpSp>
          <p:nvGrpSpPr>
            <p:cNvPr id="25" name="Skupina 24">
              <a:extLst>
                <a:ext uri="{FF2B5EF4-FFF2-40B4-BE49-F238E27FC236}">
                  <a16:creationId xmlns:a16="http://schemas.microsoft.com/office/drawing/2014/main" id="{0A608C05-2E9D-443D-A595-63E133E2A0BF}"/>
                </a:ext>
              </a:extLst>
            </p:cNvPr>
            <p:cNvGrpSpPr/>
            <p:nvPr/>
          </p:nvGrpSpPr>
          <p:grpSpPr>
            <a:xfrm>
              <a:off x="5425072" y="3465211"/>
              <a:ext cx="4122295" cy="2750820"/>
              <a:chOff x="5831174" y="2698230"/>
              <a:chExt cx="4122295" cy="2750820"/>
            </a:xfrm>
          </p:grpSpPr>
          <p:pic>
            <p:nvPicPr>
              <p:cNvPr id="21" name="Obrázek 20" descr="Obsah obrázku interiér, stoh&#10;&#10;Popis byl vytvořen automaticky">
                <a:extLst>
                  <a:ext uri="{FF2B5EF4-FFF2-40B4-BE49-F238E27FC236}">
                    <a16:creationId xmlns:a16="http://schemas.microsoft.com/office/drawing/2014/main" id="{D1ABE384-E809-4FEE-BA9B-57FE0F900C2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867751" y="2921851"/>
                <a:ext cx="3794593" cy="2527199"/>
              </a:xfrm>
              <a:prstGeom prst="rect">
                <a:avLst/>
              </a:prstGeom>
            </p:spPr>
          </p:pic>
          <p:sp>
            <p:nvSpPr>
              <p:cNvPr id="22" name="Volný tvar: obrazec 21">
                <a:extLst>
                  <a:ext uri="{FF2B5EF4-FFF2-40B4-BE49-F238E27FC236}">
                    <a16:creationId xmlns:a16="http://schemas.microsoft.com/office/drawing/2014/main" id="{46D9E6E9-6737-4D1E-A3CC-8C21D73ED8D4}"/>
                  </a:ext>
                </a:extLst>
              </p:cNvPr>
              <p:cNvSpPr/>
              <p:nvPr/>
            </p:nvSpPr>
            <p:spPr>
              <a:xfrm>
                <a:off x="9123094" y="2891843"/>
                <a:ext cx="560552" cy="1100534"/>
              </a:xfrm>
              <a:custGeom>
                <a:avLst/>
                <a:gdLst>
                  <a:gd name="connsiteX0" fmla="*/ 215778 w 560552"/>
                  <a:gd name="connsiteY0" fmla="*/ 31239 h 1100534"/>
                  <a:gd name="connsiteX1" fmla="*/ 425640 w 560552"/>
                  <a:gd name="connsiteY1" fmla="*/ 46229 h 1100534"/>
                  <a:gd name="connsiteX2" fmla="*/ 455621 w 560552"/>
                  <a:gd name="connsiteY2" fmla="*/ 76209 h 1100534"/>
                  <a:gd name="connsiteX3" fmla="*/ 530572 w 560552"/>
                  <a:gd name="connsiteY3" fmla="*/ 91200 h 1100534"/>
                  <a:gd name="connsiteX4" fmla="*/ 560552 w 560552"/>
                  <a:gd name="connsiteY4" fmla="*/ 301062 h 1100534"/>
                  <a:gd name="connsiteX5" fmla="*/ 545562 w 560552"/>
                  <a:gd name="connsiteY5" fmla="*/ 750767 h 1100534"/>
                  <a:gd name="connsiteX6" fmla="*/ 530572 w 560552"/>
                  <a:gd name="connsiteY6" fmla="*/ 795737 h 1100534"/>
                  <a:gd name="connsiteX7" fmla="*/ 500591 w 560552"/>
                  <a:gd name="connsiteY7" fmla="*/ 930649 h 1100534"/>
                  <a:gd name="connsiteX8" fmla="*/ 485601 w 560552"/>
                  <a:gd name="connsiteY8" fmla="*/ 1095541 h 1100534"/>
                  <a:gd name="connsiteX9" fmla="*/ 440631 w 560552"/>
                  <a:gd name="connsiteY9" fmla="*/ 1080550 h 1100534"/>
                  <a:gd name="connsiteX10" fmla="*/ 410650 w 560552"/>
                  <a:gd name="connsiteY10" fmla="*/ 1050570 h 1100534"/>
                  <a:gd name="connsiteX11" fmla="*/ 335699 w 560552"/>
                  <a:gd name="connsiteY11" fmla="*/ 1020590 h 1100534"/>
                  <a:gd name="connsiteX12" fmla="*/ 155817 w 560552"/>
                  <a:gd name="connsiteY12" fmla="*/ 975619 h 1100534"/>
                  <a:gd name="connsiteX13" fmla="*/ 110847 w 560552"/>
                  <a:gd name="connsiteY13" fmla="*/ 960629 h 1100534"/>
                  <a:gd name="connsiteX14" fmla="*/ 5916 w 560552"/>
                  <a:gd name="connsiteY14" fmla="*/ 945639 h 1100534"/>
                  <a:gd name="connsiteX15" fmla="*/ 20906 w 560552"/>
                  <a:gd name="connsiteY15" fmla="*/ 870688 h 1100534"/>
                  <a:gd name="connsiteX16" fmla="*/ 35896 w 560552"/>
                  <a:gd name="connsiteY16" fmla="*/ 780747 h 1100534"/>
                  <a:gd name="connsiteX17" fmla="*/ 65876 w 560552"/>
                  <a:gd name="connsiteY17" fmla="*/ 690806 h 1100534"/>
                  <a:gd name="connsiteX18" fmla="*/ 80867 w 560552"/>
                  <a:gd name="connsiteY18" fmla="*/ 615855 h 1100534"/>
                  <a:gd name="connsiteX19" fmla="*/ 155817 w 560552"/>
                  <a:gd name="connsiteY19" fmla="*/ 525914 h 1100534"/>
                  <a:gd name="connsiteX20" fmla="*/ 185798 w 560552"/>
                  <a:gd name="connsiteY20" fmla="*/ 480944 h 1100534"/>
                  <a:gd name="connsiteX21" fmla="*/ 215778 w 560552"/>
                  <a:gd name="connsiteY21" fmla="*/ 31239 h 11005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560552" h="1100534">
                    <a:moveTo>
                      <a:pt x="215778" y="31239"/>
                    </a:moveTo>
                    <a:cubicBezTo>
                      <a:pt x="255752" y="-41213"/>
                      <a:pt x="356709" y="33305"/>
                      <a:pt x="425640" y="46229"/>
                    </a:cubicBezTo>
                    <a:cubicBezTo>
                      <a:pt x="439531" y="48834"/>
                      <a:pt x="442631" y="70642"/>
                      <a:pt x="455621" y="76209"/>
                    </a:cubicBezTo>
                    <a:cubicBezTo>
                      <a:pt x="479039" y="86245"/>
                      <a:pt x="505588" y="86203"/>
                      <a:pt x="530572" y="91200"/>
                    </a:cubicBezTo>
                    <a:cubicBezTo>
                      <a:pt x="558314" y="174425"/>
                      <a:pt x="560552" y="169696"/>
                      <a:pt x="560552" y="301062"/>
                    </a:cubicBezTo>
                    <a:cubicBezTo>
                      <a:pt x="560552" y="451047"/>
                      <a:pt x="554635" y="601057"/>
                      <a:pt x="545562" y="750767"/>
                    </a:cubicBezTo>
                    <a:cubicBezTo>
                      <a:pt x="544606" y="766539"/>
                      <a:pt x="534000" y="780312"/>
                      <a:pt x="530572" y="795737"/>
                    </a:cubicBezTo>
                    <a:cubicBezTo>
                      <a:pt x="495395" y="954031"/>
                      <a:pt x="534336" y="829412"/>
                      <a:pt x="500591" y="930649"/>
                    </a:cubicBezTo>
                    <a:cubicBezTo>
                      <a:pt x="495594" y="985613"/>
                      <a:pt x="506098" y="1044298"/>
                      <a:pt x="485601" y="1095541"/>
                    </a:cubicBezTo>
                    <a:cubicBezTo>
                      <a:pt x="479733" y="1110212"/>
                      <a:pt x="454180" y="1088680"/>
                      <a:pt x="440631" y="1080550"/>
                    </a:cubicBezTo>
                    <a:cubicBezTo>
                      <a:pt x="428512" y="1073279"/>
                      <a:pt x="422921" y="1057582"/>
                      <a:pt x="410650" y="1050570"/>
                    </a:cubicBezTo>
                    <a:cubicBezTo>
                      <a:pt x="387287" y="1037220"/>
                      <a:pt x="360987" y="1029786"/>
                      <a:pt x="335699" y="1020590"/>
                    </a:cubicBezTo>
                    <a:cubicBezTo>
                      <a:pt x="235193" y="984042"/>
                      <a:pt x="259359" y="992876"/>
                      <a:pt x="155817" y="975619"/>
                    </a:cubicBezTo>
                    <a:cubicBezTo>
                      <a:pt x="140827" y="970622"/>
                      <a:pt x="126341" y="963728"/>
                      <a:pt x="110847" y="960629"/>
                    </a:cubicBezTo>
                    <a:cubicBezTo>
                      <a:pt x="76201" y="953700"/>
                      <a:pt x="30900" y="970623"/>
                      <a:pt x="5916" y="945639"/>
                    </a:cubicBezTo>
                    <a:cubicBezTo>
                      <a:pt x="-12100" y="927623"/>
                      <a:pt x="16348" y="895755"/>
                      <a:pt x="20906" y="870688"/>
                    </a:cubicBezTo>
                    <a:cubicBezTo>
                      <a:pt x="26343" y="840784"/>
                      <a:pt x="28524" y="810233"/>
                      <a:pt x="35896" y="780747"/>
                    </a:cubicBezTo>
                    <a:cubicBezTo>
                      <a:pt x="43561" y="750089"/>
                      <a:pt x="59678" y="721794"/>
                      <a:pt x="65876" y="690806"/>
                    </a:cubicBezTo>
                    <a:cubicBezTo>
                      <a:pt x="70873" y="665822"/>
                      <a:pt x="71921" y="639711"/>
                      <a:pt x="80867" y="615855"/>
                    </a:cubicBezTo>
                    <a:cubicBezTo>
                      <a:pt x="96092" y="575256"/>
                      <a:pt x="129308" y="557725"/>
                      <a:pt x="155817" y="525914"/>
                    </a:cubicBezTo>
                    <a:cubicBezTo>
                      <a:pt x="167351" y="512074"/>
                      <a:pt x="175804" y="495934"/>
                      <a:pt x="185798" y="480944"/>
                    </a:cubicBezTo>
                    <a:cubicBezTo>
                      <a:pt x="255280" y="272495"/>
                      <a:pt x="175804" y="103691"/>
                      <a:pt x="215778" y="3123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Volný tvar: obrazec 22">
                <a:extLst>
                  <a:ext uri="{FF2B5EF4-FFF2-40B4-BE49-F238E27FC236}">
                    <a16:creationId xmlns:a16="http://schemas.microsoft.com/office/drawing/2014/main" id="{CF0DA50C-7178-47D8-A166-D888F71B4D0A}"/>
                  </a:ext>
                </a:extLst>
              </p:cNvPr>
              <p:cNvSpPr/>
              <p:nvPr/>
            </p:nvSpPr>
            <p:spPr>
              <a:xfrm>
                <a:off x="5831174" y="2803161"/>
                <a:ext cx="3537678" cy="812379"/>
              </a:xfrm>
              <a:custGeom>
                <a:avLst/>
                <a:gdLst>
                  <a:gd name="connsiteX0" fmla="*/ 3312826 w 3537678"/>
                  <a:gd name="connsiteY0" fmla="*/ 779488 h 812379"/>
                  <a:gd name="connsiteX1" fmla="*/ 3072983 w 3537678"/>
                  <a:gd name="connsiteY1" fmla="*/ 764498 h 812379"/>
                  <a:gd name="connsiteX2" fmla="*/ 2413416 w 3537678"/>
                  <a:gd name="connsiteY2" fmla="*/ 734518 h 812379"/>
                  <a:gd name="connsiteX3" fmla="*/ 2263515 w 3537678"/>
                  <a:gd name="connsiteY3" fmla="*/ 689547 h 812379"/>
                  <a:gd name="connsiteX4" fmla="*/ 2188564 w 3537678"/>
                  <a:gd name="connsiteY4" fmla="*/ 674557 h 812379"/>
                  <a:gd name="connsiteX5" fmla="*/ 2068642 w 3537678"/>
                  <a:gd name="connsiteY5" fmla="*/ 644577 h 812379"/>
                  <a:gd name="connsiteX6" fmla="*/ 1888760 w 3537678"/>
                  <a:gd name="connsiteY6" fmla="*/ 629587 h 812379"/>
                  <a:gd name="connsiteX7" fmla="*/ 1813810 w 3537678"/>
                  <a:gd name="connsiteY7" fmla="*/ 554636 h 812379"/>
                  <a:gd name="connsiteX8" fmla="*/ 1783829 w 3537678"/>
                  <a:gd name="connsiteY8" fmla="*/ 524655 h 812379"/>
                  <a:gd name="connsiteX9" fmla="*/ 1738859 w 3537678"/>
                  <a:gd name="connsiteY9" fmla="*/ 494675 h 812379"/>
                  <a:gd name="connsiteX10" fmla="*/ 1678898 w 3537678"/>
                  <a:gd name="connsiteY10" fmla="*/ 434714 h 812379"/>
                  <a:gd name="connsiteX11" fmla="*/ 1618937 w 3537678"/>
                  <a:gd name="connsiteY11" fmla="*/ 419724 h 812379"/>
                  <a:gd name="connsiteX12" fmla="*/ 1514006 w 3537678"/>
                  <a:gd name="connsiteY12" fmla="*/ 374754 h 812379"/>
                  <a:gd name="connsiteX13" fmla="*/ 1424065 w 3537678"/>
                  <a:gd name="connsiteY13" fmla="*/ 344773 h 812379"/>
                  <a:gd name="connsiteX14" fmla="*/ 1379095 w 3537678"/>
                  <a:gd name="connsiteY14" fmla="*/ 299803 h 812379"/>
                  <a:gd name="connsiteX15" fmla="*/ 1334124 w 3537678"/>
                  <a:gd name="connsiteY15" fmla="*/ 224852 h 812379"/>
                  <a:gd name="connsiteX16" fmla="*/ 1274164 w 3537678"/>
                  <a:gd name="connsiteY16" fmla="*/ 149901 h 812379"/>
                  <a:gd name="connsiteX17" fmla="*/ 1154242 w 3537678"/>
                  <a:gd name="connsiteY17" fmla="*/ 119921 h 812379"/>
                  <a:gd name="connsiteX18" fmla="*/ 989351 w 3537678"/>
                  <a:gd name="connsiteY18" fmla="*/ 149901 h 812379"/>
                  <a:gd name="connsiteX19" fmla="*/ 914400 w 3537678"/>
                  <a:gd name="connsiteY19" fmla="*/ 194872 h 812379"/>
                  <a:gd name="connsiteX20" fmla="*/ 824459 w 3537678"/>
                  <a:gd name="connsiteY20" fmla="*/ 209862 h 812379"/>
                  <a:gd name="connsiteX21" fmla="*/ 734518 w 3537678"/>
                  <a:gd name="connsiteY21" fmla="*/ 239842 h 812379"/>
                  <a:gd name="connsiteX22" fmla="*/ 599606 w 3537678"/>
                  <a:gd name="connsiteY22" fmla="*/ 269823 h 812379"/>
                  <a:gd name="connsiteX23" fmla="*/ 554636 w 3537678"/>
                  <a:gd name="connsiteY23" fmla="*/ 299803 h 812379"/>
                  <a:gd name="connsiteX24" fmla="*/ 464695 w 3537678"/>
                  <a:gd name="connsiteY24" fmla="*/ 344773 h 812379"/>
                  <a:gd name="connsiteX25" fmla="*/ 404734 w 3537678"/>
                  <a:gd name="connsiteY25" fmla="*/ 404734 h 812379"/>
                  <a:gd name="connsiteX26" fmla="*/ 344774 w 3537678"/>
                  <a:gd name="connsiteY26" fmla="*/ 449705 h 812379"/>
                  <a:gd name="connsiteX27" fmla="*/ 314793 w 3537678"/>
                  <a:gd name="connsiteY27" fmla="*/ 479685 h 812379"/>
                  <a:gd name="connsiteX28" fmla="*/ 224852 w 3537678"/>
                  <a:gd name="connsiteY28" fmla="*/ 509665 h 812379"/>
                  <a:gd name="connsiteX29" fmla="*/ 164892 w 3537678"/>
                  <a:gd name="connsiteY29" fmla="*/ 539646 h 812379"/>
                  <a:gd name="connsiteX30" fmla="*/ 59960 w 3537678"/>
                  <a:gd name="connsiteY30" fmla="*/ 569626 h 812379"/>
                  <a:gd name="connsiteX31" fmla="*/ 14990 w 3537678"/>
                  <a:gd name="connsiteY31" fmla="*/ 599606 h 812379"/>
                  <a:gd name="connsiteX32" fmla="*/ 0 w 3537678"/>
                  <a:gd name="connsiteY32" fmla="*/ 554636 h 812379"/>
                  <a:gd name="connsiteX33" fmla="*/ 14990 w 3537678"/>
                  <a:gd name="connsiteY33" fmla="*/ 269823 h 812379"/>
                  <a:gd name="connsiteX34" fmla="*/ 29980 w 3537678"/>
                  <a:gd name="connsiteY34" fmla="*/ 194872 h 812379"/>
                  <a:gd name="connsiteX35" fmla="*/ 89941 w 3537678"/>
                  <a:gd name="connsiteY35" fmla="*/ 119921 h 812379"/>
                  <a:gd name="connsiteX36" fmla="*/ 134911 w 3537678"/>
                  <a:gd name="connsiteY36" fmla="*/ 89941 h 812379"/>
                  <a:gd name="connsiteX37" fmla="*/ 254833 w 3537678"/>
                  <a:gd name="connsiteY37" fmla="*/ 59960 h 812379"/>
                  <a:gd name="connsiteX38" fmla="*/ 599606 w 3537678"/>
                  <a:gd name="connsiteY38" fmla="*/ 29980 h 812379"/>
                  <a:gd name="connsiteX39" fmla="*/ 929390 w 3537678"/>
                  <a:gd name="connsiteY39" fmla="*/ 0 h 812379"/>
                  <a:gd name="connsiteX40" fmla="*/ 2293495 w 3537678"/>
                  <a:gd name="connsiteY40" fmla="*/ 14990 h 812379"/>
                  <a:gd name="connsiteX41" fmla="*/ 2548328 w 3537678"/>
                  <a:gd name="connsiteY41" fmla="*/ 59960 h 812379"/>
                  <a:gd name="connsiteX42" fmla="*/ 2593298 w 3537678"/>
                  <a:gd name="connsiteY42" fmla="*/ 74950 h 812379"/>
                  <a:gd name="connsiteX43" fmla="*/ 2728210 w 3537678"/>
                  <a:gd name="connsiteY43" fmla="*/ 89941 h 812379"/>
                  <a:gd name="connsiteX44" fmla="*/ 2893101 w 3537678"/>
                  <a:gd name="connsiteY44" fmla="*/ 134911 h 812379"/>
                  <a:gd name="connsiteX45" fmla="*/ 2983042 w 3537678"/>
                  <a:gd name="connsiteY45" fmla="*/ 164891 h 812379"/>
                  <a:gd name="connsiteX46" fmla="*/ 3028013 w 3537678"/>
                  <a:gd name="connsiteY46" fmla="*/ 194872 h 812379"/>
                  <a:gd name="connsiteX47" fmla="*/ 3132944 w 3537678"/>
                  <a:gd name="connsiteY47" fmla="*/ 224852 h 812379"/>
                  <a:gd name="connsiteX48" fmla="*/ 3282846 w 3537678"/>
                  <a:gd name="connsiteY48" fmla="*/ 254832 h 812379"/>
                  <a:gd name="connsiteX49" fmla="*/ 3372787 w 3537678"/>
                  <a:gd name="connsiteY49" fmla="*/ 284813 h 812379"/>
                  <a:gd name="connsiteX50" fmla="*/ 3477718 w 3537678"/>
                  <a:gd name="connsiteY50" fmla="*/ 344773 h 812379"/>
                  <a:gd name="connsiteX51" fmla="*/ 3537678 w 3537678"/>
                  <a:gd name="connsiteY51" fmla="*/ 419724 h 812379"/>
                  <a:gd name="connsiteX52" fmla="*/ 3492708 w 3537678"/>
                  <a:gd name="connsiteY52" fmla="*/ 614596 h 812379"/>
                  <a:gd name="connsiteX53" fmla="*/ 3447737 w 3537678"/>
                  <a:gd name="connsiteY53" fmla="*/ 629587 h 812379"/>
                  <a:gd name="connsiteX54" fmla="*/ 3402767 w 3537678"/>
                  <a:gd name="connsiteY54" fmla="*/ 659567 h 812379"/>
                  <a:gd name="connsiteX55" fmla="*/ 3312826 w 3537678"/>
                  <a:gd name="connsiteY55" fmla="*/ 689547 h 812379"/>
                  <a:gd name="connsiteX56" fmla="*/ 3267856 w 3537678"/>
                  <a:gd name="connsiteY56" fmla="*/ 809469 h 812379"/>
                  <a:gd name="connsiteX57" fmla="*/ 3312826 w 3537678"/>
                  <a:gd name="connsiteY57" fmla="*/ 779488 h 812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</a:cxnLst>
                <a:rect l="l" t="t" r="r" b="b"/>
                <a:pathLst>
                  <a:path w="3537678" h="812379">
                    <a:moveTo>
                      <a:pt x="3312826" y="779488"/>
                    </a:moveTo>
                    <a:lnTo>
                      <a:pt x="3072983" y="764498"/>
                    </a:lnTo>
                    <a:lnTo>
                      <a:pt x="2413416" y="734518"/>
                    </a:lnTo>
                    <a:cubicBezTo>
                      <a:pt x="2377152" y="732252"/>
                      <a:pt x="2289623" y="694769"/>
                      <a:pt x="2263515" y="689547"/>
                    </a:cubicBezTo>
                    <a:cubicBezTo>
                      <a:pt x="2238531" y="684550"/>
                      <a:pt x="2213282" y="680736"/>
                      <a:pt x="2188564" y="674557"/>
                    </a:cubicBezTo>
                    <a:cubicBezTo>
                      <a:pt x="2110791" y="655114"/>
                      <a:pt x="2173004" y="656855"/>
                      <a:pt x="2068642" y="644577"/>
                    </a:cubicBezTo>
                    <a:cubicBezTo>
                      <a:pt x="2008886" y="637547"/>
                      <a:pt x="1948721" y="634584"/>
                      <a:pt x="1888760" y="629587"/>
                    </a:cubicBezTo>
                    <a:lnTo>
                      <a:pt x="1813810" y="554636"/>
                    </a:lnTo>
                    <a:cubicBezTo>
                      <a:pt x="1803816" y="544642"/>
                      <a:pt x="1795589" y="532495"/>
                      <a:pt x="1783829" y="524655"/>
                    </a:cubicBezTo>
                    <a:cubicBezTo>
                      <a:pt x="1768839" y="514662"/>
                      <a:pt x="1752538" y="506399"/>
                      <a:pt x="1738859" y="494675"/>
                    </a:cubicBezTo>
                    <a:cubicBezTo>
                      <a:pt x="1717398" y="476280"/>
                      <a:pt x="1706320" y="441569"/>
                      <a:pt x="1678898" y="434714"/>
                    </a:cubicBezTo>
                    <a:cubicBezTo>
                      <a:pt x="1658911" y="429717"/>
                      <a:pt x="1638746" y="425384"/>
                      <a:pt x="1618937" y="419724"/>
                    </a:cubicBezTo>
                    <a:cubicBezTo>
                      <a:pt x="1534502" y="395600"/>
                      <a:pt x="1613931" y="414724"/>
                      <a:pt x="1514006" y="374754"/>
                    </a:cubicBezTo>
                    <a:cubicBezTo>
                      <a:pt x="1484664" y="363017"/>
                      <a:pt x="1424065" y="344773"/>
                      <a:pt x="1424065" y="344773"/>
                    </a:cubicBezTo>
                    <a:cubicBezTo>
                      <a:pt x="1409075" y="329783"/>
                      <a:pt x="1390854" y="317442"/>
                      <a:pt x="1379095" y="299803"/>
                    </a:cubicBezTo>
                    <a:cubicBezTo>
                      <a:pt x="1301262" y="183053"/>
                      <a:pt x="1427489" y="318214"/>
                      <a:pt x="1334124" y="224852"/>
                    </a:cubicBezTo>
                    <a:cubicBezTo>
                      <a:pt x="1319296" y="180368"/>
                      <a:pt x="1325600" y="168605"/>
                      <a:pt x="1274164" y="149901"/>
                    </a:cubicBezTo>
                    <a:cubicBezTo>
                      <a:pt x="1235441" y="135820"/>
                      <a:pt x="1154242" y="119921"/>
                      <a:pt x="1154242" y="119921"/>
                    </a:cubicBezTo>
                    <a:cubicBezTo>
                      <a:pt x="1137710" y="121987"/>
                      <a:pt x="1025836" y="128010"/>
                      <a:pt x="989351" y="149901"/>
                    </a:cubicBezTo>
                    <a:cubicBezTo>
                      <a:pt x="919982" y="191523"/>
                      <a:pt x="1004323" y="174889"/>
                      <a:pt x="914400" y="194872"/>
                    </a:cubicBezTo>
                    <a:cubicBezTo>
                      <a:pt x="884730" y="201465"/>
                      <a:pt x="853945" y="202490"/>
                      <a:pt x="824459" y="209862"/>
                    </a:cubicBezTo>
                    <a:cubicBezTo>
                      <a:pt x="793801" y="217527"/>
                      <a:pt x="765506" y="233644"/>
                      <a:pt x="734518" y="239842"/>
                    </a:cubicBezTo>
                    <a:cubicBezTo>
                      <a:pt x="639365" y="258872"/>
                      <a:pt x="684285" y="248652"/>
                      <a:pt x="599606" y="269823"/>
                    </a:cubicBezTo>
                    <a:cubicBezTo>
                      <a:pt x="584616" y="279816"/>
                      <a:pt x="570750" y="291746"/>
                      <a:pt x="554636" y="299803"/>
                    </a:cubicBezTo>
                    <a:cubicBezTo>
                      <a:pt x="490797" y="331722"/>
                      <a:pt x="524838" y="293222"/>
                      <a:pt x="464695" y="344773"/>
                    </a:cubicBezTo>
                    <a:cubicBezTo>
                      <a:pt x="443234" y="363168"/>
                      <a:pt x="427347" y="387774"/>
                      <a:pt x="404734" y="404734"/>
                    </a:cubicBezTo>
                    <a:cubicBezTo>
                      <a:pt x="384747" y="419724"/>
                      <a:pt x="363967" y="433711"/>
                      <a:pt x="344774" y="449705"/>
                    </a:cubicBezTo>
                    <a:cubicBezTo>
                      <a:pt x="333917" y="458753"/>
                      <a:pt x="327434" y="473365"/>
                      <a:pt x="314793" y="479685"/>
                    </a:cubicBezTo>
                    <a:cubicBezTo>
                      <a:pt x="286527" y="493818"/>
                      <a:pt x="253118" y="495532"/>
                      <a:pt x="224852" y="509665"/>
                    </a:cubicBezTo>
                    <a:cubicBezTo>
                      <a:pt x="204865" y="519659"/>
                      <a:pt x="185431" y="530843"/>
                      <a:pt x="164892" y="539646"/>
                    </a:cubicBezTo>
                    <a:cubicBezTo>
                      <a:pt x="134787" y="552548"/>
                      <a:pt x="90384" y="562020"/>
                      <a:pt x="59960" y="569626"/>
                    </a:cubicBezTo>
                    <a:cubicBezTo>
                      <a:pt x="44970" y="579619"/>
                      <a:pt x="32468" y="603975"/>
                      <a:pt x="14990" y="599606"/>
                    </a:cubicBezTo>
                    <a:cubicBezTo>
                      <a:pt x="-339" y="595774"/>
                      <a:pt x="0" y="570437"/>
                      <a:pt x="0" y="554636"/>
                    </a:cubicBezTo>
                    <a:cubicBezTo>
                      <a:pt x="0" y="459567"/>
                      <a:pt x="7095" y="364564"/>
                      <a:pt x="14990" y="269823"/>
                    </a:cubicBezTo>
                    <a:cubicBezTo>
                      <a:pt x="17106" y="244433"/>
                      <a:pt x="21034" y="218728"/>
                      <a:pt x="29980" y="194872"/>
                    </a:cubicBezTo>
                    <a:cubicBezTo>
                      <a:pt x="38329" y="172608"/>
                      <a:pt x="70339" y="135602"/>
                      <a:pt x="89941" y="119921"/>
                    </a:cubicBezTo>
                    <a:cubicBezTo>
                      <a:pt x="104009" y="108667"/>
                      <a:pt x="118797" y="97998"/>
                      <a:pt x="134911" y="89941"/>
                    </a:cubicBezTo>
                    <a:cubicBezTo>
                      <a:pt x="161464" y="76664"/>
                      <a:pt x="233059" y="62293"/>
                      <a:pt x="254833" y="59960"/>
                    </a:cubicBezTo>
                    <a:cubicBezTo>
                      <a:pt x="369535" y="47671"/>
                      <a:pt x="485818" y="48945"/>
                      <a:pt x="599606" y="29980"/>
                    </a:cubicBezTo>
                    <a:cubicBezTo>
                      <a:pt x="768561" y="1821"/>
                      <a:pt x="659212" y="16886"/>
                      <a:pt x="929390" y="0"/>
                    </a:cubicBezTo>
                    <a:lnTo>
                      <a:pt x="2293495" y="14990"/>
                    </a:lnTo>
                    <a:cubicBezTo>
                      <a:pt x="2298169" y="15126"/>
                      <a:pt x="2497739" y="47313"/>
                      <a:pt x="2548328" y="59960"/>
                    </a:cubicBezTo>
                    <a:cubicBezTo>
                      <a:pt x="2563657" y="63792"/>
                      <a:pt x="2577712" y="72352"/>
                      <a:pt x="2593298" y="74950"/>
                    </a:cubicBezTo>
                    <a:cubicBezTo>
                      <a:pt x="2637930" y="82389"/>
                      <a:pt x="2683239" y="84944"/>
                      <a:pt x="2728210" y="89941"/>
                    </a:cubicBezTo>
                    <a:cubicBezTo>
                      <a:pt x="2796547" y="107025"/>
                      <a:pt x="2815883" y="111152"/>
                      <a:pt x="2893101" y="134911"/>
                    </a:cubicBezTo>
                    <a:cubicBezTo>
                      <a:pt x="2923306" y="144205"/>
                      <a:pt x="2983042" y="164891"/>
                      <a:pt x="2983042" y="164891"/>
                    </a:cubicBezTo>
                    <a:cubicBezTo>
                      <a:pt x="2998032" y="174885"/>
                      <a:pt x="3011899" y="186815"/>
                      <a:pt x="3028013" y="194872"/>
                    </a:cubicBezTo>
                    <a:cubicBezTo>
                      <a:pt x="3051974" y="206852"/>
                      <a:pt x="3110531" y="218448"/>
                      <a:pt x="3132944" y="224852"/>
                    </a:cubicBezTo>
                    <a:cubicBezTo>
                      <a:pt x="3237597" y="254752"/>
                      <a:pt x="3103771" y="229250"/>
                      <a:pt x="3282846" y="254832"/>
                    </a:cubicBezTo>
                    <a:cubicBezTo>
                      <a:pt x="3312826" y="264826"/>
                      <a:pt x="3343445" y="273076"/>
                      <a:pt x="3372787" y="284813"/>
                    </a:cubicBezTo>
                    <a:cubicBezTo>
                      <a:pt x="3403560" y="297122"/>
                      <a:pt x="3450678" y="323141"/>
                      <a:pt x="3477718" y="344773"/>
                    </a:cubicBezTo>
                    <a:cubicBezTo>
                      <a:pt x="3508230" y="369182"/>
                      <a:pt x="3515420" y="386336"/>
                      <a:pt x="3537678" y="419724"/>
                    </a:cubicBezTo>
                    <a:cubicBezTo>
                      <a:pt x="3533161" y="464895"/>
                      <a:pt x="3546143" y="571848"/>
                      <a:pt x="3492708" y="614596"/>
                    </a:cubicBezTo>
                    <a:cubicBezTo>
                      <a:pt x="3480369" y="624467"/>
                      <a:pt x="3461870" y="622520"/>
                      <a:pt x="3447737" y="629587"/>
                    </a:cubicBezTo>
                    <a:cubicBezTo>
                      <a:pt x="3431623" y="637644"/>
                      <a:pt x="3419230" y="652250"/>
                      <a:pt x="3402767" y="659567"/>
                    </a:cubicBezTo>
                    <a:cubicBezTo>
                      <a:pt x="3373889" y="672402"/>
                      <a:pt x="3312826" y="689547"/>
                      <a:pt x="3312826" y="689547"/>
                    </a:cubicBezTo>
                    <a:cubicBezTo>
                      <a:pt x="3272550" y="729823"/>
                      <a:pt x="3221043" y="747052"/>
                      <a:pt x="3267856" y="809469"/>
                    </a:cubicBezTo>
                    <a:cubicBezTo>
                      <a:pt x="3273852" y="817464"/>
                      <a:pt x="3287843" y="809469"/>
                      <a:pt x="3312826" y="77948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Volný tvar: obrazec 23">
                <a:extLst>
                  <a:ext uri="{FF2B5EF4-FFF2-40B4-BE49-F238E27FC236}">
                    <a16:creationId xmlns:a16="http://schemas.microsoft.com/office/drawing/2014/main" id="{195EE943-10D2-4DB2-B076-BA5CC1A0F601}"/>
                  </a:ext>
                </a:extLst>
              </p:cNvPr>
              <p:cNvSpPr/>
              <p:nvPr/>
            </p:nvSpPr>
            <p:spPr>
              <a:xfrm>
                <a:off x="8664315" y="2698230"/>
                <a:ext cx="1289154" cy="1004340"/>
              </a:xfrm>
              <a:custGeom>
                <a:avLst/>
                <a:gdLst>
                  <a:gd name="connsiteX0" fmla="*/ 0 w 1289154"/>
                  <a:gd name="connsiteY0" fmla="*/ 0 h 1004340"/>
                  <a:gd name="connsiteX1" fmla="*/ 374754 w 1289154"/>
                  <a:gd name="connsiteY1" fmla="*/ 29980 h 1004340"/>
                  <a:gd name="connsiteX2" fmla="*/ 464695 w 1289154"/>
                  <a:gd name="connsiteY2" fmla="*/ 44970 h 1004340"/>
                  <a:gd name="connsiteX3" fmla="*/ 689547 w 1289154"/>
                  <a:gd name="connsiteY3" fmla="*/ 59960 h 1004340"/>
                  <a:gd name="connsiteX4" fmla="*/ 734518 w 1289154"/>
                  <a:gd name="connsiteY4" fmla="*/ 74950 h 1004340"/>
                  <a:gd name="connsiteX5" fmla="*/ 809469 w 1289154"/>
                  <a:gd name="connsiteY5" fmla="*/ 89940 h 1004340"/>
                  <a:gd name="connsiteX6" fmla="*/ 869429 w 1289154"/>
                  <a:gd name="connsiteY6" fmla="*/ 119921 h 1004340"/>
                  <a:gd name="connsiteX7" fmla="*/ 929390 w 1289154"/>
                  <a:gd name="connsiteY7" fmla="*/ 134911 h 1004340"/>
                  <a:gd name="connsiteX8" fmla="*/ 1019331 w 1289154"/>
                  <a:gd name="connsiteY8" fmla="*/ 164891 h 1004340"/>
                  <a:gd name="connsiteX9" fmla="*/ 1049311 w 1289154"/>
                  <a:gd name="connsiteY9" fmla="*/ 194872 h 1004340"/>
                  <a:gd name="connsiteX10" fmla="*/ 1139252 w 1289154"/>
                  <a:gd name="connsiteY10" fmla="*/ 254832 h 1004340"/>
                  <a:gd name="connsiteX11" fmla="*/ 1199213 w 1289154"/>
                  <a:gd name="connsiteY11" fmla="*/ 329783 h 1004340"/>
                  <a:gd name="connsiteX12" fmla="*/ 1259174 w 1289154"/>
                  <a:gd name="connsiteY12" fmla="*/ 449704 h 1004340"/>
                  <a:gd name="connsiteX13" fmla="*/ 1274164 w 1289154"/>
                  <a:gd name="connsiteY13" fmla="*/ 554636 h 1004340"/>
                  <a:gd name="connsiteX14" fmla="*/ 1289154 w 1289154"/>
                  <a:gd name="connsiteY14" fmla="*/ 614596 h 1004340"/>
                  <a:gd name="connsiteX15" fmla="*/ 1259174 w 1289154"/>
                  <a:gd name="connsiteY15" fmla="*/ 794478 h 1004340"/>
                  <a:gd name="connsiteX16" fmla="*/ 1244183 w 1289154"/>
                  <a:gd name="connsiteY16" fmla="*/ 839449 h 1004340"/>
                  <a:gd name="connsiteX17" fmla="*/ 1214203 w 1289154"/>
                  <a:gd name="connsiteY17" fmla="*/ 884419 h 1004340"/>
                  <a:gd name="connsiteX18" fmla="*/ 1199213 w 1289154"/>
                  <a:gd name="connsiteY18" fmla="*/ 929390 h 1004340"/>
                  <a:gd name="connsiteX19" fmla="*/ 1139252 w 1289154"/>
                  <a:gd name="connsiteY19" fmla="*/ 1004340 h 1004340"/>
                  <a:gd name="connsiteX20" fmla="*/ 1019331 w 1289154"/>
                  <a:gd name="connsiteY20" fmla="*/ 989350 h 1004340"/>
                  <a:gd name="connsiteX21" fmla="*/ 974360 w 1289154"/>
                  <a:gd name="connsiteY21" fmla="*/ 974360 h 1004340"/>
                  <a:gd name="connsiteX22" fmla="*/ 869429 w 1289154"/>
                  <a:gd name="connsiteY22" fmla="*/ 989350 h 1004340"/>
                  <a:gd name="connsiteX23" fmla="*/ 704537 w 1289154"/>
                  <a:gd name="connsiteY23" fmla="*/ 959370 h 1004340"/>
                  <a:gd name="connsiteX24" fmla="*/ 554636 w 1289154"/>
                  <a:gd name="connsiteY24" fmla="*/ 929390 h 1004340"/>
                  <a:gd name="connsiteX25" fmla="*/ 509665 w 1289154"/>
                  <a:gd name="connsiteY25" fmla="*/ 899409 h 1004340"/>
                  <a:gd name="connsiteX26" fmla="*/ 434715 w 1289154"/>
                  <a:gd name="connsiteY26" fmla="*/ 884419 h 1004340"/>
                  <a:gd name="connsiteX27" fmla="*/ 374754 w 1289154"/>
                  <a:gd name="connsiteY27" fmla="*/ 869429 h 1004340"/>
                  <a:gd name="connsiteX28" fmla="*/ 329783 w 1289154"/>
                  <a:gd name="connsiteY28" fmla="*/ 839449 h 1004340"/>
                  <a:gd name="connsiteX29" fmla="*/ 314793 w 1289154"/>
                  <a:gd name="connsiteY29" fmla="*/ 794478 h 1004340"/>
                  <a:gd name="connsiteX30" fmla="*/ 254833 w 1289154"/>
                  <a:gd name="connsiteY30" fmla="*/ 779488 h 1004340"/>
                  <a:gd name="connsiteX31" fmla="*/ 209862 w 1289154"/>
                  <a:gd name="connsiteY31" fmla="*/ 734518 h 1004340"/>
                  <a:gd name="connsiteX32" fmla="*/ 164892 w 1289154"/>
                  <a:gd name="connsiteY32" fmla="*/ 719527 h 1004340"/>
                  <a:gd name="connsiteX33" fmla="*/ 134911 w 1289154"/>
                  <a:gd name="connsiteY33" fmla="*/ 674557 h 1004340"/>
                  <a:gd name="connsiteX34" fmla="*/ 89941 w 1289154"/>
                  <a:gd name="connsiteY34" fmla="*/ 584616 h 1004340"/>
                  <a:gd name="connsiteX35" fmla="*/ 74951 w 1289154"/>
                  <a:gd name="connsiteY35" fmla="*/ 539645 h 1004340"/>
                  <a:gd name="connsiteX36" fmla="*/ 59960 w 1289154"/>
                  <a:gd name="connsiteY36" fmla="*/ 389744 h 1004340"/>
                  <a:gd name="connsiteX37" fmla="*/ 29980 w 1289154"/>
                  <a:gd name="connsiteY37" fmla="*/ 164891 h 1004340"/>
                  <a:gd name="connsiteX38" fmla="*/ 29980 w 1289154"/>
                  <a:gd name="connsiteY38" fmla="*/ 44970 h 10043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1289154" h="1004340">
                    <a:moveTo>
                      <a:pt x="0" y="0"/>
                    </a:moveTo>
                    <a:lnTo>
                      <a:pt x="374754" y="29980"/>
                    </a:lnTo>
                    <a:cubicBezTo>
                      <a:pt x="405007" y="32908"/>
                      <a:pt x="434438" y="42088"/>
                      <a:pt x="464695" y="44970"/>
                    </a:cubicBezTo>
                    <a:cubicBezTo>
                      <a:pt x="539474" y="52092"/>
                      <a:pt x="614596" y="54963"/>
                      <a:pt x="689547" y="59960"/>
                    </a:cubicBezTo>
                    <a:cubicBezTo>
                      <a:pt x="704537" y="64957"/>
                      <a:pt x="719189" y="71118"/>
                      <a:pt x="734518" y="74950"/>
                    </a:cubicBezTo>
                    <a:cubicBezTo>
                      <a:pt x="759236" y="81129"/>
                      <a:pt x="785298" y="81883"/>
                      <a:pt x="809469" y="89940"/>
                    </a:cubicBezTo>
                    <a:cubicBezTo>
                      <a:pt x="830668" y="97006"/>
                      <a:pt x="848506" y="112075"/>
                      <a:pt x="869429" y="119921"/>
                    </a:cubicBezTo>
                    <a:cubicBezTo>
                      <a:pt x="888719" y="127155"/>
                      <a:pt x="909657" y="128991"/>
                      <a:pt x="929390" y="134911"/>
                    </a:cubicBezTo>
                    <a:cubicBezTo>
                      <a:pt x="959659" y="143992"/>
                      <a:pt x="1019331" y="164891"/>
                      <a:pt x="1019331" y="164891"/>
                    </a:cubicBezTo>
                    <a:cubicBezTo>
                      <a:pt x="1029324" y="174885"/>
                      <a:pt x="1038005" y="186392"/>
                      <a:pt x="1049311" y="194872"/>
                    </a:cubicBezTo>
                    <a:cubicBezTo>
                      <a:pt x="1078136" y="216491"/>
                      <a:pt x="1113774" y="229354"/>
                      <a:pt x="1139252" y="254832"/>
                    </a:cubicBezTo>
                    <a:cubicBezTo>
                      <a:pt x="1170105" y="285685"/>
                      <a:pt x="1176521" y="288181"/>
                      <a:pt x="1199213" y="329783"/>
                    </a:cubicBezTo>
                    <a:cubicBezTo>
                      <a:pt x="1220614" y="369018"/>
                      <a:pt x="1259174" y="449704"/>
                      <a:pt x="1259174" y="449704"/>
                    </a:cubicBezTo>
                    <a:cubicBezTo>
                      <a:pt x="1264171" y="484681"/>
                      <a:pt x="1267844" y="519873"/>
                      <a:pt x="1274164" y="554636"/>
                    </a:cubicBezTo>
                    <a:cubicBezTo>
                      <a:pt x="1277849" y="574905"/>
                      <a:pt x="1289154" y="593994"/>
                      <a:pt x="1289154" y="614596"/>
                    </a:cubicBezTo>
                    <a:cubicBezTo>
                      <a:pt x="1289154" y="669341"/>
                      <a:pt x="1274962" y="739222"/>
                      <a:pt x="1259174" y="794478"/>
                    </a:cubicBezTo>
                    <a:cubicBezTo>
                      <a:pt x="1254833" y="809671"/>
                      <a:pt x="1251250" y="825316"/>
                      <a:pt x="1244183" y="839449"/>
                    </a:cubicBezTo>
                    <a:cubicBezTo>
                      <a:pt x="1236126" y="855563"/>
                      <a:pt x="1224196" y="869429"/>
                      <a:pt x="1214203" y="884419"/>
                    </a:cubicBezTo>
                    <a:cubicBezTo>
                      <a:pt x="1209206" y="899409"/>
                      <a:pt x="1206279" y="915257"/>
                      <a:pt x="1199213" y="929390"/>
                    </a:cubicBezTo>
                    <a:cubicBezTo>
                      <a:pt x="1180303" y="967210"/>
                      <a:pt x="1167138" y="976455"/>
                      <a:pt x="1139252" y="1004340"/>
                    </a:cubicBezTo>
                    <a:cubicBezTo>
                      <a:pt x="1099278" y="999343"/>
                      <a:pt x="1058966" y="996556"/>
                      <a:pt x="1019331" y="989350"/>
                    </a:cubicBezTo>
                    <a:cubicBezTo>
                      <a:pt x="1003785" y="986523"/>
                      <a:pt x="990161" y="974360"/>
                      <a:pt x="974360" y="974360"/>
                    </a:cubicBezTo>
                    <a:cubicBezTo>
                      <a:pt x="939028" y="974360"/>
                      <a:pt x="904406" y="984353"/>
                      <a:pt x="869429" y="989350"/>
                    </a:cubicBezTo>
                    <a:lnTo>
                      <a:pt x="704537" y="959370"/>
                    </a:lnTo>
                    <a:lnTo>
                      <a:pt x="554636" y="929390"/>
                    </a:lnTo>
                    <a:cubicBezTo>
                      <a:pt x="539646" y="919396"/>
                      <a:pt x="526534" y="905735"/>
                      <a:pt x="509665" y="899409"/>
                    </a:cubicBezTo>
                    <a:cubicBezTo>
                      <a:pt x="485809" y="890463"/>
                      <a:pt x="459586" y="889946"/>
                      <a:pt x="434715" y="884419"/>
                    </a:cubicBezTo>
                    <a:cubicBezTo>
                      <a:pt x="414603" y="879950"/>
                      <a:pt x="394741" y="874426"/>
                      <a:pt x="374754" y="869429"/>
                    </a:cubicBezTo>
                    <a:cubicBezTo>
                      <a:pt x="359764" y="859436"/>
                      <a:pt x="341038" y="853517"/>
                      <a:pt x="329783" y="839449"/>
                    </a:cubicBezTo>
                    <a:cubicBezTo>
                      <a:pt x="319912" y="827110"/>
                      <a:pt x="327132" y="804349"/>
                      <a:pt x="314793" y="794478"/>
                    </a:cubicBezTo>
                    <a:cubicBezTo>
                      <a:pt x="298706" y="781608"/>
                      <a:pt x="274820" y="784485"/>
                      <a:pt x="254833" y="779488"/>
                    </a:cubicBezTo>
                    <a:cubicBezTo>
                      <a:pt x="239843" y="764498"/>
                      <a:pt x="227501" y="746277"/>
                      <a:pt x="209862" y="734518"/>
                    </a:cubicBezTo>
                    <a:cubicBezTo>
                      <a:pt x="196715" y="725753"/>
                      <a:pt x="177230" y="729398"/>
                      <a:pt x="164892" y="719527"/>
                    </a:cubicBezTo>
                    <a:cubicBezTo>
                      <a:pt x="150824" y="708273"/>
                      <a:pt x="144905" y="689547"/>
                      <a:pt x="134911" y="674557"/>
                    </a:cubicBezTo>
                    <a:cubicBezTo>
                      <a:pt x="97233" y="561520"/>
                      <a:pt x="148058" y="700852"/>
                      <a:pt x="89941" y="584616"/>
                    </a:cubicBezTo>
                    <a:cubicBezTo>
                      <a:pt x="82875" y="570483"/>
                      <a:pt x="79948" y="554635"/>
                      <a:pt x="74951" y="539645"/>
                    </a:cubicBezTo>
                    <a:cubicBezTo>
                      <a:pt x="69954" y="489678"/>
                      <a:pt x="66597" y="439520"/>
                      <a:pt x="59960" y="389744"/>
                    </a:cubicBezTo>
                    <a:cubicBezTo>
                      <a:pt x="35983" y="209923"/>
                      <a:pt x="45807" y="449786"/>
                      <a:pt x="29980" y="164891"/>
                    </a:cubicBezTo>
                    <a:cubicBezTo>
                      <a:pt x="27763" y="124979"/>
                      <a:pt x="29980" y="84944"/>
                      <a:pt x="29980" y="44970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5" name="Volný tvar: obrazec 34">
              <a:extLst>
                <a:ext uri="{FF2B5EF4-FFF2-40B4-BE49-F238E27FC236}">
                  <a16:creationId xmlns:a16="http://schemas.microsoft.com/office/drawing/2014/main" id="{A90A0AC4-5787-45F3-B233-63A1654D447F}"/>
                </a:ext>
              </a:extLst>
            </p:cNvPr>
            <p:cNvSpPr/>
            <p:nvPr/>
          </p:nvSpPr>
          <p:spPr>
            <a:xfrm>
              <a:off x="8514238" y="4092315"/>
              <a:ext cx="917502" cy="944499"/>
            </a:xfrm>
            <a:custGeom>
              <a:avLst/>
              <a:gdLst>
                <a:gd name="connsiteX0" fmla="*/ 15165 w 917502"/>
                <a:gd name="connsiteY0" fmla="*/ 269823 h 944499"/>
                <a:gd name="connsiteX1" fmla="*/ 30155 w 917502"/>
                <a:gd name="connsiteY1" fmla="*/ 389744 h 944499"/>
                <a:gd name="connsiteX2" fmla="*/ 135087 w 917502"/>
                <a:gd name="connsiteY2" fmla="*/ 479685 h 944499"/>
                <a:gd name="connsiteX3" fmla="*/ 195047 w 917502"/>
                <a:gd name="connsiteY3" fmla="*/ 554636 h 944499"/>
                <a:gd name="connsiteX4" fmla="*/ 225028 w 917502"/>
                <a:gd name="connsiteY4" fmla="*/ 599606 h 944499"/>
                <a:gd name="connsiteX5" fmla="*/ 314969 w 917502"/>
                <a:gd name="connsiteY5" fmla="*/ 659567 h 944499"/>
                <a:gd name="connsiteX6" fmla="*/ 359939 w 917502"/>
                <a:gd name="connsiteY6" fmla="*/ 689547 h 944499"/>
                <a:gd name="connsiteX7" fmla="*/ 404910 w 917502"/>
                <a:gd name="connsiteY7" fmla="*/ 719528 h 944499"/>
                <a:gd name="connsiteX8" fmla="*/ 434890 w 917502"/>
                <a:gd name="connsiteY8" fmla="*/ 764498 h 944499"/>
                <a:gd name="connsiteX9" fmla="*/ 539821 w 917502"/>
                <a:gd name="connsiteY9" fmla="*/ 824459 h 944499"/>
                <a:gd name="connsiteX10" fmla="*/ 584792 w 917502"/>
                <a:gd name="connsiteY10" fmla="*/ 854439 h 944499"/>
                <a:gd name="connsiteX11" fmla="*/ 644752 w 917502"/>
                <a:gd name="connsiteY11" fmla="*/ 899410 h 944499"/>
                <a:gd name="connsiteX12" fmla="*/ 704713 w 917502"/>
                <a:gd name="connsiteY12" fmla="*/ 914400 h 944499"/>
                <a:gd name="connsiteX13" fmla="*/ 749683 w 917502"/>
                <a:gd name="connsiteY13" fmla="*/ 944380 h 944499"/>
                <a:gd name="connsiteX14" fmla="*/ 854614 w 917502"/>
                <a:gd name="connsiteY14" fmla="*/ 899410 h 944499"/>
                <a:gd name="connsiteX15" fmla="*/ 869605 w 917502"/>
                <a:gd name="connsiteY15" fmla="*/ 854439 h 944499"/>
                <a:gd name="connsiteX16" fmla="*/ 914575 w 917502"/>
                <a:gd name="connsiteY16" fmla="*/ 824459 h 944499"/>
                <a:gd name="connsiteX17" fmla="*/ 899585 w 917502"/>
                <a:gd name="connsiteY17" fmla="*/ 374754 h 944499"/>
                <a:gd name="connsiteX18" fmla="*/ 884595 w 917502"/>
                <a:gd name="connsiteY18" fmla="*/ 329783 h 944499"/>
                <a:gd name="connsiteX19" fmla="*/ 854614 w 917502"/>
                <a:gd name="connsiteY19" fmla="*/ 284813 h 944499"/>
                <a:gd name="connsiteX20" fmla="*/ 764673 w 917502"/>
                <a:gd name="connsiteY20" fmla="*/ 104931 h 944499"/>
                <a:gd name="connsiteX21" fmla="*/ 734693 w 917502"/>
                <a:gd name="connsiteY21" fmla="*/ 44970 h 944499"/>
                <a:gd name="connsiteX22" fmla="*/ 689723 w 917502"/>
                <a:gd name="connsiteY22" fmla="*/ 29980 h 944499"/>
                <a:gd name="connsiteX23" fmla="*/ 524831 w 917502"/>
                <a:gd name="connsiteY23" fmla="*/ 0 h 944499"/>
                <a:gd name="connsiteX24" fmla="*/ 120096 w 917502"/>
                <a:gd name="connsiteY24" fmla="*/ 14990 h 944499"/>
                <a:gd name="connsiteX25" fmla="*/ 75126 w 917502"/>
                <a:gd name="connsiteY25" fmla="*/ 29980 h 944499"/>
                <a:gd name="connsiteX26" fmla="*/ 45146 w 917502"/>
                <a:gd name="connsiteY26" fmla="*/ 74951 h 944499"/>
                <a:gd name="connsiteX27" fmla="*/ 15165 w 917502"/>
                <a:gd name="connsiteY27" fmla="*/ 104931 h 944499"/>
                <a:gd name="connsiteX28" fmla="*/ 175 w 917502"/>
                <a:gd name="connsiteY28" fmla="*/ 149901 h 944499"/>
                <a:gd name="connsiteX29" fmla="*/ 30155 w 917502"/>
                <a:gd name="connsiteY29" fmla="*/ 239842 h 944499"/>
                <a:gd name="connsiteX30" fmla="*/ 15165 w 917502"/>
                <a:gd name="connsiteY30" fmla="*/ 269823 h 944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17502" h="944499">
                  <a:moveTo>
                    <a:pt x="15165" y="269823"/>
                  </a:moveTo>
                  <a:cubicBezTo>
                    <a:pt x="20162" y="309797"/>
                    <a:pt x="14661" y="352558"/>
                    <a:pt x="30155" y="389744"/>
                  </a:cubicBezTo>
                  <a:cubicBezTo>
                    <a:pt x="44136" y="423299"/>
                    <a:pt x="104023" y="458976"/>
                    <a:pt x="135087" y="479685"/>
                  </a:cubicBezTo>
                  <a:cubicBezTo>
                    <a:pt x="227353" y="618083"/>
                    <a:pt x="109616" y="447848"/>
                    <a:pt x="195047" y="554636"/>
                  </a:cubicBezTo>
                  <a:cubicBezTo>
                    <a:pt x="206301" y="568704"/>
                    <a:pt x="211470" y="587742"/>
                    <a:pt x="225028" y="599606"/>
                  </a:cubicBezTo>
                  <a:cubicBezTo>
                    <a:pt x="252145" y="623333"/>
                    <a:pt x="284989" y="639580"/>
                    <a:pt x="314969" y="659567"/>
                  </a:cubicBezTo>
                  <a:lnTo>
                    <a:pt x="359939" y="689547"/>
                  </a:lnTo>
                  <a:lnTo>
                    <a:pt x="404910" y="719528"/>
                  </a:lnTo>
                  <a:cubicBezTo>
                    <a:pt x="414903" y="734518"/>
                    <a:pt x="422151" y="751759"/>
                    <a:pt x="434890" y="764498"/>
                  </a:cubicBezTo>
                  <a:cubicBezTo>
                    <a:pt x="459236" y="788844"/>
                    <a:pt x="512390" y="808784"/>
                    <a:pt x="539821" y="824459"/>
                  </a:cubicBezTo>
                  <a:cubicBezTo>
                    <a:pt x="555463" y="833397"/>
                    <a:pt x="570132" y="843967"/>
                    <a:pt x="584792" y="854439"/>
                  </a:cubicBezTo>
                  <a:cubicBezTo>
                    <a:pt x="605122" y="868960"/>
                    <a:pt x="622406" y="888237"/>
                    <a:pt x="644752" y="899410"/>
                  </a:cubicBezTo>
                  <a:cubicBezTo>
                    <a:pt x="663179" y="908624"/>
                    <a:pt x="684726" y="909403"/>
                    <a:pt x="704713" y="914400"/>
                  </a:cubicBezTo>
                  <a:cubicBezTo>
                    <a:pt x="719703" y="924393"/>
                    <a:pt x="731912" y="941418"/>
                    <a:pt x="749683" y="944380"/>
                  </a:cubicBezTo>
                  <a:cubicBezTo>
                    <a:pt x="766226" y="947137"/>
                    <a:pt x="850702" y="901366"/>
                    <a:pt x="854614" y="899410"/>
                  </a:cubicBezTo>
                  <a:cubicBezTo>
                    <a:pt x="859611" y="884420"/>
                    <a:pt x="859734" y="866778"/>
                    <a:pt x="869605" y="854439"/>
                  </a:cubicBezTo>
                  <a:cubicBezTo>
                    <a:pt x="880859" y="840371"/>
                    <a:pt x="913451" y="842440"/>
                    <a:pt x="914575" y="824459"/>
                  </a:cubicBezTo>
                  <a:cubicBezTo>
                    <a:pt x="923931" y="674766"/>
                    <a:pt x="908658" y="524464"/>
                    <a:pt x="899585" y="374754"/>
                  </a:cubicBezTo>
                  <a:cubicBezTo>
                    <a:pt x="898629" y="358982"/>
                    <a:pt x="891662" y="343916"/>
                    <a:pt x="884595" y="329783"/>
                  </a:cubicBezTo>
                  <a:cubicBezTo>
                    <a:pt x="876538" y="313669"/>
                    <a:pt x="864608" y="299803"/>
                    <a:pt x="854614" y="284813"/>
                  </a:cubicBezTo>
                  <a:cubicBezTo>
                    <a:pt x="779255" y="58734"/>
                    <a:pt x="880912" y="337413"/>
                    <a:pt x="764673" y="104931"/>
                  </a:cubicBezTo>
                  <a:cubicBezTo>
                    <a:pt x="754680" y="84944"/>
                    <a:pt x="750494" y="60771"/>
                    <a:pt x="734693" y="44970"/>
                  </a:cubicBezTo>
                  <a:cubicBezTo>
                    <a:pt x="723520" y="33797"/>
                    <a:pt x="704916" y="34321"/>
                    <a:pt x="689723" y="29980"/>
                  </a:cubicBezTo>
                  <a:cubicBezTo>
                    <a:pt x="619046" y="9787"/>
                    <a:pt x="609751" y="12131"/>
                    <a:pt x="524831" y="0"/>
                  </a:cubicBezTo>
                  <a:cubicBezTo>
                    <a:pt x="389919" y="4997"/>
                    <a:pt x="254801" y="6010"/>
                    <a:pt x="120096" y="14990"/>
                  </a:cubicBezTo>
                  <a:cubicBezTo>
                    <a:pt x="104330" y="16041"/>
                    <a:pt x="87464" y="20109"/>
                    <a:pt x="75126" y="29980"/>
                  </a:cubicBezTo>
                  <a:cubicBezTo>
                    <a:pt x="61058" y="41235"/>
                    <a:pt x="56401" y="60883"/>
                    <a:pt x="45146" y="74951"/>
                  </a:cubicBezTo>
                  <a:cubicBezTo>
                    <a:pt x="36317" y="85987"/>
                    <a:pt x="25159" y="94938"/>
                    <a:pt x="15165" y="104931"/>
                  </a:cubicBezTo>
                  <a:cubicBezTo>
                    <a:pt x="10168" y="119921"/>
                    <a:pt x="-1570" y="134197"/>
                    <a:pt x="175" y="149901"/>
                  </a:cubicBezTo>
                  <a:cubicBezTo>
                    <a:pt x="3665" y="181310"/>
                    <a:pt x="30155" y="208240"/>
                    <a:pt x="30155" y="239842"/>
                  </a:cubicBezTo>
                  <a:lnTo>
                    <a:pt x="15165" y="26982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629E0FCC-C29A-4778-8572-B742FDF079B6}"/>
              </a:ext>
            </a:extLst>
          </p:cNvPr>
          <p:cNvGrpSpPr/>
          <p:nvPr/>
        </p:nvGrpSpPr>
        <p:grpSpPr>
          <a:xfrm>
            <a:off x="1796448" y="467015"/>
            <a:ext cx="2737944" cy="3563963"/>
            <a:chOff x="8189602" y="2418815"/>
            <a:chExt cx="2737944" cy="3563963"/>
          </a:xfrm>
        </p:grpSpPr>
        <p:cxnSp>
          <p:nvCxnSpPr>
            <p:cNvPr id="16" name="Přímá spojnice 15">
              <a:extLst>
                <a:ext uri="{FF2B5EF4-FFF2-40B4-BE49-F238E27FC236}">
                  <a16:creationId xmlns:a16="http://schemas.microsoft.com/office/drawing/2014/main" id="{7AAA8D0B-B370-44D9-8E70-CDA13C6C281C}"/>
                </a:ext>
              </a:extLst>
            </p:cNvPr>
            <p:cNvCxnSpPr>
              <a:cxnSpLocks/>
            </p:cNvCxnSpPr>
            <p:nvPr/>
          </p:nvCxnSpPr>
          <p:spPr>
            <a:xfrm>
              <a:off x="9504342" y="2418815"/>
              <a:ext cx="0" cy="90124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Skupina 31">
              <a:extLst>
                <a:ext uri="{FF2B5EF4-FFF2-40B4-BE49-F238E27FC236}">
                  <a16:creationId xmlns:a16="http://schemas.microsoft.com/office/drawing/2014/main" id="{F5FF0F68-5A82-4746-9659-61001F956B25}"/>
                </a:ext>
              </a:extLst>
            </p:cNvPr>
            <p:cNvGrpSpPr/>
            <p:nvPr/>
          </p:nvGrpSpPr>
          <p:grpSpPr>
            <a:xfrm>
              <a:off x="8189602" y="3492708"/>
              <a:ext cx="2737944" cy="2490070"/>
              <a:chOff x="7634995" y="1700562"/>
              <a:chExt cx="2737944" cy="2490070"/>
            </a:xfrm>
          </p:grpSpPr>
          <p:sp>
            <p:nvSpPr>
              <p:cNvPr id="30" name="Válec 29">
                <a:extLst>
                  <a:ext uri="{FF2B5EF4-FFF2-40B4-BE49-F238E27FC236}">
                    <a16:creationId xmlns:a16="http://schemas.microsoft.com/office/drawing/2014/main" id="{10878E64-BE01-4856-B6DF-AD3A09962B3B}"/>
                  </a:ext>
                </a:extLst>
              </p:cNvPr>
              <p:cNvSpPr/>
              <p:nvPr/>
            </p:nvSpPr>
            <p:spPr>
              <a:xfrm>
                <a:off x="7634995" y="2373035"/>
                <a:ext cx="2737944" cy="1817597"/>
              </a:xfrm>
              <a:prstGeom prst="can">
                <a:avLst/>
              </a:prstGeom>
              <a:gradFill flip="none" rotWithShape="1">
                <a:gsLst>
                  <a:gs pos="0">
                    <a:schemeClr val="bg1">
                      <a:lumMod val="65000"/>
                      <a:shade val="30000"/>
                      <a:satMod val="115000"/>
                    </a:schemeClr>
                  </a:gs>
                  <a:gs pos="50000">
                    <a:schemeClr val="bg1">
                      <a:lumMod val="65000"/>
                      <a:shade val="67500"/>
                      <a:satMod val="115000"/>
                    </a:schemeClr>
                  </a:gs>
                  <a:gs pos="100000">
                    <a:schemeClr val="bg1">
                      <a:lumMod val="65000"/>
                      <a:shade val="100000"/>
                      <a:satMod val="115000"/>
                    </a:schemeClr>
                  </a:gs>
                </a:gsLst>
                <a:lin ang="0" scaled="1"/>
                <a:tileRect/>
              </a:gra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Tětiva 30">
                <a:extLst>
                  <a:ext uri="{FF2B5EF4-FFF2-40B4-BE49-F238E27FC236}">
                    <a16:creationId xmlns:a16="http://schemas.microsoft.com/office/drawing/2014/main" id="{0D47E832-E873-4D4C-AA2B-BDB7EFC5C5AC}"/>
                  </a:ext>
                </a:extLst>
              </p:cNvPr>
              <p:cNvSpPr/>
              <p:nvPr/>
            </p:nvSpPr>
            <p:spPr>
              <a:xfrm rot="6852147">
                <a:off x="8208972" y="1183715"/>
                <a:ext cx="1605415" cy="2639110"/>
              </a:xfrm>
              <a:custGeom>
                <a:avLst/>
                <a:gdLst>
                  <a:gd name="connsiteX0" fmla="*/ 1420381 w 1667540"/>
                  <a:gd name="connsiteY0" fmla="*/ 1597044 h 1867199"/>
                  <a:gd name="connsiteX1" fmla="*/ 389038 w 1667540"/>
                  <a:gd name="connsiteY1" fmla="*/ 1723298 h 1867199"/>
                  <a:gd name="connsiteX2" fmla="*/ 10676 w 1667540"/>
                  <a:gd name="connsiteY2" fmla="*/ 784667 h 1867199"/>
                  <a:gd name="connsiteX3" fmla="*/ 690178 w 1667540"/>
                  <a:gd name="connsiteY3" fmla="*/ 13948 h 1867199"/>
                  <a:gd name="connsiteX4" fmla="*/ 1420381 w 1667540"/>
                  <a:gd name="connsiteY4" fmla="*/ 1597044 h 1867199"/>
                  <a:gd name="connsiteX0" fmla="*/ 1591338 w 1591338"/>
                  <a:gd name="connsiteY0" fmla="*/ 2069808 h 2173021"/>
                  <a:gd name="connsiteX1" fmla="*/ 388226 w 1591338"/>
                  <a:gd name="connsiteY1" fmla="*/ 1709350 h 2173021"/>
                  <a:gd name="connsiteX2" fmla="*/ 9864 w 1591338"/>
                  <a:gd name="connsiteY2" fmla="*/ 770719 h 2173021"/>
                  <a:gd name="connsiteX3" fmla="*/ 689366 w 1591338"/>
                  <a:gd name="connsiteY3" fmla="*/ 0 h 2173021"/>
                  <a:gd name="connsiteX4" fmla="*/ 1591338 w 1591338"/>
                  <a:gd name="connsiteY4" fmla="*/ 2069808 h 2173021"/>
                  <a:gd name="connsiteX0" fmla="*/ 1591338 w 1591338"/>
                  <a:gd name="connsiteY0" fmla="*/ 2535725 h 2638938"/>
                  <a:gd name="connsiteX1" fmla="*/ 388226 w 1591338"/>
                  <a:gd name="connsiteY1" fmla="*/ 2175267 h 2638938"/>
                  <a:gd name="connsiteX2" fmla="*/ 9864 w 1591338"/>
                  <a:gd name="connsiteY2" fmla="*/ 1236636 h 2638938"/>
                  <a:gd name="connsiteX3" fmla="*/ 401630 w 1591338"/>
                  <a:gd name="connsiteY3" fmla="*/ 0 h 2638938"/>
                  <a:gd name="connsiteX4" fmla="*/ 1591338 w 1591338"/>
                  <a:gd name="connsiteY4" fmla="*/ 2535725 h 2638938"/>
                  <a:gd name="connsiteX0" fmla="*/ 1591338 w 1605415"/>
                  <a:gd name="connsiteY0" fmla="*/ 2535897 h 2639110"/>
                  <a:gd name="connsiteX1" fmla="*/ 388226 w 1605415"/>
                  <a:gd name="connsiteY1" fmla="*/ 2175439 h 2639110"/>
                  <a:gd name="connsiteX2" fmla="*/ 9864 w 1605415"/>
                  <a:gd name="connsiteY2" fmla="*/ 1236808 h 2639110"/>
                  <a:gd name="connsiteX3" fmla="*/ 401630 w 1605415"/>
                  <a:gd name="connsiteY3" fmla="*/ 172 h 2639110"/>
                  <a:gd name="connsiteX4" fmla="*/ 1052755 w 1605415"/>
                  <a:gd name="connsiteY4" fmla="*/ 1154417 h 2639110"/>
                  <a:gd name="connsiteX5" fmla="*/ 1591338 w 1605415"/>
                  <a:gd name="connsiteY5" fmla="*/ 2535897 h 26391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605415" h="2639110">
                    <a:moveTo>
                      <a:pt x="1591338" y="2535897"/>
                    </a:moveTo>
                    <a:cubicBezTo>
                      <a:pt x="1315653" y="2841521"/>
                      <a:pt x="651805" y="2391954"/>
                      <a:pt x="388226" y="2175439"/>
                    </a:cubicBezTo>
                    <a:cubicBezTo>
                      <a:pt x="124647" y="1958924"/>
                      <a:pt x="-43462" y="1606325"/>
                      <a:pt x="9864" y="1236808"/>
                    </a:cubicBezTo>
                    <a:cubicBezTo>
                      <a:pt x="66549" y="844015"/>
                      <a:pt x="51597" y="68695"/>
                      <a:pt x="401630" y="172"/>
                    </a:cubicBezTo>
                    <a:cubicBezTo>
                      <a:pt x="562633" y="-13023"/>
                      <a:pt x="854470" y="731796"/>
                      <a:pt x="1052755" y="1154417"/>
                    </a:cubicBezTo>
                    <a:cubicBezTo>
                      <a:pt x="1251040" y="1577038"/>
                      <a:pt x="1689281" y="2366264"/>
                      <a:pt x="1591338" y="253589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bg1">
                      <a:lumMod val="50000"/>
                      <a:shade val="30000"/>
                      <a:satMod val="115000"/>
                    </a:schemeClr>
                  </a:gs>
                  <a:gs pos="50000">
                    <a:schemeClr val="bg1">
                      <a:lumMod val="50000"/>
                      <a:shade val="67500"/>
                      <a:satMod val="115000"/>
                    </a:schemeClr>
                  </a:gs>
                  <a:gs pos="100000">
                    <a:schemeClr val="bg1">
                      <a:lumMod val="50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Kruh: dutý 13">
              <a:extLst>
                <a:ext uri="{FF2B5EF4-FFF2-40B4-BE49-F238E27FC236}">
                  <a16:creationId xmlns:a16="http://schemas.microsoft.com/office/drawing/2014/main" id="{6C89977D-25EB-421F-A7A5-3160736B29EB}"/>
                </a:ext>
              </a:extLst>
            </p:cNvPr>
            <p:cNvSpPr/>
            <p:nvPr/>
          </p:nvSpPr>
          <p:spPr>
            <a:xfrm>
              <a:off x="9209535" y="3077796"/>
              <a:ext cx="589614" cy="612650"/>
            </a:xfrm>
            <a:prstGeom prst="donu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11606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4.44444E-6 L 0.00013 -0.1831 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6C8F8F5F-659E-4605-BF1C-6E57DFB64CCE}"/>
              </a:ext>
            </a:extLst>
          </p:cNvPr>
          <p:cNvSpPr txBox="1"/>
          <p:nvPr/>
        </p:nvSpPr>
        <p:spPr>
          <a:xfrm>
            <a:off x="284813" y="2079325"/>
            <a:ext cx="10732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Zvonek je příkladem využití elektromagnetu.</a:t>
            </a:r>
          </a:p>
        </p:txBody>
      </p:sp>
      <p:grpSp>
        <p:nvGrpSpPr>
          <p:cNvPr id="59" name="Skupina 58">
            <a:extLst>
              <a:ext uri="{FF2B5EF4-FFF2-40B4-BE49-F238E27FC236}">
                <a16:creationId xmlns:a16="http://schemas.microsoft.com/office/drawing/2014/main" id="{7D1D79A7-BFC0-477D-816A-2D2845C0B98A}"/>
              </a:ext>
            </a:extLst>
          </p:cNvPr>
          <p:cNvGrpSpPr/>
          <p:nvPr/>
        </p:nvGrpSpPr>
        <p:grpSpPr>
          <a:xfrm>
            <a:off x="865140" y="2795666"/>
            <a:ext cx="3205499" cy="3714576"/>
            <a:chOff x="865140" y="2795666"/>
            <a:chExt cx="3205499" cy="3714576"/>
          </a:xfrm>
        </p:grpSpPr>
        <p:sp>
          <p:nvSpPr>
            <p:cNvPr id="7" name="Ovál 6">
              <a:extLst>
                <a:ext uri="{FF2B5EF4-FFF2-40B4-BE49-F238E27FC236}">
                  <a16:creationId xmlns:a16="http://schemas.microsoft.com/office/drawing/2014/main" id="{7D15BDAC-DFCA-4263-9EC7-27F2017C6ECC}"/>
                </a:ext>
              </a:extLst>
            </p:cNvPr>
            <p:cNvSpPr/>
            <p:nvPr/>
          </p:nvSpPr>
          <p:spPr>
            <a:xfrm>
              <a:off x="1986654" y="2795666"/>
              <a:ext cx="1454046" cy="1397833"/>
            </a:xfrm>
            <a:prstGeom prst="ellipse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extLst>
                <a:ext uri="{FF2B5EF4-FFF2-40B4-BE49-F238E27FC236}">
                  <a16:creationId xmlns:a16="http://schemas.microsoft.com/office/drawing/2014/main" id="{DE5D006A-1435-46EB-B3FD-D55DEC140646}"/>
                </a:ext>
              </a:extLst>
            </p:cNvPr>
            <p:cNvSpPr/>
            <p:nvPr/>
          </p:nvSpPr>
          <p:spPr>
            <a:xfrm>
              <a:off x="2607953" y="3494582"/>
              <a:ext cx="149902" cy="130604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3" name="Přímá spojnice 22">
              <a:extLst>
                <a:ext uri="{FF2B5EF4-FFF2-40B4-BE49-F238E27FC236}">
                  <a16:creationId xmlns:a16="http://schemas.microsoft.com/office/drawing/2014/main" id="{391482F9-7231-4A58-AF51-60F38075526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010946" y="4162958"/>
              <a:ext cx="286648" cy="223784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ývojový diagram: zpoždění 23">
              <a:extLst>
                <a:ext uri="{FF2B5EF4-FFF2-40B4-BE49-F238E27FC236}">
                  <a16:creationId xmlns:a16="http://schemas.microsoft.com/office/drawing/2014/main" id="{B2F8BEAC-9C4E-45F4-8D8A-D7C09341200E}"/>
                </a:ext>
              </a:extLst>
            </p:cNvPr>
            <p:cNvSpPr/>
            <p:nvPr/>
          </p:nvSpPr>
          <p:spPr>
            <a:xfrm>
              <a:off x="1644442" y="3393500"/>
              <a:ext cx="188106" cy="253176"/>
            </a:xfrm>
            <a:prstGeom prst="flowChartDelay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>
              <a:extLst>
                <a:ext uri="{FF2B5EF4-FFF2-40B4-BE49-F238E27FC236}">
                  <a16:creationId xmlns:a16="http://schemas.microsoft.com/office/drawing/2014/main" id="{303756B8-1412-4FBA-8A19-971684AF69ED}"/>
                </a:ext>
              </a:extLst>
            </p:cNvPr>
            <p:cNvSpPr/>
            <p:nvPr/>
          </p:nvSpPr>
          <p:spPr>
            <a:xfrm>
              <a:off x="2198555" y="6262064"/>
              <a:ext cx="239842" cy="24817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: obrazec 34">
              <a:extLst>
                <a:ext uri="{FF2B5EF4-FFF2-40B4-BE49-F238E27FC236}">
                  <a16:creationId xmlns:a16="http://schemas.microsoft.com/office/drawing/2014/main" id="{A2B8BDB8-44CD-4445-9CCF-1962DD0B8769}"/>
                </a:ext>
              </a:extLst>
            </p:cNvPr>
            <p:cNvSpPr/>
            <p:nvPr/>
          </p:nvSpPr>
          <p:spPr>
            <a:xfrm>
              <a:off x="1663907" y="3402767"/>
              <a:ext cx="329785" cy="794479"/>
            </a:xfrm>
            <a:custGeom>
              <a:avLst/>
              <a:gdLst>
                <a:gd name="connsiteX0" fmla="*/ 329785 w 329785"/>
                <a:gd name="connsiteY0" fmla="*/ 794479 h 794479"/>
                <a:gd name="connsiteX1" fmla="*/ 299804 w 329785"/>
                <a:gd name="connsiteY1" fmla="*/ 644577 h 794479"/>
                <a:gd name="connsiteX2" fmla="*/ 284814 w 329785"/>
                <a:gd name="connsiteY2" fmla="*/ 599607 h 794479"/>
                <a:gd name="connsiteX3" fmla="*/ 164893 w 329785"/>
                <a:gd name="connsiteY3" fmla="*/ 494676 h 794479"/>
                <a:gd name="connsiteX4" fmla="*/ 89942 w 329785"/>
                <a:gd name="connsiteY4" fmla="*/ 449705 h 794479"/>
                <a:gd name="connsiteX5" fmla="*/ 29982 w 329785"/>
                <a:gd name="connsiteY5" fmla="*/ 404735 h 794479"/>
                <a:gd name="connsiteX6" fmla="*/ 14991 w 329785"/>
                <a:gd name="connsiteY6" fmla="*/ 359764 h 794479"/>
                <a:gd name="connsiteX7" fmla="*/ 1 w 329785"/>
                <a:gd name="connsiteY7" fmla="*/ 0 h 794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785" h="794479">
                  <a:moveTo>
                    <a:pt x="329785" y="794479"/>
                  </a:moveTo>
                  <a:cubicBezTo>
                    <a:pt x="319791" y="744512"/>
                    <a:pt x="315918" y="692919"/>
                    <a:pt x="299804" y="644577"/>
                  </a:cubicBezTo>
                  <a:cubicBezTo>
                    <a:pt x="294807" y="629587"/>
                    <a:pt x="291880" y="613740"/>
                    <a:pt x="284814" y="599607"/>
                  </a:cubicBezTo>
                  <a:cubicBezTo>
                    <a:pt x="242339" y="514657"/>
                    <a:pt x="254840" y="584626"/>
                    <a:pt x="164893" y="494676"/>
                  </a:cubicBezTo>
                  <a:cubicBezTo>
                    <a:pt x="123740" y="453522"/>
                    <a:pt x="148321" y="469164"/>
                    <a:pt x="89942" y="449705"/>
                  </a:cubicBezTo>
                  <a:cubicBezTo>
                    <a:pt x="69955" y="434715"/>
                    <a:pt x="45976" y="423928"/>
                    <a:pt x="29982" y="404735"/>
                  </a:cubicBezTo>
                  <a:cubicBezTo>
                    <a:pt x="19866" y="392596"/>
                    <a:pt x="16251" y="375515"/>
                    <a:pt x="14991" y="359764"/>
                  </a:cubicBezTo>
                  <a:cubicBezTo>
                    <a:pt x="-453" y="166721"/>
                    <a:pt x="1" y="126697"/>
                    <a:pt x="1" y="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36">
              <a:extLst>
                <a:ext uri="{FF2B5EF4-FFF2-40B4-BE49-F238E27FC236}">
                  <a16:creationId xmlns:a16="http://schemas.microsoft.com/office/drawing/2014/main" id="{A00B921E-2137-4B28-928D-191CD65AD40F}"/>
                </a:ext>
              </a:extLst>
            </p:cNvPr>
            <p:cNvCxnSpPr/>
            <p:nvPr/>
          </p:nvCxnSpPr>
          <p:spPr>
            <a:xfrm flipH="1" flipV="1">
              <a:off x="1875474" y="5267254"/>
              <a:ext cx="309006" cy="42130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>
              <a:extLst>
                <a:ext uri="{FF2B5EF4-FFF2-40B4-BE49-F238E27FC236}">
                  <a16:creationId xmlns:a16="http://schemas.microsoft.com/office/drawing/2014/main" id="{163299BF-49C3-4537-A6FA-D38527C5E901}"/>
                </a:ext>
              </a:extLst>
            </p:cNvPr>
            <p:cNvCxnSpPr>
              <a:cxnSpLocks/>
            </p:cNvCxnSpPr>
            <p:nvPr/>
          </p:nvCxnSpPr>
          <p:spPr>
            <a:xfrm>
              <a:off x="1832548" y="4752362"/>
              <a:ext cx="54180" cy="52181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>
              <a:extLst>
                <a:ext uri="{FF2B5EF4-FFF2-40B4-BE49-F238E27FC236}">
                  <a16:creationId xmlns:a16="http://schemas.microsoft.com/office/drawing/2014/main" id="{06E17638-DA68-4797-8890-0C2156F66023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586001" y="4618547"/>
              <a:ext cx="242798" cy="17589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>
              <a:extLst>
                <a:ext uri="{FF2B5EF4-FFF2-40B4-BE49-F238E27FC236}">
                  <a16:creationId xmlns:a16="http://schemas.microsoft.com/office/drawing/2014/main" id="{32594336-73FF-4E5B-9EFB-E52376BFCDBB}"/>
                </a:ext>
              </a:extLst>
            </p:cNvPr>
            <p:cNvCxnSpPr/>
            <p:nvPr/>
          </p:nvCxnSpPr>
          <p:spPr>
            <a:xfrm flipH="1">
              <a:off x="1124262" y="4618547"/>
              <a:ext cx="461739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87696DDE-FE52-42FE-A3C1-0675015A5F19}"/>
                </a:ext>
              </a:extLst>
            </p:cNvPr>
            <p:cNvGrpSpPr/>
            <p:nvPr/>
          </p:nvGrpSpPr>
          <p:grpSpPr>
            <a:xfrm>
              <a:off x="1828799" y="4640431"/>
              <a:ext cx="2241840" cy="758736"/>
              <a:chOff x="4188940" y="3859811"/>
              <a:chExt cx="2865844" cy="934633"/>
            </a:xfrm>
          </p:grpSpPr>
          <p:grpSp>
            <p:nvGrpSpPr>
              <p:cNvPr id="48" name="Skupina 47">
                <a:extLst>
                  <a:ext uri="{FF2B5EF4-FFF2-40B4-BE49-F238E27FC236}">
                    <a16:creationId xmlns:a16="http://schemas.microsoft.com/office/drawing/2014/main" id="{2F2B10C8-C56B-4356-BA4F-078C5DC56BD7}"/>
                  </a:ext>
                </a:extLst>
              </p:cNvPr>
              <p:cNvGrpSpPr/>
              <p:nvPr/>
            </p:nvGrpSpPr>
            <p:grpSpPr>
              <a:xfrm>
                <a:off x="4691565" y="3891608"/>
                <a:ext cx="2363219" cy="902836"/>
                <a:chOff x="2253751" y="4512421"/>
                <a:chExt cx="2639513" cy="936550"/>
              </a:xfrm>
            </p:grpSpPr>
            <p:sp>
              <p:nvSpPr>
                <p:cNvPr id="9" name="Obdélník 8">
                  <a:extLst>
                    <a:ext uri="{FF2B5EF4-FFF2-40B4-BE49-F238E27FC236}">
                      <a16:creationId xmlns:a16="http://schemas.microsoft.com/office/drawing/2014/main" id="{85F3B4F3-EFA9-42A4-B008-BD0C9DFD014A}"/>
                    </a:ext>
                  </a:extLst>
                </p:cNvPr>
                <p:cNvSpPr/>
                <p:nvPr/>
              </p:nvSpPr>
              <p:spPr>
                <a:xfrm>
                  <a:off x="2414893" y="4606225"/>
                  <a:ext cx="2308485" cy="753940"/>
                </a:xfrm>
                <a:prstGeom prst="rect">
                  <a:avLst/>
                </a:prstGeom>
                <a:solidFill>
                  <a:srgbClr val="FFC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Oblouk 9">
                  <a:extLst>
                    <a:ext uri="{FF2B5EF4-FFF2-40B4-BE49-F238E27FC236}">
                      <a16:creationId xmlns:a16="http://schemas.microsoft.com/office/drawing/2014/main" id="{FF25006F-74A2-466F-B23A-9281E83E2EF0}"/>
                    </a:ext>
                  </a:extLst>
                </p:cNvPr>
                <p:cNvSpPr/>
                <p:nvPr/>
              </p:nvSpPr>
              <p:spPr>
                <a:xfrm rot="2367578">
                  <a:off x="3695198" y="4517419"/>
                  <a:ext cx="914400" cy="914400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Oblouk 10">
                  <a:extLst>
                    <a:ext uri="{FF2B5EF4-FFF2-40B4-BE49-F238E27FC236}">
                      <a16:creationId xmlns:a16="http://schemas.microsoft.com/office/drawing/2014/main" id="{08BF87CE-C632-40E9-A933-4B54CED0861C}"/>
                    </a:ext>
                  </a:extLst>
                </p:cNvPr>
                <p:cNvSpPr/>
                <p:nvPr/>
              </p:nvSpPr>
              <p:spPr>
                <a:xfrm rot="2367578">
                  <a:off x="3262296" y="4519520"/>
                  <a:ext cx="914400" cy="914400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" name="Oblouk 11">
                  <a:extLst>
                    <a:ext uri="{FF2B5EF4-FFF2-40B4-BE49-F238E27FC236}">
                      <a16:creationId xmlns:a16="http://schemas.microsoft.com/office/drawing/2014/main" id="{121BEA31-3446-4D4E-9FE5-E441DAC9E1C1}"/>
                    </a:ext>
                  </a:extLst>
                </p:cNvPr>
                <p:cNvSpPr/>
                <p:nvPr/>
              </p:nvSpPr>
              <p:spPr>
                <a:xfrm rot="2367578">
                  <a:off x="2997926" y="4534571"/>
                  <a:ext cx="914400" cy="914400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Oblouk 12">
                  <a:extLst>
                    <a:ext uri="{FF2B5EF4-FFF2-40B4-BE49-F238E27FC236}">
                      <a16:creationId xmlns:a16="http://schemas.microsoft.com/office/drawing/2014/main" id="{268DED1E-2140-4B73-9240-16493F3C6134}"/>
                    </a:ext>
                  </a:extLst>
                </p:cNvPr>
                <p:cNvSpPr/>
                <p:nvPr/>
              </p:nvSpPr>
              <p:spPr>
                <a:xfrm rot="2367578">
                  <a:off x="2751381" y="4525995"/>
                  <a:ext cx="914400" cy="914400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Oblouk 13">
                  <a:extLst>
                    <a:ext uri="{FF2B5EF4-FFF2-40B4-BE49-F238E27FC236}">
                      <a16:creationId xmlns:a16="http://schemas.microsoft.com/office/drawing/2014/main" id="{D6DFF491-3C7A-4A07-8ED0-F602D39B74F5}"/>
                    </a:ext>
                  </a:extLst>
                </p:cNvPr>
                <p:cNvSpPr/>
                <p:nvPr/>
              </p:nvSpPr>
              <p:spPr>
                <a:xfrm rot="2367578">
                  <a:off x="2504834" y="4526686"/>
                  <a:ext cx="914400" cy="914400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" name="Oblouk 14">
                  <a:extLst>
                    <a:ext uri="{FF2B5EF4-FFF2-40B4-BE49-F238E27FC236}">
                      <a16:creationId xmlns:a16="http://schemas.microsoft.com/office/drawing/2014/main" id="{9451D719-CB89-4DE1-9463-55DB29740320}"/>
                    </a:ext>
                  </a:extLst>
                </p:cNvPr>
                <p:cNvSpPr/>
                <p:nvPr/>
              </p:nvSpPr>
              <p:spPr>
                <a:xfrm rot="2367578">
                  <a:off x="2257951" y="4512421"/>
                  <a:ext cx="914400" cy="914400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" name="Oblouk 17">
                  <a:extLst>
                    <a:ext uri="{FF2B5EF4-FFF2-40B4-BE49-F238E27FC236}">
                      <a16:creationId xmlns:a16="http://schemas.microsoft.com/office/drawing/2014/main" id="{A988F7BD-A999-4DA9-862E-7BF0F9376AA0}"/>
                    </a:ext>
                  </a:extLst>
                </p:cNvPr>
                <p:cNvSpPr/>
                <p:nvPr/>
              </p:nvSpPr>
              <p:spPr>
                <a:xfrm rot="2367578">
                  <a:off x="3488624" y="4519520"/>
                  <a:ext cx="914400" cy="914400"/>
                </a:xfrm>
                <a:prstGeom prst="arc">
                  <a:avLst>
                    <a:gd name="adj1" fmla="val 16200000"/>
                    <a:gd name="adj2" fmla="val 1063835"/>
                  </a:avLst>
                </a:prstGeom>
                <a:ln w="571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" name="Obdélník 19">
                  <a:extLst>
                    <a:ext uri="{FF2B5EF4-FFF2-40B4-BE49-F238E27FC236}">
                      <a16:creationId xmlns:a16="http://schemas.microsoft.com/office/drawing/2014/main" id="{76B81EB1-39DE-4387-8379-E53A6B85CEDC}"/>
                    </a:ext>
                  </a:extLst>
                </p:cNvPr>
                <p:cNvSpPr/>
                <p:nvPr/>
              </p:nvSpPr>
              <p:spPr>
                <a:xfrm>
                  <a:off x="4723378" y="4794443"/>
                  <a:ext cx="169886" cy="461665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Obdélník 20">
                  <a:extLst>
                    <a:ext uri="{FF2B5EF4-FFF2-40B4-BE49-F238E27FC236}">
                      <a16:creationId xmlns:a16="http://schemas.microsoft.com/office/drawing/2014/main" id="{F6B6AAD6-75DB-46CB-B340-1AC5C0EC8FFB}"/>
                    </a:ext>
                  </a:extLst>
                </p:cNvPr>
                <p:cNvSpPr/>
                <p:nvPr/>
              </p:nvSpPr>
              <p:spPr>
                <a:xfrm>
                  <a:off x="2253751" y="4752362"/>
                  <a:ext cx="169886" cy="461665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7" name="Oblouk 16">
                <a:extLst>
                  <a:ext uri="{FF2B5EF4-FFF2-40B4-BE49-F238E27FC236}">
                    <a16:creationId xmlns:a16="http://schemas.microsoft.com/office/drawing/2014/main" id="{D33950C2-DF29-45A4-AA83-99B604306250}"/>
                  </a:ext>
                </a:extLst>
              </p:cNvPr>
              <p:cNvSpPr/>
              <p:nvPr/>
            </p:nvSpPr>
            <p:spPr>
              <a:xfrm rot="2367578">
                <a:off x="4394499" y="3859811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louk 15">
                <a:extLst>
                  <a:ext uri="{FF2B5EF4-FFF2-40B4-BE49-F238E27FC236}">
                    <a16:creationId xmlns:a16="http://schemas.microsoft.com/office/drawing/2014/main" id="{5B00DB74-853D-4376-9C15-302FEFC4122A}"/>
                  </a:ext>
                </a:extLst>
              </p:cNvPr>
              <p:cNvSpPr/>
              <p:nvPr/>
            </p:nvSpPr>
            <p:spPr>
              <a:xfrm rot="2367578">
                <a:off x="4188940" y="3875148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3" name="Skupina 52">
              <a:extLst>
                <a:ext uri="{FF2B5EF4-FFF2-40B4-BE49-F238E27FC236}">
                  <a16:creationId xmlns:a16="http://schemas.microsoft.com/office/drawing/2014/main" id="{4672EAEA-AB21-4AB2-A784-8CAC3BF19E63}"/>
                </a:ext>
              </a:extLst>
            </p:cNvPr>
            <p:cNvGrpSpPr/>
            <p:nvPr/>
          </p:nvGrpSpPr>
          <p:grpSpPr>
            <a:xfrm>
              <a:off x="865140" y="4830653"/>
              <a:ext cx="1024028" cy="461666"/>
              <a:chOff x="6201829" y="3800006"/>
              <a:chExt cx="1368204" cy="697722"/>
            </a:xfrm>
          </p:grpSpPr>
          <p:sp>
            <p:nvSpPr>
              <p:cNvPr id="50" name="Obdélník 49">
                <a:extLst>
                  <a:ext uri="{FF2B5EF4-FFF2-40B4-BE49-F238E27FC236}">
                    <a16:creationId xmlns:a16="http://schemas.microsoft.com/office/drawing/2014/main" id="{E5CB90A8-55A6-4D28-8EB0-4A24D46C54EA}"/>
                  </a:ext>
                </a:extLst>
              </p:cNvPr>
              <p:cNvSpPr/>
              <p:nvPr/>
            </p:nvSpPr>
            <p:spPr>
              <a:xfrm>
                <a:off x="6580682" y="3800006"/>
                <a:ext cx="524656" cy="697722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bdélník 50">
                <a:extLst>
                  <a:ext uri="{FF2B5EF4-FFF2-40B4-BE49-F238E27FC236}">
                    <a16:creationId xmlns:a16="http://schemas.microsoft.com/office/drawing/2014/main" id="{F8CBE0A8-0E90-458D-A745-99CB88C4C1ED}"/>
                  </a:ext>
                </a:extLst>
              </p:cNvPr>
              <p:cNvSpPr/>
              <p:nvPr/>
            </p:nvSpPr>
            <p:spPr>
              <a:xfrm>
                <a:off x="6325849" y="4006460"/>
                <a:ext cx="1244184" cy="284813"/>
              </a:xfrm>
              <a:custGeom>
                <a:avLst/>
                <a:gdLst>
                  <a:gd name="connsiteX0" fmla="*/ 0 w 654870"/>
                  <a:gd name="connsiteY0" fmla="*/ 0 h 284813"/>
                  <a:gd name="connsiteX1" fmla="*/ 654870 w 654870"/>
                  <a:gd name="connsiteY1" fmla="*/ 0 h 284813"/>
                  <a:gd name="connsiteX2" fmla="*/ 654870 w 654870"/>
                  <a:gd name="connsiteY2" fmla="*/ 284813 h 284813"/>
                  <a:gd name="connsiteX3" fmla="*/ 0 w 654870"/>
                  <a:gd name="connsiteY3" fmla="*/ 284813 h 284813"/>
                  <a:gd name="connsiteX4" fmla="*/ 0 w 654870"/>
                  <a:gd name="connsiteY4" fmla="*/ 0 h 284813"/>
                  <a:gd name="connsiteX0" fmla="*/ 0 w 894713"/>
                  <a:gd name="connsiteY0" fmla="*/ 0 h 284813"/>
                  <a:gd name="connsiteX1" fmla="*/ 654870 w 894713"/>
                  <a:gd name="connsiteY1" fmla="*/ 0 h 284813"/>
                  <a:gd name="connsiteX2" fmla="*/ 894713 w 894713"/>
                  <a:gd name="connsiteY2" fmla="*/ 104931 h 284813"/>
                  <a:gd name="connsiteX3" fmla="*/ 654870 w 894713"/>
                  <a:gd name="connsiteY3" fmla="*/ 284813 h 284813"/>
                  <a:gd name="connsiteX4" fmla="*/ 0 w 894713"/>
                  <a:gd name="connsiteY4" fmla="*/ 284813 h 284813"/>
                  <a:gd name="connsiteX5" fmla="*/ 0 w 894713"/>
                  <a:gd name="connsiteY5" fmla="*/ 0 h 2848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94713" h="284813">
                    <a:moveTo>
                      <a:pt x="0" y="0"/>
                    </a:moveTo>
                    <a:lnTo>
                      <a:pt x="654870" y="0"/>
                    </a:lnTo>
                    <a:cubicBezTo>
                      <a:pt x="659867" y="39974"/>
                      <a:pt x="889716" y="64957"/>
                      <a:pt x="894713" y="104931"/>
                    </a:cubicBezTo>
                    <a:lnTo>
                      <a:pt x="654870" y="284813"/>
                    </a:lnTo>
                    <a:lnTo>
                      <a:pt x="0" y="2848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>
                <a:extLst>
                  <a:ext uri="{FF2B5EF4-FFF2-40B4-BE49-F238E27FC236}">
                    <a16:creationId xmlns:a16="http://schemas.microsoft.com/office/drawing/2014/main" id="{4F591090-22C9-4010-BF85-102CD9468BDD}"/>
                  </a:ext>
                </a:extLst>
              </p:cNvPr>
              <p:cNvSpPr/>
              <p:nvPr/>
            </p:nvSpPr>
            <p:spPr>
              <a:xfrm>
                <a:off x="6201829" y="3800006"/>
                <a:ext cx="149901" cy="678801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55" name="Přímá spojnice 54">
              <a:extLst>
                <a:ext uri="{FF2B5EF4-FFF2-40B4-BE49-F238E27FC236}">
                  <a16:creationId xmlns:a16="http://schemas.microsoft.com/office/drawing/2014/main" id="{5F420732-1BCF-47DC-AC9E-16AC5D14CF76}"/>
                </a:ext>
              </a:extLst>
            </p:cNvPr>
            <p:cNvCxnSpPr>
              <a:endCxn id="25" idx="0"/>
            </p:cNvCxnSpPr>
            <p:nvPr/>
          </p:nvCxnSpPr>
          <p:spPr>
            <a:xfrm flipH="1">
              <a:off x="2318476" y="5329670"/>
              <a:ext cx="28774" cy="93239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>
              <a:extLst>
                <a:ext uri="{FF2B5EF4-FFF2-40B4-BE49-F238E27FC236}">
                  <a16:creationId xmlns:a16="http://schemas.microsoft.com/office/drawing/2014/main" id="{A64FC739-35F8-4592-9FF6-E77FD25E536E}"/>
                </a:ext>
              </a:extLst>
            </p:cNvPr>
            <p:cNvCxnSpPr/>
            <p:nvPr/>
          </p:nvCxnSpPr>
          <p:spPr>
            <a:xfrm>
              <a:off x="3723176" y="5329670"/>
              <a:ext cx="0" cy="105648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Ovál 57">
              <a:extLst>
                <a:ext uri="{FF2B5EF4-FFF2-40B4-BE49-F238E27FC236}">
                  <a16:creationId xmlns:a16="http://schemas.microsoft.com/office/drawing/2014/main" id="{978C6888-C482-496F-B7A0-87BF946932AC}"/>
                </a:ext>
              </a:extLst>
            </p:cNvPr>
            <p:cNvSpPr/>
            <p:nvPr/>
          </p:nvSpPr>
          <p:spPr>
            <a:xfrm>
              <a:off x="3611713" y="6216686"/>
              <a:ext cx="254834" cy="26329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1" name="Ovál 60">
            <a:extLst>
              <a:ext uri="{FF2B5EF4-FFF2-40B4-BE49-F238E27FC236}">
                <a16:creationId xmlns:a16="http://schemas.microsoft.com/office/drawing/2014/main" id="{F7984C2B-2248-4037-8076-FDF207ABC859}"/>
              </a:ext>
            </a:extLst>
          </p:cNvPr>
          <p:cNvSpPr/>
          <p:nvPr/>
        </p:nvSpPr>
        <p:spPr>
          <a:xfrm>
            <a:off x="8345423" y="2305670"/>
            <a:ext cx="1454046" cy="1397833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>
            <a:extLst>
              <a:ext uri="{FF2B5EF4-FFF2-40B4-BE49-F238E27FC236}">
                <a16:creationId xmlns:a16="http://schemas.microsoft.com/office/drawing/2014/main" id="{3728BA4C-23FB-4AE5-933D-0AC804BEA8EE}"/>
              </a:ext>
            </a:extLst>
          </p:cNvPr>
          <p:cNvSpPr/>
          <p:nvPr/>
        </p:nvSpPr>
        <p:spPr>
          <a:xfrm>
            <a:off x="8966722" y="3004586"/>
            <a:ext cx="149902" cy="130604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48AE880C-8327-4284-9647-D4EBA527C93B}"/>
              </a:ext>
            </a:extLst>
          </p:cNvPr>
          <p:cNvSpPr/>
          <p:nvPr/>
        </p:nvSpPr>
        <p:spPr>
          <a:xfrm>
            <a:off x="8557324" y="5772068"/>
            <a:ext cx="239842" cy="24817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08816908-A2DB-45D2-B839-11007FC204C5}"/>
              </a:ext>
            </a:extLst>
          </p:cNvPr>
          <p:cNvGrpSpPr/>
          <p:nvPr/>
        </p:nvGrpSpPr>
        <p:grpSpPr>
          <a:xfrm>
            <a:off x="8163555" y="4150298"/>
            <a:ext cx="2241840" cy="758736"/>
            <a:chOff x="4188940" y="3859811"/>
            <a:chExt cx="2865844" cy="934633"/>
          </a:xfrm>
        </p:grpSpPr>
        <p:grpSp>
          <p:nvGrpSpPr>
            <p:cNvPr id="79" name="Skupina 78">
              <a:extLst>
                <a:ext uri="{FF2B5EF4-FFF2-40B4-BE49-F238E27FC236}">
                  <a16:creationId xmlns:a16="http://schemas.microsoft.com/office/drawing/2014/main" id="{608E896B-DB6D-4170-BD4F-5FABF15CBFB0}"/>
                </a:ext>
              </a:extLst>
            </p:cNvPr>
            <p:cNvGrpSpPr/>
            <p:nvPr/>
          </p:nvGrpSpPr>
          <p:grpSpPr>
            <a:xfrm>
              <a:off x="4691565" y="3891608"/>
              <a:ext cx="2363219" cy="902836"/>
              <a:chOff x="2253751" y="4512421"/>
              <a:chExt cx="2639513" cy="936550"/>
            </a:xfrm>
          </p:grpSpPr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4D51E06E-5212-4661-88AD-7279491A1C98}"/>
                  </a:ext>
                </a:extLst>
              </p:cNvPr>
              <p:cNvSpPr/>
              <p:nvPr/>
            </p:nvSpPr>
            <p:spPr>
              <a:xfrm>
                <a:off x="2414893" y="4606225"/>
                <a:ext cx="2308485" cy="753940"/>
              </a:xfrm>
              <a:prstGeom prst="rec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louk 82">
                <a:extLst>
                  <a:ext uri="{FF2B5EF4-FFF2-40B4-BE49-F238E27FC236}">
                    <a16:creationId xmlns:a16="http://schemas.microsoft.com/office/drawing/2014/main" id="{391D2D82-6E53-4891-89F4-0F82BF43A642}"/>
                  </a:ext>
                </a:extLst>
              </p:cNvPr>
              <p:cNvSpPr/>
              <p:nvPr/>
            </p:nvSpPr>
            <p:spPr>
              <a:xfrm rot="2367578">
                <a:off x="3695198" y="4517419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louk 83">
                <a:extLst>
                  <a:ext uri="{FF2B5EF4-FFF2-40B4-BE49-F238E27FC236}">
                    <a16:creationId xmlns:a16="http://schemas.microsoft.com/office/drawing/2014/main" id="{1EFE51AE-7E2E-475A-8E0C-2E9FD54C8F01}"/>
                  </a:ext>
                </a:extLst>
              </p:cNvPr>
              <p:cNvSpPr/>
              <p:nvPr/>
            </p:nvSpPr>
            <p:spPr>
              <a:xfrm rot="2367578">
                <a:off x="3262296" y="4519520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louk 84">
                <a:extLst>
                  <a:ext uri="{FF2B5EF4-FFF2-40B4-BE49-F238E27FC236}">
                    <a16:creationId xmlns:a16="http://schemas.microsoft.com/office/drawing/2014/main" id="{DD31BF15-C0DA-4346-A87E-C328D0BDF301}"/>
                  </a:ext>
                </a:extLst>
              </p:cNvPr>
              <p:cNvSpPr/>
              <p:nvPr/>
            </p:nvSpPr>
            <p:spPr>
              <a:xfrm rot="2367578">
                <a:off x="2997926" y="4534571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louk 85">
                <a:extLst>
                  <a:ext uri="{FF2B5EF4-FFF2-40B4-BE49-F238E27FC236}">
                    <a16:creationId xmlns:a16="http://schemas.microsoft.com/office/drawing/2014/main" id="{725E0C4D-D2F3-4651-87DD-CF8BD74249D4}"/>
                  </a:ext>
                </a:extLst>
              </p:cNvPr>
              <p:cNvSpPr/>
              <p:nvPr/>
            </p:nvSpPr>
            <p:spPr>
              <a:xfrm rot="2367578">
                <a:off x="2751381" y="4525995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louk 86">
                <a:extLst>
                  <a:ext uri="{FF2B5EF4-FFF2-40B4-BE49-F238E27FC236}">
                    <a16:creationId xmlns:a16="http://schemas.microsoft.com/office/drawing/2014/main" id="{254FDD2A-A8FC-4817-A70B-B755F25EF6CD}"/>
                  </a:ext>
                </a:extLst>
              </p:cNvPr>
              <p:cNvSpPr/>
              <p:nvPr/>
            </p:nvSpPr>
            <p:spPr>
              <a:xfrm rot="2367578">
                <a:off x="2504834" y="4526686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louk 87">
                <a:extLst>
                  <a:ext uri="{FF2B5EF4-FFF2-40B4-BE49-F238E27FC236}">
                    <a16:creationId xmlns:a16="http://schemas.microsoft.com/office/drawing/2014/main" id="{B4B10FE9-AAC0-4E01-95A5-28F186BBD855}"/>
                  </a:ext>
                </a:extLst>
              </p:cNvPr>
              <p:cNvSpPr/>
              <p:nvPr/>
            </p:nvSpPr>
            <p:spPr>
              <a:xfrm rot="2367578">
                <a:off x="2257951" y="4512421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louk 88">
                <a:extLst>
                  <a:ext uri="{FF2B5EF4-FFF2-40B4-BE49-F238E27FC236}">
                    <a16:creationId xmlns:a16="http://schemas.microsoft.com/office/drawing/2014/main" id="{07378108-7693-4BD0-8F60-9B907C5CDF60}"/>
                  </a:ext>
                </a:extLst>
              </p:cNvPr>
              <p:cNvSpPr/>
              <p:nvPr/>
            </p:nvSpPr>
            <p:spPr>
              <a:xfrm rot="2367578">
                <a:off x="3488624" y="4519520"/>
                <a:ext cx="914400" cy="914400"/>
              </a:xfrm>
              <a:prstGeom prst="arc">
                <a:avLst>
                  <a:gd name="adj1" fmla="val 16200000"/>
                  <a:gd name="adj2" fmla="val 1063835"/>
                </a:avLst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délník 89">
                <a:extLst>
                  <a:ext uri="{FF2B5EF4-FFF2-40B4-BE49-F238E27FC236}">
                    <a16:creationId xmlns:a16="http://schemas.microsoft.com/office/drawing/2014/main" id="{E4365FCC-A952-4A33-B490-CA03E3EB2EA8}"/>
                  </a:ext>
                </a:extLst>
              </p:cNvPr>
              <p:cNvSpPr/>
              <p:nvPr/>
            </p:nvSpPr>
            <p:spPr>
              <a:xfrm>
                <a:off x="4723378" y="4794443"/>
                <a:ext cx="169886" cy="46166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délník 90">
                <a:extLst>
                  <a:ext uri="{FF2B5EF4-FFF2-40B4-BE49-F238E27FC236}">
                    <a16:creationId xmlns:a16="http://schemas.microsoft.com/office/drawing/2014/main" id="{A064F1FE-CE9C-42C9-8403-65B0030EF919}"/>
                  </a:ext>
                </a:extLst>
              </p:cNvPr>
              <p:cNvSpPr/>
              <p:nvPr/>
            </p:nvSpPr>
            <p:spPr>
              <a:xfrm>
                <a:off x="2253751" y="4752362"/>
                <a:ext cx="169886" cy="46166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0" name="Oblouk 79">
              <a:extLst>
                <a:ext uri="{FF2B5EF4-FFF2-40B4-BE49-F238E27FC236}">
                  <a16:creationId xmlns:a16="http://schemas.microsoft.com/office/drawing/2014/main" id="{77846D56-2A3C-4E6A-AC72-440012DA437B}"/>
                </a:ext>
              </a:extLst>
            </p:cNvPr>
            <p:cNvSpPr/>
            <p:nvPr/>
          </p:nvSpPr>
          <p:spPr>
            <a:xfrm rot="2367578">
              <a:off x="4394499" y="3859811"/>
              <a:ext cx="914400" cy="914400"/>
            </a:xfrm>
            <a:prstGeom prst="arc">
              <a:avLst>
                <a:gd name="adj1" fmla="val 16200000"/>
                <a:gd name="adj2" fmla="val 1063835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louk 80">
              <a:extLst>
                <a:ext uri="{FF2B5EF4-FFF2-40B4-BE49-F238E27FC236}">
                  <a16:creationId xmlns:a16="http://schemas.microsoft.com/office/drawing/2014/main" id="{F9A81F74-52A0-48FC-9058-E5903E80D9BC}"/>
                </a:ext>
              </a:extLst>
            </p:cNvPr>
            <p:cNvSpPr/>
            <p:nvPr/>
          </p:nvSpPr>
          <p:spPr>
            <a:xfrm rot="2367578">
              <a:off x="4188940" y="3875148"/>
              <a:ext cx="914400" cy="914400"/>
            </a:xfrm>
            <a:prstGeom prst="arc">
              <a:avLst>
                <a:gd name="adj1" fmla="val 16200000"/>
                <a:gd name="adj2" fmla="val 1063835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9D5E1279-A844-4D49-A424-8DDD880AF2AB}"/>
              </a:ext>
            </a:extLst>
          </p:cNvPr>
          <p:cNvGrpSpPr/>
          <p:nvPr/>
        </p:nvGrpSpPr>
        <p:grpSpPr>
          <a:xfrm>
            <a:off x="7154838" y="4323395"/>
            <a:ext cx="1024028" cy="461666"/>
            <a:chOff x="6201829" y="3800006"/>
            <a:chExt cx="1368204" cy="697722"/>
          </a:xfrm>
        </p:grpSpPr>
        <p:sp>
          <p:nvSpPr>
            <p:cNvPr id="76" name="Obdélník 75">
              <a:extLst>
                <a:ext uri="{FF2B5EF4-FFF2-40B4-BE49-F238E27FC236}">
                  <a16:creationId xmlns:a16="http://schemas.microsoft.com/office/drawing/2014/main" id="{296188E9-0CA3-49DA-A79B-AF4787E0F9DB}"/>
                </a:ext>
              </a:extLst>
            </p:cNvPr>
            <p:cNvSpPr/>
            <p:nvPr/>
          </p:nvSpPr>
          <p:spPr>
            <a:xfrm>
              <a:off x="6580682" y="3800006"/>
              <a:ext cx="524656" cy="69772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délník 50">
              <a:extLst>
                <a:ext uri="{FF2B5EF4-FFF2-40B4-BE49-F238E27FC236}">
                  <a16:creationId xmlns:a16="http://schemas.microsoft.com/office/drawing/2014/main" id="{8EE0CF33-E3FC-4F54-BC02-C0E1790320FF}"/>
                </a:ext>
              </a:extLst>
            </p:cNvPr>
            <p:cNvSpPr/>
            <p:nvPr/>
          </p:nvSpPr>
          <p:spPr>
            <a:xfrm>
              <a:off x="6325849" y="4006460"/>
              <a:ext cx="1244184" cy="284813"/>
            </a:xfrm>
            <a:custGeom>
              <a:avLst/>
              <a:gdLst>
                <a:gd name="connsiteX0" fmla="*/ 0 w 654870"/>
                <a:gd name="connsiteY0" fmla="*/ 0 h 284813"/>
                <a:gd name="connsiteX1" fmla="*/ 654870 w 654870"/>
                <a:gd name="connsiteY1" fmla="*/ 0 h 284813"/>
                <a:gd name="connsiteX2" fmla="*/ 654870 w 654870"/>
                <a:gd name="connsiteY2" fmla="*/ 284813 h 284813"/>
                <a:gd name="connsiteX3" fmla="*/ 0 w 654870"/>
                <a:gd name="connsiteY3" fmla="*/ 284813 h 284813"/>
                <a:gd name="connsiteX4" fmla="*/ 0 w 654870"/>
                <a:gd name="connsiteY4" fmla="*/ 0 h 284813"/>
                <a:gd name="connsiteX0" fmla="*/ 0 w 894713"/>
                <a:gd name="connsiteY0" fmla="*/ 0 h 284813"/>
                <a:gd name="connsiteX1" fmla="*/ 654870 w 894713"/>
                <a:gd name="connsiteY1" fmla="*/ 0 h 284813"/>
                <a:gd name="connsiteX2" fmla="*/ 894713 w 894713"/>
                <a:gd name="connsiteY2" fmla="*/ 104931 h 284813"/>
                <a:gd name="connsiteX3" fmla="*/ 654870 w 894713"/>
                <a:gd name="connsiteY3" fmla="*/ 284813 h 284813"/>
                <a:gd name="connsiteX4" fmla="*/ 0 w 894713"/>
                <a:gd name="connsiteY4" fmla="*/ 284813 h 284813"/>
                <a:gd name="connsiteX5" fmla="*/ 0 w 894713"/>
                <a:gd name="connsiteY5" fmla="*/ 0 h 284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4713" h="284813">
                  <a:moveTo>
                    <a:pt x="0" y="0"/>
                  </a:moveTo>
                  <a:lnTo>
                    <a:pt x="654870" y="0"/>
                  </a:lnTo>
                  <a:cubicBezTo>
                    <a:pt x="659867" y="39974"/>
                    <a:pt x="889716" y="64957"/>
                    <a:pt x="894713" y="104931"/>
                  </a:cubicBezTo>
                  <a:lnTo>
                    <a:pt x="654870" y="284813"/>
                  </a:lnTo>
                  <a:lnTo>
                    <a:pt x="0" y="2848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vál 77">
              <a:extLst>
                <a:ext uri="{FF2B5EF4-FFF2-40B4-BE49-F238E27FC236}">
                  <a16:creationId xmlns:a16="http://schemas.microsoft.com/office/drawing/2014/main" id="{F9CA4F99-735E-4F71-BC2C-97F1A7199ACF}"/>
                </a:ext>
              </a:extLst>
            </p:cNvPr>
            <p:cNvSpPr/>
            <p:nvPr/>
          </p:nvSpPr>
          <p:spPr>
            <a:xfrm>
              <a:off x="6201829" y="3800006"/>
              <a:ext cx="149901" cy="67880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150DD5F3-DC58-4EFF-BFB4-A841ACEF0D36}"/>
              </a:ext>
            </a:extLst>
          </p:cNvPr>
          <p:cNvGrpSpPr/>
          <p:nvPr/>
        </p:nvGrpSpPr>
        <p:grpSpPr>
          <a:xfrm>
            <a:off x="7451768" y="2888857"/>
            <a:ext cx="1173332" cy="3007300"/>
            <a:chOff x="7483031" y="2903504"/>
            <a:chExt cx="1173332" cy="3007300"/>
          </a:xfrm>
        </p:grpSpPr>
        <p:cxnSp>
          <p:nvCxnSpPr>
            <p:cNvPr id="63" name="Přímá spojnice 62">
              <a:extLst>
                <a:ext uri="{FF2B5EF4-FFF2-40B4-BE49-F238E27FC236}">
                  <a16:creationId xmlns:a16="http://schemas.microsoft.com/office/drawing/2014/main" id="{5EB9C34E-FDF6-4F6A-831F-82AFD69C09F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369715" y="3672962"/>
              <a:ext cx="286648" cy="223784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Vývojový diagram: zpoždění 63">
              <a:extLst>
                <a:ext uri="{FF2B5EF4-FFF2-40B4-BE49-F238E27FC236}">
                  <a16:creationId xmlns:a16="http://schemas.microsoft.com/office/drawing/2014/main" id="{C71D8C9E-64E0-467C-90FA-5487EC602BBE}"/>
                </a:ext>
              </a:extLst>
            </p:cNvPr>
            <p:cNvSpPr/>
            <p:nvPr/>
          </p:nvSpPr>
          <p:spPr>
            <a:xfrm>
              <a:off x="8003211" y="2903504"/>
              <a:ext cx="188106" cy="253176"/>
            </a:xfrm>
            <a:prstGeom prst="flowChartDelay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olný tvar: obrazec 65">
              <a:extLst>
                <a:ext uri="{FF2B5EF4-FFF2-40B4-BE49-F238E27FC236}">
                  <a16:creationId xmlns:a16="http://schemas.microsoft.com/office/drawing/2014/main" id="{CEA88F34-F05A-43C8-90D8-DE4FEF8B8FFF}"/>
                </a:ext>
              </a:extLst>
            </p:cNvPr>
            <p:cNvSpPr/>
            <p:nvPr/>
          </p:nvSpPr>
          <p:spPr>
            <a:xfrm>
              <a:off x="8022676" y="2912771"/>
              <a:ext cx="329785" cy="794479"/>
            </a:xfrm>
            <a:custGeom>
              <a:avLst/>
              <a:gdLst>
                <a:gd name="connsiteX0" fmla="*/ 329785 w 329785"/>
                <a:gd name="connsiteY0" fmla="*/ 794479 h 794479"/>
                <a:gd name="connsiteX1" fmla="*/ 299804 w 329785"/>
                <a:gd name="connsiteY1" fmla="*/ 644577 h 794479"/>
                <a:gd name="connsiteX2" fmla="*/ 284814 w 329785"/>
                <a:gd name="connsiteY2" fmla="*/ 599607 h 794479"/>
                <a:gd name="connsiteX3" fmla="*/ 164893 w 329785"/>
                <a:gd name="connsiteY3" fmla="*/ 494676 h 794479"/>
                <a:gd name="connsiteX4" fmla="*/ 89942 w 329785"/>
                <a:gd name="connsiteY4" fmla="*/ 449705 h 794479"/>
                <a:gd name="connsiteX5" fmla="*/ 29982 w 329785"/>
                <a:gd name="connsiteY5" fmla="*/ 404735 h 794479"/>
                <a:gd name="connsiteX6" fmla="*/ 14991 w 329785"/>
                <a:gd name="connsiteY6" fmla="*/ 359764 h 794479"/>
                <a:gd name="connsiteX7" fmla="*/ 1 w 329785"/>
                <a:gd name="connsiteY7" fmla="*/ 0 h 794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785" h="794479">
                  <a:moveTo>
                    <a:pt x="329785" y="794479"/>
                  </a:moveTo>
                  <a:cubicBezTo>
                    <a:pt x="319791" y="744512"/>
                    <a:pt x="315918" y="692919"/>
                    <a:pt x="299804" y="644577"/>
                  </a:cubicBezTo>
                  <a:cubicBezTo>
                    <a:pt x="294807" y="629587"/>
                    <a:pt x="291880" y="613740"/>
                    <a:pt x="284814" y="599607"/>
                  </a:cubicBezTo>
                  <a:cubicBezTo>
                    <a:pt x="242339" y="514657"/>
                    <a:pt x="254840" y="584626"/>
                    <a:pt x="164893" y="494676"/>
                  </a:cubicBezTo>
                  <a:cubicBezTo>
                    <a:pt x="123740" y="453522"/>
                    <a:pt x="148321" y="469164"/>
                    <a:pt x="89942" y="449705"/>
                  </a:cubicBezTo>
                  <a:cubicBezTo>
                    <a:pt x="69955" y="434715"/>
                    <a:pt x="45976" y="423928"/>
                    <a:pt x="29982" y="404735"/>
                  </a:cubicBezTo>
                  <a:cubicBezTo>
                    <a:pt x="19866" y="392596"/>
                    <a:pt x="16251" y="375515"/>
                    <a:pt x="14991" y="359764"/>
                  </a:cubicBezTo>
                  <a:cubicBezTo>
                    <a:pt x="-453" y="166721"/>
                    <a:pt x="1" y="126697"/>
                    <a:pt x="1" y="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7" name="Přímá spojnice 66">
              <a:extLst>
                <a:ext uri="{FF2B5EF4-FFF2-40B4-BE49-F238E27FC236}">
                  <a16:creationId xmlns:a16="http://schemas.microsoft.com/office/drawing/2014/main" id="{A526C440-6FE7-417C-8C66-804A4FCF532D}"/>
                </a:ext>
              </a:extLst>
            </p:cNvPr>
            <p:cNvCxnSpPr/>
            <p:nvPr/>
          </p:nvCxnSpPr>
          <p:spPr>
            <a:xfrm flipH="1" flipV="1">
              <a:off x="8234243" y="4777258"/>
              <a:ext cx="309006" cy="42130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>
              <a:extLst>
                <a:ext uri="{FF2B5EF4-FFF2-40B4-BE49-F238E27FC236}">
                  <a16:creationId xmlns:a16="http://schemas.microsoft.com/office/drawing/2014/main" id="{6FAA8F4F-D0F1-4877-88B0-DB17B67FA180}"/>
                </a:ext>
              </a:extLst>
            </p:cNvPr>
            <p:cNvCxnSpPr>
              <a:cxnSpLocks/>
            </p:cNvCxnSpPr>
            <p:nvPr/>
          </p:nvCxnSpPr>
          <p:spPr>
            <a:xfrm>
              <a:off x="8191317" y="4262366"/>
              <a:ext cx="54180" cy="52181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>
              <a:extLst>
                <a:ext uri="{FF2B5EF4-FFF2-40B4-BE49-F238E27FC236}">
                  <a16:creationId xmlns:a16="http://schemas.microsoft.com/office/drawing/2014/main" id="{54B3ED5D-24C1-4EBA-B58A-14AE5F26A731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944770" y="4128551"/>
              <a:ext cx="242798" cy="17589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>
              <a:extLst>
                <a:ext uri="{FF2B5EF4-FFF2-40B4-BE49-F238E27FC236}">
                  <a16:creationId xmlns:a16="http://schemas.microsoft.com/office/drawing/2014/main" id="{A03422E5-E0D4-48E0-BADC-0DE7C07C94D1}"/>
                </a:ext>
              </a:extLst>
            </p:cNvPr>
            <p:cNvCxnSpPr/>
            <p:nvPr/>
          </p:nvCxnSpPr>
          <p:spPr>
            <a:xfrm flipH="1">
              <a:off x="7483031" y="4128551"/>
              <a:ext cx="461739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4" name="Přímá spojnice 73">
            <a:extLst>
              <a:ext uri="{FF2B5EF4-FFF2-40B4-BE49-F238E27FC236}">
                <a16:creationId xmlns:a16="http://schemas.microsoft.com/office/drawing/2014/main" id="{C1FC2DB5-8258-4944-8010-F990A3710DD6}"/>
              </a:ext>
            </a:extLst>
          </p:cNvPr>
          <p:cNvCxnSpPr/>
          <p:nvPr/>
        </p:nvCxnSpPr>
        <p:spPr>
          <a:xfrm>
            <a:off x="10081945" y="4839674"/>
            <a:ext cx="0" cy="105648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ál 74">
            <a:extLst>
              <a:ext uri="{FF2B5EF4-FFF2-40B4-BE49-F238E27FC236}">
                <a16:creationId xmlns:a16="http://schemas.microsoft.com/office/drawing/2014/main" id="{7A2E48BE-5975-4395-9AF0-04D712C71DCC}"/>
              </a:ext>
            </a:extLst>
          </p:cNvPr>
          <p:cNvSpPr/>
          <p:nvPr/>
        </p:nvSpPr>
        <p:spPr>
          <a:xfrm>
            <a:off x="9970482" y="5726690"/>
            <a:ext cx="254834" cy="26329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>
            <a:extLst>
              <a:ext uri="{FF2B5EF4-FFF2-40B4-BE49-F238E27FC236}">
                <a16:creationId xmlns:a16="http://schemas.microsoft.com/office/drawing/2014/main" id="{9BC6310B-C424-4DB4-8159-1F9C4B43116E}"/>
              </a:ext>
            </a:extLst>
          </p:cNvPr>
          <p:cNvSpPr txBox="1"/>
          <p:nvPr/>
        </p:nvSpPr>
        <p:spPr>
          <a:xfrm>
            <a:off x="625082" y="2528272"/>
            <a:ext cx="6657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zvon</a:t>
            </a:r>
          </a:p>
        </p:txBody>
      </p: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F20430B2-24EC-431F-8170-B71A40436CF0}"/>
              </a:ext>
            </a:extLst>
          </p:cNvPr>
          <p:cNvSpPr txBox="1"/>
          <p:nvPr/>
        </p:nvSpPr>
        <p:spPr>
          <a:xfrm>
            <a:off x="341569" y="3277093"/>
            <a:ext cx="906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palička</a:t>
            </a:r>
          </a:p>
        </p:txBody>
      </p:sp>
      <p:sp>
        <p:nvSpPr>
          <p:cNvPr id="94" name="TextovéPole 93">
            <a:extLst>
              <a:ext uri="{FF2B5EF4-FFF2-40B4-BE49-F238E27FC236}">
                <a16:creationId xmlns:a16="http://schemas.microsoft.com/office/drawing/2014/main" id="{DC2CF785-2E3E-48A3-A693-E53F3C0A8174}"/>
              </a:ext>
            </a:extLst>
          </p:cNvPr>
          <p:cNvSpPr txBox="1"/>
          <p:nvPr/>
        </p:nvSpPr>
        <p:spPr>
          <a:xfrm>
            <a:off x="397726" y="3864861"/>
            <a:ext cx="7493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kotva</a:t>
            </a:r>
          </a:p>
        </p:txBody>
      </p:sp>
      <p:sp>
        <p:nvSpPr>
          <p:cNvPr id="95" name="TextovéPole 94">
            <a:extLst>
              <a:ext uri="{FF2B5EF4-FFF2-40B4-BE49-F238E27FC236}">
                <a16:creationId xmlns:a16="http://schemas.microsoft.com/office/drawing/2014/main" id="{4776657B-6E02-40F8-8149-25BBA358A5AF}"/>
              </a:ext>
            </a:extLst>
          </p:cNvPr>
          <p:cNvSpPr txBox="1"/>
          <p:nvPr/>
        </p:nvSpPr>
        <p:spPr>
          <a:xfrm>
            <a:off x="45354" y="4396952"/>
            <a:ext cx="9621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pružina</a:t>
            </a:r>
          </a:p>
        </p:txBody>
      </p:sp>
      <p:sp>
        <p:nvSpPr>
          <p:cNvPr id="96" name="TextovéPole 95">
            <a:extLst>
              <a:ext uri="{FF2B5EF4-FFF2-40B4-BE49-F238E27FC236}">
                <a16:creationId xmlns:a16="http://schemas.microsoft.com/office/drawing/2014/main" id="{42A24195-80E7-4F87-8E31-B347F256DB2E}"/>
              </a:ext>
            </a:extLst>
          </p:cNvPr>
          <p:cNvSpPr txBox="1"/>
          <p:nvPr/>
        </p:nvSpPr>
        <p:spPr>
          <a:xfrm>
            <a:off x="397726" y="5857911"/>
            <a:ext cx="10205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šroubek</a:t>
            </a:r>
          </a:p>
        </p:txBody>
      </p:sp>
      <p:sp>
        <p:nvSpPr>
          <p:cNvPr id="97" name="TextovéPole 96">
            <a:extLst>
              <a:ext uri="{FF2B5EF4-FFF2-40B4-BE49-F238E27FC236}">
                <a16:creationId xmlns:a16="http://schemas.microsoft.com/office/drawing/2014/main" id="{05B57AFE-6592-4392-A199-90A4C97EA424}"/>
              </a:ext>
            </a:extLst>
          </p:cNvPr>
          <p:cNvSpPr txBox="1"/>
          <p:nvPr/>
        </p:nvSpPr>
        <p:spPr>
          <a:xfrm>
            <a:off x="3435037" y="4050473"/>
            <a:ext cx="13186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Jádro cívky</a:t>
            </a:r>
          </a:p>
        </p:txBody>
      </p:sp>
      <p:sp>
        <p:nvSpPr>
          <p:cNvPr id="98" name="TextovéPole 97">
            <a:extLst>
              <a:ext uri="{FF2B5EF4-FFF2-40B4-BE49-F238E27FC236}">
                <a16:creationId xmlns:a16="http://schemas.microsoft.com/office/drawing/2014/main" id="{539DA7D3-3E38-49F0-B784-1AA46F8935AC}"/>
              </a:ext>
            </a:extLst>
          </p:cNvPr>
          <p:cNvSpPr txBox="1"/>
          <p:nvPr/>
        </p:nvSpPr>
        <p:spPr>
          <a:xfrm>
            <a:off x="2320545" y="6462122"/>
            <a:ext cx="17200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elektromagnet</a:t>
            </a:r>
          </a:p>
        </p:txBody>
      </p:sp>
      <p:cxnSp>
        <p:nvCxnSpPr>
          <p:cNvPr id="100" name="Přímá spojnice se šipkou 99">
            <a:extLst>
              <a:ext uri="{FF2B5EF4-FFF2-40B4-BE49-F238E27FC236}">
                <a16:creationId xmlns:a16="http://schemas.microsoft.com/office/drawing/2014/main" id="{EAEF30A1-A878-41BD-B852-B1867C33AB88}"/>
              </a:ext>
            </a:extLst>
          </p:cNvPr>
          <p:cNvCxnSpPr>
            <a:stCxn id="92" idx="3"/>
          </p:cNvCxnSpPr>
          <p:nvPr/>
        </p:nvCxnSpPr>
        <p:spPr>
          <a:xfrm>
            <a:off x="1290842" y="2728327"/>
            <a:ext cx="863428" cy="40686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se šipkou 101">
            <a:extLst>
              <a:ext uri="{FF2B5EF4-FFF2-40B4-BE49-F238E27FC236}">
                <a16:creationId xmlns:a16="http://schemas.microsoft.com/office/drawing/2014/main" id="{F7E3CB33-6E7E-4301-A0EC-93AF07551838}"/>
              </a:ext>
            </a:extLst>
          </p:cNvPr>
          <p:cNvCxnSpPr>
            <a:cxnSpLocks/>
            <a:stCxn id="93" idx="3"/>
          </p:cNvCxnSpPr>
          <p:nvPr/>
        </p:nvCxnSpPr>
        <p:spPr>
          <a:xfrm>
            <a:off x="1248036" y="3477148"/>
            <a:ext cx="396406" cy="4294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se šipkou 105">
            <a:extLst>
              <a:ext uri="{FF2B5EF4-FFF2-40B4-BE49-F238E27FC236}">
                <a16:creationId xmlns:a16="http://schemas.microsoft.com/office/drawing/2014/main" id="{F3399458-C8AE-4995-B4A0-9F5819F86BC6}"/>
              </a:ext>
            </a:extLst>
          </p:cNvPr>
          <p:cNvCxnSpPr>
            <a:stCxn id="94" idx="3"/>
            <a:endCxn id="35" idx="1"/>
          </p:cNvCxnSpPr>
          <p:nvPr/>
        </p:nvCxnSpPr>
        <p:spPr>
          <a:xfrm flipV="1">
            <a:off x="1147034" y="4047344"/>
            <a:ext cx="816677" cy="175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se šipkou 107">
            <a:extLst>
              <a:ext uri="{FF2B5EF4-FFF2-40B4-BE49-F238E27FC236}">
                <a16:creationId xmlns:a16="http://schemas.microsoft.com/office/drawing/2014/main" id="{FB7D0A20-207C-4419-A7C4-15D6FF5E4F86}"/>
              </a:ext>
            </a:extLst>
          </p:cNvPr>
          <p:cNvCxnSpPr>
            <a:stCxn id="96" idx="0"/>
            <a:endCxn id="52" idx="4"/>
          </p:cNvCxnSpPr>
          <p:nvPr/>
        </p:nvCxnSpPr>
        <p:spPr>
          <a:xfrm flipV="1">
            <a:off x="907994" y="5279799"/>
            <a:ext cx="13243" cy="57811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se šipkou 109">
            <a:extLst>
              <a:ext uri="{FF2B5EF4-FFF2-40B4-BE49-F238E27FC236}">
                <a16:creationId xmlns:a16="http://schemas.microsoft.com/office/drawing/2014/main" id="{802298CF-5930-4F71-B989-69DF4C796E2D}"/>
              </a:ext>
            </a:extLst>
          </p:cNvPr>
          <p:cNvCxnSpPr>
            <a:stCxn id="97" idx="2"/>
            <a:endCxn id="20" idx="0"/>
          </p:cNvCxnSpPr>
          <p:nvPr/>
        </p:nvCxnSpPr>
        <p:spPr>
          <a:xfrm flipH="1">
            <a:off x="4011147" y="4450583"/>
            <a:ext cx="83237" cy="43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se šipkou 111">
            <a:extLst>
              <a:ext uri="{FF2B5EF4-FFF2-40B4-BE49-F238E27FC236}">
                <a16:creationId xmlns:a16="http://schemas.microsoft.com/office/drawing/2014/main" id="{7A7AB9C0-6913-408E-8808-1703A084F84D}"/>
              </a:ext>
            </a:extLst>
          </p:cNvPr>
          <p:cNvCxnSpPr>
            <a:stCxn id="98" idx="0"/>
          </p:cNvCxnSpPr>
          <p:nvPr/>
        </p:nvCxnSpPr>
        <p:spPr>
          <a:xfrm flipV="1">
            <a:off x="3180557" y="5477905"/>
            <a:ext cx="12110" cy="98421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2778EC8B-65F4-4AB5-84E7-15BF18853969}"/>
              </a:ext>
            </a:extLst>
          </p:cNvPr>
          <p:cNvGrpSpPr/>
          <p:nvPr/>
        </p:nvGrpSpPr>
        <p:grpSpPr>
          <a:xfrm rot="260340">
            <a:off x="7555132" y="2894439"/>
            <a:ext cx="1173332" cy="3005025"/>
            <a:chOff x="10448452" y="2984962"/>
            <a:chExt cx="1173332" cy="3005025"/>
          </a:xfrm>
        </p:grpSpPr>
        <p:cxnSp>
          <p:nvCxnSpPr>
            <p:cNvPr id="99" name="Přímá spojnice 98">
              <a:extLst>
                <a:ext uri="{FF2B5EF4-FFF2-40B4-BE49-F238E27FC236}">
                  <a16:creationId xmlns:a16="http://schemas.microsoft.com/office/drawing/2014/main" id="{DC2C679C-2F69-41E8-B998-3690F1405090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1335136" y="3752145"/>
              <a:ext cx="286648" cy="223784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Volný tvar: obrazec 100">
              <a:extLst>
                <a:ext uri="{FF2B5EF4-FFF2-40B4-BE49-F238E27FC236}">
                  <a16:creationId xmlns:a16="http://schemas.microsoft.com/office/drawing/2014/main" id="{35036123-0DAD-4987-A24D-BCD4935F08CD}"/>
                </a:ext>
              </a:extLst>
            </p:cNvPr>
            <p:cNvSpPr/>
            <p:nvPr/>
          </p:nvSpPr>
          <p:spPr>
            <a:xfrm>
              <a:off x="10988097" y="2991954"/>
              <a:ext cx="329785" cy="794479"/>
            </a:xfrm>
            <a:custGeom>
              <a:avLst/>
              <a:gdLst>
                <a:gd name="connsiteX0" fmla="*/ 329785 w 329785"/>
                <a:gd name="connsiteY0" fmla="*/ 794479 h 794479"/>
                <a:gd name="connsiteX1" fmla="*/ 299804 w 329785"/>
                <a:gd name="connsiteY1" fmla="*/ 644577 h 794479"/>
                <a:gd name="connsiteX2" fmla="*/ 284814 w 329785"/>
                <a:gd name="connsiteY2" fmla="*/ 599607 h 794479"/>
                <a:gd name="connsiteX3" fmla="*/ 164893 w 329785"/>
                <a:gd name="connsiteY3" fmla="*/ 494676 h 794479"/>
                <a:gd name="connsiteX4" fmla="*/ 89942 w 329785"/>
                <a:gd name="connsiteY4" fmla="*/ 449705 h 794479"/>
                <a:gd name="connsiteX5" fmla="*/ 29982 w 329785"/>
                <a:gd name="connsiteY5" fmla="*/ 404735 h 794479"/>
                <a:gd name="connsiteX6" fmla="*/ 14991 w 329785"/>
                <a:gd name="connsiteY6" fmla="*/ 359764 h 794479"/>
                <a:gd name="connsiteX7" fmla="*/ 1 w 329785"/>
                <a:gd name="connsiteY7" fmla="*/ 0 h 794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785" h="794479">
                  <a:moveTo>
                    <a:pt x="329785" y="794479"/>
                  </a:moveTo>
                  <a:cubicBezTo>
                    <a:pt x="319791" y="744512"/>
                    <a:pt x="315918" y="692919"/>
                    <a:pt x="299804" y="644577"/>
                  </a:cubicBezTo>
                  <a:cubicBezTo>
                    <a:pt x="294807" y="629587"/>
                    <a:pt x="291880" y="613740"/>
                    <a:pt x="284814" y="599607"/>
                  </a:cubicBezTo>
                  <a:cubicBezTo>
                    <a:pt x="242339" y="514657"/>
                    <a:pt x="254840" y="584626"/>
                    <a:pt x="164893" y="494676"/>
                  </a:cubicBezTo>
                  <a:cubicBezTo>
                    <a:pt x="123740" y="453522"/>
                    <a:pt x="148321" y="469164"/>
                    <a:pt x="89942" y="449705"/>
                  </a:cubicBezTo>
                  <a:cubicBezTo>
                    <a:pt x="69955" y="434715"/>
                    <a:pt x="45976" y="423928"/>
                    <a:pt x="29982" y="404735"/>
                  </a:cubicBezTo>
                  <a:cubicBezTo>
                    <a:pt x="19866" y="392596"/>
                    <a:pt x="16251" y="375515"/>
                    <a:pt x="14991" y="359764"/>
                  </a:cubicBezTo>
                  <a:cubicBezTo>
                    <a:pt x="-453" y="166721"/>
                    <a:pt x="1" y="126697"/>
                    <a:pt x="1" y="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3" name="Přímá spojnice 102">
              <a:extLst>
                <a:ext uri="{FF2B5EF4-FFF2-40B4-BE49-F238E27FC236}">
                  <a16:creationId xmlns:a16="http://schemas.microsoft.com/office/drawing/2014/main" id="{808F5863-50EA-485B-AE28-F681046F1385}"/>
                </a:ext>
              </a:extLst>
            </p:cNvPr>
            <p:cNvCxnSpPr/>
            <p:nvPr/>
          </p:nvCxnSpPr>
          <p:spPr>
            <a:xfrm flipH="1" flipV="1">
              <a:off x="11199664" y="4856441"/>
              <a:ext cx="309006" cy="42130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>
              <a:extLst>
                <a:ext uri="{FF2B5EF4-FFF2-40B4-BE49-F238E27FC236}">
                  <a16:creationId xmlns:a16="http://schemas.microsoft.com/office/drawing/2014/main" id="{B9E37EE9-6EC0-45C8-BA09-4A5F68EE1681}"/>
                </a:ext>
              </a:extLst>
            </p:cNvPr>
            <p:cNvCxnSpPr>
              <a:cxnSpLocks/>
            </p:cNvCxnSpPr>
            <p:nvPr/>
          </p:nvCxnSpPr>
          <p:spPr>
            <a:xfrm>
              <a:off x="11156738" y="4341549"/>
              <a:ext cx="54180" cy="52181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nice 104">
              <a:extLst>
                <a:ext uri="{FF2B5EF4-FFF2-40B4-BE49-F238E27FC236}">
                  <a16:creationId xmlns:a16="http://schemas.microsoft.com/office/drawing/2014/main" id="{2B9D7E79-DE97-4957-BF3A-F2669A44A9CB}"/>
                </a:ext>
              </a:extLst>
            </p:cNvPr>
            <p:cNvCxnSpPr/>
            <p:nvPr/>
          </p:nvCxnSpPr>
          <p:spPr>
            <a:xfrm flipH="1">
              <a:off x="10448452" y="4207734"/>
              <a:ext cx="461739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Vývojový diagram: zpoždění 106">
              <a:extLst>
                <a:ext uri="{FF2B5EF4-FFF2-40B4-BE49-F238E27FC236}">
                  <a16:creationId xmlns:a16="http://schemas.microsoft.com/office/drawing/2014/main" id="{106C4D3C-2B81-4242-AF17-360CAE1077F3}"/>
                </a:ext>
              </a:extLst>
            </p:cNvPr>
            <p:cNvSpPr/>
            <p:nvPr/>
          </p:nvSpPr>
          <p:spPr>
            <a:xfrm>
              <a:off x="10982669" y="2984962"/>
              <a:ext cx="188106" cy="253176"/>
            </a:xfrm>
            <a:prstGeom prst="flowChartDelay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C62C0E79-C989-4F47-B552-B417222F94AD}"/>
                </a:ext>
              </a:extLst>
            </p:cNvPr>
            <p:cNvCxnSpPr/>
            <p:nvPr/>
          </p:nvCxnSpPr>
          <p:spPr>
            <a:xfrm>
              <a:off x="10910191" y="4193499"/>
              <a:ext cx="242798" cy="17052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C1BBBB84-83D0-432E-80BF-3AC7DAAFE165}"/>
              </a:ext>
            </a:extLst>
          </p:cNvPr>
          <p:cNvCxnSpPr>
            <a:cxnSpLocks/>
            <a:endCxn id="65" idx="0"/>
          </p:cNvCxnSpPr>
          <p:nvPr/>
        </p:nvCxnSpPr>
        <p:spPr>
          <a:xfrm flipH="1">
            <a:off x="8677245" y="4854016"/>
            <a:ext cx="34596" cy="91805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5753B045-F20A-46F7-AB8F-16EDA6B099A7}"/>
              </a:ext>
            </a:extLst>
          </p:cNvPr>
          <p:cNvCxnSpPr>
            <a:cxnSpLocks/>
          </p:cNvCxnSpPr>
          <p:nvPr/>
        </p:nvCxnSpPr>
        <p:spPr>
          <a:xfrm flipV="1">
            <a:off x="7330757" y="5495109"/>
            <a:ext cx="697708" cy="867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DF5FAAAF-EE05-4F8A-B79A-D8D4458A95F4}"/>
              </a:ext>
            </a:extLst>
          </p:cNvPr>
          <p:cNvCxnSpPr>
            <a:cxnSpLocks/>
          </p:cNvCxnSpPr>
          <p:nvPr/>
        </p:nvCxnSpPr>
        <p:spPr>
          <a:xfrm>
            <a:off x="7497530" y="5688556"/>
            <a:ext cx="33353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1" name="Skupina 110">
            <a:extLst>
              <a:ext uri="{FF2B5EF4-FFF2-40B4-BE49-F238E27FC236}">
                <a16:creationId xmlns:a16="http://schemas.microsoft.com/office/drawing/2014/main" id="{BD9EF703-45FE-4222-BE04-D35E4176A4AE}"/>
              </a:ext>
            </a:extLst>
          </p:cNvPr>
          <p:cNvGrpSpPr/>
          <p:nvPr/>
        </p:nvGrpSpPr>
        <p:grpSpPr>
          <a:xfrm>
            <a:off x="6802390" y="5228025"/>
            <a:ext cx="378960" cy="388236"/>
            <a:chOff x="5137420" y="2888857"/>
            <a:chExt cx="378960" cy="388236"/>
          </a:xfrm>
        </p:grpSpPr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1F7CEE2D-E260-4890-BE4F-FF39E30C8F80}"/>
                </a:ext>
              </a:extLst>
            </p:cNvPr>
            <p:cNvCxnSpPr/>
            <p:nvPr/>
          </p:nvCxnSpPr>
          <p:spPr>
            <a:xfrm>
              <a:off x="5336498" y="2888857"/>
              <a:ext cx="0" cy="3882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>
              <a:extLst>
                <a:ext uri="{FF2B5EF4-FFF2-40B4-BE49-F238E27FC236}">
                  <a16:creationId xmlns:a16="http://schemas.microsoft.com/office/drawing/2014/main" id="{95B71B7D-2DAB-4FD9-A1E7-5F2386BCC256}"/>
                </a:ext>
              </a:extLst>
            </p:cNvPr>
            <p:cNvCxnSpPr>
              <a:cxnSpLocks/>
            </p:cNvCxnSpPr>
            <p:nvPr/>
          </p:nvCxnSpPr>
          <p:spPr>
            <a:xfrm>
              <a:off x="5137420" y="3115703"/>
              <a:ext cx="37896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14" name="Přímá spojnice 113">
            <a:extLst>
              <a:ext uri="{FF2B5EF4-FFF2-40B4-BE49-F238E27FC236}">
                <a16:creationId xmlns:a16="http://schemas.microsoft.com/office/drawing/2014/main" id="{42D8AEB3-ECCE-47D7-8D74-F508A6D9BB5C}"/>
              </a:ext>
            </a:extLst>
          </p:cNvPr>
          <p:cNvCxnSpPr>
            <a:stCxn id="76" idx="2"/>
          </p:cNvCxnSpPr>
          <p:nvPr/>
        </p:nvCxnSpPr>
        <p:spPr>
          <a:xfrm flipH="1">
            <a:off x="7634727" y="4785061"/>
            <a:ext cx="1" cy="75283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Ovál 114">
            <a:extLst>
              <a:ext uri="{FF2B5EF4-FFF2-40B4-BE49-F238E27FC236}">
                <a16:creationId xmlns:a16="http://schemas.microsoft.com/office/drawing/2014/main" id="{28EE9789-FFB7-46BE-A435-69961CD95033}"/>
              </a:ext>
            </a:extLst>
          </p:cNvPr>
          <p:cNvSpPr/>
          <p:nvPr/>
        </p:nvSpPr>
        <p:spPr>
          <a:xfrm>
            <a:off x="8894954" y="6355369"/>
            <a:ext cx="224852" cy="23168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7" name="Přímá spojnice 116">
            <a:extLst>
              <a:ext uri="{FF2B5EF4-FFF2-40B4-BE49-F238E27FC236}">
                <a16:creationId xmlns:a16="http://schemas.microsoft.com/office/drawing/2014/main" id="{A2988410-AE2B-42FF-A16D-7A099D75B0F8}"/>
              </a:ext>
            </a:extLst>
          </p:cNvPr>
          <p:cNvCxnSpPr/>
          <p:nvPr/>
        </p:nvCxnSpPr>
        <p:spPr>
          <a:xfrm>
            <a:off x="9639465" y="6355369"/>
            <a:ext cx="0" cy="23168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>
            <a:extLst>
              <a:ext uri="{FF2B5EF4-FFF2-40B4-BE49-F238E27FC236}">
                <a16:creationId xmlns:a16="http://schemas.microsoft.com/office/drawing/2014/main" id="{954B864E-FFC4-4CF7-BDE9-50F09A89D7E2}"/>
              </a:ext>
            </a:extLst>
          </p:cNvPr>
          <p:cNvCxnSpPr/>
          <p:nvPr/>
        </p:nvCxnSpPr>
        <p:spPr>
          <a:xfrm>
            <a:off x="7634727" y="5688556"/>
            <a:ext cx="0" cy="77356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>
            <a:extLst>
              <a:ext uri="{FF2B5EF4-FFF2-40B4-BE49-F238E27FC236}">
                <a16:creationId xmlns:a16="http://schemas.microsoft.com/office/drawing/2014/main" id="{B1061ACF-AE40-4885-9E0A-A1A63EF6AEA8}"/>
              </a:ext>
            </a:extLst>
          </p:cNvPr>
          <p:cNvCxnSpPr>
            <a:endCxn id="115" idx="2"/>
          </p:cNvCxnSpPr>
          <p:nvPr/>
        </p:nvCxnSpPr>
        <p:spPr>
          <a:xfrm>
            <a:off x="7634727" y="6462122"/>
            <a:ext cx="1260227" cy="90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>
            <a:extLst>
              <a:ext uri="{FF2B5EF4-FFF2-40B4-BE49-F238E27FC236}">
                <a16:creationId xmlns:a16="http://schemas.microsoft.com/office/drawing/2014/main" id="{0A9981D5-BDD3-41DD-BCAE-BBFC06BF677A}"/>
              </a:ext>
            </a:extLst>
          </p:cNvPr>
          <p:cNvCxnSpPr/>
          <p:nvPr/>
        </p:nvCxnSpPr>
        <p:spPr>
          <a:xfrm>
            <a:off x="9639465" y="6587055"/>
            <a:ext cx="4424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>
            <a:extLst>
              <a:ext uri="{FF2B5EF4-FFF2-40B4-BE49-F238E27FC236}">
                <a16:creationId xmlns:a16="http://schemas.microsoft.com/office/drawing/2014/main" id="{0DDDF7B4-B3F1-4D75-95CC-5BFBC3F1A8D6}"/>
              </a:ext>
            </a:extLst>
          </p:cNvPr>
          <p:cNvCxnSpPr>
            <a:cxnSpLocks/>
            <a:endCxn id="75" idx="4"/>
          </p:cNvCxnSpPr>
          <p:nvPr/>
        </p:nvCxnSpPr>
        <p:spPr>
          <a:xfrm flipV="1">
            <a:off x="10097899" y="5989987"/>
            <a:ext cx="0" cy="6136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1" name="Skupina 140">
            <a:extLst>
              <a:ext uri="{FF2B5EF4-FFF2-40B4-BE49-F238E27FC236}">
                <a16:creationId xmlns:a16="http://schemas.microsoft.com/office/drawing/2014/main" id="{73096F50-5C7B-48C2-BE7B-9277CC2E19B6}"/>
              </a:ext>
            </a:extLst>
          </p:cNvPr>
          <p:cNvGrpSpPr/>
          <p:nvPr/>
        </p:nvGrpSpPr>
        <p:grpSpPr>
          <a:xfrm rot="723756">
            <a:off x="9051929" y="6019798"/>
            <a:ext cx="576570" cy="404404"/>
            <a:chOff x="11177128" y="4597007"/>
            <a:chExt cx="576570" cy="404404"/>
          </a:xfrm>
        </p:grpSpPr>
        <p:cxnSp>
          <p:nvCxnSpPr>
            <p:cNvPr id="137" name="Přímá spojnice 136">
              <a:extLst>
                <a:ext uri="{FF2B5EF4-FFF2-40B4-BE49-F238E27FC236}">
                  <a16:creationId xmlns:a16="http://schemas.microsoft.com/office/drawing/2014/main" id="{F593BBDC-5D8E-4B0D-B30E-3265CC86EC8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206217" y="4789389"/>
              <a:ext cx="547481" cy="212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8" name="Rovná se 137">
              <a:extLst>
                <a:ext uri="{FF2B5EF4-FFF2-40B4-BE49-F238E27FC236}">
                  <a16:creationId xmlns:a16="http://schemas.microsoft.com/office/drawing/2014/main" id="{9C907B1D-4474-401A-A19C-DE650B5FCFE2}"/>
                </a:ext>
              </a:extLst>
            </p:cNvPr>
            <p:cNvSpPr/>
            <p:nvPr/>
          </p:nvSpPr>
          <p:spPr>
            <a:xfrm rot="4527975">
              <a:off x="11187604" y="4669238"/>
              <a:ext cx="393980" cy="260589"/>
            </a:xfrm>
            <a:prstGeom prst="mathEqual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39" name="Přímá spojnice 138">
              <a:extLst>
                <a:ext uri="{FF2B5EF4-FFF2-40B4-BE49-F238E27FC236}">
                  <a16:creationId xmlns:a16="http://schemas.microsoft.com/office/drawing/2014/main" id="{FB5791A0-2E50-44B6-9854-FA3B3678E2B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177128" y="4597007"/>
              <a:ext cx="319310" cy="10707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2" name="Skupina 141">
            <a:extLst>
              <a:ext uri="{FF2B5EF4-FFF2-40B4-BE49-F238E27FC236}">
                <a16:creationId xmlns:a16="http://schemas.microsoft.com/office/drawing/2014/main" id="{4E9616C5-73CA-4B2B-9FED-AC4FD86A0322}"/>
              </a:ext>
            </a:extLst>
          </p:cNvPr>
          <p:cNvGrpSpPr/>
          <p:nvPr/>
        </p:nvGrpSpPr>
        <p:grpSpPr>
          <a:xfrm rot="883428">
            <a:off x="9090657" y="6086319"/>
            <a:ext cx="576570" cy="404404"/>
            <a:chOff x="11177128" y="4597007"/>
            <a:chExt cx="576570" cy="404404"/>
          </a:xfrm>
        </p:grpSpPr>
        <p:cxnSp>
          <p:nvCxnSpPr>
            <p:cNvPr id="143" name="Přímá spojnice 142">
              <a:extLst>
                <a:ext uri="{FF2B5EF4-FFF2-40B4-BE49-F238E27FC236}">
                  <a16:creationId xmlns:a16="http://schemas.microsoft.com/office/drawing/2014/main" id="{A8A73A2A-3178-461E-8B77-D4C39235540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206217" y="4789389"/>
              <a:ext cx="547481" cy="2120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4" name="Rovná se 143">
              <a:extLst>
                <a:ext uri="{FF2B5EF4-FFF2-40B4-BE49-F238E27FC236}">
                  <a16:creationId xmlns:a16="http://schemas.microsoft.com/office/drawing/2014/main" id="{8EC21806-94E9-4BF0-AF3B-0B1145FF11FB}"/>
                </a:ext>
              </a:extLst>
            </p:cNvPr>
            <p:cNvSpPr/>
            <p:nvPr/>
          </p:nvSpPr>
          <p:spPr>
            <a:xfrm rot="4527975">
              <a:off x="11187604" y="4669238"/>
              <a:ext cx="393980" cy="260589"/>
            </a:xfrm>
            <a:prstGeom prst="mathEqual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B48E50FF-12DB-4590-AC23-C3F21CEFE70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177128" y="4597007"/>
              <a:ext cx="319310" cy="10707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47" name="Obrázek 146">
            <a:extLst>
              <a:ext uri="{FF2B5EF4-FFF2-40B4-BE49-F238E27FC236}">
                <a16:creationId xmlns:a16="http://schemas.microsoft.com/office/drawing/2014/main" id="{DD570A26-D16F-40AD-9D22-75F510927ABC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41652">
            <a:off x="9179800" y="5476343"/>
            <a:ext cx="330668" cy="648368"/>
          </a:xfrm>
          <a:prstGeom prst="rect">
            <a:avLst/>
          </a:prstGeom>
        </p:spPr>
      </p:pic>
      <p:sp>
        <p:nvSpPr>
          <p:cNvPr id="148" name="Obdélník 147">
            <a:extLst>
              <a:ext uri="{FF2B5EF4-FFF2-40B4-BE49-F238E27FC236}">
                <a16:creationId xmlns:a16="http://schemas.microsoft.com/office/drawing/2014/main" id="{C9B18C8F-19AF-4C3E-93D3-F06FCB306FD8}"/>
              </a:ext>
            </a:extLst>
          </p:cNvPr>
          <p:cNvSpPr/>
          <p:nvPr/>
        </p:nvSpPr>
        <p:spPr>
          <a:xfrm>
            <a:off x="10286410" y="2928382"/>
            <a:ext cx="1720711" cy="42056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</p:spTree>
    <p:extLst>
      <p:ext uri="{BB962C8B-B14F-4D97-AF65-F5344CB8AC3E}">
        <p14:creationId xmlns:p14="http://schemas.microsoft.com/office/powerpoint/2010/main" val="32738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EFBB21C2-CABE-4EC8-8794-9951BACC0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84" y="910779"/>
            <a:ext cx="4000500" cy="581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ovéPole 4">
            <a:extLst>
              <a:ext uri="{FF2B5EF4-FFF2-40B4-BE49-F238E27FC236}">
                <a16:creationId xmlns:a16="http://schemas.microsoft.com/office/drawing/2014/main" id="{54120596-8A0D-429A-84FE-6E1C230812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5696" y="894258"/>
            <a:ext cx="2509838" cy="155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1600" dirty="0">
                <a:latin typeface="Times New Roman" panose="02020603050405020304" pitchFamily="18" charset="0"/>
              </a:rPr>
              <a:t>Za normálních okolností,</a:t>
            </a:r>
          </a:p>
          <a:p>
            <a:pPr eaLnBrk="1" hangingPunct="1"/>
            <a:r>
              <a:rPr lang="cs-CZ" altLang="cs-CZ" sz="1600" dirty="0">
                <a:latin typeface="Times New Roman" panose="02020603050405020304" pitchFamily="18" charset="0"/>
              </a:rPr>
              <a:t>tedy když v elektrickém</a:t>
            </a:r>
            <a:br>
              <a:rPr lang="cs-CZ" altLang="cs-CZ" sz="1600" dirty="0">
                <a:latin typeface="Times New Roman" panose="02020603050405020304" pitchFamily="18" charset="0"/>
              </a:rPr>
            </a:br>
            <a:r>
              <a:rPr lang="cs-CZ" altLang="cs-CZ" sz="1600" dirty="0">
                <a:latin typeface="Times New Roman" panose="02020603050405020304" pitchFamily="18" charset="0"/>
              </a:rPr>
              <a:t>vedení není zkrat ani </a:t>
            </a:r>
            <a:r>
              <a:rPr lang="cs-CZ" altLang="cs-CZ" sz="1600" dirty="0" err="1">
                <a:latin typeface="Times New Roman" panose="02020603050405020304" pitchFamily="18" charset="0"/>
              </a:rPr>
              <a:t>dlou</a:t>
            </a:r>
            <a:r>
              <a:rPr lang="cs-CZ" altLang="cs-CZ" sz="1600" dirty="0">
                <a:latin typeface="Times New Roman" panose="02020603050405020304" pitchFamily="18" charset="0"/>
              </a:rPr>
              <a:t>-</a:t>
            </a:r>
            <a:br>
              <a:rPr lang="cs-CZ" altLang="cs-CZ" sz="1600" dirty="0">
                <a:latin typeface="Times New Roman" panose="02020603050405020304" pitchFamily="18" charset="0"/>
              </a:rPr>
            </a:br>
            <a:r>
              <a:rPr lang="cs-CZ" altLang="cs-CZ" sz="1600" dirty="0" err="1">
                <a:latin typeface="Times New Roman" panose="02020603050405020304" pitchFamily="18" charset="0"/>
              </a:rPr>
              <a:t>hodobé</a:t>
            </a:r>
            <a:r>
              <a:rPr lang="cs-CZ" altLang="cs-CZ" sz="1600" dirty="0">
                <a:latin typeface="Times New Roman" panose="02020603050405020304" pitchFamily="18" charset="0"/>
              </a:rPr>
              <a:t> proudové přetížení,</a:t>
            </a:r>
            <a:br>
              <a:rPr lang="cs-CZ" altLang="cs-CZ" sz="1600" dirty="0">
                <a:latin typeface="Times New Roman" panose="02020603050405020304" pitchFamily="18" charset="0"/>
              </a:rPr>
            </a:br>
            <a:r>
              <a:rPr lang="cs-CZ" altLang="cs-CZ" sz="1600" dirty="0">
                <a:latin typeface="Times New Roman" panose="02020603050405020304" pitchFamily="18" charset="0"/>
              </a:rPr>
              <a:t>nedochází k zesíleným účin-</a:t>
            </a:r>
            <a:br>
              <a:rPr lang="cs-CZ" altLang="cs-CZ" sz="1600" dirty="0">
                <a:latin typeface="Times New Roman" panose="02020603050405020304" pitchFamily="18" charset="0"/>
              </a:rPr>
            </a:br>
            <a:r>
              <a:rPr lang="cs-CZ" altLang="cs-CZ" sz="1600" dirty="0" err="1">
                <a:latin typeface="Times New Roman" panose="02020603050405020304" pitchFamily="18" charset="0"/>
              </a:rPr>
              <a:t>kům</a:t>
            </a:r>
            <a:r>
              <a:rPr lang="cs-CZ" altLang="cs-CZ" sz="1600" dirty="0">
                <a:latin typeface="Times New Roman" panose="02020603050405020304" pitchFamily="18" charset="0"/>
              </a:rPr>
              <a:t> elektromagnetu.</a:t>
            </a:r>
          </a:p>
        </p:txBody>
      </p:sp>
      <p:sp>
        <p:nvSpPr>
          <p:cNvPr id="3076" name="TextovéPole 5">
            <a:extLst>
              <a:ext uri="{FF2B5EF4-FFF2-40B4-BE49-F238E27FC236}">
                <a16:creationId xmlns:a16="http://schemas.microsoft.com/office/drawing/2014/main" id="{3FD43734-CFCA-4657-BB91-9A11219632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7134" y="2823070"/>
            <a:ext cx="2106612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Kontakty jsou sepnuté, 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obvodem prochází el.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proud.</a:t>
            </a:r>
          </a:p>
        </p:txBody>
      </p:sp>
      <p:sp>
        <p:nvSpPr>
          <p:cNvPr id="3078" name="TextovéPole 5">
            <a:extLst>
              <a:ext uri="{FF2B5EF4-FFF2-40B4-BE49-F238E27FC236}">
                <a16:creationId xmlns:a16="http://schemas.microsoft.com/office/drawing/2014/main" id="{78AE717B-4545-4269-95C9-47FF7AB95C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4072" y="5394821"/>
            <a:ext cx="6207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dirty="0"/>
              <a:t>I (A)</a:t>
            </a:r>
          </a:p>
        </p:txBody>
      </p:sp>
      <p:pic>
        <p:nvPicPr>
          <p:cNvPr id="3" name="Obrázek 2" descr="Obsah obrázku zeď, interiér, objekt&#10;&#10;Popis byl vytvořen automaticky">
            <a:extLst>
              <a:ext uri="{FF2B5EF4-FFF2-40B4-BE49-F238E27FC236}">
                <a16:creationId xmlns:a16="http://schemas.microsoft.com/office/drawing/2014/main" id="{D38D2445-C59B-4399-88F2-32869C1F1F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9496" y="679946"/>
            <a:ext cx="5156616" cy="5723844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EF72C32C-B49B-422E-A73E-E0ACDA0310AB}"/>
              </a:ext>
            </a:extLst>
          </p:cNvPr>
          <p:cNvSpPr txBox="1"/>
          <p:nvPr/>
        </p:nvSpPr>
        <p:spPr>
          <a:xfrm>
            <a:off x="408471" y="127446"/>
            <a:ext cx="6717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Přístroj, který využívá silové účinky elektromagnetu. </a:t>
            </a:r>
          </a:p>
        </p:txBody>
      </p:sp>
      <p:cxnSp>
        <p:nvCxnSpPr>
          <p:cNvPr id="8" name="Přímá spojnice se šipkou 7">
            <a:extLst>
              <a:ext uri="{FF2B5EF4-FFF2-40B4-BE49-F238E27FC236}">
                <a16:creationId xmlns:a16="http://schemas.microsoft.com/office/drawing/2014/main" id="{BC028517-CC36-4AE7-9502-FCFF0B599D0C}"/>
              </a:ext>
            </a:extLst>
          </p:cNvPr>
          <p:cNvCxnSpPr>
            <a:cxnSpLocks/>
          </p:cNvCxnSpPr>
          <p:nvPr/>
        </p:nvCxnSpPr>
        <p:spPr>
          <a:xfrm flipH="1">
            <a:off x="2201135" y="5394821"/>
            <a:ext cx="156598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>
            <a:extLst>
              <a:ext uri="{FF2B5EF4-FFF2-40B4-BE49-F238E27FC236}">
                <a16:creationId xmlns:a16="http://schemas.microsoft.com/office/drawing/2014/main" id="{A1873487-3AF8-4240-9335-197F856EE89A}"/>
              </a:ext>
            </a:extLst>
          </p:cNvPr>
          <p:cNvCxnSpPr/>
          <p:nvPr/>
        </p:nvCxnSpPr>
        <p:spPr>
          <a:xfrm>
            <a:off x="2228123" y="1673720"/>
            <a:ext cx="756002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785400F-3DD1-4656-9C19-07BFA555980F}"/>
              </a:ext>
            </a:extLst>
          </p:cNvPr>
          <p:cNvSpPr txBox="1"/>
          <p:nvPr/>
        </p:nvSpPr>
        <p:spPr>
          <a:xfrm>
            <a:off x="2295782" y="1278512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I (A)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F570EEE7-F2E7-44DE-B0DE-BF35EE511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26" y="500063"/>
            <a:ext cx="3971925" cy="577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3">
            <a:extLst>
              <a:ext uri="{FF2B5EF4-FFF2-40B4-BE49-F238E27FC236}">
                <a16:creationId xmlns:a16="http://schemas.microsoft.com/office/drawing/2014/main" id="{0ADDD30A-0EAD-420C-96C2-D3DC50E865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0501" y="571501"/>
            <a:ext cx="2600325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Dojde-li v el. obvodu ke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zkratu, prudce stoupne 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proud, který bude procházet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i cívkou elektromagnetu </a:t>
            </a:r>
            <a:r>
              <a:rPr lang="cs-CZ" altLang="cs-CZ" sz="1600">
                <a:latin typeface="Times New Roman" panose="02020603050405020304" pitchFamily="18" charset="0"/>
                <a:cs typeface="Arial" panose="020B0604020202020204" pitchFamily="34" charset="0"/>
              </a:rPr>
              <a:t>−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magnetické pole elektro-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magnetu se tak zesílí, že 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přitáhne kotvu. Tím se uvolní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západka a dojde k rozpojení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kontaktů. Jistič tak rozpojí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el. obvod, ve kterém vznikl </a:t>
            </a:r>
          </a:p>
          <a:p>
            <a:pPr eaLnBrk="1" hangingPunct="1"/>
            <a:r>
              <a:rPr lang="cs-CZ" altLang="cs-CZ" sz="1600">
                <a:latin typeface="Times New Roman" panose="02020603050405020304" pitchFamily="18" charset="0"/>
              </a:rPr>
              <a:t>zkrat.</a:t>
            </a:r>
          </a:p>
          <a:p>
            <a:pPr eaLnBrk="1" hangingPunct="1"/>
            <a:endParaRPr lang="cs-CZ" altLang="cs-CZ" sz="1600">
              <a:latin typeface="Times New Roman" panose="02020603050405020304" pitchFamily="18" charset="0"/>
            </a:endParaRPr>
          </a:p>
        </p:txBody>
      </p:sp>
      <p:sp>
        <p:nvSpPr>
          <p:cNvPr id="4101" name="TextovéPole 4">
            <a:extLst>
              <a:ext uri="{FF2B5EF4-FFF2-40B4-BE49-F238E27FC236}">
                <a16:creationId xmlns:a16="http://schemas.microsoft.com/office/drawing/2014/main" id="{D329FAB1-4994-44C0-9055-A492F8189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8876" y="5286375"/>
            <a:ext cx="620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I (A)</a:t>
            </a:r>
          </a:p>
        </p:txBody>
      </p: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7DBD8149-3EE8-45D4-9FEB-BFA2E0131A96}"/>
              </a:ext>
            </a:extLst>
          </p:cNvPr>
          <p:cNvCxnSpPr/>
          <p:nvPr/>
        </p:nvCxnSpPr>
        <p:spPr>
          <a:xfrm flipH="1">
            <a:off x="5486400" y="5000625"/>
            <a:ext cx="1373189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4D55879A-F6EA-440B-BC2F-845630E90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3358" y="1192726"/>
            <a:ext cx="2920918" cy="3176145"/>
          </a:xfrm>
          <a:prstGeom prst="rect">
            <a:avLst/>
          </a:prstGeom>
        </p:spPr>
      </p:pic>
      <p:sp>
        <p:nvSpPr>
          <p:cNvPr id="7" name="Ovál 6">
            <a:extLst>
              <a:ext uri="{FF2B5EF4-FFF2-40B4-BE49-F238E27FC236}">
                <a16:creationId xmlns:a16="http://schemas.microsoft.com/office/drawing/2014/main" id="{D9D13467-9E44-4D26-9673-20DF57E1DAA4}"/>
              </a:ext>
            </a:extLst>
          </p:cNvPr>
          <p:cNvSpPr/>
          <p:nvPr/>
        </p:nvSpPr>
        <p:spPr>
          <a:xfrm>
            <a:off x="4078662" y="3983074"/>
            <a:ext cx="209862" cy="2091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1A8721F3-A473-4E3E-BACD-500E91E6FC43}"/>
              </a:ext>
            </a:extLst>
          </p:cNvPr>
          <p:cNvSpPr/>
          <p:nvPr/>
        </p:nvSpPr>
        <p:spPr>
          <a:xfrm>
            <a:off x="3662597" y="3983074"/>
            <a:ext cx="209862" cy="2091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72190AEB-ECA3-44E6-8C9D-B4D8EB44D797}"/>
              </a:ext>
            </a:extLst>
          </p:cNvPr>
          <p:cNvSpPr/>
          <p:nvPr/>
        </p:nvSpPr>
        <p:spPr>
          <a:xfrm>
            <a:off x="2013993" y="3983073"/>
            <a:ext cx="209862" cy="2091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16E6AC6-63AE-48B3-8EB3-4488B79E9CB2}"/>
              </a:ext>
            </a:extLst>
          </p:cNvPr>
          <p:cNvSpPr/>
          <p:nvPr/>
        </p:nvSpPr>
        <p:spPr>
          <a:xfrm>
            <a:off x="1693614" y="3983073"/>
            <a:ext cx="209862" cy="2091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E4CA40E2-3462-414B-9BA7-11877F449D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3358" y="1159713"/>
            <a:ext cx="2920917" cy="3204503"/>
          </a:xfrm>
          <a:prstGeom prst="rect">
            <a:avLst/>
          </a:prstGeom>
        </p:spPr>
      </p:pic>
      <p:grpSp>
        <p:nvGrpSpPr>
          <p:cNvPr id="18" name="Skupina 17">
            <a:extLst>
              <a:ext uri="{FF2B5EF4-FFF2-40B4-BE49-F238E27FC236}">
                <a16:creationId xmlns:a16="http://schemas.microsoft.com/office/drawing/2014/main" id="{84E1F27D-8836-4BC8-A53B-25DE511564A3}"/>
              </a:ext>
            </a:extLst>
          </p:cNvPr>
          <p:cNvGrpSpPr/>
          <p:nvPr/>
        </p:nvGrpSpPr>
        <p:grpSpPr>
          <a:xfrm>
            <a:off x="1623227" y="5381469"/>
            <a:ext cx="560497" cy="1028851"/>
            <a:chOff x="1663358" y="4826833"/>
            <a:chExt cx="560497" cy="1028851"/>
          </a:xfrm>
        </p:grpSpPr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CF017D20-8672-472D-B250-89312AB51AB5}"/>
                </a:ext>
              </a:extLst>
            </p:cNvPr>
            <p:cNvCxnSpPr/>
            <p:nvPr/>
          </p:nvCxnSpPr>
          <p:spPr>
            <a:xfrm>
              <a:off x="1903476" y="4826833"/>
              <a:ext cx="0" cy="67455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>
              <a:extLst>
                <a:ext uri="{FF2B5EF4-FFF2-40B4-BE49-F238E27FC236}">
                  <a16:creationId xmlns:a16="http://schemas.microsoft.com/office/drawing/2014/main" id="{EA0E0515-0964-4835-A34C-E3762791DB73}"/>
                </a:ext>
              </a:extLst>
            </p:cNvPr>
            <p:cNvCxnSpPr/>
            <p:nvPr/>
          </p:nvCxnSpPr>
          <p:spPr>
            <a:xfrm>
              <a:off x="2118924" y="5036695"/>
              <a:ext cx="0" cy="31479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Znak plus 12">
              <a:extLst>
                <a:ext uri="{FF2B5EF4-FFF2-40B4-BE49-F238E27FC236}">
                  <a16:creationId xmlns:a16="http://schemas.microsoft.com/office/drawing/2014/main" id="{43E84388-BA79-43C0-BBAC-22B398915FFA}"/>
                </a:ext>
              </a:extLst>
            </p:cNvPr>
            <p:cNvSpPr/>
            <p:nvPr/>
          </p:nvSpPr>
          <p:spPr>
            <a:xfrm>
              <a:off x="1693614" y="5540890"/>
              <a:ext cx="344769" cy="314794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C07C3353-26A2-48D8-B46C-1549BCF1C620}"/>
                </a:ext>
              </a:extLst>
            </p:cNvPr>
            <p:cNvCxnSpPr/>
            <p:nvPr/>
          </p:nvCxnSpPr>
          <p:spPr>
            <a:xfrm flipH="1">
              <a:off x="1663358" y="5194092"/>
              <a:ext cx="24011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>
              <a:extLst>
                <a:ext uri="{FF2B5EF4-FFF2-40B4-BE49-F238E27FC236}">
                  <a16:creationId xmlns:a16="http://schemas.microsoft.com/office/drawing/2014/main" id="{72A23C56-A74E-42EE-86B2-B96568945B8C}"/>
                </a:ext>
              </a:extLst>
            </p:cNvPr>
            <p:cNvCxnSpPr/>
            <p:nvPr/>
          </p:nvCxnSpPr>
          <p:spPr>
            <a:xfrm>
              <a:off x="2118924" y="5194092"/>
              <a:ext cx="104931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Ovál 5">
            <a:extLst>
              <a:ext uri="{FF2B5EF4-FFF2-40B4-BE49-F238E27FC236}">
                <a16:creationId xmlns:a16="http://schemas.microsoft.com/office/drawing/2014/main" id="{1D19BDBE-3B49-4408-AFB0-8B6EDDA1968D}"/>
              </a:ext>
            </a:extLst>
          </p:cNvPr>
          <p:cNvSpPr/>
          <p:nvPr/>
        </p:nvSpPr>
        <p:spPr>
          <a:xfrm>
            <a:off x="2183724" y="5651268"/>
            <a:ext cx="209862" cy="2091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extLst>
              <a:ext uri="{FF2B5EF4-FFF2-40B4-BE49-F238E27FC236}">
                <a16:creationId xmlns:a16="http://schemas.microsoft.com/office/drawing/2014/main" id="{75F93577-48CB-4381-991D-F298EACAA76A}"/>
              </a:ext>
            </a:extLst>
          </p:cNvPr>
          <p:cNvSpPr/>
          <p:nvPr/>
        </p:nvSpPr>
        <p:spPr>
          <a:xfrm>
            <a:off x="2800819" y="5651267"/>
            <a:ext cx="209862" cy="20917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D1032FCB-38AE-4A9D-A73D-F0850D1DA73E}"/>
              </a:ext>
            </a:extLst>
          </p:cNvPr>
          <p:cNvCxnSpPr>
            <a:stCxn id="6" idx="7"/>
          </p:cNvCxnSpPr>
          <p:nvPr/>
        </p:nvCxnSpPr>
        <p:spPr>
          <a:xfrm flipV="1">
            <a:off x="2362852" y="5536130"/>
            <a:ext cx="542898" cy="14577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B5D438D5-266D-4FAA-9318-B6A7FDF095A5}"/>
              </a:ext>
            </a:extLst>
          </p:cNvPr>
          <p:cNvCxnSpPr/>
          <p:nvPr/>
        </p:nvCxnSpPr>
        <p:spPr>
          <a:xfrm>
            <a:off x="1394085" y="4087660"/>
            <a:ext cx="0" cy="166819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6A46AEFF-49A3-4EDA-AF3D-5152CB3AD18A}"/>
              </a:ext>
            </a:extLst>
          </p:cNvPr>
          <p:cNvCxnSpPr/>
          <p:nvPr/>
        </p:nvCxnSpPr>
        <p:spPr>
          <a:xfrm>
            <a:off x="1394085" y="5755854"/>
            <a:ext cx="25939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97F94BCD-4AC9-4DB0-84CF-860D9CB452D0}"/>
              </a:ext>
            </a:extLst>
          </p:cNvPr>
          <p:cNvCxnSpPr/>
          <p:nvPr/>
        </p:nvCxnSpPr>
        <p:spPr>
          <a:xfrm>
            <a:off x="1394085" y="4087660"/>
            <a:ext cx="299529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7B74B662-CCF7-4C0D-9FE5-3F924DE4A808}"/>
              </a:ext>
            </a:extLst>
          </p:cNvPr>
          <p:cNvCxnSpPr/>
          <p:nvPr/>
        </p:nvCxnSpPr>
        <p:spPr>
          <a:xfrm>
            <a:off x="2183724" y="4087660"/>
            <a:ext cx="109912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3C631F75-B5D4-4286-BC35-45AD7682A296}"/>
              </a:ext>
            </a:extLst>
          </p:cNvPr>
          <p:cNvCxnSpPr/>
          <p:nvPr/>
        </p:nvCxnSpPr>
        <p:spPr>
          <a:xfrm>
            <a:off x="3282846" y="4087660"/>
            <a:ext cx="0" cy="166819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6D82C5E3-482E-4702-9EA4-82DBABC06DEC}"/>
              </a:ext>
            </a:extLst>
          </p:cNvPr>
          <p:cNvCxnSpPr>
            <a:stCxn id="19" idx="6"/>
          </p:cNvCxnSpPr>
          <p:nvPr/>
        </p:nvCxnSpPr>
        <p:spPr>
          <a:xfrm flipV="1">
            <a:off x="3010681" y="5718747"/>
            <a:ext cx="272165" cy="3710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38E5CDF7-7E7A-4155-AAD8-6841227B185F}"/>
              </a:ext>
            </a:extLst>
          </p:cNvPr>
          <p:cNvSpPr txBox="1"/>
          <p:nvPr/>
        </p:nvSpPr>
        <p:spPr>
          <a:xfrm>
            <a:off x="209862" y="4364216"/>
            <a:ext cx="8350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Řídicí</a:t>
            </a:r>
          </a:p>
          <a:p>
            <a:r>
              <a:rPr lang="cs-CZ" sz="2000" dirty="0"/>
              <a:t>obvod</a:t>
            </a:r>
          </a:p>
        </p:txBody>
      </p: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7CEF6257-4362-4CA9-A167-8CC00F207EF3}"/>
              </a:ext>
            </a:extLst>
          </p:cNvPr>
          <p:cNvCxnSpPr/>
          <p:nvPr/>
        </p:nvCxnSpPr>
        <p:spPr>
          <a:xfrm>
            <a:off x="3659943" y="4087660"/>
            <a:ext cx="0" cy="164964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6182551D-B8EB-4759-8F76-A43CAF0A0368}"/>
              </a:ext>
            </a:extLst>
          </p:cNvPr>
          <p:cNvCxnSpPr>
            <a:cxnSpLocks/>
          </p:cNvCxnSpPr>
          <p:nvPr/>
        </p:nvCxnSpPr>
        <p:spPr>
          <a:xfrm flipV="1">
            <a:off x="3642610" y="5698287"/>
            <a:ext cx="1933731" cy="1291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Skupina 49">
            <a:extLst>
              <a:ext uri="{FF2B5EF4-FFF2-40B4-BE49-F238E27FC236}">
                <a16:creationId xmlns:a16="http://schemas.microsoft.com/office/drawing/2014/main" id="{CFAD4FC1-2996-4B91-9AD5-D2B380D53B4F}"/>
              </a:ext>
            </a:extLst>
          </p:cNvPr>
          <p:cNvGrpSpPr/>
          <p:nvPr/>
        </p:nvGrpSpPr>
        <p:grpSpPr>
          <a:xfrm>
            <a:off x="5518847" y="5213941"/>
            <a:ext cx="1039319" cy="644377"/>
            <a:chOff x="6954186" y="779689"/>
            <a:chExt cx="1039319" cy="644377"/>
          </a:xfrm>
        </p:grpSpPr>
        <p:sp>
          <p:nvSpPr>
            <p:cNvPr id="41" name="Ovál 40">
              <a:extLst>
                <a:ext uri="{FF2B5EF4-FFF2-40B4-BE49-F238E27FC236}">
                  <a16:creationId xmlns:a16="http://schemas.microsoft.com/office/drawing/2014/main" id="{F788D1D3-CFD0-404C-AFEE-90798608BB35}"/>
                </a:ext>
              </a:extLst>
            </p:cNvPr>
            <p:cNvSpPr/>
            <p:nvPr/>
          </p:nvSpPr>
          <p:spPr>
            <a:xfrm>
              <a:off x="6985416" y="1192726"/>
              <a:ext cx="224853" cy="23134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>
              <a:extLst>
                <a:ext uri="{FF2B5EF4-FFF2-40B4-BE49-F238E27FC236}">
                  <a16:creationId xmlns:a16="http://schemas.microsoft.com/office/drawing/2014/main" id="{7C27BAD8-6CB5-419C-87D3-4DC327572D4B}"/>
                </a:ext>
              </a:extLst>
            </p:cNvPr>
            <p:cNvSpPr/>
            <p:nvPr/>
          </p:nvSpPr>
          <p:spPr>
            <a:xfrm>
              <a:off x="7737423" y="1192726"/>
              <a:ext cx="224853" cy="23134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>
              <a:extLst>
                <a:ext uri="{FF2B5EF4-FFF2-40B4-BE49-F238E27FC236}">
                  <a16:creationId xmlns:a16="http://schemas.microsoft.com/office/drawing/2014/main" id="{707AEB91-DAFC-479D-9119-51A2BC82601E}"/>
                </a:ext>
              </a:extLst>
            </p:cNvPr>
            <p:cNvCxnSpPr/>
            <p:nvPr/>
          </p:nvCxnSpPr>
          <p:spPr>
            <a:xfrm flipH="1">
              <a:off x="6985416" y="1159713"/>
              <a:ext cx="224853" cy="26435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>
              <a:extLst>
                <a:ext uri="{FF2B5EF4-FFF2-40B4-BE49-F238E27FC236}">
                  <a16:creationId xmlns:a16="http://schemas.microsoft.com/office/drawing/2014/main" id="{829667EE-64BA-40BF-9FCC-3044E7407979}"/>
                </a:ext>
              </a:extLst>
            </p:cNvPr>
            <p:cNvCxnSpPr/>
            <p:nvPr/>
          </p:nvCxnSpPr>
          <p:spPr>
            <a:xfrm flipH="1">
              <a:off x="7737423" y="1159713"/>
              <a:ext cx="224853" cy="26435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Znak plus 46">
              <a:extLst>
                <a:ext uri="{FF2B5EF4-FFF2-40B4-BE49-F238E27FC236}">
                  <a16:creationId xmlns:a16="http://schemas.microsoft.com/office/drawing/2014/main" id="{5D722D4C-DFD9-421C-B12D-38C266D029C7}"/>
                </a:ext>
              </a:extLst>
            </p:cNvPr>
            <p:cNvSpPr/>
            <p:nvPr/>
          </p:nvSpPr>
          <p:spPr>
            <a:xfrm>
              <a:off x="6954186" y="779690"/>
              <a:ext cx="287312" cy="264353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Znak minus 48">
              <a:extLst>
                <a:ext uri="{FF2B5EF4-FFF2-40B4-BE49-F238E27FC236}">
                  <a16:creationId xmlns:a16="http://schemas.microsoft.com/office/drawing/2014/main" id="{A8A56B3A-D992-4936-80BF-F6F46AB51CC7}"/>
                </a:ext>
              </a:extLst>
            </p:cNvPr>
            <p:cNvSpPr/>
            <p:nvPr/>
          </p:nvSpPr>
          <p:spPr>
            <a:xfrm>
              <a:off x="7706193" y="779689"/>
              <a:ext cx="287312" cy="264353"/>
            </a:xfrm>
            <a:prstGeom prst="mathMin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" name="Ovál 50">
            <a:extLst>
              <a:ext uri="{FF2B5EF4-FFF2-40B4-BE49-F238E27FC236}">
                <a16:creationId xmlns:a16="http://schemas.microsoft.com/office/drawing/2014/main" id="{AD961AD1-412E-4768-927F-F8D9E1FD21EE}"/>
              </a:ext>
            </a:extLst>
          </p:cNvPr>
          <p:cNvSpPr/>
          <p:nvPr/>
        </p:nvSpPr>
        <p:spPr>
          <a:xfrm>
            <a:off x="7150526" y="4364216"/>
            <a:ext cx="914400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/>
              <a:t>M</a:t>
            </a:r>
          </a:p>
        </p:txBody>
      </p: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7D6E4AC9-E8FF-4ECB-8DB9-52220218FC91}"/>
              </a:ext>
            </a:extLst>
          </p:cNvPr>
          <p:cNvCxnSpPr/>
          <p:nvPr/>
        </p:nvCxnSpPr>
        <p:spPr>
          <a:xfrm>
            <a:off x="4288524" y="4087660"/>
            <a:ext cx="331920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932AC7F3-75DB-461A-AF6A-BA33FE30CA01}"/>
              </a:ext>
            </a:extLst>
          </p:cNvPr>
          <p:cNvCxnSpPr>
            <a:endCxn id="51" idx="0"/>
          </p:cNvCxnSpPr>
          <p:nvPr/>
        </p:nvCxnSpPr>
        <p:spPr>
          <a:xfrm>
            <a:off x="7607726" y="4087660"/>
            <a:ext cx="0" cy="2765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E75D7961-0FFF-497E-A94C-143327D05D80}"/>
              </a:ext>
            </a:extLst>
          </p:cNvPr>
          <p:cNvCxnSpPr>
            <a:cxnSpLocks/>
          </p:cNvCxnSpPr>
          <p:nvPr/>
        </p:nvCxnSpPr>
        <p:spPr>
          <a:xfrm flipV="1">
            <a:off x="6513696" y="5681780"/>
            <a:ext cx="1080789" cy="1650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91AC6F35-C680-4727-8267-771564322272}"/>
              </a:ext>
            </a:extLst>
          </p:cNvPr>
          <p:cNvCxnSpPr>
            <a:stCxn id="51" idx="4"/>
          </p:cNvCxnSpPr>
          <p:nvPr/>
        </p:nvCxnSpPr>
        <p:spPr>
          <a:xfrm>
            <a:off x="7607726" y="5278616"/>
            <a:ext cx="0" cy="41967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BD334EEA-0EE0-468A-919D-2995024345FC}"/>
              </a:ext>
            </a:extLst>
          </p:cNvPr>
          <p:cNvSpPr txBox="1"/>
          <p:nvPr/>
        </p:nvSpPr>
        <p:spPr>
          <a:xfrm>
            <a:off x="8090376" y="4324672"/>
            <a:ext cx="909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Řízený </a:t>
            </a:r>
          </a:p>
          <a:p>
            <a:r>
              <a:rPr lang="cs-CZ" sz="2000" dirty="0"/>
              <a:t>obvod</a:t>
            </a:r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1EA757CD-7253-4441-9C9F-D9B93E40BF78}"/>
              </a:ext>
            </a:extLst>
          </p:cNvPr>
          <p:cNvSpPr txBox="1"/>
          <p:nvPr/>
        </p:nvSpPr>
        <p:spPr>
          <a:xfrm>
            <a:off x="5692874" y="5973988"/>
            <a:ext cx="647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24 V</a:t>
            </a:r>
          </a:p>
        </p:txBody>
      </p:sp>
      <p:cxnSp>
        <p:nvCxnSpPr>
          <p:cNvPr id="64" name="Přímá spojnice 63">
            <a:extLst>
              <a:ext uri="{FF2B5EF4-FFF2-40B4-BE49-F238E27FC236}">
                <a16:creationId xmlns:a16="http://schemas.microsoft.com/office/drawing/2014/main" id="{F34921C5-7695-4787-A514-5C19FA370A15}"/>
              </a:ext>
            </a:extLst>
          </p:cNvPr>
          <p:cNvCxnSpPr>
            <a:cxnSpLocks/>
            <a:stCxn id="6" idx="6"/>
            <a:endCxn id="19" idx="0"/>
          </p:cNvCxnSpPr>
          <p:nvPr/>
        </p:nvCxnSpPr>
        <p:spPr>
          <a:xfrm flipV="1">
            <a:off x="2393586" y="5651267"/>
            <a:ext cx="512164" cy="10458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F81012F1-15FA-4CB3-8FDD-F11BD9A7ECB2}"/>
              </a:ext>
            </a:extLst>
          </p:cNvPr>
          <p:cNvSpPr txBox="1"/>
          <p:nvPr/>
        </p:nvSpPr>
        <p:spPr>
          <a:xfrm flipH="1">
            <a:off x="4889182" y="671513"/>
            <a:ext cx="67408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Elektromagnetické relé je příkladem využití</a:t>
            </a:r>
          </a:p>
          <a:p>
            <a:r>
              <a:rPr lang="cs-CZ" sz="2400" dirty="0"/>
              <a:t>elektromagnetu v  automatizačních zařízeních.</a:t>
            </a:r>
          </a:p>
        </p:txBody>
      </p:sp>
      <p:sp>
        <p:nvSpPr>
          <p:cNvPr id="67" name="Obdélník 66">
            <a:extLst>
              <a:ext uri="{FF2B5EF4-FFF2-40B4-BE49-F238E27FC236}">
                <a16:creationId xmlns:a16="http://schemas.microsoft.com/office/drawing/2014/main" id="{24AD5EA4-A02E-49F6-A378-F8EA91F3E5B1}"/>
              </a:ext>
            </a:extLst>
          </p:cNvPr>
          <p:cNvSpPr/>
          <p:nvPr/>
        </p:nvSpPr>
        <p:spPr>
          <a:xfrm>
            <a:off x="4889183" y="1502509"/>
            <a:ext cx="2718543" cy="483409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A9E07328-8190-4473-8A40-741C1CCE5CD0}"/>
              </a:ext>
            </a:extLst>
          </p:cNvPr>
          <p:cNvSpPr/>
          <p:nvPr/>
        </p:nvSpPr>
        <p:spPr>
          <a:xfrm>
            <a:off x="3641711" y="1023152"/>
            <a:ext cx="807612" cy="7210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sumační spojení 68">
            <a:extLst>
              <a:ext uri="{FF2B5EF4-FFF2-40B4-BE49-F238E27FC236}">
                <a16:creationId xmlns:a16="http://schemas.microsoft.com/office/drawing/2014/main" id="{C75F7004-95AD-48DE-8D3F-3AD90E985FC4}"/>
              </a:ext>
            </a:extLst>
          </p:cNvPr>
          <p:cNvSpPr/>
          <p:nvPr/>
        </p:nvSpPr>
        <p:spPr>
          <a:xfrm>
            <a:off x="6441442" y="4543458"/>
            <a:ext cx="612648" cy="612648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nice 70">
            <a:extLst>
              <a:ext uri="{FF2B5EF4-FFF2-40B4-BE49-F238E27FC236}">
                <a16:creationId xmlns:a16="http://schemas.microsoft.com/office/drawing/2014/main" id="{9C6D2443-9EF3-4FFC-9307-3B760A26C990}"/>
              </a:ext>
            </a:extLst>
          </p:cNvPr>
          <p:cNvCxnSpPr>
            <a:cxnSpLocks/>
            <a:endCxn id="69" idx="0"/>
          </p:cNvCxnSpPr>
          <p:nvPr/>
        </p:nvCxnSpPr>
        <p:spPr>
          <a:xfrm>
            <a:off x="6747766" y="4087660"/>
            <a:ext cx="0" cy="45579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>
            <a:extLst>
              <a:ext uri="{FF2B5EF4-FFF2-40B4-BE49-F238E27FC236}">
                <a16:creationId xmlns:a16="http://schemas.microsoft.com/office/drawing/2014/main" id="{CE4FDB55-402B-4F1B-8564-746B321A64EB}"/>
              </a:ext>
            </a:extLst>
          </p:cNvPr>
          <p:cNvCxnSpPr>
            <a:stCxn id="69" idx="4"/>
          </p:cNvCxnSpPr>
          <p:nvPr/>
        </p:nvCxnSpPr>
        <p:spPr>
          <a:xfrm>
            <a:off x="6747766" y="5156106"/>
            <a:ext cx="0" cy="56264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ál 74">
            <a:extLst>
              <a:ext uri="{FF2B5EF4-FFF2-40B4-BE49-F238E27FC236}">
                <a16:creationId xmlns:a16="http://schemas.microsoft.com/office/drawing/2014/main" id="{5B5AF1C0-4F34-4947-BE89-662B01D80BFB}"/>
              </a:ext>
            </a:extLst>
          </p:cNvPr>
          <p:cNvSpPr/>
          <p:nvPr/>
        </p:nvSpPr>
        <p:spPr>
          <a:xfrm>
            <a:off x="6669184" y="5597304"/>
            <a:ext cx="157163" cy="1714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>
            <a:extLst>
              <a:ext uri="{FF2B5EF4-FFF2-40B4-BE49-F238E27FC236}">
                <a16:creationId xmlns:a16="http://schemas.microsoft.com/office/drawing/2014/main" id="{7D8D790E-4BC5-49D7-8D2A-1D55764DE130}"/>
              </a:ext>
            </a:extLst>
          </p:cNvPr>
          <p:cNvSpPr/>
          <p:nvPr/>
        </p:nvSpPr>
        <p:spPr>
          <a:xfrm>
            <a:off x="6669184" y="4015343"/>
            <a:ext cx="157163" cy="1714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8" name="Obrázek 77" descr="Obsah obrázku objekt&#10;&#10;Popis byl vytvořen automaticky">
            <a:extLst>
              <a:ext uri="{FF2B5EF4-FFF2-40B4-BE49-F238E27FC236}">
                <a16:creationId xmlns:a16="http://schemas.microsoft.com/office/drawing/2014/main" id="{A191B148-F913-41A8-A3BC-7FA6C8BD9A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1190" y="483902"/>
            <a:ext cx="97109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83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75563F2E-D8A1-46AD-93A1-16C7D47DB824}"/>
              </a:ext>
            </a:extLst>
          </p:cNvPr>
          <p:cNvSpPr/>
          <p:nvPr/>
        </p:nvSpPr>
        <p:spPr>
          <a:xfrm>
            <a:off x="2211009" y="1664353"/>
            <a:ext cx="841947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Nogo. Wikimedia.org: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Circuit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breaker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10amps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2010-08-04 [cit. 2019-03-13].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2"/>
              </a:rPr>
              <a:t>https://commons.wikimedia.org/wiki/File:Circuit_breaker_10amps.jpg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E02127FB-B362-4964-A84A-CCC5DD93B45F}"/>
              </a:ext>
            </a:extLst>
          </p:cNvPr>
          <p:cNvSpPr/>
          <p:nvPr/>
        </p:nvSpPr>
        <p:spPr>
          <a:xfrm>
            <a:off x="2211009" y="2587683"/>
            <a:ext cx="86650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TARBELL,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Jared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Demolition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scrap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metal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2013-06-12 [cit. 2019-03-13].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generated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/9022357032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32A8C67A-46B8-40D4-BD0F-5A75E7D7C275}"/>
              </a:ext>
            </a:extLst>
          </p:cNvPr>
          <p:cNvSpPr txBox="1"/>
          <p:nvPr/>
        </p:nvSpPr>
        <p:spPr>
          <a:xfrm>
            <a:off x="2314575" y="914400"/>
            <a:ext cx="67463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Zdroje obrázků: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[cit. 2019-09-18]. Dostupné pod licencí Public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6B4F0107-73CE-4A24-9C2F-005C755EC3DA}"/>
              </a:ext>
            </a:extLst>
          </p:cNvPr>
          <p:cNvSpPr txBox="1"/>
          <p:nvPr/>
        </p:nvSpPr>
        <p:spPr>
          <a:xfrm>
            <a:off x="2314575" y="4241499"/>
            <a:ext cx="8362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Autorem obrázků na snímcích 2, 3, 4, 5, 6, 7, 8, 9, 10, 11, 12, 13, 15, 16, 17, 18,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19, 20, 21, 22, 23, 24, 25 je Zdeněk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Hanzelín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05058E4-5D61-498E-8E65-3DAF03313F89}"/>
              </a:ext>
            </a:extLst>
          </p:cNvPr>
          <p:cNvSpPr/>
          <p:nvPr/>
        </p:nvSpPr>
        <p:spPr>
          <a:xfrm>
            <a:off x="2314575" y="3510101"/>
            <a:ext cx="5352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http://www.clker.com/clipart-empty-open-hand.html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07C01BAA-4748-4358-A2E2-ECCD2C6966B3}"/>
              </a:ext>
            </a:extLst>
          </p:cNvPr>
          <p:cNvSpPr/>
          <p:nvPr/>
        </p:nvSpPr>
        <p:spPr>
          <a:xfrm>
            <a:off x="2314575" y="3879433"/>
            <a:ext cx="4185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http://www.clker.com/clipart-29208.html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E97CC6C4-4D30-4730-BA48-15592E3E1E96}"/>
              </a:ext>
            </a:extLst>
          </p:cNvPr>
          <p:cNvSpPr txBox="1"/>
          <p:nvPr/>
        </p:nvSpPr>
        <p:spPr>
          <a:xfrm>
            <a:off x="2186426" y="350692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4E5067F-5E5B-4331-8283-4FB387D47742}"/>
              </a:ext>
            </a:extLst>
          </p:cNvPr>
          <p:cNvSpPr txBox="1"/>
          <p:nvPr/>
        </p:nvSpPr>
        <p:spPr>
          <a:xfrm>
            <a:off x="2185413" y="3900465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DB44AA4B-8936-4556-A0BA-9BAC003A2581}"/>
              </a:ext>
            </a:extLst>
          </p:cNvPr>
          <p:cNvSpPr txBox="1"/>
          <p:nvPr/>
        </p:nvSpPr>
        <p:spPr>
          <a:xfrm>
            <a:off x="6304441" y="3865023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7E126A18-B485-4472-BC2A-554F79696C07}"/>
              </a:ext>
            </a:extLst>
          </p:cNvPr>
          <p:cNvSpPr txBox="1"/>
          <p:nvPr/>
        </p:nvSpPr>
        <p:spPr>
          <a:xfrm>
            <a:off x="7448773" y="3517245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5890860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823</Words>
  <Application>Microsoft Office PowerPoint</Application>
  <PresentationFormat>Širokoúhlá obrazovka</PresentationFormat>
  <Paragraphs>147</Paragraphs>
  <Slides>26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1" baseType="lpstr">
      <vt:lpstr>Arial</vt:lpstr>
      <vt:lpstr>Calibri</vt:lpstr>
      <vt:lpstr>Calibri Light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38</cp:revision>
  <dcterms:created xsi:type="dcterms:W3CDTF">2019-08-28T14:40:00Z</dcterms:created>
  <dcterms:modified xsi:type="dcterms:W3CDTF">2020-03-17T21:31:19Z</dcterms:modified>
</cp:coreProperties>
</file>