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70" r:id="rId3"/>
    <p:sldId id="271" r:id="rId4"/>
    <p:sldId id="272" r:id="rId5"/>
    <p:sldId id="273" r:id="rId6"/>
    <p:sldId id="274" r:id="rId7"/>
    <p:sldId id="275" r:id="rId8"/>
    <p:sldId id="276" r:id="rId9"/>
    <p:sldId id="277" r:id="rId10"/>
    <p:sldId id="278" r:id="rId11"/>
    <p:sldId id="279" r:id="rId12"/>
    <p:sldId id="280" r:id="rId13"/>
    <p:sldId id="281" r:id="rId14"/>
    <p:sldId id="282" r:id="rId15"/>
    <p:sldId id="283" r:id="rId16"/>
    <p:sldId id="284" r:id="rId17"/>
    <p:sldId id="285" r:id="rId18"/>
    <p:sldId id="286" r:id="rId19"/>
    <p:sldId id="287" r:id="rId20"/>
    <p:sldId id="288" r:id="rId21"/>
    <p:sldId id="289" r:id="rId22"/>
    <p:sldId id="290" r:id="rId23"/>
    <p:sldId id="291" r:id="rId24"/>
    <p:sldId id="257" r:id="rId25"/>
    <p:sldId id="292" r:id="rId26"/>
    <p:sldId id="293" r:id="rId27"/>
    <p:sldId id="256" r:id="rId28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47C34854-6AEC-4D65-B1B3-F38EF0BBD552}">
          <p14:sldIdLst>
            <p14:sldId id="266"/>
            <p14:sldId id="270"/>
            <p14:sldId id="271"/>
            <p14:sldId id="272"/>
            <p14:sldId id="273"/>
            <p14:sldId id="274"/>
            <p14:sldId id="275"/>
            <p14:sldId id="276"/>
            <p14:sldId id="277"/>
            <p14:sldId id="278"/>
            <p14:sldId id="279"/>
            <p14:sldId id="280"/>
            <p14:sldId id="281"/>
            <p14:sldId id="282"/>
            <p14:sldId id="283"/>
            <p14:sldId id="284"/>
            <p14:sldId id="285"/>
            <p14:sldId id="286"/>
            <p14:sldId id="287"/>
            <p14:sldId id="288"/>
            <p14:sldId id="289"/>
            <p14:sldId id="290"/>
            <p14:sldId id="291"/>
            <p14:sldId id="257"/>
            <p14:sldId id="292"/>
          </p14:sldIdLst>
        </p14:section>
        <p14:section name="Oddíl bez názvu" id="{8C003990-4B3A-4335-8B58-3A15294F733F}">
          <p14:sldIdLst>
            <p14:sldId id="293"/>
            <p14:sldId id="256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9C159B68-C10D-4F29-A004-D7DC4718C5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66DEBD62-C9FB-458B-A109-3FBD876E32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67083508-5BA3-4E3A-B430-6910A1C8F5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149D7-3E45-4F9D-BA2C-1824D11720E3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15BC5BCC-12A5-4975-99B0-B03D9986D1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98F04AFE-177A-420E-9A78-5C4C317737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9EC81-6507-4F99-A401-D0DA3D75EE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6251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B3623553-2E0B-4126-B551-05AA0E73CF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B6D3E626-B6F8-49BE-9224-1B1171564F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94BD942F-9A51-4B90-8030-9AC83DC3BA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149D7-3E45-4F9D-BA2C-1824D11720E3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5201C8DB-E976-44B3-AEB8-4CB29CAE00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1C58167D-8E87-4C47-A759-FFD7E5055F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9EC81-6507-4F99-A401-D0DA3D75EE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03919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CC915E0F-8538-43DF-8CE2-D4499D673A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5622EABD-FAE7-4698-99C4-112DAC0CD9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F300A079-C70D-4733-AD98-AF5BC7969C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149D7-3E45-4F9D-BA2C-1824D11720E3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9318AD21-F62A-402B-98A5-451D767AA7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1425072A-782A-4F0A-BA45-109A3490CB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9EC81-6507-4F99-A401-D0DA3D75EE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3880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86BB2064-634F-4CA6-BFD2-F435457506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5F779789-745D-4911-B7F1-A0B7860DB0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B60BD4B1-68CB-4321-BE76-A51FE93D91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E55E07C4-42CE-46F0-BB6A-4A4FD07B40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149D7-3E45-4F9D-BA2C-1824D11720E3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A0CDB38C-F4ED-49CC-96CC-11C537F056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813DBA14-C4B3-40D7-9798-55EFB46FD3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9EC81-6507-4F99-A401-D0DA3D75EE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2557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A4E60F29-B13B-4F36-953E-8111F86E42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09FF1E3C-FC89-463F-8D1A-B3972419DA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7F807D11-44BD-443D-AFF3-FAE65B445C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id="{B5450A64-0951-4897-AB1D-395C8B3FA91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id="{5AFC71F5-F680-49E6-86D7-3938228F787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id="{260D12F8-11D2-433A-94E1-11B97E2C12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149D7-3E45-4F9D-BA2C-1824D11720E3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id="{B954B536-E83C-4873-AEB8-4C000887BF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id="{99F48770-FF25-42F9-A9D5-C069C7D942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9EC81-6507-4F99-A401-D0DA3D75EE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26946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5E1A0B89-7198-4789-B1E1-08F3C68F0A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id="{0E4556AF-1FA6-456C-A584-D956A04EA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149D7-3E45-4F9D-BA2C-1824D11720E3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id="{B267FEBC-5051-4BEA-A27E-AE7F52A1CF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id="{0557937B-1F0A-49D2-B955-96ED3A1B48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9EC81-6507-4F99-A401-D0DA3D75EE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87740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id="{3042E9AD-5236-4D4F-9BEF-B995813A77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149D7-3E45-4F9D-BA2C-1824D11720E3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id="{BA21640A-8936-4836-B249-FC560BC100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ED57C246-8C45-42D0-80BA-39090676EE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9EC81-6507-4F99-A401-D0DA3D75EE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59877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6B4D4072-E695-497E-978B-1B9D954FEE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8F74A7AC-DEC3-4C2A-8D1A-6E18AC5D2D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38799C41-1A82-4514-8919-5437415090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43B0331A-E5D5-40BD-B201-0A3E441ACC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149D7-3E45-4F9D-BA2C-1824D11720E3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3CFD7A6D-5A6D-45D8-BB52-0DC35709CE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2D13FB40-5C9A-4460-8BCF-491A02F030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9EC81-6507-4F99-A401-D0DA3D75EE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64032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8492D97B-7484-4BDA-A5F9-5F8E920BD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id="{95D846BD-D290-4EC7-A633-73FE26E02C9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4CE9A376-ECC8-45A7-9434-99729B5DB4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8E7FC6B6-5674-4937-B824-20793F09FF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149D7-3E45-4F9D-BA2C-1824D11720E3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A8E5A104-F9BB-46F1-8E0A-600E8D8456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4FE8A7F9-8A92-4D43-87DB-5F5037F850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9EC81-6507-4F99-A401-D0DA3D75EE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2111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B8569C1E-7824-415D-8E05-CB31F8E7B3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FBFF44E5-852D-40F6-962F-2610528661C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0986AB3A-B468-47C0-87BE-EF9EFC6AC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149D7-3E45-4F9D-BA2C-1824D11720E3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819F1D0F-BD6A-46A6-AF6B-12F10218C3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77791E1A-CBED-4DD6-A299-D534B94504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9EC81-6507-4F99-A401-D0DA3D75EE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60508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id="{FFC0E380-AC6C-449A-9852-B5C9B4CB1C9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310D769C-65CE-43DA-8D14-8F22C328AB4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E8BD7DFA-5D50-4823-AF93-E2886B38F0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149D7-3E45-4F9D-BA2C-1824D11720E3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A86A950A-2CB3-4B24-9ED7-1A93296170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5DE69183-6904-42F0-B285-C8966B488B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9EC81-6507-4F99-A401-D0DA3D75EE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53431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id="{3D51C03D-9157-4C12-AEDD-61A9519F71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8966EF14-F28E-4360-8D25-20F4BBDEA3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2D45E7C6-C4B3-42C6-868C-EC4D3E1E12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149D7-3E45-4F9D-BA2C-1824D11720E3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BE3C81F7-BFEF-4A13-8212-90209D6F48A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2197606D-4490-49FA-A7E5-6FD90AB2A4B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E9EC81-6507-4F99-A401-D0DA3D75EE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32595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lker.com/clipart-3998.html" TargetMode="External"/><Relationship Id="rId13" Type="http://schemas.openxmlformats.org/officeDocument/2006/relationships/hyperlink" Target="http://www.clker.com/clipart-cupcake-11.html" TargetMode="External"/><Relationship Id="rId3" Type="http://schemas.openxmlformats.org/officeDocument/2006/relationships/hyperlink" Target="http://www.clker.com/clipart-thumbs-up-smiley.html" TargetMode="External"/><Relationship Id="rId7" Type="http://schemas.openxmlformats.org/officeDocument/2006/relationships/hyperlink" Target="http://www.clker.com/clipart-3984.html" TargetMode="External"/><Relationship Id="rId12" Type="http://schemas.openxmlformats.org/officeDocument/2006/relationships/hyperlink" Target="http://www.clker.com/clipart-tart-with-cherry.html" TargetMode="External"/><Relationship Id="rId2" Type="http://schemas.openxmlformats.org/officeDocument/2006/relationships/hyperlink" Target="http://www.clker.com/clipart-10213.html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clker.com/clipart-habanero-pepper.html" TargetMode="External"/><Relationship Id="rId11" Type="http://schemas.openxmlformats.org/officeDocument/2006/relationships/hyperlink" Target="http://www.clker.com/clipart-pink-cupcake-4.html" TargetMode="External"/><Relationship Id="rId5" Type="http://schemas.openxmlformats.org/officeDocument/2006/relationships/hyperlink" Target="http://www.clker.com/clipart-carrots-1.html" TargetMode="External"/><Relationship Id="rId10" Type="http://schemas.openxmlformats.org/officeDocument/2006/relationships/hyperlink" Target="http://www.clker.com/clipart-13221.html" TargetMode="External"/><Relationship Id="rId4" Type="http://schemas.openxmlformats.org/officeDocument/2006/relationships/hyperlink" Target="http://www.clker.com/clipart-standing-body-builder-carrying-weights.html" TargetMode="External"/><Relationship Id="rId9" Type="http://schemas.openxmlformats.org/officeDocument/2006/relationships/hyperlink" Target="http://www.clker.com/clipart-tomatoes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>
            <a:extLst>
              <a:ext uri="{FF2B5EF4-FFF2-40B4-BE49-F238E27FC236}">
                <a16:creationId xmlns:a16="http://schemas.microsoft.com/office/drawing/2014/main" id="{05848996-8813-4015-8C0A-815A40A23AED}"/>
              </a:ext>
            </a:extLst>
          </p:cNvPr>
          <p:cNvSpPr txBox="1"/>
          <p:nvPr/>
        </p:nvSpPr>
        <p:spPr>
          <a:xfrm>
            <a:off x="374310" y="3079224"/>
            <a:ext cx="760855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Sčítání a odčítání dvojciferných čísel</a:t>
            </a:r>
          </a:p>
        </p:txBody>
      </p:sp>
      <p:pic>
        <p:nvPicPr>
          <p:cNvPr id="3" name="Obrázek 2" descr="Obsah obrázku kreslení&#10;&#10;Popis byl vytvořen automaticky">
            <a:extLst>
              <a:ext uri="{FF2B5EF4-FFF2-40B4-BE49-F238E27FC236}">
                <a16:creationId xmlns:a16="http://schemas.microsoft.com/office/drawing/2014/main" id="{48590635-9E68-4108-B1AD-EF664D746FC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81081" y="401093"/>
            <a:ext cx="3376460" cy="4775279"/>
          </a:xfrm>
          <a:prstGeom prst="rect">
            <a:avLst/>
          </a:prstGeom>
        </p:spPr>
      </p:pic>
      <p:sp>
        <p:nvSpPr>
          <p:cNvPr id="6" name="TextovéPole 5">
            <a:extLst>
              <a:ext uri="{FF2B5EF4-FFF2-40B4-BE49-F238E27FC236}">
                <a16:creationId xmlns:a16="http://schemas.microsoft.com/office/drawing/2014/main" id="{2F81CC24-72FA-4FA9-B101-2761B441DE7F}"/>
              </a:ext>
            </a:extLst>
          </p:cNvPr>
          <p:cNvSpPr txBox="1"/>
          <p:nvPr/>
        </p:nvSpPr>
        <p:spPr>
          <a:xfrm rot="10800000">
            <a:off x="10451024" y="4675733"/>
            <a:ext cx="540533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/>
              <a:t>30+ 40</a:t>
            </a:r>
          </a:p>
        </p:txBody>
      </p:sp>
    </p:spTree>
    <p:extLst>
      <p:ext uri="{BB962C8B-B14F-4D97-AF65-F5344CB8AC3E}">
        <p14:creationId xmlns:p14="http://schemas.microsoft.com/office/powerpoint/2010/main" val="24952274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7DC16F5-23FB-4DDB-9189-22B563E33BA4}"/>
              </a:ext>
            </a:extLst>
          </p:cNvPr>
          <p:cNvSpPr txBox="1"/>
          <p:nvPr/>
        </p:nvSpPr>
        <p:spPr>
          <a:xfrm>
            <a:off x="1505678" y="3283928"/>
            <a:ext cx="320792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30 + 40  =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966348" y="1655568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A9BC4ACF-97D6-4785-BD6D-DAB30DD502EA}"/>
              </a:ext>
            </a:extLst>
          </p:cNvPr>
          <p:cNvSpPr txBox="1"/>
          <p:nvPr/>
        </p:nvSpPr>
        <p:spPr>
          <a:xfrm>
            <a:off x="4625921" y="3285770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7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C494D894-74B9-4A8C-A18C-F4084ED992DF}"/>
              </a:ext>
            </a:extLst>
          </p:cNvPr>
          <p:cNvSpPr txBox="1"/>
          <p:nvPr/>
        </p:nvSpPr>
        <p:spPr>
          <a:xfrm>
            <a:off x="5087348" y="328392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0</a:t>
            </a:r>
          </a:p>
        </p:txBody>
      </p:sp>
      <p:sp>
        <p:nvSpPr>
          <p:cNvPr id="44" name="Vývojový diagram: spojnice 43">
            <a:extLst>
              <a:ext uri="{FF2B5EF4-FFF2-40B4-BE49-F238E27FC236}">
                <a16:creationId xmlns:a16="http://schemas.microsoft.com/office/drawing/2014/main" id="{A0B8AAD0-7A9D-4DA6-B2A3-05E8DDC1990A}"/>
              </a:ext>
            </a:extLst>
          </p:cNvPr>
          <p:cNvSpPr/>
          <p:nvPr/>
        </p:nvSpPr>
        <p:spPr>
          <a:xfrm>
            <a:off x="1056502" y="473009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45">
            <a:extLst>
              <a:ext uri="{FF2B5EF4-FFF2-40B4-BE49-F238E27FC236}">
                <a16:creationId xmlns:a16="http://schemas.microsoft.com/office/drawing/2014/main" id="{1849E9AA-D5C8-481B-BD8E-551941297AA4}"/>
              </a:ext>
            </a:extLst>
          </p:cNvPr>
          <p:cNvSpPr/>
          <p:nvPr/>
        </p:nvSpPr>
        <p:spPr>
          <a:xfrm>
            <a:off x="8563994" y="49779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nice 46">
            <a:extLst>
              <a:ext uri="{FF2B5EF4-FFF2-40B4-BE49-F238E27FC236}">
                <a16:creationId xmlns:a16="http://schemas.microsoft.com/office/drawing/2014/main" id="{5DDC07A2-B894-44E9-AD20-F26729BF4A1A}"/>
              </a:ext>
            </a:extLst>
          </p:cNvPr>
          <p:cNvSpPr/>
          <p:nvPr/>
        </p:nvSpPr>
        <p:spPr>
          <a:xfrm>
            <a:off x="8044355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nice 47">
            <a:extLst>
              <a:ext uri="{FF2B5EF4-FFF2-40B4-BE49-F238E27FC236}">
                <a16:creationId xmlns:a16="http://schemas.microsoft.com/office/drawing/2014/main" id="{6543D13F-B5D0-4A09-9332-19159EB68099}"/>
              </a:ext>
            </a:extLst>
          </p:cNvPr>
          <p:cNvSpPr/>
          <p:nvPr/>
        </p:nvSpPr>
        <p:spPr>
          <a:xfrm>
            <a:off x="7527737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>
            <a:extLst>
              <a:ext uri="{FF2B5EF4-FFF2-40B4-BE49-F238E27FC236}">
                <a16:creationId xmlns:a16="http://schemas.microsoft.com/office/drawing/2014/main" id="{2FDCB98B-3879-473D-ABD4-3042C929688C}"/>
              </a:ext>
            </a:extLst>
          </p:cNvPr>
          <p:cNvSpPr/>
          <p:nvPr/>
        </p:nvSpPr>
        <p:spPr>
          <a:xfrm>
            <a:off x="699165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nice 49">
            <a:extLst>
              <a:ext uri="{FF2B5EF4-FFF2-40B4-BE49-F238E27FC236}">
                <a16:creationId xmlns:a16="http://schemas.microsoft.com/office/drawing/2014/main" id="{D12B2DF7-E76A-4F33-928E-98C00762A3C1}"/>
              </a:ext>
            </a:extLst>
          </p:cNvPr>
          <p:cNvSpPr/>
          <p:nvPr/>
        </p:nvSpPr>
        <p:spPr>
          <a:xfrm>
            <a:off x="6494288" y="47492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>
            <a:extLst>
              <a:ext uri="{FF2B5EF4-FFF2-40B4-BE49-F238E27FC236}">
                <a16:creationId xmlns:a16="http://schemas.microsoft.com/office/drawing/2014/main" id="{DAFD0DEA-0F15-4953-BB22-2B94BED0576C}"/>
              </a:ext>
            </a:extLst>
          </p:cNvPr>
          <p:cNvSpPr/>
          <p:nvPr/>
        </p:nvSpPr>
        <p:spPr>
          <a:xfrm>
            <a:off x="597767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>
            <a:extLst>
              <a:ext uri="{FF2B5EF4-FFF2-40B4-BE49-F238E27FC236}">
                <a16:creationId xmlns:a16="http://schemas.microsoft.com/office/drawing/2014/main" id="{23DA38D5-5ECA-4C45-9BDD-7A0B0CA5A60E}"/>
              </a:ext>
            </a:extLst>
          </p:cNvPr>
          <p:cNvSpPr/>
          <p:nvPr/>
        </p:nvSpPr>
        <p:spPr>
          <a:xfrm>
            <a:off x="5438835" y="47524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>
            <a:extLst>
              <a:ext uri="{FF2B5EF4-FFF2-40B4-BE49-F238E27FC236}">
                <a16:creationId xmlns:a16="http://schemas.microsoft.com/office/drawing/2014/main" id="{E7B650A3-614C-4810-BCB6-3D0637894DE1}"/>
              </a:ext>
            </a:extLst>
          </p:cNvPr>
          <p:cNvSpPr/>
          <p:nvPr/>
        </p:nvSpPr>
        <p:spPr>
          <a:xfrm>
            <a:off x="4890160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>
            <a:extLst>
              <a:ext uri="{FF2B5EF4-FFF2-40B4-BE49-F238E27FC236}">
                <a16:creationId xmlns:a16="http://schemas.microsoft.com/office/drawing/2014/main" id="{874742BE-3FFA-41A2-B016-29B88DD9A08E}"/>
              </a:ext>
            </a:extLst>
          </p:cNvPr>
          <p:cNvSpPr/>
          <p:nvPr/>
        </p:nvSpPr>
        <p:spPr>
          <a:xfrm>
            <a:off x="4370492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>
            <a:extLst>
              <a:ext uri="{FF2B5EF4-FFF2-40B4-BE49-F238E27FC236}">
                <a16:creationId xmlns:a16="http://schemas.microsoft.com/office/drawing/2014/main" id="{92E4648F-FE1D-4D29-9F41-8724E21A28EC}"/>
              </a:ext>
            </a:extLst>
          </p:cNvPr>
          <p:cNvSpPr/>
          <p:nvPr/>
        </p:nvSpPr>
        <p:spPr>
          <a:xfrm>
            <a:off x="3814882" y="49333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>
            <a:extLst>
              <a:ext uri="{FF2B5EF4-FFF2-40B4-BE49-F238E27FC236}">
                <a16:creationId xmlns:a16="http://schemas.microsoft.com/office/drawing/2014/main" id="{19E40941-229D-40F0-A5F4-6D16613AAC74}"/>
              </a:ext>
            </a:extLst>
          </p:cNvPr>
          <p:cNvSpPr/>
          <p:nvPr/>
        </p:nvSpPr>
        <p:spPr>
          <a:xfrm>
            <a:off x="3257252" y="47300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>
            <a:extLst>
              <a:ext uri="{FF2B5EF4-FFF2-40B4-BE49-F238E27FC236}">
                <a16:creationId xmlns:a16="http://schemas.microsoft.com/office/drawing/2014/main" id="{0BE025F0-7D8D-482B-84E9-36C118248D12}"/>
              </a:ext>
            </a:extLst>
          </p:cNvPr>
          <p:cNvSpPr/>
          <p:nvPr/>
        </p:nvSpPr>
        <p:spPr>
          <a:xfrm>
            <a:off x="2718417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>
            <a:extLst>
              <a:ext uri="{FF2B5EF4-FFF2-40B4-BE49-F238E27FC236}">
                <a16:creationId xmlns:a16="http://schemas.microsoft.com/office/drawing/2014/main" id="{EFCEFCDD-0B75-4E94-A303-D2E69F8C71F1}"/>
              </a:ext>
            </a:extLst>
          </p:cNvPr>
          <p:cNvSpPr/>
          <p:nvPr/>
        </p:nvSpPr>
        <p:spPr>
          <a:xfrm>
            <a:off x="2169742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spojnice 59">
            <a:extLst>
              <a:ext uri="{FF2B5EF4-FFF2-40B4-BE49-F238E27FC236}">
                <a16:creationId xmlns:a16="http://schemas.microsoft.com/office/drawing/2014/main" id="{71D54658-FCB2-41D4-B37D-AE4333A9312A}"/>
              </a:ext>
            </a:extLst>
          </p:cNvPr>
          <p:cNvSpPr/>
          <p:nvPr/>
        </p:nvSpPr>
        <p:spPr>
          <a:xfrm>
            <a:off x="1612948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>
            <a:extLst>
              <a:ext uri="{FF2B5EF4-FFF2-40B4-BE49-F238E27FC236}">
                <a16:creationId xmlns:a16="http://schemas.microsoft.com/office/drawing/2014/main" id="{9221BD42-DC06-4E1C-822A-F717EB5EE3AD}"/>
              </a:ext>
            </a:extLst>
          </p:cNvPr>
          <p:cNvSpPr txBox="1"/>
          <p:nvPr/>
        </p:nvSpPr>
        <p:spPr>
          <a:xfrm>
            <a:off x="1061326" y="-129316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63" name="Vývojový diagram: spojnice 62">
            <a:extLst>
              <a:ext uri="{FF2B5EF4-FFF2-40B4-BE49-F238E27FC236}">
                <a16:creationId xmlns:a16="http://schemas.microsoft.com/office/drawing/2014/main" id="{C4FE3610-E465-44DB-9D17-8976AF2409A5}"/>
              </a:ext>
            </a:extLst>
          </p:cNvPr>
          <p:cNvSpPr/>
          <p:nvPr/>
        </p:nvSpPr>
        <p:spPr>
          <a:xfrm>
            <a:off x="9112669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E7C2BB88-1B54-45B0-93BF-7AA9EFC6BE21}"/>
              </a:ext>
            </a:extLst>
          </p:cNvPr>
          <p:cNvSpPr txBox="1"/>
          <p:nvPr/>
        </p:nvSpPr>
        <p:spPr>
          <a:xfrm>
            <a:off x="8989249" y="-97684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65" name="TextovéPole 64">
            <a:extLst>
              <a:ext uri="{FF2B5EF4-FFF2-40B4-BE49-F238E27FC236}">
                <a16:creationId xmlns:a16="http://schemas.microsoft.com/office/drawing/2014/main" id="{C1C399BD-B139-435B-A27D-E5317BC999C2}"/>
              </a:ext>
            </a:extLst>
          </p:cNvPr>
          <p:cNvSpPr txBox="1"/>
          <p:nvPr/>
        </p:nvSpPr>
        <p:spPr>
          <a:xfrm>
            <a:off x="6382088" y="-91599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CDF45CF8-5173-4209-A3B3-E6B02374FA64}"/>
              </a:ext>
            </a:extLst>
          </p:cNvPr>
          <p:cNvSpPr txBox="1"/>
          <p:nvPr/>
        </p:nvSpPr>
        <p:spPr>
          <a:xfrm>
            <a:off x="3825786" y="-7201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2" name="Ovál 1">
            <a:extLst>
              <a:ext uri="{FF2B5EF4-FFF2-40B4-BE49-F238E27FC236}">
                <a16:creationId xmlns:a16="http://schemas.microsoft.com/office/drawing/2014/main" id="{0346C5A1-9D63-45BB-B1DC-B09B41D7509D}"/>
              </a:ext>
            </a:extLst>
          </p:cNvPr>
          <p:cNvSpPr/>
          <p:nvPr/>
        </p:nvSpPr>
        <p:spPr>
          <a:xfrm>
            <a:off x="6006453" y="1115999"/>
            <a:ext cx="5121739" cy="47261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8054665" y="118453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8972868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9894874" y="23695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10093405" y="34935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9278861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8248894" y="4867449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7167405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6237266" y="35740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6220161" y="247579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7136462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787E746E-602C-4B04-B27C-A267EA4E163C}"/>
              </a:ext>
            </a:extLst>
          </p:cNvPr>
          <p:cNvSpPr/>
          <p:nvPr/>
        </p:nvSpPr>
        <p:spPr>
          <a:xfrm>
            <a:off x="7525407" y="2508711"/>
            <a:ext cx="2098595" cy="1995411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39863959-BFF7-4AE9-B286-86CFCA2096D5}"/>
              </a:ext>
            </a:extLst>
          </p:cNvPr>
          <p:cNvSpPr txBox="1"/>
          <p:nvPr/>
        </p:nvSpPr>
        <p:spPr>
          <a:xfrm>
            <a:off x="9569869" y="68405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681468C1-960C-4533-A1A3-A16C34D1215E}"/>
              </a:ext>
            </a:extLst>
          </p:cNvPr>
          <p:cNvSpPr txBox="1"/>
          <p:nvPr/>
        </p:nvSpPr>
        <p:spPr>
          <a:xfrm>
            <a:off x="6933317" y="10612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9373A262-51C2-42BD-9AC0-A37033618AE8}"/>
              </a:ext>
            </a:extLst>
          </p:cNvPr>
          <p:cNvSpPr txBox="1"/>
          <p:nvPr/>
        </p:nvSpPr>
        <p:spPr>
          <a:xfrm>
            <a:off x="4135164" y="10241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689D1535-CC01-4A4D-979B-F76C0F1CEC86}"/>
              </a:ext>
            </a:extLst>
          </p:cNvPr>
          <p:cNvSpPr txBox="1"/>
          <p:nvPr/>
        </p:nvSpPr>
        <p:spPr>
          <a:xfrm>
            <a:off x="1402074" y="32633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pic>
        <p:nvPicPr>
          <p:cNvPr id="72" name="Obrázek 71" descr="Obsah obrázku kreslení&#10;&#10;Popis byl vytvořen automaticky">
            <a:extLst>
              <a:ext uri="{FF2B5EF4-FFF2-40B4-BE49-F238E27FC236}">
                <a16:creationId xmlns:a16="http://schemas.microsoft.com/office/drawing/2014/main" id="{6B103823-F866-4133-A2AC-BF4B5822A9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56337" y="2663149"/>
            <a:ext cx="1669667" cy="1686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0964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500"/>
                            </p:stCondLst>
                            <p:childTnLst>
                              <p:par>
                                <p:cTn id="9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500"/>
                            </p:stCondLst>
                            <p:childTnLst>
                              <p:par>
                                <p:cTn id="11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500"/>
                            </p:stCondLst>
                            <p:childTnLst>
                              <p:par>
                                <p:cTn id="12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1" grpId="0"/>
      <p:bldP spid="3" grpId="0"/>
      <p:bldP spid="10" grpId="0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3" grpId="0" animBg="1"/>
      <p:bldP spid="14" grpId="0" animBg="1"/>
      <p:bldP spid="1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7DC16F5-23FB-4DDB-9189-22B563E33BA4}"/>
              </a:ext>
            </a:extLst>
          </p:cNvPr>
          <p:cNvSpPr txBox="1"/>
          <p:nvPr/>
        </p:nvSpPr>
        <p:spPr>
          <a:xfrm>
            <a:off x="1505678" y="3283928"/>
            <a:ext cx="320792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50 + 40  =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966348" y="1655568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A9BC4ACF-97D6-4785-BD6D-DAB30DD502EA}"/>
              </a:ext>
            </a:extLst>
          </p:cNvPr>
          <p:cNvSpPr txBox="1"/>
          <p:nvPr/>
        </p:nvSpPr>
        <p:spPr>
          <a:xfrm>
            <a:off x="4625921" y="3285770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9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C494D894-74B9-4A8C-A18C-F4084ED992DF}"/>
              </a:ext>
            </a:extLst>
          </p:cNvPr>
          <p:cNvSpPr txBox="1"/>
          <p:nvPr/>
        </p:nvSpPr>
        <p:spPr>
          <a:xfrm>
            <a:off x="5087348" y="328392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0</a:t>
            </a:r>
          </a:p>
        </p:txBody>
      </p:sp>
      <p:sp>
        <p:nvSpPr>
          <p:cNvPr id="44" name="Vývojový diagram: spojnice 43">
            <a:extLst>
              <a:ext uri="{FF2B5EF4-FFF2-40B4-BE49-F238E27FC236}">
                <a16:creationId xmlns:a16="http://schemas.microsoft.com/office/drawing/2014/main" id="{A0B8AAD0-7A9D-4DA6-B2A3-05E8DDC1990A}"/>
              </a:ext>
            </a:extLst>
          </p:cNvPr>
          <p:cNvSpPr/>
          <p:nvPr/>
        </p:nvSpPr>
        <p:spPr>
          <a:xfrm>
            <a:off x="1056502" y="473009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45">
            <a:extLst>
              <a:ext uri="{FF2B5EF4-FFF2-40B4-BE49-F238E27FC236}">
                <a16:creationId xmlns:a16="http://schemas.microsoft.com/office/drawing/2014/main" id="{1849E9AA-D5C8-481B-BD8E-551941297AA4}"/>
              </a:ext>
            </a:extLst>
          </p:cNvPr>
          <p:cNvSpPr/>
          <p:nvPr/>
        </p:nvSpPr>
        <p:spPr>
          <a:xfrm>
            <a:off x="8563994" y="49779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nice 46">
            <a:extLst>
              <a:ext uri="{FF2B5EF4-FFF2-40B4-BE49-F238E27FC236}">
                <a16:creationId xmlns:a16="http://schemas.microsoft.com/office/drawing/2014/main" id="{5DDC07A2-B894-44E9-AD20-F26729BF4A1A}"/>
              </a:ext>
            </a:extLst>
          </p:cNvPr>
          <p:cNvSpPr/>
          <p:nvPr/>
        </p:nvSpPr>
        <p:spPr>
          <a:xfrm>
            <a:off x="8044355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nice 47">
            <a:extLst>
              <a:ext uri="{FF2B5EF4-FFF2-40B4-BE49-F238E27FC236}">
                <a16:creationId xmlns:a16="http://schemas.microsoft.com/office/drawing/2014/main" id="{6543D13F-B5D0-4A09-9332-19159EB68099}"/>
              </a:ext>
            </a:extLst>
          </p:cNvPr>
          <p:cNvSpPr/>
          <p:nvPr/>
        </p:nvSpPr>
        <p:spPr>
          <a:xfrm>
            <a:off x="7527737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>
            <a:extLst>
              <a:ext uri="{FF2B5EF4-FFF2-40B4-BE49-F238E27FC236}">
                <a16:creationId xmlns:a16="http://schemas.microsoft.com/office/drawing/2014/main" id="{2FDCB98B-3879-473D-ABD4-3042C929688C}"/>
              </a:ext>
            </a:extLst>
          </p:cNvPr>
          <p:cNvSpPr/>
          <p:nvPr/>
        </p:nvSpPr>
        <p:spPr>
          <a:xfrm>
            <a:off x="699165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nice 49">
            <a:extLst>
              <a:ext uri="{FF2B5EF4-FFF2-40B4-BE49-F238E27FC236}">
                <a16:creationId xmlns:a16="http://schemas.microsoft.com/office/drawing/2014/main" id="{D12B2DF7-E76A-4F33-928E-98C00762A3C1}"/>
              </a:ext>
            </a:extLst>
          </p:cNvPr>
          <p:cNvSpPr/>
          <p:nvPr/>
        </p:nvSpPr>
        <p:spPr>
          <a:xfrm>
            <a:off x="6494288" y="47492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>
            <a:extLst>
              <a:ext uri="{FF2B5EF4-FFF2-40B4-BE49-F238E27FC236}">
                <a16:creationId xmlns:a16="http://schemas.microsoft.com/office/drawing/2014/main" id="{DAFD0DEA-0F15-4953-BB22-2B94BED0576C}"/>
              </a:ext>
            </a:extLst>
          </p:cNvPr>
          <p:cNvSpPr/>
          <p:nvPr/>
        </p:nvSpPr>
        <p:spPr>
          <a:xfrm>
            <a:off x="597767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>
            <a:extLst>
              <a:ext uri="{FF2B5EF4-FFF2-40B4-BE49-F238E27FC236}">
                <a16:creationId xmlns:a16="http://schemas.microsoft.com/office/drawing/2014/main" id="{23DA38D5-5ECA-4C45-9BDD-7A0B0CA5A60E}"/>
              </a:ext>
            </a:extLst>
          </p:cNvPr>
          <p:cNvSpPr/>
          <p:nvPr/>
        </p:nvSpPr>
        <p:spPr>
          <a:xfrm>
            <a:off x="5438835" y="47524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>
            <a:extLst>
              <a:ext uri="{FF2B5EF4-FFF2-40B4-BE49-F238E27FC236}">
                <a16:creationId xmlns:a16="http://schemas.microsoft.com/office/drawing/2014/main" id="{E7B650A3-614C-4810-BCB6-3D0637894DE1}"/>
              </a:ext>
            </a:extLst>
          </p:cNvPr>
          <p:cNvSpPr/>
          <p:nvPr/>
        </p:nvSpPr>
        <p:spPr>
          <a:xfrm>
            <a:off x="4890160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>
            <a:extLst>
              <a:ext uri="{FF2B5EF4-FFF2-40B4-BE49-F238E27FC236}">
                <a16:creationId xmlns:a16="http://schemas.microsoft.com/office/drawing/2014/main" id="{874742BE-3FFA-41A2-B016-29B88DD9A08E}"/>
              </a:ext>
            </a:extLst>
          </p:cNvPr>
          <p:cNvSpPr/>
          <p:nvPr/>
        </p:nvSpPr>
        <p:spPr>
          <a:xfrm>
            <a:off x="4370492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>
            <a:extLst>
              <a:ext uri="{FF2B5EF4-FFF2-40B4-BE49-F238E27FC236}">
                <a16:creationId xmlns:a16="http://schemas.microsoft.com/office/drawing/2014/main" id="{92E4648F-FE1D-4D29-9F41-8724E21A28EC}"/>
              </a:ext>
            </a:extLst>
          </p:cNvPr>
          <p:cNvSpPr/>
          <p:nvPr/>
        </p:nvSpPr>
        <p:spPr>
          <a:xfrm>
            <a:off x="3814882" y="49333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>
            <a:extLst>
              <a:ext uri="{FF2B5EF4-FFF2-40B4-BE49-F238E27FC236}">
                <a16:creationId xmlns:a16="http://schemas.microsoft.com/office/drawing/2014/main" id="{19E40941-229D-40F0-A5F4-6D16613AAC74}"/>
              </a:ext>
            </a:extLst>
          </p:cNvPr>
          <p:cNvSpPr/>
          <p:nvPr/>
        </p:nvSpPr>
        <p:spPr>
          <a:xfrm>
            <a:off x="3257252" y="47300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>
            <a:extLst>
              <a:ext uri="{FF2B5EF4-FFF2-40B4-BE49-F238E27FC236}">
                <a16:creationId xmlns:a16="http://schemas.microsoft.com/office/drawing/2014/main" id="{0BE025F0-7D8D-482B-84E9-36C118248D12}"/>
              </a:ext>
            </a:extLst>
          </p:cNvPr>
          <p:cNvSpPr/>
          <p:nvPr/>
        </p:nvSpPr>
        <p:spPr>
          <a:xfrm>
            <a:off x="2718417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>
            <a:extLst>
              <a:ext uri="{FF2B5EF4-FFF2-40B4-BE49-F238E27FC236}">
                <a16:creationId xmlns:a16="http://schemas.microsoft.com/office/drawing/2014/main" id="{EFCEFCDD-0B75-4E94-A303-D2E69F8C71F1}"/>
              </a:ext>
            </a:extLst>
          </p:cNvPr>
          <p:cNvSpPr/>
          <p:nvPr/>
        </p:nvSpPr>
        <p:spPr>
          <a:xfrm>
            <a:off x="2169742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spojnice 59">
            <a:extLst>
              <a:ext uri="{FF2B5EF4-FFF2-40B4-BE49-F238E27FC236}">
                <a16:creationId xmlns:a16="http://schemas.microsoft.com/office/drawing/2014/main" id="{71D54658-FCB2-41D4-B37D-AE4333A9312A}"/>
              </a:ext>
            </a:extLst>
          </p:cNvPr>
          <p:cNvSpPr/>
          <p:nvPr/>
        </p:nvSpPr>
        <p:spPr>
          <a:xfrm>
            <a:off x="1612948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>
            <a:extLst>
              <a:ext uri="{FF2B5EF4-FFF2-40B4-BE49-F238E27FC236}">
                <a16:creationId xmlns:a16="http://schemas.microsoft.com/office/drawing/2014/main" id="{9221BD42-DC06-4E1C-822A-F717EB5EE3AD}"/>
              </a:ext>
            </a:extLst>
          </p:cNvPr>
          <p:cNvSpPr txBox="1"/>
          <p:nvPr/>
        </p:nvSpPr>
        <p:spPr>
          <a:xfrm>
            <a:off x="1061326" y="-129316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63" name="Vývojový diagram: spojnice 62">
            <a:extLst>
              <a:ext uri="{FF2B5EF4-FFF2-40B4-BE49-F238E27FC236}">
                <a16:creationId xmlns:a16="http://schemas.microsoft.com/office/drawing/2014/main" id="{C4FE3610-E465-44DB-9D17-8976AF2409A5}"/>
              </a:ext>
            </a:extLst>
          </p:cNvPr>
          <p:cNvSpPr/>
          <p:nvPr/>
        </p:nvSpPr>
        <p:spPr>
          <a:xfrm>
            <a:off x="9112669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E7C2BB88-1B54-45B0-93BF-7AA9EFC6BE21}"/>
              </a:ext>
            </a:extLst>
          </p:cNvPr>
          <p:cNvSpPr txBox="1"/>
          <p:nvPr/>
        </p:nvSpPr>
        <p:spPr>
          <a:xfrm>
            <a:off x="8989249" y="-97684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65" name="TextovéPole 64">
            <a:extLst>
              <a:ext uri="{FF2B5EF4-FFF2-40B4-BE49-F238E27FC236}">
                <a16:creationId xmlns:a16="http://schemas.microsoft.com/office/drawing/2014/main" id="{C1C399BD-B139-435B-A27D-E5317BC999C2}"/>
              </a:ext>
            </a:extLst>
          </p:cNvPr>
          <p:cNvSpPr txBox="1"/>
          <p:nvPr/>
        </p:nvSpPr>
        <p:spPr>
          <a:xfrm>
            <a:off x="6382088" y="-91599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CDF45CF8-5173-4209-A3B3-E6B02374FA64}"/>
              </a:ext>
            </a:extLst>
          </p:cNvPr>
          <p:cNvSpPr txBox="1"/>
          <p:nvPr/>
        </p:nvSpPr>
        <p:spPr>
          <a:xfrm>
            <a:off x="3825786" y="-7201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2" name="Ovál 1">
            <a:extLst>
              <a:ext uri="{FF2B5EF4-FFF2-40B4-BE49-F238E27FC236}">
                <a16:creationId xmlns:a16="http://schemas.microsoft.com/office/drawing/2014/main" id="{0346C5A1-9D63-45BB-B1DC-B09B41D7509D}"/>
              </a:ext>
            </a:extLst>
          </p:cNvPr>
          <p:cNvSpPr/>
          <p:nvPr/>
        </p:nvSpPr>
        <p:spPr>
          <a:xfrm>
            <a:off x="6006453" y="1115999"/>
            <a:ext cx="5121739" cy="47261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8054665" y="118453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8972868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9894874" y="23695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10093405" y="34935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9278861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8248894" y="4867449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7167405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6237266" y="35740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6220161" y="247579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7136462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787E746E-602C-4B04-B27C-A267EA4E163C}"/>
              </a:ext>
            </a:extLst>
          </p:cNvPr>
          <p:cNvSpPr/>
          <p:nvPr/>
        </p:nvSpPr>
        <p:spPr>
          <a:xfrm>
            <a:off x="7525407" y="2508711"/>
            <a:ext cx="2098595" cy="1995411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39863959-BFF7-4AE9-B286-86CFCA2096D5}"/>
              </a:ext>
            </a:extLst>
          </p:cNvPr>
          <p:cNvSpPr txBox="1"/>
          <p:nvPr/>
        </p:nvSpPr>
        <p:spPr>
          <a:xfrm>
            <a:off x="9569869" y="68405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681468C1-960C-4533-A1A3-A16C34D1215E}"/>
              </a:ext>
            </a:extLst>
          </p:cNvPr>
          <p:cNvSpPr txBox="1"/>
          <p:nvPr/>
        </p:nvSpPr>
        <p:spPr>
          <a:xfrm>
            <a:off x="6933317" y="10612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9373A262-51C2-42BD-9AC0-A37033618AE8}"/>
              </a:ext>
            </a:extLst>
          </p:cNvPr>
          <p:cNvSpPr txBox="1"/>
          <p:nvPr/>
        </p:nvSpPr>
        <p:spPr>
          <a:xfrm>
            <a:off x="4135164" y="10241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689D1535-CC01-4A4D-979B-F76C0F1CEC86}"/>
              </a:ext>
            </a:extLst>
          </p:cNvPr>
          <p:cNvSpPr txBox="1"/>
          <p:nvPr/>
        </p:nvSpPr>
        <p:spPr>
          <a:xfrm>
            <a:off x="1402074" y="32633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pic>
        <p:nvPicPr>
          <p:cNvPr id="72" name="Obrázek 71" descr="Obsah obrázku kreslení&#10;&#10;Popis byl vytvořen automaticky">
            <a:extLst>
              <a:ext uri="{FF2B5EF4-FFF2-40B4-BE49-F238E27FC236}">
                <a16:creationId xmlns:a16="http://schemas.microsoft.com/office/drawing/2014/main" id="{6B103823-F866-4133-A2AC-BF4B5822A9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56337" y="2663149"/>
            <a:ext cx="1669667" cy="1686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4590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0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500"/>
                            </p:stCondLst>
                            <p:childTnLst>
                              <p:par>
                                <p:cTn id="10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500"/>
                            </p:stCondLst>
                            <p:childTnLst>
                              <p:par>
                                <p:cTn id="11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500"/>
                            </p:stCondLst>
                            <p:childTnLst>
                              <p:par>
                                <p:cTn id="12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1" grpId="0"/>
      <p:bldP spid="3" grpId="0"/>
      <p:bldP spid="10" grpId="0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3" grpId="0" animBg="1"/>
      <p:bldP spid="14" grpId="0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7DC16F5-23FB-4DDB-9189-22B563E33BA4}"/>
              </a:ext>
            </a:extLst>
          </p:cNvPr>
          <p:cNvSpPr txBox="1"/>
          <p:nvPr/>
        </p:nvSpPr>
        <p:spPr>
          <a:xfrm>
            <a:off x="1505678" y="3283928"/>
            <a:ext cx="320792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10 + 20  =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966348" y="1655568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A9BC4ACF-97D6-4785-BD6D-DAB30DD502EA}"/>
              </a:ext>
            </a:extLst>
          </p:cNvPr>
          <p:cNvSpPr txBox="1"/>
          <p:nvPr/>
        </p:nvSpPr>
        <p:spPr>
          <a:xfrm>
            <a:off x="4625921" y="3285770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3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C494D894-74B9-4A8C-A18C-F4084ED992DF}"/>
              </a:ext>
            </a:extLst>
          </p:cNvPr>
          <p:cNvSpPr txBox="1"/>
          <p:nvPr/>
        </p:nvSpPr>
        <p:spPr>
          <a:xfrm>
            <a:off x="5087348" y="328392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0</a:t>
            </a:r>
          </a:p>
        </p:txBody>
      </p:sp>
      <p:sp>
        <p:nvSpPr>
          <p:cNvPr id="44" name="Vývojový diagram: spojnice 43">
            <a:extLst>
              <a:ext uri="{FF2B5EF4-FFF2-40B4-BE49-F238E27FC236}">
                <a16:creationId xmlns:a16="http://schemas.microsoft.com/office/drawing/2014/main" id="{A0B8AAD0-7A9D-4DA6-B2A3-05E8DDC1990A}"/>
              </a:ext>
            </a:extLst>
          </p:cNvPr>
          <p:cNvSpPr/>
          <p:nvPr/>
        </p:nvSpPr>
        <p:spPr>
          <a:xfrm>
            <a:off x="1056502" y="473009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45">
            <a:extLst>
              <a:ext uri="{FF2B5EF4-FFF2-40B4-BE49-F238E27FC236}">
                <a16:creationId xmlns:a16="http://schemas.microsoft.com/office/drawing/2014/main" id="{1849E9AA-D5C8-481B-BD8E-551941297AA4}"/>
              </a:ext>
            </a:extLst>
          </p:cNvPr>
          <p:cNvSpPr/>
          <p:nvPr/>
        </p:nvSpPr>
        <p:spPr>
          <a:xfrm>
            <a:off x="8563994" y="49779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nice 46">
            <a:extLst>
              <a:ext uri="{FF2B5EF4-FFF2-40B4-BE49-F238E27FC236}">
                <a16:creationId xmlns:a16="http://schemas.microsoft.com/office/drawing/2014/main" id="{5DDC07A2-B894-44E9-AD20-F26729BF4A1A}"/>
              </a:ext>
            </a:extLst>
          </p:cNvPr>
          <p:cNvSpPr/>
          <p:nvPr/>
        </p:nvSpPr>
        <p:spPr>
          <a:xfrm>
            <a:off x="8044355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nice 47">
            <a:extLst>
              <a:ext uri="{FF2B5EF4-FFF2-40B4-BE49-F238E27FC236}">
                <a16:creationId xmlns:a16="http://schemas.microsoft.com/office/drawing/2014/main" id="{6543D13F-B5D0-4A09-9332-19159EB68099}"/>
              </a:ext>
            </a:extLst>
          </p:cNvPr>
          <p:cNvSpPr/>
          <p:nvPr/>
        </p:nvSpPr>
        <p:spPr>
          <a:xfrm>
            <a:off x="7527737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>
            <a:extLst>
              <a:ext uri="{FF2B5EF4-FFF2-40B4-BE49-F238E27FC236}">
                <a16:creationId xmlns:a16="http://schemas.microsoft.com/office/drawing/2014/main" id="{2FDCB98B-3879-473D-ABD4-3042C929688C}"/>
              </a:ext>
            </a:extLst>
          </p:cNvPr>
          <p:cNvSpPr/>
          <p:nvPr/>
        </p:nvSpPr>
        <p:spPr>
          <a:xfrm>
            <a:off x="699165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nice 49">
            <a:extLst>
              <a:ext uri="{FF2B5EF4-FFF2-40B4-BE49-F238E27FC236}">
                <a16:creationId xmlns:a16="http://schemas.microsoft.com/office/drawing/2014/main" id="{D12B2DF7-E76A-4F33-928E-98C00762A3C1}"/>
              </a:ext>
            </a:extLst>
          </p:cNvPr>
          <p:cNvSpPr/>
          <p:nvPr/>
        </p:nvSpPr>
        <p:spPr>
          <a:xfrm>
            <a:off x="6494288" y="47492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>
            <a:extLst>
              <a:ext uri="{FF2B5EF4-FFF2-40B4-BE49-F238E27FC236}">
                <a16:creationId xmlns:a16="http://schemas.microsoft.com/office/drawing/2014/main" id="{DAFD0DEA-0F15-4953-BB22-2B94BED0576C}"/>
              </a:ext>
            </a:extLst>
          </p:cNvPr>
          <p:cNvSpPr/>
          <p:nvPr/>
        </p:nvSpPr>
        <p:spPr>
          <a:xfrm>
            <a:off x="597767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>
            <a:extLst>
              <a:ext uri="{FF2B5EF4-FFF2-40B4-BE49-F238E27FC236}">
                <a16:creationId xmlns:a16="http://schemas.microsoft.com/office/drawing/2014/main" id="{23DA38D5-5ECA-4C45-9BDD-7A0B0CA5A60E}"/>
              </a:ext>
            </a:extLst>
          </p:cNvPr>
          <p:cNvSpPr/>
          <p:nvPr/>
        </p:nvSpPr>
        <p:spPr>
          <a:xfrm>
            <a:off x="5438835" y="47524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>
            <a:extLst>
              <a:ext uri="{FF2B5EF4-FFF2-40B4-BE49-F238E27FC236}">
                <a16:creationId xmlns:a16="http://schemas.microsoft.com/office/drawing/2014/main" id="{E7B650A3-614C-4810-BCB6-3D0637894DE1}"/>
              </a:ext>
            </a:extLst>
          </p:cNvPr>
          <p:cNvSpPr/>
          <p:nvPr/>
        </p:nvSpPr>
        <p:spPr>
          <a:xfrm>
            <a:off x="4890160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>
            <a:extLst>
              <a:ext uri="{FF2B5EF4-FFF2-40B4-BE49-F238E27FC236}">
                <a16:creationId xmlns:a16="http://schemas.microsoft.com/office/drawing/2014/main" id="{874742BE-3FFA-41A2-B016-29B88DD9A08E}"/>
              </a:ext>
            </a:extLst>
          </p:cNvPr>
          <p:cNvSpPr/>
          <p:nvPr/>
        </p:nvSpPr>
        <p:spPr>
          <a:xfrm>
            <a:off x="4370492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>
            <a:extLst>
              <a:ext uri="{FF2B5EF4-FFF2-40B4-BE49-F238E27FC236}">
                <a16:creationId xmlns:a16="http://schemas.microsoft.com/office/drawing/2014/main" id="{92E4648F-FE1D-4D29-9F41-8724E21A28EC}"/>
              </a:ext>
            </a:extLst>
          </p:cNvPr>
          <p:cNvSpPr/>
          <p:nvPr/>
        </p:nvSpPr>
        <p:spPr>
          <a:xfrm>
            <a:off x="3814882" y="49333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>
            <a:extLst>
              <a:ext uri="{FF2B5EF4-FFF2-40B4-BE49-F238E27FC236}">
                <a16:creationId xmlns:a16="http://schemas.microsoft.com/office/drawing/2014/main" id="{19E40941-229D-40F0-A5F4-6D16613AAC74}"/>
              </a:ext>
            </a:extLst>
          </p:cNvPr>
          <p:cNvSpPr/>
          <p:nvPr/>
        </p:nvSpPr>
        <p:spPr>
          <a:xfrm>
            <a:off x="3257252" y="47300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>
            <a:extLst>
              <a:ext uri="{FF2B5EF4-FFF2-40B4-BE49-F238E27FC236}">
                <a16:creationId xmlns:a16="http://schemas.microsoft.com/office/drawing/2014/main" id="{0BE025F0-7D8D-482B-84E9-36C118248D12}"/>
              </a:ext>
            </a:extLst>
          </p:cNvPr>
          <p:cNvSpPr/>
          <p:nvPr/>
        </p:nvSpPr>
        <p:spPr>
          <a:xfrm>
            <a:off x="2718417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>
            <a:extLst>
              <a:ext uri="{FF2B5EF4-FFF2-40B4-BE49-F238E27FC236}">
                <a16:creationId xmlns:a16="http://schemas.microsoft.com/office/drawing/2014/main" id="{EFCEFCDD-0B75-4E94-A303-D2E69F8C71F1}"/>
              </a:ext>
            </a:extLst>
          </p:cNvPr>
          <p:cNvSpPr/>
          <p:nvPr/>
        </p:nvSpPr>
        <p:spPr>
          <a:xfrm>
            <a:off x="2169742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spojnice 59">
            <a:extLst>
              <a:ext uri="{FF2B5EF4-FFF2-40B4-BE49-F238E27FC236}">
                <a16:creationId xmlns:a16="http://schemas.microsoft.com/office/drawing/2014/main" id="{71D54658-FCB2-41D4-B37D-AE4333A9312A}"/>
              </a:ext>
            </a:extLst>
          </p:cNvPr>
          <p:cNvSpPr/>
          <p:nvPr/>
        </p:nvSpPr>
        <p:spPr>
          <a:xfrm>
            <a:off x="1612948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>
            <a:extLst>
              <a:ext uri="{FF2B5EF4-FFF2-40B4-BE49-F238E27FC236}">
                <a16:creationId xmlns:a16="http://schemas.microsoft.com/office/drawing/2014/main" id="{9221BD42-DC06-4E1C-822A-F717EB5EE3AD}"/>
              </a:ext>
            </a:extLst>
          </p:cNvPr>
          <p:cNvSpPr txBox="1"/>
          <p:nvPr/>
        </p:nvSpPr>
        <p:spPr>
          <a:xfrm>
            <a:off x="1061326" y="-129316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63" name="Vývojový diagram: spojnice 62">
            <a:extLst>
              <a:ext uri="{FF2B5EF4-FFF2-40B4-BE49-F238E27FC236}">
                <a16:creationId xmlns:a16="http://schemas.microsoft.com/office/drawing/2014/main" id="{C4FE3610-E465-44DB-9D17-8976AF2409A5}"/>
              </a:ext>
            </a:extLst>
          </p:cNvPr>
          <p:cNvSpPr/>
          <p:nvPr/>
        </p:nvSpPr>
        <p:spPr>
          <a:xfrm>
            <a:off x="9112669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E7C2BB88-1B54-45B0-93BF-7AA9EFC6BE21}"/>
              </a:ext>
            </a:extLst>
          </p:cNvPr>
          <p:cNvSpPr txBox="1"/>
          <p:nvPr/>
        </p:nvSpPr>
        <p:spPr>
          <a:xfrm>
            <a:off x="8989249" y="-97684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65" name="TextovéPole 64">
            <a:extLst>
              <a:ext uri="{FF2B5EF4-FFF2-40B4-BE49-F238E27FC236}">
                <a16:creationId xmlns:a16="http://schemas.microsoft.com/office/drawing/2014/main" id="{C1C399BD-B139-435B-A27D-E5317BC999C2}"/>
              </a:ext>
            </a:extLst>
          </p:cNvPr>
          <p:cNvSpPr txBox="1"/>
          <p:nvPr/>
        </p:nvSpPr>
        <p:spPr>
          <a:xfrm>
            <a:off x="6382088" y="-91599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CDF45CF8-5173-4209-A3B3-E6B02374FA64}"/>
              </a:ext>
            </a:extLst>
          </p:cNvPr>
          <p:cNvSpPr txBox="1"/>
          <p:nvPr/>
        </p:nvSpPr>
        <p:spPr>
          <a:xfrm>
            <a:off x="3825786" y="-7201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2" name="Ovál 1">
            <a:extLst>
              <a:ext uri="{FF2B5EF4-FFF2-40B4-BE49-F238E27FC236}">
                <a16:creationId xmlns:a16="http://schemas.microsoft.com/office/drawing/2014/main" id="{0346C5A1-9D63-45BB-B1DC-B09B41D7509D}"/>
              </a:ext>
            </a:extLst>
          </p:cNvPr>
          <p:cNvSpPr/>
          <p:nvPr/>
        </p:nvSpPr>
        <p:spPr>
          <a:xfrm>
            <a:off x="6006453" y="1115999"/>
            <a:ext cx="5121739" cy="47261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8054665" y="118453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8972868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9894874" y="23695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10093405" y="34935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9278861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8248894" y="4867449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7167405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6237266" y="35740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6220161" y="247579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7136462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787E746E-602C-4B04-B27C-A267EA4E163C}"/>
              </a:ext>
            </a:extLst>
          </p:cNvPr>
          <p:cNvSpPr/>
          <p:nvPr/>
        </p:nvSpPr>
        <p:spPr>
          <a:xfrm>
            <a:off x="7525407" y="2508711"/>
            <a:ext cx="2098595" cy="1995411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39863959-BFF7-4AE9-B286-86CFCA2096D5}"/>
              </a:ext>
            </a:extLst>
          </p:cNvPr>
          <p:cNvSpPr txBox="1"/>
          <p:nvPr/>
        </p:nvSpPr>
        <p:spPr>
          <a:xfrm>
            <a:off x="9569869" y="68405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681468C1-960C-4533-A1A3-A16C34D1215E}"/>
              </a:ext>
            </a:extLst>
          </p:cNvPr>
          <p:cNvSpPr txBox="1"/>
          <p:nvPr/>
        </p:nvSpPr>
        <p:spPr>
          <a:xfrm>
            <a:off x="6933317" y="10612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9373A262-51C2-42BD-9AC0-A37033618AE8}"/>
              </a:ext>
            </a:extLst>
          </p:cNvPr>
          <p:cNvSpPr txBox="1"/>
          <p:nvPr/>
        </p:nvSpPr>
        <p:spPr>
          <a:xfrm>
            <a:off x="4135164" y="10241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689D1535-CC01-4A4D-979B-F76C0F1CEC86}"/>
              </a:ext>
            </a:extLst>
          </p:cNvPr>
          <p:cNvSpPr txBox="1"/>
          <p:nvPr/>
        </p:nvSpPr>
        <p:spPr>
          <a:xfrm>
            <a:off x="1402074" y="32633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pic>
        <p:nvPicPr>
          <p:cNvPr id="72" name="Obrázek 71" descr="Obsah obrázku kreslení&#10;&#10;Popis byl vytvořen automaticky">
            <a:extLst>
              <a:ext uri="{FF2B5EF4-FFF2-40B4-BE49-F238E27FC236}">
                <a16:creationId xmlns:a16="http://schemas.microsoft.com/office/drawing/2014/main" id="{6B103823-F866-4133-A2AC-BF4B5822A9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56337" y="2663149"/>
            <a:ext cx="1669667" cy="1686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3587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500"/>
                            </p:stCondLst>
                            <p:childTnLst>
                              <p:par>
                                <p:cTn id="8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500"/>
                            </p:stCondLst>
                            <p:childTnLst>
                              <p:par>
                                <p:cTn id="11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500"/>
                            </p:stCondLst>
                            <p:childTnLst>
                              <p:par>
                                <p:cTn id="12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1" grpId="0"/>
      <p:bldP spid="3" grpId="0"/>
      <p:bldP spid="10" grpId="0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3" grpId="0" animBg="1"/>
      <p:bldP spid="14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543554" y="5274018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7DC16F5-23FB-4DDB-9189-22B563E33BA4}"/>
              </a:ext>
            </a:extLst>
          </p:cNvPr>
          <p:cNvSpPr txBox="1"/>
          <p:nvPr/>
        </p:nvSpPr>
        <p:spPr>
          <a:xfrm>
            <a:off x="1505678" y="3283928"/>
            <a:ext cx="320792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10 + 70  =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966348" y="1655568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A9BC4ACF-97D6-4785-BD6D-DAB30DD502EA}"/>
              </a:ext>
            </a:extLst>
          </p:cNvPr>
          <p:cNvSpPr txBox="1"/>
          <p:nvPr/>
        </p:nvSpPr>
        <p:spPr>
          <a:xfrm>
            <a:off x="4625921" y="3285770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8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C494D894-74B9-4A8C-A18C-F4084ED992DF}"/>
              </a:ext>
            </a:extLst>
          </p:cNvPr>
          <p:cNvSpPr txBox="1"/>
          <p:nvPr/>
        </p:nvSpPr>
        <p:spPr>
          <a:xfrm>
            <a:off x="5087348" y="328392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0</a:t>
            </a:r>
          </a:p>
        </p:txBody>
      </p:sp>
      <p:sp>
        <p:nvSpPr>
          <p:cNvPr id="44" name="Vývojový diagram: spojnice 43">
            <a:extLst>
              <a:ext uri="{FF2B5EF4-FFF2-40B4-BE49-F238E27FC236}">
                <a16:creationId xmlns:a16="http://schemas.microsoft.com/office/drawing/2014/main" id="{A0B8AAD0-7A9D-4DA6-B2A3-05E8DDC1990A}"/>
              </a:ext>
            </a:extLst>
          </p:cNvPr>
          <p:cNvSpPr/>
          <p:nvPr/>
        </p:nvSpPr>
        <p:spPr>
          <a:xfrm>
            <a:off x="1056502" y="473009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45">
            <a:extLst>
              <a:ext uri="{FF2B5EF4-FFF2-40B4-BE49-F238E27FC236}">
                <a16:creationId xmlns:a16="http://schemas.microsoft.com/office/drawing/2014/main" id="{1849E9AA-D5C8-481B-BD8E-551941297AA4}"/>
              </a:ext>
            </a:extLst>
          </p:cNvPr>
          <p:cNvSpPr/>
          <p:nvPr/>
        </p:nvSpPr>
        <p:spPr>
          <a:xfrm>
            <a:off x="8563994" y="49779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nice 46">
            <a:extLst>
              <a:ext uri="{FF2B5EF4-FFF2-40B4-BE49-F238E27FC236}">
                <a16:creationId xmlns:a16="http://schemas.microsoft.com/office/drawing/2014/main" id="{5DDC07A2-B894-44E9-AD20-F26729BF4A1A}"/>
              </a:ext>
            </a:extLst>
          </p:cNvPr>
          <p:cNvSpPr/>
          <p:nvPr/>
        </p:nvSpPr>
        <p:spPr>
          <a:xfrm>
            <a:off x="8044355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nice 47">
            <a:extLst>
              <a:ext uri="{FF2B5EF4-FFF2-40B4-BE49-F238E27FC236}">
                <a16:creationId xmlns:a16="http://schemas.microsoft.com/office/drawing/2014/main" id="{6543D13F-B5D0-4A09-9332-19159EB68099}"/>
              </a:ext>
            </a:extLst>
          </p:cNvPr>
          <p:cNvSpPr/>
          <p:nvPr/>
        </p:nvSpPr>
        <p:spPr>
          <a:xfrm>
            <a:off x="7527737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>
            <a:extLst>
              <a:ext uri="{FF2B5EF4-FFF2-40B4-BE49-F238E27FC236}">
                <a16:creationId xmlns:a16="http://schemas.microsoft.com/office/drawing/2014/main" id="{2FDCB98B-3879-473D-ABD4-3042C929688C}"/>
              </a:ext>
            </a:extLst>
          </p:cNvPr>
          <p:cNvSpPr/>
          <p:nvPr/>
        </p:nvSpPr>
        <p:spPr>
          <a:xfrm>
            <a:off x="699165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nice 49">
            <a:extLst>
              <a:ext uri="{FF2B5EF4-FFF2-40B4-BE49-F238E27FC236}">
                <a16:creationId xmlns:a16="http://schemas.microsoft.com/office/drawing/2014/main" id="{D12B2DF7-E76A-4F33-928E-98C00762A3C1}"/>
              </a:ext>
            </a:extLst>
          </p:cNvPr>
          <p:cNvSpPr/>
          <p:nvPr/>
        </p:nvSpPr>
        <p:spPr>
          <a:xfrm>
            <a:off x="6494288" y="47492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>
            <a:extLst>
              <a:ext uri="{FF2B5EF4-FFF2-40B4-BE49-F238E27FC236}">
                <a16:creationId xmlns:a16="http://schemas.microsoft.com/office/drawing/2014/main" id="{DAFD0DEA-0F15-4953-BB22-2B94BED0576C}"/>
              </a:ext>
            </a:extLst>
          </p:cNvPr>
          <p:cNvSpPr/>
          <p:nvPr/>
        </p:nvSpPr>
        <p:spPr>
          <a:xfrm>
            <a:off x="597767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>
            <a:extLst>
              <a:ext uri="{FF2B5EF4-FFF2-40B4-BE49-F238E27FC236}">
                <a16:creationId xmlns:a16="http://schemas.microsoft.com/office/drawing/2014/main" id="{23DA38D5-5ECA-4C45-9BDD-7A0B0CA5A60E}"/>
              </a:ext>
            </a:extLst>
          </p:cNvPr>
          <p:cNvSpPr/>
          <p:nvPr/>
        </p:nvSpPr>
        <p:spPr>
          <a:xfrm>
            <a:off x="5438835" y="47524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>
            <a:extLst>
              <a:ext uri="{FF2B5EF4-FFF2-40B4-BE49-F238E27FC236}">
                <a16:creationId xmlns:a16="http://schemas.microsoft.com/office/drawing/2014/main" id="{E7B650A3-614C-4810-BCB6-3D0637894DE1}"/>
              </a:ext>
            </a:extLst>
          </p:cNvPr>
          <p:cNvSpPr/>
          <p:nvPr/>
        </p:nvSpPr>
        <p:spPr>
          <a:xfrm>
            <a:off x="4890160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>
            <a:extLst>
              <a:ext uri="{FF2B5EF4-FFF2-40B4-BE49-F238E27FC236}">
                <a16:creationId xmlns:a16="http://schemas.microsoft.com/office/drawing/2014/main" id="{874742BE-3FFA-41A2-B016-29B88DD9A08E}"/>
              </a:ext>
            </a:extLst>
          </p:cNvPr>
          <p:cNvSpPr/>
          <p:nvPr/>
        </p:nvSpPr>
        <p:spPr>
          <a:xfrm>
            <a:off x="4370492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>
            <a:extLst>
              <a:ext uri="{FF2B5EF4-FFF2-40B4-BE49-F238E27FC236}">
                <a16:creationId xmlns:a16="http://schemas.microsoft.com/office/drawing/2014/main" id="{92E4648F-FE1D-4D29-9F41-8724E21A28EC}"/>
              </a:ext>
            </a:extLst>
          </p:cNvPr>
          <p:cNvSpPr/>
          <p:nvPr/>
        </p:nvSpPr>
        <p:spPr>
          <a:xfrm>
            <a:off x="3814882" y="49333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>
            <a:extLst>
              <a:ext uri="{FF2B5EF4-FFF2-40B4-BE49-F238E27FC236}">
                <a16:creationId xmlns:a16="http://schemas.microsoft.com/office/drawing/2014/main" id="{19E40941-229D-40F0-A5F4-6D16613AAC74}"/>
              </a:ext>
            </a:extLst>
          </p:cNvPr>
          <p:cNvSpPr/>
          <p:nvPr/>
        </p:nvSpPr>
        <p:spPr>
          <a:xfrm>
            <a:off x="3257252" y="47300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>
            <a:extLst>
              <a:ext uri="{FF2B5EF4-FFF2-40B4-BE49-F238E27FC236}">
                <a16:creationId xmlns:a16="http://schemas.microsoft.com/office/drawing/2014/main" id="{0BE025F0-7D8D-482B-84E9-36C118248D12}"/>
              </a:ext>
            </a:extLst>
          </p:cNvPr>
          <p:cNvSpPr/>
          <p:nvPr/>
        </p:nvSpPr>
        <p:spPr>
          <a:xfrm>
            <a:off x="2718417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>
            <a:extLst>
              <a:ext uri="{FF2B5EF4-FFF2-40B4-BE49-F238E27FC236}">
                <a16:creationId xmlns:a16="http://schemas.microsoft.com/office/drawing/2014/main" id="{EFCEFCDD-0B75-4E94-A303-D2E69F8C71F1}"/>
              </a:ext>
            </a:extLst>
          </p:cNvPr>
          <p:cNvSpPr/>
          <p:nvPr/>
        </p:nvSpPr>
        <p:spPr>
          <a:xfrm>
            <a:off x="2169742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spojnice 59">
            <a:extLst>
              <a:ext uri="{FF2B5EF4-FFF2-40B4-BE49-F238E27FC236}">
                <a16:creationId xmlns:a16="http://schemas.microsoft.com/office/drawing/2014/main" id="{71D54658-FCB2-41D4-B37D-AE4333A9312A}"/>
              </a:ext>
            </a:extLst>
          </p:cNvPr>
          <p:cNvSpPr/>
          <p:nvPr/>
        </p:nvSpPr>
        <p:spPr>
          <a:xfrm>
            <a:off x="1612948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>
            <a:extLst>
              <a:ext uri="{FF2B5EF4-FFF2-40B4-BE49-F238E27FC236}">
                <a16:creationId xmlns:a16="http://schemas.microsoft.com/office/drawing/2014/main" id="{9221BD42-DC06-4E1C-822A-F717EB5EE3AD}"/>
              </a:ext>
            </a:extLst>
          </p:cNvPr>
          <p:cNvSpPr txBox="1"/>
          <p:nvPr/>
        </p:nvSpPr>
        <p:spPr>
          <a:xfrm>
            <a:off x="1061326" y="-129316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63" name="Vývojový diagram: spojnice 62">
            <a:extLst>
              <a:ext uri="{FF2B5EF4-FFF2-40B4-BE49-F238E27FC236}">
                <a16:creationId xmlns:a16="http://schemas.microsoft.com/office/drawing/2014/main" id="{C4FE3610-E465-44DB-9D17-8976AF2409A5}"/>
              </a:ext>
            </a:extLst>
          </p:cNvPr>
          <p:cNvSpPr/>
          <p:nvPr/>
        </p:nvSpPr>
        <p:spPr>
          <a:xfrm>
            <a:off x="9112669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E7C2BB88-1B54-45B0-93BF-7AA9EFC6BE21}"/>
              </a:ext>
            </a:extLst>
          </p:cNvPr>
          <p:cNvSpPr txBox="1"/>
          <p:nvPr/>
        </p:nvSpPr>
        <p:spPr>
          <a:xfrm>
            <a:off x="8989249" y="-97684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65" name="TextovéPole 64">
            <a:extLst>
              <a:ext uri="{FF2B5EF4-FFF2-40B4-BE49-F238E27FC236}">
                <a16:creationId xmlns:a16="http://schemas.microsoft.com/office/drawing/2014/main" id="{C1C399BD-B139-435B-A27D-E5317BC999C2}"/>
              </a:ext>
            </a:extLst>
          </p:cNvPr>
          <p:cNvSpPr txBox="1"/>
          <p:nvPr/>
        </p:nvSpPr>
        <p:spPr>
          <a:xfrm>
            <a:off x="6382088" y="-91599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CDF45CF8-5173-4209-A3B3-E6B02374FA64}"/>
              </a:ext>
            </a:extLst>
          </p:cNvPr>
          <p:cNvSpPr txBox="1"/>
          <p:nvPr/>
        </p:nvSpPr>
        <p:spPr>
          <a:xfrm>
            <a:off x="3825786" y="-7201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2" name="Ovál 1">
            <a:extLst>
              <a:ext uri="{FF2B5EF4-FFF2-40B4-BE49-F238E27FC236}">
                <a16:creationId xmlns:a16="http://schemas.microsoft.com/office/drawing/2014/main" id="{0346C5A1-9D63-45BB-B1DC-B09B41D7509D}"/>
              </a:ext>
            </a:extLst>
          </p:cNvPr>
          <p:cNvSpPr/>
          <p:nvPr/>
        </p:nvSpPr>
        <p:spPr>
          <a:xfrm>
            <a:off x="6006453" y="1115999"/>
            <a:ext cx="5121739" cy="47261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8054665" y="118453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8972868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9894874" y="23695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10093405" y="34935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9278861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8248894" y="4867449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7167405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6237266" y="35740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6220161" y="247579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7136462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787E746E-602C-4B04-B27C-A267EA4E163C}"/>
              </a:ext>
            </a:extLst>
          </p:cNvPr>
          <p:cNvSpPr/>
          <p:nvPr/>
        </p:nvSpPr>
        <p:spPr>
          <a:xfrm>
            <a:off x="7525407" y="2508711"/>
            <a:ext cx="2098595" cy="1995411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39863959-BFF7-4AE9-B286-86CFCA2096D5}"/>
              </a:ext>
            </a:extLst>
          </p:cNvPr>
          <p:cNvSpPr txBox="1"/>
          <p:nvPr/>
        </p:nvSpPr>
        <p:spPr>
          <a:xfrm>
            <a:off x="9569869" y="68405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681468C1-960C-4533-A1A3-A16C34D1215E}"/>
              </a:ext>
            </a:extLst>
          </p:cNvPr>
          <p:cNvSpPr txBox="1"/>
          <p:nvPr/>
        </p:nvSpPr>
        <p:spPr>
          <a:xfrm>
            <a:off x="6933317" y="10612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9373A262-51C2-42BD-9AC0-A37033618AE8}"/>
              </a:ext>
            </a:extLst>
          </p:cNvPr>
          <p:cNvSpPr txBox="1"/>
          <p:nvPr/>
        </p:nvSpPr>
        <p:spPr>
          <a:xfrm>
            <a:off x="4135164" y="10241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689D1535-CC01-4A4D-979B-F76C0F1CEC86}"/>
              </a:ext>
            </a:extLst>
          </p:cNvPr>
          <p:cNvSpPr txBox="1"/>
          <p:nvPr/>
        </p:nvSpPr>
        <p:spPr>
          <a:xfrm>
            <a:off x="1402074" y="32633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pic>
        <p:nvPicPr>
          <p:cNvPr id="72" name="Obrázek 71" descr="Obsah obrázku kreslení&#10;&#10;Popis byl vytvořen automaticky">
            <a:extLst>
              <a:ext uri="{FF2B5EF4-FFF2-40B4-BE49-F238E27FC236}">
                <a16:creationId xmlns:a16="http://schemas.microsoft.com/office/drawing/2014/main" id="{6B103823-F866-4133-A2AC-BF4B5822A9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56337" y="2663149"/>
            <a:ext cx="1669667" cy="1686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5032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500"/>
                            </p:stCondLst>
                            <p:childTnLst>
                              <p:par>
                                <p:cTn id="10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500"/>
                            </p:stCondLst>
                            <p:childTnLst>
                              <p:par>
                                <p:cTn id="11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500"/>
                            </p:stCondLst>
                            <p:childTnLst>
                              <p:par>
                                <p:cTn id="12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1" grpId="0"/>
      <p:bldP spid="3" grpId="0"/>
      <p:bldP spid="10" grpId="0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3" grpId="0" animBg="1"/>
      <p:bldP spid="14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379687" y="5687415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7DC16F5-23FB-4DDB-9189-22B563E33BA4}"/>
              </a:ext>
            </a:extLst>
          </p:cNvPr>
          <p:cNvSpPr txBox="1"/>
          <p:nvPr/>
        </p:nvSpPr>
        <p:spPr>
          <a:xfrm>
            <a:off x="288890" y="5687415"/>
            <a:ext cx="608371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20 + 40 + 30 - 60  =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966348" y="1655568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A9BC4ACF-97D6-4785-BD6D-DAB30DD502EA}"/>
              </a:ext>
            </a:extLst>
          </p:cNvPr>
          <p:cNvSpPr txBox="1"/>
          <p:nvPr/>
        </p:nvSpPr>
        <p:spPr>
          <a:xfrm>
            <a:off x="6283996" y="5666883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3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C494D894-74B9-4A8C-A18C-F4084ED992DF}"/>
              </a:ext>
            </a:extLst>
          </p:cNvPr>
          <p:cNvSpPr txBox="1"/>
          <p:nvPr/>
        </p:nvSpPr>
        <p:spPr>
          <a:xfrm>
            <a:off x="6704552" y="5677149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0</a:t>
            </a:r>
          </a:p>
        </p:txBody>
      </p:sp>
      <p:sp>
        <p:nvSpPr>
          <p:cNvPr id="44" name="Vývojový diagram: spojnice 43">
            <a:extLst>
              <a:ext uri="{FF2B5EF4-FFF2-40B4-BE49-F238E27FC236}">
                <a16:creationId xmlns:a16="http://schemas.microsoft.com/office/drawing/2014/main" id="{A0B8AAD0-7A9D-4DA6-B2A3-05E8DDC1990A}"/>
              </a:ext>
            </a:extLst>
          </p:cNvPr>
          <p:cNvSpPr/>
          <p:nvPr/>
        </p:nvSpPr>
        <p:spPr>
          <a:xfrm>
            <a:off x="1056502" y="473009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45">
            <a:extLst>
              <a:ext uri="{FF2B5EF4-FFF2-40B4-BE49-F238E27FC236}">
                <a16:creationId xmlns:a16="http://schemas.microsoft.com/office/drawing/2014/main" id="{1849E9AA-D5C8-481B-BD8E-551941297AA4}"/>
              </a:ext>
            </a:extLst>
          </p:cNvPr>
          <p:cNvSpPr/>
          <p:nvPr/>
        </p:nvSpPr>
        <p:spPr>
          <a:xfrm>
            <a:off x="8563994" y="49779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nice 46">
            <a:extLst>
              <a:ext uri="{FF2B5EF4-FFF2-40B4-BE49-F238E27FC236}">
                <a16:creationId xmlns:a16="http://schemas.microsoft.com/office/drawing/2014/main" id="{5DDC07A2-B894-44E9-AD20-F26729BF4A1A}"/>
              </a:ext>
            </a:extLst>
          </p:cNvPr>
          <p:cNvSpPr/>
          <p:nvPr/>
        </p:nvSpPr>
        <p:spPr>
          <a:xfrm>
            <a:off x="8044355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nice 47">
            <a:extLst>
              <a:ext uri="{FF2B5EF4-FFF2-40B4-BE49-F238E27FC236}">
                <a16:creationId xmlns:a16="http://schemas.microsoft.com/office/drawing/2014/main" id="{6543D13F-B5D0-4A09-9332-19159EB68099}"/>
              </a:ext>
            </a:extLst>
          </p:cNvPr>
          <p:cNvSpPr/>
          <p:nvPr/>
        </p:nvSpPr>
        <p:spPr>
          <a:xfrm>
            <a:off x="7527737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>
            <a:extLst>
              <a:ext uri="{FF2B5EF4-FFF2-40B4-BE49-F238E27FC236}">
                <a16:creationId xmlns:a16="http://schemas.microsoft.com/office/drawing/2014/main" id="{2FDCB98B-3879-473D-ABD4-3042C929688C}"/>
              </a:ext>
            </a:extLst>
          </p:cNvPr>
          <p:cNvSpPr/>
          <p:nvPr/>
        </p:nvSpPr>
        <p:spPr>
          <a:xfrm>
            <a:off x="699165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nice 49">
            <a:extLst>
              <a:ext uri="{FF2B5EF4-FFF2-40B4-BE49-F238E27FC236}">
                <a16:creationId xmlns:a16="http://schemas.microsoft.com/office/drawing/2014/main" id="{D12B2DF7-E76A-4F33-928E-98C00762A3C1}"/>
              </a:ext>
            </a:extLst>
          </p:cNvPr>
          <p:cNvSpPr/>
          <p:nvPr/>
        </p:nvSpPr>
        <p:spPr>
          <a:xfrm>
            <a:off x="6494288" y="47492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>
            <a:extLst>
              <a:ext uri="{FF2B5EF4-FFF2-40B4-BE49-F238E27FC236}">
                <a16:creationId xmlns:a16="http://schemas.microsoft.com/office/drawing/2014/main" id="{DAFD0DEA-0F15-4953-BB22-2B94BED0576C}"/>
              </a:ext>
            </a:extLst>
          </p:cNvPr>
          <p:cNvSpPr/>
          <p:nvPr/>
        </p:nvSpPr>
        <p:spPr>
          <a:xfrm>
            <a:off x="597767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>
            <a:extLst>
              <a:ext uri="{FF2B5EF4-FFF2-40B4-BE49-F238E27FC236}">
                <a16:creationId xmlns:a16="http://schemas.microsoft.com/office/drawing/2014/main" id="{23DA38D5-5ECA-4C45-9BDD-7A0B0CA5A60E}"/>
              </a:ext>
            </a:extLst>
          </p:cNvPr>
          <p:cNvSpPr/>
          <p:nvPr/>
        </p:nvSpPr>
        <p:spPr>
          <a:xfrm>
            <a:off x="5438835" y="47524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>
            <a:extLst>
              <a:ext uri="{FF2B5EF4-FFF2-40B4-BE49-F238E27FC236}">
                <a16:creationId xmlns:a16="http://schemas.microsoft.com/office/drawing/2014/main" id="{E7B650A3-614C-4810-BCB6-3D0637894DE1}"/>
              </a:ext>
            </a:extLst>
          </p:cNvPr>
          <p:cNvSpPr/>
          <p:nvPr/>
        </p:nvSpPr>
        <p:spPr>
          <a:xfrm>
            <a:off x="4890160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>
            <a:extLst>
              <a:ext uri="{FF2B5EF4-FFF2-40B4-BE49-F238E27FC236}">
                <a16:creationId xmlns:a16="http://schemas.microsoft.com/office/drawing/2014/main" id="{874742BE-3FFA-41A2-B016-29B88DD9A08E}"/>
              </a:ext>
            </a:extLst>
          </p:cNvPr>
          <p:cNvSpPr/>
          <p:nvPr/>
        </p:nvSpPr>
        <p:spPr>
          <a:xfrm>
            <a:off x="4370492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>
            <a:extLst>
              <a:ext uri="{FF2B5EF4-FFF2-40B4-BE49-F238E27FC236}">
                <a16:creationId xmlns:a16="http://schemas.microsoft.com/office/drawing/2014/main" id="{92E4648F-FE1D-4D29-9F41-8724E21A28EC}"/>
              </a:ext>
            </a:extLst>
          </p:cNvPr>
          <p:cNvSpPr/>
          <p:nvPr/>
        </p:nvSpPr>
        <p:spPr>
          <a:xfrm>
            <a:off x="3814882" y="49333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>
            <a:extLst>
              <a:ext uri="{FF2B5EF4-FFF2-40B4-BE49-F238E27FC236}">
                <a16:creationId xmlns:a16="http://schemas.microsoft.com/office/drawing/2014/main" id="{19E40941-229D-40F0-A5F4-6D16613AAC74}"/>
              </a:ext>
            </a:extLst>
          </p:cNvPr>
          <p:cNvSpPr/>
          <p:nvPr/>
        </p:nvSpPr>
        <p:spPr>
          <a:xfrm>
            <a:off x="3257252" y="47300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>
            <a:extLst>
              <a:ext uri="{FF2B5EF4-FFF2-40B4-BE49-F238E27FC236}">
                <a16:creationId xmlns:a16="http://schemas.microsoft.com/office/drawing/2014/main" id="{0BE025F0-7D8D-482B-84E9-36C118248D12}"/>
              </a:ext>
            </a:extLst>
          </p:cNvPr>
          <p:cNvSpPr/>
          <p:nvPr/>
        </p:nvSpPr>
        <p:spPr>
          <a:xfrm>
            <a:off x="2718417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>
            <a:extLst>
              <a:ext uri="{FF2B5EF4-FFF2-40B4-BE49-F238E27FC236}">
                <a16:creationId xmlns:a16="http://schemas.microsoft.com/office/drawing/2014/main" id="{EFCEFCDD-0B75-4E94-A303-D2E69F8C71F1}"/>
              </a:ext>
            </a:extLst>
          </p:cNvPr>
          <p:cNvSpPr/>
          <p:nvPr/>
        </p:nvSpPr>
        <p:spPr>
          <a:xfrm>
            <a:off x="2169742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spojnice 59">
            <a:extLst>
              <a:ext uri="{FF2B5EF4-FFF2-40B4-BE49-F238E27FC236}">
                <a16:creationId xmlns:a16="http://schemas.microsoft.com/office/drawing/2014/main" id="{71D54658-FCB2-41D4-B37D-AE4333A9312A}"/>
              </a:ext>
            </a:extLst>
          </p:cNvPr>
          <p:cNvSpPr/>
          <p:nvPr/>
        </p:nvSpPr>
        <p:spPr>
          <a:xfrm>
            <a:off x="1612948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>
            <a:extLst>
              <a:ext uri="{FF2B5EF4-FFF2-40B4-BE49-F238E27FC236}">
                <a16:creationId xmlns:a16="http://schemas.microsoft.com/office/drawing/2014/main" id="{9221BD42-DC06-4E1C-822A-F717EB5EE3AD}"/>
              </a:ext>
            </a:extLst>
          </p:cNvPr>
          <p:cNvSpPr txBox="1"/>
          <p:nvPr/>
        </p:nvSpPr>
        <p:spPr>
          <a:xfrm>
            <a:off x="1061326" y="-129316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63" name="Vývojový diagram: spojnice 62">
            <a:extLst>
              <a:ext uri="{FF2B5EF4-FFF2-40B4-BE49-F238E27FC236}">
                <a16:creationId xmlns:a16="http://schemas.microsoft.com/office/drawing/2014/main" id="{C4FE3610-E465-44DB-9D17-8976AF2409A5}"/>
              </a:ext>
            </a:extLst>
          </p:cNvPr>
          <p:cNvSpPr/>
          <p:nvPr/>
        </p:nvSpPr>
        <p:spPr>
          <a:xfrm>
            <a:off x="9112669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E7C2BB88-1B54-45B0-93BF-7AA9EFC6BE21}"/>
              </a:ext>
            </a:extLst>
          </p:cNvPr>
          <p:cNvSpPr txBox="1"/>
          <p:nvPr/>
        </p:nvSpPr>
        <p:spPr>
          <a:xfrm>
            <a:off x="8989249" y="-97684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65" name="TextovéPole 64">
            <a:extLst>
              <a:ext uri="{FF2B5EF4-FFF2-40B4-BE49-F238E27FC236}">
                <a16:creationId xmlns:a16="http://schemas.microsoft.com/office/drawing/2014/main" id="{C1C399BD-B139-435B-A27D-E5317BC999C2}"/>
              </a:ext>
            </a:extLst>
          </p:cNvPr>
          <p:cNvSpPr txBox="1"/>
          <p:nvPr/>
        </p:nvSpPr>
        <p:spPr>
          <a:xfrm>
            <a:off x="6382088" y="-91599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CDF45CF8-5173-4209-A3B3-E6B02374FA64}"/>
              </a:ext>
            </a:extLst>
          </p:cNvPr>
          <p:cNvSpPr txBox="1"/>
          <p:nvPr/>
        </p:nvSpPr>
        <p:spPr>
          <a:xfrm>
            <a:off x="3825786" y="-7201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2" name="Ovál 1">
            <a:extLst>
              <a:ext uri="{FF2B5EF4-FFF2-40B4-BE49-F238E27FC236}">
                <a16:creationId xmlns:a16="http://schemas.microsoft.com/office/drawing/2014/main" id="{0346C5A1-9D63-45BB-B1DC-B09B41D7509D}"/>
              </a:ext>
            </a:extLst>
          </p:cNvPr>
          <p:cNvSpPr/>
          <p:nvPr/>
        </p:nvSpPr>
        <p:spPr>
          <a:xfrm>
            <a:off x="6006453" y="1115999"/>
            <a:ext cx="5121739" cy="47261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8054665" y="118453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8972868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9894874" y="23695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10093405" y="34935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9278861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8248894" y="4867449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7167405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6237266" y="35740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6220161" y="247579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7136462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787E746E-602C-4B04-B27C-A267EA4E163C}"/>
              </a:ext>
            </a:extLst>
          </p:cNvPr>
          <p:cNvSpPr/>
          <p:nvPr/>
        </p:nvSpPr>
        <p:spPr>
          <a:xfrm>
            <a:off x="7525407" y="2508711"/>
            <a:ext cx="2098595" cy="1995411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39863959-BFF7-4AE9-B286-86CFCA2096D5}"/>
              </a:ext>
            </a:extLst>
          </p:cNvPr>
          <p:cNvSpPr txBox="1"/>
          <p:nvPr/>
        </p:nvSpPr>
        <p:spPr>
          <a:xfrm>
            <a:off x="9569869" y="68405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681468C1-960C-4533-A1A3-A16C34D1215E}"/>
              </a:ext>
            </a:extLst>
          </p:cNvPr>
          <p:cNvSpPr txBox="1"/>
          <p:nvPr/>
        </p:nvSpPr>
        <p:spPr>
          <a:xfrm>
            <a:off x="6933317" y="10612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9373A262-51C2-42BD-9AC0-A37033618AE8}"/>
              </a:ext>
            </a:extLst>
          </p:cNvPr>
          <p:cNvSpPr txBox="1"/>
          <p:nvPr/>
        </p:nvSpPr>
        <p:spPr>
          <a:xfrm>
            <a:off x="4135164" y="10241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689D1535-CC01-4A4D-979B-F76C0F1CEC86}"/>
              </a:ext>
            </a:extLst>
          </p:cNvPr>
          <p:cNvSpPr txBox="1"/>
          <p:nvPr/>
        </p:nvSpPr>
        <p:spPr>
          <a:xfrm>
            <a:off x="1402074" y="32633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pic>
        <p:nvPicPr>
          <p:cNvPr id="72" name="Obrázek 71" descr="Obsah obrázku kreslení&#10;&#10;Popis byl vytvořen automaticky">
            <a:extLst>
              <a:ext uri="{FF2B5EF4-FFF2-40B4-BE49-F238E27FC236}">
                <a16:creationId xmlns:a16="http://schemas.microsoft.com/office/drawing/2014/main" id="{6B103823-F866-4133-A2AC-BF4B5822A9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56337" y="2663149"/>
            <a:ext cx="1669667" cy="1686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346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500"/>
                            </p:stCondLst>
                            <p:childTnLst>
                              <p:par>
                                <p:cTn id="8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500"/>
                            </p:stCondLst>
                            <p:childTnLst>
                              <p:par>
                                <p:cTn id="11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500"/>
                            </p:stCondLst>
                            <p:childTnLst>
                              <p:par>
                                <p:cTn id="12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1" grpId="0"/>
      <p:bldP spid="3" grpId="0"/>
      <p:bldP spid="10" grpId="0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3" grpId="0" animBg="1"/>
      <p:bldP spid="14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379687" y="5687415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7DC16F5-23FB-4DDB-9189-22B563E33BA4}"/>
              </a:ext>
            </a:extLst>
          </p:cNvPr>
          <p:cNvSpPr txBox="1"/>
          <p:nvPr/>
        </p:nvSpPr>
        <p:spPr>
          <a:xfrm>
            <a:off x="288890" y="5687415"/>
            <a:ext cx="623119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50 + 10 + 20 + 10  =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966348" y="1655568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A9BC4ACF-97D6-4785-BD6D-DAB30DD502EA}"/>
              </a:ext>
            </a:extLst>
          </p:cNvPr>
          <p:cNvSpPr txBox="1"/>
          <p:nvPr/>
        </p:nvSpPr>
        <p:spPr>
          <a:xfrm>
            <a:off x="6283996" y="5666883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9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C494D894-74B9-4A8C-A18C-F4084ED992DF}"/>
              </a:ext>
            </a:extLst>
          </p:cNvPr>
          <p:cNvSpPr txBox="1"/>
          <p:nvPr/>
        </p:nvSpPr>
        <p:spPr>
          <a:xfrm>
            <a:off x="6704552" y="5677149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0</a:t>
            </a:r>
          </a:p>
        </p:txBody>
      </p:sp>
      <p:sp>
        <p:nvSpPr>
          <p:cNvPr id="44" name="Vývojový diagram: spojnice 43">
            <a:extLst>
              <a:ext uri="{FF2B5EF4-FFF2-40B4-BE49-F238E27FC236}">
                <a16:creationId xmlns:a16="http://schemas.microsoft.com/office/drawing/2014/main" id="{A0B8AAD0-7A9D-4DA6-B2A3-05E8DDC1990A}"/>
              </a:ext>
            </a:extLst>
          </p:cNvPr>
          <p:cNvSpPr/>
          <p:nvPr/>
        </p:nvSpPr>
        <p:spPr>
          <a:xfrm>
            <a:off x="1056502" y="473009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45">
            <a:extLst>
              <a:ext uri="{FF2B5EF4-FFF2-40B4-BE49-F238E27FC236}">
                <a16:creationId xmlns:a16="http://schemas.microsoft.com/office/drawing/2014/main" id="{1849E9AA-D5C8-481B-BD8E-551941297AA4}"/>
              </a:ext>
            </a:extLst>
          </p:cNvPr>
          <p:cNvSpPr/>
          <p:nvPr/>
        </p:nvSpPr>
        <p:spPr>
          <a:xfrm>
            <a:off x="8563994" y="49779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nice 46">
            <a:extLst>
              <a:ext uri="{FF2B5EF4-FFF2-40B4-BE49-F238E27FC236}">
                <a16:creationId xmlns:a16="http://schemas.microsoft.com/office/drawing/2014/main" id="{5DDC07A2-B894-44E9-AD20-F26729BF4A1A}"/>
              </a:ext>
            </a:extLst>
          </p:cNvPr>
          <p:cNvSpPr/>
          <p:nvPr/>
        </p:nvSpPr>
        <p:spPr>
          <a:xfrm>
            <a:off x="8044355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nice 47">
            <a:extLst>
              <a:ext uri="{FF2B5EF4-FFF2-40B4-BE49-F238E27FC236}">
                <a16:creationId xmlns:a16="http://schemas.microsoft.com/office/drawing/2014/main" id="{6543D13F-B5D0-4A09-9332-19159EB68099}"/>
              </a:ext>
            </a:extLst>
          </p:cNvPr>
          <p:cNvSpPr/>
          <p:nvPr/>
        </p:nvSpPr>
        <p:spPr>
          <a:xfrm>
            <a:off x="7527737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>
            <a:extLst>
              <a:ext uri="{FF2B5EF4-FFF2-40B4-BE49-F238E27FC236}">
                <a16:creationId xmlns:a16="http://schemas.microsoft.com/office/drawing/2014/main" id="{2FDCB98B-3879-473D-ABD4-3042C929688C}"/>
              </a:ext>
            </a:extLst>
          </p:cNvPr>
          <p:cNvSpPr/>
          <p:nvPr/>
        </p:nvSpPr>
        <p:spPr>
          <a:xfrm>
            <a:off x="699165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nice 49">
            <a:extLst>
              <a:ext uri="{FF2B5EF4-FFF2-40B4-BE49-F238E27FC236}">
                <a16:creationId xmlns:a16="http://schemas.microsoft.com/office/drawing/2014/main" id="{D12B2DF7-E76A-4F33-928E-98C00762A3C1}"/>
              </a:ext>
            </a:extLst>
          </p:cNvPr>
          <p:cNvSpPr/>
          <p:nvPr/>
        </p:nvSpPr>
        <p:spPr>
          <a:xfrm>
            <a:off x="6494288" y="47492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>
            <a:extLst>
              <a:ext uri="{FF2B5EF4-FFF2-40B4-BE49-F238E27FC236}">
                <a16:creationId xmlns:a16="http://schemas.microsoft.com/office/drawing/2014/main" id="{DAFD0DEA-0F15-4953-BB22-2B94BED0576C}"/>
              </a:ext>
            </a:extLst>
          </p:cNvPr>
          <p:cNvSpPr/>
          <p:nvPr/>
        </p:nvSpPr>
        <p:spPr>
          <a:xfrm>
            <a:off x="597767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>
            <a:extLst>
              <a:ext uri="{FF2B5EF4-FFF2-40B4-BE49-F238E27FC236}">
                <a16:creationId xmlns:a16="http://schemas.microsoft.com/office/drawing/2014/main" id="{23DA38D5-5ECA-4C45-9BDD-7A0B0CA5A60E}"/>
              </a:ext>
            </a:extLst>
          </p:cNvPr>
          <p:cNvSpPr/>
          <p:nvPr/>
        </p:nvSpPr>
        <p:spPr>
          <a:xfrm>
            <a:off x="5438835" y="47524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>
            <a:extLst>
              <a:ext uri="{FF2B5EF4-FFF2-40B4-BE49-F238E27FC236}">
                <a16:creationId xmlns:a16="http://schemas.microsoft.com/office/drawing/2014/main" id="{E7B650A3-614C-4810-BCB6-3D0637894DE1}"/>
              </a:ext>
            </a:extLst>
          </p:cNvPr>
          <p:cNvSpPr/>
          <p:nvPr/>
        </p:nvSpPr>
        <p:spPr>
          <a:xfrm>
            <a:off x="4890160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>
            <a:extLst>
              <a:ext uri="{FF2B5EF4-FFF2-40B4-BE49-F238E27FC236}">
                <a16:creationId xmlns:a16="http://schemas.microsoft.com/office/drawing/2014/main" id="{874742BE-3FFA-41A2-B016-29B88DD9A08E}"/>
              </a:ext>
            </a:extLst>
          </p:cNvPr>
          <p:cNvSpPr/>
          <p:nvPr/>
        </p:nvSpPr>
        <p:spPr>
          <a:xfrm>
            <a:off x="4370492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>
            <a:extLst>
              <a:ext uri="{FF2B5EF4-FFF2-40B4-BE49-F238E27FC236}">
                <a16:creationId xmlns:a16="http://schemas.microsoft.com/office/drawing/2014/main" id="{92E4648F-FE1D-4D29-9F41-8724E21A28EC}"/>
              </a:ext>
            </a:extLst>
          </p:cNvPr>
          <p:cNvSpPr/>
          <p:nvPr/>
        </p:nvSpPr>
        <p:spPr>
          <a:xfrm>
            <a:off x="3814882" y="49333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>
            <a:extLst>
              <a:ext uri="{FF2B5EF4-FFF2-40B4-BE49-F238E27FC236}">
                <a16:creationId xmlns:a16="http://schemas.microsoft.com/office/drawing/2014/main" id="{19E40941-229D-40F0-A5F4-6D16613AAC74}"/>
              </a:ext>
            </a:extLst>
          </p:cNvPr>
          <p:cNvSpPr/>
          <p:nvPr/>
        </p:nvSpPr>
        <p:spPr>
          <a:xfrm>
            <a:off x="3257252" y="47300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>
            <a:extLst>
              <a:ext uri="{FF2B5EF4-FFF2-40B4-BE49-F238E27FC236}">
                <a16:creationId xmlns:a16="http://schemas.microsoft.com/office/drawing/2014/main" id="{0BE025F0-7D8D-482B-84E9-36C118248D12}"/>
              </a:ext>
            </a:extLst>
          </p:cNvPr>
          <p:cNvSpPr/>
          <p:nvPr/>
        </p:nvSpPr>
        <p:spPr>
          <a:xfrm>
            <a:off x="2718417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>
            <a:extLst>
              <a:ext uri="{FF2B5EF4-FFF2-40B4-BE49-F238E27FC236}">
                <a16:creationId xmlns:a16="http://schemas.microsoft.com/office/drawing/2014/main" id="{EFCEFCDD-0B75-4E94-A303-D2E69F8C71F1}"/>
              </a:ext>
            </a:extLst>
          </p:cNvPr>
          <p:cNvSpPr/>
          <p:nvPr/>
        </p:nvSpPr>
        <p:spPr>
          <a:xfrm>
            <a:off x="2169742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spojnice 59">
            <a:extLst>
              <a:ext uri="{FF2B5EF4-FFF2-40B4-BE49-F238E27FC236}">
                <a16:creationId xmlns:a16="http://schemas.microsoft.com/office/drawing/2014/main" id="{71D54658-FCB2-41D4-B37D-AE4333A9312A}"/>
              </a:ext>
            </a:extLst>
          </p:cNvPr>
          <p:cNvSpPr/>
          <p:nvPr/>
        </p:nvSpPr>
        <p:spPr>
          <a:xfrm>
            <a:off x="1612948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>
            <a:extLst>
              <a:ext uri="{FF2B5EF4-FFF2-40B4-BE49-F238E27FC236}">
                <a16:creationId xmlns:a16="http://schemas.microsoft.com/office/drawing/2014/main" id="{9221BD42-DC06-4E1C-822A-F717EB5EE3AD}"/>
              </a:ext>
            </a:extLst>
          </p:cNvPr>
          <p:cNvSpPr txBox="1"/>
          <p:nvPr/>
        </p:nvSpPr>
        <p:spPr>
          <a:xfrm>
            <a:off x="1061326" y="-129316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63" name="Vývojový diagram: spojnice 62">
            <a:extLst>
              <a:ext uri="{FF2B5EF4-FFF2-40B4-BE49-F238E27FC236}">
                <a16:creationId xmlns:a16="http://schemas.microsoft.com/office/drawing/2014/main" id="{C4FE3610-E465-44DB-9D17-8976AF2409A5}"/>
              </a:ext>
            </a:extLst>
          </p:cNvPr>
          <p:cNvSpPr/>
          <p:nvPr/>
        </p:nvSpPr>
        <p:spPr>
          <a:xfrm>
            <a:off x="9112669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E7C2BB88-1B54-45B0-93BF-7AA9EFC6BE21}"/>
              </a:ext>
            </a:extLst>
          </p:cNvPr>
          <p:cNvSpPr txBox="1"/>
          <p:nvPr/>
        </p:nvSpPr>
        <p:spPr>
          <a:xfrm>
            <a:off x="8989249" y="-97684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65" name="TextovéPole 64">
            <a:extLst>
              <a:ext uri="{FF2B5EF4-FFF2-40B4-BE49-F238E27FC236}">
                <a16:creationId xmlns:a16="http://schemas.microsoft.com/office/drawing/2014/main" id="{C1C399BD-B139-435B-A27D-E5317BC999C2}"/>
              </a:ext>
            </a:extLst>
          </p:cNvPr>
          <p:cNvSpPr txBox="1"/>
          <p:nvPr/>
        </p:nvSpPr>
        <p:spPr>
          <a:xfrm>
            <a:off x="6382088" y="-91599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CDF45CF8-5173-4209-A3B3-E6B02374FA64}"/>
              </a:ext>
            </a:extLst>
          </p:cNvPr>
          <p:cNvSpPr txBox="1"/>
          <p:nvPr/>
        </p:nvSpPr>
        <p:spPr>
          <a:xfrm>
            <a:off x="3825786" y="-7201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2" name="Ovál 1">
            <a:extLst>
              <a:ext uri="{FF2B5EF4-FFF2-40B4-BE49-F238E27FC236}">
                <a16:creationId xmlns:a16="http://schemas.microsoft.com/office/drawing/2014/main" id="{0346C5A1-9D63-45BB-B1DC-B09B41D7509D}"/>
              </a:ext>
            </a:extLst>
          </p:cNvPr>
          <p:cNvSpPr/>
          <p:nvPr/>
        </p:nvSpPr>
        <p:spPr>
          <a:xfrm>
            <a:off x="6006453" y="1115999"/>
            <a:ext cx="5121739" cy="47261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8054665" y="118453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8972868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9894874" y="23695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10093405" y="34935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9278861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8248894" y="4867449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7167405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6237266" y="35740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6220161" y="247579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7136462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787E746E-602C-4B04-B27C-A267EA4E163C}"/>
              </a:ext>
            </a:extLst>
          </p:cNvPr>
          <p:cNvSpPr/>
          <p:nvPr/>
        </p:nvSpPr>
        <p:spPr>
          <a:xfrm>
            <a:off x="7525407" y="2508711"/>
            <a:ext cx="2098595" cy="1995411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39863959-BFF7-4AE9-B286-86CFCA2096D5}"/>
              </a:ext>
            </a:extLst>
          </p:cNvPr>
          <p:cNvSpPr txBox="1"/>
          <p:nvPr/>
        </p:nvSpPr>
        <p:spPr>
          <a:xfrm>
            <a:off x="9569869" y="68405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681468C1-960C-4533-A1A3-A16C34D1215E}"/>
              </a:ext>
            </a:extLst>
          </p:cNvPr>
          <p:cNvSpPr txBox="1"/>
          <p:nvPr/>
        </p:nvSpPr>
        <p:spPr>
          <a:xfrm>
            <a:off x="6933317" y="10612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9373A262-51C2-42BD-9AC0-A37033618AE8}"/>
              </a:ext>
            </a:extLst>
          </p:cNvPr>
          <p:cNvSpPr txBox="1"/>
          <p:nvPr/>
        </p:nvSpPr>
        <p:spPr>
          <a:xfrm>
            <a:off x="4135164" y="10241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689D1535-CC01-4A4D-979B-F76C0F1CEC86}"/>
              </a:ext>
            </a:extLst>
          </p:cNvPr>
          <p:cNvSpPr txBox="1"/>
          <p:nvPr/>
        </p:nvSpPr>
        <p:spPr>
          <a:xfrm>
            <a:off x="1402074" y="32633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pic>
        <p:nvPicPr>
          <p:cNvPr id="72" name="Obrázek 71" descr="Obsah obrázku kreslení&#10;&#10;Popis byl vytvořen automaticky">
            <a:extLst>
              <a:ext uri="{FF2B5EF4-FFF2-40B4-BE49-F238E27FC236}">
                <a16:creationId xmlns:a16="http://schemas.microsoft.com/office/drawing/2014/main" id="{6B103823-F866-4133-A2AC-BF4B5822A9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56337" y="2663149"/>
            <a:ext cx="1669667" cy="1686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4725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0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500"/>
                            </p:stCondLst>
                            <p:childTnLst>
                              <p:par>
                                <p:cTn id="10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500"/>
                            </p:stCondLst>
                            <p:childTnLst>
                              <p:par>
                                <p:cTn id="11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500"/>
                            </p:stCondLst>
                            <p:childTnLst>
                              <p:par>
                                <p:cTn id="12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1" grpId="0"/>
      <p:bldP spid="3" grpId="0"/>
      <p:bldP spid="10" grpId="0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3" grpId="0" animBg="1"/>
      <p:bldP spid="14" grpId="0" animBg="1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379687" y="5687415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7DC16F5-23FB-4DDB-9189-22B563E33BA4}"/>
              </a:ext>
            </a:extLst>
          </p:cNvPr>
          <p:cNvSpPr txBox="1"/>
          <p:nvPr/>
        </p:nvSpPr>
        <p:spPr>
          <a:xfrm>
            <a:off x="288890" y="5687415"/>
            <a:ext cx="623119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20 + 10 + 30 + 30  =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966348" y="1655568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A9BC4ACF-97D6-4785-BD6D-DAB30DD502EA}"/>
              </a:ext>
            </a:extLst>
          </p:cNvPr>
          <p:cNvSpPr txBox="1"/>
          <p:nvPr/>
        </p:nvSpPr>
        <p:spPr>
          <a:xfrm>
            <a:off x="6283996" y="5666883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9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C494D894-74B9-4A8C-A18C-F4084ED992DF}"/>
              </a:ext>
            </a:extLst>
          </p:cNvPr>
          <p:cNvSpPr txBox="1"/>
          <p:nvPr/>
        </p:nvSpPr>
        <p:spPr>
          <a:xfrm>
            <a:off x="6704552" y="5677149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0</a:t>
            </a:r>
          </a:p>
        </p:txBody>
      </p:sp>
      <p:sp>
        <p:nvSpPr>
          <p:cNvPr id="44" name="Vývojový diagram: spojnice 43">
            <a:extLst>
              <a:ext uri="{FF2B5EF4-FFF2-40B4-BE49-F238E27FC236}">
                <a16:creationId xmlns:a16="http://schemas.microsoft.com/office/drawing/2014/main" id="{A0B8AAD0-7A9D-4DA6-B2A3-05E8DDC1990A}"/>
              </a:ext>
            </a:extLst>
          </p:cNvPr>
          <p:cNvSpPr/>
          <p:nvPr/>
        </p:nvSpPr>
        <p:spPr>
          <a:xfrm>
            <a:off x="1056502" y="473009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45">
            <a:extLst>
              <a:ext uri="{FF2B5EF4-FFF2-40B4-BE49-F238E27FC236}">
                <a16:creationId xmlns:a16="http://schemas.microsoft.com/office/drawing/2014/main" id="{1849E9AA-D5C8-481B-BD8E-551941297AA4}"/>
              </a:ext>
            </a:extLst>
          </p:cNvPr>
          <p:cNvSpPr/>
          <p:nvPr/>
        </p:nvSpPr>
        <p:spPr>
          <a:xfrm>
            <a:off x="8563994" y="49779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nice 46">
            <a:extLst>
              <a:ext uri="{FF2B5EF4-FFF2-40B4-BE49-F238E27FC236}">
                <a16:creationId xmlns:a16="http://schemas.microsoft.com/office/drawing/2014/main" id="{5DDC07A2-B894-44E9-AD20-F26729BF4A1A}"/>
              </a:ext>
            </a:extLst>
          </p:cNvPr>
          <p:cNvSpPr/>
          <p:nvPr/>
        </p:nvSpPr>
        <p:spPr>
          <a:xfrm>
            <a:off x="8044355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nice 47">
            <a:extLst>
              <a:ext uri="{FF2B5EF4-FFF2-40B4-BE49-F238E27FC236}">
                <a16:creationId xmlns:a16="http://schemas.microsoft.com/office/drawing/2014/main" id="{6543D13F-B5D0-4A09-9332-19159EB68099}"/>
              </a:ext>
            </a:extLst>
          </p:cNvPr>
          <p:cNvSpPr/>
          <p:nvPr/>
        </p:nvSpPr>
        <p:spPr>
          <a:xfrm>
            <a:off x="7527737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>
            <a:extLst>
              <a:ext uri="{FF2B5EF4-FFF2-40B4-BE49-F238E27FC236}">
                <a16:creationId xmlns:a16="http://schemas.microsoft.com/office/drawing/2014/main" id="{2FDCB98B-3879-473D-ABD4-3042C929688C}"/>
              </a:ext>
            </a:extLst>
          </p:cNvPr>
          <p:cNvSpPr/>
          <p:nvPr/>
        </p:nvSpPr>
        <p:spPr>
          <a:xfrm>
            <a:off x="699165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nice 49">
            <a:extLst>
              <a:ext uri="{FF2B5EF4-FFF2-40B4-BE49-F238E27FC236}">
                <a16:creationId xmlns:a16="http://schemas.microsoft.com/office/drawing/2014/main" id="{D12B2DF7-E76A-4F33-928E-98C00762A3C1}"/>
              </a:ext>
            </a:extLst>
          </p:cNvPr>
          <p:cNvSpPr/>
          <p:nvPr/>
        </p:nvSpPr>
        <p:spPr>
          <a:xfrm>
            <a:off x="6494288" y="47492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>
            <a:extLst>
              <a:ext uri="{FF2B5EF4-FFF2-40B4-BE49-F238E27FC236}">
                <a16:creationId xmlns:a16="http://schemas.microsoft.com/office/drawing/2014/main" id="{DAFD0DEA-0F15-4953-BB22-2B94BED0576C}"/>
              </a:ext>
            </a:extLst>
          </p:cNvPr>
          <p:cNvSpPr/>
          <p:nvPr/>
        </p:nvSpPr>
        <p:spPr>
          <a:xfrm>
            <a:off x="597767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>
            <a:extLst>
              <a:ext uri="{FF2B5EF4-FFF2-40B4-BE49-F238E27FC236}">
                <a16:creationId xmlns:a16="http://schemas.microsoft.com/office/drawing/2014/main" id="{23DA38D5-5ECA-4C45-9BDD-7A0B0CA5A60E}"/>
              </a:ext>
            </a:extLst>
          </p:cNvPr>
          <p:cNvSpPr/>
          <p:nvPr/>
        </p:nvSpPr>
        <p:spPr>
          <a:xfrm>
            <a:off x="5438835" y="47524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>
            <a:extLst>
              <a:ext uri="{FF2B5EF4-FFF2-40B4-BE49-F238E27FC236}">
                <a16:creationId xmlns:a16="http://schemas.microsoft.com/office/drawing/2014/main" id="{E7B650A3-614C-4810-BCB6-3D0637894DE1}"/>
              </a:ext>
            </a:extLst>
          </p:cNvPr>
          <p:cNvSpPr/>
          <p:nvPr/>
        </p:nvSpPr>
        <p:spPr>
          <a:xfrm>
            <a:off x="4890160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>
            <a:extLst>
              <a:ext uri="{FF2B5EF4-FFF2-40B4-BE49-F238E27FC236}">
                <a16:creationId xmlns:a16="http://schemas.microsoft.com/office/drawing/2014/main" id="{874742BE-3FFA-41A2-B016-29B88DD9A08E}"/>
              </a:ext>
            </a:extLst>
          </p:cNvPr>
          <p:cNvSpPr/>
          <p:nvPr/>
        </p:nvSpPr>
        <p:spPr>
          <a:xfrm>
            <a:off x="4370492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>
            <a:extLst>
              <a:ext uri="{FF2B5EF4-FFF2-40B4-BE49-F238E27FC236}">
                <a16:creationId xmlns:a16="http://schemas.microsoft.com/office/drawing/2014/main" id="{92E4648F-FE1D-4D29-9F41-8724E21A28EC}"/>
              </a:ext>
            </a:extLst>
          </p:cNvPr>
          <p:cNvSpPr/>
          <p:nvPr/>
        </p:nvSpPr>
        <p:spPr>
          <a:xfrm>
            <a:off x="3814882" y="49333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>
            <a:extLst>
              <a:ext uri="{FF2B5EF4-FFF2-40B4-BE49-F238E27FC236}">
                <a16:creationId xmlns:a16="http://schemas.microsoft.com/office/drawing/2014/main" id="{19E40941-229D-40F0-A5F4-6D16613AAC74}"/>
              </a:ext>
            </a:extLst>
          </p:cNvPr>
          <p:cNvSpPr/>
          <p:nvPr/>
        </p:nvSpPr>
        <p:spPr>
          <a:xfrm>
            <a:off x="3257252" y="47300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>
            <a:extLst>
              <a:ext uri="{FF2B5EF4-FFF2-40B4-BE49-F238E27FC236}">
                <a16:creationId xmlns:a16="http://schemas.microsoft.com/office/drawing/2014/main" id="{0BE025F0-7D8D-482B-84E9-36C118248D12}"/>
              </a:ext>
            </a:extLst>
          </p:cNvPr>
          <p:cNvSpPr/>
          <p:nvPr/>
        </p:nvSpPr>
        <p:spPr>
          <a:xfrm>
            <a:off x="2718417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>
            <a:extLst>
              <a:ext uri="{FF2B5EF4-FFF2-40B4-BE49-F238E27FC236}">
                <a16:creationId xmlns:a16="http://schemas.microsoft.com/office/drawing/2014/main" id="{EFCEFCDD-0B75-4E94-A303-D2E69F8C71F1}"/>
              </a:ext>
            </a:extLst>
          </p:cNvPr>
          <p:cNvSpPr/>
          <p:nvPr/>
        </p:nvSpPr>
        <p:spPr>
          <a:xfrm>
            <a:off x="2169742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spojnice 59">
            <a:extLst>
              <a:ext uri="{FF2B5EF4-FFF2-40B4-BE49-F238E27FC236}">
                <a16:creationId xmlns:a16="http://schemas.microsoft.com/office/drawing/2014/main" id="{71D54658-FCB2-41D4-B37D-AE4333A9312A}"/>
              </a:ext>
            </a:extLst>
          </p:cNvPr>
          <p:cNvSpPr/>
          <p:nvPr/>
        </p:nvSpPr>
        <p:spPr>
          <a:xfrm>
            <a:off x="1612948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>
            <a:extLst>
              <a:ext uri="{FF2B5EF4-FFF2-40B4-BE49-F238E27FC236}">
                <a16:creationId xmlns:a16="http://schemas.microsoft.com/office/drawing/2014/main" id="{9221BD42-DC06-4E1C-822A-F717EB5EE3AD}"/>
              </a:ext>
            </a:extLst>
          </p:cNvPr>
          <p:cNvSpPr txBox="1"/>
          <p:nvPr/>
        </p:nvSpPr>
        <p:spPr>
          <a:xfrm>
            <a:off x="1061326" y="-129316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63" name="Vývojový diagram: spojnice 62">
            <a:extLst>
              <a:ext uri="{FF2B5EF4-FFF2-40B4-BE49-F238E27FC236}">
                <a16:creationId xmlns:a16="http://schemas.microsoft.com/office/drawing/2014/main" id="{C4FE3610-E465-44DB-9D17-8976AF2409A5}"/>
              </a:ext>
            </a:extLst>
          </p:cNvPr>
          <p:cNvSpPr/>
          <p:nvPr/>
        </p:nvSpPr>
        <p:spPr>
          <a:xfrm>
            <a:off x="9112669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E7C2BB88-1B54-45B0-93BF-7AA9EFC6BE21}"/>
              </a:ext>
            </a:extLst>
          </p:cNvPr>
          <p:cNvSpPr txBox="1"/>
          <p:nvPr/>
        </p:nvSpPr>
        <p:spPr>
          <a:xfrm>
            <a:off x="8989249" y="-97684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65" name="TextovéPole 64">
            <a:extLst>
              <a:ext uri="{FF2B5EF4-FFF2-40B4-BE49-F238E27FC236}">
                <a16:creationId xmlns:a16="http://schemas.microsoft.com/office/drawing/2014/main" id="{C1C399BD-B139-435B-A27D-E5317BC999C2}"/>
              </a:ext>
            </a:extLst>
          </p:cNvPr>
          <p:cNvSpPr txBox="1"/>
          <p:nvPr/>
        </p:nvSpPr>
        <p:spPr>
          <a:xfrm>
            <a:off x="6382088" y="-91599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CDF45CF8-5173-4209-A3B3-E6B02374FA64}"/>
              </a:ext>
            </a:extLst>
          </p:cNvPr>
          <p:cNvSpPr txBox="1"/>
          <p:nvPr/>
        </p:nvSpPr>
        <p:spPr>
          <a:xfrm>
            <a:off x="3825786" y="-7201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2" name="Ovál 1">
            <a:extLst>
              <a:ext uri="{FF2B5EF4-FFF2-40B4-BE49-F238E27FC236}">
                <a16:creationId xmlns:a16="http://schemas.microsoft.com/office/drawing/2014/main" id="{0346C5A1-9D63-45BB-B1DC-B09B41D7509D}"/>
              </a:ext>
            </a:extLst>
          </p:cNvPr>
          <p:cNvSpPr/>
          <p:nvPr/>
        </p:nvSpPr>
        <p:spPr>
          <a:xfrm>
            <a:off x="6006453" y="1115999"/>
            <a:ext cx="5121739" cy="47261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8054665" y="118453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8972868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9894874" y="23695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10093405" y="34935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9278861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8248894" y="4867449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7167405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6237266" y="35740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6220161" y="247579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7136462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787E746E-602C-4B04-B27C-A267EA4E163C}"/>
              </a:ext>
            </a:extLst>
          </p:cNvPr>
          <p:cNvSpPr/>
          <p:nvPr/>
        </p:nvSpPr>
        <p:spPr>
          <a:xfrm>
            <a:off x="7525407" y="2508711"/>
            <a:ext cx="2098595" cy="1995411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39863959-BFF7-4AE9-B286-86CFCA2096D5}"/>
              </a:ext>
            </a:extLst>
          </p:cNvPr>
          <p:cNvSpPr txBox="1"/>
          <p:nvPr/>
        </p:nvSpPr>
        <p:spPr>
          <a:xfrm>
            <a:off x="9569869" y="68405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681468C1-960C-4533-A1A3-A16C34D1215E}"/>
              </a:ext>
            </a:extLst>
          </p:cNvPr>
          <p:cNvSpPr txBox="1"/>
          <p:nvPr/>
        </p:nvSpPr>
        <p:spPr>
          <a:xfrm>
            <a:off x="6933317" y="10612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9373A262-51C2-42BD-9AC0-A37033618AE8}"/>
              </a:ext>
            </a:extLst>
          </p:cNvPr>
          <p:cNvSpPr txBox="1"/>
          <p:nvPr/>
        </p:nvSpPr>
        <p:spPr>
          <a:xfrm>
            <a:off x="4135164" y="10241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689D1535-CC01-4A4D-979B-F76C0F1CEC86}"/>
              </a:ext>
            </a:extLst>
          </p:cNvPr>
          <p:cNvSpPr txBox="1"/>
          <p:nvPr/>
        </p:nvSpPr>
        <p:spPr>
          <a:xfrm>
            <a:off x="1402074" y="32633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pic>
        <p:nvPicPr>
          <p:cNvPr id="72" name="Obrázek 71" descr="Obsah obrázku kreslení&#10;&#10;Popis byl vytvořen automaticky">
            <a:extLst>
              <a:ext uri="{FF2B5EF4-FFF2-40B4-BE49-F238E27FC236}">
                <a16:creationId xmlns:a16="http://schemas.microsoft.com/office/drawing/2014/main" id="{6B103823-F866-4133-A2AC-BF4B5822A9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56337" y="2663149"/>
            <a:ext cx="1669667" cy="1686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0048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0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500"/>
                            </p:stCondLst>
                            <p:childTnLst>
                              <p:par>
                                <p:cTn id="10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500"/>
                            </p:stCondLst>
                            <p:childTnLst>
                              <p:par>
                                <p:cTn id="11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500"/>
                            </p:stCondLst>
                            <p:childTnLst>
                              <p:par>
                                <p:cTn id="12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1" grpId="0"/>
      <p:bldP spid="3" grpId="0"/>
      <p:bldP spid="10" grpId="0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3" grpId="0" animBg="1"/>
      <p:bldP spid="14" grpId="0" animBg="1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379687" y="5687415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7DC16F5-23FB-4DDB-9189-22B563E33BA4}"/>
              </a:ext>
            </a:extLst>
          </p:cNvPr>
          <p:cNvSpPr txBox="1"/>
          <p:nvPr/>
        </p:nvSpPr>
        <p:spPr>
          <a:xfrm>
            <a:off x="288890" y="5687415"/>
            <a:ext cx="593624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70 - 60 + 40 - 30  =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966348" y="1655568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A9BC4ACF-97D6-4785-BD6D-DAB30DD502EA}"/>
              </a:ext>
            </a:extLst>
          </p:cNvPr>
          <p:cNvSpPr txBox="1"/>
          <p:nvPr/>
        </p:nvSpPr>
        <p:spPr>
          <a:xfrm>
            <a:off x="6283996" y="5666883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2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C494D894-74B9-4A8C-A18C-F4084ED992DF}"/>
              </a:ext>
            </a:extLst>
          </p:cNvPr>
          <p:cNvSpPr txBox="1"/>
          <p:nvPr/>
        </p:nvSpPr>
        <p:spPr>
          <a:xfrm>
            <a:off x="6704552" y="5677149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0</a:t>
            </a:r>
          </a:p>
        </p:txBody>
      </p:sp>
      <p:sp>
        <p:nvSpPr>
          <p:cNvPr id="44" name="Vývojový diagram: spojnice 43">
            <a:extLst>
              <a:ext uri="{FF2B5EF4-FFF2-40B4-BE49-F238E27FC236}">
                <a16:creationId xmlns:a16="http://schemas.microsoft.com/office/drawing/2014/main" id="{A0B8AAD0-7A9D-4DA6-B2A3-05E8DDC1990A}"/>
              </a:ext>
            </a:extLst>
          </p:cNvPr>
          <p:cNvSpPr/>
          <p:nvPr/>
        </p:nvSpPr>
        <p:spPr>
          <a:xfrm>
            <a:off x="1056502" y="473009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45">
            <a:extLst>
              <a:ext uri="{FF2B5EF4-FFF2-40B4-BE49-F238E27FC236}">
                <a16:creationId xmlns:a16="http://schemas.microsoft.com/office/drawing/2014/main" id="{1849E9AA-D5C8-481B-BD8E-551941297AA4}"/>
              </a:ext>
            </a:extLst>
          </p:cNvPr>
          <p:cNvSpPr/>
          <p:nvPr/>
        </p:nvSpPr>
        <p:spPr>
          <a:xfrm>
            <a:off x="8563994" y="49779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nice 46">
            <a:extLst>
              <a:ext uri="{FF2B5EF4-FFF2-40B4-BE49-F238E27FC236}">
                <a16:creationId xmlns:a16="http://schemas.microsoft.com/office/drawing/2014/main" id="{5DDC07A2-B894-44E9-AD20-F26729BF4A1A}"/>
              </a:ext>
            </a:extLst>
          </p:cNvPr>
          <p:cNvSpPr/>
          <p:nvPr/>
        </p:nvSpPr>
        <p:spPr>
          <a:xfrm>
            <a:off x="8044355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nice 47">
            <a:extLst>
              <a:ext uri="{FF2B5EF4-FFF2-40B4-BE49-F238E27FC236}">
                <a16:creationId xmlns:a16="http://schemas.microsoft.com/office/drawing/2014/main" id="{6543D13F-B5D0-4A09-9332-19159EB68099}"/>
              </a:ext>
            </a:extLst>
          </p:cNvPr>
          <p:cNvSpPr/>
          <p:nvPr/>
        </p:nvSpPr>
        <p:spPr>
          <a:xfrm>
            <a:off x="7527737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>
            <a:extLst>
              <a:ext uri="{FF2B5EF4-FFF2-40B4-BE49-F238E27FC236}">
                <a16:creationId xmlns:a16="http://schemas.microsoft.com/office/drawing/2014/main" id="{2FDCB98B-3879-473D-ABD4-3042C929688C}"/>
              </a:ext>
            </a:extLst>
          </p:cNvPr>
          <p:cNvSpPr/>
          <p:nvPr/>
        </p:nvSpPr>
        <p:spPr>
          <a:xfrm>
            <a:off x="699165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nice 49">
            <a:extLst>
              <a:ext uri="{FF2B5EF4-FFF2-40B4-BE49-F238E27FC236}">
                <a16:creationId xmlns:a16="http://schemas.microsoft.com/office/drawing/2014/main" id="{D12B2DF7-E76A-4F33-928E-98C00762A3C1}"/>
              </a:ext>
            </a:extLst>
          </p:cNvPr>
          <p:cNvSpPr/>
          <p:nvPr/>
        </p:nvSpPr>
        <p:spPr>
          <a:xfrm>
            <a:off x="6494288" y="47492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>
            <a:extLst>
              <a:ext uri="{FF2B5EF4-FFF2-40B4-BE49-F238E27FC236}">
                <a16:creationId xmlns:a16="http://schemas.microsoft.com/office/drawing/2014/main" id="{DAFD0DEA-0F15-4953-BB22-2B94BED0576C}"/>
              </a:ext>
            </a:extLst>
          </p:cNvPr>
          <p:cNvSpPr/>
          <p:nvPr/>
        </p:nvSpPr>
        <p:spPr>
          <a:xfrm>
            <a:off x="597767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>
            <a:extLst>
              <a:ext uri="{FF2B5EF4-FFF2-40B4-BE49-F238E27FC236}">
                <a16:creationId xmlns:a16="http://schemas.microsoft.com/office/drawing/2014/main" id="{23DA38D5-5ECA-4C45-9BDD-7A0B0CA5A60E}"/>
              </a:ext>
            </a:extLst>
          </p:cNvPr>
          <p:cNvSpPr/>
          <p:nvPr/>
        </p:nvSpPr>
        <p:spPr>
          <a:xfrm>
            <a:off x="5438835" y="47524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>
            <a:extLst>
              <a:ext uri="{FF2B5EF4-FFF2-40B4-BE49-F238E27FC236}">
                <a16:creationId xmlns:a16="http://schemas.microsoft.com/office/drawing/2014/main" id="{E7B650A3-614C-4810-BCB6-3D0637894DE1}"/>
              </a:ext>
            </a:extLst>
          </p:cNvPr>
          <p:cNvSpPr/>
          <p:nvPr/>
        </p:nvSpPr>
        <p:spPr>
          <a:xfrm>
            <a:off x="4890160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>
            <a:extLst>
              <a:ext uri="{FF2B5EF4-FFF2-40B4-BE49-F238E27FC236}">
                <a16:creationId xmlns:a16="http://schemas.microsoft.com/office/drawing/2014/main" id="{874742BE-3FFA-41A2-B016-29B88DD9A08E}"/>
              </a:ext>
            </a:extLst>
          </p:cNvPr>
          <p:cNvSpPr/>
          <p:nvPr/>
        </p:nvSpPr>
        <p:spPr>
          <a:xfrm>
            <a:off x="4370492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>
            <a:extLst>
              <a:ext uri="{FF2B5EF4-FFF2-40B4-BE49-F238E27FC236}">
                <a16:creationId xmlns:a16="http://schemas.microsoft.com/office/drawing/2014/main" id="{92E4648F-FE1D-4D29-9F41-8724E21A28EC}"/>
              </a:ext>
            </a:extLst>
          </p:cNvPr>
          <p:cNvSpPr/>
          <p:nvPr/>
        </p:nvSpPr>
        <p:spPr>
          <a:xfrm>
            <a:off x="3814882" y="49333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>
            <a:extLst>
              <a:ext uri="{FF2B5EF4-FFF2-40B4-BE49-F238E27FC236}">
                <a16:creationId xmlns:a16="http://schemas.microsoft.com/office/drawing/2014/main" id="{19E40941-229D-40F0-A5F4-6D16613AAC74}"/>
              </a:ext>
            </a:extLst>
          </p:cNvPr>
          <p:cNvSpPr/>
          <p:nvPr/>
        </p:nvSpPr>
        <p:spPr>
          <a:xfrm>
            <a:off x="3257252" y="47300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>
            <a:extLst>
              <a:ext uri="{FF2B5EF4-FFF2-40B4-BE49-F238E27FC236}">
                <a16:creationId xmlns:a16="http://schemas.microsoft.com/office/drawing/2014/main" id="{0BE025F0-7D8D-482B-84E9-36C118248D12}"/>
              </a:ext>
            </a:extLst>
          </p:cNvPr>
          <p:cNvSpPr/>
          <p:nvPr/>
        </p:nvSpPr>
        <p:spPr>
          <a:xfrm>
            <a:off x="2718417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>
            <a:extLst>
              <a:ext uri="{FF2B5EF4-FFF2-40B4-BE49-F238E27FC236}">
                <a16:creationId xmlns:a16="http://schemas.microsoft.com/office/drawing/2014/main" id="{EFCEFCDD-0B75-4E94-A303-D2E69F8C71F1}"/>
              </a:ext>
            </a:extLst>
          </p:cNvPr>
          <p:cNvSpPr/>
          <p:nvPr/>
        </p:nvSpPr>
        <p:spPr>
          <a:xfrm>
            <a:off x="2169742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spojnice 59">
            <a:extLst>
              <a:ext uri="{FF2B5EF4-FFF2-40B4-BE49-F238E27FC236}">
                <a16:creationId xmlns:a16="http://schemas.microsoft.com/office/drawing/2014/main" id="{71D54658-FCB2-41D4-B37D-AE4333A9312A}"/>
              </a:ext>
            </a:extLst>
          </p:cNvPr>
          <p:cNvSpPr/>
          <p:nvPr/>
        </p:nvSpPr>
        <p:spPr>
          <a:xfrm>
            <a:off x="1612948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>
            <a:extLst>
              <a:ext uri="{FF2B5EF4-FFF2-40B4-BE49-F238E27FC236}">
                <a16:creationId xmlns:a16="http://schemas.microsoft.com/office/drawing/2014/main" id="{9221BD42-DC06-4E1C-822A-F717EB5EE3AD}"/>
              </a:ext>
            </a:extLst>
          </p:cNvPr>
          <p:cNvSpPr txBox="1"/>
          <p:nvPr/>
        </p:nvSpPr>
        <p:spPr>
          <a:xfrm>
            <a:off x="1061326" y="-129316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63" name="Vývojový diagram: spojnice 62">
            <a:extLst>
              <a:ext uri="{FF2B5EF4-FFF2-40B4-BE49-F238E27FC236}">
                <a16:creationId xmlns:a16="http://schemas.microsoft.com/office/drawing/2014/main" id="{C4FE3610-E465-44DB-9D17-8976AF2409A5}"/>
              </a:ext>
            </a:extLst>
          </p:cNvPr>
          <p:cNvSpPr/>
          <p:nvPr/>
        </p:nvSpPr>
        <p:spPr>
          <a:xfrm>
            <a:off x="9112669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E7C2BB88-1B54-45B0-93BF-7AA9EFC6BE21}"/>
              </a:ext>
            </a:extLst>
          </p:cNvPr>
          <p:cNvSpPr txBox="1"/>
          <p:nvPr/>
        </p:nvSpPr>
        <p:spPr>
          <a:xfrm>
            <a:off x="8989249" y="-97684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65" name="TextovéPole 64">
            <a:extLst>
              <a:ext uri="{FF2B5EF4-FFF2-40B4-BE49-F238E27FC236}">
                <a16:creationId xmlns:a16="http://schemas.microsoft.com/office/drawing/2014/main" id="{C1C399BD-B139-435B-A27D-E5317BC999C2}"/>
              </a:ext>
            </a:extLst>
          </p:cNvPr>
          <p:cNvSpPr txBox="1"/>
          <p:nvPr/>
        </p:nvSpPr>
        <p:spPr>
          <a:xfrm>
            <a:off x="6382088" y="-91599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CDF45CF8-5173-4209-A3B3-E6B02374FA64}"/>
              </a:ext>
            </a:extLst>
          </p:cNvPr>
          <p:cNvSpPr txBox="1"/>
          <p:nvPr/>
        </p:nvSpPr>
        <p:spPr>
          <a:xfrm>
            <a:off x="3825786" y="-7201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2" name="Ovál 1">
            <a:extLst>
              <a:ext uri="{FF2B5EF4-FFF2-40B4-BE49-F238E27FC236}">
                <a16:creationId xmlns:a16="http://schemas.microsoft.com/office/drawing/2014/main" id="{0346C5A1-9D63-45BB-B1DC-B09B41D7509D}"/>
              </a:ext>
            </a:extLst>
          </p:cNvPr>
          <p:cNvSpPr/>
          <p:nvPr/>
        </p:nvSpPr>
        <p:spPr>
          <a:xfrm>
            <a:off x="6006453" y="1115999"/>
            <a:ext cx="5121739" cy="47261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8054665" y="118453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8972868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9894874" y="23695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10093405" y="34935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9278861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8248894" y="4867449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7167405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6237266" y="35740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6220161" y="247579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7136462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787E746E-602C-4B04-B27C-A267EA4E163C}"/>
              </a:ext>
            </a:extLst>
          </p:cNvPr>
          <p:cNvSpPr/>
          <p:nvPr/>
        </p:nvSpPr>
        <p:spPr>
          <a:xfrm>
            <a:off x="7525407" y="2508711"/>
            <a:ext cx="2098595" cy="1995411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39863959-BFF7-4AE9-B286-86CFCA2096D5}"/>
              </a:ext>
            </a:extLst>
          </p:cNvPr>
          <p:cNvSpPr txBox="1"/>
          <p:nvPr/>
        </p:nvSpPr>
        <p:spPr>
          <a:xfrm>
            <a:off x="9569869" y="68405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681468C1-960C-4533-A1A3-A16C34D1215E}"/>
              </a:ext>
            </a:extLst>
          </p:cNvPr>
          <p:cNvSpPr txBox="1"/>
          <p:nvPr/>
        </p:nvSpPr>
        <p:spPr>
          <a:xfrm>
            <a:off x="6933317" y="10612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9373A262-51C2-42BD-9AC0-A37033618AE8}"/>
              </a:ext>
            </a:extLst>
          </p:cNvPr>
          <p:cNvSpPr txBox="1"/>
          <p:nvPr/>
        </p:nvSpPr>
        <p:spPr>
          <a:xfrm>
            <a:off x="4135164" y="10241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689D1535-CC01-4A4D-979B-F76C0F1CEC86}"/>
              </a:ext>
            </a:extLst>
          </p:cNvPr>
          <p:cNvSpPr txBox="1"/>
          <p:nvPr/>
        </p:nvSpPr>
        <p:spPr>
          <a:xfrm>
            <a:off x="1402074" y="32633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pic>
        <p:nvPicPr>
          <p:cNvPr id="72" name="Obrázek 71" descr="Obsah obrázku kreslení&#10;&#10;Popis byl vytvořen automaticky">
            <a:extLst>
              <a:ext uri="{FF2B5EF4-FFF2-40B4-BE49-F238E27FC236}">
                <a16:creationId xmlns:a16="http://schemas.microsoft.com/office/drawing/2014/main" id="{6B103823-F866-4133-A2AC-BF4B5822A9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56337" y="2663149"/>
            <a:ext cx="1669667" cy="1686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331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500"/>
                            </p:stCondLst>
                            <p:childTnLst>
                              <p:par>
                                <p:cTn id="7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500"/>
                            </p:stCondLst>
                            <p:childTnLst>
                              <p:par>
                                <p:cTn id="11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500"/>
                            </p:stCondLst>
                            <p:childTnLst>
                              <p:par>
                                <p:cTn id="12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1" grpId="0"/>
      <p:bldP spid="3" grpId="0"/>
      <p:bldP spid="10" grpId="0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3" grpId="0" animBg="1"/>
      <p:bldP spid="14" grpId="0" animBg="1"/>
      <p:bldP spid="1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379687" y="5687415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7DC16F5-23FB-4DDB-9189-22B563E33BA4}"/>
              </a:ext>
            </a:extLst>
          </p:cNvPr>
          <p:cNvSpPr txBox="1"/>
          <p:nvPr/>
        </p:nvSpPr>
        <p:spPr>
          <a:xfrm>
            <a:off x="288890" y="5687415"/>
            <a:ext cx="593624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90 + 10 - 40 - 30  =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966348" y="1655568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A9BC4ACF-97D6-4785-BD6D-DAB30DD502EA}"/>
              </a:ext>
            </a:extLst>
          </p:cNvPr>
          <p:cNvSpPr txBox="1"/>
          <p:nvPr/>
        </p:nvSpPr>
        <p:spPr>
          <a:xfrm>
            <a:off x="6283996" y="5666883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3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C494D894-74B9-4A8C-A18C-F4084ED992DF}"/>
              </a:ext>
            </a:extLst>
          </p:cNvPr>
          <p:cNvSpPr txBox="1"/>
          <p:nvPr/>
        </p:nvSpPr>
        <p:spPr>
          <a:xfrm>
            <a:off x="6704552" y="5677149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0</a:t>
            </a:r>
          </a:p>
        </p:txBody>
      </p:sp>
      <p:sp>
        <p:nvSpPr>
          <p:cNvPr id="44" name="Vývojový diagram: spojnice 43">
            <a:extLst>
              <a:ext uri="{FF2B5EF4-FFF2-40B4-BE49-F238E27FC236}">
                <a16:creationId xmlns:a16="http://schemas.microsoft.com/office/drawing/2014/main" id="{A0B8AAD0-7A9D-4DA6-B2A3-05E8DDC1990A}"/>
              </a:ext>
            </a:extLst>
          </p:cNvPr>
          <p:cNvSpPr/>
          <p:nvPr/>
        </p:nvSpPr>
        <p:spPr>
          <a:xfrm>
            <a:off x="1056502" y="473009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45">
            <a:extLst>
              <a:ext uri="{FF2B5EF4-FFF2-40B4-BE49-F238E27FC236}">
                <a16:creationId xmlns:a16="http://schemas.microsoft.com/office/drawing/2014/main" id="{1849E9AA-D5C8-481B-BD8E-551941297AA4}"/>
              </a:ext>
            </a:extLst>
          </p:cNvPr>
          <p:cNvSpPr/>
          <p:nvPr/>
        </p:nvSpPr>
        <p:spPr>
          <a:xfrm>
            <a:off x="8563994" y="49779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nice 46">
            <a:extLst>
              <a:ext uri="{FF2B5EF4-FFF2-40B4-BE49-F238E27FC236}">
                <a16:creationId xmlns:a16="http://schemas.microsoft.com/office/drawing/2014/main" id="{5DDC07A2-B894-44E9-AD20-F26729BF4A1A}"/>
              </a:ext>
            </a:extLst>
          </p:cNvPr>
          <p:cNvSpPr/>
          <p:nvPr/>
        </p:nvSpPr>
        <p:spPr>
          <a:xfrm>
            <a:off x="8044355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nice 47">
            <a:extLst>
              <a:ext uri="{FF2B5EF4-FFF2-40B4-BE49-F238E27FC236}">
                <a16:creationId xmlns:a16="http://schemas.microsoft.com/office/drawing/2014/main" id="{6543D13F-B5D0-4A09-9332-19159EB68099}"/>
              </a:ext>
            </a:extLst>
          </p:cNvPr>
          <p:cNvSpPr/>
          <p:nvPr/>
        </p:nvSpPr>
        <p:spPr>
          <a:xfrm>
            <a:off x="7527737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>
            <a:extLst>
              <a:ext uri="{FF2B5EF4-FFF2-40B4-BE49-F238E27FC236}">
                <a16:creationId xmlns:a16="http://schemas.microsoft.com/office/drawing/2014/main" id="{2FDCB98B-3879-473D-ABD4-3042C929688C}"/>
              </a:ext>
            </a:extLst>
          </p:cNvPr>
          <p:cNvSpPr/>
          <p:nvPr/>
        </p:nvSpPr>
        <p:spPr>
          <a:xfrm>
            <a:off x="699165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nice 49">
            <a:extLst>
              <a:ext uri="{FF2B5EF4-FFF2-40B4-BE49-F238E27FC236}">
                <a16:creationId xmlns:a16="http://schemas.microsoft.com/office/drawing/2014/main" id="{D12B2DF7-E76A-4F33-928E-98C00762A3C1}"/>
              </a:ext>
            </a:extLst>
          </p:cNvPr>
          <p:cNvSpPr/>
          <p:nvPr/>
        </p:nvSpPr>
        <p:spPr>
          <a:xfrm>
            <a:off x="6494288" y="47492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>
            <a:extLst>
              <a:ext uri="{FF2B5EF4-FFF2-40B4-BE49-F238E27FC236}">
                <a16:creationId xmlns:a16="http://schemas.microsoft.com/office/drawing/2014/main" id="{DAFD0DEA-0F15-4953-BB22-2B94BED0576C}"/>
              </a:ext>
            </a:extLst>
          </p:cNvPr>
          <p:cNvSpPr/>
          <p:nvPr/>
        </p:nvSpPr>
        <p:spPr>
          <a:xfrm>
            <a:off x="597767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>
            <a:extLst>
              <a:ext uri="{FF2B5EF4-FFF2-40B4-BE49-F238E27FC236}">
                <a16:creationId xmlns:a16="http://schemas.microsoft.com/office/drawing/2014/main" id="{23DA38D5-5ECA-4C45-9BDD-7A0B0CA5A60E}"/>
              </a:ext>
            </a:extLst>
          </p:cNvPr>
          <p:cNvSpPr/>
          <p:nvPr/>
        </p:nvSpPr>
        <p:spPr>
          <a:xfrm>
            <a:off x="5438835" y="47524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>
            <a:extLst>
              <a:ext uri="{FF2B5EF4-FFF2-40B4-BE49-F238E27FC236}">
                <a16:creationId xmlns:a16="http://schemas.microsoft.com/office/drawing/2014/main" id="{E7B650A3-614C-4810-BCB6-3D0637894DE1}"/>
              </a:ext>
            </a:extLst>
          </p:cNvPr>
          <p:cNvSpPr/>
          <p:nvPr/>
        </p:nvSpPr>
        <p:spPr>
          <a:xfrm>
            <a:off x="4890160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>
            <a:extLst>
              <a:ext uri="{FF2B5EF4-FFF2-40B4-BE49-F238E27FC236}">
                <a16:creationId xmlns:a16="http://schemas.microsoft.com/office/drawing/2014/main" id="{874742BE-3FFA-41A2-B016-29B88DD9A08E}"/>
              </a:ext>
            </a:extLst>
          </p:cNvPr>
          <p:cNvSpPr/>
          <p:nvPr/>
        </p:nvSpPr>
        <p:spPr>
          <a:xfrm>
            <a:off x="4370492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>
            <a:extLst>
              <a:ext uri="{FF2B5EF4-FFF2-40B4-BE49-F238E27FC236}">
                <a16:creationId xmlns:a16="http://schemas.microsoft.com/office/drawing/2014/main" id="{92E4648F-FE1D-4D29-9F41-8724E21A28EC}"/>
              </a:ext>
            </a:extLst>
          </p:cNvPr>
          <p:cNvSpPr/>
          <p:nvPr/>
        </p:nvSpPr>
        <p:spPr>
          <a:xfrm>
            <a:off x="3814882" y="49333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>
            <a:extLst>
              <a:ext uri="{FF2B5EF4-FFF2-40B4-BE49-F238E27FC236}">
                <a16:creationId xmlns:a16="http://schemas.microsoft.com/office/drawing/2014/main" id="{19E40941-229D-40F0-A5F4-6D16613AAC74}"/>
              </a:ext>
            </a:extLst>
          </p:cNvPr>
          <p:cNvSpPr/>
          <p:nvPr/>
        </p:nvSpPr>
        <p:spPr>
          <a:xfrm>
            <a:off x="3257252" y="47300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>
            <a:extLst>
              <a:ext uri="{FF2B5EF4-FFF2-40B4-BE49-F238E27FC236}">
                <a16:creationId xmlns:a16="http://schemas.microsoft.com/office/drawing/2014/main" id="{0BE025F0-7D8D-482B-84E9-36C118248D12}"/>
              </a:ext>
            </a:extLst>
          </p:cNvPr>
          <p:cNvSpPr/>
          <p:nvPr/>
        </p:nvSpPr>
        <p:spPr>
          <a:xfrm>
            <a:off x="2718417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>
            <a:extLst>
              <a:ext uri="{FF2B5EF4-FFF2-40B4-BE49-F238E27FC236}">
                <a16:creationId xmlns:a16="http://schemas.microsoft.com/office/drawing/2014/main" id="{EFCEFCDD-0B75-4E94-A303-D2E69F8C71F1}"/>
              </a:ext>
            </a:extLst>
          </p:cNvPr>
          <p:cNvSpPr/>
          <p:nvPr/>
        </p:nvSpPr>
        <p:spPr>
          <a:xfrm>
            <a:off x="2169742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spojnice 59">
            <a:extLst>
              <a:ext uri="{FF2B5EF4-FFF2-40B4-BE49-F238E27FC236}">
                <a16:creationId xmlns:a16="http://schemas.microsoft.com/office/drawing/2014/main" id="{71D54658-FCB2-41D4-B37D-AE4333A9312A}"/>
              </a:ext>
            </a:extLst>
          </p:cNvPr>
          <p:cNvSpPr/>
          <p:nvPr/>
        </p:nvSpPr>
        <p:spPr>
          <a:xfrm>
            <a:off x="1612948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>
            <a:extLst>
              <a:ext uri="{FF2B5EF4-FFF2-40B4-BE49-F238E27FC236}">
                <a16:creationId xmlns:a16="http://schemas.microsoft.com/office/drawing/2014/main" id="{9221BD42-DC06-4E1C-822A-F717EB5EE3AD}"/>
              </a:ext>
            </a:extLst>
          </p:cNvPr>
          <p:cNvSpPr txBox="1"/>
          <p:nvPr/>
        </p:nvSpPr>
        <p:spPr>
          <a:xfrm>
            <a:off x="1061326" y="-129316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63" name="Vývojový diagram: spojnice 62">
            <a:extLst>
              <a:ext uri="{FF2B5EF4-FFF2-40B4-BE49-F238E27FC236}">
                <a16:creationId xmlns:a16="http://schemas.microsoft.com/office/drawing/2014/main" id="{C4FE3610-E465-44DB-9D17-8976AF2409A5}"/>
              </a:ext>
            </a:extLst>
          </p:cNvPr>
          <p:cNvSpPr/>
          <p:nvPr/>
        </p:nvSpPr>
        <p:spPr>
          <a:xfrm>
            <a:off x="9112669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E7C2BB88-1B54-45B0-93BF-7AA9EFC6BE21}"/>
              </a:ext>
            </a:extLst>
          </p:cNvPr>
          <p:cNvSpPr txBox="1"/>
          <p:nvPr/>
        </p:nvSpPr>
        <p:spPr>
          <a:xfrm>
            <a:off x="8989249" y="-97684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65" name="TextovéPole 64">
            <a:extLst>
              <a:ext uri="{FF2B5EF4-FFF2-40B4-BE49-F238E27FC236}">
                <a16:creationId xmlns:a16="http://schemas.microsoft.com/office/drawing/2014/main" id="{C1C399BD-B139-435B-A27D-E5317BC999C2}"/>
              </a:ext>
            </a:extLst>
          </p:cNvPr>
          <p:cNvSpPr txBox="1"/>
          <p:nvPr/>
        </p:nvSpPr>
        <p:spPr>
          <a:xfrm>
            <a:off x="6382088" y="-91599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CDF45CF8-5173-4209-A3B3-E6B02374FA64}"/>
              </a:ext>
            </a:extLst>
          </p:cNvPr>
          <p:cNvSpPr txBox="1"/>
          <p:nvPr/>
        </p:nvSpPr>
        <p:spPr>
          <a:xfrm>
            <a:off x="3825786" y="-7201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2" name="Ovál 1">
            <a:extLst>
              <a:ext uri="{FF2B5EF4-FFF2-40B4-BE49-F238E27FC236}">
                <a16:creationId xmlns:a16="http://schemas.microsoft.com/office/drawing/2014/main" id="{0346C5A1-9D63-45BB-B1DC-B09B41D7509D}"/>
              </a:ext>
            </a:extLst>
          </p:cNvPr>
          <p:cNvSpPr/>
          <p:nvPr/>
        </p:nvSpPr>
        <p:spPr>
          <a:xfrm>
            <a:off x="6006453" y="1115999"/>
            <a:ext cx="5121739" cy="47261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8054665" y="118453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8972868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9894874" y="23695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10093405" y="34935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9278861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8248894" y="4867449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7167405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6237266" y="35740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6220161" y="247579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7136462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787E746E-602C-4B04-B27C-A267EA4E163C}"/>
              </a:ext>
            </a:extLst>
          </p:cNvPr>
          <p:cNvSpPr/>
          <p:nvPr/>
        </p:nvSpPr>
        <p:spPr>
          <a:xfrm>
            <a:off x="7525407" y="2508711"/>
            <a:ext cx="2098595" cy="1995411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39863959-BFF7-4AE9-B286-86CFCA2096D5}"/>
              </a:ext>
            </a:extLst>
          </p:cNvPr>
          <p:cNvSpPr txBox="1"/>
          <p:nvPr/>
        </p:nvSpPr>
        <p:spPr>
          <a:xfrm>
            <a:off x="9569869" y="68405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681468C1-960C-4533-A1A3-A16C34D1215E}"/>
              </a:ext>
            </a:extLst>
          </p:cNvPr>
          <p:cNvSpPr txBox="1"/>
          <p:nvPr/>
        </p:nvSpPr>
        <p:spPr>
          <a:xfrm>
            <a:off x="6933317" y="10612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9373A262-51C2-42BD-9AC0-A37033618AE8}"/>
              </a:ext>
            </a:extLst>
          </p:cNvPr>
          <p:cNvSpPr txBox="1"/>
          <p:nvPr/>
        </p:nvSpPr>
        <p:spPr>
          <a:xfrm>
            <a:off x="4135164" y="10241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689D1535-CC01-4A4D-979B-F76C0F1CEC86}"/>
              </a:ext>
            </a:extLst>
          </p:cNvPr>
          <p:cNvSpPr txBox="1"/>
          <p:nvPr/>
        </p:nvSpPr>
        <p:spPr>
          <a:xfrm>
            <a:off x="1402074" y="32633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pic>
        <p:nvPicPr>
          <p:cNvPr id="72" name="Obrázek 71" descr="Obsah obrázku kreslení&#10;&#10;Popis byl vytvořen automaticky">
            <a:extLst>
              <a:ext uri="{FF2B5EF4-FFF2-40B4-BE49-F238E27FC236}">
                <a16:creationId xmlns:a16="http://schemas.microsoft.com/office/drawing/2014/main" id="{6B103823-F866-4133-A2AC-BF4B5822A9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56337" y="2663149"/>
            <a:ext cx="1669667" cy="1686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9716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500"/>
                            </p:stCondLst>
                            <p:childTnLst>
                              <p:par>
                                <p:cTn id="8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500"/>
                            </p:stCondLst>
                            <p:childTnLst>
                              <p:par>
                                <p:cTn id="11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500"/>
                            </p:stCondLst>
                            <p:childTnLst>
                              <p:par>
                                <p:cTn id="12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1" grpId="0"/>
      <p:bldP spid="3" grpId="0"/>
      <p:bldP spid="10" grpId="0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3" grpId="0" animBg="1"/>
      <p:bldP spid="14" grpId="0" animBg="1"/>
      <p:bldP spid="1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379687" y="5687415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7DC16F5-23FB-4DDB-9189-22B563E33BA4}"/>
              </a:ext>
            </a:extLst>
          </p:cNvPr>
          <p:cNvSpPr txBox="1"/>
          <p:nvPr/>
        </p:nvSpPr>
        <p:spPr>
          <a:xfrm>
            <a:off x="375509" y="2330153"/>
            <a:ext cx="320792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20 + 69  =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966348" y="1655568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A9BC4ACF-97D6-4785-BD6D-DAB30DD502EA}"/>
              </a:ext>
            </a:extLst>
          </p:cNvPr>
          <p:cNvSpPr txBox="1"/>
          <p:nvPr/>
        </p:nvSpPr>
        <p:spPr>
          <a:xfrm>
            <a:off x="3551614" y="2356843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8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C494D894-74B9-4A8C-A18C-F4084ED992DF}"/>
              </a:ext>
            </a:extLst>
          </p:cNvPr>
          <p:cNvSpPr txBox="1"/>
          <p:nvPr/>
        </p:nvSpPr>
        <p:spPr>
          <a:xfrm>
            <a:off x="3991691" y="2356842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9</a:t>
            </a:r>
          </a:p>
        </p:txBody>
      </p:sp>
      <p:sp>
        <p:nvSpPr>
          <p:cNvPr id="44" name="Vývojový diagram: spojnice 43">
            <a:extLst>
              <a:ext uri="{FF2B5EF4-FFF2-40B4-BE49-F238E27FC236}">
                <a16:creationId xmlns:a16="http://schemas.microsoft.com/office/drawing/2014/main" id="{A0B8AAD0-7A9D-4DA6-B2A3-05E8DDC1990A}"/>
              </a:ext>
            </a:extLst>
          </p:cNvPr>
          <p:cNvSpPr/>
          <p:nvPr/>
        </p:nvSpPr>
        <p:spPr>
          <a:xfrm>
            <a:off x="1056502" y="473009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45">
            <a:extLst>
              <a:ext uri="{FF2B5EF4-FFF2-40B4-BE49-F238E27FC236}">
                <a16:creationId xmlns:a16="http://schemas.microsoft.com/office/drawing/2014/main" id="{1849E9AA-D5C8-481B-BD8E-551941297AA4}"/>
              </a:ext>
            </a:extLst>
          </p:cNvPr>
          <p:cNvSpPr/>
          <p:nvPr/>
        </p:nvSpPr>
        <p:spPr>
          <a:xfrm>
            <a:off x="8563994" y="49779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nice 46">
            <a:extLst>
              <a:ext uri="{FF2B5EF4-FFF2-40B4-BE49-F238E27FC236}">
                <a16:creationId xmlns:a16="http://schemas.microsoft.com/office/drawing/2014/main" id="{5DDC07A2-B894-44E9-AD20-F26729BF4A1A}"/>
              </a:ext>
            </a:extLst>
          </p:cNvPr>
          <p:cNvSpPr/>
          <p:nvPr/>
        </p:nvSpPr>
        <p:spPr>
          <a:xfrm>
            <a:off x="8044355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nice 47">
            <a:extLst>
              <a:ext uri="{FF2B5EF4-FFF2-40B4-BE49-F238E27FC236}">
                <a16:creationId xmlns:a16="http://schemas.microsoft.com/office/drawing/2014/main" id="{6543D13F-B5D0-4A09-9332-19159EB68099}"/>
              </a:ext>
            </a:extLst>
          </p:cNvPr>
          <p:cNvSpPr/>
          <p:nvPr/>
        </p:nvSpPr>
        <p:spPr>
          <a:xfrm>
            <a:off x="7527737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>
            <a:extLst>
              <a:ext uri="{FF2B5EF4-FFF2-40B4-BE49-F238E27FC236}">
                <a16:creationId xmlns:a16="http://schemas.microsoft.com/office/drawing/2014/main" id="{2FDCB98B-3879-473D-ABD4-3042C929688C}"/>
              </a:ext>
            </a:extLst>
          </p:cNvPr>
          <p:cNvSpPr/>
          <p:nvPr/>
        </p:nvSpPr>
        <p:spPr>
          <a:xfrm>
            <a:off x="699165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nice 49">
            <a:extLst>
              <a:ext uri="{FF2B5EF4-FFF2-40B4-BE49-F238E27FC236}">
                <a16:creationId xmlns:a16="http://schemas.microsoft.com/office/drawing/2014/main" id="{D12B2DF7-E76A-4F33-928E-98C00762A3C1}"/>
              </a:ext>
            </a:extLst>
          </p:cNvPr>
          <p:cNvSpPr/>
          <p:nvPr/>
        </p:nvSpPr>
        <p:spPr>
          <a:xfrm>
            <a:off x="6494288" y="47492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>
            <a:extLst>
              <a:ext uri="{FF2B5EF4-FFF2-40B4-BE49-F238E27FC236}">
                <a16:creationId xmlns:a16="http://schemas.microsoft.com/office/drawing/2014/main" id="{DAFD0DEA-0F15-4953-BB22-2B94BED0576C}"/>
              </a:ext>
            </a:extLst>
          </p:cNvPr>
          <p:cNvSpPr/>
          <p:nvPr/>
        </p:nvSpPr>
        <p:spPr>
          <a:xfrm>
            <a:off x="597767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>
            <a:extLst>
              <a:ext uri="{FF2B5EF4-FFF2-40B4-BE49-F238E27FC236}">
                <a16:creationId xmlns:a16="http://schemas.microsoft.com/office/drawing/2014/main" id="{23DA38D5-5ECA-4C45-9BDD-7A0B0CA5A60E}"/>
              </a:ext>
            </a:extLst>
          </p:cNvPr>
          <p:cNvSpPr/>
          <p:nvPr/>
        </p:nvSpPr>
        <p:spPr>
          <a:xfrm>
            <a:off x="5438835" y="47524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>
            <a:extLst>
              <a:ext uri="{FF2B5EF4-FFF2-40B4-BE49-F238E27FC236}">
                <a16:creationId xmlns:a16="http://schemas.microsoft.com/office/drawing/2014/main" id="{E7B650A3-614C-4810-BCB6-3D0637894DE1}"/>
              </a:ext>
            </a:extLst>
          </p:cNvPr>
          <p:cNvSpPr/>
          <p:nvPr/>
        </p:nvSpPr>
        <p:spPr>
          <a:xfrm>
            <a:off x="4890160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>
            <a:extLst>
              <a:ext uri="{FF2B5EF4-FFF2-40B4-BE49-F238E27FC236}">
                <a16:creationId xmlns:a16="http://schemas.microsoft.com/office/drawing/2014/main" id="{874742BE-3FFA-41A2-B016-29B88DD9A08E}"/>
              </a:ext>
            </a:extLst>
          </p:cNvPr>
          <p:cNvSpPr/>
          <p:nvPr/>
        </p:nvSpPr>
        <p:spPr>
          <a:xfrm>
            <a:off x="4370492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>
            <a:extLst>
              <a:ext uri="{FF2B5EF4-FFF2-40B4-BE49-F238E27FC236}">
                <a16:creationId xmlns:a16="http://schemas.microsoft.com/office/drawing/2014/main" id="{92E4648F-FE1D-4D29-9F41-8724E21A28EC}"/>
              </a:ext>
            </a:extLst>
          </p:cNvPr>
          <p:cNvSpPr/>
          <p:nvPr/>
        </p:nvSpPr>
        <p:spPr>
          <a:xfrm>
            <a:off x="3814882" y="49333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>
            <a:extLst>
              <a:ext uri="{FF2B5EF4-FFF2-40B4-BE49-F238E27FC236}">
                <a16:creationId xmlns:a16="http://schemas.microsoft.com/office/drawing/2014/main" id="{19E40941-229D-40F0-A5F4-6D16613AAC74}"/>
              </a:ext>
            </a:extLst>
          </p:cNvPr>
          <p:cNvSpPr/>
          <p:nvPr/>
        </p:nvSpPr>
        <p:spPr>
          <a:xfrm>
            <a:off x="3257252" y="47300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>
            <a:extLst>
              <a:ext uri="{FF2B5EF4-FFF2-40B4-BE49-F238E27FC236}">
                <a16:creationId xmlns:a16="http://schemas.microsoft.com/office/drawing/2014/main" id="{0BE025F0-7D8D-482B-84E9-36C118248D12}"/>
              </a:ext>
            </a:extLst>
          </p:cNvPr>
          <p:cNvSpPr/>
          <p:nvPr/>
        </p:nvSpPr>
        <p:spPr>
          <a:xfrm>
            <a:off x="2718417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>
            <a:extLst>
              <a:ext uri="{FF2B5EF4-FFF2-40B4-BE49-F238E27FC236}">
                <a16:creationId xmlns:a16="http://schemas.microsoft.com/office/drawing/2014/main" id="{EFCEFCDD-0B75-4E94-A303-D2E69F8C71F1}"/>
              </a:ext>
            </a:extLst>
          </p:cNvPr>
          <p:cNvSpPr/>
          <p:nvPr/>
        </p:nvSpPr>
        <p:spPr>
          <a:xfrm>
            <a:off x="2169742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spojnice 59">
            <a:extLst>
              <a:ext uri="{FF2B5EF4-FFF2-40B4-BE49-F238E27FC236}">
                <a16:creationId xmlns:a16="http://schemas.microsoft.com/office/drawing/2014/main" id="{71D54658-FCB2-41D4-B37D-AE4333A9312A}"/>
              </a:ext>
            </a:extLst>
          </p:cNvPr>
          <p:cNvSpPr/>
          <p:nvPr/>
        </p:nvSpPr>
        <p:spPr>
          <a:xfrm>
            <a:off x="1612948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>
            <a:extLst>
              <a:ext uri="{FF2B5EF4-FFF2-40B4-BE49-F238E27FC236}">
                <a16:creationId xmlns:a16="http://schemas.microsoft.com/office/drawing/2014/main" id="{9221BD42-DC06-4E1C-822A-F717EB5EE3AD}"/>
              </a:ext>
            </a:extLst>
          </p:cNvPr>
          <p:cNvSpPr txBox="1"/>
          <p:nvPr/>
        </p:nvSpPr>
        <p:spPr>
          <a:xfrm>
            <a:off x="1061326" y="-129316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63" name="Vývojový diagram: spojnice 62">
            <a:extLst>
              <a:ext uri="{FF2B5EF4-FFF2-40B4-BE49-F238E27FC236}">
                <a16:creationId xmlns:a16="http://schemas.microsoft.com/office/drawing/2014/main" id="{C4FE3610-E465-44DB-9D17-8976AF2409A5}"/>
              </a:ext>
            </a:extLst>
          </p:cNvPr>
          <p:cNvSpPr/>
          <p:nvPr/>
        </p:nvSpPr>
        <p:spPr>
          <a:xfrm>
            <a:off x="9112669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E7C2BB88-1B54-45B0-93BF-7AA9EFC6BE21}"/>
              </a:ext>
            </a:extLst>
          </p:cNvPr>
          <p:cNvSpPr txBox="1"/>
          <p:nvPr/>
        </p:nvSpPr>
        <p:spPr>
          <a:xfrm>
            <a:off x="8989249" y="-97684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65" name="TextovéPole 64">
            <a:extLst>
              <a:ext uri="{FF2B5EF4-FFF2-40B4-BE49-F238E27FC236}">
                <a16:creationId xmlns:a16="http://schemas.microsoft.com/office/drawing/2014/main" id="{C1C399BD-B139-435B-A27D-E5317BC999C2}"/>
              </a:ext>
            </a:extLst>
          </p:cNvPr>
          <p:cNvSpPr txBox="1"/>
          <p:nvPr/>
        </p:nvSpPr>
        <p:spPr>
          <a:xfrm>
            <a:off x="6382088" y="-91599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CDF45CF8-5173-4209-A3B3-E6B02374FA64}"/>
              </a:ext>
            </a:extLst>
          </p:cNvPr>
          <p:cNvSpPr txBox="1"/>
          <p:nvPr/>
        </p:nvSpPr>
        <p:spPr>
          <a:xfrm>
            <a:off x="3825786" y="-7201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2" name="Ovál 1">
            <a:extLst>
              <a:ext uri="{FF2B5EF4-FFF2-40B4-BE49-F238E27FC236}">
                <a16:creationId xmlns:a16="http://schemas.microsoft.com/office/drawing/2014/main" id="{0346C5A1-9D63-45BB-B1DC-B09B41D7509D}"/>
              </a:ext>
            </a:extLst>
          </p:cNvPr>
          <p:cNvSpPr/>
          <p:nvPr/>
        </p:nvSpPr>
        <p:spPr>
          <a:xfrm>
            <a:off x="6006453" y="1115999"/>
            <a:ext cx="5121739" cy="47261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8054665" y="118453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8972868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9894874" y="23695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10093405" y="34935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9278861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8248894" y="4867449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7167405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6237266" y="35740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6220161" y="247579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7136462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787E746E-602C-4B04-B27C-A267EA4E163C}"/>
              </a:ext>
            </a:extLst>
          </p:cNvPr>
          <p:cNvSpPr/>
          <p:nvPr/>
        </p:nvSpPr>
        <p:spPr>
          <a:xfrm>
            <a:off x="7525407" y="2508711"/>
            <a:ext cx="2098595" cy="1995411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39863959-BFF7-4AE9-B286-86CFCA2096D5}"/>
              </a:ext>
            </a:extLst>
          </p:cNvPr>
          <p:cNvSpPr txBox="1"/>
          <p:nvPr/>
        </p:nvSpPr>
        <p:spPr>
          <a:xfrm>
            <a:off x="9569869" y="68405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681468C1-960C-4533-A1A3-A16C34D1215E}"/>
              </a:ext>
            </a:extLst>
          </p:cNvPr>
          <p:cNvSpPr txBox="1"/>
          <p:nvPr/>
        </p:nvSpPr>
        <p:spPr>
          <a:xfrm>
            <a:off x="6933317" y="10612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9373A262-51C2-42BD-9AC0-A37033618AE8}"/>
              </a:ext>
            </a:extLst>
          </p:cNvPr>
          <p:cNvSpPr txBox="1"/>
          <p:nvPr/>
        </p:nvSpPr>
        <p:spPr>
          <a:xfrm>
            <a:off x="4135164" y="10241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689D1535-CC01-4A4D-979B-F76C0F1CEC86}"/>
              </a:ext>
            </a:extLst>
          </p:cNvPr>
          <p:cNvSpPr txBox="1"/>
          <p:nvPr/>
        </p:nvSpPr>
        <p:spPr>
          <a:xfrm>
            <a:off x="1402074" y="32633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pic>
        <p:nvPicPr>
          <p:cNvPr id="72" name="Obrázek 71" descr="Obsah obrázku kreslení&#10;&#10;Popis byl vytvořen automaticky">
            <a:extLst>
              <a:ext uri="{FF2B5EF4-FFF2-40B4-BE49-F238E27FC236}">
                <a16:creationId xmlns:a16="http://schemas.microsoft.com/office/drawing/2014/main" id="{6B103823-F866-4133-A2AC-BF4B5822A9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56337" y="2663149"/>
            <a:ext cx="1669667" cy="1686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705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500"/>
                            </p:stCondLst>
                            <p:childTnLst>
                              <p:par>
                                <p:cTn id="10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500"/>
                            </p:stCondLst>
                            <p:childTnLst>
                              <p:par>
                                <p:cTn id="1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500"/>
                            </p:stCondLst>
                            <p:childTnLst>
                              <p:par>
                                <p:cTn id="11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1" grpId="0"/>
      <p:bldP spid="3" grpId="0"/>
      <p:bldP spid="10" grpId="0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3" grpId="0" animBg="1"/>
      <p:bldP spid="14" grpId="0" animBg="1"/>
      <p:bldP spid="1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379687" y="5687415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7DC16F5-23FB-4DDB-9189-22B563E33BA4}"/>
              </a:ext>
            </a:extLst>
          </p:cNvPr>
          <p:cNvSpPr txBox="1"/>
          <p:nvPr/>
        </p:nvSpPr>
        <p:spPr>
          <a:xfrm>
            <a:off x="375509" y="2330153"/>
            <a:ext cx="320792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10 + 69  =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966348" y="1655568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A9BC4ACF-97D6-4785-BD6D-DAB30DD502EA}"/>
              </a:ext>
            </a:extLst>
          </p:cNvPr>
          <p:cNvSpPr txBox="1"/>
          <p:nvPr/>
        </p:nvSpPr>
        <p:spPr>
          <a:xfrm>
            <a:off x="3551614" y="2356843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7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C494D894-74B9-4A8C-A18C-F4084ED992DF}"/>
              </a:ext>
            </a:extLst>
          </p:cNvPr>
          <p:cNvSpPr txBox="1"/>
          <p:nvPr/>
        </p:nvSpPr>
        <p:spPr>
          <a:xfrm>
            <a:off x="3991691" y="2356842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9</a:t>
            </a:r>
          </a:p>
        </p:txBody>
      </p:sp>
      <p:sp>
        <p:nvSpPr>
          <p:cNvPr id="44" name="Vývojový diagram: spojnice 43">
            <a:extLst>
              <a:ext uri="{FF2B5EF4-FFF2-40B4-BE49-F238E27FC236}">
                <a16:creationId xmlns:a16="http://schemas.microsoft.com/office/drawing/2014/main" id="{A0B8AAD0-7A9D-4DA6-B2A3-05E8DDC1990A}"/>
              </a:ext>
            </a:extLst>
          </p:cNvPr>
          <p:cNvSpPr/>
          <p:nvPr/>
        </p:nvSpPr>
        <p:spPr>
          <a:xfrm>
            <a:off x="1056502" y="473009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45">
            <a:extLst>
              <a:ext uri="{FF2B5EF4-FFF2-40B4-BE49-F238E27FC236}">
                <a16:creationId xmlns:a16="http://schemas.microsoft.com/office/drawing/2014/main" id="{1849E9AA-D5C8-481B-BD8E-551941297AA4}"/>
              </a:ext>
            </a:extLst>
          </p:cNvPr>
          <p:cNvSpPr/>
          <p:nvPr/>
        </p:nvSpPr>
        <p:spPr>
          <a:xfrm>
            <a:off x="8563994" y="49779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nice 46">
            <a:extLst>
              <a:ext uri="{FF2B5EF4-FFF2-40B4-BE49-F238E27FC236}">
                <a16:creationId xmlns:a16="http://schemas.microsoft.com/office/drawing/2014/main" id="{5DDC07A2-B894-44E9-AD20-F26729BF4A1A}"/>
              </a:ext>
            </a:extLst>
          </p:cNvPr>
          <p:cNvSpPr/>
          <p:nvPr/>
        </p:nvSpPr>
        <p:spPr>
          <a:xfrm>
            <a:off x="8044355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nice 47">
            <a:extLst>
              <a:ext uri="{FF2B5EF4-FFF2-40B4-BE49-F238E27FC236}">
                <a16:creationId xmlns:a16="http://schemas.microsoft.com/office/drawing/2014/main" id="{6543D13F-B5D0-4A09-9332-19159EB68099}"/>
              </a:ext>
            </a:extLst>
          </p:cNvPr>
          <p:cNvSpPr/>
          <p:nvPr/>
        </p:nvSpPr>
        <p:spPr>
          <a:xfrm>
            <a:off x="7527737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>
            <a:extLst>
              <a:ext uri="{FF2B5EF4-FFF2-40B4-BE49-F238E27FC236}">
                <a16:creationId xmlns:a16="http://schemas.microsoft.com/office/drawing/2014/main" id="{2FDCB98B-3879-473D-ABD4-3042C929688C}"/>
              </a:ext>
            </a:extLst>
          </p:cNvPr>
          <p:cNvSpPr/>
          <p:nvPr/>
        </p:nvSpPr>
        <p:spPr>
          <a:xfrm>
            <a:off x="699165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nice 49">
            <a:extLst>
              <a:ext uri="{FF2B5EF4-FFF2-40B4-BE49-F238E27FC236}">
                <a16:creationId xmlns:a16="http://schemas.microsoft.com/office/drawing/2014/main" id="{D12B2DF7-E76A-4F33-928E-98C00762A3C1}"/>
              </a:ext>
            </a:extLst>
          </p:cNvPr>
          <p:cNvSpPr/>
          <p:nvPr/>
        </p:nvSpPr>
        <p:spPr>
          <a:xfrm>
            <a:off x="6494288" y="47492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>
            <a:extLst>
              <a:ext uri="{FF2B5EF4-FFF2-40B4-BE49-F238E27FC236}">
                <a16:creationId xmlns:a16="http://schemas.microsoft.com/office/drawing/2014/main" id="{DAFD0DEA-0F15-4953-BB22-2B94BED0576C}"/>
              </a:ext>
            </a:extLst>
          </p:cNvPr>
          <p:cNvSpPr/>
          <p:nvPr/>
        </p:nvSpPr>
        <p:spPr>
          <a:xfrm>
            <a:off x="597767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>
            <a:extLst>
              <a:ext uri="{FF2B5EF4-FFF2-40B4-BE49-F238E27FC236}">
                <a16:creationId xmlns:a16="http://schemas.microsoft.com/office/drawing/2014/main" id="{23DA38D5-5ECA-4C45-9BDD-7A0B0CA5A60E}"/>
              </a:ext>
            </a:extLst>
          </p:cNvPr>
          <p:cNvSpPr/>
          <p:nvPr/>
        </p:nvSpPr>
        <p:spPr>
          <a:xfrm>
            <a:off x="5438835" y="47524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>
            <a:extLst>
              <a:ext uri="{FF2B5EF4-FFF2-40B4-BE49-F238E27FC236}">
                <a16:creationId xmlns:a16="http://schemas.microsoft.com/office/drawing/2014/main" id="{E7B650A3-614C-4810-BCB6-3D0637894DE1}"/>
              </a:ext>
            </a:extLst>
          </p:cNvPr>
          <p:cNvSpPr/>
          <p:nvPr/>
        </p:nvSpPr>
        <p:spPr>
          <a:xfrm>
            <a:off x="4890160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>
            <a:extLst>
              <a:ext uri="{FF2B5EF4-FFF2-40B4-BE49-F238E27FC236}">
                <a16:creationId xmlns:a16="http://schemas.microsoft.com/office/drawing/2014/main" id="{874742BE-3FFA-41A2-B016-29B88DD9A08E}"/>
              </a:ext>
            </a:extLst>
          </p:cNvPr>
          <p:cNvSpPr/>
          <p:nvPr/>
        </p:nvSpPr>
        <p:spPr>
          <a:xfrm>
            <a:off x="4370492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>
            <a:extLst>
              <a:ext uri="{FF2B5EF4-FFF2-40B4-BE49-F238E27FC236}">
                <a16:creationId xmlns:a16="http://schemas.microsoft.com/office/drawing/2014/main" id="{92E4648F-FE1D-4D29-9F41-8724E21A28EC}"/>
              </a:ext>
            </a:extLst>
          </p:cNvPr>
          <p:cNvSpPr/>
          <p:nvPr/>
        </p:nvSpPr>
        <p:spPr>
          <a:xfrm>
            <a:off x="3814882" y="49333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>
            <a:extLst>
              <a:ext uri="{FF2B5EF4-FFF2-40B4-BE49-F238E27FC236}">
                <a16:creationId xmlns:a16="http://schemas.microsoft.com/office/drawing/2014/main" id="{19E40941-229D-40F0-A5F4-6D16613AAC74}"/>
              </a:ext>
            </a:extLst>
          </p:cNvPr>
          <p:cNvSpPr/>
          <p:nvPr/>
        </p:nvSpPr>
        <p:spPr>
          <a:xfrm>
            <a:off x="3257252" y="47300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>
            <a:extLst>
              <a:ext uri="{FF2B5EF4-FFF2-40B4-BE49-F238E27FC236}">
                <a16:creationId xmlns:a16="http://schemas.microsoft.com/office/drawing/2014/main" id="{0BE025F0-7D8D-482B-84E9-36C118248D12}"/>
              </a:ext>
            </a:extLst>
          </p:cNvPr>
          <p:cNvSpPr/>
          <p:nvPr/>
        </p:nvSpPr>
        <p:spPr>
          <a:xfrm>
            <a:off x="2718417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>
            <a:extLst>
              <a:ext uri="{FF2B5EF4-FFF2-40B4-BE49-F238E27FC236}">
                <a16:creationId xmlns:a16="http://schemas.microsoft.com/office/drawing/2014/main" id="{EFCEFCDD-0B75-4E94-A303-D2E69F8C71F1}"/>
              </a:ext>
            </a:extLst>
          </p:cNvPr>
          <p:cNvSpPr/>
          <p:nvPr/>
        </p:nvSpPr>
        <p:spPr>
          <a:xfrm>
            <a:off x="2169742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spojnice 59">
            <a:extLst>
              <a:ext uri="{FF2B5EF4-FFF2-40B4-BE49-F238E27FC236}">
                <a16:creationId xmlns:a16="http://schemas.microsoft.com/office/drawing/2014/main" id="{71D54658-FCB2-41D4-B37D-AE4333A9312A}"/>
              </a:ext>
            </a:extLst>
          </p:cNvPr>
          <p:cNvSpPr/>
          <p:nvPr/>
        </p:nvSpPr>
        <p:spPr>
          <a:xfrm>
            <a:off x="1612948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>
            <a:extLst>
              <a:ext uri="{FF2B5EF4-FFF2-40B4-BE49-F238E27FC236}">
                <a16:creationId xmlns:a16="http://schemas.microsoft.com/office/drawing/2014/main" id="{9221BD42-DC06-4E1C-822A-F717EB5EE3AD}"/>
              </a:ext>
            </a:extLst>
          </p:cNvPr>
          <p:cNvSpPr txBox="1"/>
          <p:nvPr/>
        </p:nvSpPr>
        <p:spPr>
          <a:xfrm>
            <a:off x="1061326" y="-129316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63" name="Vývojový diagram: spojnice 62">
            <a:extLst>
              <a:ext uri="{FF2B5EF4-FFF2-40B4-BE49-F238E27FC236}">
                <a16:creationId xmlns:a16="http://schemas.microsoft.com/office/drawing/2014/main" id="{C4FE3610-E465-44DB-9D17-8976AF2409A5}"/>
              </a:ext>
            </a:extLst>
          </p:cNvPr>
          <p:cNvSpPr/>
          <p:nvPr/>
        </p:nvSpPr>
        <p:spPr>
          <a:xfrm>
            <a:off x="9112669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E7C2BB88-1B54-45B0-93BF-7AA9EFC6BE21}"/>
              </a:ext>
            </a:extLst>
          </p:cNvPr>
          <p:cNvSpPr txBox="1"/>
          <p:nvPr/>
        </p:nvSpPr>
        <p:spPr>
          <a:xfrm>
            <a:off x="8989249" y="-97684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65" name="TextovéPole 64">
            <a:extLst>
              <a:ext uri="{FF2B5EF4-FFF2-40B4-BE49-F238E27FC236}">
                <a16:creationId xmlns:a16="http://schemas.microsoft.com/office/drawing/2014/main" id="{C1C399BD-B139-435B-A27D-E5317BC999C2}"/>
              </a:ext>
            </a:extLst>
          </p:cNvPr>
          <p:cNvSpPr txBox="1"/>
          <p:nvPr/>
        </p:nvSpPr>
        <p:spPr>
          <a:xfrm>
            <a:off x="6382088" y="-91599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CDF45CF8-5173-4209-A3B3-E6B02374FA64}"/>
              </a:ext>
            </a:extLst>
          </p:cNvPr>
          <p:cNvSpPr txBox="1"/>
          <p:nvPr/>
        </p:nvSpPr>
        <p:spPr>
          <a:xfrm>
            <a:off x="3825786" y="-7201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2" name="Ovál 1">
            <a:extLst>
              <a:ext uri="{FF2B5EF4-FFF2-40B4-BE49-F238E27FC236}">
                <a16:creationId xmlns:a16="http://schemas.microsoft.com/office/drawing/2014/main" id="{0346C5A1-9D63-45BB-B1DC-B09B41D7509D}"/>
              </a:ext>
            </a:extLst>
          </p:cNvPr>
          <p:cNvSpPr/>
          <p:nvPr/>
        </p:nvSpPr>
        <p:spPr>
          <a:xfrm>
            <a:off x="6006453" y="1115999"/>
            <a:ext cx="5121739" cy="47261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8054665" y="118453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8972868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9894874" y="23695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10093405" y="34935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9278861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8248894" y="4867449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7167405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6237266" y="35740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6220161" y="247579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7136462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787E746E-602C-4B04-B27C-A267EA4E163C}"/>
              </a:ext>
            </a:extLst>
          </p:cNvPr>
          <p:cNvSpPr/>
          <p:nvPr/>
        </p:nvSpPr>
        <p:spPr>
          <a:xfrm>
            <a:off x="7525407" y="2508711"/>
            <a:ext cx="2098595" cy="1995411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39863959-BFF7-4AE9-B286-86CFCA2096D5}"/>
              </a:ext>
            </a:extLst>
          </p:cNvPr>
          <p:cNvSpPr txBox="1"/>
          <p:nvPr/>
        </p:nvSpPr>
        <p:spPr>
          <a:xfrm>
            <a:off x="9569869" y="68405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681468C1-960C-4533-A1A3-A16C34D1215E}"/>
              </a:ext>
            </a:extLst>
          </p:cNvPr>
          <p:cNvSpPr txBox="1"/>
          <p:nvPr/>
        </p:nvSpPr>
        <p:spPr>
          <a:xfrm>
            <a:off x="6933317" y="10612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9373A262-51C2-42BD-9AC0-A37033618AE8}"/>
              </a:ext>
            </a:extLst>
          </p:cNvPr>
          <p:cNvSpPr txBox="1"/>
          <p:nvPr/>
        </p:nvSpPr>
        <p:spPr>
          <a:xfrm>
            <a:off x="4135164" y="10241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689D1535-CC01-4A4D-979B-F76C0F1CEC86}"/>
              </a:ext>
            </a:extLst>
          </p:cNvPr>
          <p:cNvSpPr txBox="1"/>
          <p:nvPr/>
        </p:nvSpPr>
        <p:spPr>
          <a:xfrm>
            <a:off x="1402074" y="32633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pic>
        <p:nvPicPr>
          <p:cNvPr id="72" name="Obrázek 71" descr="Obsah obrázku kreslení&#10;&#10;Popis byl vytvořen automaticky">
            <a:extLst>
              <a:ext uri="{FF2B5EF4-FFF2-40B4-BE49-F238E27FC236}">
                <a16:creationId xmlns:a16="http://schemas.microsoft.com/office/drawing/2014/main" id="{6B103823-F866-4133-A2AC-BF4B5822A9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56337" y="2663149"/>
            <a:ext cx="1669667" cy="1686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4611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500"/>
                            </p:stCondLst>
                            <p:childTnLst>
                              <p:par>
                                <p:cTn id="9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500"/>
                            </p:stCondLst>
                            <p:childTnLst>
                              <p:par>
                                <p:cTn id="1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500"/>
                            </p:stCondLst>
                            <p:childTnLst>
                              <p:par>
                                <p:cTn id="11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1" grpId="0"/>
      <p:bldP spid="3" grpId="0"/>
      <p:bldP spid="10" grpId="0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3" grpId="0" animBg="1"/>
      <p:bldP spid="14" grpId="0" animBg="1"/>
      <p:bldP spid="1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379687" y="5687415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7DC16F5-23FB-4DDB-9189-22B563E33BA4}"/>
              </a:ext>
            </a:extLst>
          </p:cNvPr>
          <p:cNvSpPr txBox="1"/>
          <p:nvPr/>
        </p:nvSpPr>
        <p:spPr>
          <a:xfrm>
            <a:off x="375509" y="2330153"/>
            <a:ext cx="320792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70 + 15  =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966348" y="1655568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A9BC4ACF-97D6-4785-BD6D-DAB30DD502EA}"/>
              </a:ext>
            </a:extLst>
          </p:cNvPr>
          <p:cNvSpPr txBox="1"/>
          <p:nvPr/>
        </p:nvSpPr>
        <p:spPr>
          <a:xfrm>
            <a:off x="3551614" y="2356843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8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C494D894-74B9-4A8C-A18C-F4084ED992DF}"/>
              </a:ext>
            </a:extLst>
          </p:cNvPr>
          <p:cNvSpPr txBox="1"/>
          <p:nvPr/>
        </p:nvSpPr>
        <p:spPr>
          <a:xfrm>
            <a:off x="3991691" y="2356842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5</a:t>
            </a:r>
          </a:p>
        </p:txBody>
      </p:sp>
      <p:sp>
        <p:nvSpPr>
          <p:cNvPr id="44" name="Vývojový diagram: spojnice 43">
            <a:extLst>
              <a:ext uri="{FF2B5EF4-FFF2-40B4-BE49-F238E27FC236}">
                <a16:creationId xmlns:a16="http://schemas.microsoft.com/office/drawing/2014/main" id="{A0B8AAD0-7A9D-4DA6-B2A3-05E8DDC1990A}"/>
              </a:ext>
            </a:extLst>
          </p:cNvPr>
          <p:cNvSpPr/>
          <p:nvPr/>
        </p:nvSpPr>
        <p:spPr>
          <a:xfrm>
            <a:off x="1056502" y="473009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45">
            <a:extLst>
              <a:ext uri="{FF2B5EF4-FFF2-40B4-BE49-F238E27FC236}">
                <a16:creationId xmlns:a16="http://schemas.microsoft.com/office/drawing/2014/main" id="{1849E9AA-D5C8-481B-BD8E-551941297AA4}"/>
              </a:ext>
            </a:extLst>
          </p:cNvPr>
          <p:cNvSpPr/>
          <p:nvPr/>
        </p:nvSpPr>
        <p:spPr>
          <a:xfrm>
            <a:off x="8563994" y="49779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nice 46">
            <a:extLst>
              <a:ext uri="{FF2B5EF4-FFF2-40B4-BE49-F238E27FC236}">
                <a16:creationId xmlns:a16="http://schemas.microsoft.com/office/drawing/2014/main" id="{5DDC07A2-B894-44E9-AD20-F26729BF4A1A}"/>
              </a:ext>
            </a:extLst>
          </p:cNvPr>
          <p:cNvSpPr/>
          <p:nvPr/>
        </p:nvSpPr>
        <p:spPr>
          <a:xfrm>
            <a:off x="8044355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nice 47">
            <a:extLst>
              <a:ext uri="{FF2B5EF4-FFF2-40B4-BE49-F238E27FC236}">
                <a16:creationId xmlns:a16="http://schemas.microsoft.com/office/drawing/2014/main" id="{6543D13F-B5D0-4A09-9332-19159EB68099}"/>
              </a:ext>
            </a:extLst>
          </p:cNvPr>
          <p:cNvSpPr/>
          <p:nvPr/>
        </p:nvSpPr>
        <p:spPr>
          <a:xfrm>
            <a:off x="7527737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>
            <a:extLst>
              <a:ext uri="{FF2B5EF4-FFF2-40B4-BE49-F238E27FC236}">
                <a16:creationId xmlns:a16="http://schemas.microsoft.com/office/drawing/2014/main" id="{2FDCB98B-3879-473D-ABD4-3042C929688C}"/>
              </a:ext>
            </a:extLst>
          </p:cNvPr>
          <p:cNvSpPr/>
          <p:nvPr/>
        </p:nvSpPr>
        <p:spPr>
          <a:xfrm>
            <a:off x="699165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nice 49">
            <a:extLst>
              <a:ext uri="{FF2B5EF4-FFF2-40B4-BE49-F238E27FC236}">
                <a16:creationId xmlns:a16="http://schemas.microsoft.com/office/drawing/2014/main" id="{D12B2DF7-E76A-4F33-928E-98C00762A3C1}"/>
              </a:ext>
            </a:extLst>
          </p:cNvPr>
          <p:cNvSpPr/>
          <p:nvPr/>
        </p:nvSpPr>
        <p:spPr>
          <a:xfrm>
            <a:off x="6494288" y="47492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>
            <a:extLst>
              <a:ext uri="{FF2B5EF4-FFF2-40B4-BE49-F238E27FC236}">
                <a16:creationId xmlns:a16="http://schemas.microsoft.com/office/drawing/2014/main" id="{DAFD0DEA-0F15-4953-BB22-2B94BED0576C}"/>
              </a:ext>
            </a:extLst>
          </p:cNvPr>
          <p:cNvSpPr/>
          <p:nvPr/>
        </p:nvSpPr>
        <p:spPr>
          <a:xfrm>
            <a:off x="597767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>
            <a:extLst>
              <a:ext uri="{FF2B5EF4-FFF2-40B4-BE49-F238E27FC236}">
                <a16:creationId xmlns:a16="http://schemas.microsoft.com/office/drawing/2014/main" id="{23DA38D5-5ECA-4C45-9BDD-7A0B0CA5A60E}"/>
              </a:ext>
            </a:extLst>
          </p:cNvPr>
          <p:cNvSpPr/>
          <p:nvPr/>
        </p:nvSpPr>
        <p:spPr>
          <a:xfrm>
            <a:off x="5438835" y="47524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>
            <a:extLst>
              <a:ext uri="{FF2B5EF4-FFF2-40B4-BE49-F238E27FC236}">
                <a16:creationId xmlns:a16="http://schemas.microsoft.com/office/drawing/2014/main" id="{E7B650A3-614C-4810-BCB6-3D0637894DE1}"/>
              </a:ext>
            </a:extLst>
          </p:cNvPr>
          <p:cNvSpPr/>
          <p:nvPr/>
        </p:nvSpPr>
        <p:spPr>
          <a:xfrm>
            <a:off x="4890160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>
            <a:extLst>
              <a:ext uri="{FF2B5EF4-FFF2-40B4-BE49-F238E27FC236}">
                <a16:creationId xmlns:a16="http://schemas.microsoft.com/office/drawing/2014/main" id="{874742BE-3FFA-41A2-B016-29B88DD9A08E}"/>
              </a:ext>
            </a:extLst>
          </p:cNvPr>
          <p:cNvSpPr/>
          <p:nvPr/>
        </p:nvSpPr>
        <p:spPr>
          <a:xfrm>
            <a:off x="4370492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>
            <a:extLst>
              <a:ext uri="{FF2B5EF4-FFF2-40B4-BE49-F238E27FC236}">
                <a16:creationId xmlns:a16="http://schemas.microsoft.com/office/drawing/2014/main" id="{92E4648F-FE1D-4D29-9F41-8724E21A28EC}"/>
              </a:ext>
            </a:extLst>
          </p:cNvPr>
          <p:cNvSpPr/>
          <p:nvPr/>
        </p:nvSpPr>
        <p:spPr>
          <a:xfrm>
            <a:off x="3814882" y="49333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>
            <a:extLst>
              <a:ext uri="{FF2B5EF4-FFF2-40B4-BE49-F238E27FC236}">
                <a16:creationId xmlns:a16="http://schemas.microsoft.com/office/drawing/2014/main" id="{19E40941-229D-40F0-A5F4-6D16613AAC74}"/>
              </a:ext>
            </a:extLst>
          </p:cNvPr>
          <p:cNvSpPr/>
          <p:nvPr/>
        </p:nvSpPr>
        <p:spPr>
          <a:xfrm>
            <a:off x="3257252" y="47300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>
            <a:extLst>
              <a:ext uri="{FF2B5EF4-FFF2-40B4-BE49-F238E27FC236}">
                <a16:creationId xmlns:a16="http://schemas.microsoft.com/office/drawing/2014/main" id="{0BE025F0-7D8D-482B-84E9-36C118248D12}"/>
              </a:ext>
            </a:extLst>
          </p:cNvPr>
          <p:cNvSpPr/>
          <p:nvPr/>
        </p:nvSpPr>
        <p:spPr>
          <a:xfrm>
            <a:off x="2718417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>
            <a:extLst>
              <a:ext uri="{FF2B5EF4-FFF2-40B4-BE49-F238E27FC236}">
                <a16:creationId xmlns:a16="http://schemas.microsoft.com/office/drawing/2014/main" id="{EFCEFCDD-0B75-4E94-A303-D2E69F8C71F1}"/>
              </a:ext>
            </a:extLst>
          </p:cNvPr>
          <p:cNvSpPr/>
          <p:nvPr/>
        </p:nvSpPr>
        <p:spPr>
          <a:xfrm>
            <a:off x="2169742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spojnice 59">
            <a:extLst>
              <a:ext uri="{FF2B5EF4-FFF2-40B4-BE49-F238E27FC236}">
                <a16:creationId xmlns:a16="http://schemas.microsoft.com/office/drawing/2014/main" id="{71D54658-FCB2-41D4-B37D-AE4333A9312A}"/>
              </a:ext>
            </a:extLst>
          </p:cNvPr>
          <p:cNvSpPr/>
          <p:nvPr/>
        </p:nvSpPr>
        <p:spPr>
          <a:xfrm>
            <a:off x="1612948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>
            <a:extLst>
              <a:ext uri="{FF2B5EF4-FFF2-40B4-BE49-F238E27FC236}">
                <a16:creationId xmlns:a16="http://schemas.microsoft.com/office/drawing/2014/main" id="{9221BD42-DC06-4E1C-822A-F717EB5EE3AD}"/>
              </a:ext>
            </a:extLst>
          </p:cNvPr>
          <p:cNvSpPr txBox="1"/>
          <p:nvPr/>
        </p:nvSpPr>
        <p:spPr>
          <a:xfrm>
            <a:off x="1061326" y="-129316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63" name="Vývojový diagram: spojnice 62">
            <a:extLst>
              <a:ext uri="{FF2B5EF4-FFF2-40B4-BE49-F238E27FC236}">
                <a16:creationId xmlns:a16="http://schemas.microsoft.com/office/drawing/2014/main" id="{C4FE3610-E465-44DB-9D17-8976AF2409A5}"/>
              </a:ext>
            </a:extLst>
          </p:cNvPr>
          <p:cNvSpPr/>
          <p:nvPr/>
        </p:nvSpPr>
        <p:spPr>
          <a:xfrm>
            <a:off x="9112669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E7C2BB88-1B54-45B0-93BF-7AA9EFC6BE21}"/>
              </a:ext>
            </a:extLst>
          </p:cNvPr>
          <p:cNvSpPr txBox="1"/>
          <p:nvPr/>
        </p:nvSpPr>
        <p:spPr>
          <a:xfrm>
            <a:off x="8989249" y="-97684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65" name="TextovéPole 64">
            <a:extLst>
              <a:ext uri="{FF2B5EF4-FFF2-40B4-BE49-F238E27FC236}">
                <a16:creationId xmlns:a16="http://schemas.microsoft.com/office/drawing/2014/main" id="{C1C399BD-B139-435B-A27D-E5317BC999C2}"/>
              </a:ext>
            </a:extLst>
          </p:cNvPr>
          <p:cNvSpPr txBox="1"/>
          <p:nvPr/>
        </p:nvSpPr>
        <p:spPr>
          <a:xfrm>
            <a:off x="6382088" y="-91599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CDF45CF8-5173-4209-A3B3-E6B02374FA64}"/>
              </a:ext>
            </a:extLst>
          </p:cNvPr>
          <p:cNvSpPr txBox="1"/>
          <p:nvPr/>
        </p:nvSpPr>
        <p:spPr>
          <a:xfrm>
            <a:off x="3825786" y="-7201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2" name="Ovál 1">
            <a:extLst>
              <a:ext uri="{FF2B5EF4-FFF2-40B4-BE49-F238E27FC236}">
                <a16:creationId xmlns:a16="http://schemas.microsoft.com/office/drawing/2014/main" id="{0346C5A1-9D63-45BB-B1DC-B09B41D7509D}"/>
              </a:ext>
            </a:extLst>
          </p:cNvPr>
          <p:cNvSpPr/>
          <p:nvPr/>
        </p:nvSpPr>
        <p:spPr>
          <a:xfrm>
            <a:off x="6006453" y="1115999"/>
            <a:ext cx="5121739" cy="47261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8054665" y="118453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8972868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9894874" y="23695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10093405" y="34935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9278861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8248894" y="4867449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7167405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6237266" y="35740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6220161" y="247579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7136462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787E746E-602C-4B04-B27C-A267EA4E163C}"/>
              </a:ext>
            </a:extLst>
          </p:cNvPr>
          <p:cNvSpPr/>
          <p:nvPr/>
        </p:nvSpPr>
        <p:spPr>
          <a:xfrm>
            <a:off x="7525407" y="2508711"/>
            <a:ext cx="2098595" cy="1995411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39863959-BFF7-4AE9-B286-86CFCA2096D5}"/>
              </a:ext>
            </a:extLst>
          </p:cNvPr>
          <p:cNvSpPr txBox="1"/>
          <p:nvPr/>
        </p:nvSpPr>
        <p:spPr>
          <a:xfrm>
            <a:off x="9569869" y="68405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681468C1-960C-4533-A1A3-A16C34D1215E}"/>
              </a:ext>
            </a:extLst>
          </p:cNvPr>
          <p:cNvSpPr txBox="1"/>
          <p:nvPr/>
        </p:nvSpPr>
        <p:spPr>
          <a:xfrm>
            <a:off x="6933317" y="10612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9373A262-51C2-42BD-9AC0-A37033618AE8}"/>
              </a:ext>
            </a:extLst>
          </p:cNvPr>
          <p:cNvSpPr txBox="1"/>
          <p:nvPr/>
        </p:nvSpPr>
        <p:spPr>
          <a:xfrm>
            <a:off x="4135164" y="10241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689D1535-CC01-4A4D-979B-F76C0F1CEC86}"/>
              </a:ext>
            </a:extLst>
          </p:cNvPr>
          <p:cNvSpPr txBox="1"/>
          <p:nvPr/>
        </p:nvSpPr>
        <p:spPr>
          <a:xfrm>
            <a:off x="1402074" y="32633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pic>
        <p:nvPicPr>
          <p:cNvPr id="72" name="Obrázek 71" descr="Obsah obrázku kreslení&#10;&#10;Popis byl vytvořen automaticky">
            <a:extLst>
              <a:ext uri="{FF2B5EF4-FFF2-40B4-BE49-F238E27FC236}">
                <a16:creationId xmlns:a16="http://schemas.microsoft.com/office/drawing/2014/main" id="{6B103823-F866-4133-A2AC-BF4B5822A9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56337" y="2663149"/>
            <a:ext cx="1669667" cy="1686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528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00"/>
                            </p:stCondLst>
                            <p:childTnLst>
                              <p:par>
                                <p:cTn id="6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500"/>
                            </p:stCondLst>
                            <p:childTnLst>
                              <p:par>
                                <p:cTn id="10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1" grpId="0"/>
      <p:bldP spid="3" grpId="0"/>
      <p:bldP spid="10" grpId="0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3" grpId="0" animBg="1"/>
      <p:bldP spid="14" grpId="0" animBg="1"/>
      <p:bldP spid="1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379687" y="5687415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7DC16F5-23FB-4DDB-9189-22B563E33BA4}"/>
              </a:ext>
            </a:extLst>
          </p:cNvPr>
          <p:cNvSpPr txBox="1"/>
          <p:nvPr/>
        </p:nvSpPr>
        <p:spPr>
          <a:xfrm>
            <a:off x="375509" y="2330153"/>
            <a:ext cx="306045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60 - 48  =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966348" y="1655568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A9BC4ACF-97D6-4785-BD6D-DAB30DD502EA}"/>
              </a:ext>
            </a:extLst>
          </p:cNvPr>
          <p:cNvSpPr txBox="1"/>
          <p:nvPr/>
        </p:nvSpPr>
        <p:spPr>
          <a:xfrm>
            <a:off x="3551614" y="2356843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1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C494D894-74B9-4A8C-A18C-F4084ED992DF}"/>
              </a:ext>
            </a:extLst>
          </p:cNvPr>
          <p:cNvSpPr txBox="1"/>
          <p:nvPr/>
        </p:nvSpPr>
        <p:spPr>
          <a:xfrm>
            <a:off x="3991691" y="2356842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2</a:t>
            </a:r>
          </a:p>
        </p:txBody>
      </p:sp>
      <p:sp>
        <p:nvSpPr>
          <p:cNvPr id="44" name="Vývojový diagram: spojnice 43">
            <a:extLst>
              <a:ext uri="{FF2B5EF4-FFF2-40B4-BE49-F238E27FC236}">
                <a16:creationId xmlns:a16="http://schemas.microsoft.com/office/drawing/2014/main" id="{A0B8AAD0-7A9D-4DA6-B2A3-05E8DDC1990A}"/>
              </a:ext>
            </a:extLst>
          </p:cNvPr>
          <p:cNvSpPr/>
          <p:nvPr/>
        </p:nvSpPr>
        <p:spPr>
          <a:xfrm>
            <a:off x="1056502" y="473009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45">
            <a:extLst>
              <a:ext uri="{FF2B5EF4-FFF2-40B4-BE49-F238E27FC236}">
                <a16:creationId xmlns:a16="http://schemas.microsoft.com/office/drawing/2014/main" id="{1849E9AA-D5C8-481B-BD8E-551941297AA4}"/>
              </a:ext>
            </a:extLst>
          </p:cNvPr>
          <p:cNvSpPr/>
          <p:nvPr/>
        </p:nvSpPr>
        <p:spPr>
          <a:xfrm>
            <a:off x="8563994" y="49779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nice 46">
            <a:extLst>
              <a:ext uri="{FF2B5EF4-FFF2-40B4-BE49-F238E27FC236}">
                <a16:creationId xmlns:a16="http://schemas.microsoft.com/office/drawing/2014/main" id="{5DDC07A2-B894-44E9-AD20-F26729BF4A1A}"/>
              </a:ext>
            </a:extLst>
          </p:cNvPr>
          <p:cNvSpPr/>
          <p:nvPr/>
        </p:nvSpPr>
        <p:spPr>
          <a:xfrm>
            <a:off x="8044355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nice 47">
            <a:extLst>
              <a:ext uri="{FF2B5EF4-FFF2-40B4-BE49-F238E27FC236}">
                <a16:creationId xmlns:a16="http://schemas.microsoft.com/office/drawing/2014/main" id="{6543D13F-B5D0-4A09-9332-19159EB68099}"/>
              </a:ext>
            </a:extLst>
          </p:cNvPr>
          <p:cNvSpPr/>
          <p:nvPr/>
        </p:nvSpPr>
        <p:spPr>
          <a:xfrm>
            <a:off x="7527737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>
            <a:extLst>
              <a:ext uri="{FF2B5EF4-FFF2-40B4-BE49-F238E27FC236}">
                <a16:creationId xmlns:a16="http://schemas.microsoft.com/office/drawing/2014/main" id="{2FDCB98B-3879-473D-ABD4-3042C929688C}"/>
              </a:ext>
            </a:extLst>
          </p:cNvPr>
          <p:cNvSpPr/>
          <p:nvPr/>
        </p:nvSpPr>
        <p:spPr>
          <a:xfrm>
            <a:off x="699165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nice 49">
            <a:extLst>
              <a:ext uri="{FF2B5EF4-FFF2-40B4-BE49-F238E27FC236}">
                <a16:creationId xmlns:a16="http://schemas.microsoft.com/office/drawing/2014/main" id="{D12B2DF7-E76A-4F33-928E-98C00762A3C1}"/>
              </a:ext>
            </a:extLst>
          </p:cNvPr>
          <p:cNvSpPr/>
          <p:nvPr/>
        </p:nvSpPr>
        <p:spPr>
          <a:xfrm>
            <a:off x="6494288" y="47492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>
            <a:extLst>
              <a:ext uri="{FF2B5EF4-FFF2-40B4-BE49-F238E27FC236}">
                <a16:creationId xmlns:a16="http://schemas.microsoft.com/office/drawing/2014/main" id="{DAFD0DEA-0F15-4953-BB22-2B94BED0576C}"/>
              </a:ext>
            </a:extLst>
          </p:cNvPr>
          <p:cNvSpPr/>
          <p:nvPr/>
        </p:nvSpPr>
        <p:spPr>
          <a:xfrm>
            <a:off x="597767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>
            <a:extLst>
              <a:ext uri="{FF2B5EF4-FFF2-40B4-BE49-F238E27FC236}">
                <a16:creationId xmlns:a16="http://schemas.microsoft.com/office/drawing/2014/main" id="{23DA38D5-5ECA-4C45-9BDD-7A0B0CA5A60E}"/>
              </a:ext>
            </a:extLst>
          </p:cNvPr>
          <p:cNvSpPr/>
          <p:nvPr/>
        </p:nvSpPr>
        <p:spPr>
          <a:xfrm>
            <a:off x="5438835" y="47524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>
            <a:extLst>
              <a:ext uri="{FF2B5EF4-FFF2-40B4-BE49-F238E27FC236}">
                <a16:creationId xmlns:a16="http://schemas.microsoft.com/office/drawing/2014/main" id="{E7B650A3-614C-4810-BCB6-3D0637894DE1}"/>
              </a:ext>
            </a:extLst>
          </p:cNvPr>
          <p:cNvSpPr/>
          <p:nvPr/>
        </p:nvSpPr>
        <p:spPr>
          <a:xfrm>
            <a:off x="4890160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>
            <a:extLst>
              <a:ext uri="{FF2B5EF4-FFF2-40B4-BE49-F238E27FC236}">
                <a16:creationId xmlns:a16="http://schemas.microsoft.com/office/drawing/2014/main" id="{874742BE-3FFA-41A2-B016-29B88DD9A08E}"/>
              </a:ext>
            </a:extLst>
          </p:cNvPr>
          <p:cNvSpPr/>
          <p:nvPr/>
        </p:nvSpPr>
        <p:spPr>
          <a:xfrm>
            <a:off x="4370492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>
            <a:extLst>
              <a:ext uri="{FF2B5EF4-FFF2-40B4-BE49-F238E27FC236}">
                <a16:creationId xmlns:a16="http://schemas.microsoft.com/office/drawing/2014/main" id="{92E4648F-FE1D-4D29-9F41-8724E21A28EC}"/>
              </a:ext>
            </a:extLst>
          </p:cNvPr>
          <p:cNvSpPr/>
          <p:nvPr/>
        </p:nvSpPr>
        <p:spPr>
          <a:xfrm>
            <a:off x="3814882" y="49333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>
            <a:extLst>
              <a:ext uri="{FF2B5EF4-FFF2-40B4-BE49-F238E27FC236}">
                <a16:creationId xmlns:a16="http://schemas.microsoft.com/office/drawing/2014/main" id="{19E40941-229D-40F0-A5F4-6D16613AAC74}"/>
              </a:ext>
            </a:extLst>
          </p:cNvPr>
          <p:cNvSpPr/>
          <p:nvPr/>
        </p:nvSpPr>
        <p:spPr>
          <a:xfrm>
            <a:off x="3257252" y="47300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>
            <a:extLst>
              <a:ext uri="{FF2B5EF4-FFF2-40B4-BE49-F238E27FC236}">
                <a16:creationId xmlns:a16="http://schemas.microsoft.com/office/drawing/2014/main" id="{0BE025F0-7D8D-482B-84E9-36C118248D12}"/>
              </a:ext>
            </a:extLst>
          </p:cNvPr>
          <p:cNvSpPr/>
          <p:nvPr/>
        </p:nvSpPr>
        <p:spPr>
          <a:xfrm>
            <a:off x="2718417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>
            <a:extLst>
              <a:ext uri="{FF2B5EF4-FFF2-40B4-BE49-F238E27FC236}">
                <a16:creationId xmlns:a16="http://schemas.microsoft.com/office/drawing/2014/main" id="{EFCEFCDD-0B75-4E94-A303-D2E69F8C71F1}"/>
              </a:ext>
            </a:extLst>
          </p:cNvPr>
          <p:cNvSpPr/>
          <p:nvPr/>
        </p:nvSpPr>
        <p:spPr>
          <a:xfrm>
            <a:off x="2169742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spojnice 59">
            <a:extLst>
              <a:ext uri="{FF2B5EF4-FFF2-40B4-BE49-F238E27FC236}">
                <a16:creationId xmlns:a16="http://schemas.microsoft.com/office/drawing/2014/main" id="{71D54658-FCB2-41D4-B37D-AE4333A9312A}"/>
              </a:ext>
            </a:extLst>
          </p:cNvPr>
          <p:cNvSpPr/>
          <p:nvPr/>
        </p:nvSpPr>
        <p:spPr>
          <a:xfrm>
            <a:off x="1612948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>
            <a:extLst>
              <a:ext uri="{FF2B5EF4-FFF2-40B4-BE49-F238E27FC236}">
                <a16:creationId xmlns:a16="http://schemas.microsoft.com/office/drawing/2014/main" id="{9221BD42-DC06-4E1C-822A-F717EB5EE3AD}"/>
              </a:ext>
            </a:extLst>
          </p:cNvPr>
          <p:cNvSpPr txBox="1"/>
          <p:nvPr/>
        </p:nvSpPr>
        <p:spPr>
          <a:xfrm>
            <a:off x="1061326" y="-129316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63" name="Vývojový diagram: spojnice 62">
            <a:extLst>
              <a:ext uri="{FF2B5EF4-FFF2-40B4-BE49-F238E27FC236}">
                <a16:creationId xmlns:a16="http://schemas.microsoft.com/office/drawing/2014/main" id="{C4FE3610-E465-44DB-9D17-8976AF2409A5}"/>
              </a:ext>
            </a:extLst>
          </p:cNvPr>
          <p:cNvSpPr/>
          <p:nvPr/>
        </p:nvSpPr>
        <p:spPr>
          <a:xfrm>
            <a:off x="9112669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E7C2BB88-1B54-45B0-93BF-7AA9EFC6BE21}"/>
              </a:ext>
            </a:extLst>
          </p:cNvPr>
          <p:cNvSpPr txBox="1"/>
          <p:nvPr/>
        </p:nvSpPr>
        <p:spPr>
          <a:xfrm>
            <a:off x="8989249" y="-97684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65" name="TextovéPole 64">
            <a:extLst>
              <a:ext uri="{FF2B5EF4-FFF2-40B4-BE49-F238E27FC236}">
                <a16:creationId xmlns:a16="http://schemas.microsoft.com/office/drawing/2014/main" id="{C1C399BD-B139-435B-A27D-E5317BC999C2}"/>
              </a:ext>
            </a:extLst>
          </p:cNvPr>
          <p:cNvSpPr txBox="1"/>
          <p:nvPr/>
        </p:nvSpPr>
        <p:spPr>
          <a:xfrm>
            <a:off x="6382088" y="-91599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CDF45CF8-5173-4209-A3B3-E6B02374FA64}"/>
              </a:ext>
            </a:extLst>
          </p:cNvPr>
          <p:cNvSpPr txBox="1"/>
          <p:nvPr/>
        </p:nvSpPr>
        <p:spPr>
          <a:xfrm>
            <a:off x="3825786" y="-7201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2" name="Ovál 1">
            <a:extLst>
              <a:ext uri="{FF2B5EF4-FFF2-40B4-BE49-F238E27FC236}">
                <a16:creationId xmlns:a16="http://schemas.microsoft.com/office/drawing/2014/main" id="{0346C5A1-9D63-45BB-B1DC-B09B41D7509D}"/>
              </a:ext>
            </a:extLst>
          </p:cNvPr>
          <p:cNvSpPr/>
          <p:nvPr/>
        </p:nvSpPr>
        <p:spPr>
          <a:xfrm>
            <a:off x="6006453" y="1115999"/>
            <a:ext cx="5121739" cy="47261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8054665" y="118453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8972868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9894874" y="23695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10093405" y="34935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9278861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8248894" y="4867449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7167405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6237266" y="35740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6220161" y="247579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7136462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787E746E-602C-4B04-B27C-A267EA4E163C}"/>
              </a:ext>
            </a:extLst>
          </p:cNvPr>
          <p:cNvSpPr/>
          <p:nvPr/>
        </p:nvSpPr>
        <p:spPr>
          <a:xfrm>
            <a:off x="7525407" y="2508711"/>
            <a:ext cx="2098595" cy="1995411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39863959-BFF7-4AE9-B286-86CFCA2096D5}"/>
              </a:ext>
            </a:extLst>
          </p:cNvPr>
          <p:cNvSpPr txBox="1"/>
          <p:nvPr/>
        </p:nvSpPr>
        <p:spPr>
          <a:xfrm>
            <a:off x="9569869" y="68405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681468C1-960C-4533-A1A3-A16C34D1215E}"/>
              </a:ext>
            </a:extLst>
          </p:cNvPr>
          <p:cNvSpPr txBox="1"/>
          <p:nvPr/>
        </p:nvSpPr>
        <p:spPr>
          <a:xfrm>
            <a:off x="6933317" y="10612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9373A262-51C2-42BD-9AC0-A37033618AE8}"/>
              </a:ext>
            </a:extLst>
          </p:cNvPr>
          <p:cNvSpPr txBox="1"/>
          <p:nvPr/>
        </p:nvSpPr>
        <p:spPr>
          <a:xfrm>
            <a:off x="4135164" y="10241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689D1535-CC01-4A4D-979B-F76C0F1CEC86}"/>
              </a:ext>
            </a:extLst>
          </p:cNvPr>
          <p:cNvSpPr txBox="1"/>
          <p:nvPr/>
        </p:nvSpPr>
        <p:spPr>
          <a:xfrm>
            <a:off x="1402074" y="32633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pic>
        <p:nvPicPr>
          <p:cNvPr id="72" name="Obrázek 71" descr="Obsah obrázku kreslení&#10;&#10;Popis byl vytvořen automaticky">
            <a:extLst>
              <a:ext uri="{FF2B5EF4-FFF2-40B4-BE49-F238E27FC236}">
                <a16:creationId xmlns:a16="http://schemas.microsoft.com/office/drawing/2014/main" id="{6B103823-F866-4133-A2AC-BF4B5822A9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56337" y="2663149"/>
            <a:ext cx="1669667" cy="1686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2059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500"/>
                            </p:stCondLst>
                            <p:childTnLst>
                              <p:par>
                                <p:cTn id="6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00"/>
                            </p:stCondLst>
                            <p:childTnLst>
                              <p:par>
                                <p:cTn id="7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00"/>
                            </p:stCondLst>
                            <p:childTnLst>
                              <p:par>
                                <p:cTn id="8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1" grpId="0"/>
      <p:bldP spid="3" grpId="0"/>
      <p:bldP spid="10" grpId="0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3" grpId="0" animBg="1"/>
      <p:bldP spid="14" grpId="0" animBg="1"/>
      <p:bldP spid="1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379687" y="5687415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7DC16F5-23FB-4DDB-9189-22B563E33BA4}"/>
              </a:ext>
            </a:extLst>
          </p:cNvPr>
          <p:cNvSpPr txBox="1"/>
          <p:nvPr/>
        </p:nvSpPr>
        <p:spPr>
          <a:xfrm>
            <a:off x="375509" y="2330153"/>
            <a:ext cx="306045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80 - 16  =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966348" y="1655568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A9BC4ACF-97D6-4785-BD6D-DAB30DD502EA}"/>
              </a:ext>
            </a:extLst>
          </p:cNvPr>
          <p:cNvSpPr txBox="1"/>
          <p:nvPr/>
        </p:nvSpPr>
        <p:spPr>
          <a:xfrm>
            <a:off x="3551614" y="2356843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6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C494D894-74B9-4A8C-A18C-F4084ED992DF}"/>
              </a:ext>
            </a:extLst>
          </p:cNvPr>
          <p:cNvSpPr txBox="1"/>
          <p:nvPr/>
        </p:nvSpPr>
        <p:spPr>
          <a:xfrm>
            <a:off x="3991691" y="2356842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4</a:t>
            </a:r>
          </a:p>
        </p:txBody>
      </p:sp>
      <p:sp>
        <p:nvSpPr>
          <p:cNvPr id="44" name="Vývojový diagram: spojnice 43">
            <a:extLst>
              <a:ext uri="{FF2B5EF4-FFF2-40B4-BE49-F238E27FC236}">
                <a16:creationId xmlns:a16="http://schemas.microsoft.com/office/drawing/2014/main" id="{A0B8AAD0-7A9D-4DA6-B2A3-05E8DDC1990A}"/>
              </a:ext>
            </a:extLst>
          </p:cNvPr>
          <p:cNvSpPr/>
          <p:nvPr/>
        </p:nvSpPr>
        <p:spPr>
          <a:xfrm>
            <a:off x="1056502" y="473009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45">
            <a:extLst>
              <a:ext uri="{FF2B5EF4-FFF2-40B4-BE49-F238E27FC236}">
                <a16:creationId xmlns:a16="http://schemas.microsoft.com/office/drawing/2014/main" id="{1849E9AA-D5C8-481B-BD8E-551941297AA4}"/>
              </a:ext>
            </a:extLst>
          </p:cNvPr>
          <p:cNvSpPr/>
          <p:nvPr/>
        </p:nvSpPr>
        <p:spPr>
          <a:xfrm>
            <a:off x="8563994" y="49779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nice 46">
            <a:extLst>
              <a:ext uri="{FF2B5EF4-FFF2-40B4-BE49-F238E27FC236}">
                <a16:creationId xmlns:a16="http://schemas.microsoft.com/office/drawing/2014/main" id="{5DDC07A2-B894-44E9-AD20-F26729BF4A1A}"/>
              </a:ext>
            </a:extLst>
          </p:cNvPr>
          <p:cNvSpPr/>
          <p:nvPr/>
        </p:nvSpPr>
        <p:spPr>
          <a:xfrm>
            <a:off x="8044355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nice 47">
            <a:extLst>
              <a:ext uri="{FF2B5EF4-FFF2-40B4-BE49-F238E27FC236}">
                <a16:creationId xmlns:a16="http://schemas.microsoft.com/office/drawing/2014/main" id="{6543D13F-B5D0-4A09-9332-19159EB68099}"/>
              </a:ext>
            </a:extLst>
          </p:cNvPr>
          <p:cNvSpPr/>
          <p:nvPr/>
        </p:nvSpPr>
        <p:spPr>
          <a:xfrm>
            <a:off x="7527737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>
            <a:extLst>
              <a:ext uri="{FF2B5EF4-FFF2-40B4-BE49-F238E27FC236}">
                <a16:creationId xmlns:a16="http://schemas.microsoft.com/office/drawing/2014/main" id="{2FDCB98B-3879-473D-ABD4-3042C929688C}"/>
              </a:ext>
            </a:extLst>
          </p:cNvPr>
          <p:cNvSpPr/>
          <p:nvPr/>
        </p:nvSpPr>
        <p:spPr>
          <a:xfrm>
            <a:off x="699165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nice 49">
            <a:extLst>
              <a:ext uri="{FF2B5EF4-FFF2-40B4-BE49-F238E27FC236}">
                <a16:creationId xmlns:a16="http://schemas.microsoft.com/office/drawing/2014/main" id="{D12B2DF7-E76A-4F33-928E-98C00762A3C1}"/>
              </a:ext>
            </a:extLst>
          </p:cNvPr>
          <p:cNvSpPr/>
          <p:nvPr/>
        </p:nvSpPr>
        <p:spPr>
          <a:xfrm>
            <a:off x="6494288" y="47492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>
            <a:extLst>
              <a:ext uri="{FF2B5EF4-FFF2-40B4-BE49-F238E27FC236}">
                <a16:creationId xmlns:a16="http://schemas.microsoft.com/office/drawing/2014/main" id="{DAFD0DEA-0F15-4953-BB22-2B94BED0576C}"/>
              </a:ext>
            </a:extLst>
          </p:cNvPr>
          <p:cNvSpPr/>
          <p:nvPr/>
        </p:nvSpPr>
        <p:spPr>
          <a:xfrm>
            <a:off x="597767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>
            <a:extLst>
              <a:ext uri="{FF2B5EF4-FFF2-40B4-BE49-F238E27FC236}">
                <a16:creationId xmlns:a16="http://schemas.microsoft.com/office/drawing/2014/main" id="{23DA38D5-5ECA-4C45-9BDD-7A0B0CA5A60E}"/>
              </a:ext>
            </a:extLst>
          </p:cNvPr>
          <p:cNvSpPr/>
          <p:nvPr/>
        </p:nvSpPr>
        <p:spPr>
          <a:xfrm>
            <a:off x="5438835" y="47524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>
            <a:extLst>
              <a:ext uri="{FF2B5EF4-FFF2-40B4-BE49-F238E27FC236}">
                <a16:creationId xmlns:a16="http://schemas.microsoft.com/office/drawing/2014/main" id="{E7B650A3-614C-4810-BCB6-3D0637894DE1}"/>
              </a:ext>
            </a:extLst>
          </p:cNvPr>
          <p:cNvSpPr/>
          <p:nvPr/>
        </p:nvSpPr>
        <p:spPr>
          <a:xfrm>
            <a:off x="4890160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>
            <a:extLst>
              <a:ext uri="{FF2B5EF4-FFF2-40B4-BE49-F238E27FC236}">
                <a16:creationId xmlns:a16="http://schemas.microsoft.com/office/drawing/2014/main" id="{874742BE-3FFA-41A2-B016-29B88DD9A08E}"/>
              </a:ext>
            </a:extLst>
          </p:cNvPr>
          <p:cNvSpPr/>
          <p:nvPr/>
        </p:nvSpPr>
        <p:spPr>
          <a:xfrm>
            <a:off x="4370492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>
            <a:extLst>
              <a:ext uri="{FF2B5EF4-FFF2-40B4-BE49-F238E27FC236}">
                <a16:creationId xmlns:a16="http://schemas.microsoft.com/office/drawing/2014/main" id="{92E4648F-FE1D-4D29-9F41-8724E21A28EC}"/>
              </a:ext>
            </a:extLst>
          </p:cNvPr>
          <p:cNvSpPr/>
          <p:nvPr/>
        </p:nvSpPr>
        <p:spPr>
          <a:xfrm>
            <a:off x="3814882" y="49333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>
            <a:extLst>
              <a:ext uri="{FF2B5EF4-FFF2-40B4-BE49-F238E27FC236}">
                <a16:creationId xmlns:a16="http://schemas.microsoft.com/office/drawing/2014/main" id="{19E40941-229D-40F0-A5F4-6D16613AAC74}"/>
              </a:ext>
            </a:extLst>
          </p:cNvPr>
          <p:cNvSpPr/>
          <p:nvPr/>
        </p:nvSpPr>
        <p:spPr>
          <a:xfrm>
            <a:off x="3257252" y="47300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>
            <a:extLst>
              <a:ext uri="{FF2B5EF4-FFF2-40B4-BE49-F238E27FC236}">
                <a16:creationId xmlns:a16="http://schemas.microsoft.com/office/drawing/2014/main" id="{0BE025F0-7D8D-482B-84E9-36C118248D12}"/>
              </a:ext>
            </a:extLst>
          </p:cNvPr>
          <p:cNvSpPr/>
          <p:nvPr/>
        </p:nvSpPr>
        <p:spPr>
          <a:xfrm>
            <a:off x="2718417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>
            <a:extLst>
              <a:ext uri="{FF2B5EF4-FFF2-40B4-BE49-F238E27FC236}">
                <a16:creationId xmlns:a16="http://schemas.microsoft.com/office/drawing/2014/main" id="{EFCEFCDD-0B75-4E94-A303-D2E69F8C71F1}"/>
              </a:ext>
            </a:extLst>
          </p:cNvPr>
          <p:cNvSpPr/>
          <p:nvPr/>
        </p:nvSpPr>
        <p:spPr>
          <a:xfrm>
            <a:off x="2169742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spojnice 59">
            <a:extLst>
              <a:ext uri="{FF2B5EF4-FFF2-40B4-BE49-F238E27FC236}">
                <a16:creationId xmlns:a16="http://schemas.microsoft.com/office/drawing/2014/main" id="{71D54658-FCB2-41D4-B37D-AE4333A9312A}"/>
              </a:ext>
            </a:extLst>
          </p:cNvPr>
          <p:cNvSpPr/>
          <p:nvPr/>
        </p:nvSpPr>
        <p:spPr>
          <a:xfrm>
            <a:off x="1612948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>
            <a:extLst>
              <a:ext uri="{FF2B5EF4-FFF2-40B4-BE49-F238E27FC236}">
                <a16:creationId xmlns:a16="http://schemas.microsoft.com/office/drawing/2014/main" id="{9221BD42-DC06-4E1C-822A-F717EB5EE3AD}"/>
              </a:ext>
            </a:extLst>
          </p:cNvPr>
          <p:cNvSpPr txBox="1"/>
          <p:nvPr/>
        </p:nvSpPr>
        <p:spPr>
          <a:xfrm>
            <a:off x="1061326" y="-129316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63" name="Vývojový diagram: spojnice 62">
            <a:extLst>
              <a:ext uri="{FF2B5EF4-FFF2-40B4-BE49-F238E27FC236}">
                <a16:creationId xmlns:a16="http://schemas.microsoft.com/office/drawing/2014/main" id="{C4FE3610-E465-44DB-9D17-8976AF2409A5}"/>
              </a:ext>
            </a:extLst>
          </p:cNvPr>
          <p:cNvSpPr/>
          <p:nvPr/>
        </p:nvSpPr>
        <p:spPr>
          <a:xfrm>
            <a:off x="9112669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E7C2BB88-1B54-45B0-93BF-7AA9EFC6BE21}"/>
              </a:ext>
            </a:extLst>
          </p:cNvPr>
          <p:cNvSpPr txBox="1"/>
          <p:nvPr/>
        </p:nvSpPr>
        <p:spPr>
          <a:xfrm>
            <a:off x="8989249" y="-97684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65" name="TextovéPole 64">
            <a:extLst>
              <a:ext uri="{FF2B5EF4-FFF2-40B4-BE49-F238E27FC236}">
                <a16:creationId xmlns:a16="http://schemas.microsoft.com/office/drawing/2014/main" id="{C1C399BD-B139-435B-A27D-E5317BC999C2}"/>
              </a:ext>
            </a:extLst>
          </p:cNvPr>
          <p:cNvSpPr txBox="1"/>
          <p:nvPr/>
        </p:nvSpPr>
        <p:spPr>
          <a:xfrm>
            <a:off x="6382088" y="-91599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CDF45CF8-5173-4209-A3B3-E6B02374FA64}"/>
              </a:ext>
            </a:extLst>
          </p:cNvPr>
          <p:cNvSpPr txBox="1"/>
          <p:nvPr/>
        </p:nvSpPr>
        <p:spPr>
          <a:xfrm>
            <a:off x="3825786" y="-7201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2" name="Ovál 1">
            <a:extLst>
              <a:ext uri="{FF2B5EF4-FFF2-40B4-BE49-F238E27FC236}">
                <a16:creationId xmlns:a16="http://schemas.microsoft.com/office/drawing/2014/main" id="{0346C5A1-9D63-45BB-B1DC-B09B41D7509D}"/>
              </a:ext>
            </a:extLst>
          </p:cNvPr>
          <p:cNvSpPr/>
          <p:nvPr/>
        </p:nvSpPr>
        <p:spPr>
          <a:xfrm>
            <a:off x="6006453" y="1115999"/>
            <a:ext cx="5121739" cy="47261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8054665" y="118453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8972868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9894874" y="23695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10093405" y="34935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9278861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8248894" y="4867449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7167405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6237266" y="35740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6220161" y="247579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7136462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787E746E-602C-4B04-B27C-A267EA4E163C}"/>
              </a:ext>
            </a:extLst>
          </p:cNvPr>
          <p:cNvSpPr/>
          <p:nvPr/>
        </p:nvSpPr>
        <p:spPr>
          <a:xfrm>
            <a:off x="7525407" y="2508711"/>
            <a:ext cx="2098595" cy="1995411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39863959-BFF7-4AE9-B286-86CFCA2096D5}"/>
              </a:ext>
            </a:extLst>
          </p:cNvPr>
          <p:cNvSpPr txBox="1"/>
          <p:nvPr/>
        </p:nvSpPr>
        <p:spPr>
          <a:xfrm>
            <a:off x="9569869" y="68405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681468C1-960C-4533-A1A3-A16C34D1215E}"/>
              </a:ext>
            </a:extLst>
          </p:cNvPr>
          <p:cNvSpPr txBox="1"/>
          <p:nvPr/>
        </p:nvSpPr>
        <p:spPr>
          <a:xfrm>
            <a:off x="6933317" y="10612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9373A262-51C2-42BD-9AC0-A37033618AE8}"/>
              </a:ext>
            </a:extLst>
          </p:cNvPr>
          <p:cNvSpPr txBox="1"/>
          <p:nvPr/>
        </p:nvSpPr>
        <p:spPr>
          <a:xfrm>
            <a:off x="4135164" y="10241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689D1535-CC01-4A4D-979B-F76C0F1CEC86}"/>
              </a:ext>
            </a:extLst>
          </p:cNvPr>
          <p:cNvSpPr txBox="1"/>
          <p:nvPr/>
        </p:nvSpPr>
        <p:spPr>
          <a:xfrm>
            <a:off x="1402074" y="32633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pic>
        <p:nvPicPr>
          <p:cNvPr id="72" name="Obrázek 71" descr="Obsah obrázku kreslení&#10;&#10;Popis byl vytvořen automaticky">
            <a:extLst>
              <a:ext uri="{FF2B5EF4-FFF2-40B4-BE49-F238E27FC236}">
                <a16:creationId xmlns:a16="http://schemas.microsoft.com/office/drawing/2014/main" id="{6B103823-F866-4133-A2AC-BF4B5822A9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56337" y="2663149"/>
            <a:ext cx="1669667" cy="1686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4275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500"/>
                            </p:stCondLst>
                            <p:childTnLst>
                              <p:par>
                                <p:cTn id="8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500"/>
                            </p:stCondLst>
                            <p:childTnLst>
                              <p:par>
                                <p:cTn id="9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500"/>
                            </p:stCondLst>
                            <p:childTnLst>
                              <p:par>
                                <p:cTn id="1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1" grpId="0"/>
      <p:bldP spid="3" grpId="0"/>
      <p:bldP spid="10" grpId="0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3" grpId="0" animBg="1"/>
      <p:bldP spid="14" grpId="0" animBg="1"/>
      <p:bldP spid="1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379687" y="5687415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966348" y="1655568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44" name="Vývojový diagram: spojnice 43">
            <a:extLst>
              <a:ext uri="{FF2B5EF4-FFF2-40B4-BE49-F238E27FC236}">
                <a16:creationId xmlns:a16="http://schemas.microsoft.com/office/drawing/2014/main" id="{A0B8AAD0-7A9D-4DA6-B2A3-05E8DDC1990A}"/>
              </a:ext>
            </a:extLst>
          </p:cNvPr>
          <p:cNvSpPr/>
          <p:nvPr/>
        </p:nvSpPr>
        <p:spPr>
          <a:xfrm>
            <a:off x="1056502" y="473009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45">
            <a:extLst>
              <a:ext uri="{FF2B5EF4-FFF2-40B4-BE49-F238E27FC236}">
                <a16:creationId xmlns:a16="http://schemas.microsoft.com/office/drawing/2014/main" id="{1849E9AA-D5C8-481B-BD8E-551941297AA4}"/>
              </a:ext>
            </a:extLst>
          </p:cNvPr>
          <p:cNvSpPr/>
          <p:nvPr/>
        </p:nvSpPr>
        <p:spPr>
          <a:xfrm>
            <a:off x="8563994" y="49779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nice 46">
            <a:extLst>
              <a:ext uri="{FF2B5EF4-FFF2-40B4-BE49-F238E27FC236}">
                <a16:creationId xmlns:a16="http://schemas.microsoft.com/office/drawing/2014/main" id="{5DDC07A2-B894-44E9-AD20-F26729BF4A1A}"/>
              </a:ext>
            </a:extLst>
          </p:cNvPr>
          <p:cNvSpPr/>
          <p:nvPr/>
        </p:nvSpPr>
        <p:spPr>
          <a:xfrm>
            <a:off x="8044355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nice 47">
            <a:extLst>
              <a:ext uri="{FF2B5EF4-FFF2-40B4-BE49-F238E27FC236}">
                <a16:creationId xmlns:a16="http://schemas.microsoft.com/office/drawing/2014/main" id="{6543D13F-B5D0-4A09-9332-19159EB68099}"/>
              </a:ext>
            </a:extLst>
          </p:cNvPr>
          <p:cNvSpPr/>
          <p:nvPr/>
        </p:nvSpPr>
        <p:spPr>
          <a:xfrm>
            <a:off x="7527737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>
            <a:extLst>
              <a:ext uri="{FF2B5EF4-FFF2-40B4-BE49-F238E27FC236}">
                <a16:creationId xmlns:a16="http://schemas.microsoft.com/office/drawing/2014/main" id="{2FDCB98B-3879-473D-ABD4-3042C929688C}"/>
              </a:ext>
            </a:extLst>
          </p:cNvPr>
          <p:cNvSpPr/>
          <p:nvPr/>
        </p:nvSpPr>
        <p:spPr>
          <a:xfrm>
            <a:off x="699165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nice 49">
            <a:extLst>
              <a:ext uri="{FF2B5EF4-FFF2-40B4-BE49-F238E27FC236}">
                <a16:creationId xmlns:a16="http://schemas.microsoft.com/office/drawing/2014/main" id="{D12B2DF7-E76A-4F33-928E-98C00762A3C1}"/>
              </a:ext>
            </a:extLst>
          </p:cNvPr>
          <p:cNvSpPr/>
          <p:nvPr/>
        </p:nvSpPr>
        <p:spPr>
          <a:xfrm>
            <a:off x="6494288" y="47492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>
            <a:extLst>
              <a:ext uri="{FF2B5EF4-FFF2-40B4-BE49-F238E27FC236}">
                <a16:creationId xmlns:a16="http://schemas.microsoft.com/office/drawing/2014/main" id="{DAFD0DEA-0F15-4953-BB22-2B94BED0576C}"/>
              </a:ext>
            </a:extLst>
          </p:cNvPr>
          <p:cNvSpPr/>
          <p:nvPr/>
        </p:nvSpPr>
        <p:spPr>
          <a:xfrm>
            <a:off x="597767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>
            <a:extLst>
              <a:ext uri="{FF2B5EF4-FFF2-40B4-BE49-F238E27FC236}">
                <a16:creationId xmlns:a16="http://schemas.microsoft.com/office/drawing/2014/main" id="{23DA38D5-5ECA-4C45-9BDD-7A0B0CA5A60E}"/>
              </a:ext>
            </a:extLst>
          </p:cNvPr>
          <p:cNvSpPr/>
          <p:nvPr/>
        </p:nvSpPr>
        <p:spPr>
          <a:xfrm>
            <a:off x="5438835" y="47524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>
            <a:extLst>
              <a:ext uri="{FF2B5EF4-FFF2-40B4-BE49-F238E27FC236}">
                <a16:creationId xmlns:a16="http://schemas.microsoft.com/office/drawing/2014/main" id="{E7B650A3-614C-4810-BCB6-3D0637894DE1}"/>
              </a:ext>
            </a:extLst>
          </p:cNvPr>
          <p:cNvSpPr/>
          <p:nvPr/>
        </p:nvSpPr>
        <p:spPr>
          <a:xfrm>
            <a:off x="4890160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>
            <a:extLst>
              <a:ext uri="{FF2B5EF4-FFF2-40B4-BE49-F238E27FC236}">
                <a16:creationId xmlns:a16="http://schemas.microsoft.com/office/drawing/2014/main" id="{874742BE-3FFA-41A2-B016-29B88DD9A08E}"/>
              </a:ext>
            </a:extLst>
          </p:cNvPr>
          <p:cNvSpPr/>
          <p:nvPr/>
        </p:nvSpPr>
        <p:spPr>
          <a:xfrm>
            <a:off x="4370492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>
            <a:extLst>
              <a:ext uri="{FF2B5EF4-FFF2-40B4-BE49-F238E27FC236}">
                <a16:creationId xmlns:a16="http://schemas.microsoft.com/office/drawing/2014/main" id="{92E4648F-FE1D-4D29-9F41-8724E21A28EC}"/>
              </a:ext>
            </a:extLst>
          </p:cNvPr>
          <p:cNvSpPr/>
          <p:nvPr/>
        </p:nvSpPr>
        <p:spPr>
          <a:xfrm>
            <a:off x="3814882" y="49333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>
            <a:extLst>
              <a:ext uri="{FF2B5EF4-FFF2-40B4-BE49-F238E27FC236}">
                <a16:creationId xmlns:a16="http://schemas.microsoft.com/office/drawing/2014/main" id="{19E40941-229D-40F0-A5F4-6D16613AAC74}"/>
              </a:ext>
            </a:extLst>
          </p:cNvPr>
          <p:cNvSpPr/>
          <p:nvPr/>
        </p:nvSpPr>
        <p:spPr>
          <a:xfrm>
            <a:off x="3257252" y="47300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>
            <a:extLst>
              <a:ext uri="{FF2B5EF4-FFF2-40B4-BE49-F238E27FC236}">
                <a16:creationId xmlns:a16="http://schemas.microsoft.com/office/drawing/2014/main" id="{0BE025F0-7D8D-482B-84E9-36C118248D12}"/>
              </a:ext>
            </a:extLst>
          </p:cNvPr>
          <p:cNvSpPr/>
          <p:nvPr/>
        </p:nvSpPr>
        <p:spPr>
          <a:xfrm>
            <a:off x="2718417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>
            <a:extLst>
              <a:ext uri="{FF2B5EF4-FFF2-40B4-BE49-F238E27FC236}">
                <a16:creationId xmlns:a16="http://schemas.microsoft.com/office/drawing/2014/main" id="{EFCEFCDD-0B75-4E94-A303-D2E69F8C71F1}"/>
              </a:ext>
            </a:extLst>
          </p:cNvPr>
          <p:cNvSpPr/>
          <p:nvPr/>
        </p:nvSpPr>
        <p:spPr>
          <a:xfrm>
            <a:off x="2169742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spojnice 59">
            <a:extLst>
              <a:ext uri="{FF2B5EF4-FFF2-40B4-BE49-F238E27FC236}">
                <a16:creationId xmlns:a16="http://schemas.microsoft.com/office/drawing/2014/main" id="{71D54658-FCB2-41D4-B37D-AE4333A9312A}"/>
              </a:ext>
            </a:extLst>
          </p:cNvPr>
          <p:cNvSpPr/>
          <p:nvPr/>
        </p:nvSpPr>
        <p:spPr>
          <a:xfrm>
            <a:off x="1612948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>
            <a:extLst>
              <a:ext uri="{FF2B5EF4-FFF2-40B4-BE49-F238E27FC236}">
                <a16:creationId xmlns:a16="http://schemas.microsoft.com/office/drawing/2014/main" id="{9221BD42-DC06-4E1C-822A-F717EB5EE3AD}"/>
              </a:ext>
            </a:extLst>
          </p:cNvPr>
          <p:cNvSpPr txBox="1"/>
          <p:nvPr/>
        </p:nvSpPr>
        <p:spPr>
          <a:xfrm>
            <a:off x="1061326" y="-129316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63" name="Vývojový diagram: spojnice 62">
            <a:extLst>
              <a:ext uri="{FF2B5EF4-FFF2-40B4-BE49-F238E27FC236}">
                <a16:creationId xmlns:a16="http://schemas.microsoft.com/office/drawing/2014/main" id="{C4FE3610-E465-44DB-9D17-8976AF2409A5}"/>
              </a:ext>
            </a:extLst>
          </p:cNvPr>
          <p:cNvSpPr/>
          <p:nvPr/>
        </p:nvSpPr>
        <p:spPr>
          <a:xfrm>
            <a:off x="9112669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E7C2BB88-1B54-45B0-93BF-7AA9EFC6BE21}"/>
              </a:ext>
            </a:extLst>
          </p:cNvPr>
          <p:cNvSpPr txBox="1"/>
          <p:nvPr/>
        </p:nvSpPr>
        <p:spPr>
          <a:xfrm>
            <a:off x="8989249" y="-97684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65" name="TextovéPole 64">
            <a:extLst>
              <a:ext uri="{FF2B5EF4-FFF2-40B4-BE49-F238E27FC236}">
                <a16:creationId xmlns:a16="http://schemas.microsoft.com/office/drawing/2014/main" id="{C1C399BD-B139-435B-A27D-E5317BC999C2}"/>
              </a:ext>
            </a:extLst>
          </p:cNvPr>
          <p:cNvSpPr txBox="1"/>
          <p:nvPr/>
        </p:nvSpPr>
        <p:spPr>
          <a:xfrm>
            <a:off x="6382088" y="-91599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CDF45CF8-5173-4209-A3B3-E6B02374FA64}"/>
              </a:ext>
            </a:extLst>
          </p:cNvPr>
          <p:cNvSpPr txBox="1"/>
          <p:nvPr/>
        </p:nvSpPr>
        <p:spPr>
          <a:xfrm>
            <a:off x="3825786" y="-7201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2" name="Ovál 1">
            <a:extLst>
              <a:ext uri="{FF2B5EF4-FFF2-40B4-BE49-F238E27FC236}">
                <a16:creationId xmlns:a16="http://schemas.microsoft.com/office/drawing/2014/main" id="{0346C5A1-9D63-45BB-B1DC-B09B41D7509D}"/>
              </a:ext>
            </a:extLst>
          </p:cNvPr>
          <p:cNvSpPr/>
          <p:nvPr/>
        </p:nvSpPr>
        <p:spPr>
          <a:xfrm>
            <a:off x="6006453" y="1115999"/>
            <a:ext cx="5121739" cy="47261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8054665" y="118453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8972868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9894874" y="23695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10093405" y="34935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9278861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8248894" y="4867449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7167405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6237266" y="35740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6220161" y="247579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7136462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787E746E-602C-4B04-B27C-A267EA4E163C}"/>
              </a:ext>
            </a:extLst>
          </p:cNvPr>
          <p:cNvSpPr/>
          <p:nvPr/>
        </p:nvSpPr>
        <p:spPr>
          <a:xfrm>
            <a:off x="7525407" y="2508711"/>
            <a:ext cx="2098595" cy="1995411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39863959-BFF7-4AE9-B286-86CFCA2096D5}"/>
              </a:ext>
            </a:extLst>
          </p:cNvPr>
          <p:cNvSpPr txBox="1"/>
          <p:nvPr/>
        </p:nvSpPr>
        <p:spPr>
          <a:xfrm>
            <a:off x="9569869" y="68405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681468C1-960C-4533-A1A3-A16C34D1215E}"/>
              </a:ext>
            </a:extLst>
          </p:cNvPr>
          <p:cNvSpPr txBox="1"/>
          <p:nvPr/>
        </p:nvSpPr>
        <p:spPr>
          <a:xfrm>
            <a:off x="6933317" y="10612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9373A262-51C2-42BD-9AC0-A37033618AE8}"/>
              </a:ext>
            </a:extLst>
          </p:cNvPr>
          <p:cNvSpPr txBox="1"/>
          <p:nvPr/>
        </p:nvSpPr>
        <p:spPr>
          <a:xfrm>
            <a:off x="4135164" y="10241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689D1535-CC01-4A4D-979B-F76C0F1CEC86}"/>
              </a:ext>
            </a:extLst>
          </p:cNvPr>
          <p:cNvSpPr txBox="1"/>
          <p:nvPr/>
        </p:nvSpPr>
        <p:spPr>
          <a:xfrm>
            <a:off x="1402074" y="32633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pic>
        <p:nvPicPr>
          <p:cNvPr id="72" name="Obrázek 71" descr="Obsah obrázku kreslení&#10;&#10;Popis byl vytvořen automaticky">
            <a:extLst>
              <a:ext uri="{FF2B5EF4-FFF2-40B4-BE49-F238E27FC236}">
                <a16:creationId xmlns:a16="http://schemas.microsoft.com/office/drawing/2014/main" id="{6B103823-F866-4133-A2AC-BF4B5822A9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56337" y="2663149"/>
            <a:ext cx="1669667" cy="1686533"/>
          </a:xfrm>
          <a:prstGeom prst="rect">
            <a:avLst/>
          </a:prstGeom>
        </p:spPr>
      </p:pic>
      <p:grpSp>
        <p:nvGrpSpPr>
          <p:cNvPr id="19" name="Skupina 18">
            <a:extLst>
              <a:ext uri="{FF2B5EF4-FFF2-40B4-BE49-F238E27FC236}">
                <a16:creationId xmlns:a16="http://schemas.microsoft.com/office/drawing/2014/main" id="{83145CD7-4D4A-4FDC-A401-E53D6386A8BC}"/>
              </a:ext>
            </a:extLst>
          </p:cNvPr>
          <p:cNvGrpSpPr/>
          <p:nvPr/>
        </p:nvGrpSpPr>
        <p:grpSpPr>
          <a:xfrm>
            <a:off x="375509" y="2323745"/>
            <a:ext cx="4256293" cy="1155325"/>
            <a:chOff x="375509" y="2323745"/>
            <a:chExt cx="4256293" cy="1155325"/>
          </a:xfrm>
        </p:grpSpPr>
        <p:sp>
          <p:nvSpPr>
            <p:cNvPr id="11" name="TextovéPole 10">
              <a:extLst>
                <a:ext uri="{FF2B5EF4-FFF2-40B4-BE49-F238E27FC236}">
                  <a16:creationId xmlns:a16="http://schemas.microsoft.com/office/drawing/2014/main" id="{07DC16F5-23FB-4DDB-9189-22B563E33BA4}"/>
                </a:ext>
              </a:extLst>
            </p:cNvPr>
            <p:cNvSpPr txBox="1"/>
            <p:nvPr/>
          </p:nvSpPr>
          <p:spPr>
            <a:xfrm>
              <a:off x="375509" y="2330153"/>
              <a:ext cx="4256293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dirty="0"/>
                <a:t>40 +        = 56</a:t>
              </a:r>
            </a:p>
          </p:txBody>
        </p:sp>
        <p:sp>
          <p:nvSpPr>
            <p:cNvPr id="18" name="Ovál 17">
              <a:extLst>
                <a:ext uri="{FF2B5EF4-FFF2-40B4-BE49-F238E27FC236}">
                  <a16:creationId xmlns:a16="http://schemas.microsoft.com/office/drawing/2014/main" id="{C066B246-4A90-4973-B51B-5CB140576042}"/>
                </a:ext>
              </a:extLst>
            </p:cNvPr>
            <p:cNvSpPr/>
            <p:nvPr/>
          </p:nvSpPr>
          <p:spPr>
            <a:xfrm>
              <a:off x="1873276" y="2323745"/>
              <a:ext cx="1188147" cy="1155325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" name="TextovéPole 2">
            <a:extLst>
              <a:ext uri="{FF2B5EF4-FFF2-40B4-BE49-F238E27FC236}">
                <a16:creationId xmlns:a16="http://schemas.microsoft.com/office/drawing/2014/main" id="{A9BC4ACF-97D6-4785-BD6D-DAB30DD502EA}"/>
              </a:ext>
            </a:extLst>
          </p:cNvPr>
          <p:cNvSpPr txBox="1"/>
          <p:nvPr/>
        </p:nvSpPr>
        <p:spPr>
          <a:xfrm>
            <a:off x="1993802" y="236952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1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C494D894-74B9-4A8C-A18C-F4084ED992DF}"/>
              </a:ext>
            </a:extLst>
          </p:cNvPr>
          <p:cNvSpPr txBox="1"/>
          <p:nvPr/>
        </p:nvSpPr>
        <p:spPr>
          <a:xfrm>
            <a:off x="2420700" y="2377092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1146892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500"/>
                            </p:stCondLst>
                            <p:childTnLst>
                              <p:par>
                                <p:cTn id="6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>
                            <p:stCondLst>
                              <p:cond delay="500"/>
                            </p:stCondLst>
                            <p:childTnLst>
                              <p:par>
                                <p:cTn id="1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500"/>
                            </p:stCondLst>
                            <p:childTnLst>
                              <p:par>
                                <p:cTn id="12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3" grpId="0" animBg="1"/>
      <p:bldP spid="14" grpId="0" animBg="1"/>
      <p:bldP spid="13" grpId="0" animBg="1"/>
      <p:bldP spid="3" grpId="0"/>
      <p:bldP spid="1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TextovéPole 51">
            <a:extLst>
              <a:ext uri="{FF2B5EF4-FFF2-40B4-BE49-F238E27FC236}">
                <a16:creationId xmlns:a16="http://schemas.microsoft.com/office/drawing/2014/main" id="{2D8BC645-C5C7-491E-BCF4-616FF82B2FD7}"/>
              </a:ext>
            </a:extLst>
          </p:cNvPr>
          <p:cNvSpPr txBox="1"/>
          <p:nvPr/>
        </p:nvSpPr>
        <p:spPr>
          <a:xfrm>
            <a:off x="5379687" y="5687415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dirty="0"/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966348" y="1655568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44" name="Vývojový diagram: spojnice 43">
            <a:extLst>
              <a:ext uri="{FF2B5EF4-FFF2-40B4-BE49-F238E27FC236}">
                <a16:creationId xmlns:a16="http://schemas.microsoft.com/office/drawing/2014/main" id="{A0B8AAD0-7A9D-4DA6-B2A3-05E8DDC1990A}"/>
              </a:ext>
            </a:extLst>
          </p:cNvPr>
          <p:cNvSpPr/>
          <p:nvPr/>
        </p:nvSpPr>
        <p:spPr>
          <a:xfrm>
            <a:off x="1056502" y="473009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45">
            <a:extLst>
              <a:ext uri="{FF2B5EF4-FFF2-40B4-BE49-F238E27FC236}">
                <a16:creationId xmlns:a16="http://schemas.microsoft.com/office/drawing/2014/main" id="{1849E9AA-D5C8-481B-BD8E-551941297AA4}"/>
              </a:ext>
            </a:extLst>
          </p:cNvPr>
          <p:cNvSpPr/>
          <p:nvPr/>
        </p:nvSpPr>
        <p:spPr>
          <a:xfrm>
            <a:off x="8563994" y="49779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nice 46">
            <a:extLst>
              <a:ext uri="{FF2B5EF4-FFF2-40B4-BE49-F238E27FC236}">
                <a16:creationId xmlns:a16="http://schemas.microsoft.com/office/drawing/2014/main" id="{5DDC07A2-B894-44E9-AD20-F26729BF4A1A}"/>
              </a:ext>
            </a:extLst>
          </p:cNvPr>
          <p:cNvSpPr/>
          <p:nvPr/>
        </p:nvSpPr>
        <p:spPr>
          <a:xfrm>
            <a:off x="8044355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nice 47">
            <a:extLst>
              <a:ext uri="{FF2B5EF4-FFF2-40B4-BE49-F238E27FC236}">
                <a16:creationId xmlns:a16="http://schemas.microsoft.com/office/drawing/2014/main" id="{6543D13F-B5D0-4A09-9332-19159EB68099}"/>
              </a:ext>
            </a:extLst>
          </p:cNvPr>
          <p:cNvSpPr/>
          <p:nvPr/>
        </p:nvSpPr>
        <p:spPr>
          <a:xfrm>
            <a:off x="7527737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>
            <a:extLst>
              <a:ext uri="{FF2B5EF4-FFF2-40B4-BE49-F238E27FC236}">
                <a16:creationId xmlns:a16="http://schemas.microsoft.com/office/drawing/2014/main" id="{2FDCB98B-3879-473D-ABD4-3042C929688C}"/>
              </a:ext>
            </a:extLst>
          </p:cNvPr>
          <p:cNvSpPr/>
          <p:nvPr/>
        </p:nvSpPr>
        <p:spPr>
          <a:xfrm>
            <a:off x="699165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nice 49">
            <a:extLst>
              <a:ext uri="{FF2B5EF4-FFF2-40B4-BE49-F238E27FC236}">
                <a16:creationId xmlns:a16="http://schemas.microsoft.com/office/drawing/2014/main" id="{D12B2DF7-E76A-4F33-928E-98C00762A3C1}"/>
              </a:ext>
            </a:extLst>
          </p:cNvPr>
          <p:cNvSpPr/>
          <p:nvPr/>
        </p:nvSpPr>
        <p:spPr>
          <a:xfrm>
            <a:off x="6494288" y="47492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>
            <a:extLst>
              <a:ext uri="{FF2B5EF4-FFF2-40B4-BE49-F238E27FC236}">
                <a16:creationId xmlns:a16="http://schemas.microsoft.com/office/drawing/2014/main" id="{DAFD0DEA-0F15-4953-BB22-2B94BED0576C}"/>
              </a:ext>
            </a:extLst>
          </p:cNvPr>
          <p:cNvSpPr/>
          <p:nvPr/>
        </p:nvSpPr>
        <p:spPr>
          <a:xfrm>
            <a:off x="597767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>
            <a:extLst>
              <a:ext uri="{FF2B5EF4-FFF2-40B4-BE49-F238E27FC236}">
                <a16:creationId xmlns:a16="http://schemas.microsoft.com/office/drawing/2014/main" id="{23DA38D5-5ECA-4C45-9BDD-7A0B0CA5A60E}"/>
              </a:ext>
            </a:extLst>
          </p:cNvPr>
          <p:cNvSpPr/>
          <p:nvPr/>
        </p:nvSpPr>
        <p:spPr>
          <a:xfrm>
            <a:off x="5438835" y="47524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>
            <a:extLst>
              <a:ext uri="{FF2B5EF4-FFF2-40B4-BE49-F238E27FC236}">
                <a16:creationId xmlns:a16="http://schemas.microsoft.com/office/drawing/2014/main" id="{E7B650A3-614C-4810-BCB6-3D0637894DE1}"/>
              </a:ext>
            </a:extLst>
          </p:cNvPr>
          <p:cNvSpPr/>
          <p:nvPr/>
        </p:nvSpPr>
        <p:spPr>
          <a:xfrm>
            <a:off x="4890160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>
            <a:extLst>
              <a:ext uri="{FF2B5EF4-FFF2-40B4-BE49-F238E27FC236}">
                <a16:creationId xmlns:a16="http://schemas.microsoft.com/office/drawing/2014/main" id="{874742BE-3FFA-41A2-B016-29B88DD9A08E}"/>
              </a:ext>
            </a:extLst>
          </p:cNvPr>
          <p:cNvSpPr/>
          <p:nvPr/>
        </p:nvSpPr>
        <p:spPr>
          <a:xfrm>
            <a:off x="4370492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>
            <a:extLst>
              <a:ext uri="{FF2B5EF4-FFF2-40B4-BE49-F238E27FC236}">
                <a16:creationId xmlns:a16="http://schemas.microsoft.com/office/drawing/2014/main" id="{92E4648F-FE1D-4D29-9F41-8724E21A28EC}"/>
              </a:ext>
            </a:extLst>
          </p:cNvPr>
          <p:cNvSpPr/>
          <p:nvPr/>
        </p:nvSpPr>
        <p:spPr>
          <a:xfrm>
            <a:off x="3814882" y="49333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>
            <a:extLst>
              <a:ext uri="{FF2B5EF4-FFF2-40B4-BE49-F238E27FC236}">
                <a16:creationId xmlns:a16="http://schemas.microsoft.com/office/drawing/2014/main" id="{19E40941-229D-40F0-A5F4-6D16613AAC74}"/>
              </a:ext>
            </a:extLst>
          </p:cNvPr>
          <p:cNvSpPr/>
          <p:nvPr/>
        </p:nvSpPr>
        <p:spPr>
          <a:xfrm>
            <a:off x="3257252" y="47300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>
            <a:extLst>
              <a:ext uri="{FF2B5EF4-FFF2-40B4-BE49-F238E27FC236}">
                <a16:creationId xmlns:a16="http://schemas.microsoft.com/office/drawing/2014/main" id="{0BE025F0-7D8D-482B-84E9-36C118248D12}"/>
              </a:ext>
            </a:extLst>
          </p:cNvPr>
          <p:cNvSpPr/>
          <p:nvPr/>
        </p:nvSpPr>
        <p:spPr>
          <a:xfrm>
            <a:off x="2718417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>
            <a:extLst>
              <a:ext uri="{FF2B5EF4-FFF2-40B4-BE49-F238E27FC236}">
                <a16:creationId xmlns:a16="http://schemas.microsoft.com/office/drawing/2014/main" id="{EFCEFCDD-0B75-4E94-A303-D2E69F8C71F1}"/>
              </a:ext>
            </a:extLst>
          </p:cNvPr>
          <p:cNvSpPr/>
          <p:nvPr/>
        </p:nvSpPr>
        <p:spPr>
          <a:xfrm>
            <a:off x="2169742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spojnice 59">
            <a:extLst>
              <a:ext uri="{FF2B5EF4-FFF2-40B4-BE49-F238E27FC236}">
                <a16:creationId xmlns:a16="http://schemas.microsoft.com/office/drawing/2014/main" id="{71D54658-FCB2-41D4-B37D-AE4333A9312A}"/>
              </a:ext>
            </a:extLst>
          </p:cNvPr>
          <p:cNvSpPr/>
          <p:nvPr/>
        </p:nvSpPr>
        <p:spPr>
          <a:xfrm>
            <a:off x="1612948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>
            <a:extLst>
              <a:ext uri="{FF2B5EF4-FFF2-40B4-BE49-F238E27FC236}">
                <a16:creationId xmlns:a16="http://schemas.microsoft.com/office/drawing/2014/main" id="{9221BD42-DC06-4E1C-822A-F717EB5EE3AD}"/>
              </a:ext>
            </a:extLst>
          </p:cNvPr>
          <p:cNvSpPr txBox="1"/>
          <p:nvPr/>
        </p:nvSpPr>
        <p:spPr>
          <a:xfrm>
            <a:off x="1061326" y="-129316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63" name="Vývojový diagram: spojnice 62">
            <a:extLst>
              <a:ext uri="{FF2B5EF4-FFF2-40B4-BE49-F238E27FC236}">
                <a16:creationId xmlns:a16="http://schemas.microsoft.com/office/drawing/2014/main" id="{C4FE3610-E465-44DB-9D17-8976AF2409A5}"/>
              </a:ext>
            </a:extLst>
          </p:cNvPr>
          <p:cNvSpPr/>
          <p:nvPr/>
        </p:nvSpPr>
        <p:spPr>
          <a:xfrm>
            <a:off x="9112669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E7C2BB88-1B54-45B0-93BF-7AA9EFC6BE21}"/>
              </a:ext>
            </a:extLst>
          </p:cNvPr>
          <p:cNvSpPr txBox="1"/>
          <p:nvPr/>
        </p:nvSpPr>
        <p:spPr>
          <a:xfrm>
            <a:off x="8989249" y="-97684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65" name="TextovéPole 64">
            <a:extLst>
              <a:ext uri="{FF2B5EF4-FFF2-40B4-BE49-F238E27FC236}">
                <a16:creationId xmlns:a16="http://schemas.microsoft.com/office/drawing/2014/main" id="{C1C399BD-B139-435B-A27D-E5317BC999C2}"/>
              </a:ext>
            </a:extLst>
          </p:cNvPr>
          <p:cNvSpPr txBox="1"/>
          <p:nvPr/>
        </p:nvSpPr>
        <p:spPr>
          <a:xfrm>
            <a:off x="6382088" y="-91599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CDF45CF8-5173-4209-A3B3-E6B02374FA64}"/>
              </a:ext>
            </a:extLst>
          </p:cNvPr>
          <p:cNvSpPr txBox="1"/>
          <p:nvPr/>
        </p:nvSpPr>
        <p:spPr>
          <a:xfrm>
            <a:off x="3825786" y="-7201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2" name="Ovál 1">
            <a:extLst>
              <a:ext uri="{FF2B5EF4-FFF2-40B4-BE49-F238E27FC236}">
                <a16:creationId xmlns:a16="http://schemas.microsoft.com/office/drawing/2014/main" id="{0346C5A1-9D63-45BB-B1DC-B09B41D7509D}"/>
              </a:ext>
            </a:extLst>
          </p:cNvPr>
          <p:cNvSpPr/>
          <p:nvPr/>
        </p:nvSpPr>
        <p:spPr>
          <a:xfrm>
            <a:off x="6006453" y="1115999"/>
            <a:ext cx="5121739" cy="47261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8054665" y="118453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8972868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9894874" y="23695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10093405" y="34935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9278861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8248894" y="4867449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7167405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6237266" y="35740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6220161" y="247579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7136462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787E746E-602C-4B04-B27C-A267EA4E163C}"/>
              </a:ext>
            </a:extLst>
          </p:cNvPr>
          <p:cNvSpPr/>
          <p:nvPr/>
        </p:nvSpPr>
        <p:spPr>
          <a:xfrm>
            <a:off x="7525407" y="2508711"/>
            <a:ext cx="2098595" cy="1995411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39863959-BFF7-4AE9-B286-86CFCA2096D5}"/>
              </a:ext>
            </a:extLst>
          </p:cNvPr>
          <p:cNvSpPr txBox="1"/>
          <p:nvPr/>
        </p:nvSpPr>
        <p:spPr>
          <a:xfrm>
            <a:off x="9569869" y="68405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681468C1-960C-4533-A1A3-A16C34D1215E}"/>
              </a:ext>
            </a:extLst>
          </p:cNvPr>
          <p:cNvSpPr txBox="1"/>
          <p:nvPr/>
        </p:nvSpPr>
        <p:spPr>
          <a:xfrm>
            <a:off x="6933317" y="10612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9373A262-51C2-42BD-9AC0-A37033618AE8}"/>
              </a:ext>
            </a:extLst>
          </p:cNvPr>
          <p:cNvSpPr txBox="1"/>
          <p:nvPr/>
        </p:nvSpPr>
        <p:spPr>
          <a:xfrm>
            <a:off x="4135164" y="10241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689D1535-CC01-4A4D-979B-F76C0F1CEC86}"/>
              </a:ext>
            </a:extLst>
          </p:cNvPr>
          <p:cNvSpPr txBox="1"/>
          <p:nvPr/>
        </p:nvSpPr>
        <p:spPr>
          <a:xfrm>
            <a:off x="1402074" y="32633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pic>
        <p:nvPicPr>
          <p:cNvPr id="72" name="Obrázek 71" descr="Obsah obrázku kreslení&#10;&#10;Popis byl vytvořen automaticky">
            <a:extLst>
              <a:ext uri="{FF2B5EF4-FFF2-40B4-BE49-F238E27FC236}">
                <a16:creationId xmlns:a16="http://schemas.microsoft.com/office/drawing/2014/main" id="{6B103823-F866-4133-A2AC-BF4B5822A9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56337" y="2663149"/>
            <a:ext cx="1669667" cy="1686533"/>
          </a:xfrm>
          <a:prstGeom prst="rect">
            <a:avLst/>
          </a:prstGeom>
        </p:spPr>
      </p:pic>
      <p:grpSp>
        <p:nvGrpSpPr>
          <p:cNvPr id="19" name="Skupina 18">
            <a:extLst>
              <a:ext uri="{FF2B5EF4-FFF2-40B4-BE49-F238E27FC236}">
                <a16:creationId xmlns:a16="http://schemas.microsoft.com/office/drawing/2014/main" id="{83145CD7-4D4A-4FDC-A401-E53D6386A8BC}"/>
              </a:ext>
            </a:extLst>
          </p:cNvPr>
          <p:cNvGrpSpPr/>
          <p:nvPr/>
        </p:nvGrpSpPr>
        <p:grpSpPr>
          <a:xfrm>
            <a:off x="375509" y="2323745"/>
            <a:ext cx="4256293" cy="1155325"/>
            <a:chOff x="375509" y="2323745"/>
            <a:chExt cx="4256293" cy="1155325"/>
          </a:xfrm>
        </p:grpSpPr>
        <p:sp>
          <p:nvSpPr>
            <p:cNvPr id="11" name="TextovéPole 10">
              <a:extLst>
                <a:ext uri="{FF2B5EF4-FFF2-40B4-BE49-F238E27FC236}">
                  <a16:creationId xmlns:a16="http://schemas.microsoft.com/office/drawing/2014/main" id="{07DC16F5-23FB-4DDB-9189-22B563E33BA4}"/>
                </a:ext>
              </a:extLst>
            </p:cNvPr>
            <p:cNvSpPr txBox="1"/>
            <p:nvPr/>
          </p:nvSpPr>
          <p:spPr>
            <a:xfrm>
              <a:off x="375509" y="2330153"/>
              <a:ext cx="4256293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dirty="0"/>
                <a:t>50 +        = 73</a:t>
              </a:r>
            </a:p>
          </p:txBody>
        </p:sp>
        <p:sp>
          <p:nvSpPr>
            <p:cNvPr id="18" name="Ovál 17">
              <a:extLst>
                <a:ext uri="{FF2B5EF4-FFF2-40B4-BE49-F238E27FC236}">
                  <a16:creationId xmlns:a16="http://schemas.microsoft.com/office/drawing/2014/main" id="{C066B246-4A90-4973-B51B-5CB140576042}"/>
                </a:ext>
              </a:extLst>
            </p:cNvPr>
            <p:cNvSpPr/>
            <p:nvPr/>
          </p:nvSpPr>
          <p:spPr>
            <a:xfrm>
              <a:off x="1873276" y="2323745"/>
              <a:ext cx="1188147" cy="1155325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" name="TextovéPole 2">
            <a:extLst>
              <a:ext uri="{FF2B5EF4-FFF2-40B4-BE49-F238E27FC236}">
                <a16:creationId xmlns:a16="http://schemas.microsoft.com/office/drawing/2014/main" id="{A9BC4ACF-97D6-4785-BD6D-DAB30DD502EA}"/>
              </a:ext>
            </a:extLst>
          </p:cNvPr>
          <p:cNvSpPr txBox="1"/>
          <p:nvPr/>
        </p:nvSpPr>
        <p:spPr>
          <a:xfrm>
            <a:off x="2052746" y="2316906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2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C494D894-74B9-4A8C-A18C-F4084ED992DF}"/>
              </a:ext>
            </a:extLst>
          </p:cNvPr>
          <p:cNvSpPr txBox="1"/>
          <p:nvPr/>
        </p:nvSpPr>
        <p:spPr>
          <a:xfrm>
            <a:off x="2431319" y="2344792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1063657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500"/>
                            </p:stCondLst>
                            <p:childTnLst>
                              <p:par>
                                <p:cTn id="7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500"/>
                            </p:stCondLst>
                            <p:childTnLst>
                              <p:par>
                                <p:cTn id="8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500"/>
                            </p:stCondLst>
                            <p:childTnLst>
                              <p:par>
                                <p:cTn id="8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3" grpId="0" animBg="1"/>
      <p:bldP spid="14" grpId="0" animBg="1"/>
      <p:bldP spid="13" grpId="0" animBg="1"/>
      <p:bldP spid="3" grpId="0"/>
      <p:bldP spid="10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966348" y="1655568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44" name="Vývojový diagram: spojnice 43">
            <a:extLst>
              <a:ext uri="{FF2B5EF4-FFF2-40B4-BE49-F238E27FC236}">
                <a16:creationId xmlns:a16="http://schemas.microsoft.com/office/drawing/2014/main" id="{A0B8AAD0-7A9D-4DA6-B2A3-05E8DDC1990A}"/>
              </a:ext>
            </a:extLst>
          </p:cNvPr>
          <p:cNvSpPr/>
          <p:nvPr/>
        </p:nvSpPr>
        <p:spPr>
          <a:xfrm>
            <a:off x="1056502" y="473009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45">
            <a:extLst>
              <a:ext uri="{FF2B5EF4-FFF2-40B4-BE49-F238E27FC236}">
                <a16:creationId xmlns:a16="http://schemas.microsoft.com/office/drawing/2014/main" id="{1849E9AA-D5C8-481B-BD8E-551941297AA4}"/>
              </a:ext>
            </a:extLst>
          </p:cNvPr>
          <p:cNvSpPr/>
          <p:nvPr/>
        </p:nvSpPr>
        <p:spPr>
          <a:xfrm>
            <a:off x="8563994" y="49779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nice 46">
            <a:extLst>
              <a:ext uri="{FF2B5EF4-FFF2-40B4-BE49-F238E27FC236}">
                <a16:creationId xmlns:a16="http://schemas.microsoft.com/office/drawing/2014/main" id="{5DDC07A2-B894-44E9-AD20-F26729BF4A1A}"/>
              </a:ext>
            </a:extLst>
          </p:cNvPr>
          <p:cNvSpPr/>
          <p:nvPr/>
        </p:nvSpPr>
        <p:spPr>
          <a:xfrm>
            <a:off x="8044355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nice 47">
            <a:extLst>
              <a:ext uri="{FF2B5EF4-FFF2-40B4-BE49-F238E27FC236}">
                <a16:creationId xmlns:a16="http://schemas.microsoft.com/office/drawing/2014/main" id="{6543D13F-B5D0-4A09-9332-19159EB68099}"/>
              </a:ext>
            </a:extLst>
          </p:cNvPr>
          <p:cNvSpPr/>
          <p:nvPr/>
        </p:nvSpPr>
        <p:spPr>
          <a:xfrm>
            <a:off x="7527737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>
            <a:extLst>
              <a:ext uri="{FF2B5EF4-FFF2-40B4-BE49-F238E27FC236}">
                <a16:creationId xmlns:a16="http://schemas.microsoft.com/office/drawing/2014/main" id="{2FDCB98B-3879-473D-ABD4-3042C929688C}"/>
              </a:ext>
            </a:extLst>
          </p:cNvPr>
          <p:cNvSpPr/>
          <p:nvPr/>
        </p:nvSpPr>
        <p:spPr>
          <a:xfrm>
            <a:off x="699165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nice 49">
            <a:extLst>
              <a:ext uri="{FF2B5EF4-FFF2-40B4-BE49-F238E27FC236}">
                <a16:creationId xmlns:a16="http://schemas.microsoft.com/office/drawing/2014/main" id="{D12B2DF7-E76A-4F33-928E-98C00762A3C1}"/>
              </a:ext>
            </a:extLst>
          </p:cNvPr>
          <p:cNvSpPr/>
          <p:nvPr/>
        </p:nvSpPr>
        <p:spPr>
          <a:xfrm>
            <a:off x="6494288" y="47492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>
            <a:extLst>
              <a:ext uri="{FF2B5EF4-FFF2-40B4-BE49-F238E27FC236}">
                <a16:creationId xmlns:a16="http://schemas.microsoft.com/office/drawing/2014/main" id="{DAFD0DEA-0F15-4953-BB22-2B94BED0576C}"/>
              </a:ext>
            </a:extLst>
          </p:cNvPr>
          <p:cNvSpPr/>
          <p:nvPr/>
        </p:nvSpPr>
        <p:spPr>
          <a:xfrm>
            <a:off x="597767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>
            <a:extLst>
              <a:ext uri="{FF2B5EF4-FFF2-40B4-BE49-F238E27FC236}">
                <a16:creationId xmlns:a16="http://schemas.microsoft.com/office/drawing/2014/main" id="{23DA38D5-5ECA-4C45-9BDD-7A0B0CA5A60E}"/>
              </a:ext>
            </a:extLst>
          </p:cNvPr>
          <p:cNvSpPr/>
          <p:nvPr/>
        </p:nvSpPr>
        <p:spPr>
          <a:xfrm>
            <a:off x="5438835" y="47524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>
            <a:extLst>
              <a:ext uri="{FF2B5EF4-FFF2-40B4-BE49-F238E27FC236}">
                <a16:creationId xmlns:a16="http://schemas.microsoft.com/office/drawing/2014/main" id="{E7B650A3-614C-4810-BCB6-3D0637894DE1}"/>
              </a:ext>
            </a:extLst>
          </p:cNvPr>
          <p:cNvSpPr/>
          <p:nvPr/>
        </p:nvSpPr>
        <p:spPr>
          <a:xfrm>
            <a:off x="4890160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>
            <a:extLst>
              <a:ext uri="{FF2B5EF4-FFF2-40B4-BE49-F238E27FC236}">
                <a16:creationId xmlns:a16="http://schemas.microsoft.com/office/drawing/2014/main" id="{874742BE-3FFA-41A2-B016-29B88DD9A08E}"/>
              </a:ext>
            </a:extLst>
          </p:cNvPr>
          <p:cNvSpPr/>
          <p:nvPr/>
        </p:nvSpPr>
        <p:spPr>
          <a:xfrm>
            <a:off x="4370492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>
            <a:extLst>
              <a:ext uri="{FF2B5EF4-FFF2-40B4-BE49-F238E27FC236}">
                <a16:creationId xmlns:a16="http://schemas.microsoft.com/office/drawing/2014/main" id="{92E4648F-FE1D-4D29-9F41-8724E21A28EC}"/>
              </a:ext>
            </a:extLst>
          </p:cNvPr>
          <p:cNvSpPr/>
          <p:nvPr/>
        </p:nvSpPr>
        <p:spPr>
          <a:xfrm>
            <a:off x="3814882" y="49333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>
            <a:extLst>
              <a:ext uri="{FF2B5EF4-FFF2-40B4-BE49-F238E27FC236}">
                <a16:creationId xmlns:a16="http://schemas.microsoft.com/office/drawing/2014/main" id="{19E40941-229D-40F0-A5F4-6D16613AAC74}"/>
              </a:ext>
            </a:extLst>
          </p:cNvPr>
          <p:cNvSpPr/>
          <p:nvPr/>
        </p:nvSpPr>
        <p:spPr>
          <a:xfrm>
            <a:off x="3257252" y="47300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>
            <a:extLst>
              <a:ext uri="{FF2B5EF4-FFF2-40B4-BE49-F238E27FC236}">
                <a16:creationId xmlns:a16="http://schemas.microsoft.com/office/drawing/2014/main" id="{0BE025F0-7D8D-482B-84E9-36C118248D12}"/>
              </a:ext>
            </a:extLst>
          </p:cNvPr>
          <p:cNvSpPr/>
          <p:nvPr/>
        </p:nvSpPr>
        <p:spPr>
          <a:xfrm>
            <a:off x="2718417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>
            <a:extLst>
              <a:ext uri="{FF2B5EF4-FFF2-40B4-BE49-F238E27FC236}">
                <a16:creationId xmlns:a16="http://schemas.microsoft.com/office/drawing/2014/main" id="{EFCEFCDD-0B75-4E94-A303-D2E69F8C71F1}"/>
              </a:ext>
            </a:extLst>
          </p:cNvPr>
          <p:cNvSpPr/>
          <p:nvPr/>
        </p:nvSpPr>
        <p:spPr>
          <a:xfrm>
            <a:off x="2169742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spojnice 59">
            <a:extLst>
              <a:ext uri="{FF2B5EF4-FFF2-40B4-BE49-F238E27FC236}">
                <a16:creationId xmlns:a16="http://schemas.microsoft.com/office/drawing/2014/main" id="{71D54658-FCB2-41D4-B37D-AE4333A9312A}"/>
              </a:ext>
            </a:extLst>
          </p:cNvPr>
          <p:cNvSpPr/>
          <p:nvPr/>
        </p:nvSpPr>
        <p:spPr>
          <a:xfrm>
            <a:off x="1612948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>
            <a:extLst>
              <a:ext uri="{FF2B5EF4-FFF2-40B4-BE49-F238E27FC236}">
                <a16:creationId xmlns:a16="http://schemas.microsoft.com/office/drawing/2014/main" id="{9221BD42-DC06-4E1C-822A-F717EB5EE3AD}"/>
              </a:ext>
            </a:extLst>
          </p:cNvPr>
          <p:cNvSpPr txBox="1"/>
          <p:nvPr/>
        </p:nvSpPr>
        <p:spPr>
          <a:xfrm>
            <a:off x="1061326" y="-129316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63" name="Vývojový diagram: spojnice 62">
            <a:extLst>
              <a:ext uri="{FF2B5EF4-FFF2-40B4-BE49-F238E27FC236}">
                <a16:creationId xmlns:a16="http://schemas.microsoft.com/office/drawing/2014/main" id="{C4FE3610-E465-44DB-9D17-8976AF2409A5}"/>
              </a:ext>
            </a:extLst>
          </p:cNvPr>
          <p:cNvSpPr/>
          <p:nvPr/>
        </p:nvSpPr>
        <p:spPr>
          <a:xfrm>
            <a:off x="9112669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E7C2BB88-1B54-45B0-93BF-7AA9EFC6BE21}"/>
              </a:ext>
            </a:extLst>
          </p:cNvPr>
          <p:cNvSpPr txBox="1"/>
          <p:nvPr/>
        </p:nvSpPr>
        <p:spPr>
          <a:xfrm>
            <a:off x="8989249" y="-97684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65" name="TextovéPole 64">
            <a:extLst>
              <a:ext uri="{FF2B5EF4-FFF2-40B4-BE49-F238E27FC236}">
                <a16:creationId xmlns:a16="http://schemas.microsoft.com/office/drawing/2014/main" id="{C1C399BD-B139-435B-A27D-E5317BC999C2}"/>
              </a:ext>
            </a:extLst>
          </p:cNvPr>
          <p:cNvSpPr txBox="1"/>
          <p:nvPr/>
        </p:nvSpPr>
        <p:spPr>
          <a:xfrm>
            <a:off x="6382088" y="-91599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CDF45CF8-5173-4209-A3B3-E6B02374FA64}"/>
              </a:ext>
            </a:extLst>
          </p:cNvPr>
          <p:cNvSpPr txBox="1"/>
          <p:nvPr/>
        </p:nvSpPr>
        <p:spPr>
          <a:xfrm>
            <a:off x="3825786" y="-7201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2" name="Ovál 1">
            <a:extLst>
              <a:ext uri="{FF2B5EF4-FFF2-40B4-BE49-F238E27FC236}">
                <a16:creationId xmlns:a16="http://schemas.microsoft.com/office/drawing/2014/main" id="{0346C5A1-9D63-45BB-B1DC-B09B41D7509D}"/>
              </a:ext>
            </a:extLst>
          </p:cNvPr>
          <p:cNvSpPr/>
          <p:nvPr/>
        </p:nvSpPr>
        <p:spPr>
          <a:xfrm>
            <a:off x="6006453" y="1115999"/>
            <a:ext cx="5121739" cy="47261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8054665" y="118453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8972868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9894874" y="23695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10093405" y="34935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9278861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8248894" y="4867449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7167405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6237266" y="35740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6220161" y="247579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7136462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787E746E-602C-4B04-B27C-A267EA4E163C}"/>
              </a:ext>
            </a:extLst>
          </p:cNvPr>
          <p:cNvSpPr/>
          <p:nvPr/>
        </p:nvSpPr>
        <p:spPr>
          <a:xfrm>
            <a:off x="7525407" y="2508711"/>
            <a:ext cx="2098595" cy="1995411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39863959-BFF7-4AE9-B286-86CFCA2096D5}"/>
              </a:ext>
            </a:extLst>
          </p:cNvPr>
          <p:cNvSpPr txBox="1"/>
          <p:nvPr/>
        </p:nvSpPr>
        <p:spPr>
          <a:xfrm>
            <a:off x="9569869" y="68405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681468C1-960C-4533-A1A3-A16C34D1215E}"/>
              </a:ext>
            </a:extLst>
          </p:cNvPr>
          <p:cNvSpPr txBox="1"/>
          <p:nvPr/>
        </p:nvSpPr>
        <p:spPr>
          <a:xfrm>
            <a:off x="6933317" y="10612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9373A262-51C2-42BD-9AC0-A37033618AE8}"/>
              </a:ext>
            </a:extLst>
          </p:cNvPr>
          <p:cNvSpPr txBox="1"/>
          <p:nvPr/>
        </p:nvSpPr>
        <p:spPr>
          <a:xfrm>
            <a:off x="4135164" y="10241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689D1535-CC01-4A4D-979B-F76C0F1CEC86}"/>
              </a:ext>
            </a:extLst>
          </p:cNvPr>
          <p:cNvSpPr txBox="1"/>
          <p:nvPr/>
        </p:nvSpPr>
        <p:spPr>
          <a:xfrm>
            <a:off x="1402074" y="32633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pic>
        <p:nvPicPr>
          <p:cNvPr id="72" name="Obrázek 71" descr="Obsah obrázku kreslení&#10;&#10;Popis byl vytvořen automaticky">
            <a:extLst>
              <a:ext uri="{FF2B5EF4-FFF2-40B4-BE49-F238E27FC236}">
                <a16:creationId xmlns:a16="http://schemas.microsoft.com/office/drawing/2014/main" id="{6B103823-F866-4133-A2AC-BF4B5822A9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56337" y="2663149"/>
            <a:ext cx="1669667" cy="1686533"/>
          </a:xfrm>
          <a:prstGeom prst="rect">
            <a:avLst/>
          </a:prstGeom>
        </p:spPr>
      </p:pic>
      <p:grpSp>
        <p:nvGrpSpPr>
          <p:cNvPr id="20" name="Skupina 19">
            <a:extLst>
              <a:ext uri="{FF2B5EF4-FFF2-40B4-BE49-F238E27FC236}">
                <a16:creationId xmlns:a16="http://schemas.microsoft.com/office/drawing/2014/main" id="{8439AE4C-5272-4757-92BB-90B6C8273057}"/>
              </a:ext>
            </a:extLst>
          </p:cNvPr>
          <p:cNvGrpSpPr/>
          <p:nvPr/>
        </p:nvGrpSpPr>
        <p:grpSpPr>
          <a:xfrm>
            <a:off x="324068" y="2921168"/>
            <a:ext cx="4605748" cy="1155325"/>
            <a:chOff x="324068" y="2921168"/>
            <a:chExt cx="4605748" cy="1155325"/>
          </a:xfrm>
        </p:grpSpPr>
        <p:sp>
          <p:nvSpPr>
            <p:cNvPr id="11" name="TextovéPole 10">
              <a:extLst>
                <a:ext uri="{FF2B5EF4-FFF2-40B4-BE49-F238E27FC236}">
                  <a16:creationId xmlns:a16="http://schemas.microsoft.com/office/drawing/2014/main" id="{07DC16F5-23FB-4DDB-9189-22B563E33BA4}"/>
                </a:ext>
              </a:extLst>
            </p:cNvPr>
            <p:cNvSpPr txBox="1"/>
            <p:nvPr/>
          </p:nvSpPr>
          <p:spPr>
            <a:xfrm>
              <a:off x="324068" y="2921168"/>
              <a:ext cx="4605748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dirty="0"/>
                <a:t>         + 50 = 74</a:t>
              </a:r>
            </a:p>
          </p:txBody>
        </p:sp>
        <p:sp>
          <p:nvSpPr>
            <p:cNvPr id="18" name="Ovál 17">
              <a:extLst>
                <a:ext uri="{FF2B5EF4-FFF2-40B4-BE49-F238E27FC236}">
                  <a16:creationId xmlns:a16="http://schemas.microsoft.com/office/drawing/2014/main" id="{C066B246-4A90-4973-B51B-5CB140576042}"/>
                </a:ext>
              </a:extLst>
            </p:cNvPr>
            <p:cNvSpPr/>
            <p:nvPr/>
          </p:nvSpPr>
          <p:spPr>
            <a:xfrm>
              <a:off x="497659" y="2921168"/>
              <a:ext cx="1188147" cy="1155325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" name="TextovéPole 2">
            <a:extLst>
              <a:ext uri="{FF2B5EF4-FFF2-40B4-BE49-F238E27FC236}">
                <a16:creationId xmlns:a16="http://schemas.microsoft.com/office/drawing/2014/main" id="{A9BC4ACF-97D6-4785-BD6D-DAB30DD502EA}"/>
              </a:ext>
            </a:extLst>
          </p:cNvPr>
          <p:cNvSpPr txBox="1"/>
          <p:nvPr/>
        </p:nvSpPr>
        <p:spPr>
          <a:xfrm>
            <a:off x="679250" y="2916561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2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C494D894-74B9-4A8C-A18C-F4084ED992DF}"/>
              </a:ext>
            </a:extLst>
          </p:cNvPr>
          <p:cNvSpPr txBox="1"/>
          <p:nvPr/>
        </p:nvSpPr>
        <p:spPr>
          <a:xfrm>
            <a:off x="1052991" y="2932995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461660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8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9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1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2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3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500"/>
                            </p:stCondLst>
                            <p:childTnLst>
                              <p:par>
                                <p:cTn id="7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500"/>
                            </p:stCondLst>
                            <p:childTnLst>
                              <p:par>
                                <p:cTn id="9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500"/>
                            </p:stCondLst>
                            <p:childTnLst>
                              <p:par>
                                <p:cTn id="9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>
                      <p:stCondLst>
                        <p:cond delay="0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3" grpId="0" animBg="1"/>
      <p:bldP spid="14" grpId="0" animBg="1"/>
      <p:bldP spid="13" grpId="0" animBg="1"/>
      <p:bldP spid="3" grpId="0"/>
      <p:bldP spid="10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966348" y="1655568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44" name="Vývojový diagram: spojnice 43">
            <a:extLst>
              <a:ext uri="{FF2B5EF4-FFF2-40B4-BE49-F238E27FC236}">
                <a16:creationId xmlns:a16="http://schemas.microsoft.com/office/drawing/2014/main" id="{A0B8AAD0-7A9D-4DA6-B2A3-05E8DDC1990A}"/>
              </a:ext>
            </a:extLst>
          </p:cNvPr>
          <p:cNvSpPr/>
          <p:nvPr/>
        </p:nvSpPr>
        <p:spPr>
          <a:xfrm>
            <a:off x="1056502" y="473009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45">
            <a:extLst>
              <a:ext uri="{FF2B5EF4-FFF2-40B4-BE49-F238E27FC236}">
                <a16:creationId xmlns:a16="http://schemas.microsoft.com/office/drawing/2014/main" id="{1849E9AA-D5C8-481B-BD8E-551941297AA4}"/>
              </a:ext>
            </a:extLst>
          </p:cNvPr>
          <p:cNvSpPr/>
          <p:nvPr/>
        </p:nvSpPr>
        <p:spPr>
          <a:xfrm>
            <a:off x="8563994" y="49779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nice 46">
            <a:extLst>
              <a:ext uri="{FF2B5EF4-FFF2-40B4-BE49-F238E27FC236}">
                <a16:creationId xmlns:a16="http://schemas.microsoft.com/office/drawing/2014/main" id="{5DDC07A2-B894-44E9-AD20-F26729BF4A1A}"/>
              </a:ext>
            </a:extLst>
          </p:cNvPr>
          <p:cNvSpPr/>
          <p:nvPr/>
        </p:nvSpPr>
        <p:spPr>
          <a:xfrm>
            <a:off x="8044355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nice 47">
            <a:extLst>
              <a:ext uri="{FF2B5EF4-FFF2-40B4-BE49-F238E27FC236}">
                <a16:creationId xmlns:a16="http://schemas.microsoft.com/office/drawing/2014/main" id="{6543D13F-B5D0-4A09-9332-19159EB68099}"/>
              </a:ext>
            </a:extLst>
          </p:cNvPr>
          <p:cNvSpPr/>
          <p:nvPr/>
        </p:nvSpPr>
        <p:spPr>
          <a:xfrm>
            <a:off x="7527737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>
            <a:extLst>
              <a:ext uri="{FF2B5EF4-FFF2-40B4-BE49-F238E27FC236}">
                <a16:creationId xmlns:a16="http://schemas.microsoft.com/office/drawing/2014/main" id="{2FDCB98B-3879-473D-ABD4-3042C929688C}"/>
              </a:ext>
            </a:extLst>
          </p:cNvPr>
          <p:cNvSpPr/>
          <p:nvPr/>
        </p:nvSpPr>
        <p:spPr>
          <a:xfrm>
            <a:off x="699165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nice 49">
            <a:extLst>
              <a:ext uri="{FF2B5EF4-FFF2-40B4-BE49-F238E27FC236}">
                <a16:creationId xmlns:a16="http://schemas.microsoft.com/office/drawing/2014/main" id="{D12B2DF7-E76A-4F33-928E-98C00762A3C1}"/>
              </a:ext>
            </a:extLst>
          </p:cNvPr>
          <p:cNvSpPr/>
          <p:nvPr/>
        </p:nvSpPr>
        <p:spPr>
          <a:xfrm>
            <a:off x="6494288" y="47492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>
            <a:extLst>
              <a:ext uri="{FF2B5EF4-FFF2-40B4-BE49-F238E27FC236}">
                <a16:creationId xmlns:a16="http://schemas.microsoft.com/office/drawing/2014/main" id="{DAFD0DEA-0F15-4953-BB22-2B94BED0576C}"/>
              </a:ext>
            </a:extLst>
          </p:cNvPr>
          <p:cNvSpPr/>
          <p:nvPr/>
        </p:nvSpPr>
        <p:spPr>
          <a:xfrm>
            <a:off x="597767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>
            <a:extLst>
              <a:ext uri="{FF2B5EF4-FFF2-40B4-BE49-F238E27FC236}">
                <a16:creationId xmlns:a16="http://schemas.microsoft.com/office/drawing/2014/main" id="{23DA38D5-5ECA-4C45-9BDD-7A0B0CA5A60E}"/>
              </a:ext>
            </a:extLst>
          </p:cNvPr>
          <p:cNvSpPr/>
          <p:nvPr/>
        </p:nvSpPr>
        <p:spPr>
          <a:xfrm>
            <a:off x="5438835" y="47524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>
            <a:extLst>
              <a:ext uri="{FF2B5EF4-FFF2-40B4-BE49-F238E27FC236}">
                <a16:creationId xmlns:a16="http://schemas.microsoft.com/office/drawing/2014/main" id="{E7B650A3-614C-4810-BCB6-3D0637894DE1}"/>
              </a:ext>
            </a:extLst>
          </p:cNvPr>
          <p:cNvSpPr/>
          <p:nvPr/>
        </p:nvSpPr>
        <p:spPr>
          <a:xfrm>
            <a:off x="4890160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>
            <a:extLst>
              <a:ext uri="{FF2B5EF4-FFF2-40B4-BE49-F238E27FC236}">
                <a16:creationId xmlns:a16="http://schemas.microsoft.com/office/drawing/2014/main" id="{874742BE-3FFA-41A2-B016-29B88DD9A08E}"/>
              </a:ext>
            </a:extLst>
          </p:cNvPr>
          <p:cNvSpPr/>
          <p:nvPr/>
        </p:nvSpPr>
        <p:spPr>
          <a:xfrm>
            <a:off x="4370492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>
            <a:extLst>
              <a:ext uri="{FF2B5EF4-FFF2-40B4-BE49-F238E27FC236}">
                <a16:creationId xmlns:a16="http://schemas.microsoft.com/office/drawing/2014/main" id="{92E4648F-FE1D-4D29-9F41-8724E21A28EC}"/>
              </a:ext>
            </a:extLst>
          </p:cNvPr>
          <p:cNvSpPr/>
          <p:nvPr/>
        </p:nvSpPr>
        <p:spPr>
          <a:xfrm>
            <a:off x="3814882" y="49333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>
            <a:extLst>
              <a:ext uri="{FF2B5EF4-FFF2-40B4-BE49-F238E27FC236}">
                <a16:creationId xmlns:a16="http://schemas.microsoft.com/office/drawing/2014/main" id="{19E40941-229D-40F0-A5F4-6D16613AAC74}"/>
              </a:ext>
            </a:extLst>
          </p:cNvPr>
          <p:cNvSpPr/>
          <p:nvPr/>
        </p:nvSpPr>
        <p:spPr>
          <a:xfrm>
            <a:off x="3257252" y="47300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>
            <a:extLst>
              <a:ext uri="{FF2B5EF4-FFF2-40B4-BE49-F238E27FC236}">
                <a16:creationId xmlns:a16="http://schemas.microsoft.com/office/drawing/2014/main" id="{0BE025F0-7D8D-482B-84E9-36C118248D12}"/>
              </a:ext>
            </a:extLst>
          </p:cNvPr>
          <p:cNvSpPr/>
          <p:nvPr/>
        </p:nvSpPr>
        <p:spPr>
          <a:xfrm>
            <a:off x="2718417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>
            <a:extLst>
              <a:ext uri="{FF2B5EF4-FFF2-40B4-BE49-F238E27FC236}">
                <a16:creationId xmlns:a16="http://schemas.microsoft.com/office/drawing/2014/main" id="{EFCEFCDD-0B75-4E94-A303-D2E69F8C71F1}"/>
              </a:ext>
            </a:extLst>
          </p:cNvPr>
          <p:cNvSpPr/>
          <p:nvPr/>
        </p:nvSpPr>
        <p:spPr>
          <a:xfrm>
            <a:off x="2169742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spojnice 59">
            <a:extLst>
              <a:ext uri="{FF2B5EF4-FFF2-40B4-BE49-F238E27FC236}">
                <a16:creationId xmlns:a16="http://schemas.microsoft.com/office/drawing/2014/main" id="{71D54658-FCB2-41D4-B37D-AE4333A9312A}"/>
              </a:ext>
            </a:extLst>
          </p:cNvPr>
          <p:cNvSpPr/>
          <p:nvPr/>
        </p:nvSpPr>
        <p:spPr>
          <a:xfrm>
            <a:off x="1612948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>
            <a:extLst>
              <a:ext uri="{FF2B5EF4-FFF2-40B4-BE49-F238E27FC236}">
                <a16:creationId xmlns:a16="http://schemas.microsoft.com/office/drawing/2014/main" id="{9221BD42-DC06-4E1C-822A-F717EB5EE3AD}"/>
              </a:ext>
            </a:extLst>
          </p:cNvPr>
          <p:cNvSpPr txBox="1"/>
          <p:nvPr/>
        </p:nvSpPr>
        <p:spPr>
          <a:xfrm>
            <a:off x="1061326" y="-129316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63" name="Vývojový diagram: spojnice 62">
            <a:extLst>
              <a:ext uri="{FF2B5EF4-FFF2-40B4-BE49-F238E27FC236}">
                <a16:creationId xmlns:a16="http://schemas.microsoft.com/office/drawing/2014/main" id="{C4FE3610-E465-44DB-9D17-8976AF2409A5}"/>
              </a:ext>
            </a:extLst>
          </p:cNvPr>
          <p:cNvSpPr/>
          <p:nvPr/>
        </p:nvSpPr>
        <p:spPr>
          <a:xfrm>
            <a:off x="9112669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E7C2BB88-1B54-45B0-93BF-7AA9EFC6BE21}"/>
              </a:ext>
            </a:extLst>
          </p:cNvPr>
          <p:cNvSpPr txBox="1"/>
          <p:nvPr/>
        </p:nvSpPr>
        <p:spPr>
          <a:xfrm>
            <a:off x="8989249" y="-97684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65" name="TextovéPole 64">
            <a:extLst>
              <a:ext uri="{FF2B5EF4-FFF2-40B4-BE49-F238E27FC236}">
                <a16:creationId xmlns:a16="http://schemas.microsoft.com/office/drawing/2014/main" id="{C1C399BD-B139-435B-A27D-E5317BC999C2}"/>
              </a:ext>
            </a:extLst>
          </p:cNvPr>
          <p:cNvSpPr txBox="1"/>
          <p:nvPr/>
        </p:nvSpPr>
        <p:spPr>
          <a:xfrm>
            <a:off x="6382088" y="-91599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CDF45CF8-5173-4209-A3B3-E6B02374FA64}"/>
              </a:ext>
            </a:extLst>
          </p:cNvPr>
          <p:cNvSpPr txBox="1"/>
          <p:nvPr/>
        </p:nvSpPr>
        <p:spPr>
          <a:xfrm>
            <a:off x="3825786" y="-7201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2" name="Ovál 1">
            <a:extLst>
              <a:ext uri="{FF2B5EF4-FFF2-40B4-BE49-F238E27FC236}">
                <a16:creationId xmlns:a16="http://schemas.microsoft.com/office/drawing/2014/main" id="{0346C5A1-9D63-45BB-B1DC-B09B41D7509D}"/>
              </a:ext>
            </a:extLst>
          </p:cNvPr>
          <p:cNvSpPr/>
          <p:nvPr/>
        </p:nvSpPr>
        <p:spPr>
          <a:xfrm>
            <a:off x="6006453" y="1115999"/>
            <a:ext cx="5121739" cy="47261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8054665" y="118453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8972868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9894874" y="23695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10093405" y="34935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9278861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8248894" y="4867449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7167405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6237266" y="35740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6220161" y="247579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7136462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787E746E-602C-4B04-B27C-A267EA4E163C}"/>
              </a:ext>
            </a:extLst>
          </p:cNvPr>
          <p:cNvSpPr/>
          <p:nvPr/>
        </p:nvSpPr>
        <p:spPr>
          <a:xfrm>
            <a:off x="7525407" y="2508711"/>
            <a:ext cx="2098595" cy="1995411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39863959-BFF7-4AE9-B286-86CFCA2096D5}"/>
              </a:ext>
            </a:extLst>
          </p:cNvPr>
          <p:cNvSpPr txBox="1"/>
          <p:nvPr/>
        </p:nvSpPr>
        <p:spPr>
          <a:xfrm>
            <a:off x="9569869" y="68405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681468C1-960C-4533-A1A3-A16C34D1215E}"/>
              </a:ext>
            </a:extLst>
          </p:cNvPr>
          <p:cNvSpPr txBox="1"/>
          <p:nvPr/>
        </p:nvSpPr>
        <p:spPr>
          <a:xfrm>
            <a:off x="6933317" y="10612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9373A262-51C2-42BD-9AC0-A37033618AE8}"/>
              </a:ext>
            </a:extLst>
          </p:cNvPr>
          <p:cNvSpPr txBox="1"/>
          <p:nvPr/>
        </p:nvSpPr>
        <p:spPr>
          <a:xfrm>
            <a:off x="4135164" y="10241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689D1535-CC01-4A4D-979B-F76C0F1CEC86}"/>
              </a:ext>
            </a:extLst>
          </p:cNvPr>
          <p:cNvSpPr txBox="1"/>
          <p:nvPr/>
        </p:nvSpPr>
        <p:spPr>
          <a:xfrm>
            <a:off x="1402074" y="32633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pic>
        <p:nvPicPr>
          <p:cNvPr id="72" name="Obrázek 71" descr="Obsah obrázku kreslení&#10;&#10;Popis byl vytvořen automaticky">
            <a:extLst>
              <a:ext uri="{FF2B5EF4-FFF2-40B4-BE49-F238E27FC236}">
                <a16:creationId xmlns:a16="http://schemas.microsoft.com/office/drawing/2014/main" id="{6B103823-F866-4133-A2AC-BF4B5822A9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56337" y="2663149"/>
            <a:ext cx="1669667" cy="1686533"/>
          </a:xfrm>
          <a:prstGeom prst="rect">
            <a:avLst/>
          </a:prstGeom>
        </p:spPr>
      </p:pic>
      <p:grpSp>
        <p:nvGrpSpPr>
          <p:cNvPr id="20" name="Skupina 19">
            <a:extLst>
              <a:ext uri="{FF2B5EF4-FFF2-40B4-BE49-F238E27FC236}">
                <a16:creationId xmlns:a16="http://schemas.microsoft.com/office/drawing/2014/main" id="{8439AE4C-5272-4757-92BB-90B6C8273057}"/>
              </a:ext>
            </a:extLst>
          </p:cNvPr>
          <p:cNvGrpSpPr/>
          <p:nvPr/>
        </p:nvGrpSpPr>
        <p:grpSpPr>
          <a:xfrm>
            <a:off x="324068" y="2921168"/>
            <a:ext cx="4458272" cy="1155325"/>
            <a:chOff x="324068" y="2921168"/>
            <a:chExt cx="4458272" cy="1155325"/>
          </a:xfrm>
        </p:grpSpPr>
        <p:sp>
          <p:nvSpPr>
            <p:cNvPr id="11" name="TextovéPole 10">
              <a:extLst>
                <a:ext uri="{FF2B5EF4-FFF2-40B4-BE49-F238E27FC236}">
                  <a16:creationId xmlns:a16="http://schemas.microsoft.com/office/drawing/2014/main" id="{07DC16F5-23FB-4DDB-9189-22B563E33BA4}"/>
                </a:ext>
              </a:extLst>
            </p:cNvPr>
            <p:cNvSpPr txBox="1"/>
            <p:nvPr/>
          </p:nvSpPr>
          <p:spPr>
            <a:xfrm>
              <a:off x="324068" y="2921168"/>
              <a:ext cx="4458272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dirty="0"/>
                <a:t>         - 10 = 62</a:t>
              </a:r>
            </a:p>
          </p:txBody>
        </p:sp>
        <p:sp>
          <p:nvSpPr>
            <p:cNvPr id="18" name="Ovál 17">
              <a:extLst>
                <a:ext uri="{FF2B5EF4-FFF2-40B4-BE49-F238E27FC236}">
                  <a16:creationId xmlns:a16="http://schemas.microsoft.com/office/drawing/2014/main" id="{C066B246-4A90-4973-B51B-5CB140576042}"/>
                </a:ext>
              </a:extLst>
            </p:cNvPr>
            <p:cNvSpPr/>
            <p:nvPr/>
          </p:nvSpPr>
          <p:spPr>
            <a:xfrm>
              <a:off x="497659" y="2921168"/>
              <a:ext cx="1188147" cy="1155325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" name="TextovéPole 2">
            <a:extLst>
              <a:ext uri="{FF2B5EF4-FFF2-40B4-BE49-F238E27FC236}">
                <a16:creationId xmlns:a16="http://schemas.microsoft.com/office/drawing/2014/main" id="{A9BC4ACF-97D6-4785-BD6D-DAB30DD502EA}"/>
              </a:ext>
            </a:extLst>
          </p:cNvPr>
          <p:cNvSpPr txBox="1"/>
          <p:nvPr/>
        </p:nvSpPr>
        <p:spPr>
          <a:xfrm>
            <a:off x="679250" y="297123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7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C494D894-74B9-4A8C-A18C-F4084ED992DF}"/>
              </a:ext>
            </a:extLst>
          </p:cNvPr>
          <p:cNvSpPr txBox="1"/>
          <p:nvPr/>
        </p:nvSpPr>
        <p:spPr>
          <a:xfrm>
            <a:off x="1069250" y="296596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3172905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8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9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1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2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3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500"/>
                            </p:stCondLst>
                            <p:childTnLst>
                              <p:par>
                                <p:cTn id="7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500"/>
                            </p:stCondLst>
                            <p:childTnLst>
                              <p:par>
                                <p:cTn id="7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500"/>
                            </p:stCondLst>
                            <p:childTnLst>
                              <p:par>
                                <p:cTn id="10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>
                      <p:stCondLst>
                        <p:cond delay="0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3" grpId="0" animBg="1"/>
      <p:bldP spid="14" grpId="0" animBg="1"/>
      <p:bldP spid="13" grpId="0" animBg="1"/>
      <p:bldP spid="3" grpId="0"/>
      <p:bldP spid="10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966348" y="1655568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44" name="Vývojový diagram: spojnice 43">
            <a:extLst>
              <a:ext uri="{FF2B5EF4-FFF2-40B4-BE49-F238E27FC236}">
                <a16:creationId xmlns:a16="http://schemas.microsoft.com/office/drawing/2014/main" id="{A0B8AAD0-7A9D-4DA6-B2A3-05E8DDC1990A}"/>
              </a:ext>
            </a:extLst>
          </p:cNvPr>
          <p:cNvSpPr/>
          <p:nvPr/>
        </p:nvSpPr>
        <p:spPr>
          <a:xfrm>
            <a:off x="1056502" y="473009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45">
            <a:extLst>
              <a:ext uri="{FF2B5EF4-FFF2-40B4-BE49-F238E27FC236}">
                <a16:creationId xmlns:a16="http://schemas.microsoft.com/office/drawing/2014/main" id="{1849E9AA-D5C8-481B-BD8E-551941297AA4}"/>
              </a:ext>
            </a:extLst>
          </p:cNvPr>
          <p:cNvSpPr/>
          <p:nvPr/>
        </p:nvSpPr>
        <p:spPr>
          <a:xfrm>
            <a:off x="8563994" y="49779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nice 46">
            <a:extLst>
              <a:ext uri="{FF2B5EF4-FFF2-40B4-BE49-F238E27FC236}">
                <a16:creationId xmlns:a16="http://schemas.microsoft.com/office/drawing/2014/main" id="{5DDC07A2-B894-44E9-AD20-F26729BF4A1A}"/>
              </a:ext>
            </a:extLst>
          </p:cNvPr>
          <p:cNvSpPr/>
          <p:nvPr/>
        </p:nvSpPr>
        <p:spPr>
          <a:xfrm>
            <a:off x="8044355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nice 47">
            <a:extLst>
              <a:ext uri="{FF2B5EF4-FFF2-40B4-BE49-F238E27FC236}">
                <a16:creationId xmlns:a16="http://schemas.microsoft.com/office/drawing/2014/main" id="{6543D13F-B5D0-4A09-9332-19159EB68099}"/>
              </a:ext>
            </a:extLst>
          </p:cNvPr>
          <p:cNvSpPr/>
          <p:nvPr/>
        </p:nvSpPr>
        <p:spPr>
          <a:xfrm>
            <a:off x="7527737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>
            <a:extLst>
              <a:ext uri="{FF2B5EF4-FFF2-40B4-BE49-F238E27FC236}">
                <a16:creationId xmlns:a16="http://schemas.microsoft.com/office/drawing/2014/main" id="{2FDCB98B-3879-473D-ABD4-3042C929688C}"/>
              </a:ext>
            </a:extLst>
          </p:cNvPr>
          <p:cNvSpPr/>
          <p:nvPr/>
        </p:nvSpPr>
        <p:spPr>
          <a:xfrm>
            <a:off x="699165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nice 49">
            <a:extLst>
              <a:ext uri="{FF2B5EF4-FFF2-40B4-BE49-F238E27FC236}">
                <a16:creationId xmlns:a16="http://schemas.microsoft.com/office/drawing/2014/main" id="{D12B2DF7-E76A-4F33-928E-98C00762A3C1}"/>
              </a:ext>
            </a:extLst>
          </p:cNvPr>
          <p:cNvSpPr/>
          <p:nvPr/>
        </p:nvSpPr>
        <p:spPr>
          <a:xfrm>
            <a:off x="6494288" y="47492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>
            <a:extLst>
              <a:ext uri="{FF2B5EF4-FFF2-40B4-BE49-F238E27FC236}">
                <a16:creationId xmlns:a16="http://schemas.microsoft.com/office/drawing/2014/main" id="{DAFD0DEA-0F15-4953-BB22-2B94BED0576C}"/>
              </a:ext>
            </a:extLst>
          </p:cNvPr>
          <p:cNvSpPr/>
          <p:nvPr/>
        </p:nvSpPr>
        <p:spPr>
          <a:xfrm>
            <a:off x="597767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>
            <a:extLst>
              <a:ext uri="{FF2B5EF4-FFF2-40B4-BE49-F238E27FC236}">
                <a16:creationId xmlns:a16="http://schemas.microsoft.com/office/drawing/2014/main" id="{23DA38D5-5ECA-4C45-9BDD-7A0B0CA5A60E}"/>
              </a:ext>
            </a:extLst>
          </p:cNvPr>
          <p:cNvSpPr/>
          <p:nvPr/>
        </p:nvSpPr>
        <p:spPr>
          <a:xfrm>
            <a:off x="5438835" y="47524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>
            <a:extLst>
              <a:ext uri="{FF2B5EF4-FFF2-40B4-BE49-F238E27FC236}">
                <a16:creationId xmlns:a16="http://schemas.microsoft.com/office/drawing/2014/main" id="{E7B650A3-614C-4810-BCB6-3D0637894DE1}"/>
              </a:ext>
            </a:extLst>
          </p:cNvPr>
          <p:cNvSpPr/>
          <p:nvPr/>
        </p:nvSpPr>
        <p:spPr>
          <a:xfrm>
            <a:off x="4890160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>
            <a:extLst>
              <a:ext uri="{FF2B5EF4-FFF2-40B4-BE49-F238E27FC236}">
                <a16:creationId xmlns:a16="http://schemas.microsoft.com/office/drawing/2014/main" id="{874742BE-3FFA-41A2-B016-29B88DD9A08E}"/>
              </a:ext>
            </a:extLst>
          </p:cNvPr>
          <p:cNvSpPr/>
          <p:nvPr/>
        </p:nvSpPr>
        <p:spPr>
          <a:xfrm>
            <a:off x="4370492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>
            <a:extLst>
              <a:ext uri="{FF2B5EF4-FFF2-40B4-BE49-F238E27FC236}">
                <a16:creationId xmlns:a16="http://schemas.microsoft.com/office/drawing/2014/main" id="{92E4648F-FE1D-4D29-9F41-8724E21A28EC}"/>
              </a:ext>
            </a:extLst>
          </p:cNvPr>
          <p:cNvSpPr/>
          <p:nvPr/>
        </p:nvSpPr>
        <p:spPr>
          <a:xfrm>
            <a:off x="3814882" y="49333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>
            <a:extLst>
              <a:ext uri="{FF2B5EF4-FFF2-40B4-BE49-F238E27FC236}">
                <a16:creationId xmlns:a16="http://schemas.microsoft.com/office/drawing/2014/main" id="{19E40941-229D-40F0-A5F4-6D16613AAC74}"/>
              </a:ext>
            </a:extLst>
          </p:cNvPr>
          <p:cNvSpPr/>
          <p:nvPr/>
        </p:nvSpPr>
        <p:spPr>
          <a:xfrm>
            <a:off x="3257252" y="47300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>
            <a:extLst>
              <a:ext uri="{FF2B5EF4-FFF2-40B4-BE49-F238E27FC236}">
                <a16:creationId xmlns:a16="http://schemas.microsoft.com/office/drawing/2014/main" id="{0BE025F0-7D8D-482B-84E9-36C118248D12}"/>
              </a:ext>
            </a:extLst>
          </p:cNvPr>
          <p:cNvSpPr/>
          <p:nvPr/>
        </p:nvSpPr>
        <p:spPr>
          <a:xfrm>
            <a:off x="2718417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>
            <a:extLst>
              <a:ext uri="{FF2B5EF4-FFF2-40B4-BE49-F238E27FC236}">
                <a16:creationId xmlns:a16="http://schemas.microsoft.com/office/drawing/2014/main" id="{EFCEFCDD-0B75-4E94-A303-D2E69F8C71F1}"/>
              </a:ext>
            </a:extLst>
          </p:cNvPr>
          <p:cNvSpPr/>
          <p:nvPr/>
        </p:nvSpPr>
        <p:spPr>
          <a:xfrm>
            <a:off x="2169742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spojnice 59">
            <a:extLst>
              <a:ext uri="{FF2B5EF4-FFF2-40B4-BE49-F238E27FC236}">
                <a16:creationId xmlns:a16="http://schemas.microsoft.com/office/drawing/2014/main" id="{71D54658-FCB2-41D4-B37D-AE4333A9312A}"/>
              </a:ext>
            </a:extLst>
          </p:cNvPr>
          <p:cNvSpPr/>
          <p:nvPr/>
        </p:nvSpPr>
        <p:spPr>
          <a:xfrm>
            <a:off x="1612948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>
            <a:extLst>
              <a:ext uri="{FF2B5EF4-FFF2-40B4-BE49-F238E27FC236}">
                <a16:creationId xmlns:a16="http://schemas.microsoft.com/office/drawing/2014/main" id="{9221BD42-DC06-4E1C-822A-F717EB5EE3AD}"/>
              </a:ext>
            </a:extLst>
          </p:cNvPr>
          <p:cNvSpPr txBox="1"/>
          <p:nvPr/>
        </p:nvSpPr>
        <p:spPr>
          <a:xfrm>
            <a:off x="1061326" y="-129316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63" name="Vývojový diagram: spojnice 62">
            <a:extLst>
              <a:ext uri="{FF2B5EF4-FFF2-40B4-BE49-F238E27FC236}">
                <a16:creationId xmlns:a16="http://schemas.microsoft.com/office/drawing/2014/main" id="{C4FE3610-E465-44DB-9D17-8976AF2409A5}"/>
              </a:ext>
            </a:extLst>
          </p:cNvPr>
          <p:cNvSpPr/>
          <p:nvPr/>
        </p:nvSpPr>
        <p:spPr>
          <a:xfrm>
            <a:off x="9112669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E7C2BB88-1B54-45B0-93BF-7AA9EFC6BE21}"/>
              </a:ext>
            </a:extLst>
          </p:cNvPr>
          <p:cNvSpPr txBox="1"/>
          <p:nvPr/>
        </p:nvSpPr>
        <p:spPr>
          <a:xfrm>
            <a:off x="8989249" y="-97684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65" name="TextovéPole 64">
            <a:extLst>
              <a:ext uri="{FF2B5EF4-FFF2-40B4-BE49-F238E27FC236}">
                <a16:creationId xmlns:a16="http://schemas.microsoft.com/office/drawing/2014/main" id="{C1C399BD-B139-435B-A27D-E5317BC999C2}"/>
              </a:ext>
            </a:extLst>
          </p:cNvPr>
          <p:cNvSpPr txBox="1"/>
          <p:nvPr/>
        </p:nvSpPr>
        <p:spPr>
          <a:xfrm>
            <a:off x="6382088" y="-91599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CDF45CF8-5173-4209-A3B3-E6B02374FA64}"/>
              </a:ext>
            </a:extLst>
          </p:cNvPr>
          <p:cNvSpPr txBox="1"/>
          <p:nvPr/>
        </p:nvSpPr>
        <p:spPr>
          <a:xfrm>
            <a:off x="3825786" y="-7201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2" name="Ovál 1">
            <a:extLst>
              <a:ext uri="{FF2B5EF4-FFF2-40B4-BE49-F238E27FC236}">
                <a16:creationId xmlns:a16="http://schemas.microsoft.com/office/drawing/2014/main" id="{0346C5A1-9D63-45BB-B1DC-B09B41D7509D}"/>
              </a:ext>
            </a:extLst>
          </p:cNvPr>
          <p:cNvSpPr/>
          <p:nvPr/>
        </p:nvSpPr>
        <p:spPr>
          <a:xfrm>
            <a:off x="6006453" y="1115999"/>
            <a:ext cx="5121739" cy="47261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8054665" y="118453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8972868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9894874" y="23695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10093405" y="34935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9278861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8248894" y="4867449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7167405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6237266" y="35740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6220161" y="247579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7136462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787E746E-602C-4B04-B27C-A267EA4E163C}"/>
              </a:ext>
            </a:extLst>
          </p:cNvPr>
          <p:cNvSpPr/>
          <p:nvPr/>
        </p:nvSpPr>
        <p:spPr>
          <a:xfrm>
            <a:off x="7525407" y="2508711"/>
            <a:ext cx="2098595" cy="1995411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39863959-BFF7-4AE9-B286-86CFCA2096D5}"/>
              </a:ext>
            </a:extLst>
          </p:cNvPr>
          <p:cNvSpPr txBox="1"/>
          <p:nvPr/>
        </p:nvSpPr>
        <p:spPr>
          <a:xfrm>
            <a:off x="9569869" y="68405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681468C1-960C-4533-A1A3-A16C34D1215E}"/>
              </a:ext>
            </a:extLst>
          </p:cNvPr>
          <p:cNvSpPr txBox="1"/>
          <p:nvPr/>
        </p:nvSpPr>
        <p:spPr>
          <a:xfrm>
            <a:off x="6933317" y="10612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9373A262-51C2-42BD-9AC0-A37033618AE8}"/>
              </a:ext>
            </a:extLst>
          </p:cNvPr>
          <p:cNvSpPr txBox="1"/>
          <p:nvPr/>
        </p:nvSpPr>
        <p:spPr>
          <a:xfrm>
            <a:off x="4135164" y="10241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689D1535-CC01-4A4D-979B-F76C0F1CEC86}"/>
              </a:ext>
            </a:extLst>
          </p:cNvPr>
          <p:cNvSpPr txBox="1"/>
          <p:nvPr/>
        </p:nvSpPr>
        <p:spPr>
          <a:xfrm>
            <a:off x="1402074" y="32633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pic>
        <p:nvPicPr>
          <p:cNvPr id="72" name="Obrázek 71" descr="Obsah obrázku kreslení&#10;&#10;Popis byl vytvořen automaticky">
            <a:extLst>
              <a:ext uri="{FF2B5EF4-FFF2-40B4-BE49-F238E27FC236}">
                <a16:creationId xmlns:a16="http://schemas.microsoft.com/office/drawing/2014/main" id="{6B103823-F866-4133-A2AC-BF4B5822A9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56337" y="2663149"/>
            <a:ext cx="1669667" cy="1686533"/>
          </a:xfrm>
          <a:prstGeom prst="rect">
            <a:avLst/>
          </a:prstGeom>
        </p:spPr>
      </p:pic>
      <p:grpSp>
        <p:nvGrpSpPr>
          <p:cNvPr id="20" name="Skupina 19">
            <a:extLst>
              <a:ext uri="{FF2B5EF4-FFF2-40B4-BE49-F238E27FC236}">
                <a16:creationId xmlns:a16="http://schemas.microsoft.com/office/drawing/2014/main" id="{8439AE4C-5272-4757-92BB-90B6C8273057}"/>
              </a:ext>
            </a:extLst>
          </p:cNvPr>
          <p:cNvGrpSpPr/>
          <p:nvPr/>
        </p:nvGrpSpPr>
        <p:grpSpPr>
          <a:xfrm>
            <a:off x="324068" y="2921168"/>
            <a:ext cx="4458272" cy="1155325"/>
            <a:chOff x="324068" y="2921168"/>
            <a:chExt cx="4458272" cy="1155325"/>
          </a:xfrm>
        </p:grpSpPr>
        <p:sp>
          <p:nvSpPr>
            <p:cNvPr id="11" name="TextovéPole 10">
              <a:extLst>
                <a:ext uri="{FF2B5EF4-FFF2-40B4-BE49-F238E27FC236}">
                  <a16:creationId xmlns:a16="http://schemas.microsoft.com/office/drawing/2014/main" id="{07DC16F5-23FB-4DDB-9189-22B563E33BA4}"/>
                </a:ext>
              </a:extLst>
            </p:cNvPr>
            <p:cNvSpPr txBox="1"/>
            <p:nvPr/>
          </p:nvSpPr>
          <p:spPr>
            <a:xfrm>
              <a:off x="324068" y="2921168"/>
              <a:ext cx="4458272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dirty="0"/>
                <a:t>         - 20 = 48</a:t>
              </a:r>
            </a:p>
          </p:txBody>
        </p:sp>
        <p:sp>
          <p:nvSpPr>
            <p:cNvPr id="18" name="Ovál 17">
              <a:extLst>
                <a:ext uri="{FF2B5EF4-FFF2-40B4-BE49-F238E27FC236}">
                  <a16:creationId xmlns:a16="http://schemas.microsoft.com/office/drawing/2014/main" id="{C066B246-4A90-4973-B51B-5CB140576042}"/>
                </a:ext>
              </a:extLst>
            </p:cNvPr>
            <p:cNvSpPr/>
            <p:nvPr/>
          </p:nvSpPr>
          <p:spPr>
            <a:xfrm>
              <a:off x="497659" y="2921168"/>
              <a:ext cx="1188147" cy="1155325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" name="TextovéPole 2">
            <a:extLst>
              <a:ext uri="{FF2B5EF4-FFF2-40B4-BE49-F238E27FC236}">
                <a16:creationId xmlns:a16="http://schemas.microsoft.com/office/drawing/2014/main" id="{A9BC4ACF-97D6-4785-BD6D-DAB30DD502EA}"/>
              </a:ext>
            </a:extLst>
          </p:cNvPr>
          <p:cNvSpPr txBox="1"/>
          <p:nvPr/>
        </p:nvSpPr>
        <p:spPr>
          <a:xfrm>
            <a:off x="679250" y="297123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6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C494D894-74B9-4A8C-A18C-F4084ED992DF}"/>
              </a:ext>
            </a:extLst>
          </p:cNvPr>
          <p:cNvSpPr txBox="1"/>
          <p:nvPr/>
        </p:nvSpPr>
        <p:spPr>
          <a:xfrm>
            <a:off x="1069250" y="296596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8</a:t>
            </a:r>
          </a:p>
        </p:txBody>
      </p:sp>
    </p:spTree>
    <p:extLst>
      <p:ext uri="{BB962C8B-B14F-4D97-AF65-F5344CB8AC3E}">
        <p14:creationId xmlns:p14="http://schemas.microsoft.com/office/powerpoint/2010/main" val="2161044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8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9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1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2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3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0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500"/>
                            </p:stCondLst>
                            <p:childTnLst>
                              <p:par>
                                <p:cTn id="10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500"/>
                            </p:stCondLst>
                            <p:childTnLst>
                              <p:par>
                                <p:cTn id="10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9" fill="hold">
                      <p:stCondLst>
                        <p:cond delay="0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6" fill="hold">
                      <p:stCondLst>
                        <p:cond delay="0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" fill="hold">
                            <p:stCondLst>
                              <p:cond delay="500"/>
                            </p:stCondLst>
                            <p:childTnLst>
                              <p:par>
                                <p:cTn id="13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3" grpId="0" animBg="1"/>
      <p:bldP spid="14" grpId="0" animBg="1"/>
      <p:bldP spid="13" grpId="0" animBg="1"/>
      <p:bldP spid="3" grpId="0"/>
      <p:bldP spid="10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966348" y="1655568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44" name="Vývojový diagram: spojnice 43">
            <a:extLst>
              <a:ext uri="{FF2B5EF4-FFF2-40B4-BE49-F238E27FC236}">
                <a16:creationId xmlns:a16="http://schemas.microsoft.com/office/drawing/2014/main" id="{A0B8AAD0-7A9D-4DA6-B2A3-05E8DDC1990A}"/>
              </a:ext>
            </a:extLst>
          </p:cNvPr>
          <p:cNvSpPr/>
          <p:nvPr/>
        </p:nvSpPr>
        <p:spPr>
          <a:xfrm>
            <a:off x="1056502" y="473009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45">
            <a:extLst>
              <a:ext uri="{FF2B5EF4-FFF2-40B4-BE49-F238E27FC236}">
                <a16:creationId xmlns:a16="http://schemas.microsoft.com/office/drawing/2014/main" id="{1849E9AA-D5C8-481B-BD8E-551941297AA4}"/>
              </a:ext>
            </a:extLst>
          </p:cNvPr>
          <p:cNvSpPr/>
          <p:nvPr/>
        </p:nvSpPr>
        <p:spPr>
          <a:xfrm>
            <a:off x="8563994" y="49779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nice 46">
            <a:extLst>
              <a:ext uri="{FF2B5EF4-FFF2-40B4-BE49-F238E27FC236}">
                <a16:creationId xmlns:a16="http://schemas.microsoft.com/office/drawing/2014/main" id="{5DDC07A2-B894-44E9-AD20-F26729BF4A1A}"/>
              </a:ext>
            </a:extLst>
          </p:cNvPr>
          <p:cNvSpPr/>
          <p:nvPr/>
        </p:nvSpPr>
        <p:spPr>
          <a:xfrm>
            <a:off x="8044355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nice 47">
            <a:extLst>
              <a:ext uri="{FF2B5EF4-FFF2-40B4-BE49-F238E27FC236}">
                <a16:creationId xmlns:a16="http://schemas.microsoft.com/office/drawing/2014/main" id="{6543D13F-B5D0-4A09-9332-19159EB68099}"/>
              </a:ext>
            </a:extLst>
          </p:cNvPr>
          <p:cNvSpPr/>
          <p:nvPr/>
        </p:nvSpPr>
        <p:spPr>
          <a:xfrm>
            <a:off x="7527737" y="49800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>
            <a:extLst>
              <a:ext uri="{FF2B5EF4-FFF2-40B4-BE49-F238E27FC236}">
                <a16:creationId xmlns:a16="http://schemas.microsoft.com/office/drawing/2014/main" id="{2FDCB98B-3879-473D-ABD4-3042C929688C}"/>
              </a:ext>
            </a:extLst>
          </p:cNvPr>
          <p:cNvSpPr/>
          <p:nvPr/>
        </p:nvSpPr>
        <p:spPr>
          <a:xfrm>
            <a:off x="699165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nice 49">
            <a:extLst>
              <a:ext uri="{FF2B5EF4-FFF2-40B4-BE49-F238E27FC236}">
                <a16:creationId xmlns:a16="http://schemas.microsoft.com/office/drawing/2014/main" id="{D12B2DF7-E76A-4F33-928E-98C00762A3C1}"/>
              </a:ext>
            </a:extLst>
          </p:cNvPr>
          <p:cNvSpPr/>
          <p:nvPr/>
        </p:nvSpPr>
        <p:spPr>
          <a:xfrm>
            <a:off x="6494288" y="47492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>
            <a:extLst>
              <a:ext uri="{FF2B5EF4-FFF2-40B4-BE49-F238E27FC236}">
                <a16:creationId xmlns:a16="http://schemas.microsoft.com/office/drawing/2014/main" id="{DAFD0DEA-0F15-4953-BB22-2B94BED0576C}"/>
              </a:ext>
            </a:extLst>
          </p:cNvPr>
          <p:cNvSpPr/>
          <p:nvPr/>
        </p:nvSpPr>
        <p:spPr>
          <a:xfrm>
            <a:off x="5977670" y="48365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>
            <a:extLst>
              <a:ext uri="{FF2B5EF4-FFF2-40B4-BE49-F238E27FC236}">
                <a16:creationId xmlns:a16="http://schemas.microsoft.com/office/drawing/2014/main" id="{23DA38D5-5ECA-4C45-9BDD-7A0B0CA5A60E}"/>
              </a:ext>
            </a:extLst>
          </p:cNvPr>
          <p:cNvSpPr/>
          <p:nvPr/>
        </p:nvSpPr>
        <p:spPr>
          <a:xfrm>
            <a:off x="5438835" y="47524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>
            <a:extLst>
              <a:ext uri="{FF2B5EF4-FFF2-40B4-BE49-F238E27FC236}">
                <a16:creationId xmlns:a16="http://schemas.microsoft.com/office/drawing/2014/main" id="{E7B650A3-614C-4810-BCB6-3D0637894DE1}"/>
              </a:ext>
            </a:extLst>
          </p:cNvPr>
          <p:cNvSpPr/>
          <p:nvPr/>
        </p:nvSpPr>
        <p:spPr>
          <a:xfrm>
            <a:off x="4890160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>
            <a:extLst>
              <a:ext uri="{FF2B5EF4-FFF2-40B4-BE49-F238E27FC236}">
                <a16:creationId xmlns:a16="http://schemas.microsoft.com/office/drawing/2014/main" id="{874742BE-3FFA-41A2-B016-29B88DD9A08E}"/>
              </a:ext>
            </a:extLst>
          </p:cNvPr>
          <p:cNvSpPr/>
          <p:nvPr/>
        </p:nvSpPr>
        <p:spPr>
          <a:xfrm>
            <a:off x="4370492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>
            <a:extLst>
              <a:ext uri="{FF2B5EF4-FFF2-40B4-BE49-F238E27FC236}">
                <a16:creationId xmlns:a16="http://schemas.microsoft.com/office/drawing/2014/main" id="{92E4648F-FE1D-4D29-9F41-8724E21A28EC}"/>
              </a:ext>
            </a:extLst>
          </p:cNvPr>
          <p:cNvSpPr/>
          <p:nvPr/>
        </p:nvSpPr>
        <p:spPr>
          <a:xfrm>
            <a:off x="3814882" y="49333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>
            <a:extLst>
              <a:ext uri="{FF2B5EF4-FFF2-40B4-BE49-F238E27FC236}">
                <a16:creationId xmlns:a16="http://schemas.microsoft.com/office/drawing/2014/main" id="{19E40941-229D-40F0-A5F4-6D16613AAC74}"/>
              </a:ext>
            </a:extLst>
          </p:cNvPr>
          <p:cNvSpPr/>
          <p:nvPr/>
        </p:nvSpPr>
        <p:spPr>
          <a:xfrm>
            <a:off x="3257252" y="473009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>
            <a:extLst>
              <a:ext uri="{FF2B5EF4-FFF2-40B4-BE49-F238E27FC236}">
                <a16:creationId xmlns:a16="http://schemas.microsoft.com/office/drawing/2014/main" id="{0BE025F0-7D8D-482B-84E9-36C118248D12}"/>
              </a:ext>
            </a:extLst>
          </p:cNvPr>
          <p:cNvSpPr/>
          <p:nvPr/>
        </p:nvSpPr>
        <p:spPr>
          <a:xfrm>
            <a:off x="2718417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>
            <a:extLst>
              <a:ext uri="{FF2B5EF4-FFF2-40B4-BE49-F238E27FC236}">
                <a16:creationId xmlns:a16="http://schemas.microsoft.com/office/drawing/2014/main" id="{EFCEFCDD-0B75-4E94-A303-D2E69F8C71F1}"/>
              </a:ext>
            </a:extLst>
          </p:cNvPr>
          <p:cNvSpPr/>
          <p:nvPr/>
        </p:nvSpPr>
        <p:spPr>
          <a:xfrm>
            <a:off x="2169742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spojnice 59">
            <a:extLst>
              <a:ext uri="{FF2B5EF4-FFF2-40B4-BE49-F238E27FC236}">
                <a16:creationId xmlns:a16="http://schemas.microsoft.com/office/drawing/2014/main" id="{71D54658-FCB2-41D4-B37D-AE4333A9312A}"/>
              </a:ext>
            </a:extLst>
          </p:cNvPr>
          <p:cNvSpPr/>
          <p:nvPr/>
        </p:nvSpPr>
        <p:spPr>
          <a:xfrm>
            <a:off x="1612948" y="4776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>
            <a:extLst>
              <a:ext uri="{FF2B5EF4-FFF2-40B4-BE49-F238E27FC236}">
                <a16:creationId xmlns:a16="http://schemas.microsoft.com/office/drawing/2014/main" id="{9221BD42-DC06-4E1C-822A-F717EB5EE3AD}"/>
              </a:ext>
            </a:extLst>
          </p:cNvPr>
          <p:cNvSpPr txBox="1"/>
          <p:nvPr/>
        </p:nvSpPr>
        <p:spPr>
          <a:xfrm>
            <a:off x="1061326" y="-129316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sp>
        <p:nvSpPr>
          <p:cNvPr id="63" name="Vývojový diagram: spojnice 62">
            <a:extLst>
              <a:ext uri="{FF2B5EF4-FFF2-40B4-BE49-F238E27FC236}">
                <a16:creationId xmlns:a16="http://schemas.microsoft.com/office/drawing/2014/main" id="{C4FE3610-E465-44DB-9D17-8976AF2409A5}"/>
              </a:ext>
            </a:extLst>
          </p:cNvPr>
          <p:cNvSpPr/>
          <p:nvPr/>
        </p:nvSpPr>
        <p:spPr>
          <a:xfrm>
            <a:off x="9112669" y="5041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E7C2BB88-1B54-45B0-93BF-7AA9EFC6BE21}"/>
              </a:ext>
            </a:extLst>
          </p:cNvPr>
          <p:cNvSpPr txBox="1"/>
          <p:nvPr/>
        </p:nvSpPr>
        <p:spPr>
          <a:xfrm>
            <a:off x="8989249" y="-97684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15</a:t>
            </a:r>
          </a:p>
        </p:txBody>
      </p:sp>
      <p:sp>
        <p:nvSpPr>
          <p:cNvPr id="65" name="TextovéPole 64">
            <a:extLst>
              <a:ext uri="{FF2B5EF4-FFF2-40B4-BE49-F238E27FC236}">
                <a16:creationId xmlns:a16="http://schemas.microsoft.com/office/drawing/2014/main" id="{C1C399BD-B139-435B-A27D-E5317BC999C2}"/>
              </a:ext>
            </a:extLst>
          </p:cNvPr>
          <p:cNvSpPr txBox="1"/>
          <p:nvPr/>
        </p:nvSpPr>
        <p:spPr>
          <a:xfrm>
            <a:off x="6382088" y="-91599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10</a:t>
            </a:r>
          </a:p>
        </p:txBody>
      </p:sp>
      <p:sp>
        <p:nvSpPr>
          <p:cNvPr id="66" name="TextovéPole 65">
            <a:extLst>
              <a:ext uri="{FF2B5EF4-FFF2-40B4-BE49-F238E27FC236}">
                <a16:creationId xmlns:a16="http://schemas.microsoft.com/office/drawing/2014/main" id="{CDF45CF8-5173-4209-A3B3-E6B02374FA64}"/>
              </a:ext>
            </a:extLst>
          </p:cNvPr>
          <p:cNvSpPr txBox="1"/>
          <p:nvPr/>
        </p:nvSpPr>
        <p:spPr>
          <a:xfrm>
            <a:off x="3825786" y="-72013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sp>
        <p:nvSpPr>
          <p:cNvPr id="2" name="Ovál 1">
            <a:extLst>
              <a:ext uri="{FF2B5EF4-FFF2-40B4-BE49-F238E27FC236}">
                <a16:creationId xmlns:a16="http://schemas.microsoft.com/office/drawing/2014/main" id="{0346C5A1-9D63-45BB-B1DC-B09B41D7509D}"/>
              </a:ext>
            </a:extLst>
          </p:cNvPr>
          <p:cNvSpPr/>
          <p:nvPr/>
        </p:nvSpPr>
        <p:spPr>
          <a:xfrm>
            <a:off x="6006453" y="1115999"/>
            <a:ext cx="5121739" cy="47261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8054665" y="118453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8972868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9894874" y="23695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10093405" y="34935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9278861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8248894" y="4867449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7167405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6237266" y="35740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6220161" y="247579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7136462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787E746E-602C-4B04-B27C-A267EA4E163C}"/>
              </a:ext>
            </a:extLst>
          </p:cNvPr>
          <p:cNvSpPr/>
          <p:nvPr/>
        </p:nvSpPr>
        <p:spPr>
          <a:xfrm>
            <a:off x="7525407" y="2508711"/>
            <a:ext cx="2098595" cy="1995411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39863959-BFF7-4AE9-B286-86CFCA2096D5}"/>
              </a:ext>
            </a:extLst>
          </p:cNvPr>
          <p:cNvSpPr txBox="1"/>
          <p:nvPr/>
        </p:nvSpPr>
        <p:spPr>
          <a:xfrm>
            <a:off x="9569869" y="68405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681468C1-960C-4533-A1A3-A16C34D1215E}"/>
              </a:ext>
            </a:extLst>
          </p:cNvPr>
          <p:cNvSpPr txBox="1"/>
          <p:nvPr/>
        </p:nvSpPr>
        <p:spPr>
          <a:xfrm>
            <a:off x="6933317" y="10612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9373A262-51C2-42BD-9AC0-A37033618AE8}"/>
              </a:ext>
            </a:extLst>
          </p:cNvPr>
          <p:cNvSpPr txBox="1"/>
          <p:nvPr/>
        </p:nvSpPr>
        <p:spPr>
          <a:xfrm>
            <a:off x="4135164" y="102418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689D1535-CC01-4A4D-979B-F76C0F1CEC86}"/>
              </a:ext>
            </a:extLst>
          </p:cNvPr>
          <p:cNvSpPr txBox="1"/>
          <p:nvPr/>
        </p:nvSpPr>
        <p:spPr>
          <a:xfrm>
            <a:off x="1402074" y="32633"/>
            <a:ext cx="304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pic>
        <p:nvPicPr>
          <p:cNvPr id="72" name="Obrázek 71" descr="Obsah obrázku kreslení&#10;&#10;Popis byl vytvořen automaticky">
            <a:extLst>
              <a:ext uri="{FF2B5EF4-FFF2-40B4-BE49-F238E27FC236}">
                <a16:creationId xmlns:a16="http://schemas.microsoft.com/office/drawing/2014/main" id="{6B103823-F866-4133-A2AC-BF4B5822A9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56337" y="2663149"/>
            <a:ext cx="1669667" cy="1686533"/>
          </a:xfrm>
          <a:prstGeom prst="rect">
            <a:avLst/>
          </a:prstGeom>
        </p:spPr>
      </p:pic>
      <p:grpSp>
        <p:nvGrpSpPr>
          <p:cNvPr id="20" name="Skupina 19">
            <a:extLst>
              <a:ext uri="{FF2B5EF4-FFF2-40B4-BE49-F238E27FC236}">
                <a16:creationId xmlns:a16="http://schemas.microsoft.com/office/drawing/2014/main" id="{8439AE4C-5272-4757-92BB-90B6C8273057}"/>
              </a:ext>
            </a:extLst>
          </p:cNvPr>
          <p:cNvGrpSpPr/>
          <p:nvPr/>
        </p:nvGrpSpPr>
        <p:grpSpPr>
          <a:xfrm>
            <a:off x="324068" y="2921168"/>
            <a:ext cx="4458272" cy="1155325"/>
            <a:chOff x="324068" y="2921168"/>
            <a:chExt cx="4458272" cy="1155325"/>
          </a:xfrm>
        </p:grpSpPr>
        <p:sp>
          <p:nvSpPr>
            <p:cNvPr id="11" name="TextovéPole 10">
              <a:extLst>
                <a:ext uri="{FF2B5EF4-FFF2-40B4-BE49-F238E27FC236}">
                  <a16:creationId xmlns:a16="http://schemas.microsoft.com/office/drawing/2014/main" id="{07DC16F5-23FB-4DDB-9189-22B563E33BA4}"/>
                </a:ext>
              </a:extLst>
            </p:cNvPr>
            <p:cNvSpPr txBox="1"/>
            <p:nvPr/>
          </p:nvSpPr>
          <p:spPr>
            <a:xfrm>
              <a:off x="324068" y="2921168"/>
              <a:ext cx="4458272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dirty="0"/>
                <a:t>         - 60 = 18</a:t>
              </a:r>
            </a:p>
          </p:txBody>
        </p:sp>
        <p:sp>
          <p:nvSpPr>
            <p:cNvPr id="18" name="Ovál 17">
              <a:extLst>
                <a:ext uri="{FF2B5EF4-FFF2-40B4-BE49-F238E27FC236}">
                  <a16:creationId xmlns:a16="http://schemas.microsoft.com/office/drawing/2014/main" id="{C066B246-4A90-4973-B51B-5CB140576042}"/>
                </a:ext>
              </a:extLst>
            </p:cNvPr>
            <p:cNvSpPr/>
            <p:nvPr/>
          </p:nvSpPr>
          <p:spPr>
            <a:xfrm>
              <a:off x="497659" y="2921168"/>
              <a:ext cx="1188147" cy="1155325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" name="TextovéPole 2">
            <a:extLst>
              <a:ext uri="{FF2B5EF4-FFF2-40B4-BE49-F238E27FC236}">
                <a16:creationId xmlns:a16="http://schemas.microsoft.com/office/drawing/2014/main" id="{A9BC4ACF-97D6-4785-BD6D-DAB30DD502EA}"/>
              </a:ext>
            </a:extLst>
          </p:cNvPr>
          <p:cNvSpPr txBox="1"/>
          <p:nvPr/>
        </p:nvSpPr>
        <p:spPr>
          <a:xfrm>
            <a:off x="679250" y="297123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7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C494D894-74B9-4A8C-A18C-F4084ED992DF}"/>
              </a:ext>
            </a:extLst>
          </p:cNvPr>
          <p:cNvSpPr txBox="1"/>
          <p:nvPr/>
        </p:nvSpPr>
        <p:spPr>
          <a:xfrm>
            <a:off x="1069250" y="296596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8</a:t>
            </a:r>
          </a:p>
        </p:txBody>
      </p:sp>
    </p:spTree>
    <p:extLst>
      <p:ext uri="{BB962C8B-B14F-4D97-AF65-F5344CB8AC3E}">
        <p14:creationId xmlns:p14="http://schemas.microsoft.com/office/powerpoint/2010/main" val="2113659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0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500"/>
                            </p:stCondLst>
                            <p:childTnLst>
                              <p:par>
                                <p:cTn id="9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500"/>
                            </p:stCondLst>
                            <p:childTnLst>
                              <p:par>
                                <p:cTn id="10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500"/>
                            </p:stCondLst>
                            <p:childTnLst>
                              <p:par>
                                <p:cTn id="10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3" grpId="0" animBg="1"/>
      <p:bldP spid="14" grpId="0" animBg="1"/>
      <p:bldP spid="13" grpId="0" animBg="1"/>
      <p:bldP spid="3" grpId="0"/>
      <p:bldP spid="10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806357" y="306454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2" name="Ovál 1">
            <a:extLst>
              <a:ext uri="{FF2B5EF4-FFF2-40B4-BE49-F238E27FC236}">
                <a16:creationId xmlns:a16="http://schemas.microsoft.com/office/drawing/2014/main" id="{0346C5A1-9D63-45BB-B1DC-B09B41D7509D}"/>
              </a:ext>
            </a:extLst>
          </p:cNvPr>
          <p:cNvSpPr/>
          <p:nvPr/>
        </p:nvSpPr>
        <p:spPr>
          <a:xfrm>
            <a:off x="6006453" y="1115999"/>
            <a:ext cx="5121739" cy="47261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8054665" y="118453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8972868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9894874" y="23695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10093405" y="34935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9278861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8248894" y="4867449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7167405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6237266" y="35740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6220161" y="247579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7136462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787E746E-602C-4B04-B27C-A267EA4E163C}"/>
              </a:ext>
            </a:extLst>
          </p:cNvPr>
          <p:cNvSpPr/>
          <p:nvPr/>
        </p:nvSpPr>
        <p:spPr>
          <a:xfrm>
            <a:off x="7525407" y="2508711"/>
            <a:ext cx="2098595" cy="1995411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2" name="Obrázek 71" descr="Obsah obrázku kreslení&#10;&#10;Popis byl vytvořen automaticky">
            <a:extLst>
              <a:ext uri="{FF2B5EF4-FFF2-40B4-BE49-F238E27FC236}">
                <a16:creationId xmlns:a16="http://schemas.microsoft.com/office/drawing/2014/main" id="{6B103823-F866-4133-A2AC-BF4B5822A9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56337" y="2663149"/>
            <a:ext cx="1669667" cy="1686533"/>
          </a:xfrm>
          <a:prstGeom prst="rect">
            <a:avLst/>
          </a:prstGeom>
        </p:spPr>
      </p:pic>
      <p:sp>
        <p:nvSpPr>
          <p:cNvPr id="19" name="TextovéPole 18">
            <a:extLst>
              <a:ext uri="{FF2B5EF4-FFF2-40B4-BE49-F238E27FC236}">
                <a16:creationId xmlns:a16="http://schemas.microsoft.com/office/drawing/2014/main" id="{AAD45720-123A-483D-87AF-566A11E36E6D}"/>
              </a:ext>
            </a:extLst>
          </p:cNvPr>
          <p:cNvSpPr txBox="1"/>
          <p:nvPr/>
        </p:nvSpPr>
        <p:spPr>
          <a:xfrm>
            <a:off x="404734" y="1115999"/>
            <a:ext cx="565302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Chlapci šli do posilovny cvičit. Radek vzepřel</a:t>
            </a:r>
          </a:p>
          <a:p>
            <a:r>
              <a:rPr lang="cs-CZ" sz="2400" dirty="0"/>
              <a:t>10 kg, Pavel 40 kg a Jindra 20 kg.</a:t>
            </a:r>
          </a:p>
          <a:p>
            <a:r>
              <a:rPr lang="cs-CZ" sz="2400" dirty="0">
                <a:solidFill>
                  <a:srgbClr val="FF0000"/>
                </a:solidFill>
              </a:rPr>
              <a:t>a) Kolik kilogramů zvedli dohromady?</a:t>
            </a:r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AB440329-B015-4686-8F0F-D75380D03EE3}"/>
              </a:ext>
            </a:extLst>
          </p:cNvPr>
          <p:cNvSpPr txBox="1"/>
          <p:nvPr/>
        </p:nvSpPr>
        <p:spPr>
          <a:xfrm>
            <a:off x="934492" y="2309206"/>
            <a:ext cx="77457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 kg</a:t>
            </a:r>
          </a:p>
        </p:txBody>
      </p: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2C4526EF-9759-4800-8FC0-2B009709904C}"/>
              </a:ext>
            </a:extLst>
          </p:cNvPr>
          <p:cNvSpPr txBox="1"/>
          <p:nvPr/>
        </p:nvSpPr>
        <p:spPr>
          <a:xfrm>
            <a:off x="374954" y="2293495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7</a:t>
            </a:r>
          </a:p>
        </p:txBody>
      </p: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C6974C40-A752-4A96-9866-80FED6DB704B}"/>
              </a:ext>
            </a:extLst>
          </p:cNvPr>
          <p:cNvSpPr txBox="1"/>
          <p:nvPr/>
        </p:nvSpPr>
        <p:spPr>
          <a:xfrm>
            <a:off x="692131" y="2292800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pic>
        <p:nvPicPr>
          <p:cNvPr id="25" name="Obrázek 24" descr="Obsah obrázku motor&#10;&#10;Popis byl vytvořen automaticky">
            <a:extLst>
              <a:ext uri="{FF2B5EF4-FFF2-40B4-BE49-F238E27FC236}">
                <a16:creationId xmlns:a16="http://schemas.microsoft.com/office/drawing/2014/main" id="{D7AB7179-3381-43B9-83BF-F9B88CC57EC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5586" y="2541226"/>
            <a:ext cx="1973439" cy="4218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5628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500"/>
                            </p:stCondLst>
                            <p:childTnLst>
                              <p:par>
                                <p:cTn id="7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00"/>
                            </p:stCondLst>
                            <p:childTnLst>
                              <p:par>
                                <p:cTn id="7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4" grpId="0" animBg="1"/>
      <p:bldP spid="13" grpId="0" animBg="1"/>
      <p:bldP spid="19" grpId="0"/>
      <p:bldP spid="22" grpId="0"/>
      <p:bldP spid="23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ovéPole 15">
            <a:extLst>
              <a:ext uri="{FF2B5EF4-FFF2-40B4-BE49-F238E27FC236}">
                <a16:creationId xmlns:a16="http://schemas.microsoft.com/office/drawing/2014/main" id="{B5BC370F-DFA8-4C13-8D7A-481B729D5075}"/>
              </a:ext>
            </a:extLst>
          </p:cNvPr>
          <p:cNvSpPr txBox="1"/>
          <p:nvPr/>
        </p:nvSpPr>
        <p:spPr>
          <a:xfrm>
            <a:off x="806357" y="306454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klikni</a:t>
            </a:r>
          </a:p>
        </p:txBody>
      </p:sp>
      <p:sp>
        <p:nvSpPr>
          <p:cNvPr id="2" name="Ovál 1">
            <a:extLst>
              <a:ext uri="{FF2B5EF4-FFF2-40B4-BE49-F238E27FC236}">
                <a16:creationId xmlns:a16="http://schemas.microsoft.com/office/drawing/2014/main" id="{0346C5A1-9D63-45BB-B1DC-B09B41D7509D}"/>
              </a:ext>
            </a:extLst>
          </p:cNvPr>
          <p:cNvSpPr/>
          <p:nvPr/>
        </p:nvSpPr>
        <p:spPr>
          <a:xfrm>
            <a:off x="6006453" y="1115999"/>
            <a:ext cx="5121739" cy="47261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54F0E99D-15DB-4DD5-8260-C95577F77220}"/>
              </a:ext>
            </a:extLst>
          </p:cNvPr>
          <p:cNvSpPr/>
          <p:nvPr/>
        </p:nvSpPr>
        <p:spPr>
          <a:xfrm>
            <a:off x="8054665" y="118453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ADFD39B-ABF4-43B3-B691-2C2BD7BA615E}"/>
              </a:ext>
            </a:extLst>
          </p:cNvPr>
          <p:cNvSpPr/>
          <p:nvPr/>
        </p:nvSpPr>
        <p:spPr>
          <a:xfrm>
            <a:off x="8972868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DF5361F3-DD7A-4893-85D9-FBD0218B23BD}"/>
              </a:ext>
            </a:extLst>
          </p:cNvPr>
          <p:cNvSpPr/>
          <p:nvPr/>
        </p:nvSpPr>
        <p:spPr>
          <a:xfrm>
            <a:off x="9894874" y="236952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01AF615-0888-4DF7-AD8F-3EC09A9C5C66}"/>
              </a:ext>
            </a:extLst>
          </p:cNvPr>
          <p:cNvSpPr/>
          <p:nvPr/>
        </p:nvSpPr>
        <p:spPr>
          <a:xfrm>
            <a:off x="10093405" y="3493568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E1B0C78-D41E-499E-8298-62730F19BACA}"/>
              </a:ext>
            </a:extLst>
          </p:cNvPr>
          <p:cNvSpPr/>
          <p:nvPr/>
        </p:nvSpPr>
        <p:spPr>
          <a:xfrm>
            <a:off x="9278861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151A85AF-3891-4A0D-B899-FD404FE55D80}"/>
              </a:ext>
            </a:extLst>
          </p:cNvPr>
          <p:cNvSpPr/>
          <p:nvPr/>
        </p:nvSpPr>
        <p:spPr>
          <a:xfrm>
            <a:off x="8248894" y="4867449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595EAEA-2D35-4636-846D-D58E90FB4B13}"/>
              </a:ext>
            </a:extLst>
          </p:cNvPr>
          <p:cNvSpPr/>
          <p:nvPr/>
        </p:nvSpPr>
        <p:spPr>
          <a:xfrm>
            <a:off x="7167405" y="44884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EED5A18F-BF2A-4989-B41F-2EF5F69649B8}"/>
              </a:ext>
            </a:extLst>
          </p:cNvPr>
          <p:cNvSpPr/>
          <p:nvPr/>
        </p:nvSpPr>
        <p:spPr>
          <a:xfrm>
            <a:off x="6237266" y="357407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3D60CE1-7E86-44BD-8E48-A6B68FEBD42C}"/>
              </a:ext>
            </a:extLst>
          </p:cNvPr>
          <p:cNvSpPr/>
          <p:nvPr/>
        </p:nvSpPr>
        <p:spPr>
          <a:xfrm>
            <a:off x="6220161" y="247579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2EE09BB0-B5F6-420F-8BD2-ABF12DC7FE33}"/>
              </a:ext>
            </a:extLst>
          </p:cNvPr>
          <p:cNvSpPr/>
          <p:nvPr/>
        </p:nvSpPr>
        <p:spPr>
          <a:xfrm>
            <a:off x="7136462" y="1563260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787E746E-602C-4B04-B27C-A267EA4E163C}"/>
              </a:ext>
            </a:extLst>
          </p:cNvPr>
          <p:cNvSpPr/>
          <p:nvPr/>
        </p:nvSpPr>
        <p:spPr>
          <a:xfrm>
            <a:off x="7525407" y="2508711"/>
            <a:ext cx="2098595" cy="1995411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2" name="Obrázek 71" descr="Obsah obrázku kreslení&#10;&#10;Popis byl vytvořen automaticky">
            <a:extLst>
              <a:ext uri="{FF2B5EF4-FFF2-40B4-BE49-F238E27FC236}">
                <a16:creationId xmlns:a16="http://schemas.microsoft.com/office/drawing/2014/main" id="{6B103823-F866-4133-A2AC-BF4B5822A9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56337" y="2663149"/>
            <a:ext cx="1669667" cy="1686533"/>
          </a:xfrm>
          <a:prstGeom prst="rect">
            <a:avLst/>
          </a:prstGeom>
        </p:spPr>
      </p:pic>
      <p:sp>
        <p:nvSpPr>
          <p:cNvPr id="19" name="TextovéPole 18">
            <a:extLst>
              <a:ext uri="{FF2B5EF4-FFF2-40B4-BE49-F238E27FC236}">
                <a16:creationId xmlns:a16="http://schemas.microsoft.com/office/drawing/2014/main" id="{AAD45720-123A-483D-87AF-566A11E36E6D}"/>
              </a:ext>
            </a:extLst>
          </p:cNvPr>
          <p:cNvSpPr txBox="1"/>
          <p:nvPr/>
        </p:nvSpPr>
        <p:spPr>
          <a:xfrm>
            <a:off x="404734" y="1115999"/>
            <a:ext cx="565302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Chlapci šli do posilovny cvičit. Radek vzepřel</a:t>
            </a:r>
          </a:p>
          <a:p>
            <a:r>
              <a:rPr lang="cs-CZ" sz="2400" dirty="0"/>
              <a:t>10 kg, Pavel 40 kg a Jindra 20 kg.</a:t>
            </a:r>
          </a:p>
          <a:p>
            <a:r>
              <a:rPr lang="cs-CZ" sz="2400" dirty="0">
                <a:solidFill>
                  <a:srgbClr val="FF0000"/>
                </a:solidFill>
              </a:rPr>
              <a:t>a) Kolik </a:t>
            </a:r>
            <a:r>
              <a:rPr lang="cs-CZ" sz="2400" dirty="0" err="1">
                <a:solidFill>
                  <a:srgbClr val="FF0000"/>
                </a:solidFill>
              </a:rPr>
              <a:t>kliogramů</a:t>
            </a:r>
            <a:r>
              <a:rPr lang="cs-CZ" sz="2400" dirty="0">
                <a:solidFill>
                  <a:srgbClr val="FF0000"/>
                </a:solidFill>
              </a:rPr>
              <a:t> zvedli dohromady?</a:t>
            </a:r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AB440329-B015-4686-8F0F-D75380D03EE3}"/>
              </a:ext>
            </a:extLst>
          </p:cNvPr>
          <p:cNvSpPr txBox="1"/>
          <p:nvPr/>
        </p:nvSpPr>
        <p:spPr>
          <a:xfrm>
            <a:off x="934492" y="2309206"/>
            <a:ext cx="77457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 kg</a:t>
            </a:r>
          </a:p>
        </p:txBody>
      </p: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2C4526EF-9759-4800-8FC0-2B009709904C}"/>
              </a:ext>
            </a:extLst>
          </p:cNvPr>
          <p:cNvSpPr txBox="1"/>
          <p:nvPr/>
        </p:nvSpPr>
        <p:spPr>
          <a:xfrm>
            <a:off x="374954" y="2293495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7</a:t>
            </a:r>
          </a:p>
        </p:txBody>
      </p: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C6974C40-A752-4A96-9866-80FED6DB704B}"/>
              </a:ext>
            </a:extLst>
          </p:cNvPr>
          <p:cNvSpPr txBox="1"/>
          <p:nvPr/>
        </p:nvSpPr>
        <p:spPr>
          <a:xfrm>
            <a:off x="692131" y="2292800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0</a:t>
            </a:r>
          </a:p>
        </p:txBody>
      </p:sp>
      <p:pic>
        <p:nvPicPr>
          <p:cNvPr id="25" name="Obrázek 24" descr="Obsah obrázku motor&#10;&#10;Popis byl vytvořen automaticky">
            <a:extLst>
              <a:ext uri="{FF2B5EF4-FFF2-40B4-BE49-F238E27FC236}">
                <a16:creationId xmlns:a16="http://schemas.microsoft.com/office/drawing/2014/main" id="{D7AB7179-3381-43B9-83BF-F9B88CC57EC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5586" y="2541226"/>
            <a:ext cx="1973439" cy="4218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9094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500"/>
                            </p:stCondLst>
                            <p:childTnLst>
                              <p:par>
                                <p:cTn id="6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500"/>
                            </p:stCondLst>
                            <p:childTnLst>
                              <p:par>
                                <p:cTn id="7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4" grpId="0" animBg="1"/>
      <p:bldP spid="13" grpId="0" animBg="1"/>
      <p:bldP spid="22" grpId="0"/>
      <p:bldP spid="23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>
            <a:extLst>
              <a:ext uri="{FF2B5EF4-FFF2-40B4-BE49-F238E27FC236}">
                <a16:creationId xmlns:a16="http://schemas.microsoft.com/office/drawing/2014/main" id="{CAE24222-41C3-4B03-A66A-1853FD1491DA}"/>
              </a:ext>
            </a:extLst>
          </p:cNvPr>
          <p:cNvSpPr txBox="1"/>
          <p:nvPr/>
        </p:nvSpPr>
        <p:spPr>
          <a:xfrm>
            <a:off x="463830" y="54206"/>
            <a:ext cx="73179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V hypermarketu jsme zaznamenali ceny ovoce a zeleniny:</a:t>
            </a:r>
          </a:p>
        </p:txBody>
      </p:sp>
      <p:pic>
        <p:nvPicPr>
          <p:cNvPr id="5" name="Obrázek 4" descr="Obsah obrázku vpředu, vsedě, podepsat, držení&#10;&#10;Popis byl vytvořen automaticky">
            <a:extLst>
              <a:ext uri="{FF2B5EF4-FFF2-40B4-BE49-F238E27FC236}">
                <a16:creationId xmlns:a16="http://schemas.microsoft.com/office/drawing/2014/main" id="{EBF84F8B-6E59-41F9-B9D5-61340A3095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830" y="416454"/>
            <a:ext cx="2812613" cy="1434432"/>
          </a:xfrm>
          <a:prstGeom prst="rect">
            <a:avLst/>
          </a:prstGeom>
        </p:spPr>
      </p:pic>
      <p:pic>
        <p:nvPicPr>
          <p:cNvPr id="7" name="Obrázek 6">
            <a:extLst>
              <a:ext uri="{FF2B5EF4-FFF2-40B4-BE49-F238E27FC236}">
                <a16:creationId xmlns:a16="http://schemas.microsoft.com/office/drawing/2014/main" id="{A7ADDD67-D5CC-40CD-BFD0-428FF975972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4985" y="528536"/>
            <a:ext cx="1312523" cy="2130161"/>
          </a:xfrm>
          <a:prstGeom prst="rect">
            <a:avLst/>
          </a:prstGeom>
        </p:spPr>
      </p:pic>
      <p:pic>
        <p:nvPicPr>
          <p:cNvPr id="9" name="Obrázek 8" descr="Obsah obrázku kreslení&#10;&#10;Popis byl vytvořen automaticky">
            <a:extLst>
              <a:ext uri="{FF2B5EF4-FFF2-40B4-BE49-F238E27FC236}">
                <a16:creationId xmlns:a16="http://schemas.microsoft.com/office/drawing/2014/main" id="{B9643E9D-9294-4E25-9AD6-93CCAE32FAB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0702" y="684873"/>
            <a:ext cx="1615544" cy="1817486"/>
          </a:xfrm>
          <a:prstGeom prst="rect">
            <a:avLst/>
          </a:prstGeom>
        </p:spPr>
      </p:pic>
      <p:pic>
        <p:nvPicPr>
          <p:cNvPr id="11" name="Obrázek 10" descr="Obsah obrázku kreslení&#10;&#10;Popis byl vytvořen automaticky">
            <a:extLst>
              <a:ext uri="{FF2B5EF4-FFF2-40B4-BE49-F238E27FC236}">
                <a16:creationId xmlns:a16="http://schemas.microsoft.com/office/drawing/2014/main" id="{44FFD9E5-95D5-4F49-93D9-60FDE9BBDF2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9036" y="2399885"/>
            <a:ext cx="2469448" cy="2930020"/>
          </a:xfrm>
          <a:prstGeom prst="rect">
            <a:avLst/>
          </a:prstGeom>
        </p:spPr>
      </p:pic>
      <p:pic>
        <p:nvPicPr>
          <p:cNvPr id="13" name="Obrázek 12">
            <a:extLst>
              <a:ext uri="{FF2B5EF4-FFF2-40B4-BE49-F238E27FC236}">
                <a16:creationId xmlns:a16="http://schemas.microsoft.com/office/drawing/2014/main" id="{3E0653BF-63CE-4A51-B1C2-768204A9D0B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9793" y="3527325"/>
            <a:ext cx="2142909" cy="2435125"/>
          </a:xfrm>
          <a:prstGeom prst="rect">
            <a:avLst/>
          </a:prstGeom>
        </p:spPr>
      </p:pic>
      <p:pic>
        <p:nvPicPr>
          <p:cNvPr id="15" name="Obrázek 14" descr="Obsah obrázku kreslení&#10;&#10;Popis byl vytvořen automaticky">
            <a:extLst>
              <a:ext uri="{FF2B5EF4-FFF2-40B4-BE49-F238E27FC236}">
                <a16:creationId xmlns:a16="http://schemas.microsoft.com/office/drawing/2014/main" id="{7A22A138-9E82-46FF-8FA5-089B8E7558B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5271" y="2010518"/>
            <a:ext cx="1779053" cy="2607533"/>
          </a:xfrm>
          <a:prstGeom prst="rect">
            <a:avLst/>
          </a:prstGeom>
        </p:spPr>
      </p:pic>
      <p:sp>
        <p:nvSpPr>
          <p:cNvPr id="16" name="Ovál 15">
            <a:extLst>
              <a:ext uri="{FF2B5EF4-FFF2-40B4-BE49-F238E27FC236}">
                <a16:creationId xmlns:a16="http://schemas.microsoft.com/office/drawing/2014/main" id="{0A095663-D584-4378-B310-AA8BE40BBAA1}"/>
              </a:ext>
            </a:extLst>
          </p:cNvPr>
          <p:cNvSpPr/>
          <p:nvPr/>
        </p:nvSpPr>
        <p:spPr>
          <a:xfrm>
            <a:off x="6806393" y="1146356"/>
            <a:ext cx="5121739" cy="47261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F63609F6-8474-4006-901F-3B65FFE17909}"/>
              </a:ext>
            </a:extLst>
          </p:cNvPr>
          <p:cNvSpPr/>
          <p:nvPr/>
        </p:nvSpPr>
        <p:spPr>
          <a:xfrm>
            <a:off x="8854605" y="12148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D03A1C49-09F7-4F55-922D-41B0B804398F}"/>
              </a:ext>
            </a:extLst>
          </p:cNvPr>
          <p:cNvSpPr/>
          <p:nvPr/>
        </p:nvSpPr>
        <p:spPr>
          <a:xfrm>
            <a:off x="9772808" y="159361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19" name="Obdélník 18">
            <a:extLst>
              <a:ext uri="{FF2B5EF4-FFF2-40B4-BE49-F238E27FC236}">
                <a16:creationId xmlns:a16="http://schemas.microsoft.com/office/drawing/2014/main" id="{0592C9CC-6D8A-434D-A854-5B7C1B85473C}"/>
              </a:ext>
            </a:extLst>
          </p:cNvPr>
          <p:cNvSpPr/>
          <p:nvPr/>
        </p:nvSpPr>
        <p:spPr>
          <a:xfrm>
            <a:off x="10694814" y="239988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48059FE4-3BF0-42A5-B764-46CABDA7B968}"/>
              </a:ext>
            </a:extLst>
          </p:cNvPr>
          <p:cNvSpPr/>
          <p:nvPr/>
        </p:nvSpPr>
        <p:spPr>
          <a:xfrm>
            <a:off x="10893345" y="352392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21" name="Obdélník 20">
            <a:extLst>
              <a:ext uri="{FF2B5EF4-FFF2-40B4-BE49-F238E27FC236}">
                <a16:creationId xmlns:a16="http://schemas.microsoft.com/office/drawing/2014/main" id="{0E126976-8018-49F0-B15E-8A7383D463C9}"/>
              </a:ext>
            </a:extLst>
          </p:cNvPr>
          <p:cNvSpPr/>
          <p:nvPr/>
        </p:nvSpPr>
        <p:spPr>
          <a:xfrm>
            <a:off x="10078801" y="4518829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3B3A7FC8-AD29-4A70-851F-2AB50CF2E6F7}"/>
              </a:ext>
            </a:extLst>
          </p:cNvPr>
          <p:cNvSpPr/>
          <p:nvPr/>
        </p:nvSpPr>
        <p:spPr>
          <a:xfrm>
            <a:off x="9048834" y="4897806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350697C6-140A-44E8-B8B0-0F05BDE1DE9A}"/>
              </a:ext>
            </a:extLst>
          </p:cNvPr>
          <p:cNvSpPr/>
          <p:nvPr/>
        </p:nvSpPr>
        <p:spPr>
          <a:xfrm>
            <a:off x="7967345" y="4518829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BC7A6C04-E19C-4758-B426-6173A6A4ECFF}"/>
              </a:ext>
            </a:extLst>
          </p:cNvPr>
          <p:cNvSpPr/>
          <p:nvPr/>
        </p:nvSpPr>
        <p:spPr>
          <a:xfrm>
            <a:off x="7037206" y="3604429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CB666A87-5E71-4BD2-BB23-D65232B67E28}"/>
              </a:ext>
            </a:extLst>
          </p:cNvPr>
          <p:cNvSpPr/>
          <p:nvPr/>
        </p:nvSpPr>
        <p:spPr>
          <a:xfrm>
            <a:off x="7020101" y="250615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4FAB1546-5A2E-4DF5-95BF-0C4BC06CD597}"/>
              </a:ext>
            </a:extLst>
          </p:cNvPr>
          <p:cNvSpPr/>
          <p:nvPr/>
        </p:nvSpPr>
        <p:spPr>
          <a:xfrm>
            <a:off x="7936402" y="159361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27" name="Ovál 26">
            <a:extLst>
              <a:ext uri="{FF2B5EF4-FFF2-40B4-BE49-F238E27FC236}">
                <a16:creationId xmlns:a16="http://schemas.microsoft.com/office/drawing/2014/main" id="{906444A2-DDC6-4CC3-BA87-C7B9D2420881}"/>
              </a:ext>
            </a:extLst>
          </p:cNvPr>
          <p:cNvSpPr/>
          <p:nvPr/>
        </p:nvSpPr>
        <p:spPr>
          <a:xfrm>
            <a:off x="8325347" y="2539068"/>
            <a:ext cx="2098595" cy="1995411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8" name="Obrázek 27" descr="Obsah obrázku kreslení&#10;&#10;Popis byl vytvořen automaticky">
            <a:extLst>
              <a:ext uri="{FF2B5EF4-FFF2-40B4-BE49-F238E27FC236}">
                <a16:creationId xmlns:a16="http://schemas.microsoft.com/office/drawing/2014/main" id="{EB50F775-7E2A-453A-B80A-F36CF422FBA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56277" y="2693506"/>
            <a:ext cx="1669667" cy="1686533"/>
          </a:xfrm>
          <a:prstGeom prst="rect">
            <a:avLst/>
          </a:prstGeom>
        </p:spPr>
      </p:pic>
      <p:sp>
        <p:nvSpPr>
          <p:cNvPr id="29" name="TextovéPole 28">
            <a:extLst>
              <a:ext uri="{FF2B5EF4-FFF2-40B4-BE49-F238E27FC236}">
                <a16:creationId xmlns:a16="http://schemas.microsoft.com/office/drawing/2014/main" id="{8261357E-1E22-4BFA-8A0E-17ED75FC3A28}"/>
              </a:ext>
            </a:extLst>
          </p:cNvPr>
          <p:cNvSpPr txBox="1"/>
          <p:nvPr/>
        </p:nvSpPr>
        <p:spPr>
          <a:xfrm flipH="1">
            <a:off x="749338" y="1850886"/>
            <a:ext cx="938568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/>
              <a:t>30 kč</a:t>
            </a:r>
          </a:p>
        </p:txBody>
      </p:sp>
      <p:sp>
        <p:nvSpPr>
          <p:cNvPr id="31" name="TextovéPole 30">
            <a:extLst>
              <a:ext uri="{FF2B5EF4-FFF2-40B4-BE49-F238E27FC236}">
                <a16:creationId xmlns:a16="http://schemas.microsoft.com/office/drawing/2014/main" id="{F762F239-BCF5-4723-B8F1-BEE02C7F3397}"/>
              </a:ext>
            </a:extLst>
          </p:cNvPr>
          <p:cNvSpPr txBox="1"/>
          <p:nvPr/>
        </p:nvSpPr>
        <p:spPr>
          <a:xfrm>
            <a:off x="3276443" y="2857085"/>
            <a:ext cx="826637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49 kč</a:t>
            </a:r>
          </a:p>
        </p:txBody>
      </p:sp>
      <p:sp>
        <p:nvSpPr>
          <p:cNvPr id="32" name="TextovéPole 31">
            <a:extLst>
              <a:ext uri="{FF2B5EF4-FFF2-40B4-BE49-F238E27FC236}">
                <a16:creationId xmlns:a16="http://schemas.microsoft.com/office/drawing/2014/main" id="{D7514CFC-B304-4D8B-8F6D-4DE1E2C723DD}"/>
              </a:ext>
            </a:extLst>
          </p:cNvPr>
          <p:cNvSpPr txBox="1"/>
          <p:nvPr/>
        </p:nvSpPr>
        <p:spPr>
          <a:xfrm>
            <a:off x="6773178" y="956603"/>
            <a:ext cx="826637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25 kč</a:t>
            </a:r>
          </a:p>
        </p:txBody>
      </p: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90AC224B-AFA2-4FCC-AB92-93538CAEA3DA}"/>
              </a:ext>
            </a:extLst>
          </p:cNvPr>
          <p:cNvSpPr txBox="1"/>
          <p:nvPr/>
        </p:nvSpPr>
        <p:spPr>
          <a:xfrm>
            <a:off x="970671" y="5433229"/>
            <a:ext cx="826637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40 kč</a:t>
            </a:r>
          </a:p>
        </p:txBody>
      </p:sp>
      <p:sp>
        <p:nvSpPr>
          <p:cNvPr id="34" name="TextovéPole 33">
            <a:extLst>
              <a:ext uri="{FF2B5EF4-FFF2-40B4-BE49-F238E27FC236}">
                <a16:creationId xmlns:a16="http://schemas.microsoft.com/office/drawing/2014/main" id="{AC3AF317-439E-4A46-BD85-32E92C73BB1F}"/>
              </a:ext>
            </a:extLst>
          </p:cNvPr>
          <p:cNvSpPr txBox="1"/>
          <p:nvPr/>
        </p:nvSpPr>
        <p:spPr>
          <a:xfrm>
            <a:off x="3134985" y="5664061"/>
            <a:ext cx="904764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/>
              <a:t>41 kč</a:t>
            </a:r>
          </a:p>
        </p:txBody>
      </p:sp>
      <p:sp>
        <p:nvSpPr>
          <p:cNvPr id="35" name="TextovéPole 34">
            <a:extLst>
              <a:ext uri="{FF2B5EF4-FFF2-40B4-BE49-F238E27FC236}">
                <a16:creationId xmlns:a16="http://schemas.microsoft.com/office/drawing/2014/main" id="{B4245EBF-FBC4-446D-A030-0846F05F8385}"/>
              </a:ext>
            </a:extLst>
          </p:cNvPr>
          <p:cNvSpPr txBox="1"/>
          <p:nvPr/>
        </p:nvSpPr>
        <p:spPr>
          <a:xfrm>
            <a:off x="4940702" y="4897806"/>
            <a:ext cx="826637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35 kč</a:t>
            </a:r>
          </a:p>
        </p:txBody>
      </p: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942BC76F-2894-488F-A2E8-5AF7C9CF870E}"/>
              </a:ext>
            </a:extLst>
          </p:cNvPr>
          <p:cNvSpPr txBox="1"/>
          <p:nvPr/>
        </p:nvSpPr>
        <p:spPr>
          <a:xfrm>
            <a:off x="168408" y="6226512"/>
            <a:ext cx="4398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Kolik korun stála zelenina?</a:t>
            </a:r>
          </a:p>
        </p:txBody>
      </p:sp>
      <p:sp>
        <p:nvSpPr>
          <p:cNvPr id="37" name="TextovéPole 36">
            <a:extLst>
              <a:ext uri="{FF2B5EF4-FFF2-40B4-BE49-F238E27FC236}">
                <a16:creationId xmlns:a16="http://schemas.microsoft.com/office/drawing/2014/main" id="{20DC2CEC-8529-4708-92A7-ADE81E93A120}"/>
              </a:ext>
            </a:extLst>
          </p:cNvPr>
          <p:cNvSpPr txBox="1"/>
          <p:nvPr/>
        </p:nvSpPr>
        <p:spPr>
          <a:xfrm>
            <a:off x="4351976" y="6226512"/>
            <a:ext cx="4467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kč</a:t>
            </a:r>
          </a:p>
        </p:txBody>
      </p:sp>
      <p:sp>
        <p:nvSpPr>
          <p:cNvPr id="38" name="TextovéPole 37">
            <a:extLst>
              <a:ext uri="{FF2B5EF4-FFF2-40B4-BE49-F238E27FC236}">
                <a16:creationId xmlns:a16="http://schemas.microsoft.com/office/drawing/2014/main" id="{3C796E43-E1B1-4A1D-9C30-A9C5B81ABD1B}"/>
              </a:ext>
            </a:extLst>
          </p:cNvPr>
          <p:cNvSpPr txBox="1"/>
          <p:nvPr/>
        </p:nvSpPr>
        <p:spPr>
          <a:xfrm>
            <a:off x="3571014" y="6203888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</a:t>
            </a:r>
          </a:p>
        </p:txBody>
      </p:sp>
      <p:sp>
        <p:nvSpPr>
          <p:cNvPr id="39" name="TextovéPole 38">
            <a:extLst>
              <a:ext uri="{FF2B5EF4-FFF2-40B4-BE49-F238E27FC236}">
                <a16:creationId xmlns:a16="http://schemas.microsoft.com/office/drawing/2014/main" id="{FF11EC68-3548-4E1D-8476-603B4EB7A0E7}"/>
              </a:ext>
            </a:extLst>
          </p:cNvPr>
          <p:cNvSpPr txBox="1"/>
          <p:nvPr/>
        </p:nvSpPr>
        <p:spPr>
          <a:xfrm>
            <a:off x="3776263" y="6211762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2</a:t>
            </a:r>
          </a:p>
        </p:txBody>
      </p:sp>
      <p:sp>
        <p:nvSpPr>
          <p:cNvPr id="40" name="TextovéPole 39">
            <a:extLst>
              <a:ext uri="{FF2B5EF4-FFF2-40B4-BE49-F238E27FC236}">
                <a16:creationId xmlns:a16="http://schemas.microsoft.com/office/drawing/2014/main" id="{553A8108-F695-4C82-91E7-76C46F821777}"/>
              </a:ext>
            </a:extLst>
          </p:cNvPr>
          <p:cNvSpPr txBox="1"/>
          <p:nvPr/>
        </p:nvSpPr>
        <p:spPr>
          <a:xfrm>
            <a:off x="3983361" y="6219636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0</a:t>
            </a:r>
          </a:p>
        </p:txBody>
      </p:sp>
    </p:spTree>
    <p:extLst>
      <p:ext uri="{BB962C8B-B14F-4D97-AF65-F5344CB8AC3E}">
        <p14:creationId xmlns:p14="http://schemas.microsoft.com/office/powerpoint/2010/main" val="1723326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500"/>
                            </p:stCondLst>
                            <p:childTnLst>
                              <p:par>
                                <p:cTn id="7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500"/>
                            </p:stCondLst>
                            <p:childTnLst>
                              <p:par>
                                <p:cTn id="7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38" grpId="0"/>
      <p:bldP spid="39" grpId="0"/>
      <p:bldP spid="40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>
            <a:extLst>
              <a:ext uri="{FF2B5EF4-FFF2-40B4-BE49-F238E27FC236}">
                <a16:creationId xmlns:a16="http://schemas.microsoft.com/office/drawing/2014/main" id="{CAE24222-41C3-4B03-A66A-1853FD1491DA}"/>
              </a:ext>
            </a:extLst>
          </p:cNvPr>
          <p:cNvSpPr txBox="1"/>
          <p:nvPr/>
        </p:nvSpPr>
        <p:spPr>
          <a:xfrm>
            <a:off x="463830" y="54206"/>
            <a:ext cx="73179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V hypermarketu jsme zaznamenali ceny ovoce a zeleniny:</a:t>
            </a:r>
          </a:p>
        </p:txBody>
      </p:sp>
      <p:pic>
        <p:nvPicPr>
          <p:cNvPr id="5" name="Obrázek 4" descr="Obsah obrázku vpředu, vsedě, podepsat, držení&#10;&#10;Popis byl vytvořen automaticky">
            <a:extLst>
              <a:ext uri="{FF2B5EF4-FFF2-40B4-BE49-F238E27FC236}">
                <a16:creationId xmlns:a16="http://schemas.microsoft.com/office/drawing/2014/main" id="{EBF84F8B-6E59-41F9-B9D5-61340A3095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830" y="416454"/>
            <a:ext cx="2812613" cy="1434432"/>
          </a:xfrm>
          <a:prstGeom prst="rect">
            <a:avLst/>
          </a:prstGeom>
        </p:spPr>
      </p:pic>
      <p:pic>
        <p:nvPicPr>
          <p:cNvPr id="7" name="Obrázek 6">
            <a:extLst>
              <a:ext uri="{FF2B5EF4-FFF2-40B4-BE49-F238E27FC236}">
                <a16:creationId xmlns:a16="http://schemas.microsoft.com/office/drawing/2014/main" id="{A7ADDD67-D5CC-40CD-BFD0-428FF975972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4985" y="528536"/>
            <a:ext cx="1312523" cy="2130161"/>
          </a:xfrm>
          <a:prstGeom prst="rect">
            <a:avLst/>
          </a:prstGeom>
        </p:spPr>
      </p:pic>
      <p:pic>
        <p:nvPicPr>
          <p:cNvPr id="9" name="Obrázek 8" descr="Obsah obrázku kreslení&#10;&#10;Popis byl vytvořen automaticky">
            <a:extLst>
              <a:ext uri="{FF2B5EF4-FFF2-40B4-BE49-F238E27FC236}">
                <a16:creationId xmlns:a16="http://schemas.microsoft.com/office/drawing/2014/main" id="{B9643E9D-9294-4E25-9AD6-93CCAE32FAB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0702" y="684873"/>
            <a:ext cx="1615544" cy="1817486"/>
          </a:xfrm>
          <a:prstGeom prst="rect">
            <a:avLst/>
          </a:prstGeom>
        </p:spPr>
      </p:pic>
      <p:pic>
        <p:nvPicPr>
          <p:cNvPr id="11" name="Obrázek 10" descr="Obsah obrázku kreslení&#10;&#10;Popis byl vytvořen automaticky">
            <a:extLst>
              <a:ext uri="{FF2B5EF4-FFF2-40B4-BE49-F238E27FC236}">
                <a16:creationId xmlns:a16="http://schemas.microsoft.com/office/drawing/2014/main" id="{44FFD9E5-95D5-4F49-93D9-60FDE9BBDF2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9036" y="2399885"/>
            <a:ext cx="2469448" cy="2930020"/>
          </a:xfrm>
          <a:prstGeom prst="rect">
            <a:avLst/>
          </a:prstGeom>
        </p:spPr>
      </p:pic>
      <p:pic>
        <p:nvPicPr>
          <p:cNvPr id="13" name="Obrázek 12">
            <a:extLst>
              <a:ext uri="{FF2B5EF4-FFF2-40B4-BE49-F238E27FC236}">
                <a16:creationId xmlns:a16="http://schemas.microsoft.com/office/drawing/2014/main" id="{3E0653BF-63CE-4A51-B1C2-768204A9D0B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9793" y="3527325"/>
            <a:ext cx="2142909" cy="2435125"/>
          </a:xfrm>
          <a:prstGeom prst="rect">
            <a:avLst/>
          </a:prstGeom>
        </p:spPr>
      </p:pic>
      <p:pic>
        <p:nvPicPr>
          <p:cNvPr id="15" name="Obrázek 14" descr="Obsah obrázku kreslení&#10;&#10;Popis byl vytvořen automaticky">
            <a:extLst>
              <a:ext uri="{FF2B5EF4-FFF2-40B4-BE49-F238E27FC236}">
                <a16:creationId xmlns:a16="http://schemas.microsoft.com/office/drawing/2014/main" id="{7A22A138-9E82-46FF-8FA5-089B8E7558B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5271" y="2010518"/>
            <a:ext cx="1779053" cy="2607533"/>
          </a:xfrm>
          <a:prstGeom prst="rect">
            <a:avLst/>
          </a:prstGeom>
        </p:spPr>
      </p:pic>
      <p:sp>
        <p:nvSpPr>
          <p:cNvPr id="16" name="Ovál 15">
            <a:extLst>
              <a:ext uri="{FF2B5EF4-FFF2-40B4-BE49-F238E27FC236}">
                <a16:creationId xmlns:a16="http://schemas.microsoft.com/office/drawing/2014/main" id="{0A095663-D584-4378-B310-AA8BE40BBAA1}"/>
              </a:ext>
            </a:extLst>
          </p:cNvPr>
          <p:cNvSpPr/>
          <p:nvPr/>
        </p:nvSpPr>
        <p:spPr>
          <a:xfrm>
            <a:off x="6806393" y="1146356"/>
            <a:ext cx="5121739" cy="47261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F63609F6-8474-4006-901F-3B65FFE17909}"/>
              </a:ext>
            </a:extLst>
          </p:cNvPr>
          <p:cNvSpPr/>
          <p:nvPr/>
        </p:nvSpPr>
        <p:spPr>
          <a:xfrm>
            <a:off x="8854605" y="12148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D03A1C49-09F7-4F55-922D-41B0B804398F}"/>
              </a:ext>
            </a:extLst>
          </p:cNvPr>
          <p:cNvSpPr/>
          <p:nvPr/>
        </p:nvSpPr>
        <p:spPr>
          <a:xfrm>
            <a:off x="9772808" y="159361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19" name="Obdélník 18">
            <a:extLst>
              <a:ext uri="{FF2B5EF4-FFF2-40B4-BE49-F238E27FC236}">
                <a16:creationId xmlns:a16="http://schemas.microsoft.com/office/drawing/2014/main" id="{0592C9CC-6D8A-434D-A854-5B7C1B85473C}"/>
              </a:ext>
            </a:extLst>
          </p:cNvPr>
          <p:cNvSpPr/>
          <p:nvPr/>
        </p:nvSpPr>
        <p:spPr>
          <a:xfrm>
            <a:off x="10694814" y="239988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48059FE4-3BF0-42A5-B764-46CABDA7B968}"/>
              </a:ext>
            </a:extLst>
          </p:cNvPr>
          <p:cNvSpPr/>
          <p:nvPr/>
        </p:nvSpPr>
        <p:spPr>
          <a:xfrm>
            <a:off x="10893345" y="352392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21" name="Obdélník 20">
            <a:extLst>
              <a:ext uri="{FF2B5EF4-FFF2-40B4-BE49-F238E27FC236}">
                <a16:creationId xmlns:a16="http://schemas.microsoft.com/office/drawing/2014/main" id="{0E126976-8018-49F0-B15E-8A7383D463C9}"/>
              </a:ext>
            </a:extLst>
          </p:cNvPr>
          <p:cNvSpPr/>
          <p:nvPr/>
        </p:nvSpPr>
        <p:spPr>
          <a:xfrm>
            <a:off x="10078801" y="4518829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3B3A7FC8-AD29-4A70-851F-2AB50CF2E6F7}"/>
              </a:ext>
            </a:extLst>
          </p:cNvPr>
          <p:cNvSpPr/>
          <p:nvPr/>
        </p:nvSpPr>
        <p:spPr>
          <a:xfrm>
            <a:off x="9048834" y="4897806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350697C6-140A-44E8-B8B0-0F05BDE1DE9A}"/>
              </a:ext>
            </a:extLst>
          </p:cNvPr>
          <p:cNvSpPr/>
          <p:nvPr/>
        </p:nvSpPr>
        <p:spPr>
          <a:xfrm>
            <a:off x="7967345" y="4518829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BC7A6C04-E19C-4758-B426-6173A6A4ECFF}"/>
              </a:ext>
            </a:extLst>
          </p:cNvPr>
          <p:cNvSpPr/>
          <p:nvPr/>
        </p:nvSpPr>
        <p:spPr>
          <a:xfrm>
            <a:off x="7037206" y="3604429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CB666A87-5E71-4BD2-BB23-D65232B67E28}"/>
              </a:ext>
            </a:extLst>
          </p:cNvPr>
          <p:cNvSpPr/>
          <p:nvPr/>
        </p:nvSpPr>
        <p:spPr>
          <a:xfrm>
            <a:off x="7020101" y="250615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4FAB1546-5A2E-4DF5-95BF-0C4BC06CD597}"/>
              </a:ext>
            </a:extLst>
          </p:cNvPr>
          <p:cNvSpPr/>
          <p:nvPr/>
        </p:nvSpPr>
        <p:spPr>
          <a:xfrm>
            <a:off x="7936402" y="159361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27" name="Ovál 26">
            <a:extLst>
              <a:ext uri="{FF2B5EF4-FFF2-40B4-BE49-F238E27FC236}">
                <a16:creationId xmlns:a16="http://schemas.microsoft.com/office/drawing/2014/main" id="{906444A2-DDC6-4CC3-BA87-C7B9D2420881}"/>
              </a:ext>
            </a:extLst>
          </p:cNvPr>
          <p:cNvSpPr/>
          <p:nvPr/>
        </p:nvSpPr>
        <p:spPr>
          <a:xfrm>
            <a:off x="8325347" y="2539068"/>
            <a:ext cx="2098595" cy="1995411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8" name="Obrázek 27" descr="Obsah obrázku kreslení&#10;&#10;Popis byl vytvořen automaticky">
            <a:extLst>
              <a:ext uri="{FF2B5EF4-FFF2-40B4-BE49-F238E27FC236}">
                <a16:creationId xmlns:a16="http://schemas.microsoft.com/office/drawing/2014/main" id="{EB50F775-7E2A-453A-B80A-F36CF422FBA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56277" y="2693506"/>
            <a:ext cx="1669667" cy="1686533"/>
          </a:xfrm>
          <a:prstGeom prst="rect">
            <a:avLst/>
          </a:prstGeom>
        </p:spPr>
      </p:pic>
      <p:sp>
        <p:nvSpPr>
          <p:cNvPr id="29" name="TextovéPole 28">
            <a:extLst>
              <a:ext uri="{FF2B5EF4-FFF2-40B4-BE49-F238E27FC236}">
                <a16:creationId xmlns:a16="http://schemas.microsoft.com/office/drawing/2014/main" id="{8261357E-1E22-4BFA-8A0E-17ED75FC3A28}"/>
              </a:ext>
            </a:extLst>
          </p:cNvPr>
          <p:cNvSpPr txBox="1"/>
          <p:nvPr/>
        </p:nvSpPr>
        <p:spPr>
          <a:xfrm flipH="1">
            <a:off x="749338" y="1850886"/>
            <a:ext cx="938568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/>
              <a:t>30 kč</a:t>
            </a:r>
          </a:p>
        </p:txBody>
      </p:sp>
      <p:sp>
        <p:nvSpPr>
          <p:cNvPr id="31" name="TextovéPole 30">
            <a:extLst>
              <a:ext uri="{FF2B5EF4-FFF2-40B4-BE49-F238E27FC236}">
                <a16:creationId xmlns:a16="http://schemas.microsoft.com/office/drawing/2014/main" id="{F762F239-BCF5-4723-B8F1-BEE02C7F3397}"/>
              </a:ext>
            </a:extLst>
          </p:cNvPr>
          <p:cNvSpPr txBox="1"/>
          <p:nvPr/>
        </p:nvSpPr>
        <p:spPr>
          <a:xfrm>
            <a:off x="3276443" y="2857085"/>
            <a:ext cx="826637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49 kč</a:t>
            </a:r>
          </a:p>
        </p:txBody>
      </p:sp>
      <p:sp>
        <p:nvSpPr>
          <p:cNvPr id="32" name="TextovéPole 31">
            <a:extLst>
              <a:ext uri="{FF2B5EF4-FFF2-40B4-BE49-F238E27FC236}">
                <a16:creationId xmlns:a16="http://schemas.microsoft.com/office/drawing/2014/main" id="{D7514CFC-B304-4D8B-8F6D-4DE1E2C723DD}"/>
              </a:ext>
            </a:extLst>
          </p:cNvPr>
          <p:cNvSpPr txBox="1"/>
          <p:nvPr/>
        </p:nvSpPr>
        <p:spPr>
          <a:xfrm>
            <a:off x="6773178" y="956603"/>
            <a:ext cx="826637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25 kč</a:t>
            </a:r>
          </a:p>
        </p:txBody>
      </p: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90AC224B-AFA2-4FCC-AB92-93538CAEA3DA}"/>
              </a:ext>
            </a:extLst>
          </p:cNvPr>
          <p:cNvSpPr txBox="1"/>
          <p:nvPr/>
        </p:nvSpPr>
        <p:spPr>
          <a:xfrm>
            <a:off x="970671" y="5433229"/>
            <a:ext cx="826637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30 kč</a:t>
            </a:r>
          </a:p>
        </p:txBody>
      </p:sp>
      <p:sp>
        <p:nvSpPr>
          <p:cNvPr id="34" name="TextovéPole 33">
            <a:extLst>
              <a:ext uri="{FF2B5EF4-FFF2-40B4-BE49-F238E27FC236}">
                <a16:creationId xmlns:a16="http://schemas.microsoft.com/office/drawing/2014/main" id="{AC3AF317-439E-4A46-BD85-32E92C73BB1F}"/>
              </a:ext>
            </a:extLst>
          </p:cNvPr>
          <p:cNvSpPr txBox="1"/>
          <p:nvPr/>
        </p:nvSpPr>
        <p:spPr>
          <a:xfrm>
            <a:off x="3134985" y="5664061"/>
            <a:ext cx="904764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/>
              <a:t>41 kč</a:t>
            </a:r>
          </a:p>
        </p:txBody>
      </p:sp>
      <p:sp>
        <p:nvSpPr>
          <p:cNvPr id="35" name="TextovéPole 34">
            <a:extLst>
              <a:ext uri="{FF2B5EF4-FFF2-40B4-BE49-F238E27FC236}">
                <a16:creationId xmlns:a16="http://schemas.microsoft.com/office/drawing/2014/main" id="{B4245EBF-FBC4-446D-A030-0846F05F8385}"/>
              </a:ext>
            </a:extLst>
          </p:cNvPr>
          <p:cNvSpPr txBox="1"/>
          <p:nvPr/>
        </p:nvSpPr>
        <p:spPr>
          <a:xfrm>
            <a:off x="4940702" y="4897806"/>
            <a:ext cx="826637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35 kč</a:t>
            </a:r>
          </a:p>
        </p:txBody>
      </p:sp>
      <p:sp>
        <p:nvSpPr>
          <p:cNvPr id="41" name="TextovéPole 40">
            <a:extLst>
              <a:ext uri="{FF2B5EF4-FFF2-40B4-BE49-F238E27FC236}">
                <a16:creationId xmlns:a16="http://schemas.microsoft.com/office/drawing/2014/main" id="{04AEA7FB-F61F-494A-9F5E-34C8B6D57235}"/>
              </a:ext>
            </a:extLst>
          </p:cNvPr>
          <p:cNvSpPr txBox="1"/>
          <p:nvPr/>
        </p:nvSpPr>
        <p:spPr>
          <a:xfrm>
            <a:off x="3994788" y="6260587"/>
            <a:ext cx="42809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Kolik korun stálo ovoce?            kč</a:t>
            </a:r>
          </a:p>
        </p:txBody>
      </p:sp>
      <p:sp>
        <p:nvSpPr>
          <p:cNvPr id="2" name="TextovéPole 1">
            <a:extLst>
              <a:ext uri="{FF2B5EF4-FFF2-40B4-BE49-F238E27FC236}">
                <a16:creationId xmlns:a16="http://schemas.microsoft.com/office/drawing/2014/main" id="{B2D7FA2A-7D6F-4742-94EE-502722957587}"/>
              </a:ext>
            </a:extLst>
          </p:cNvPr>
          <p:cNvSpPr txBox="1"/>
          <p:nvPr/>
        </p:nvSpPr>
        <p:spPr>
          <a:xfrm>
            <a:off x="7170830" y="6260586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9</a:t>
            </a:r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id="{190008F6-91D2-481E-B239-FA4D7FEB505D}"/>
              </a:ext>
            </a:extLst>
          </p:cNvPr>
          <p:cNvSpPr txBox="1"/>
          <p:nvPr/>
        </p:nvSpPr>
        <p:spPr>
          <a:xfrm>
            <a:off x="7404170" y="6255283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0</a:t>
            </a:r>
          </a:p>
        </p:txBody>
      </p:sp>
    </p:spTree>
    <p:extLst>
      <p:ext uri="{BB962C8B-B14F-4D97-AF65-F5344CB8AC3E}">
        <p14:creationId xmlns:p14="http://schemas.microsoft.com/office/powerpoint/2010/main" val="3011625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500"/>
                            </p:stCondLst>
                            <p:childTnLst>
                              <p:par>
                                <p:cTn id="6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500"/>
                            </p:stCondLst>
                            <p:childTnLst>
                              <p:par>
                                <p:cTn id="7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2" grpId="0"/>
      <p:bldP spid="4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Ovál 15">
            <a:extLst>
              <a:ext uri="{FF2B5EF4-FFF2-40B4-BE49-F238E27FC236}">
                <a16:creationId xmlns:a16="http://schemas.microsoft.com/office/drawing/2014/main" id="{0A095663-D584-4378-B310-AA8BE40BBAA1}"/>
              </a:ext>
            </a:extLst>
          </p:cNvPr>
          <p:cNvSpPr/>
          <p:nvPr/>
        </p:nvSpPr>
        <p:spPr>
          <a:xfrm>
            <a:off x="6806393" y="1146356"/>
            <a:ext cx="5121739" cy="47261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F63609F6-8474-4006-901F-3B65FFE17909}"/>
              </a:ext>
            </a:extLst>
          </p:cNvPr>
          <p:cNvSpPr/>
          <p:nvPr/>
        </p:nvSpPr>
        <p:spPr>
          <a:xfrm>
            <a:off x="8854605" y="121489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0</a:t>
            </a:r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D03A1C49-09F7-4F55-922D-41B0B804398F}"/>
              </a:ext>
            </a:extLst>
          </p:cNvPr>
          <p:cNvSpPr/>
          <p:nvPr/>
        </p:nvSpPr>
        <p:spPr>
          <a:xfrm>
            <a:off x="9772808" y="159361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19" name="Obdélník 18">
            <a:extLst>
              <a:ext uri="{FF2B5EF4-FFF2-40B4-BE49-F238E27FC236}">
                <a16:creationId xmlns:a16="http://schemas.microsoft.com/office/drawing/2014/main" id="{0592C9CC-6D8A-434D-A854-5B7C1B85473C}"/>
              </a:ext>
            </a:extLst>
          </p:cNvPr>
          <p:cNvSpPr/>
          <p:nvPr/>
        </p:nvSpPr>
        <p:spPr>
          <a:xfrm>
            <a:off x="10694814" y="239988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48059FE4-3BF0-42A5-B764-46CABDA7B968}"/>
              </a:ext>
            </a:extLst>
          </p:cNvPr>
          <p:cNvSpPr/>
          <p:nvPr/>
        </p:nvSpPr>
        <p:spPr>
          <a:xfrm>
            <a:off x="10893345" y="3523925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21" name="Obdélník 20">
            <a:extLst>
              <a:ext uri="{FF2B5EF4-FFF2-40B4-BE49-F238E27FC236}">
                <a16:creationId xmlns:a16="http://schemas.microsoft.com/office/drawing/2014/main" id="{0E126976-8018-49F0-B15E-8A7383D463C9}"/>
              </a:ext>
            </a:extLst>
          </p:cNvPr>
          <p:cNvSpPr/>
          <p:nvPr/>
        </p:nvSpPr>
        <p:spPr>
          <a:xfrm>
            <a:off x="10078801" y="4518829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3B3A7FC8-AD29-4A70-851F-2AB50CF2E6F7}"/>
              </a:ext>
            </a:extLst>
          </p:cNvPr>
          <p:cNvSpPr/>
          <p:nvPr/>
        </p:nvSpPr>
        <p:spPr>
          <a:xfrm>
            <a:off x="9048834" y="4897806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5</a:t>
            </a:r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350697C6-140A-44E8-B8B0-0F05BDE1DE9A}"/>
              </a:ext>
            </a:extLst>
          </p:cNvPr>
          <p:cNvSpPr/>
          <p:nvPr/>
        </p:nvSpPr>
        <p:spPr>
          <a:xfrm>
            <a:off x="7967345" y="4518829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6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BC7A6C04-E19C-4758-B426-6173A6A4ECFF}"/>
              </a:ext>
            </a:extLst>
          </p:cNvPr>
          <p:cNvSpPr/>
          <p:nvPr/>
        </p:nvSpPr>
        <p:spPr>
          <a:xfrm>
            <a:off x="7037206" y="3604429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7</a:t>
            </a:r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CB666A87-5E71-4BD2-BB23-D65232B67E28}"/>
              </a:ext>
            </a:extLst>
          </p:cNvPr>
          <p:cNvSpPr/>
          <p:nvPr/>
        </p:nvSpPr>
        <p:spPr>
          <a:xfrm>
            <a:off x="7020101" y="2506152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8</a:t>
            </a:r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4FAB1546-5A2E-4DF5-95BF-0C4BC06CD597}"/>
              </a:ext>
            </a:extLst>
          </p:cNvPr>
          <p:cNvSpPr/>
          <p:nvPr/>
        </p:nvSpPr>
        <p:spPr>
          <a:xfrm>
            <a:off x="7936402" y="1593617"/>
            <a:ext cx="914400" cy="914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9</a:t>
            </a:r>
          </a:p>
        </p:txBody>
      </p:sp>
      <p:sp>
        <p:nvSpPr>
          <p:cNvPr id="27" name="Ovál 26">
            <a:extLst>
              <a:ext uri="{FF2B5EF4-FFF2-40B4-BE49-F238E27FC236}">
                <a16:creationId xmlns:a16="http://schemas.microsoft.com/office/drawing/2014/main" id="{906444A2-DDC6-4CC3-BA87-C7B9D2420881}"/>
              </a:ext>
            </a:extLst>
          </p:cNvPr>
          <p:cNvSpPr/>
          <p:nvPr/>
        </p:nvSpPr>
        <p:spPr>
          <a:xfrm>
            <a:off x="8325347" y="2539068"/>
            <a:ext cx="2098595" cy="1995411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8" name="Obrázek 27" descr="Obsah obrázku kreslení&#10;&#10;Popis byl vytvořen automaticky">
            <a:extLst>
              <a:ext uri="{FF2B5EF4-FFF2-40B4-BE49-F238E27FC236}">
                <a16:creationId xmlns:a16="http://schemas.microsoft.com/office/drawing/2014/main" id="{EB50F775-7E2A-453A-B80A-F36CF422FBA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56277" y="2693506"/>
            <a:ext cx="1669667" cy="1686533"/>
          </a:xfrm>
          <a:prstGeom prst="rect">
            <a:avLst/>
          </a:prstGeom>
        </p:spPr>
      </p:pic>
      <p:sp>
        <p:nvSpPr>
          <p:cNvPr id="6" name="TextovéPole 5">
            <a:extLst>
              <a:ext uri="{FF2B5EF4-FFF2-40B4-BE49-F238E27FC236}">
                <a16:creationId xmlns:a16="http://schemas.microsoft.com/office/drawing/2014/main" id="{BA9724F0-A10D-4BB9-8207-2AC85A3BE071}"/>
              </a:ext>
            </a:extLst>
          </p:cNvPr>
          <p:cNvSpPr txBox="1"/>
          <p:nvPr/>
        </p:nvSpPr>
        <p:spPr>
          <a:xfrm>
            <a:off x="524656" y="584616"/>
            <a:ext cx="687951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Maminka kupovala v cukrárně zákusky.</a:t>
            </a:r>
          </a:p>
          <a:p>
            <a:r>
              <a:rPr lang="cs-CZ" sz="2400" dirty="0"/>
              <a:t>Paní prodavačce dala 84 kč a dostala nazpět 30 kč.</a:t>
            </a:r>
          </a:p>
          <a:p>
            <a:r>
              <a:rPr lang="cs-CZ" sz="2400" dirty="0"/>
              <a:t>Kolik korun byla útrata?</a:t>
            </a:r>
          </a:p>
        </p:txBody>
      </p:sp>
      <p:pic>
        <p:nvPicPr>
          <p:cNvPr id="10" name="Obrázek 9" descr="Obsah obrázku světlo&#10;&#10;Popis byl vytvořen automaticky">
            <a:extLst>
              <a:ext uri="{FF2B5EF4-FFF2-40B4-BE49-F238E27FC236}">
                <a16:creationId xmlns:a16="http://schemas.microsoft.com/office/drawing/2014/main" id="{22B451DF-8902-4405-ADC2-890067CCAC2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188" y="4423941"/>
            <a:ext cx="1714578" cy="1831342"/>
          </a:xfrm>
          <a:prstGeom prst="rect">
            <a:avLst/>
          </a:prstGeom>
        </p:spPr>
      </p:pic>
      <p:pic>
        <p:nvPicPr>
          <p:cNvPr id="14" name="Obrázek 13" descr="Obsah obrázku počítač, jídlo&#10;&#10;Popis byl vytvořen automaticky">
            <a:extLst>
              <a:ext uri="{FF2B5EF4-FFF2-40B4-BE49-F238E27FC236}">
                <a16:creationId xmlns:a16="http://schemas.microsoft.com/office/drawing/2014/main" id="{DB72F9E3-5340-4234-8FD3-C7AB926C157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4984" y="4283607"/>
            <a:ext cx="1981288" cy="1228398"/>
          </a:xfrm>
          <a:prstGeom prst="rect">
            <a:avLst/>
          </a:prstGeom>
        </p:spPr>
      </p:pic>
      <p:pic>
        <p:nvPicPr>
          <p:cNvPr id="36" name="Obrázek 35" descr="Obsah obrázku dort, stůl, jídlo, dezert&#10;&#10;Popis byl vytvořen automaticky">
            <a:extLst>
              <a:ext uri="{FF2B5EF4-FFF2-40B4-BE49-F238E27FC236}">
                <a16:creationId xmlns:a16="http://schemas.microsoft.com/office/drawing/2014/main" id="{0A0E1646-3E1E-46F8-B294-0F5408BEA85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7028" y="2101057"/>
            <a:ext cx="1545567" cy="2655885"/>
          </a:xfrm>
          <a:prstGeom prst="rect">
            <a:avLst/>
          </a:prstGeom>
        </p:spPr>
      </p:pic>
      <p:sp>
        <p:nvSpPr>
          <p:cNvPr id="37" name="TextovéPole 36">
            <a:extLst>
              <a:ext uri="{FF2B5EF4-FFF2-40B4-BE49-F238E27FC236}">
                <a16:creationId xmlns:a16="http://schemas.microsoft.com/office/drawing/2014/main" id="{49F31749-3A78-4E72-8AB3-024C2E7AA05B}"/>
              </a:ext>
            </a:extLst>
          </p:cNvPr>
          <p:cNvSpPr txBox="1"/>
          <p:nvPr/>
        </p:nvSpPr>
        <p:spPr>
          <a:xfrm>
            <a:off x="3854275" y="1683883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5</a:t>
            </a:r>
          </a:p>
        </p:txBody>
      </p:sp>
      <p:sp>
        <p:nvSpPr>
          <p:cNvPr id="39" name="TextovéPole 38">
            <a:extLst>
              <a:ext uri="{FF2B5EF4-FFF2-40B4-BE49-F238E27FC236}">
                <a16:creationId xmlns:a16="http://schemas.microsoft.com/office/drawing/2014/main" id="{3F3B8E8A-3FDB-4669-802D-0B6005E1B03B}"/>
              </a:ext>
            </a:extLst>
          </p:cNvPr>
          <p:cNvSpPr txBox="1"/>
          <p:nvPr/>
        </p:nvSpPr>
        <p:spPr>
          <a:xfrm>
            <a:off x="4122799" y="1672092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4</a:t>
            </a:r>
          </a:p>
        </p:txBody>
      </p:sp>
      <p:sp>
        <p:nvSpPr>
          <p:cNvPr id="38" name="TextovéPole 37">
            <a:extLst>
              <a:ext uri="{FF2B5EF4-FFF2-40B4-BE49-F238E27FC236}">
                <a16:creationId xmlns:a16="http://schemas.microsoft.com/office/drawing/2014/main" id="{7F7B49B3-4230-47D0-B3E0-090D78FA8E18}"/>
              </a:ext>
            </a:extLst>
          </p:cNvPr>
          <p:cNvSpPr txBox="1"/>
          <p:nvPr/>
        </p:nvSpPr>
        <p:spPr>
          <a:xfrm>
            <a:off x="4423903" y="1700602"/>
            <a:ext cx="4467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kč</a:t>
            </a:r>
          </a:p>
        </p:txBody>
      </p:sp>
    </p:spTree>
    <p:extLst>
      <p:ext uri="{BB962C8B-B14F-4D97-AF65-F5344CB8AC3E}">
        <p14:creationId xmlns:p14="http://schemas.microsoft.com/office/powerpoint/2010/main" val="4210534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37" grpId="0"/>
      <p:bldP spid="39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1DB6625E-926E-48E7-AB07-93A667026B84}"/>
              </a:ext>
            </a:extLst>
          </p:cNvPr>
          <p:cNvSpPr/>
          <p:nvPr/>
        </p:nvSpPr>
        <p:spPr>
          <a:xfrm>
            <a:off x="3909032" y="1725023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2"/>
              </a:rPr>
              <a:t>http://www.clker.com/clipart-10213.html</a:t>
            </a:r>
            <a:endParaRPr lang="cs-CZ" dirty="0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47BF0271-6AFF-4E19-A376-0001C6D25E50}"/>
              </a:ext>
            </a:extLst>
          </p:cNvPr>
          <p:cNvSpPr/>
          <p:nvPr/>
        </p:nvSpPr>
        <p:spPr>
          <a:xfrm>
            <a:off x="3909032" y="2094355"/>
            <a:ext cx="516231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3"/>
              </a:rPr>
              <a:t>http://www.clker.com/clipart-thumbs-up-smiley.html</a:t>
            </a:r>
            <a:endParaRPr lang="cs-CZ" dirty="0"/>
          </a:p>
        </p:txBody>
      </p:sp>
      <p:sp>
        <p:nvSpPr>
          <p:cNvPr id="2" name="Obdélník 1">
            <a:extLst>
              <a:ext uri="{FF2B5EF4-FFF2-40B4-BE49-F238E27FC236}">
                <a16:creationId xmlns:a16="http://schemas.microsoft.com/office/drawing/2014/main" id="{F2E203CD-301C-4F6A-A7E4-6C6D0CDD016E}"/>
              </a:ext>
            </a:extLst>
          </p:cNvPr>
          <p:cNvSpPr/>
          <p:nvPr/>
        </p:nvSpPr>
        <p:spPr>
          <a:xfrm>
            <a:off x="3907436" y="2463687"/>
            <a:ext cx="828456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4"/>
              </a:rPr>
              <a:t>http://www.clker.com/clipart-standing-body-builder-carrying-weights.html</a:t>
            </a:r>
            <a:endParaRPr lang="cs-CZ" dirty="0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57FC80E4-DD67-471F-8594-01CCE2B4ADA5}"/>
              </a:ext>
            </a:extLst>
          </p:cNvPr>
          <p:cNvSpPr/>
          <p:nvPr/>
        </p:nvSpPr>
        <p:spPr>
          <a:xfrm>
            <a:off x="3910786" y="5738778"/>
            <a:ext cx="43184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5"/>
              </a:rPr>
              <a:t>http://www.clker.com/clipart-carrots-1.html</a:t>
            </a:r>
            <a:endParaRPr lang="cs-CZ" dirty="0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12E56823-FD65-4337-A3F6-C5A360977BC1}"/>
              </a:ext>
            </a:extLst>
          </p:cNvPr>
          <p:cNvSpPr/>
          <p:nvPr/>
        </p:nvSpPr>
        <p:spPr>
          <a:xfrm>
            <a:off x="3938430" y="3170421"/>
            <a:ext cx="510351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6"/>
              </a:rPr>
              <a:t>http://www.clker.com/clipart-habanero-pepper.html</a:t>
            </a:r>
            <a:endParaRPr lang="cs-CZ" dirty="0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E77BE321-2AE3-4E0F-A3B3-26DA03A4A01D}"/>
              </a:ext>
            </a:extLst>
          </p:cNvPr>
          <p:cNvSpPr/>
          <p:nvPr/>
        </p:nvSpPr>
        <p:spPr>
          <a:xfrm>
            <a:off x="3936755" y="3539753"/>
            <a:ext cx="39474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7"/>
              </a:rPr>
              <a:t>http://www.clker.com/clipart-3984.html</a:t>
            </a:r>
            <a:endParaRPr lang="cs-CZ" dirty="0"/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640FC8CC-72A8-4E17-A1B8-367CCA3E672F}"/>
              </a:ext>
            </a:extLst>
          </p:cNvPr>
          <p:cNvSpPr/>
          <p:nvPr/>
        </p:nvSpPr>
        <p:spPr>
          <a:xfrm>
            <a:off x="3907436" y="3877155"/>
            <a:ext cx="39474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8"/>
              </a:rPr>
              <a:t>http://www.clker.com/clipart-3998.html</a:t>
            </a:r>
            <a:endParaRPr lang="cs-CZ" dirty="0"/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45055F59-3903-4F48-967F-1E1CD17830EC}"/>
              </a:ext>
            </a:extLst>
          </p:cNvPr>
          <p:cNvSpPr/>
          <p:nvPr/>
        </p:nvSpPr>
        <p:spPr>
          <a:xfrm>
            <a:off x="3884818" y="4214557"/>
            <a:ext cx="43704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9"/>
              </a:rPr>
              <a:t>http://www.clker.com/clipart-tomatoes.html</a:t>
            </a:r>
            <a:endParaRPr lang="cs-CZ" dirty="0"/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18BB8AF3-7321-4C08-B5B9-6F198FB611AE}"/>
              </a:ext>
            </a:extLst>
          </p:cNvPr>
          <p:cNvSpPr/>
          <p:nvPr/>
        </p:nvSpPr>
        <p:spPr>
          <a:xfrm>
            <a:off x="3936755" y="4583889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0"/>
              </a:rPr>
              <a:t>http://www.clker.com/clipart-13221.html</a:t>
            </a:r>
            <a:endParaRPr lang="cs-CZ" dirty="0"/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43425C9A-59F9-40A0-84AD-D4BE97C72DB5}"/>
              </a:ext>
            </a:extLst>
          </p:cNvPr>
          <p:cNvSpPr/>
          <p:nvPr/>
        </p:nvSpPr>
        <p:spPr>
          <a:xfrm>
            <a:off x="3936755" y="4953221"/>
            <a:ext cx="48982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1"/>
              </a:rPr>
              <a:t>http://www.clker.com/clipart-pink-cupcake-4.html</a:t>
            </a:r>
            <a:endParaRPr lang="cs-CZ" dirty="0"/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A3DA1579-4B72-4930-8B80-071F9F5F9157}"/>
              </a:ext>
            </a:extLst>
          </p:cNvPr>
          <p:cNvSpPr/>
          <p:nvPr/>
        </p:nvSpPr>
        <p:spPr>
          <a:xfrm>
            <a:off x="3903101" y="5331999"/>
            <a:ext cx="496450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2"/>
              </a:rPr>
              <a:t>http://www.clker.com/clipart-tart-with-cherry.html</a:t>
            </a:r>
            <a:endParaRPr lang="cs-CZ" dirty="0"/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CC3EAF6-3791-450E-B8B4-F9B26FAF16A2}"/>
              </a:ext>
            </a:extLst>
          </p:cNvPr>
          <p:cNvSpPr/>
          <p:nvPr/>
        </p:nvSpPr>
        <p:spPr>
          <a:xfrm>
            <a:off x="3876794" y="2868851"/>
            <a:ext cx="454400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3"/>
              </a:rPr>
              <a:t>http://www.clker.com/clipart-cupcake-11.html</a:t>
            </a:r>
            <a:endParaRPr lang="cs-CZ" dirty="0"/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63867AA3-AB85-4EDD-A535-0FFFBAD6D778}"/>
              </a:ext>
            </a:extLst>
          </p:cNvPr>
          <p:cNvSpPr txBox="1"/>
          <p:nvPr/>
        </p:nvSpPr>
        <p:spPr>
          <a:xfrm>
            <a:off x="3734777" y="570116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DF1A8A56-8BEB-438B-B85D-105505361FD4}"/>
              </a:ext>
            </a:extLst>
          </p:cNvPr>
          <p:cNvSpPr txBox="1"/>
          <p:nvPr/>
        </p:nvSpPr>
        <p:spPr>
          <a:xfrm>
            <a:off x="3734777" y="532255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7" name="TextovéPole 16">
            <a:extLst>
              <a:ext uri="{FF2B5EF4-FFF2-40B4-BE49-F238E27FC236}">
                <a16:creationId xmlns:a16="http://schemas.microsoft.com/office/drawing/2014/main" id="{438BF231-C297-4EC9-9DAE-68560253C8AB}"/>
              </a:ext>
            </a:extLst>
          </p:cNvPr>
          <p:cNvSpPr txBox="1"/>
          <p:nvPr/>
        </p:nvSpPr>
        <p:spPr>
          <a:xfrm>
            <a:off x="3734777" y="494394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4C7F7DF9-0791-4883-9828-81368C25761E}"/>
              </a:ext>
            </a:extLst>
          </p:cNvPr>
          <p:cNvSpPr txBox="1"/>
          <p:nvPr/>
        </p:nvSpPr>
        <p:spPr>
          <a:xfrm>
            <a:off x="3698905" y="455167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2579F701-5BE7-41ED-A3B0-57E5AC951F45}"/>
              </a:ext>
            </a:extLst>
          </p:cNvPr>
          <p:cNvSpPr txBox="1"/>
          <p:nvPr/>
        </p:nvSpPr>
        <p:spPr>
          <a:xfrm>
            <a:off x="3723433" y="419941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0" name="TextovéPole 19">
            <a:extLst>
              <a:ext uri="{FF2B5EF4-FFF2-40B4-BE49-F238E27FC236}">
                <a16:creationId xmlns:a16="http://schemas.microsoft.com/office/drawing/2014/main" id="{3A79640B-EF00-4519-8E44-880F6B5BB8DF}"/>
              </a:ext>
            </a:extLst>
          </p:cNvPr>
          <p:cNvSpPr txBox="1"/>
          <p:nvPr/>
        </p:nvSpPr>
        <p:spPr>
          <a:xfrm>
            <a:off x="3714065" y="387687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E159569C-66B1-42C0-929A-0B2C02543C7F}"/>
              </a:ext>
            </a:extLst>
          </p:cNvPr>
          <p:cNvSpPr txBox="1"/>
          <p:nvPr/>
        </p:nvSpPr>
        <p:spPr>
          <a:xfrm>
            <a:off x="3734777" y="354919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B3E24AAC-48D8-4E12-A4BD-4070CCE4474C}"/>
              </a:ext>
            </a:extLst>
          </p:cNvPr>
          <p:cNvSpPr txBox="1"/>
          <p:nvPr/>
        </p:nvSpPr>
        <p:spPr>
          <a:xfrm>
            <a:off x="3726753" y="316097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7D5F0518-D86F-454D-BFFB-0BC85CD9E725}"/>
              </a:ext>
            </a:extLst>
          </p:cNvPr>
          <p:cNvSpPr txBox="1"/>
          <p:nvPr/>
        </p:nvSpPr>
        <p:spPr>
          <a:xfrm>
            <a:off x="3707945" y="284971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C616232F-75A8-4006-8991-634A4F253756}"/>
              </a:ext>
            </a:extLst>
          </p:cNvPr>
          <p:cNvSpPr txBox="1"/>
          <p:nvPr/>
        </p:nvSpPr>
        <p:spPr>
          <a:xfrm>
            <a:off x="3698905" y="239592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23FD0630-FE73-4027-83D7-DB31DDA771DF}"/>
              </a:ext>
            </a:extLst>
          </p:cNvPr>
          <p:cNvSpPr txBox="1"/>
          <p:nvPr/>
        </p:nvSpPr>
        <p:spPr>
          <a:xfrm>
            <a:off x="3679027" y="206788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6" name="TextovéPole 25">
            <a:extLst>
              <a:ext uri="{FF2B5EF4-FFF2-40B4-BE49-F238E27FC236}">
                <a16:creationId xmlns:a16="http://schemas.microsoft.com/office/drawing/2014/main" id="{52B77608-A10F-4B94-8A7D-B156AE5C61B4}"/>
              </a:ext>
            </a:extLst>
          </p:cNvPr>
          <p:cNvSpPr txBox="1"/>
          <p:nvPr/>
        </p:nvSpPr>
        <p:spPr>
          <a:xfrm>
            <a:off x="3698905" y="173048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5D3280E9-4074-4D39-8C40-D5915C34E4AD}"/>
              </a:ext>
            </a:extLst>
          </p:cNvPr>
          <p:cNvSpPr txBox="1"/>
          <p:nvPr/>
        </p:nvSpPr>
        <p:spPr>
          <a:xfrm>
            <a:off x="8114273" y="571077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27" name="TextovéPole 26">
            <a:extLst>
              <a:ext uri="{FF2B5EF4-FFF2-40B4-BE49-F238E27FC236}">
                <a16:creationId xmlns:a16="http://schemas.microsoft.com/office/drawing/2014/main" id="{8AD5038A-D81E-44F1-8A74-0624AFBCED4C}"/>
              </a:ext>
            </a:extLst>
          </p:cNvPr>
          <p:cNvSpPr txBox="1"/>
          <p:nvPr/>
        </p:nvSpPr>
        <p:spPr>
          <a:xfrm>
            <a:off x="8684978" y="494377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28" name="TextovéPole 27">
            <a:extLst>
              <a:ext uri="{FF2B5EF4-FFF2-40B4-BE49-F238E27FC236}">
                <a16:creationId xmlns:a16="http://schemas.microsoft.com/office/drawing/2014/main" id="{EBB41929-0FB0-4BEE-8884-AA3AE7CB7701}"/>
              </a:ext>
            </a:extLst>
          </p:cNvPr>
          <p:cNvSpPr txBox="1"/>
          <p:nvPr/>
        </p:nvSpPr>
        <p:spPr>
          <a:xfrm>
            <a:off x="7873932" y="461032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29" name="TextovéPole 28">
            <a:extLst>
              <a:ext uri="{FF2B5EF4-FFF2-40B4-BE49-F238E27FC236}">
                <a16:creationId xmlns:a16="http://schemas.microsoft.com/office/drawing/2014/main" id="{0BB379D1-056F-4EE0-8B20-821437E99E25}"/>
              </a:ext>
            </a:extLst>
          </p:cNvPr>
          <p:cNvSpPr txBox="1"/>
          <p:nvPr/>
        </p:nvSpPr>
        <p:spPr>
          <a:xfrm>
            <a:off x="8063353" y="419941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30" name="TextovéPole 29">
            <a:extLst>
              <a:ext uri="{FF2B5EF4-FFF2-40B4-BE49-F238E27FC236}">
                <a16:creationId xmlns:a16="http://schemas.microsoft.com/office/drawing/2014/main" id="{0AD65A43-9329-44F6-8B3E-05EA1338A381}"/>
              </a:ext>
            </a:extLst>
          </p:cNvPr>
          <p:cNvSpPr txBox="1"/>
          <p:nvPr/>
        </p:nvSpPr>
        <p:spPr>
          <a:xfrm>
            <a:off x="7738784" y="388242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31" name="TextovéPole 30">
            <a:extLst>
              <a:ext uri="{FF2B5EF4-FFF2-40B4-BE49-F238E27FC236}">
                <a16:creationId xmlns:a16="http://schemas.microsoft.com/office/drawing/2014/main" id="{05FAEFCF-AD53-48DD-B1C1-6B66619BB193}"/>
              </a:ext>
            </a:extLst>
          </p:cNvPr>
          <p:cNvSpPr txBox="1"/>
          <p:nvPr/>
        </p:nvSpPr>
        <p:spPr>
          <a:xfrm>
            <a:off x="7774992" y="354365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32" name="TextovéPole 31">
            <a:extLst>
              <a:ext uri="{FF2B5EF4-FFF2-40B4-BE49-F238E27FC236}">
                <a16:creationId xmlns:a16="http://schemas.microsoft.com/office/drawing/2014/main" id="{13BB022D-35ED-4169-BEBF-957A35FD8610}"/>
              </a:ext>
            </a:extLst>
          </p:cNvPr>
          <p:cNvSpPr txBox="1"/>
          <p:nvPr/>
        </p:nvSpPr>
        <p:spPr>
          <a:xfrm>
            <a:off x="8921302" y="314271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F7F857D1-5058-453C-BCB8-E69EED342BEA}"/>
              </a:ext>
            </a:extLst>
          </p:cNvPr>
          <p:cNvSpPr txBox="1"/>
          <p:nvPr/>
        </p:nvSpPr>
        <p:spPr>
          <a:xfrm>
            <a:off x="8264314" y="285384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34" name="TextovéPole 33">
            <a:extLst>
              <a:ext uri="{FF2B5EF4-FFF2-40B4-BE49-F238E27FC236}">
                <a16:creationId xmlns:a16="http://schemas.microsoft.com/office/drawing/2014/main" id="{4D6106D4-DC5A-44F4-A0BC-0340587D9C4E}"/>
              </a:ext>
            </a:extLst>
          </p:cNvPr>
          <p:cNvSpPr txBox="1"/>
          <p:nvPr/>
        </p:nvSpPr>
        <p:spPr>
          <a:xfrm>
            <a:off x="10901821" y="247128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35" name="TextovéPole 34">
            <a:extLst>
              <a:ext uri="{FF2B5EF4-FFF2-40B4-BE49-F238E27FC236}">
                <a16:creationId xmlns:a16="http://schemas.microsoft.com/office/drawing/2014/main" id="{4DEC0C83-1654-4B12-871B-ECBF04986964}"/>
              </a:ext>
            </a:extLst>
          </p:cNvPr>
          <p:cNvSpPr txBox="1"/>
          <p:nvPr/>
        </p:nvSpPr>
        <p:spPr>
          <a:xfrm>
            <a:off x="8876136" y="208645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67575B05-9049-4364-AB05-5015A76F8180}"/>
              </a:ext>
            </a:extLst>
          </p:cNvPr>
          <p:cNvSpPr txBox="1"/>
          <p:nvPr/>
        </p:nvSpPr>
        <p:spPr>
          <a:xfrm>
            <a:off x="7832422" y="175149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37" name="TextovéPole 36">
            <a:extLst>
              <a:ext uri="{FF2B5EF4-FFF2-40B4-BE49-F238E27FC236}">
                <a16:creationId xmlns:a16="http://schemas.microsoft.com/office/drawing/2014/main" id="{98806735-21A0-4E3A-8C53-3B9665B8BFEF}"/>
              </a:ext>
            </a:extLst>
          </p:cNvPr>
          <p:cNvSpPr txBox="1"/>
          <p:nvPr/>
        </p:nvSpPr>
        <p:spPr>
          <a:xfrm>
            <a:off x="8684978" y="533199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38" name="TextovéPole 37">
            <a:extLst>
              <a:ext uri="{FF2B5EF4-FFF2-40B4-BE49-F238E27FC236}">
                <a16:creationId xmlns:a16="http://schemas.microsoft.com/office/drawing/2014/main" id="{8861D00F-FF69-488F-9986-30E98A3A8EB1}"/>
              </a:ext>
            </a:extLst>
          </p:cNvPr>
          <p:cNvSpPr txBox="1"/>
          <p:nvPr/>
        </p:nvSpPr>
        <p:spPr>
          <a:xfrm>
            <a:off x="3734777" y="1033535"/>
            <a:ext cx="62077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Zdroje obrázků:</a:t>
            </a:r>
          </a:p>
          <a:p>
            <a:r>
              <a:rPr lang="cs-CZ" dirty="0"/>
              <a:t>[cit.2020-O1-19]. Dostupné pod licencí Public </a:t>
            </a:r>
            <a:r>
              <a:rPr lang="cs-CZ" dirty="0" err="1"/>
              <a:t>domain</a:t>
            </a:r>
            <a:r>
              <a:rPr lang="cs-CZ" dirty="0"/>
              <a:t> na WWW:</a:t>
            </a:r>
          </a:p>
        </p:txBody>
      </p:sp>
    </p:spTree>
    <p:extLst>
      <p:ext uri="{BB962C8B-B14F-4D97-AF65-F5344CB8AC3E}">
        <p14:creationId xmlns:p14="http://schemas.microsoft.com/office/powerpoint/2010/main" val="67532587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272</TotalTime>
  <Words>900</Words>
  <Application>Microsoft Office PowerPoint</Application>
  <PresentationFormat>Širokoúhlá obrazovka</PresentationFormat>
  <Paragraphs>572</Paragraphs>
  <Slides>27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31" baseType="lpstr">
      <vt:lpstr>Arial</vt:lpstr>
      <vt:lpstr>Calibri</vt:lpstr>
      <vt:lpstr>Calibri Light</vt:lpstr>
      <vt:lpstr>Motiv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Hanzelin</dc:creator>
  <cp:lastModifiedBy>Zdeněk Hanzelin</cp:lastModifiedBy>
  <cp:revision>29</cp:revision>
  <dcterms:created xsi:type="dcterms:W3CDTF">2020-01-18T08:31:48Z</dcterms:created>
  <dcterms:modified xsi:type="dcterms:W3CDTF">2020-03-17T21:14:23Z</dcterms:modified>
</cp:coreProperties>
</file>