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F94849D1-B985-4EFC-B108-F59A86BCA035}">
          <p14:sldIdLst>
            <p14:sldId id="259"/>
          </p14:sldIdLst>
        </p14:section>
        <p14:section name="Oddíl bez názvu" id="{797E6511-1184-4070-990B-B56CAD85539D}">
          <p14:sldIdLst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201537-0379-4B9A-A81F-027512A62CE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63AB83-5280-4616-A7B5-3053383E1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02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4B3387-C044-43E1-86DA-214B1EA5B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4353782-52AA-4D78-A55D-B2C197A22C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96589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D11455-1553-45C5-A90D-A927CE60D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EF80561-C0E4-4D06-B45B-A43D25D6F0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C92B40-C6A7-418F-9F6F-CB19D346D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C2C12B-FF61-4194-B6FC-42A4DA69D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18F9BC5-76E5-47D9-930A-583DCAC0E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170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56E8E-C616-4B36-8505-5FA1A1F9B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4DD9B35-55B5-4941-8665-1AD0067B45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C39D220-A958-471C-BF04-E6EB3D075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BF51D7A-CE5D-4DEA-8FBC-6303BE442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5D9AC0-AF1D-498A-8CF0-F6D7E020A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133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A1862D-06F7-41DF-ABA4-86AB3BFD5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E3B1CB2-7CA5-4531-B840-B0949F733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F56F43A-A915-481F-A097-550051493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EE31D-EE15-4DD3-8164-C762BD60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7E0069-07C3-445D-A416-92EAB9562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58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1E6FF5-81B5-4D47-AAFA-8DE6CFEE4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DF44E62-2792-412F-951C-151248526D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7605DF7-CFFE-4EC2-8B52-AD36E6EDB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D007B31-7769-49C3-9381-A886819A1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B582772-E6EB-48DB-9D2C-187D90E3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3D66BDC-4B0D-4B08-B19B-D48FD879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716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3F73F0-2262-41BE-ADA9-A1DAFC51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BCCE4EA-EA62-48BB-8EE7-D64B158DB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40F3837-5E35-422A-BEA2-07F4A562E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18F57C5D-C36E-48BE-AAEF-E6B18F4462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259883EF-9C6A-40A3-A7A2-795B62445B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740EC20-4C95-42E3-BC44-2E76712CD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891210D-9E55-4FB3-81DF-E3AD8DFCF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05D7548-C70C-4B90-BF44-EB98A2D35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86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ACAFD6-2D0E-48C1-822C-905C05295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7FB351C-48A3-4D3E-93A1-57B391CD8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B13687-C3A4-4513-99B2-DC250D54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769487B-21DB-4CC6-B389-5D5A30DC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159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E72C4F3-A7D3-40A7-9E29-BE4E4D222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0AFA8D7-4344-462A-B203-356264940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26E6912-6E95-4FA2-B1AE-57877787A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241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5140FE-AADA-4AC1-B1EF-B074FD158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CC0C2AF-3790-4C70-A47E-944EA3EC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BC8C3E79-8004-4500-880E-01A0EE693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A9C81E6-80E5-4391-A1F0-114699116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B682C1-121F-4FE3-9CC8-0A96C126A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2EE63C0-AB77-438B-AC53-D6CAB4666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243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A53D1B-805F-4C68-870F-09D63FD20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E1F4529-CFA6-4FFE-BE11-4F46116460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45BE1790-818D-4BF5-931C-848E416C5A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3A8C578-CAA6-473F-AEDB-8135DC228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70662B-56E7-41CC-8CD0-33D88A0F1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603F2FE-4DBB-4C0D-B9A8-D66E7A868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810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F73B37-BF5B-4931-BE10-25A638512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B21EC61-78F1-48EE-825B-BAA236629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87B4E7-9BCE-40CB-964F-8822F7A51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B79B1E-6CF9-45B0-9EE7-D5762E458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DDD769-1DA1-49D2-B7BE-983F5A65E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02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69A75A1-68F3-4F45-AE91-C669D1AFE9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DBA0D3D-557F-43FD-A46F-F41A9F6C00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41A88C-2EB9-4CA7-83FF-3D3301B4E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10FE1B-100C-40C9-A636-E285116E3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B8A7CC-116B-43DE-9EF2-7F40FC2F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93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01AC4FF-3BB5-429E-997F-D2FCD475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521BE26-0EEA-4491-979B-4F25B1681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214B3D3-46C1-4B6C-8FF1-05A2CA623D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1C6D-E2A6-4688-868F-BC80AF68CEE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771D0C0-D501-436F-B813-E8AA1E5020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FAE45B-D47E-461A-837B-EAF1D13426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3D742-6609-487A-B91A-E2F92DE27E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16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E284B6-F5F4-4B83-BE47-7E1FDA410547}"/>
              </a:ext>
            </a:extLst>
          </p:cNvPr>
          <p:cNvSpPr txBox="1"/>
          <p:nvPr/>
        </p:nvSpPr>
        <p:spPr>
          <a:xfrm>
            <a:off x="1134590" y="2668106"/>
            <a:ext cx="93548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dirty="0"/>
              <a:t>Matematika – převody jednotek délky,</a:t>
            </a:r>
          </a:p>
          <a:p>
            <a:pPr algn="ctr"/>
            <a:r>
              <a:rPr lang="cs-CZ" sz="4000" i="1" dirty="0"/>
              <a:t>hmotnosti, času v časovém limitu 15 sekund</a:t>
            </a:r>
          </a:p>
        </p:txBody>
      </p:sp>
    </p:spTree>
    <p:extLst>
      <p:ext uri="{BB962C8B-B14F-4D97-AF65-F5344CB8AC3E}">
        <p14:creationId xmlns:p14="http://schemas.microsoft.com/office/powerpoint/2010/main" val="3925585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60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cm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</a:t>
            </a:r>
            <a:r>
              <a:rPr lang="cs-CZ" dirty="0">
                <a:latin typeface="+mn-lt"/>
              </a:rPr>
              <a:t>m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6489873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6FFABEA0-B097-40C3-A5BB-E8ACA1D8A05D}"/>
              </a:ext>
            </a:extLst>
          </p:cNvPr>
          <p:cNvSpPr txBox="1"/>
          <p:nvPr/>
        </p:nvSpPr>
        <p:spPr>
          <a:xfrm>
            <a:off x="6829953" y="386487"/>
            <a:ext cx="357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,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22065D80-76DE-4C6A-B49D-01AD98864F37}"/>
              </a:ext>
            </a:extLst>
          </p:cNvPr>
          <p:cNvSpPr txBox="1"/>
          <p:nvPr/>
        </p:nvSpPr>
        <p:spPr>
          <a:xfrm>
            <a:off x="7008848" y="40219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1948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48" grpId="0"/>
      <p:bldP spid="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0,05 km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5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B3374CC4-0950-4884-9F43-B96DE504E218}"/>
              </a:ext>
            </a:extLst>
          </p:cNvPr>
          <p:cNvSpPr txBox="1"/>
          <p:nvPr/>
        </p:nvSpPr>
        <p:spPr>
          <a:xfrm>
            <a:off x="7833017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8263064" y="370013"/>
            <a:ext cx="7377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m</a:t>
            </a:r>
          </a:p>
        </p:txBody>
      </p:sp>
      <p:grpSp>
        <p:nvGrpSpPr>
          <p:cNvPr id="46" name="Skupina 45">
            <a:extLst>
              <a:ext uri="{FF2B5EF4-FFF2-40B4-BE49-F238E27FC236}">
                <a16:creationId xmlns:a16="http://schemas.microsoft.com/office/drawing/2014/main" id="{A2ACE9E5-C1F9-4570-8466-F4D1B7124D90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7" name="Obdélník 46">
              <a:extLst>
                <a:ext uri="{FF2B5EF4-FFF2-40B4-BE49-F238E27FC236}">
                  <a16:creationId xmlns:a16="http://schemas.microsoft.com/office/drawing/2014/main" id="{7841418A-92BE-4896-999F-8A0D1A27116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429FF269-9F4B-4F75-8077-CDA22B3F9CCB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1774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320 dm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8263064" y="370013"/>
            <a:ext cx="7377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m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7366282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3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4676FBB7-00FF-4A0C-A823-24C54BD8F58B}"/>
              </a:ext>
            </a:extLst>
          </p:cNvPr>
          <p:cNvSpPr txBox="1"/>
          <p:nvPr/>
        </p:nvSpPr>
        <p:spPr>
          <a:xfrm>
            <a:off x="7727340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2</a:t>
            </a:r>
          </a:p>
        </p:txBody>
      </p:sp>
      <p:grpSp>
        <p:nvGrpSpPr>
          <p:cNvPr id="48" name="Skupina 47">
            <a:extLst>
              <a:ext uri="{FF2B5EF4-FFF2-40B4-BE49-F238E27FC236}">
                <a16:creationId xmlns:a16="http://schemas.microsoft.com/office/drawing/2014/main" id="{0CEFAA97-534C-4332-A9E0-668D1F89F580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9" name="Obdélník 48">
              <a:extLst>
                <a:ext uri="{FF2B5EF4-FFF2-40B4-BE49-F238E27FC236}">
                  <a16:creationId xmlns:a16="http://schemas.microsoft.com/office/drawing/2014/main" id="{B76B53E3-143D-4AF6-B583-D737C8BBEFB0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5E32F26F-288C-4BD2-A41E-7CD2BE496C90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537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3 000 m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7967970" y="386487"/>
            <a:ext cx="12089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km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7366282" y="370013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3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478F0CD9-4F9B-4C03-9EC3-0048CD2601D1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EB41384E-5EE0-4D5E-98A9-CAF41EB8950B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58C74D86-C229-4AAE-8FB4-C4685AA67297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004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90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cm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</a:t>
            </a:r>
            <a:r>
              <a:rPr lang="cs-CZ" dirty="0">
                <a:latin typeface="+mn-lt"/>
              </a:rPr>
              <a:t>m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6489873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6FFABEA0-B097-40C3-A5BB-E8ACA1D8A05D}"/>
              </a:ext>
            </a:extLst>
          </p:cNvPr>
          <p:cNvSpPr txBox="1"/>
          <p:nvPr/>
        </p:nvSpPr>
        <p:spPr>
          <a:xfrm>
            <a:off x="6829953" y="386487"/>
            <a:ext cx="357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,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22065D80-76DE-4C6A-B49D-01AD98864F37}"/>
              </a:ext>
            </a:extLst>
          </p:cNvPr>
          <p:cNvSpPr txBox="1"/>
          <p:nvPr/>
        </p:nvSpPr>
        <p:spPr>
          <a:xfrm>
            <a:off x="7008848" y="40219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98292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48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2,2 t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   </a:t>
            </a:r>
            <a:r>
              <a:rPr lang="cs-CZ" dirty="0">
                <a:latin typeface="+mn-lt"/>
              </a:rPr>
              <a:t> 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7076177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2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  <p:sp>
        <p:nvSpPr>
          <p:cNvPr id="49" name="Obdélník 48">
            <a:extLst>
              <a:ext uri="{FF2B5EF4-FFF2-40B4-BE49-F238E27FC236}">
                <a16:creationId xmlns:a16="http://schemas.microsoft.com/office/drawing/2014/main" id="{0FF2608B-A852-4F1A-8E60-2D8049CD6BFC}"/>
              </a:ext>
            </a:extLst>
          </p:cNvPr>
          <p:cNvSpPr/>
          <p:nvPr/>
        </p:nvSpPr>
        <p:spPr>
          <a:xfrm>
            <a:off x="3781421" y="36946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E4173782-742D-4978-A1A0-D2CB13DD0415}"/>
              </a:ext>
            </a:extLst>
          </p:cNvPr>
          <p:cNvSpPr/>
          <p:nvPr/>
        </p:nvSpPr>
        <p:spPr>
          <a:xfrm>
            <a:off x="4663576" y="3698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6433908-8B4B-499C-9712-8FA26546DCC3}"/>
              </a:ext>
            </a:extLst>
          </p:cNvPr>
          <p:cNvSpPr txBox="1"/>
          <p:nvPr/>
        </p:nvSpPr>
        <p:spPr>
          <a:xfrm>
            <a:off x="7615651" y="386487"/>
            <a:ext cx="5357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2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00C0ED8-F610-4529-8852-B592DB8D87D5}"/>
              </a:ext>
            </a:extLst>
          </p:cNvPr>
          <p:cNvSpPr txBox="1"/>
          <p:nvPr/>
        </p:nvSpPr>
        <p:spPr>
          <a:xfrm>
            <a:off x="8386577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44410173-18E5-4026-B9A6-AEDEBF39D39A}"/>
              </a:ext>
            </a:extLst>
          </p:cNvPr>
          <p:cNvSpPr txBox="1"/>
          <p:nvPr/>
        </p:nvSpPr>
        <p:spPr>
          <a:xfrm>
            <a:off x="7995202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1356861-6536-4FF1-AD7E-D148CAC0D844}"/>
              </a:ext>
            </a:extLst>
          </p:cNvPr>
          <p:cNvSpPr txBox="1"/>
          <p:nvPr/>
        </p:nvSpPr>
        <p:spPr>
          <a:xfrm>
            <a:off x="8885519" y="382340"/>
            <a:ext cx="8242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kg</a:t>
            </a:r>
          </a:p>
        </p:txBody>
      </p:sp>
    </p:spTree>
    <p:extLst>
      <p:ext uri="{BB962C8B-B14F-4D97-AF65-F5344CB8AC3E}">
        <p14:creationId xmlns:p14="http://schemas.microsoft.com/office/powerpoint/2010/main" val="397472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3" grpId="0"/>
      <p:bldP spid="11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200 mg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</a:t>
            </a:r>
            <a:endParaRPr lang="cs-CZ" dirty="0">
              <a:latin typeface="+mn-lt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7453108" y="412451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6FFABEA0-B097-40C3-A5BB-E8ACA1D8A05D}"/>
              </a:ext>
            </a:extLst>
          </p:cNvPr>
          <p:cNvSpPr txBox="1"/>
          <p:nvPr/>
        </p:nvSpPr>
        <p:spPr>
          <a:xfrm>
            <a:off x="7809937" y="412451"/>
            <a:ext cx="357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,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,</a:t>
              </a:r>
            </a:p>
          </p:txBody>
        </p:sp>
      </p:grp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22065D80-76DE-4C6A-B49D-01AD98864F37}"/>
              </a:ext>
            </a:extLst>
          </p:cNvPr>
          <p:cNvSpPr txBox="1"/>
          <p:nvPr/>
        </p:nvSpPr>
        <p:spPr>
          <a:xfrm>
            <a:off x="8021508" y="412451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2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9E2CD0F-7414-46EB-AB28-E326A2263FDC}"/>
              </a:ext>
            </a:extLst>
          </p:cNvPr>
          <p:cNvSpPr txBox="1"/>
          <p:nvPr/>
        </p:nvSpPr>
        <p:spPr>
          <a:xfrm>
            <a:off x="8462886" y="538182"/>
            <a:ext cx="510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144235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48" grpId="0"/>
      <p:bldP spid="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600 g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8263064" y="370013"/>
            <a:ext cx="11881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dkg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7366282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6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4676FBB7-00FF-4A0C-A823-24C54BD8F58B}"/>
              </a:ext>
            </a:extLst>
          </p:cNvPr>
          <p:cNvSpPr txBox="1"/>
          <p:nvPr/>
        </p:nvSpPr>
        <p:spPr>
          <a:xfrm>
            <a:off x="7727340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grpSp>
        <p:nvGrpSpPr>
          <p:cNvPr id="48" name="Skupina 47">
            <a:extLst>
              <a:ext uri="{FF2B5EF4-FFF2-40B4-BE49-F238E27FC236}">
                <a16:creationId xmlns:a16="http://schemas.microsoft.com/office/drawing/2014/main" id="{0CEFAA97-534C-4332-A9E0-668D1F89F580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9" name="Obdélník 48">
              <a:extLst>
                <a:ext uri="{FF2B5EF4-FFF2-40B4-BE49-F238E27FC236}">
                  <a16:creationId xmlns:a16="http://schemas.microsoft.com/office/drawing/2014/main" id="{B76B53E3-143D-4AF6-B583-D737C8BBEFB0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5E32F26F-288C-4BD2-A41E-7CD2BE496C90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9051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4,2 kg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   </a:t>
            </a:r>
            <a:r>
              <a:rPr lang="cs-CZ" dirty="0">
                <a:latin typeface="+mn-lt"/>
              </a:rPr>
              <a:t> 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7187757" y="38234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4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  <p:sp>
        <p:nvSpPr>
          <p:cNvPr id="49" name="Obdélník 48">
            <a:extLst>
              <a:ext uri="{FF2B5EF4-FFF2-40B4-BE49-F238E27FC236}">
                <a16:creationId xmlns:a16="http://schemas.microsoft.com/office/drawing/2014/main" id="{0FF2608B-A852-4F1A-8E60-2D8049CD6BFC}"/>
              </a:ext>
            </a:extLst>
          </p:cNvPr>
          <p:cNvSpPr/>
          <p:nvPr/>
        </p:nvSpPr>
        <p:spPr>
          <a:xfrm>
            <a:off x="3781421" y="3694670"/>
            <a:ext cx="87347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6433908-8B4B-499C-9712-8FA26546DCC3}"/>
              </a:ext>
            </a:extLst>
          </p:cNvPr>
          <p:cNvSpPr txBox="1"/>
          <p:nvPr/>
        </p:nvSpPr>
        <p:spPr>
          <a:xfrm>
            <a:off x="7615651" y="386487"/>
            <a:ext cx="5357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2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00C0ED8-F610-4529-8852-B592DB8D87D5}"/>
              </a:ext>
            </a:extLst>
          </p:cNvPr>
          <p:cNvSpPr txBox="1"/>
          <p:nvPr/>
        </p:nvSpPr>
        <p:spPr>
          <a:xfrm>
            <a:off x="8386577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44410173-18E5-4026-B9A6-AEDEBF39D39A}"/>
              </a:ext>
            </a:extLst>
          </p:cNvPr>
          <p:cNvSpPr txBox="1"/>
          <p:nvPr/>
        </p:nvSpPr>
        <p:spPr>
          <a:xfrm>
            <a:off x="7995202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1356861-6536-4FF1-AD7E-D148CAC0D844}"/>
              </a:ext>
            </a:extLst>
          </p:cNvPr>
          <p:cNvSpPr txBox="1"/>
          <p:nvPr/>
        </p:nvSpPr>
        <p:spPr>
          <a:xfrm>
            <a:off x="8885519" y="382340"/>
            <a:ext cx="5100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12038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3" grpId="0"/>
      <p:bldP spid="11" grpId="0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6 000 g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7967970" y="386487"/>
            <a:ext cx="9813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kg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7366282" y="370013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6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478F0CD9-4F9B-4C03-9EC3-0048CD2601D1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EB41384E-5EE0-4D5E-98A9-CAF41EB8950B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58C74D86-C229-4AAE-8FB4-C4685AA67297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6427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5 min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   </a:t>
            </a:r>
            <a:r>
              <a:rPr lang="cs-CZ" dirty="0">
                <a:latin typeface="+mn-lt"/>
              </a:rPr>
              <a:t> 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7076177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3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,</a:t>
              </a:r>
            </a:p>
          </p:txBody>
        </p:sp>
      </p:grpSp>
      <p:sp>
        <p:nvSpPr>
          <p:cNvPr id="49" name="Obdélník 48">
            <a:extLst>
              <a:ext uri="{FF2B5EF4-FFF2-40B4-BE49-F238E27FC236}">
                <a16:creationId xmlns:a16="http://schemas.microsoft.com/office/drawing/2014/main" id="{0FF2608B-A852-4F1A-8E60-2D8049CD6BFC}"/>
              </a:ext>
            </a:extLst>
          </p:cNvPr>
          <p:cNvSpPr/>
          <p:nvPr/>
        </p:nvSpPr>
        <p:spPr>
          <a:xfrm>
            <a:off x="3781421" y="36946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6433908-8B4B-499C-9712-8FA26546DCC3}"/>
              </a:ext>
            </a:extLst>
          </p:cNvPr>
          <p:cNvSpPr txBox="1"/>
          <p:nvPr/>
        </p:nvSpPr>
        <p:spPr>
          <a:xfrm>
            <a:off x="7482193" y="382340"/>
            <a:ext cx="5357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44410173-18E5-4026-B9A6-AEDEBF39D39A}"/>
              </a:ext>
            </a:extLst>
          </p:cNvPr>
          <p:cNvSpPr txBox="1"/>
          <p:nvPr/>
        </p:nvSpPr>
        <p:spPr>
          <a:xfrm>
            <a:off x="7888209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1356861-6536-4FF1-AD7E-D148CAC0D844}"/>
              </a:ext>
            </a:extLst>
          </p:cNvPr>
          <p:cNvSpPr txBox="1"/>
          <p:nvPr/>
        </p:nvSpPr>
        <p:spPr>
          <a:xfrm>
            <a:off x="8423933" y="356724"/>
            <a:ext cx="4555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28796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3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180 s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7494399" y="386487"/>
            <a:ext cx="14173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min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6997630" y="386487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3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478F0CD9-4F9B-4C03-9EC3-0048CD2601D1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EB41384E-5EE0-4D5E-98A9-CAF41EB8950B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58C74D86-C229-4AAE-8FB4-C4685AA67297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4956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45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min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    </a:t>
            </a:r>
            <a:endParaRPr lang="cs-CZ" dirty="0">
              <a:latin typeface="+mn-lt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56181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7341875" y="39764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0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6FFABEA0-B097-40C3-A5BB-E8ACA1D8A05D}"/>
              </a:ext>
            </a:extLst>
          </p:cNvPr>
          <p:cNvSpPr txBox="1"/>
          <p:nvPr/>
        </p:nvSpPr>
        <p:spPr>
          <a:xfrm>
            <a:off x="7654220" y="404851"/>
            <a:ext cx="357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,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,</a:t>
              </a:r>
            </a:p>
          </p:txBody>
        </p:sp>
      </p:grp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22065D80-76DE-4C6A-B49D-01AD98864F37}"/>
              </a:ext>
            </a:extLst>
          </p:cNvPr>
          <p:cNvSpPr txBox="1"/>
          <p:nvPr/>
        </p:nvSpPr>
        <p:spPr>
          <a:xfrm>
            <a:off x="7828851" y="412059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7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86EA7D8-20EB-472B-99A2-3B608CA45D25}"/>
              </a:ext>
            </a:extLst>
          </p:cNvPr>
          <p:cNvSpPr txBox="1"/>
          <p:nvPr/>
        </p:nvSpPr>
        <p:spPr>
          <a:xfrm>
            <a:off x="8205805" y="404851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5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305A3EA-33E5-4038-B9EE-083FEACB65DA}"/>
              </a:ext>
            </a:extLst>
          </p:cNvPr>
          <p:cNvSpPr txBox="1"/>
          <p:nvPr/>
        </p:nvSpPr>
        <p:spPr>
          <a:xfrm>
            <a:off x="8630289" y="444582"/>
            <a:ext cx="5485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244594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47" grpId="0"/>
      <p:bldP spid="48" grpId="0"/>
      <p:bldP spid="57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36 h</a:t>
            </a:r>
            <a:r>
              <a:rPr lang="cs-CZ" dirty="0"/>
              <a:t> </a:t>
            </a:r>
            <a:r>
              <a:rPr lang="cs-CZ" dirty="0">
                <a:latin typeface="+mn-lt"/>
              </a:rPr>
              <a:t>=</a:t>
            </a:r>
            <a:r>
              <a:rPr lang="cs-CZ" dirty="0"/>
              <a:t>        </a:t>
            </a:r>
            <a:endParaRPr lang="cs-CZ" dirty="0">
              <a:latin typeface="+mn-lt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4784658B-5CDD-4189-B474-FB7541D3AEE6}"/>
              </a:ext>
            </a:extLst>
          </p:cNvPr>
          <p:cNvSpPr txBox="1"/>
          <p:nvPr/>
        </p:nvSpPr>
        <p:spPr>
          <a:xfrm>
            <a:off x="6957269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1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6FFABEA0-B097-40C3-A5BB-E8ACA1D8A05D}"/>
              </a:ext>
            </a:extLst>
          </p:cNvPr>
          <p:cNvSpPr txBox="1"/>
          <p:nvPr/>
        </p:nvSpPr>
        <p:spPr>
          <a:xfrm>
            <a:off x="7344039" y="430815"/>
            <a:ext cx="357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,</a:t>
            </a:r>
          </a:p>
        </p:txBody>
      </p: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2D8BC645-C5C7-491E-BCF4-616FF82B2FD7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grpSp>
        <p:nvGrpSpPr>
          <p:cNvPr id="56" name="Skupina 55">
            <a:extLst>
              <a:ext uri="{FF2B5EF4-FFF2-40B4-BE49-F238E27FC236}">
                <a16:creationId xmlns:a16="http://schemas.microsoft.com/office/drawing/2014/main" id="{D45568A0-0C3E-44AA-AB5B-35363726D6CF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53" name="Obdélník 52">
              <a:extLst>
                <a:ext uri="{FF2B5EF4-FFF2-40B4-BE49-F238E27FC236}">
                  <a16:creationId xmlns:a16="http://schemas.microsoft.com/office/drawing/2014/main" id="{4C125207-6C87-4684-9AD5-67F37B4C0DC5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>
              <a:extLst>
                <a:ext uri="{FF2B5EF4-FFF2-40B4-BE49-F238E27FC236}">
                  <a16:creationId xmlns:a16="http://schemas.microsoft.com/office/drawing/2014/main" id="{4F54C943-E807-46D7-B03B-826B6006F2B5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,</a:t>
              </a:r>
            </a:p>
          </p:txBody>
        </p:sp>
      </p:grp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22065D80-76DE-4C6A-B49D-01AD98864F37}"/>
              </a:ext>
            </a:extLst>
          </p:cNvPr>
          <p:cNvSpPr txBox="1"/>
          <p:nvPr/>
        </p:nvSpPr>
        <p:spPr>
          <a:xfrm>
            <a:off x="7522934" y="38648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5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9E2CD0F-7414-46EB-AB28-E326A2263FDC}"/>
              </a:ext>
            </a:extLst>
          </p:cNvPr>
          <p:cNvSpPr txBox="1"/>
          <p:nvPr/>
        </p:nvSpPr>
        <p:spPr>
          <a:xfrm>
            <a:off x="7953748" y="390564"/>
            <a:ext cx="5485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80503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47" grpId="0"/>
      <p:bldP spid="48" grpId="0"/>
      <p:bldP spid="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9A54CD-773C-469D-A0F5-40DDA8B4E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9877"/>
            <a:ext cx="9144000" cy="619940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+mn-lt"/>
              </a:rPr>
              <a:t>2 d =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4F0E99D-15DB-4DD5-8260-C95577F77220}"/>
              </a:ext>
            </a:extLst>
          </p:cNvPr>
          <p:cNvSpPr/>
          <p:nvPr/>
        </p:nvSpPr>
        <p:spPr>
          <a:xfrm>
            <a:off x="194258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F5361F3-DD7A-4893-85D9-FBD0218B23BD}"/>
              </a:ext>
            </a:extLst>
          </p:cNvPr>
          <p:cNvSpPr/>
          <p:nvPr/>
        </p:nvSpPr>
        <p:spPr>
          <a:xfrm>
            <a:off x="3768297" y="18741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1AF615-0888-4DF7-AD8F-3EC09A9C5C66}"/>
              </a:ext>
            </a:extLst>
          </p:cNvPr>
          <p:cNvSpPr/>
          <p:nvPr/>
        </p:nvSpPr>
        <p:spPr>
          <a:xfrm>
            <a:off x="4671885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ED5A18F-BF2A-4989-B41F-2EF5F69649B8}"/>
              </a:ext>
            </a:extLst>
          </p:cNvPr>
          <p:cNvSpPr/>
          <p:nvPr/>
        </p:nvSpPr>
        <p:spPr>
          <a:xfrm>
            <a:off x="28647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3D60CE1-7E86-44BD-8E48-A6B68FEBD42C}"/>
              </a:ext>
            </a:extLst>
          </p:cNvPr>
          <p:cNvSpPr/>
          <p:nvPr/>
        </p:nvSpPr>
        <p:spPr>
          <a:xfrm>
            <a:off x="3779109" y="27885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2EE09BB0-B5F6-420F-8BD2-ABF12DC7FE33}"/>
              </a:ext>
            </a:extLst>
          </p:cNvPr>
          <p:cNvSpPr/>
          <p:nvPr/>
        </p:nvSpPr>
        <p:spPr>
          <a:xfrm>
            <a:off x="4642025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1C6E888-1B33-4E61-B979-E7C1D179DCBB}"/>
              </a:ext>
            </a:extLst>
          </p:cNvPr>
          <p:cNvSpPr/>
          <p:nvPr/>
        </p:nvSpPr>
        <p:spPr>
          <a:xfrm>
            <a:off x="2851839" y="3686432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9D6C4FB-986F-491A-98AD-850051313F03}"/>
              </a:ext>
            </a:extLst>
          </p:cNvPr>
          <p:cNvSpPr/>
          <p:nvPr/>
        </p:nvSpPr>
        <p:spPr>
          <a:xfrm>
            <a:off x="5556425" y="2803954"/>
            <a:ext cx="17876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10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3595EAEA-2D35-4636-846D-D58E90FB4B13}"/>
              </a:ext>
            </a:extLst>
          </p:cNvPr>
          <p:cNvSpPr/>
          <p:nvPr/>
        </p:nvSpPr>
        <p:spPr>
          <a:xfrm>
            <a:off x="1950309" y="27802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151A85AF-3891-4A0D-B899-FD404FE55D80}"/>
              </a:ext>
            </a:extLst>
          </p:cNvPr>
          <p:cNvSpPr/>
          <p:nvPr/>
        </p:nvSpPr>
        <p:spPr>
          <a:xfrm>
            <a:off x="6429639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7E1B0C78-D41E-499E-8298-62730F19BACA}"/>
              </a:ext>
            </a:extLst>
          </p:cNvPr>
          <p:cNvSpPr/>
          <p:nvPr/>
        </p:nvSpPr>
        <p:spPr>
          <a:xfrm>
            <a:off x="5575473" y="18823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CADFD39B-ABF4-43B3-B691-2C2BD7BA615E}"/>
              </a:ext>
            </a:extLst>
          </p:cNvPr>
          <p:cNvSpPr/>
          <p:nvPr/>
        </p:nvSpPr>
        <p:spPr>
          <a:xfrm>
            <a:off x="2838968" y="18658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54B8827-4BA5-4013-B339-FF744EB8C7D8}"/>
              </a:ext>
            </a:extLst>
          </p:cNvPr>
          <p:cNvCxnSpPr/>
          <p:nvPr/>
        </p:nvCxnSpPr>
        <p:spPr>
          <a:xfrm>
            <a:off x="855723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AF327F56-C46D-4E5D-A2AD-7049BECC53EB}"/>
              </a:ext>
            </a:extLst>
          </p:cNvPr>
          <p:cNvCxnSpPr/>
          <p:nvPr/>
        </p:nvCxnSpPr>
        <p:spPr>
          <a:xfrm>
            <a:off x="874152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A15EA0DC-431D-4FEA-8B6B-34E9ECF2E4C2}"/>
              </a:ext>
            </a:extLst>
          </p:cNvPr>
          <p:cNvCxnSpPr/>
          <p:nvPr/>
        </p:nvCxnSpPr>
        <p:spPr>
          <a:xfrm>
            <a:off x="8904563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E3586FB3-4D90-45B9-84BA-3F315E381A5F}"/>
              </a:ext>
            </a:extLst>
          </p:cNvPr>
          <p:cNvCxnSpPr/>
          <p:nvPr/>
        </p:nvCxnSpPr>
        <p:spPr>
          <a:xfrm>
            <a:off x="9067595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7E1D02F-BDC4-48D7-AAD1-2F068153C2FD}"/>
              </a:ext>
            </a:extLst>
          </p:cNvPr>
          <p:cNvCxnSpPr/>
          <p:nvPr/>
        </p:nvCxnSpPr>
        <p:spPr>
          <a:xfrm>
            <a:off x="92306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A2E82E7-CF03-4E83-B2FB-CAB0F51C08F5}"/>
              </a:ext>
            </a:extLst>
          </p:cNvPr>
          <p:cNvCxnSpPr/>
          <p:nvPr/>
        </p:nvCxnSpPr>
        <p:spPr>
          <a:xfrm>
            <a:off x="93830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8ABC7D2-DC26-43A7-8639-9B67676889A2}"/>
              </a:ext>
            </a:extLst>
          </p:cNvPr>
          <p:cNvCxnSpPr/>
          <p:nvPr/>
        </p:nvCxnSpPr>
        <p:spPr>
          <a:xfrm>
            <a:off x="95354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0395736-D77C-460A-A7F3-742206494019}"/>
              </a:ext>
            </a:extLst>
          </p:cNvPr>
          <p:cNvCxnSpPr/>
          <p:nvPr/>
        </p:nvCxnSpPr>
        <p:spPr>
          <a:xfrm>
            <a:off x="969137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AB4C205-B578-47E0-881E-FEC65C00975B}"/>
              </a:ext>
            </a:extLst>
          </p:cNvPr>
          <p:cNvCxnSpPr/>
          <p:nvPr/>
        </p:nvCxnSpPr>
        <p:spPr>
          <a:xfrm>
            <a:off x="9840228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5FAB3A7-0C6E-4D6B-A6EB-1316E3667259}"/>
              </a:ext>
            </a:extLst>
          </p:cNvPr>
          <p:cNvCxnSpPr/>
          <p:nvPr/>
        </p:nvCxnSpPr>
        <p:spPr>
          <a:xfrm>
            <a:off x="9992627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23F91E1F-D262-4E55-8F99-9C4E21CC64A5}"/>
              </a:ext>
            </a:extLst>
          </p:cNvPr>
          <p:cNvCxnSpPr/>
          <p:nvPr/>
        </p:nvCxnSpPr>
        <p:spPr>
          <a:xfrm>
            <a:off x="10155660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A31E1F5-E749-4E05-BB14-0406BEBA7A25}"/>
              </a:ext>
            </a:extLst>
          </p:cNvPr>
          <p:cNvCxnSpPr/>
          <p:nvPr/>
        </p:nvCxnSpPr>
        <p:spPr>
          <a:xfrm>
            <a:off x="102974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853788-3659-4C4C-B6A7-820C50F918D2}"/>
              </a:ext>
            </a:extLst>
          </p:cNvPr>
          <p:cNvCxnSpPr/>
          <p:nvPr/>
        </p:nvCxnSpPr>
        <p:spPr>
          <a:xfrm>
            <a:off x="104710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CF8CE59-A595-448C-A172-D038499F45F5}"/>
              </a:ext>
            </a:extLst>
          </p:cNvPr>
          <p:cNvCxnSpPr/>
          <p:nvPr/>
        </p:nvCxnSpPr>
        <p:spPr>
          <a:xfrm>
            <a:off x="10623492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293F0ED4-38B0-45BD-891B-18DFC1847ABB}"/>
              </a:ext>
            </a:extLst>
          </p:cNvPr>
          <p:cNvCxnSpPr/>
          <p:nvPr/>
        </p:nvCxnSpPr>
        <p:spPr>
          <a:xfrm>
            <a:off x="10786526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260F1E54-23F7-4BC2-9481-3FFE952D525A}"/>
              </a:ext>
            </a:extLst>
          </p:cNvPr>
          <p:cNvCxnSpPr/>
          <p:nvPr/>
        </p:nvCxnSpPr>
        <p:spPr>
          <a:xfrm>
            <a:off x="10942469" y="2098936"/>
            <a:ext cx="0" cy="4040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Řečová bublina: obdélníkový bublinový popisek se zakulacenými rohy 33">
            <a:extLst>
              <a:ext uri="{FF2B5EF4-FFF2-40B4-BE49-F238E27FC236}">
                <a16:creationId xmlns:a16="http://schemas.microsoft.com/office/drawing/2014/main" id="{FF736A9D-1CDD-4F5A-AA6B-60108579A99A}"/>
              </a:ext>
            </a:extLst>
          </p:cNvPr>
          <p:cNvSpPr/>
          <p:nvPr/>
        </p:nvSpPr>
        <p:spPr>
          <a:xfrm rot="10800000">
            <a:off x="8263064" y="2836127"/>
            <a:ext cx="478465" cy="612648"/>
          </a:xfrm>
          <a:prstGeom prst="wedgeRoundRectCallout">
            <a:avLst>
              <a:gd name="adj1" fmla="val -5717"/>
              <a:gd name="adj2" fmla="val 10241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F00D19A9-A67B-4173-BB33-E0F85B2CB2EE}"/>
              </a:ext>
            </a:extLst>
          </p:cNvPr>
          <p:cNvGrpSpPr/>
          <p:nvPr/>
        </p:nvGrpSpPr>
        <p:grpSpPr>
          <a:xfrm>
            <a:off x="9108350" y="2721149"/>
            <a:ext cx="478465" cy="712032"/>
            <a:chOff x="1536404" y="2966337"/>
            <a:chExt cx="478465" cy="712032"/>
          </a:xfrm>
        </p:grpSpPr>
        <p:sp>
          <p:nvSpPr>
            <p:cNvPr id="36" name="Řečová bublina: obdélníkový bublinový popisek se zakulacenými rohy 35">
              <a:extLst>
                <a:ext uri="{FF2B5EF4-FFF2-40B4-BE49-F238E27FC236}">
                  <a16:creationId xmlns:a16="http://schemas.microsoft.com/office/drawing/2014/main" id="{7E26D917-B4E8-4EC9-9D64-643C0C6736A2}"/>
                </a:ext>
              </a:extLst>
            </p:cNvPr>
            <p:cNvSpPr/>
            <p:nvPr/>
          </p:nvSpPr>
          <p:spPr>
            <a:xfrm rot="10800000">
              <a:off x="1536404" y="3065721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54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1506112D-A58E-4731-917A-51C8E6684A5D}"/>
                </a:ext>
              </a:extLst>
            </p:cNvPr>
            <p:cNvSpPr txBox="1"/>
            <p:nvPr/>
          </p:nvSpPr>
          <p:spPr>
            <a:xfrm>
              <a:off x="1553460" y="2966337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747CC88B-C20B-44E8-9DE6-BCB2B4F7564F}"/>
              </a:ext>
            </a:extLst>
          </p:cNvPr>
          <p:cNvGrpSpPr/>
          <p:nvPr/>
        </p:nvGrpSpPr>
        <p:grpSpPr>
          <a:xfrm>
            <a:off x="9748079" y="2721149"/>
            <a:ext cx="704039" cy="707886"/>
            <a:chOff x="1693601" y="2849526"/>
            <a:chExt cx="704039" cy="707886"/>
          </a:xfrm>
        </p:grpSpPr>
        <p:sp>
          <p:nvSpPr>
            <p:cNvPr id="39" name="Řečová bublina: obdélníkový bublinový popisek se zakulacenými rohy 38">
              <a:extLst>
                <a:ext uri="{FF2B5EF4-FFF2-40B4-BE49-F238E27FC236}">
                  <a16:creationId xmlns:a16="http://schemas.microsoft.com/office/drawing/2014/main" id="{391EF74A-FF30-4237-88B5-AD001568B42F}"/>
                </a:ext>
              </a:extLst>
            </p:cNvPr>
            <p:cNvSpPr/>
            <p:nvPr/>
          </p:nvSpPr>
          <p:spPr>
            <a:xfrm rot="10800000">
              <a:off x="1841203" y="2927498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>
              <a:extLst>
                <a:ext uri="{FF2B5EF4-FFF2-40B4-BE49-F238E27FC236}">
                  <a16:creationId xmlns:a16="http://schemas.microsoft.com/office/drawing/2014/main" id="{FE04668D-0FA1-4CE7-88DA-6E359C8C4825}"/>
                </a:ext>
              </a:extLst>
            </p:cNvPr>
            <p:cNvSpPr txBox="1"/>
            <p:nvPr/>
          </p:nvSpPr>
          <p:spPr>
            <a:xfrm>
              <a:off x="1693601" y="284952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10</a:t>
              </a:r>
            </a:p>
          </p:txBody>
        </p:sp>
      </p:grpSp>
      <p:grpSp>
        <p:nvGrpSpPr>
          <p:cNvPr id="41" name="Skupina 40">
            <a:extLst>
              <a:ext uri="{FF2B5EF4-FFF2-40B4-BE49-F238E27FC236}">
                <a16:creationId xmlns:a16="http://schemas.microsoft.com/office/drawing/2014/main" id="{BC8E3481-3E6C-487B-B31F-35F6FD609C82}"/>
              </a:ext>
            </a:extLst>
          </p:cNvPr>
          <p:cNvGrpSpPr/>
          <p:nvPr/>
        </p:nvGrpSpPr>
        <p:grpSpPr>
          <a:xfrm>
            <a:off x="10590449" y="2788508"/>
            <a:ext cx="704039" cy="707886"/>
            <a:chOff x="2373458" y="2317878"/>
            <a:chExt cx="704039" cy="707886"/>
          </a:xfrm>
        </p:grpSpPr>
        <p:sp>
          <p:nvSpPr>
            <p:cNvPr id="42" name="Řečová bublina: obdélníkový bublinový popisek se zakulacenými rohy 41">
              <a:extLst>
                <a:ext uri="{FF2B5EF4-FFF2-40B4-BE49-F238E27FC236}">
                  <a16:creationId xmlns:a16="http://schemas.microsoft.com/office/drawing/2014/main" id="{A01859F4-BBB9-44CB-A667-BC6F19FAFD9B}"/>
                </a:ext>
              </a:extLst>
            </p:cNvPr>
            <p:cNvSpPr/>
            <p:nvPr/>
          </p:nvSpPr>
          <p:spPr>
            <a:xfrm rot="10800000">
              <a:off x="2486246" y="2365497"/>
              <a:ext cx="478465" cy="612648"/>
            </a:xfrm>
            <a:prstGeom prst="wedgeRoundRectCallout">
              <a:avLst>
                <a:gd name="adj1" fmla="val -5717"/>
                <a:gd name="adj2" fmla="val 102417"/>
                <a:gd name="adj3" fmla="val 1666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>
              <a:extLst>
                <a:ext uri="{FF2B5EF4-FFF2-40B4-BE49-F238E27FC236}">
                  <a16:creationId xmlns:a16="http://schemas.microsoft.com/office/drawing/2014/main" id="{1A85D230-F156-49A5-BB37-6ECE36F1B27D}"/>
                </a:ext>
              </a:extLst>
            </p:cNvPr>
            <p:cNvSpPr txBox="1"/>
            <p:nvPr/>
          </p:nvSpPr>
          <p:spPr>
            <a:xfrm>
              <a:off x="2373458" y="231787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rgbClr val="FF0000"/>
                  </a:solidFill>
                </a:rPr>
                <a:t>15</a:t>
              </a:r>
            </a:p>
          </p:txBody>
        </p:sp>
      </p:grp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674AD2A-F9E3-4E3D-A37F-DBF5DFD80757}"/>
              </a:ext>
            </a:extLst>
          </p:cNvPr>
          <p:cNvSpPr txBox="1"/>
          <p:nvPr/>
        </p:nvSpPr>
        <p:spPr>
          <a:xfrm>
            <a:off x="7274954" y="386487"/>
            <a:ext cx="341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 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B37428E0-CC00-421C-86AB-0FA69715FC78}"/>
              </a:ext>
            </a:extLst>
          </p:cNvPr>
          <p:cNvSpPr txBox="1"/>
          <p:nvPr/>
        </p:nvSpPr>
        <p:spPr>
          <a:xfrm>
            <a:off x="7729203" y="353539"/>
            <a:ext cx="5485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h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D8EC287-A612-43FF-A2E8-1F1811CE8D30}"/>
              </a:ext>
            </a:extLst>
          </p:cNvPr>
          <p:cNvSpPr txBox="1"/>
          <p:nvPr/>
        </p:nvSpPr>
        <p:spPr>
          <a:xfrm>
            <a:off x="6808315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4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4676FBB7-00FF-4A0C-A823-24C54BD8F58B}"/>
              </a:ext>
            </a:extLst>
          </p:cNvPr>
          <p:cNvSpPr txBox="1"/>
          <p:nvPr/>
        </p:nvSpPr>
        <p:spPr>
          <a:xfrm>
            <a:off x="7236980" y="37001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8</a:t>
            </a:r>
          </a:p>
        </p:txBody>
      </p:sp>
      <p:grpSp>
        <p:nvGrpSpPr>
          <p:cNvPr id="48" name="Skupina 47">
            <a:extLst>
              <a:ext uri="{FF2B5EF4-FFF2-40B4-BE49-F238E27FC236}">
                <a16:creationId xmlns:a16="http://schemas.microsoft.com/office/drawing/2014/main" id="{0CEFAA97-534C-4332-A9E0-668D1F89F580}"/>
              </a:ext>
            </a:extLst>
          </p:cNvPr>
          <p:cNvGrpSpPr/>
          <p:nvPr/>
        </p:nvGrpSpPr>
        <p:grpSpPr>
          <a:xfrm>
            <a:off x="1942587" y="3466327"/>
            <a:ext cx="955586" cy="1142743"/>
            <a:chOff x="4772699" y="4592594"/>
            <a:chExt cx="955586" cy="1142743"/>
          </a:xfrm>
        </p:grpSpPr>
        <p:sp>
          <p:nvSpPr>
            <p:cNvPr id="49" name="Obdélník 48">
              <a:extLst>
                <a:ext uri="{FF2B5EF4-FFF2-40B4-BE49-F238E27FC236}">
                  <a16:creationId xmlns:a16="http://schemas.microsoft.com/office/drawing/2014/main" id="{B76B53E3-143D-4AF6-B583-D737C8BBEFB0}"/>
                </a:ext>
              </a:extLst>
            </p:cNvPr>
            <p:cNvSpPr/>
            <p:nvPr/>
          </p:nvSpPr>
          <p:spPr>
            <a:xfrm>
              <a:off x="4772699" y="4812699"/>
              <a:ext cx="955586" cy="9226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5E32F26F-288C-4BD2-A41E-7CD2BE496C90}"/>
                </a:ext>
              </a:extLst>
            </p:cNvPr>
            <p:cNvSpPr txBox="1"/>
            <p:nvPr/>
          </p:nvSpPr>
          <p:spPr>
            <a:xfrm>
              <a:off x="5061979" y="4592594"/>
              <a:ext cx="37702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/>
                <a:t>,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7273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14" grpId="0" animBg="1"/>
      <p:bldP spid="3" grpId="0"/>
      <p:bldP spid="46" grpId="0"/>
    </p:bld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386</Words>
  <Application>Microsoft Office PowerPoint</Application>
  <PresentationFormat>Širokoúhlá obrazovka</PresentationFormat>
  <Paragraphs>333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Motiv Office</vt:lpstr>
      <vt:lpstr>Prezentace aplikace PowerPoint</vt:lpstr>
      <vt:lpstr>60 cm =        m</vt:lpstr>
      <vt:lpstr>0,05 km =</vt:lpstr>
      <vt:lpstr>320 dm =</vt:lpstr>
      <vt:lpstr>3 000 m =</vt:lpstr>
      <vt:lpstr>90 cm =        m</vt:lpstr>
      <vt:lpstr>2,2 t =            </vt:lpstr>
      <vt:lpstr>200 mg =        </vt:lpstr>
      <vt:lpstr>600 g =</vt:lpstr>
      <vt:lpstr>4,2 kg =            </vt:lpstr>
      <vt:lpstr>6 000 g =</vt:lpstr>
      <vt:lpstr>5 min =            </vt:lpstr>
      <vt:lpstr>180 s =</vt:lpstr>
      <vt:lpstr>45 min =            </vt:lpstr>
      <vt:lpstr>36 h =        </vt:lpstr>
      <vt:lpstr>2 d =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26</cp:revision>
  <dcterms:created xsi:type="dcterms:W3CDTF">2018-01-25T14:03:09Z</dcterms:created>
  <dcterms:modified xsi:type="dcterms:W3CDTF">2020-03-17T21:48:50Z</dcterms:modified>
</cp:coreProperties>
</file>