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ink/ink26.xml" ContentType="application/inkml+xml"/>
  <Override PartName="/ppt/ink/ink27.xml" ContentType="application/inkml+xml"/>
  <Override PartName="/ppt/ink/ink28.xml" ContentType="application/inkml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4" r:id="rId5"/>
    <p:sldId id="260" r:id="rId6"/>
    <p:sldId id="271" r:id="rId7"/>
    <p:sldId id="272" r:id="rId8"/>
    <p:sldId id="273" r:id="rId9"/>
    <p:sldId id="270" r:id="rId10"/>
    <p:sldId id="275" r:id="rId11"/>
    <p:sldId id="261" r:id="rId12"/>
    <p:sldId id="276" r:id="rId13"/>
    <p:sldId id="257" r:id="rId14"/>
    <p:sldId id="274" r:id="rId15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465" autoAdjust="0"/>
    <p:restoredTop sz="94660"/>
  </p:normalViewPr>
  <p:slideViewPr>
    <p:cSldViewPr snapToGrid="0">
      <p:cViewPr varScale="1">
        <p:scale>
          <a:sx n="72" d="100"/>
          <a:sy n="72" d="100"/>
        </p:scale>
        <p:origin x="72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1-20T13:05:51.614"/>
    </inkml:context>
    <inkml:brush xml:id="br0">
      <inkml:brushProperty name="width" value="0.1" units="cm"/>
      <inkml:brushProperty name="height" value="0.2" units="cm"/>
      <inkml:brushProperty name="tip" value="rectangle"/>
      <inkml:brushProperty name="rasterOp" value="maskPen"/>
      <inkml:brushProperty name="ignorePressure" value="1"/>
    </inkml:brush>
  </inkml:definitions>
  <inkml:trace contextRef="#ctx0" brushRef="#br0">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19:11.762"/>
    </inkml:context>
    <inkml:brush xml:id="br0">
      <inkml:brushProperty name="width" value="0.1" units="cm"/>
      <inkml:brushProperty name="height" value="0.1" units="cm"/>
      <inkml:brushProperty name="color" value="#66CC00"/>
      <inkml:brushProperty name="ignorePressure" value="1"/>
    </inkml:brush>
  </inkml:definitions>
  <inkml:trace contextRef="#ctx0" brushRef="#br0">0 1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2.377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1,'8'0,"1"7,1 3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3.23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1,'0'7,"7"10,3 1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4.562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0,'0'7,"0"17,0 4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4.975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1,'0'7,"0"2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5.44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17 1,'-7'0,"-2"0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6.057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0,'7'0,"3"0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6.507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1,'7'7,"9"9,10 3,0-2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7.082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1,'7'0,"10"0,9 7,0 3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7.776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8.44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9.569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09.08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0.35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1.055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1.472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1.97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1 1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4.447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0,'0'7,"7"10,2 2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5.41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18 0,'-8'0,"-1"0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6.23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17,'7'-7,"3"-3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7.583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0,'0'7,"0"10,0 2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7.990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8.656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9.60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0,'7'0,"10"0,2 0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0.383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1 1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1.44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2.136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2.839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1 1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3.53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0,'7'0,"10"7,31 3,28 6,2 1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4.074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1 1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4.855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17 0,'-7'0,"-3"0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5.344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5.97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6.64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1 1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8.37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29.225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17 1,'-7'0,"-2"0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0.30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2.026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1,'8'0,"2"0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2.514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3.230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3.850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0 0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2.714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3.123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13.810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1 1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4.56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29 1,'-14'0,"2"0,10 0,6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5.089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0 1,'0'7,"0"3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5.753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17 1,'-7'0,"-2"0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1:36.824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6:27.834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20:23.789"/>
    </inkml:context>
    <inkml:brush xml:id="br0">
      <inkml:brushProperty name="width" value="0.1" units="cm"/>
      <inkml:brushProperty name="height" value="0.1" units="cm"/>
      <inkml:brushProperty name="color" value="#66CC00"/>
      <inkml:brushProperty name="ignorePressure" value="1"/>
    </inkml:brush>
  </inkml:definitions>
  <inkml:trace contextRef="#ctx0" brushRef="#br0">3609 315,'-419'0,"475"2,-20-1,1 0,9-3,-37 1,-1 0,0 0,1-1,-1 0,0 0,0-1,0 0,0-1,-1 0,1 0,6-4,-17 29,-12 21,4-14,2 1,0 0,2 0,-3 27,10-55,0 1,0-1,0 0,-1 0,1 1,0-1,0 0,1 0,-1 1,0-1,0 0,1 0,-1 1,0-1,1 0,0 0,-1 0,1 0,-1 0,1 0,0 0,0 0,0 0,0 0,-1 0,1 0,0-1,0 1,1 0,-1-1,0 1,0-1,0 1,0-1,0 1,1-1,-1 0,0 0,0 1,1-1,-1 0,0 0,0 0,1 0,-1-1,0 1,1 0,2 0,-1 0,1 0,-1 1,1-1,-1 1,1 0,-1 0,0 0,2 1,-2-1,0 1,-1-1,1 1,0 0,0 0,-1 0,1 0,-1 0,1 0,-1 1,0-1,0 1,0 0,-1-1,-1 1,1 0,-1 0,0 0,1 0,-1 0,-1 0,1 0,0 0,-1-1,1 1,-1 0,0 0,0 0,-1 1,0 2,1-1,-1 0,-1 0,1 1,-1-2,0 1,0 0,-1 0,1-1,-1 0,0 0,0 0,0 0,-4 2,1-2,-1 0,0 0,-1 0,1-1,0 0,-1-1,0 0,0 0,-1-1,-3 2,-9 0,1 1,0 1,-11 4,25-6,0 0,0 1,0-1,0 1,0 1,1-1,-1 1,1 1,0-1,1 1,-3 3,-24 32,17-22,0 0,-1 0,-12 9,21-22,0-1,-1 1,0-1,0 0,0-1,0 0,-1 0,1-1,-1 0,0-1,-6 2,11-3,-9 1,-1 0,1 0,-1-1,-2-1,14 0,0 0,1 0,-1-1,0 1,0 0,0-1,0 1,1-1,-1 0,0 0,0 0,1 1,-1-1,0-1,1 1,1 0,-1 0,1 1,-1-1,1 0,-1 0,1 0,0 0,-1 0,1 0,0 0,0 0,0 0,0 0,0 0,0 0,0 0,0 0,0 0,0 0,1 0,-1 1,0-1,1 0,-1 0,0 0,1 0,0 0,21-39,-18 35,0-1,0 0,-1 0,0 0,0 0,0 0,0-1,-1 0,0 1,-1-1,1 0,-1 0,-1 0,1 0,-1 1,-1-2,0 6,0-1,-1 1,1-1,-1 1,0-1,0 1,0 0,0 0,0 0,0 0,0 0,-1 0,1 1,-1-1,0 1,1 0,-1 0,0 0,0 0,1 0,-1 0,0 1,0-1,0 1,-2 0,-15-2,-1 1,1 0,-8 2,23-1,-67 7,0 3,-53 15,69-14,51-9,-1-1,1 0,0-1,-1 1,1-1,0 0,-1 0,1-1,0 0,-1 1,-4-3,9 2,-1 0,0 0,1 0,-1-1,1 1,-1 0,1-1,0 1,-1-1,1 0,0 1,0-1,0 0,0 0,1 1,-1-1,0 0,1 0,-1 0,1 0,0 0,-1 0,1 0,0 0,0 0,1 0,-1 0,0 0,0 0,1 0,0-1,4-22,2 1,0-1,2 1,0 1,2 0,0 0,2 1,7-10,-15 26,1-1,0 1,0 0,1 1,0-1,0 1,0 0,1 1,-1 0,1 0,0 1,0 0,0 0,1 1,-1 0,1 0,7 0,22-1,0 1,-1 2,24 3,-9-1,-32-1,2-1,0 0,0 2,0 1,-1 1,11 3,-27-6,0 1,0 0,1 0,-1 0,-1 1,1 0,0 0,-1 0,1 0,-1 1,0 0,0 0,0 0,-1 0,1 1,-1-1,0 1,-1 0,1 0,-1 0,0 0,0 0,1 6,0-1,-1 1,0 0,-1 0,0 0,-1-1,0 1,-1 0,0 0,-1 0,2-7,-1 1,-1-1,1 0,0 0,-1 0,0 0,0 0,0-1,0 1,-1-1,1 1,-1-1,0 0,0 0,0 0,-1 0,1-1,-1 1,1-1,-1 0,0 0,0 0,0 0,-2 0,-23 5,-1-2,0-1,0-1,-1-1,-8-2,-54 4,41 2,37-3,0-1,0 0,0-1,0 0,0-1,0-1,0 0,0-2,0 1,1-2,-4-1,14 3,0-1,0 1,0 0,0 0,0 1,-1-1,1 1,0 0,-1 0,1 1,-1-1,1 1,-1 0,1 0,-1 0,1 1,-1 0,1 0,-1 0,1 0,0 0,0 1,0 0,-1 0,-1 2,-6 1,-1 1,1-2,-1 0,0 0,0-1,-1-1,1 0,-1-1,-112 1,28-2,87 1,-1 1,1 1,0-1,0 2,0 0,0 0,1 1,-1 0,1 0,1 2,-1-1,-1 3,-6 4,2 0,0 1,0 1,1 1,1 0,-3 6,14-20,0 0,1 0,0 0,-1 1,1-1,0 0,0 0,0 1,0-1,0 0,1 1,-1-1,1 1,0-1,-1 1,1-1,0 1,1-1,-1 1,0 0,1-3,-1 1,0 0,1-1,-1 1,1-1,-1 1,1 0,-1-1,1 1,0-1,-1 0,1 1,0-1,-1 1,1-1,0 0,-1 0,1 1,0-1,0 0,-1 0,1 0,0 0,31-5,12-14,0-1,15-12,56-27,-43 27,2 3,0 4,2 2,33-3,-104 25,-1 0,1 0,-1 1,1-1,-1 1,1 0,-1 0,1 1,0 0,-1-1,0 2,1-1,-1 0,1 1,-1 0,0 0,0 0,0 0,0 1,1 0,-2 1,1 1,-1-1,0 0,0 1,-1 0,1 0,-1 0,0 0,-1 0,1 0,-1 0,0 1,0-1,0 0,-1 1,0 2,-1 65,1-69,-1 1,1 0,-1 0,-1-1,1 1,0-1,-1 1,0-1,0 1,-1-1,1 0,-1 0,-2 2,4-5,0 0,0-1,0 1,0-1,0 1,0-1,0 1,0-1,-1 0,1 1,0-1,0 0,0 0,-1 0,1 0,0 0,0 0,0-1,0 1,-1 0,1 0,0-1,0 1,0-1,0 1,0-1,0 0,0 1,0-1,0 0,0 0,0 0,-35-32,25 22,-2 0,0 0,0 1,-1 0,-1 1,-14-7,22 13,0 0,0 0,0 1,-1 0,1 1,-1-1,1 1,-1 1,0-1,1 1,-1 1,1-1,-1 1,-4 2,-13 4,0 1,1 2,0 0,0 1,1 2,-12 9,-14 12,1 2,-12 14,58-48,0-1,0 0,0 1,0-1,1 1,-1 0,0-1,1 1,0 0,-1 0,1 0,0 0,0 0,0 1,0-1,0 0,0 0,1 1,-1-1,1 0,0 1,0-1,-1 1,1-1,1 0,-1 1,0-1,1 1,1 1,0-1,1 1,0 0,0-1,0 1,0-1,0 0,1 0,0 0,-1 0,1-1,0 0,0 1,3 0,26 11,1 0,1-2,0-2,1-1,0-2,35 2,61 15,-124-23,1 1,-1 0,0 1,0 0,0 0,0 0,0 1,0 1,5 3,-13-8,0 1,1-1,-1 0,1 0,-1 1,0-1,1 0,-1 1,0-1,1 1,-1-1,0 0,0 1,1-1,-1 1,0-1,0 1,0-1,1 1,-1-1,0 1,0-1,0 1,0-1,0 1,0-1,0 1,0-1,0 1,0-1,-1 0,1 1,0-1,0 1,0-1,-1 1,1-1,0 1,0-1,-1 0,1 1,-24 10,-34-3,1-4,0-3,-1-2,1-2,0-4,0-1,0-4,-13-5,62 15,-2-2,-1 1,0 0,0 0,0 2,0-1,0 1,-1 1,10 0,-1 0,1 1,-1-1,1 1,-1 0,1-1,0 1,0 0,-1 0,1 1,0-1,0 0,0 1,0-1,0 1,0 0,0 0,1-1,-1 1,1 0,-1 1,1-1,0 0,0 0,0 0,0 1,0-1,0 1,1-1,-1 0,1 1,0-1,-1 3,-2 21,1-1,2 1,0-1,1 1,2 0,0-1,4 10,-3-26,0 1,1-1,0-1,0 1,1-1,0 0,0 0,1 0,0-1,0 0,1 0,0-1,0 0,0-1,1 0,0 0,0 0,8 2,18 7,1-1,0-2,0-1,15 0,-49-9,29 5,0-1,0-2,10 0,-35-3,1 1,-1-2,0 1,1 0,-1-1,0 0,0-1,0 0,0 0,0 0,0 0,0-1,-1 0,1 0,-1-1,0 1,0-1,0 0,1-2,-5 5,0 0,0 0,0 0,0 0,0 0,0-1,0 1,-1 0,1-1,-1 1,1 0,-1-1,1 1,-1-1,0 1,1-1,-1 1,0 0,0-1,0 1,0-1,0 1,-1-1,1 1,0-1,-1 1,1-1,-1 1,0 0,1-1,-1 1,0 0,0 0,1-1,-1 1,0 0,0 0,-1 0,1 0,0 0,0 0,0 1,-1-1,0 0,-5-3,0 0,-1 1,1 0,-1 1,0-1,0 1,-7 0,-82-7,1 4,-1 4,-14 5,-123-1,-302-33,518 29,-1 1,1 1,-1 0,1 1,0 1,0 1,-2 1,16-3,-1-1,1 1,0 0,0 1,0-1,0 0,0 1,0 0,0 0,1 0,0 1,0-1,0 1,0 0,0-1,1 1,-1 0,1 1,0-1,0 0,1 1,-1-1,1 1,0-1,0 1,1 0,0-1,-1 5,1-3,0 0,0 0,0 0,1 0,0 0,0 0,1 0,-1 0,1 0,0 0,1-1,0 1,-1-1,2 1,-1-1,1 0,-1-1,2 1,-1-1,0 1,1-1,0 0,-1-1,5 3,-2-2,0-1,1 0,-1 0,1-1,-1 0,1 0,0-1,0 0,-1 0,1-1,0 0,0 0,0-1,0 0,-1-1,1 1,0-1,6-3,4-4,0 0,-1-1,0-1,0 0,-2-2,1 0,-1 0,-1-1,7-10,-18 21,-2 1,1 0,-1 1,1-1,-1 0,1 1,0-1,0 1,0 0,-1 0,1-1,1 1,-1 0,0 1,0-1,0 0,1 0,-2 2,1 0,-1 0,0 0,0 0,-1 0,1 0,0 0,0 0,0 0,-1 0,1 1,0-1,-1 0,1 0,-1 1,0-1,1 0,-1 1,0-1,0 1,0-1,0 0,0 1,0-1,0 0,0 1,-1-1,1 70,-1-53,0-1,2 1,0 0,1 0,0-1,1 0,2 1,1 3,-5-18,1 0,-1 0,1 1,0-1,0 0,1-1,-1 1,1 0,-1-1,1 1,0-1,0 0,0 0,0 0,0 0,1-1,-1 1,0-1,1 0,-1 0,1 0,-1 0,1-1,0 1,-1-1,2 0,13 0,-1 0,0-2,1 0,-1-1,0-1,-8 3,44-13,0-2,-1-2,0-3,40-22,28-12,-112 51,-1 1,1 0,0 0,0 1,0 0,0 0,1 1,-1 0,0 1,9 0,-14 1,0 0,0 0,0 0,0 0,0 0,0 1,-1 0,1-1,0 1,-1 0,1 0,-1 1,0-1,1 0,-1 1,0-1,-1 1,1 0,0 0,-1-1,1 1,-1 0,0 0,0 1,0-1,-1 0,1 0,-1 1,2 5,-1 0,0 0,0 1,-1-1,0 0,-1 0,0 1,-2 7,-23 76,10-44,8-18,6-18,-1 0,-1-1,0 1,-1-1,0 0,0 0,-2-1,1 0,-3 3,8-13,0 0,0 1,-1-1,1 0,0 0,0 0,-1 0,1 0,0 0,-1-1,1 1,-1 0,1-1,-1 1,0-1,1 1,-1-1,1 0,-1 0,0 0,1 0,-1 0,0 0,1 0,-1 0,1-1,-1 1,1-1,-1 1,0-1,1 0,0 1,-1-1,1 0,-1 0,1 0,0 0,0 0,0 0,-1 0,1-1,0 0,-9-9,0-1,1 0,1 0,-6-12,-1 0,6 10,-1 1,-1 0,0 1,0 0,-1 0,0 2,-1-1,-1 1,1 1,-2 1,1 0,-1 1,0 0,-1 1,1 1,-1 0,0 1,-13-1,-22 2,1 2,0 2,-1 2,1 3,0 1,1 3,-1 2,2 2,0 2,-15 9,32-8,31-17,-1 1,1-1,0 0,-1 0,1 0,0 0,0 0,-1 1,1-1,0 0,0 0,0 0,-1 1,1-1,0 0,0 0,0 1,0-1,0 0,-1 0,1 1,0-1,0 0,0 1,0-1,0 0,0 0,0 1,0-1,0 0,0 1,0-1,0 0,0 0,0 1,0-1,1 0,-1 1,0-1,0 0,0 0,0 1,0-1,1 0,-1 0,0 0,0 1,0-1,1 0,-1 0,0 0,0 1,1-1,-1 0,0 0,0 0,1 0,-1 0,0 0,1 0,-1 0,21 5,-20-5,85 6,0-4,63-7,10 0,-86 5,303-8,-285 2,0-5,-1-3,0-4,-58 9,-47 10,-51 12,19 4,1 2,0 2,2 2,0 2,-9 9,28-17,2 0,0 2,1 1,2 0,0 2,0 0,2 1,1 1,-9 19,-30 64,4 2,-17 64,65-161,2-6,0 1,0-1,-1 0,1 0,-1 0,-1 0,1-1,-1 1,-2 2,5-8,1 0,0 1,-1-1,1 0,-1 0,1 0,0 0,-1 0,1 0,-1 0,1 0,0 0,-1 0,1 0,-1 0,1 0,-1 0,1 0,0 0,-1 0,1 0,0 0,-1-1,1 1,-1 0,1 0,0 0,-1-1,1 1,0 0,0-1,-1 1,1 0,0-1,0 1,-1 0,1-1,0 1,-11-18,9 13,-8-11,1-2,-2 1,0 1,0 0,-6-5,12 16,-1 0,1 0,-1 0,0 1,0 0,0 0,0 1,-1-1,1 1,-1 1,0-1,0 1,0 1,-1-1,-87-19,-7-7,50 14,17 7,-1 0,0 3,0 1,-12 1,-23-1,56 0,-1 0,1 0,0-1,0-1,1-1,-1-1,0 1,1 1,0 0,-1 0,0 2,-11-2,25 5,0 0,1 0,-1-1,0 1,0 0,1 0,-1 0,0 0,1 1,-1-1,0 0,1 0,-1 0,0 0,1 1,-1-1,0 0,1 1,-1-1,1 1,-1-1,0 0,1 1,-1-1,1 1,-1-1,1 1,0 0,-1-1,1 1,0 0,2 23,27 34,-23-48,10 19,1-2,1 0,2-1,0-1,2 0,0-2,2-1,20 15,-27-24,2-1,-1-1,1 0,1-2,0 0,0-1,0-1,1-1,0-1,1-1,-1-1,1-1,15 0,31-6,0-2,0-4,-1-2,40-15,-63 16,-34 9,0 0,1 0,-1 1,0 0,1 1,-1 0,1 0,-1 1,1 1,5 1,-3 2,0-1,0 2,-1 0,1 0,-2 1,1 1,7 6,-7-6,-1 1,0 0,0 1,-1 0,0 0,-1 1,0 1,-1-1,0 1,-1 1,0 0,-1 0,0 0,-1 0,-1 1,0 0,-1 0,0 0,-1 0,-1 0,0 14,-1-13,2 58,-7 72,2-121,-1 1,0-1,-2 0,-1-1,-1 1,-1-1,-11 20,-6 2,-3-2,-2-1,-1-1,-2-2,-2-1,-1-2,-2-1,-1-3,-2-1,-44 25,75-49,0 0,-1-1,1 0,-1-1,0-1,-1 0,9-3,1 0,-1 0,0-1,1 0,-1 0,0 0,1 0,-1-1,1 1,-1-1,0 0,1 0,-1 0,1-1,0 1,-1-1,1 1,0-1,0 0,0-1,0 1,0-1,-6-5,0 1,-1 0,1 1,-1 0,-1 1,1 0,-1 0,0 1,0 1,0 0,0 0,-1 1,1 1,-1-1,1 2,-1 0,1 0,-1 1,1 1,-9 1,-11 5,0 2,1 0,0 2,1 1,0 2,-24 16,-105 65,151-92,0 0,1 1,0 0,0 0,0 1,1 0,0 0,4-6,1 1,-1-1,1 1,0 0,-1-1,1 1,0-1,-1 1,1 0,0-1,0 1,-1 0,1-1,0 1,0 0,0-1,0 1,0 0,0 0,0-1,0 1,0 0,1-1,-1 1,0 0,0-1,1 1,-1 0,0-1,1 1,-1-1,0 1,1-1,-1 1,1 0,-1-1,1 0,-1 1,1-1,-1 1,1-1,0 0,-1 1,1-1,0 0,-1 0,1 1,0-1,8 2,-1-1,0 0,1 0,-1-1,1 0,-1 0,1-1,-1 0,0-1,4-1,94-27,-101 29,60-21,-1-3,-1-2,-2-4,-1-2,-1-2,-2-3,-2-3,9-10,-53 42,0 0,-1-1,0 0,-1-1,0 0,-1 0,0-1,-1 0,0 0,0-4,-6 14,0 1,0-1,-1 1,1-1,-1 0,0 0,1 1,-1-1,0 0,0 1,0-1,0 0,0 0,-1 1,1-1,0 0,-1 1,1-1,-1 0,0 1,1-1,-2 0,1 1,0 0,-1 0,1 0,0 0,-1 0,1 0,0 1,-1-1,1 1,-1-1,0 1,1-1,-1 1,1 0,-1 0,1 0,-1 0,0 0,-1 0,-3 1,-1 0,0 1,0-1,1 1,-1 1,1-1,-1 1,1 0,0 1,-5 3,-19 20,1 2,2 1,1 0,-7 14,-15 16,11-11,27-34,-1 0,0-1,-1 0,0-1,-1 0,-1-1,0 0,0-2,-9 6,21-15,-1 0,1-1,0 1,0 0,-1-1,1 1,0-1,-1 0,1 0,-1 0,1 0,0 0,-1 0,1-1,-1 1,1-1,0 0,0 1,-1-1,1 0,-2-1,-3-3,1 0,-1 0,1 0,0-1,-4-4,-18-15,28 24,-1 0,0 1,0-1,0 1,1-1,-1 1,0 0,0-1,0 1,0 0,0 0,0-1,0 1,0 0,0 0,1 0,-1 0,0 0,0 0,0 0,0 1,0-1,0 0,0 0,0 1,0-1,1 1,-1-1,0 1,0-1,0 1,1-1,-1 1,0 0,1-1,-1 1,0 0,1-1,-1 1,1 0,-1 0,1 0,0 0,-1 0,1-1,0 1,-1 0,1 0,0 0,0 0,0 0,-8 54,8-53,1 28,1 1,1 0,2-1,5 19,-1-7,-2 1,-2 6,0 34,-5 1,-3 4,0-49,-2 1,-1-1,-3 0,-1-1,-7 19,7-29,9-23,0 0,0 0,0 0,-1 0,0 0,0 0,0-1,-1 1,1-1,-1 1,0-1,-1 0,1 0,-1-1,1 1,-1-1,0 0,0 0,-1 0,1 0,-1 0,-33 10,-1-1,-17 1,54-12,-1-1,0 0,0 0,1 0,-1 0,0-1,0 1,1-1,-1 1,0-1,1 0,-1 0,1 0,-1-1,1 1,-1 0,1-1,0 0,0 1,0-1,0 0,0 0,0-1,0 1,0 0,0 0,0 0,0 0,-1 0,1 0,0 1,-1-1,1 1,-1 0,0 0,1 0,-1 0,0 0,0 1,1-1,-1 1,0-1,0 1,0 0,0 0,1 1,-1-1,-1 1,-14 5,0 1,1 2,0-1,0 2,1 0,1 1,-1 1,-32 21,-195 133,238-162,-1 0,1-1,-1 0,0-1,0 1,0-1,0 0,-1 0,1-1,0 0,-1 0,1-1,-3 1,7-2,0 1,-1-1,1 0,0 0,-1 0,1 0,0 0,0 0,0 0,0-1,0 1,0-1,0 0,1 1,-1-1,0 0,1 0,0 0,-1 0,1 0,0-1,0 1,0 0,0 0,1-1,-1 1,0-1,1 1,0 0,0-1,-1 1,2-1,-1 0,-1-6,1 1,1-1,-1 1,1 0,1 0,0-1,0 1,0 0,1 0,0 1,1-1,0 1,0-1,0 1,1 0,0 1,5-6,-4 5,1 0,0 1,1-1,-1 1,1 1,1-1,-1 1,1 1,0 0,0 0,0 0,0 1,1 1,-1 0,1 0,13 0,0 1,0 1,0 1,0 1,-1 1,1 1,-1 1,1 1,-1 1,-1 1,0 1,0 1,-1 1,15 10,-32-20,-1 0,0 0,0 0,0 1,0-1,-1 1,1-1,0 1,-1 0,1-1,-1 1,1 0,-1 0,0 0,0 0,0 1,0-1,0 0,0 2,-1 0,0 0,0-1,-1 1,0 0,1-1,-1 1,-1 0,1-1,0 0,-1 2,-8 22,-5 18,-1 6,1 0,-5 46,17-82,1 0,1 0,1-1,0 1,1 0,1 0,0-1,0 1,2-1,0 0,1 0,4 9,-5-16,0 0,1 0,0-1,0 0,1 0,0 0,0 0,0-1,0 0,1-1,0 1,0-1,0-1,1 1,-1-1,1 0,0-1,0 0,0 0,2-1,15 4,0-3,0 0,0-1,1-1,-1-2,4-1,-7 0,-1-1,0-1,0-1,-1-1,0-1,16-8,18-13,33-24,-39 22,96-63,-4-7,-5-6,-5-5,-57 42</inkml:trace>
  <inkml:trace contextRef="#ctx0" brushRef="#br0" timeOffset="1">3364 2433,'14'-100,"-4"27,-1-28,-7-33,-3 63,4 1,5-22,-5 69,1 0,2 0,0 1,1 0,1 0,1 1,1 0,1 1,2-1,-2 4,0 0,-1 0,-1 0,0-2,-2 1,0-1,-1 0,2-12,-4 9,1 1,1-1,2 1,0 0,0 0,2 1,1 1,0-1,5-4,23-26,1 1,27-23,-22 23,-40 44,0-1,0 0,0 0,-1 0,0 0,0-1,-1 0,2-4,-5 10,0 0,1 0,-1 0,0 0,0 1,0-1,0 0,0 0,0 0,0 0,0 0,0 0,0 0,-1 0,1 0,0 1,-1-1,1 0,0 0,-1 0,1 1,-1-1,1 0,-1 0,0 1,0-1,-1 0,0-1,0 1,-1 0,1 0,-1 1,1-1,-1 0,1 1,-1 0,1-1,-1 1,1 0,-1 0,-2 1,-24 3,0 1,0 1,1 2,-1 0,2 2,-1 2,-14 8,-54 20,96-40,0 0,-1 1,1-1,0 0,-1 0,1 0,0 1,-1-1,1 0,-1 0,1 0,0 0,-1 0,1 0,-1 0,1 0,0 0,-1 0,1 0,-1 0,1 0,0 0,-1 0,1 0,0 0,-1 0,1-1,-1 1,1 0,0 0,-1 0,1-1,0 1,5-13,25-22,-25 29,14-16,-1-1,-1 0,-1-1,-1-1,-1-1,-1 0,-2 0,5-17,-14 30,-1 1,0-1,-1 0,0 0,-1 0,-1 0,0 1,0-1,-1 1,-1-1,0 1,-6-11,-14-62,18 45,3 0,1-18,2 35,-1-1,0 0,-2 1,-1-1,0 1,-2 0,-1 0,-2-2,6 18,-1 1,0 0,-1 0,1 1,-1 0,0-1,-1 1,1 1,-1-1,0 1,0 0,0 1,-6-3,7 3,0 1,0 0,1 0,-1 0,0 0,-1 1,1 0,0 0,0 1,-1 0,1-1,0 2,0-1,-1 0,1 1,0 0,0 1,-5 1,9-3,-1 0,1 1,0 0,-1-1,1 1,0 0,0 0,-1-1,1 1,0 0,0 0,0 0,0 0,0 1,0-1,0 0,0 0,1 1,-1-1,0 0,1 1,-1-1,1 2,0-2,0 0,1 1,-1-1,0 0,1 1,-1-1,1 0,0 0,0 1,-1-1,1 0,0 0,0 0,0 0,0 0,0 0,0 0,0-1,0 1,1 0,6 4,0 0,1-1,-1 0,1-1,0 0,0 0,0-1,26 5,-6-1,-1 1,0 1,15 6,-33-9,0-1,-1 1,1 1,-1 0,0 0,-1 1,1 0,-1 1,-1 0,1 0,3 6,0 3,0 0,-1 1,-1 0,-1 1,0 0,-1 0,-1 1,-1 0,1 13,3 32,-4-1,-2 27,7 77,-10-165,0-1,0 1,1 0,-1 0,1 0,-1 0,1 0,0 0,0-1,0 1,1 0,-1-1,1 1,-1-1,1 1,0-1,0 0,0 0,0 1,1-1,1-1,-1 0,1 0,0 0,-1-1,1 0,-1 0,1 0,0 0,-1-1,1 1,0-1,-1 0,1 0,-1 0,0 0,1-1,0 0,42-17,0-3,5-5,73-35,-115 59,-1-1,1 2,0-1,-1 1,1 1,0-1,2 2,-10-1,0 1,1 0,-1 0,1 0,-1 0,1 1,-1-1,0 0,1 0,-1 1,0-1,1 1,-1-1,0 1,0 0,1 0,-1-1,0 1,0 0,0 0,0 0,0 0,0 0,0 0,0 0,-1 1,1-1,0 0,-1 0,1 1,-1-1,1 0,-1 1,1-1,-1 1,0-1,0 0,0 1,0-1,0 1,0-1,0 0,0 1,-1-1,1 1,0-1,-1 0,-3 22,-2-1,0 0,-3 5,6-18,-1 0,0-1,0 1,0-1,-1 1,-1-1,1-1,-1 1,-1 0,6-8,1 0,0 1,-1-1,1 0,-1 1,1-1,0 0,-1 0,1 0,-1 1,1-1,-1 0,1 0,-1 0,1 0,-1 0,1 0,-1 0,1 0,-1 0,1 0,-1 0,1 0,-1 0,1 0,-1 0,1-1,-1 1,1 0,-1 0,1-1,0 1,-1 0,1-1,-1 1,1 0,0-1,-1 1,1 0,0-1,0 1,-1-1,1 1,0-1,0 1,0 0,-1-1,1 1,0-1,0 1,0-1,0 1,0-1,0 1,0-1,0 0,-6-31,6 32,-1-29,2 1,0 0,2-1,1 1,1 0,1 1,10-26,-31 82,-9 29,-1 35,3 0,-3 49,18-82,2 1,3-1,3 1,5 32,-6-90,0 0,1 0,-1 1,1-1,0 0,0 0,0 0,0 0,1 0,-1-1,1 1,-1 0,1-1,0 1,0-1,0 1,1-1,-1 0,0 0,1 0,0 0,-1 0,1-1,0 1,0-1,0 0,0 0,0 0,0 0,0 0,0-1,7 1,1 0,-1-1,0 0,0-1,0 0,0-1,0 0,0 0,0-1,0 0,54-22,-1-3,-2-2,-1-4,-1-1,18-17,-50 32,-1-1,11-11,-34 29,1-1,-1 1,1-1,-1 0,0 0,0 0,-1 0,1 0,-1-1,0 0,-2 5,0-1,0 1,0-1,0 1,0-1,0 1,0-1,0 1,0 0,0-1,0 1,0-1,0 1,0-1,-1 1,1-1,0 1,0 0,0-1,-1 1,1 0,0-1,-1 1,1 0,0-1,-1 1,1 0,-1 0,1-1,0 1,-1 0,1 0,-1 0,1-1,-34 0,-15 12,2 2,0 1,0 3,-36 19,68-29,-269 120,-215 133,478-248,4-3,0 0,1 1,0 1,0 0,1 1,1 1,0 1,-6 6,20-20,-1 1,1-1,-1 1,1-1,-1 1,1-1,0 1,-1-1,1 1,0 0,-1-1,1 1,0-1,-1 1,1 0,0-1,0 1,0 0,0-1,0 1,0 0,0-1,0 1,0 0,0 0,0-1,0 1,0 0,1-1,-1 1,0-1,0 1,1 0,-1-1,0 1,1-1,-1 1,1-1,-1 1,1-1,-1 1,1-1,-1 1,1-1,-1 0,1 1,0-1,-1 0,1 1,-1-1,1 0,0 0,-1 0,1 0,0 0,-1 1,1-1,0 0,43-2,-4-8,-1-2,-1-2,0-1,-1-2,13-9,1 0,1 3,43-13,-78 31,0 1,0 0,0 1,1 1,0 1,-1 0,1 1,0 1,-1 1,18 3,-31-4,1 0,0 0,-1 0,1 1,-1 0,1 0,-1 0,0 0,0 1,0 0,0 0,0 0,-1 0,1 0,-1 1,0-1,0 1,0 0,-1 0,1 0,-1 0,0 1,0-1,0 1,-1-1,0 1,0 0,0-1,0 1,-1 0,1 0,-1-1,-1 5,-1 14,-1 0,-1-1,-1 1,-1-1,-1 0,-5 10,-57 192,64-206,4-16,0-1,0 1,1 0,-1 0,1 0,-1 0,1 0,0 0,0 0,0 0,0 0,0 0,1 0,-1 0,0 0,1 0,0 0,-1 0,1 0,0 0,0-1,0 1,0 0,0 0,1-1,-1 1,0-1,1 1,-1-1,1 0,-1 0,1 1,0-1,0 0,-1-1,1 1,0 0,0 0,0-1,0 1,0-1,0 1,11 1,-1-1,1 0,0 0,0-2,-1 1,5-2,-5 1,-1 0,1-1,-1-1,0 0,1 0,-2-1,1-1,0 0,-1 0,0-1,0 0,-1 0,4-4,-5 3,-1 0,-1 0,1-1,-1 0,-1 0,1-1,-1 1,-1-1,0 0,0 0,0-1,-1 1,-1-1,0 1,1-8,-3 16,1 0,-1 0,0 0,0 0,1 0,-1 0,0 0,0 0,0 0,0 0,0 0,0 0,0 0,0 0,-1 0,1 0,0 0,-1 1,1-1,0 0,-1 0,1 0,-1 0,1 0,-1 1,0-1,1 0,-1 0,0 1,0-1,1 0,-1 1,-1-1,0 1,-1 0,1 0,0 0,0 0,-1 1,1-1,0 1,0-1,-1 1,1 0,0 0,0 0,0 0,-1 1,-16 10,1 1,0 1,-2 2,17-13,-116 111,86-79,-2-1,-1-2,-39 27,60-52,13-9,18-21,45-48,75-95,-115 138,-2-1,-1-1,-1-1,-1 0,-1-4,-8 16,-1 0,-1 0,0-7,-3 19,-1 0,0 0,-1 0,0 0,0-1,0 1,-1 0,0 0,-1 0,0-2,2 8,-1 0,1 0,-1 0,1 0,-1 0,1 0,-1 1,0-1,1 0,-1 0,0 0,0 1,1-1,-1 0,0 1,0-1,0 1,0-1,0 1,0-1,0 1,0 0,0-1,0 1,0 0,0 0,0 0,0 0,0 0,0 0,0 0,0 0,0 0,0 1,-1-1,1 0,0 1,0-1,1 0,-1 1,0 0,0-1,0 1,0-1,0 1,1 0,-1 0,-1 0,-45 43,41-38,-479 511,455-488,17-17,0 1,1 0,0 1,1 0,0 1,-1 3,12-17,-1 0,1 0,-1-1,1 1,0 0,-1 0,1 0,0-1,0 1,-1 0,1 0,0 0,0 0,0 0,0-1,0 1,0 0,1 0,-1 0,0 0,0 0,1-1,-1 1,0 0,1 0,-1 0,1-1,-1 1,1 0,-1-1,1 1,-1 0,1-1,0 1,-1-1,1 1,0-1,-1 1,1-1,0 0,0 1,0-1,-1 0,1 1,0-1,0 0,0 0,0 0,0 0,0 0,-1 0,1 0,0 0,0 0,0 0,9 0,-1-1,1 0,-1 0,0-1,4-1,47-14,-2-2,53-25,113-64,-201 96,82-44,-62 31,1 2,1 2,0 2,19-4,-60 22,-1 0,1 0,-1 0,1 1,-1-1,1 1,0 0,-1 0,1 0,-1 1,1-1,0 1,-1 0,1 0,-1 0,0 0,1 1,-1 0,0-1,0 1,0 0,0 0,0 1,0-1,-1 1,1-1,-1 1,0 0,1 0,24 22,5-12,-31-13,0 1,-1-1,1 0,-1 1,1-1,0 0,-1 0,1 0,0 1,-1-1,1 0,0 0,0 0,-1 0,1 0,0 0,-1-1,1 1,0 0,-1 0,1 0,0-1,-1 1,1 0,0-1,-1 1,1 0,-1-1,1 1,-1-1,1 1,-1-1,1 1,-1-1,1 1,-1-1,0 0,1 1,-1-1,0 1,0-1,1 0,-1 0,-2-1,-1-1,1 0,-1 1,0 0,0 0,0-1,0 2,0-1,0 0,0 1,0-1,-1 1,1 0,-2 0,-16-9,14 4,0-1,1 1,0-1,0-1,1 1,-1-1,2 0,-1 0,1-1,0 1,1-1,0 0,0 0,0-6,-12-29,8 27,-2-4,1-1,0 0,2 0,1 0,-1-8,6 29,0-1,0 1,0-1,0 0,0 1,0-1,1 1,-1-1,0 1,1-1,0 0,-1 1,1 0,0-1,-1 1,1-1,0 1,0 0,0 0,0 0,1-1,-1 1,0 0,0 0,1 0,-1 1,0-1,1 0,-1 0,1 1,-1-1,1 1,-1 0,1-1,0 1,-1 0,1 0,-1 0,1 0,0 0,-1 0,2 0,12 1,-1 0,1 1,-1 1,10 3,-10-3,-9-2,-1 0,0 0,0 0,0 1,0-1,0 1,0 0,-1 1,1-1,-1 0,1 1,-1 0,0 0,0 0,0 0,0 0,-1 1,1-1,-1 1,0 0,0 0,0-1,0 1,-1 1,0-1,0 0,0 0,0 0,-1 1,1-1,-1 2,0 10,-1 0,0 0,-1 0,-1 0,0-1,-1 1,-6 13,-17 38,-4-2,-2 0,-28 39,9-16,-12 35,59-114,1 1,0-1,0 1,1 1,1-1,-2 10,4-18,0-1,0 0,0 1,0-1,0 1,0-1,0 1,1-1,-1 1,1-1,-1 0,1 1,0-1,-1 0,1 0,0 1,0-1,0 0,0 0,0 1,1-1,0 0,1 0,-1 0,0 0,0 0,1 0,-1-1,0 1,1-1,-1 0,1 1,-1-1,0 0,1 0,-1-1,3 1,20-4,-1-1,0-2,0 0,0-1,-1-1,0-1,14-9,46-29,27-23,-36 22,-51 34,-17 10,1 0,0 0,0 1,0 0,1 0,0 0,0 1,0 1,0-1,3 0,-10 4,-1-1,1 0,0 0,-1 0,1 0,-1 1,1-1,0 0,-1 1,1-1,-1 0,1 1,-1-1,1 1,-1-1,1 1,-1-1,0 1,1-1,-1 1,1-1,-1 1,0-1,0 1,1 0,-1-1,0 1,0 0,0-1,0 1,0-1,0 1,0 0,0-1,0 1,0 0,0-1,0 1,0 0,-1-1,1 1,0-1,0 1,-1 0,-11 33,-41 52,41-70,0 1,2 0,0 0,1 1,1 1,0 0,-1 9,8-26,1-1,-1 0,1 0,0 1,0-1,0 0,-1 1,1-1,0 0,1 1,-1-1,0 0,0 1,1-1,-1 0,0 0,1 1,-1-1,1 0,0 0,-1 0,1 0,0 0,0 0,0 1,2-1,-1 0,0 0,0 0,0 0,1 0,-1-1,0 1,1-1,-1 1,1-1,-1 0,0 0,1 0,0-1,13 0,0-1,-1-1,1 0,-1-2,0 1,0-2,6-3,101-55,-72 36,252-125,-299 152,-1 0,1-1,-1 1,0 0,1-1,-1 0,0 1,0-1,0 0,0 0,0 0,-1 0,1 0,-1-1,1 1,-1 0,0-1,1 0,-2 0,1 1,-1 0,0 0,0 0,0-1,0 1,-1 0,1 0,0 0,-1 0,1 0,-1 0,0-1,0 2,0-1,0 0,0 0,-1 0,-6-9,0 1,-1 1,-1-1,1 2,-1-1,-8-3,0-2,2 0,0 1,-2 1,1 0,-2 2,1 0,-1 1,-1 1,-3-1,20 8,1 1,-1-1,0 1,0-1,0 1,1 0,-1 0,0 1,0-1,1 0,-1 1,0 0,0-1,1 1,-1 0,1 0,-1 1,1-1,-1 1,1-1,0 1,-1 0,1-1,0 1,0 0,1 1,-1-1,0 0,1 0,-1 1,1-1,0 1,0-1,0 1,0 0,0-1,0 1,0 2,0 2,-1 0,1 0,1 0,-1 0,1 0,0 0,1 0,0 0,0 0,0 0,1-1,0 1,0 0,3 4,-5-10,0 0,1-1,0 1,-1 0,1 0,-1 0,1 0,0-1,-1 1,1 0,0-1,0 1,0-1,0 1,-1-1,1 1,0-1,0 1,0-1,0 0,0 1,0-1,0 0,0 0,0 0,0 0,0 0,1 0,1-1,-1 1,1-1,0 0,-1 0,1-1,-1 1,1 0,-1-1,0 1,0-1,1 0,42-47,-44 48,4-4,0-1,0-1,0 1,-1-1,0 0,-1 0,1 0,-1 0,0-1,-1 1,0-1,0 1,0-6,-17 56,15 4,2-18,-13-27,-20-1,0 2,1 1,-1 1,1 2,0 1,1 1,0 2,1 0,0 2,-9 7,34-19,1 1,-1-1,1 0,0 1,0 0,-1-1,1 1,0 0,1 0,-1 0,0 0,1 0,-1 1,2-2,-1 0,1-1,0 1,0-1,0 1,0-1,0 1,0 0,0-1,0 1,1-1,-1 1,0-1,0 1,0-1,1 1,-1-1,0 1,1-1,-1 1,0-1,1 1,-1-1,0 0,1 1,-1-1,1 1,-1-1,1 0,-1 0,1 1,-1-1,1 0,0 0,7 3,0 0,0-1,1 0,-1-1,1 0,8 0,86-1,-63-1,1 2,8 1,-36 0,0 0,-1 0,1 1,-1 1,0 0,0 1,0 0,0 1,-1 0,10 6,-1 1,0 0,-2 2,1 0,14 17,-27-25,0 0,-1 0,0 1,0 0,-1 0,0 0,0 0,-1 1,0-1,0 1,-1 0,0 0,-1 0,0 0,-1 0,0 9,0-14,0 0,-1 0,1 0,-1-1,0 1,0 0,-1 0,1 0,-1-1,0 1,0-1,0 1,0-1,0 0,-1 0,0 0,1 0,-1 0,0-1,0 1,-1-1,1 0,-1 0,1 0,-1 0,1-1,-1 1,0-1,0 0,0 0,0 0,-1-1,-17 4,-1-2,0 0,0-2,0-1,-7-1,1 1,17 0,-1 1,1 0,-1 1,1 0,0 1,-1 1,-3 1,12-3,0 1,0 0,0 0,0 0,1 0,-1 0,1 1,-1-1,1 1,0 0,0 0,0 0,0 1,1-1,-1 1,1-1,0 1,0 0,0 0,1 0,-1 0,1 0,0 1,-1 3,0 0,-1-1,0 1,-1 0,1-1,-1 0,-1 0,1 0,-1 0,0-1,-1 0,0 1,5-7,1 0,0 0,-1 1,1-1,-1 0,1 0,0 1,-1-1,1 1,0-1,-1 0,1 1,0-1,0 1,-1-1,1 0,0 1,0-1,0 1,-1-1,1 1,0-1,0 1,0-1,0 1,0-1,0 1,0-1,0 1,0-1,1 1,-1-1,0 1,0-1,0 1,0-1,1 1,-1-1,0 0,0 1,1-1,-1 1,0-1,1 0,-1 1,1-1,-1 0,0 0,1 1,-1-1,1 0,-1 0,1 1,32 6,-29-7,105 6,-71-5,0 1,-1 2,5 2,-31-4,0 0,0 2,0-1,0 1,0 1,-1 0,0 1,0 0,0 0,-1 1,0 0,2 3,-10-9,0 0,0 0,0 0,0 1,0-1,0 0,0-1,0 1,0 0,0 0,1 0,-1-1,0 1,1 0,-1-1,0 1,1-1,-1 0,0 1,1-1,-1 0,1 0,-1 0,2 0,-2-2,0 0,1 1,-1-1,0 0,0 0,0 0,0 0,-1 0,1-1,0 1,-1 0,0 0,1 0,-1-1,0 1,0 0,0-2,3-113,-7-69,0 74,4 108,0-6,0 1,-1 0,0 0,-1 0,1 0,-2-1,3 9,0 0,-1 1,1-1,0 0,-1 1,1-1,-1 0,1 1,0-1,-1 0,1 1,-1-1,0 1,1-1,-1 1,0-1,1 1,-1-1,0 1,1 0,-1-1,0 1,0 0,1 0,-1-1,-1 1,0 1,0-1,0 1,1-1,-1 1,0 0,0 0,0 0,0 0,1 0,-1 0,0 0,1 1,-1-1,1 1,0-1,-1 1,-22 27,2 2,0 0,3 1,0 1,-5 16,12-24,-15 32,2 2,3 0,0 11,19-59,-1-1,0 0,0 0,-1 0,0-1,-1 1,0-1,0 0,-1-1,-7 7,8-9,-1-1,0 0,0 0,0 0,-1-1,1 0,-1-1,0 0,0 0,-1-1,1 0,0 0,-7 0,-3 1,1-2,-1 0,1-1,-1 0,1-2,-10-2,23 4,1 0,0-1,-1 0,1 0,0 0,-1 0,1 0,0-1,0 1,0-1,0 0,0 0,1 0,-1 0,1 0,-1-1,1 1,0-1,0 0,0 1,0-1,0 0,1 0,-1 0,1-1,0 1,0 0,0 0,0-1,0 1,1 0,0-1,0 1,0-1,0-1,2-14,1 1,0 0,2-1,0 2,1-1,4-7,-7 16,1 1,0 0,1 0,0 0,0 0,0 1,1 0,0 0,1 1,0-1,0 1,0 1,7-5,-8 7,-1 1,1 0,0 1,0-1,0 1,0 0,0 1,0 0,0-1,0 2,0-1,0 1,0 0,0 0,0 1,3 0,16 7,0 1,0 1,5 4,7 2,-27-12,1 0,-1-1,1-1,0 0,8 1,-16-3,0-1,0 0,0 0,0 0,0 0,0 0,0-1,0 1,0-1,0 0,0 0,0 0,0 0,0-1,-1 1,1-1,0 0,-1 1,0-1,1 0,-1-1,0 1,1-1,46-68,-39 54,1 0,0 1,2 0,12-13,-12 18,0 1,0 0,1 1,1 0,14-6,-24 12,0 0,1 1,0 0,-1 0,1 0,0 1,0-1,0 1,0 1,0-1,0 1,0 0,0 1,0-1,0 1,0 1,4 0,-9-1,1 0,-1 0,0 0,1 0,-1 0,0 0,0 0,0 0,0 0,0 1,0-1,0 0,0 1,0-1,-1 1,1-1,0 1,-1-1,1 1,-1 0,0-1,0 1,0-1,1 1,-1 0,-1-1,1 1,0 0,0-1,-1 1,1-1,-1 1,1-1,-1 1,0 0,-2 8,-1-1,-1 1,0-1,0 0,-1 0,-43 67,-4-2,-3-2,-4-3,-2-2,-3-3,-51 38,92-87,0 0,0-2,-1 0,-1-2,0-1,-1-1,1-1,-9 1,-94 32,116-35,-1 0,1 1,1 1,0 0,0 0,-6 7,15-13,0 1,1 0,-1 0,1 0,-1 0,1 0,0 0,0 1,0-1,1 1,-1 0,1 0,0-2,1 0,0 0,0 0,0 0,0 0,0 0,0 0,1-1,-1 1,1 0,-1 0,1 0,0 0,-1-1,1 1,0 0,0-1,0 1,0-1,1 1,-1-1,0 1,1-1,-1 0,1 0,1 2,-1-1,1 0,0 0,0 0,0 0,1 0,-1-1,0 0,1 1,-1-1,1-1,-1 1,1 0,-1-1,1 0,0 1,-1-2,1 1,-1 0,1-1,7-1,1-1,-1-1,0 0,0 0,4-4,35-12,-49 20,1-1,-1 1,0-1,1 1,-1 0,1 0,-1 0,1 0,-1 0,1 0,-1 0,1 0,-1 0,1 1,-1-1,1 1,-1-1,1 1,-1-1,0 1,1 0,-1 0,0 0,0 0,0 0,0 0,1 0,-1 0,-1 0,1 0,0 0,0 1,0-1,-1 0,1 1,0-1,-1 1,0-1,1 1,-1-1,0 1,1-1,-1 1,0-1,0 1,0-1,0 6,0-1,0 0,0 0,-1 0,0 0,0 0,-1-1,1 1,-1 0,0 0,-1 0,-3 3,-1 0,1 0,-2-1,1 0,-1 0,-1 0,1-1,-1-1,0 1,-1-2,1 1,-1-1,-9 3,7-3,1-1,-1 0,0-1,0 0,0-1,-1 0,1-1,0 0,-1-1,1 0,-1-1,-3-1,-2-3,13 3,1 1,0 0,0-1,0 2,-1-1,1 0,-1 1,1 0,0 0,-1 0,1 1,-1-1,1 1,-4 1,7-1,1-1,-1 0,0 1,1-1,-1 1,1-1,-1 1,1-1,-1 1,1-1,0 1,-1-1,1 1,0 0,-1-1,1 1,0 0,0-1,-1 1,1 0,0-1,0 1,0 0,0-1,0 1,0 0,0 0,0-1,0 1,0 0,1-1,-1 1,0 0,0-1,1 1,-1-1,0 1,1 0,-1-1,1 1,-1-1,23 27,-22-26,19 17,1-1,1-1,1-1,0-1,1-1,0-1,20 7,-6-5,1-1,0-2,0-2,1-2,1-1,-36-5,55 3,-57-4,0 0,0 0,0-1,0 1,0-1,0 1,0-1,0 0,0 0,0 0,0-1,-1 1,1-1,0 0,-1 1,2-3,-4 4,1-1,-1 0,0 0,0 1,0-1,0 0,-1 0,1 1,0-1,0 0,0 0,0 1,-1-1,1 0,0 1,-1-1,1 0,-1 1,1-1,-1 1,1-1,-1 1,1-1,-1 1,1-1,-1 1,0-1,1 1,-1 0,0-1,1 1,-1 0,-29-19,23 15,4 2,-9-6,-2 0,1 0,-1 1,0 1,-3 0,14 5,0 0,0 0,0 0,-1 0,1 1,0 0,-1-1,1 1,0 0,-1 1,1-1,0 1,-1-1,1 1,0 0,0 0,-1 0,1 1,0-1,0 1,1 0,-1 0,0 0,0 0,1 0,-2 1,-1 4,0-1,0 1,1-1,0 2,0-1,0 0,1 1,0-1,0 1,1 2,1-8,0 0,1 1,-1-1,1 0,0 1,0-1,0 1,0-1,0 0,0 1,1-1,-1 1,1-1,0 0,-1 0,1 1,0-1,0 0,1 0,-1 0,0 0,1 0,-1 0,1 0,0-1,-1 1,1 0,0-1,0 0,0 1,0-1,0 0,0 0,1 0,0 0,21 1,-17-5,-16-4,1 4,-1-1,0 1,0 1,0 0,-1 0,1 1,0 0,-1 1,-5 0,11 0,-1 0,1 0,0 1,0 0,0-1,0 2,0-1,0 0,0 1,0 0,0 0,1 0,-1 0,1 0,-1 1,1 0,0 0,0-1,0 2,1-1,-1 0,-1 3,-3 11,-10 18,16-34,0 0,1 0,-1-1,0 1,0 0,0 0,1-1,-1 1,0 0,0-1,0 1,0-1,0 1,0-1,0 1,0-1,-1 0,1 0,0 1,0-1,0 0,0 0,0 0,0 0,0 0,-1-1,1 1,0 0,0 0,0-1,-51-19,25 9,0 2,-25-7,44 15,0-1,0 1,0 0,-1 1,1 0,0 0,0 1,0 0,-1 0,1 1,0 0,-1 1,4-1,1 0,-1 1,1 0,0 0,0 0,0 0,0 1,0 0,1-1,-1 1,1 1,0-1,0 0,1 1,-1-1,1 1,0 0,1 0,-1 0,1 0,-1 1,-3 17,1 0,1 1,2 0,0 1,0-15,0 15,1-1,1 1,1-1,1 1,1-1,2 0,0 0,6 14,-8-27,1-1,0 1,1-1,0 0,0 0,1-1,0 0,1 0,0 0,1-1,-1 0,1-1,1 0,-1-1,1 0,1 0,-1-1,1 0,1 0,-9-4,0 1,-1-1,1 0,0 0,0 0,0-1,0 1,0-1,0 1,0-1,0 0,0 0,0-1,0 1,-1 0,1-1,0 0,0 0,0 0,0 0,-1 0,1 0,0-1,-1 1,1-1,-1 0,0 0,1 0,-1 0,0 0,0 0,0 0,-1-1,1 1,0-1,-1 0,0 1,1-1,3-13,0-1,-1 1,-1-1,0 0,-1 0,-1-10,8-42,-7 65,0-1,1 0,0 1,-1-1,2 1,-1 0,0 0,1 0,0 0,0 1,0 0,0 0,1 0,-1 0,1 0,-1 1,1 0,0 0,0 0,4 0,42-24,-48 24,-1 0,1 0,-1 0,0 0,0-1,0 1,0 0,0-1,-1 0,1 1,-1-1,1 0,-1 0,0 0,0 0,0-2,-1 4,0-1,0 1,0-1,0 1,0-1,-1 1,1 0,0-1,-1 1,1-1,-1 1,1 0,-1-1,0 1,0 0,1 0,-1-1,0 1,0 0,0 0,0 0,0 0,-1 0,1 0,0 1,0-1,-1 0,1 1,0-1,-1 1,1-1,-1 1,1-1,-2 1,-53-10,54 10,-7-1,-95-4,91 5,1 0,-1 1,1 1,-1 0,1 1,0 0,-1 1,9-2,0 0,1 0,-1 0,0 0,1 1,0-1,0 1,-1 0,2 0,-1 0,0 0,1 1,-1-1,1 1,0-1,0 1,0 0,1 0,-1 0,1 0,0 0,0 0,1 0,-1 1,1-1,0 0,0 0,0 0,1 1,-1 0,1 4,1 0,0 0,0 0,1 0,0-1,0 1,1-1,0 1,0-1,1-1,0 1,1-1,2 4,1-4,0 0,0 0,0 0,1-1,0-1,0 1,0-2,1 1,0-2,0 1,0-1,0-1,0 0,0-1,3 0,31 2,1-3,0-1,7-4,-31 4,10-2,-16 0,-1 2,1 0,0 1,0 0,0 2,0 0,-12-2,-1 1,1 0,-1 0,1 0,-1 1,1-1,-1 1,0 0,1 0,-1 0,0 0,-1 1,1-1,0 1,-1 0,1 0,-1 0,0 0,0 0,0 0,0 0,-1 1,1-1,-1 1,0-1,0 1,0 2,0-3,0-1,-1 0,1 0,-1 0,0 1,0-1,0 0,0 0,0 0,-1 1,1-1,-1 0,1 0,-1 0,0 0,1 0,-1 0,0 0,-1 0,1 0,0 0,0 0,-1-1,1 1,-1 0,0-1,1 0,-1 1,0-1,0 0,0 0,0 0,0 0,0 0,0 0,0-1,0 1,0-1,-1 1,0-1,-12 2,-1 0,1-1,-1-1,1-1,-11-1,10 1,-309-11,416 14,17-1,3-4,-43-12,-57 11,0 1,-1 1,1-1,0 2,0 0,0 0,10 1,-18 1,0-1,0 1,0 0,0 0,0 0,-1 1,1-1,0 1,-1-1,1 1,-1 0,0 0,0 0,0 0,0 1,0-1,0 0,0 1,-1-1,1 1,-1 0,0 0,1-1,-2 1,1 0,0 0,0 0,-1 0,0 0,1 0,-1 1,2 8,-1 0,0 0,-1 0,0 0,0 1,-3 7,3-16,-1-1,0 1,0-1,0 1,0-1,0 0,-1 1,1-1,-1 0,0 0,0 0,0 0,0 0,-1-1,1 1,-1-1,0 0,1 1,-1-1,0 0,0-1,0 1,-1 0,1-1,-2 1,-6 0,0 0,-1-1,1 0,0 0,-1-1,1-1,0 0,-11-3,-93-23,95 21,-232-70,226 67,0-1,1-1,1-1,-10-7,5 3,27 14,-1 1,1-1,-1 1,1 0,-1 0,0 0,1 1,-1-1,0 1,0-1,0 1,1 0,-1 0,0 0,0 1,0-1,1 1,-1-1,0 1,1 0,-1 0,0 0,1 0,-1 1,1-1,-3 2,1 1,1-1,-1 1,0 0,1 0,0 0,0 0,0 1,1-1,-1 1,1 0,0-1,1 1,-1 2,1-7,1 1,-1 0,1-1,0 1,-1 0,1 0,0-1,0 1,0 0,-1 0,1-1,0 1,0 0,0 0,0-1,0 1,0 0,0 0,1-1,-1 1,0 0,0 0,0-1,1 1,-1 0,1-1,-1 1,0 0,1-1,-1 1,1 0,-1-1,1 1,0 0,1-1,-1 0,1 0,0-1,0 1,-1 0,1-1,0 1,-1-1,1 1,0-1,-1 0,1 1,-1-1,2-1,49-37,-41 28,1 1,0 0,0 1,1 0,0 1,1 1,0 0,0 1,10-3,-18 7,0 1,0-1,0 2,1-1,-1 0,0 1,1 0,-1 1,0 0,1 0,-1 0,0 0,0 1,0 0,0 0,0 1,0 0,-1 0,0 0,1 1,-1 0,0-1,0 2,2 2,-4-4,0 0,1 1,-1-1,-1 1,1 0,0 0,-1 0,0 0,0 1,0-1,-1 0,1 1,-1-1,0 1,0 0,-1-1,1 1,-1 0,-1 7,-1 0,1 0,-2-1,0 1,0-1,-1 1,-1 2,1-1,1 1,0 0,1 3,1-15,1-1,0 1,0-1,0 1,0-1,0 1,0-1,0 0,1 1,-1-1,0 1,1-1,-1 0,1 1,-1-1,1 0,0 1,0-1,0 0,-1 0,1 0,0 0,0 0,1 0,-1 0,0 0,0 0,2 0,-1 0,1 0,0-1,-1 1,1-1,0 0,-1 1,1-1,0 0,-1-1,1 1,0 0,-1-1,1 0,9-2,-1 0,1-1,-1-1,0 0,-1 0,4-4,42-36,-47 37,-1 0,1 1,0 0,0 1,1 0,0 0,0 1,1 0,3-1,-2 3,1 0,0 0,0 1,0 1,8 0,-17 1,1 0,-1 1,0-1,0 1,0 0,0 0,0 0,0 1,2 0,-5-1,1 0,-1-1,0 1,0 0,1 0,-1 0,0 0,0 1,0-1,0 0,0 0,0 1,-1-1,1 0,0 1,-1-1,1 1,0-1,-1 1,0-1,1 1,-1-1,0 2,-1 0,-1 0,1 0,-1 0,1 0,-1 0,0 0,0 0,0 0,-1-1,1 1,-1-1,1 0,-1 1,0-1,0-1,0 1,0 0,0-1,-27 24,25-19,1 1,0 0,0 1,1-1,0 1,0-1,1 1,-1 0,1 7,-9 79,5-28,3-42,-26 137,23-136,-1 0,-1-1,-1 0,-2-1,-3 6,10-22,-1 0,1 0,-2 0,1-1,-1 0,0 0,0 0,0-1,-1 0,-7 4,13-8,-1 0,0 0,0 0,0 0,0 0,0-1,0 1,0-1,0 1,0-1,0 0,0 0,-1 0,1 0,0 0,0 0,0 0,0-1,0 1,0-1,0 0,0 0,0 1,0-1,0 0,0-1,1 1,-1 0,0 0,1-1,-1 1,1-1,-1 1,1-1,0 0,0 0,0 1,0-1,0 0,0 0,0 0,0 0,1-2,-6-16,1 0,1-1,1 1,0-1,2 0,1 0,0 0,3-14,-1-45,-2 64,-1 0,0 0,-2 0,1 0,-2 0,0 1,-2-4,4 14,0 1,-1 0,1-1,-1 1,0 0,0 0,0 0,0 1,-1-1,1 1,-1 0,0 0,0 0,0 0,-1 1,1-1,-1 1,1 0,-1 1,0-1,1 1,-1 0,0 0,-4 0,-27-2,0 2,-8 2,14 0,0-1,1-2,-24-4,23 0,1-2,-1-1,1-2,1 0,-12-9,38 20,0-1,1 1,-1-1,1 0,-1 0,1 0,-1 0,1 0,0 0,-1 0,1 0,0 0,0-1,0 1,0-1,0 1,0 0,0-1,1 0,-1 1,0-2,2 3,0 0,0 1,0-1,-1 1,1-1,0 1,0 0,-1-1,1 1,0-1,0 1,-1 0,1 0,-1 0,1-1,-1 1,1 0,-1 0,1 0,-1 0,0 0,0 0,1 0,-1 0,6 19,-1-1,0 1,-1 0,-2 0,0 0,-1 0,0 0,-2 0,-2 10,-1-1,-2 0,-1 0,-1-1,-1 1,-2-2,-2 4,-20 36,15-32,1 1,2 1,-1 8,13-34,0 0,1 0,0 0,1 1,0-1,0 0,2 0,-1 1,1-1,1 0,0 0,1 0,1 3,-4-11,1 0,0 0,0 0,1 0,-1 0,1 0,-1-1,1 1,0-1,0 1,0-1,0 0,1 0,-1 0,1 0,-1 0,1 0,-1-1,1 1,0-1,0 0,0 1,0-2,0 1,0 0,0 0,0-1,0 0,0 0,0 0,1 0,-1 0,0 0,0-1,0 1,0-1,0 0,0 0,0 0,0-1,-1 1,1-1,0 1,-1-1,1 0,-1 0,1 0,-1 0,0-1,0 1,0 0,0-1,-1 0,1 1,0-3,4-8,0 0,-1-1,-1 1,0-1,-1-1,0 1,-1 0,-1-1,0 1,-1-5,0 16,0 0,0-1,0 1,0 0,0-1,-1 1,0 0,1-1,-1 1,0 0,-1 0,1 0,0 0,-1 0,0 0,0 0,0 0,0 1,0-1,0 1,-1 0,1-1,-1 1,0 0,1 0,-1 1,0-1,0 0,0 1,-1 0,-2-1,-1 1,0 0,0 0,-1 1,1 0,0 0,0 1,-1 0,1 0,0 1,0 0,0 0,0 1,1-1,-6 4,-7 4,0 1,1 1,0 1,1 0,1 1,-6 7,17-16,-1 0,1 0,1 0,-1 1,1 0,0 0,0 0,1 0,0 1,0-1,0 1,1 0,0 0,0 0,1 0,0 0,0 0,1 0,0 1,0-1,1 2,0-4,1-1,-1 1,1-1,1 1,-1-1,1 0,-1 0,1 0,0 0,1-1,-1 1,1-1,-1 1,1-1,0-1,0 1,0 0,1-1,-1 0,1 0,-1 0,1-1,-1 1,1-1,0 0,0-1,0 1,21 2,1 0,-1-2,1-1,13-2,-23 2,22-3,-22 1,0 0,-1 2,1 0,0 1,1 1,-15-2,1 1,-1 0,1 0,-1 0,0 0,1 0,-1 1,0-1,0 1,0 0,0 0,0 0,0 0,-1 1,1-1,-1 1,1 0,-1-1,0 1,0 0,0 0,-1 1,1-1,-1 0,1 1,2 15,0 1,-1 0,-1-1,0 1,-2 0,-1 14,1 24,0-56,0 0,0-1,0 1,0 0,0 0,1 0,-1-1,0 1,1 0,0 0,-1-1,1 1,0-1,0 1,0-1,0 1,0-1,0 1,1 0,0-1,-1-1,0 1,0-1,0 0,0 1,1-1,-1 0,0 0,0 0,1 0,-1 0,0 0,0 0,0 0,1 0,-1-1,0 1,0 0,0-1,1 1,0-1,7-5,1 1,-1-1,0-1,-1 0,1 0,1-4,55-56,-3-4,14-25,54-64,-119 144,-11 15,0 1,0 0,0 0,0-1,0 1,0 0,0 0,0 0,0-1,0 1,0 0,0 0,-1-1,1 1,0 0,0 0,0 0,0 0,0-1,-1 1,1 0,0 0,0 0,0 0,0 0,-1-1,1 1,0 0,0 0,0 0,-1 0,1 0,0 0,0 0,-1 0,1 0,0 0,0 0,-1 0,1 0,0 0,-39 8,-43 19,-47 25,46-18,56-24,-20 9,0 2,-2 3,38-18,0 0,1 1,0 0,0 1,0 0,1 1,0 0,0 0,1 1,-5 8,12-17,-1 1,1 0,0 0,0 0,0 0,0 0,0 0,1 0,-1 1,1-1,-1 0,1 0,0 1,-1-1,1 0,0 0,1 1,-1-1,0 0,1 0,-1 1,1-1,0 0,0 0,0 0,1 1,0-1,0 0,1 0,-1 0,0 0,1 0,-1-1,1 1,-1-1,1 1,0-1,-1 0,1 0,0 0,0-1,15 4,0-1,0 0,1-2,-1 0,5-2,29-2,-40 2,0-1,1 2,-1-1,1 2,-1 0,0 0,1 1,9 3,-21-5,0 1,-1-1,1 0,0 0,-1 1,1-1,0 1,-1-1,1 0,-1 1,1-1,-1 1,1 0,-1-1,1 1,-1-1,1 1,-1 0,0-1,1 1,-1 0,0-1,0 1,1 0,-1 0,0-1,0 1,0 0,0 0,-11 22,-31 15,42-37,-48 41,3 3,1 1,-27 40,8-12,-53 56,205-211,-75 68,101-107,-98 101,-2 0,-1-1,0-1,-2 0,6-13,-7-1,-12 25,-5 14,-2 18,8-19,1 0,0 0,0 0,0 0,0 0,1 0,-1-1,1 1,0-1,-1 1,1-1,0 1,1-1,-1 0,0 0,1 0,-1 0,1-1,-1 1,1-1,0 1,-1-1,1 0,0 0,0 0,0-1,0 1,0-1,1 1,16 3,0-1,0-1,19 0,-33-2,93 7,1 4,-25-2,1-3,21-3,-91-3,0 0,1 0,-1-1,0 0,0 0,0-1,0 0,0 0,-1 0,1 0,0-1,-1 0,0 0,5-4,-7 4,0 0,-1 0,0 0,1-1,-1 1,0 0,0-1,-1 0,1 1,-1-1,0 0,0 0,0 1,0-1,-1 0,1 0,-1 0,0 0,0 0,-1 0,1 0,-1 0,0-2,-2-8,0-1,-1 1,-1 0,0 0,-1 1,0-1,-1 1,0 0,-5-4,7 10,0 1,0 0,-1 0,0 0,0 1,0-1,-1 2,0-1,0 1,0 0,-1 0,1 1,-1 0,0 0,1 1,-1 0,-5-1,4 2,1 0,-1 1,0-1,0 2,0-1,0 1,0 0,0 1,-8 3,14-4,1 0,-1 0,0 0,1 1,-1-1,1 1,-1 0,1 0,0 0,-1 0,1 0,0 0,1 1,-1-1,0 1,1-1,-1 1,1-1,0 1,0 0,0 0,0 0,0 0,1 0,-1 0,1 0,0 0,0 0,0 0,0 0,0 1,3 9,1-1,0 0,0 0,1 0,0-1,1 0,1 0,0 0,0-1,4 4,19 32,-12-18,-2-3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19:58.041"/>
    </inkml:context>
    <inkml:brush xml:id="br0">
      <inkml:brushProperty name="width" value="0.1" units="cm"/>
      <inkml:brushProperty name="height" value="0.1" units="cm"/>
      <inkml:brushProperty name="color" value="#66CC00"/>
      <inkml:brushProperty name="ignorePressure" value="1"/>
    </inkml:brush>
  </inkml:definitions>
  <inkml:trace contextRef="#ctx0" brushRef="#br0">17 1,'-7'0,"-3"0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09:41:19.069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02:50.248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03:07.566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03:18.226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35:07.295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38:40.765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41:42.23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49:52.427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49:52.429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0:49:52.430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2:52:43.071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2:52:43.074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19-12-15T12:52:43.077"/>
    </inkml:context>
    <inkml:brush xml:id="br0">
      <inkml:brushProperty name="width" value="0.1" units="cm"/>
      <inkml:brushProperty name="height" value="0.1" units="cm"/>
      <inkml:brushProperty name="color" value="#FFFFCC"/>
      <inkml:brushProperty name="ignorePressure" value="1"/>
    </inkml:brush>
  </inkml:definitions>
  <inkml:trace contextRef="#ctx0" brushRef="#br0">1 0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911214B-0DBC-451B-B982-F494EA1C72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7ECA91E1-A0B3-4E9D-A007-8C4ECD2AA9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F266848-1391-4D3D-AAA4-2BE68B08C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85EFE7A8-9AA5-436F-B8AD-A047DD0F99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4FF6E735-A74B-4B4B-A03D-38F0A1853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41582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DAA1D58-7A34-4AB7-A256-DA39632C92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43676FC6-9600-45E1-9736-E71C61A175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2EE8785-87A7-426C-87A2-C9D7890E9C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01522CD-EB2D-4A40-8A47-2A20FFEEB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65C16BE9-0170-4DB3-B51A-70C967C242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4704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487D366-DE5F-43E0-9A6B-ADF17FBC1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358DC37-2B9D-4EFE-BA3F-946D08E065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5202B97D-2C9D-46F5-8F05-AC26FA4A2B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8D19BA3-CF75-436E-9671-AFEB0E8EC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3572628-FB85-4EE9-BB2A-74A7C0507A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0483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B94197B-57EA-48DA-A8DA-0990D4B5E7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D229303D-36D7-4BB6-BE01-2A522D7BF3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DB831FB5-5F61-47A0-924A-D6FA703005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8EB6A92-A55D-42FA-B1F1-D7C269B3C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8FD6E01C-AD0F-4240-A1BC-2EAC5A2BD2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DD4A20C9-D563-4B95-ADC3-FDC661909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485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C7AE3CA-9A46-4464-9025-4889EC796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2AA32A3F-12FC-4218-9FB2-96471B017D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1DAB02F5-AAA2-4A40-830D-00659FDF52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065E4E9F-7427-4BF2-A99B-519899CAF4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8FE503BF-C89D-4FBD-A932-1091F8E390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91970868-4F12-4B39-8137-1D394A8BF5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85AD22F2-EE2F-48E1-AAA7-22BD2A0108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48A9639F-86CE-45BC-88E6-4E161C534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9369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C0C8717-B2A4-46BE-A919-8E29B5BD4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25ADB96B-4F24-4880-AB61-4049CF17E7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0BE59A4C-F5D7-4D8C-A2C1-9266613D4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68A4F8DF-B0ED-4C9B-9B1F-D8960ECDF9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875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CC286DB0-6A36-4C81-B74B-CD2373C0F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E52BBDA3-7630-4920-956E-EA18B6BA3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C7CB6DF8-5851-402D-85AF-117E2E7082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43695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137D54F-036D-4BCB-BC67-EA50F327A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1D03A70-E794-4A57-9C40-E10D1286A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93D6B52-67DC-43AD-8A16-39B4E9C4FE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2C339530-A3BB-4577-8D75-90734B35A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4F46E14D-705C-4FED-8B19-5CFA47D65C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6A77C0B9-9647-43A7-8DAC-629221284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3922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84379B1-C6D5-4C92-8388-186F49B93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E3C3FBC7-309E-4841-8F5A-B26EE8D629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3F42FD06-D9DC-4052-850E-F5428BBA22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175EB069-BA3B-43B7-889C-46AE492A49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2AFFF92-72B1-45CD-B64C-CDBB52A4E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B013FD0-0A19-4159-A6E6-5EE7A14B41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365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6A4C7C25-EE9F-4235-82FA-EA0437BA6B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ABFF8B05-9C5F-45F8-BCA1-057D8D7854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C1D95A6-928A-4DE4-B35A-22F44F930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2283A5F8-EF9D-4D26-AB6D-8695F0558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59112B3-D52E-443A-AEBD-02805B38E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236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BB17B05-81C9-4B08-9729-67AACB5A61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06A15C48-9869-4CA7-A94F-5B1F52BA69E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D6EA888-8374-4F35-816C-C9CF1FA1E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9CEF287-814F-4435-9937-543C83F747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CCF460F-F2D8-4C19-9F21-A33B7D4F4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32173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6000">
              <a:schemeClr val="accent1">
                <a:lumMod val="5000"/>
                <a:lumOff val="95000"/>
              </a:schemeClr>
            </a:gs>
            <a:gs pos="57000">
              <a:schemeClr val="accent1">
                <a:lumMod val="45000"/>
                <a:lumOff val="55000"/>
              </a:schemeClr>
            </a:gs>
            <a:gs pos="67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3A973043-DD76-439E-A205-84E9A5D3B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1FC9E7E0-11C6-4E38-A21D-60ADCB3CDE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B95D925-99AC-4ABB-A0CF-FEB29B02B3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AF8B0D-0BF3-4BA4-ADB9-49BD3E5E87DD}" type="datetimeFigureOut">
              <a:rPr lang="cs-CZ" smtClean="0"/>
              <a:t>17.03.2020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67262CDB-90EB-4FB1-9746-B2B48E7C6ED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F5E502F9-7FA0-4AFD-9713-D50EC05156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AE520F-E586-427D-8981-13903C4210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435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customXml" Target="../ink/ink1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9.png"/><Relationship Id="rId18" Type="http://schemas.openxmlformats.org/officeDocument/2006/relationships/customXml" Target="../ink/ink8.xml"/><Relationship Id="rId26" Type="http://schemas.openxmlformats.org/officeDocument/2006/relationships/customXml" Target="../ink/ink13.xml"/><Relationship Id="rId39" Type="http://schemas.openxmlformats.org/officeDocument/2006/relationships/customXml" Target="../ink/ink24.xml"/><Relationship Id="rId21" Type="http://schemas.openxmlformats.org/officeDocument/2006/relationships/customXml" Target="../ink/ink10.xml"/><Relationship Id="rId34" Type="http://schemas.openxmlformats.org/officeDocument/2006/relationships/customXml" Target="../ink/ink21.xml"/><Relationship Id="rId42" Type="http://schemas.openxmlformats.org/officeDocument/2006/relationships/customXml" Target="../ink/ink26.xml"/><Relationship Id="rId47" Type="http://schemas.openxmlformats.org/officeDocument/2006/relationships/image" Target="../media/image28.png"/><Relationship Id="rId50" Type="http://schemas.openxmlformats.org/officeDocument/2006/relationships/customXml" Target="../ink/ink33.xml"/><Relationship Id="rId55" Type="http://schemas.openxmlformats.org/officeDocument/2006/relationships/customXml" Target="../ink/ink38.xml"/><Relationship Id="rId63" Type="http://schemas.openxmlformats.org/officeDocument/2006/relationships/customXml" Target="../ink/ink46.xml"/><Relationship Id="rId68" Type="http://schemas.openxmlformats.org/officeDocument/2006/relationships/customXml" Target="../ink/ink50.xml"/><Relationship Id="rId7" Type="http://schemas.openxmlformats.org/officeDocument/2006/relationships/image" Target="../media/image16.png"/><Relationship Id="rId71" Type="http://schemas.openxmlformats.org/officeDocument/2006/relationships/image" Target="../media/image31.png"/><Relationship Id="rId2" Type="http://schemas.openxmlformats.org/officeDocument/2006/relationships/image" Target="../media/image11.jpg"/><Relationship Id="rId16" Type="http://schemas.openxmlformats.org/officeDocument/2006/relationships/customXml" Target="../ink/ink7.xml"/><Relationship Id="rId29" Type="http://schemas.openxmlformats.org/officeDocument/2006/relationships/customXml" Target="../ink/ink16.xml"/><Relationship Id="rId11" Type="http://schemas.openxmlformats.org/officeDocument/2006/relationships/image" Target="../media/image18.png"/><Relationship Id="rId24" Type="http://schemas.openxmlformats.org/officeDocument/2006/relationships/image" Target="../media/image24.png"/><Relationship Id="rId32" Type="http://schemas.openxmlformats.org/officeDocument/2006/relationships/customXml" Target="../ink/ink19.xml"/><Relationship Id="rId37" Type="http://schemas.openxmlformats.org/officeDocument/2006/relationships/image" Target="../media/image26.png"/><Relationship Id="rId40" Type="http://schemas.openxmlformats.org/officeDocument/2006/relationships/customXml" Target="../ink/ink25.xml"/><Relationship Id="rId45" Type="http://schemas.openxmlformats.org/officeDocument/2006/relationships/customXml" Target="../ink/ink29.xml"/><Relationship Id="rId53" Type="http://schemas.openxmlformats.org/officeDocument/2006/relationships/customXml" Target="../ink/ink36.xml"/><Relationship Id="rId58" Type="http://schemas.openxmlformats.org/officeDocument/2006/relationships/customXml" Target="../ink/ink41.xml"/><Relationship Id="rId66" Type="http://schemas.openxmlformats.org/officeDocument/2006/relationships/customXml" Target="../ink/ink48.xml"/><Relationship Id="rId5" Type="http://schemas.openxmlformats.org/officeDocument/2006/relationships/image" Target="../media/image15.png"/><Relationship Id="rId15" Type="http://schemas.openxmlformats.org/officeDocument/2006/relationships/image" Target="../media/image20.png"/><Relationship Id="rId23" Type="http://schemas.openxmlformats.org/officeDocument/2006/relationships/customXml" Target="../ink/ink11.xml"/><Relationship Id="rId28" Type="http://schemas.openxmlformats.org/officeDocument/2006/relationships/customXml" Target="../ink/ink15.xml"/><Relationship Id="rId36" Type="http://schemas.openxmlformats.org/officeDocument/2006/relationships/customXml" Target="../ink/ink22.xml"/><Relationship Id="rId49" Type="http://schemas.openxmlformats.org/officeDocument/2006/relationships/customXml" Target="../ink/ink32.xml"/><Relationship Id="rId57" Type="http://schemas.openxmlformats.org/officeDocument/2006/relationships/customXml" Target="../ink/ink40.xml"/><Relationship Id="rId61" Type="http://schemas.openxmlformats.org/officeDocument/2006/relationships/customXml" Target="../ink/ink44.xml"/><Relationship Id="rId10" Type="http://schemas.openxmlformats.org/officeDocument/2006/relationships/customXml" Target="../ink/ink4.xml"/><Relationship Id="rId19" Type="http://schemas.openxmlformats.org/officeDocument/2006/relationships/customXml" Target="../ink/ink9.xml"/><Relationship Id="rId31" Type="http://schemas.openxmlformats.org/officeDocument/2006/relationships/customXml" Target="../ink/ink18.xml"/><Relationship Id="rId44" Type="http://schemas.openxmlformats.org/officeDocument/2006/relationships/customXml" Target="../ink/ink28.xml"/><Relationship Id="rId52" Type="http://schemas.openxmlformats.org/officeDocument/2006/relationships/customXml" Target="../ink/ink35.xml"/><Relationship Id="rId60" Type="http://schemas.openxmlformats.org/officeDocument/2006/relationships/customXml" Target="../ink/ink43.xml"/><Relationship Id="rId65" Type="http://schemas.openxmlformats.org/officeDocument/2006/relationships/customXml" Target="../ink/ink47.xml"/><Relationship Id="rId73" Type="http://schemas.openxmlformats.org/officeDocument/2006/relationships/image" Target="../media/image32.png"/><Relationship Id="rId4" Type="http://schemas.openxmlformats.org/officeDocument/2006/relationships/image" Target="../media/image14.png"/><Relationship Id="rId9" Type="http://schemas.openxmlformats.org/officeDocument/2006/relationships/image" Target="../media/image17.png"/><Relationship Id="rId14" Type="http://schemas.openxmlformats.org/officeDocument/2006/relationships/customXml" Target="../ink/ink6.xml"/><Relationship Id="rId22" Type="http://schemas.openxmlformats.org/officeDocument/2006/relationships/image" Target="../media/image23.png"/><Relationship Id="rId27" Type="http://schemas.openxmlformats.org/officeDocument/2006/relationships/customXml" Target="../ink/ink14.xml"/><Relationship Id="rId30" Type="http://schemas.openxmlformats.org/officeDocument/2006/relationships/customXml" Target="../ink/ink17.xml"/><Relationship Id="rId35" Type="http://schemas.openxmlformats.org/officeDocument/2006/relationships/image" Target="../media/image25.png"/><Relationship Id="rId43" Type="http://schemas.openxmlformats.org/officeDocument/2006/relationships/customXml" Target="../ink/ink27.xml"/><Relationship Id="rId48" Type="http://schemas.openxmlformats.org/officeDocument/2006/relationships/customXml" Target="../ink/ink31.xml"/><Relationship Id="rId56" Type="http://schemas.openxmlformats.org/officeDocument/2006/relationships/customXml" Target="../ink/ink39.xml"/><Relationship Id="rId64" Type="http://schemas.openxmlformats.org/officeDocument/2006/relationships/image" Target="../media/image29.png"/><Relationship Id="rId69" Type="http://schemas.openxmlformats.org/officeDocument/2006/relationships/image" Target="../media/image30.png"/><Relationship Id="rId8" Type="http://schemas.openxmlformats.org/officeDocument/2006/relationships/customXml" Target="../ink/ink3.xml"/><Relationship Id="rId51" Type="http://schemas.openxmlformats.org/officeDocument/2006/relationships/customXml" Target="../ink/ink34.xml"/><Relationship Id="rId72" Type="http://schemas.openxmlformats.org/officeDocument/2006/relationships/customXml" Target="../ink/ink52.xml"/><Relationship Id="rId3" Type="http://schemas.openxmlformats.org/officeDocument/2006/relationships/image" Target="../media/image13.png"/><Relationship Id="rId12" Type="http://schemas.openxmlformats.org/officeDocument/2006/relationships/customXml" Target="../ink/ink5.xml"/><Relationship Id="rId17" Type="http://schemas.openxmlformats.org/officeDocument/2006/relationships/image" Target="../media/image21.png"/><Relationship Id="rId25" Type="http://schemas.openxmlformats.org/officeDocument/2006/relationships/customXml" Target="../ink/ink12.xml"/><Relationship Id="rId33" Type="http://schemas.openxmlformats.org/officeDocument/2006/relationships/customXml" Target="../ink/ink20.xml"/><Relationship Id="rId38" Type="http://schemas.openxmlformats.org/officeDocument/2006/relationships/customXml" Target="../ink/ink23.xml"/><Relationship Id="rId46" Type="http://schemas.openxmlformats.org/officeDocument/2006/relationships/customXml" Target="../ink/ink30.xml"/><Relationship Id="rId59" Type="http://schemas.openxmlformats.org/officeDocument/2006/relationships/customXml" Target="../ink/ink42.xml"/><Relationship Id="rId67" Type="http://schemas.openxmlformats.org/officeDocument/2006/relationships/customXml" Target="../ink/ink49.xml"/><Relationship Id="rId20" Type="http://schemas.openxmlformats.org/officeDocument/2006/relationships/image" Target="../media/image22.png"/><Relationship Id="rId41" Type="http://schemas.openxmlformats.org/officeDocument/2006/relationships/image" Target="../media/image27.png"/><Relationship Id="rId54" Type="http://schemas.openxmlformats.org/officeDocument/2006/relationships/customXml" Target="../ink/ink37.xml"/><Relationship Id="rId62" Type="http://schemas.openxmlformats.org/officeDocument/2006/relationships/customXml" Target="../ink/ink45.xml"/><Relationship Id="rId70" Type="http://schemas.openxmlformats.org/officeDocument/2006/relationships/customXml" Target="../ink/ink51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customXml" Target="../ink/ink56.xml"/><Relationship Id="rId13" Type="http://schemas.openxmlformats.org/officeDocument/2006/relationships/customXml" Target="../ink/ink59.xml"/><Relationship Id="rId3" Type="http://schemas.openxmlformats.org/officeDocument/2006/relationships/image" Target="../media/image24.png"/><Relationship Id="rId7" Type="http://schemas.openxmlformats.org/officeDocument/2006/relationships/customXml" Target="../ink/ink55.xml"/><Relationship Id="rId12" Type="http://schemas.openxmlformats.org/officeDocument/2006/relationships/customXml" Target="../ink/ink58.xml"/><Relationship Id="rId2" Type="http://schemas.openxmlformats.org/officeDocument/2006/relationships/customXml" Target="../ink/ink53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54.xml"/><Relationship Id="rId11" Type="http://schemas.openxmlformats.org/officeDocument/2006/relationships/customXml" Target="../ink/ink57.xml"/><Relationship Id="rId5" Type="http://schemas.openxmlformats.org/officeDocument/2006/relationships/image" Target="../media/image33.png"/><Relationship Id="rId10" Type="http://schemas.openxmlformats.org/officeDocument/2006/relationships/image" Target="../media/image35.png"/><Relationship Id="rId4" Type="http://schemas.openxmlformats.org/officeDocument/2006/relationships/image" Target="../media/image11.jpg"/><Relationship Id="rId9" Type="http://schemas.openxmlformats.org/officeDocument/2006/relationships/image" Target="../media/image34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13" Type="http://schemas.openxmlformats.org/officeDocument/2006/relationships/customXml" Target="../ink/ink65.xml"/><Relationship Id="rId3" Type="http://schemas.openxmlformats.org/officeDocument/2006/relationships/image" Target="../media/image24.png"/><Relationship Id="rId7" Type="http://schemas.openxmlformats.org/officeDocument/2006/relationships/image" Target="../media/image36.png"/><Relationship Id="rId12" Type="http://schemas.openxmlformats.org/officeDocument/2006/relationships/customXml" Target="../ink/ink64.xml"/><Relationship Id="rId2" Type="http://schemas.openxmlformats.org/officeDocument/2006/relationships/customXml" Target="../ink/ink60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62.xml"/><Relationship Id="rId11" Type="http://schemas.openxmlformats.org/officeDocument/2006/relationships/customXml" Target="../ink/ink63.xml"/><Relationship Id="rId5" Type="http://schemas.openxmlformats.org/officeDocument/2006/relationships/customXml" Target="../ink/ink61.xml"/><Relationship Id="rId10" Type="http://schemas.openxmlformats.org/officeDocument/2006/relationships/image" Target="../media/image39.png"/><Relationship Id="rId4" Type="http://schemas.openxmlformats.org/officeDocument/2006/relationships/image" Target="../media/image11.jpg"/><Relationship Id="rId9" Type="http://schemas.openxmlformats.org/officeDocument/2006/relationships/image" Target="../media/image3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spring-sun-trees-clouds-blue-sky.html" TargetMode="External"/><Relationship Id="rId3" Type="http://schemas.openxmlformats.org/officeDocument/2006/relationships/hyperlink" Target="http://www.clker.com/clipart-9974.html" TargetMode="External"/><Relationship Id="rId7" Type="http://schemas.openxmlformats.org/officeDocument/2006/relationships/hyperlink" Target="http://www.clker.com/clipart-grass-2.html" TargetMode="External"/><Relationship Id="rId2" Type="http://schemas.openxmlformats.org/officeDocument/2006/relationships/hyperlink" Target="http://www.clker.com/clipart-10213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272943.html" TargetMode="External"/><Relationship Id="rId5" Type="http://schemas.openxmlformats.org/officeDocument/2006/relationships/hyperlink" Target="http://www.clker.com/clipart-dry-mud.html" TargetMode="External"/><Relationship Id="rId10" Type="http://schemas.openxmlformats.org/officeDocument/2006/relationships/hyperlink" Target="http://www.clker.com/clipart-29823.html" TargetMode="External"/><Relationship Id="rId4" Type="http://schemas.openxmlformats.org/officeDocument/2006/relationships/hyperlink" Target="http://www.clker.com/clipart-sunflower-16.html" TargetMode="External"/><Relationship Id="rId9" Type="http://schemas.openxmlformats.org/officeDocument/2006/relationships/hyperlink" Target="http://www.clker.com/clipart-horse-55.html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11995.html" TargetMode="External"/><Relationship Id="rId13" Type="http://schemas.openxmlformats.org/officeDocument/2006/relationships/hyperlink" Target="http://www.clker.com/clipart-fire-truck-6.html" TargetMode="External"/><Relationship Id="rId3" Type="http://schemas.openxmlformats.org/officeDocument/2006/relationships/hyperlink" Target="http://www.clker.com/clipart-pedestrian-4.html" TargetMode="External"/><Relationship Id="rId7" Type="http://schemas.openxmlformats.org/officeDocument/2006/relationships/hyperlink" Target="http://www.clker.com/clipart-window-3.html" TargetMode="External"/><Relationship Id="rId12" Type="http://schemas.openxmlformats.org/officeDocument/2006/relationships/hyperlink" Target="http://www.clker.com/clipart-23657.html" TargetMode="External"/><Relationship Id="rId2" Type="http://schemas.openxmlformats.org/officeDocument/2006/relationships/hyperlink" Target="https://www.dreamstime.com/royalty-free-stock-photography-ok-emoticon-image13969327?gclid=EAIaIQobChMIktTS0_f65QIVlArgCh0uDgWVEAEYASABEgJ_ePD_BwE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lime-tree.html" TargetMode="External"/><Relationship Id="rId11" Type="http://schemas.openxmlformats.org/officeDocument/2006/relationships/hyperlink" Target="http://www.clker.com/clipart-14313.html" TargetMode="External"/><Relationship Id="rId5" Type="http://schemas.openxmlformats.org/officeDocument/2006/relationships/hyperlink" Target="http://www.clker.com/clipart-2046.html" TargetMode="External"/><Relationship Id="rId10" Type="http://schemas.openxmlformats.org/officeDocument/2006/relationships/hyperlink" Target="http://www.clker.com/clipart-princess-25.html" TargetMode="External"/><Relationship Id="rId4" Type="http://schemas.openxmlformats.org/officeDocument/2006/relationships/hyperlink" Target="http://www.clker.com/clipart-analog-clock-2.html" TargetMode="External"/><Relationship Id="rId9" Type="http://schemas.openxmlformats.org/officeDocument/2006/relationships/hyperlink" Target="http://www.clker.com/clipart-dish-washer.html" TargetMode="External"/><Relationship Id="rId14" Type="http://schemas.openxmlformats.org/officeDocument/2006/relationships/hyperlink" Target="http://www.clker.com/clipart-building-with-tre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6506682-174C-40C7-A488-2634E2D86D42}"/>
              </a:ext>
            </a:extLst>
          </p:cNvPr>
          <p:cNvSpPr txBox="1"/>
          <p:nvPr/>
        </p:nvSpPr>
        <p:spPr>
          <a:xfrm>
            <a:off x="6746628" y="1783959"/>
            <a:ext cx="4645250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dirty="0" err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Český</a:t>
            </a:r>
            <a:r>
              <a:rPr lang="en-US" sz="60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 dirty="0" err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jazyk</a:t>
            </a:r>
            <a:r>
              <a:rPr lang="en-US" sz="60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 - </a:t>
            </a:r>
            <a:r>
              <a:rPr lang="en-US" sz="6000" dirty="0" err="1">
                <a:solidFill>
                  <a:srgbClr val="FF0000"/>
                </a:solidFill>
                <a:latin typeface="+mj-lt"/>
                <a:ea typeface="+mj-ea"/>
                <a:cs typeface="+mj-cs"/>
              </a:rPr>
              <a:t>doplňovačky</a:t>
            </a:r>
            <a:endParaRPr lang="en-US" sz="6000" dirty="0">
              <a:solidFill>
                <a:srgbClr val="FF0000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Obrázek 5" descr="Obsah obrázku kreslení&#10;&#10;Popis byl vytvořen automaticky">
            <a:extLst>
              <a:ext uri="{FF2B5EF4-FFF2-40B4-BE49-F238E27FC236}">
                <a16:creationId xmlns:a16="http://schemas.microsoft.com/office/drawing/2014/main" id="{21004DE6-7297-4FBE-B5ED-F4569510AD7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9505"/>
          <a:stretch/>
        </p:blipFill>
        <p:spPr>
          <a:xfrm>
            <a:off x="20" y="10"/>
            <a:ext cx="6024134" cy="6857990"/>
          </a:xfrm>
          <a:custGeom>
            <a:avLst/>
            <a:gdLst>
              <a:gd name="connsiteX0" fmla="*/ 0 w 6024154"/>
              <a:gd name="connsiteY0" fmla="*/ 0 h 6858000"/>
              <a:gd name="connsiteX1" fmla="*/ 5953780 w 6024154"/>
              <a:gd name="connsiteY1" fmla="*/ 0 h 6858000"/>
              <a:gd name="connsiteX2" fmla="*/ 5989880 w 6024154"/>
              <a:gd name="connsiteY2" fmla="*/ 284091 h 6858000"/>
              <a:gd name="connsiteX3" fmla="*/ 6024154 w 6024154"/>
              <a:gd name="connsiteY3" fmla="*/ 962844 h 6858000"/>
              <a:gd name="connsiteX4" fmla="*/ 2549934 w 6024154"/>
              <a:gd name="connsiteY4" fmla="*/ 6800152 h 6858000"/>
              <a:gd name="connsiteX5" fmla="*/ 2436987 w 6024154"/>
              <a:gd name="connsiteY5" fmla="*/ 6858000 h 6858000"/>
              <a:gd name="connsiteX6" fmla="*/ 0 w 6024154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79469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kreslení&#10;&#10;Popis byl vytvořen automaticky">
            <a:extLst>
              <a:ext uri="{FF2B5EF4-FFF2-40B4-BE49-F238E27FC236}">
                <a16:creationId xmlns:a16="http://schemas.microsoft.com/office/drawing/2014/main" id="{86B445D0-71C5-4930-8280-A2ACA1D0F0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9847" y="232211"/>
            <a:ext cx="2169742" cy="2199263"/>
          </a:xfrm>
          <a:prstGeom prst="rect">
            <a:avLst/>
          </a:prstGeom>
        </p:spPr>
      </p:pic>
      <p:pic>
        <p:nvPicPr>
          <p:cNvPr id="5" name="Obrázek 4" descr="Obsah obrázku rostlina, květina, slunečnice, kreslení&#10;&#10;Popis byl vytvořen automaticky">
            <a:extLst>
              <a:ext uri="{FF2B5EF4-FFF2-40B4-BE49-F238E27FC236}">
                <a16:creationId xmlns:a16="http://schemas.microsoft.com/office/drawing/2014/main" id="{40AB6592-46B6-4EEC-ADF5-51493718CC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746935" flipH="1">
            <a:off x="764698" y="1129500"/>
            <a:ext cx="2169742" cy="1719877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6EAB758-08F3-4298-97BC-D4AAD0E201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-300930" y="5243513"/>
            <a:ext cx="12793859" cy="1306158"/>
          </a:xfrm>
          <a:prstGeom prst="rect">
            <a:avLst/>
          </a:prstGeom>
        </p:spPr>
      </p:pic>
      <p:grpSp>
        <p:nvGrpSpPr>
          <p:cNvPr id="12" name="Skupina 11">
            <a:extLst>
              <a:ext uri="{FF2B5EF4-FFF2-40B4-BE49-F238E27FC236}">
                <a16:creationId xmlns:a16="http://schemas.microsoft.com/office/drawing/2014/main" id="{CFE8E13B-B690-4BEF-A9DF-A8AD6F91F003}"/>
              </a:ext>
            </a:extLst>
          </p:cNvPr>
          <p:cNvGrpSpPr/>
          <p:nvPr/>
        </p:nvGrpSpPr>
        <p:grpSpPr>
          <a:xfrm>
            <a:off x="-184009" y="1331843"/>
            <a:ext cx="1758322" cy="4854644"/>
            <a:chOff x="30304" y="1317556"/>
            <a:chExt cx="1758322" cy="4854644"/>
          </a:xfrm>
        </p:grpSpPr>
        <p:sp>
          <p:nvSpPr>
            <p:cNvPr id="6" name="Oblouk 5">
              <a:extLst>
                <a:ext uri="{FF2B5EF4-FFF2-40B4-BE49-F238E27FC236}">
                  <a16:creationId xmlns:a16="http://schemas.microsoft.com/office/drawing/2014/main" id="{0BF14B9C-3F78-40C6-8080-F469D604C3AB}"/>
                </a:ext>
              </a:extLst>
            </p:cNvPr>
            <p:cNvSpPr/>
            <p:nvPr/>
          </p:nvSpPr>
          <p:spPr>
            <a:xfrm flipH="1">
              <a:off x="800100" y="1317556"/>
              <a:ext cx="988526" cy="4854644"/>
            </a:xfrm>
            <a:prstGeom prst="arc">
              <a:avLst>
                <a:gd name="adj1" fmla="val 16200000"/>
                <a:gd name="adj2" fmla="val 4623541"/>
              </a:avLst>
            </a:prstGeom>
            <a:ln w="76200">
              <a:solidFill>
                <a:schemeClr val="accent6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Slza 8">
              <a:extLst>
                <a:ext uri="{FF2B5EF4-FFF2-40B4-BE49-F238E27FC236}">
                  <a16:creationId xmlns:a16="http://schemas.microsoft.com/office/drawing/2014/main" id="{F7C3BF02-37F6-4819-9DEB-AA3ADDADBF77}"/>
                </a:ext>
              </a:extLst>
            </p:cNvPr>
            <p:cNvSpPr/>
            <p:nvPr/>
          </p:nvSpPr>
          <p:spPr>
            <a:xfrm rot="13852198" flipV="1">
              <a:off x="237436" y="3090805"/>
              <a:ext cx="537043" cy="951307"/>
            </a:xfrm>
            <a:prstGeom prst="teardrop">
              <a:avLst>
                <a:gd name="adj" fmla="val 121875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Slza 9">
              <a:extLst>
                <a:ext uri="{FF2B5EF4-FFF2-40B4-BE49-F238E27FC236}">
                  <a16:creationId xmlns:a16="http://schemas.microsoft.com/office/drawing/2014/main" id="{92281558-0182-4134-8E4B-A169F48BE7B7}"/>
                </a:ext>
              </a:extLst>
            </p:cNvPr>
            <p:cNvSpPr/>
            <p:nvPr/>
          </p:nvSpPr>
          <p:spPr>
            <a:xfrm rot="13852198">
              <a:off x="720866" y="4138658"/>
              <a:ext cx="928784" cy="518731"/>
            </a:xfrm>
            <a:prstGeom prst="teardrop">
              <a:avLst>
                <a:gd name="adj" fmla="val 121875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Slza 10">
              <a:extLst>
                <a:ext uri="{FF2B5EF4-FFF2-40B4-BE49-F238E27FC236}">
                  <a16:creationId xmlns:a16="http://schemas.microsoft.com/office/drawing/2014/main" id="{9991E331-D6C3-43C0-AE64-9D9B1C1F3027}"/>
                </a:ext>
              </a:extLst>
            </p:cNvPr>
            <p:cNvSpPr/>
            <p:nvPr/>
          </p:nvSpPr>
          <p:spPr>
            <a:xfrm rot="13852198">
              <a:off x="866429" y="2200611"/>
              <a:ext cx="928784" cy="518731"/>
            </a:xfrm>
            <a:prstGeom prst="teardrop">
              <a:avLst>
                <a:gd name="adj" fmla="val 121875"/>
              </a:avLst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2D797D8-FFB5-4052-8C4D-90900A59C5A4}"/>
              </a:ext>
            </a:extLst>
          </p:cNvPr>
          <p:cNvSpPr txBox="1"/>
          <p:nvPr/>
        </p:nvSpPr>
        <p:spPr>
          <a:xfrm>
            <a:off x="830076" y="308329"/>
            <a:ext cx="7893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Přečti si větu a kliknutím na písmeno ú a ů doplň slova ve větě.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C68C0F80-123E-455A-9497-050A7CA42182}"/>
              </a:ext>
            </a:extLst>
          </p:cNvPr>
          <p:cNvSpPr txBox="1"/>
          <p:nvPr/>
        </p:nvSpPr>
        <p:spPr>
          <a:xfrm>
            <a:off x="3222458" y="1843088"/>
            <a:ext cx="64494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Horko m    že    plně zničit     rodu.</a:t>
            </a: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F99C2E2D-D9D4-4DAB-8564-C1B3703ECA4D}"/>
              </a:ext>
            </a:extLst>
          </p:cNvPr>
          <p:cNvSpPr/>
          <p:nvPr/>
        </p:nvSpPr>
        <p:spPr>
          <a:xfrm>
            <a:off x="4918434" y="1843088"/>
            <a:ext cx="357187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854D1084-2B34-4022-BACD-390B338B096F}"/>
              </a:ext>
            </a:extLst>
          </p:cNvPr>
          <p:cNvSpPr txBox="1"/>
          <p:nvPr/>
        </p:nvSpPr>
        <p:spPr>
          <a:xfrm>
            <a:off x="3331564" y="2997382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C51B0638-AC2F-45BA-B7F4-CD4474A40750}"/>
              </a:ext>
            </a:extLst>
          </p:cNvPr>
          <p:cNvSpPr txBox="1"/>
          <p:nvPr/>
        </p:nvSpPr>
        <p:spPr>
          <a:xfrm>
            <a:off x="3945925" y="2949654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91D4B1AB-09A1-4FA2-8F96-3ACFBCBFDF51}"/>
              </a:ext>
            </a:extLst>
          </p:cNvPr>
          <p:cNvSpPr txBox="1"/>
          <p:nvPr/>
        </p:nvSpPr>
        <p:spPr>
          <a:xfrm>
            <a:off x="6606901" y="299738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2DC3CD42-1271-4785-B0F8-C1FDAA92DF96}"/>
              </a:ext>
            </a:extLst>
          </p:cNvPr>
          <p:cNvSpPr/>
          <p:nvPr/>
        </p:nvSpPr>
        <p:spPr>
          <a:xfrm>
            <a:off x="5747811" y="1843087"/>
            <a:ext cx="357187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2C8F8F80-F12A-4CF6-A958-7F8B0ECEE790}"/>
              </a:ext>
            </a:extLst>
          </p:cNvPr>
          <p:cNvSpPr txBox="1"/>
          <p:nvPr/>
        </p:nvSpPr>
        <p:spPr>
          <a:xfrm>
            <a:off x="5992540" y="299738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385E32AA-C52D-4C70-97DE-D2CC9422FF31}"/>
              </a:ext>
            </a:extLst>
          </p:cNvPr>
          <p:cNvSpPr/>
          <p:nvPr/>
        </p:nvSpPr>
        <p:spPr>
          <a:xfrm>
            <a:off x="8158161" y="1807470"/>
            <a:ext cx="357187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CDB9D168-0C38-447B-B063-4B2DB026CB7F}"/>
              </a:ext>
            </a:extLst>
          </p:cNvPr>
          <p:cNvSpPr txBox="1"/>
          <p:nvPr/>
        </p:nvSpPr>
        <p:spPr>
          <a:xfrm>
            <a:off x="8543992" y="299738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DA83446D-8EED-45B4-AFA3-82CC2CC145E8}"/>
              </a:ext>
            </a:extLst>
          </p:cNvPr>
          <p:cNvSpPr txBox="1"/>
          <p:nvPr/>
        </p:nvSpPr>
        <p:spPr>
          <a:xfrm>
            <a:off x="7913384" y="3015584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</p:spTree>
    <p:extLst>
      <p:ext uri="{BB962C8B-B14F-4D97-AF65-F5344CB8AC3E}">
        <p14:creationId xmlns:p14="http://schemas.microsoft.com/office/powerpoint/2010/main" val="3509227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3.33333E-6 L 0.07682 -0.165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41" y="-83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2.22222E-6 L -0.01809 -0.170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11" y="-85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2.22222E-6 L 0.01328 -0.175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34" y="-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17" grpId="0"/>
      <p:bldP spid="16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květina, rostlina, stůl, vsedě&#10;&#10;Popis byl vytvořen automaticky">
            <a:extLst>
              <a:ext uri="{FF2B5EF4-FFF2-40B4-BE49-F238E27FC236}">
                <a16:creationId xmlns:a16="http://schemas.microsoft.com/office/drawing/2014/main" id="{DA55B991-9695-4162-9A4F-DEF779086B9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05735" y="2170663"/>
            <a:ext cx="2886265" cy="3356122"/>
          </a:xfrm>
          <a:prstGeom prst="rect">
            <a:avLst/>
          </a:prstGeom>
        </p:spPr>
      </p:pic>
      <p:pic>
        <p:nvPicPr>
          <p:cNvPr id="4" name="Obrázek 3">
            <a:extLst>
              <a:ext uri="{FF2B5EF4-FFF2-40B4-BE49-F238E27FC236}">
                <a16:creationId xmlns:a16="http://schemas.microsoft.com/office/drawing/2014/main" id="{AE8004EF-EA4D-45AD-861E-79483A3137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-300930" y="5243513"/>
            <a:ext cx="12793859" cy="1306158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9673434B-8E91-4329-B484-1E31137A52C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392" y="3670643"/>
            <a:ext cx="2639064" cy="1856142"/>
          </a:xfrm>
          <a:prstGeom prst="rect">
            <a:avLst/>
          </a:prstGeom>
          <a:ln>
            <a:noFill/>
          </a:ln>
        </p:spPr>
      </p:pic>
      <p:cxnSp>
        <p:nvCxnSpPr>
          <p:cNvPr id="9" name="Spojnice: zakřivená 8">
            <a:extLst>
              <a:ext uri="{FF2B5EF4-FFF2-40B4-BE49-F238E27FC236}">
                <a16:creationId xmlns:a16="http://schemas.microsoft.com/office/drawing/2014/main" id="{44184AB6-4637-41A9-99B3-8947C2EA0069}"/>
              </a:ext>
            </a:extLst>
          </p:cNvPr>
          <p:cNvCxnSpPr/>
          <p:nvPr/>
        </p:nvCxnSpPr>
        <p:spPr>
          <a:xfrm rot="10800000">
            <a:off x="1049311" y="4437367"/>
            <a:ext cx="134912" cy="12700"/>
          </a:xfrm>
          <a:prstGeom prst="curvedConnector3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pojnice: zakřivená 16">
            <a:extLst>
              <a:ext uri="{FF2B5EF4-FFF2-40B4-BE49-F238E27FC236}">
                <a16:creationId xmlns:a16="http://schemas.microsoft.com/office/drawing/2014/main" id="{FF3D6AF0-D421-472F-8851-8ADC0BF5F123}"/>
              </a:ext>
            </a:extLst>
          </p:cNvPr>
          <p:cNvCxnSpPr/>
          <p:nvPr/>
        </p:nvCxnSpPr>
        <p:spPr>
          <a:xfrm rot="5400000" flipH="1" flipV="1">
            <a:off x="1042961" y="4443717"/>
            <a:ext cx="12700" cy="12700"/>
          </a:xfrm>
          <a:prstGeom prst="curvedConnector3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2" name="Rukopis 31">
                <a:extLst>
                  <a:ext uri="{FF2B5EF4-FFF2-40B4-BE49-F238E27FC236}">
                    <a16:creationId xmlns:a16="http://schemas.microsoft.com/office/drawing/2014/main" id="{D1A3DECA-6811-4A92-8926-9489627D8CED}"/>
                  </a:ext>
                </a:extLst>
              </p14:cNvPr>
              <p14:cNvContentPartPr/>
              <p14:nvPr/>
            </p14:nvContentPartPr>
            <p14:xfrm>
              <a:off x="883818" y="4961178"/>
              <a:ext cx="360" cy="360"/>
            </p14:xfrm>
          </p:contentPart>
        </mc:Choice>
        <mc:Fallback xmlns="">
          <p:pic>
            <p:nvPicPr>
              <p:cNvPr id="32" name="Rukopis 31">
                <a:extLst>
                  <a:ext uri="{FF2B5EF4-FFF2-40B4-BE49-F238E27FC236}">
                    <a16:creationId xmlns:a16="http://schemas.microsoft.com/office/drawing/2014/main" id="{D1A3DECA-6811-4A92-8926-9489627D8CE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65818" y="4925178"/>
                <a:ext cx="36000" cy="72000"/>
              </a:xfrm>
              <a:prstGeom prst="rect">
                <a:avLst/>
              </a:prstGeom>
            </p:spPr>
          </p:pic>
        </mc:Fallback>
      </mc:AlternateContent>
      <p:grpSp>
        <p:nvGrpSpPr>
          <p:cNvPr id="43" name="Skupina 42">
            <a:extLst>
              <a:ext uri="{FF2B5EF4-FFF2-40B4-BE49-F238E27FC236}">
                <a16:creationId xmlns:a16="http://schemas.microsoft.com/office/drawing/2014/main" id="{81DEBA3F-B57D-48CB-9A5E-FF60E72B4224}"/>
              </a:ext>
            </a:extLst>
          </p:cNvPr>
          <p:cNvGrpSpPr/>
          <p:nvPr/>
        </p:nvGrpSpPr>
        <p:grpSpPr>
          <a:xfrm>
            <a:off x="1393486" y="3517970"/>
            <a:ext cx="1195382" cy="1204211"/>
            <a:chOff x="1393486" y="3517970"/>
            <a:chExt cx="1195382" cy="1204211"/>
          </a:xfrm>
          <a:gradFill flip="none" rotWithShape="1">
            <a:gsLst>
              <a:gs pos="0">
                <a:schemeClr val="bg1">
                  <a:shade val="30000"/>
                  <a:satMod val="115000"/>
                </a:schemeClr>
              </a:gs>
              <a:gs pos="50000">
                <a:schemeClr val="bg1">
                  <a:shade val="67500"/>
                  <a:satMod val="115000"/>
                </a:schemeClr>
              </a:gs>
              <a:gs pos="100000">
                <a:schemeClr val="bg1">
                  <a:shade val="100000"/>
                  <a:satMod val="115000"/>
                </a:schemeClr>
              </a:gs>
            </a:gsLst>
            <a:lin ang="2700000" scaled="1"/>
            <a:tileRect/>
          </a:gradFill>
        </p:grpSpPr>
        <p:sp>
          <p:nvSpPr>
            <p:cNvPr id="7" name="Ovál 6">
              <a:extLst>
                <a:ext uri="{FF2B5EF4-FFF2-40B4-BE49-F238E27FC236}">
                  <a16:creationId xmlns:a16="http://schemas.microsoft.com/office/drawing/2014/main" id="{E15D917B-24DE-44AF-BFD2-F17ADB4E91E8}"/>
                </a:ext>
              </a:extLst>
            </p:cNvPr>
            <p:cNvSpPr/>
            <p:nvPr/>
          </p:nvSpPr>
          <p:spPr>
            <a:xfrm rot="16200000">
              <a:off x="1468413" y="3815676"/>
              <a:ext cx="419773" cy="569627"/>
            </a:xfrm>
            <a:custGeom>
              <a:avLst/>
              <a:gdLst>
                <a:gd name="connsiteX0" fmla="*/ 0 w 419725"/>
                <a:gd name="connsiteY0" fmla="*/ 239843 h 479685"/>
                <a:gd name="connsiteX1" fmla="*/ 209863 w 419725"/>
                <a:gd name="connsiteY1" fmla="*/ 0 h 479685"/>
                <a:gd name="connsiteX2" fmla="*/ 419726 w 419725"/>
                <a:gd name="connsiteY2" fmla="*/ 239843 h 479685"/>
                <a:gd name="connsiteX3" fmla="*/ 209863 w 419725"/>
                <a:gd name="connsiteY3" fmla="*/ 479686 h 479685"/>
                <a:gd name="connsiteX4" fmla="*/ 0 w 419725"/>
                <a:gd name="connsiteY4" fmla="*/ 239843 h 479685"/>
                <a:gd name="connsiteX0" fmla="*/ 47 w 419773"/>
                <a:gd name="connsiteY0" fmla="*/ 239843 h 569627"/>
                <a:gd name="connsiteX1" fmla="*/ 209910 w 419773"/>
                <a:gd name="connsiteY1" fmla="*/ 0 h 569627"/>
                <a:gd name="connsiteX2" fmla="*/ 419773 w 419773"/>
                <a:gd name="connsiteY2" fmla="*/ 239843 h 569627"/>
                <a:gd name="connsiteX3" fmla="*/ 224900 w 419773"/>
                <a:gd name="connsiteY3" fmla="*/ 569627 h 569627"/>
                <a:gd name="connsiteX4" fmla="*/ 47 w 419773"/>
                <a:gd name="connsiteY4" fmla="*/ 239843 h 5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773" h="569627">
                  <a:moveTo>
                    <a:pt x="47" y="239843"/>
                  </a:moveTo>
                  <a:cubicBezTo>
                    <a:pt x="-2451" y="144905"/>
                    <a:pt x="94006" y="0"/>
                    <a:pt x="209910" y="0"/>
                  </a:cubicBezTo>
                  <a:cubicBezTo>
                    <a:pt x="325814" y="0"/>
                    <a:pt x="419773" y="107381"/>
                    <a:pt x="419773" y="239843"/>
                  </a:cubicBezTo>
                  <a:cubicBezTo>
                    <a:pt x="419773" y="372305"/>
                    <a:pt x="340804" y="569627"/>
                    <a:pt x="224900" y="569627"/>
                  </a:cubicBezTo>
                  <a:cubicBezTo>
                    <a:pt x="108996" y="569627"/>
                    <a:pt x="2545" y="334781"/>
                    <a:pt x="47" y="239843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6">
              <a:extLst>
                <a:ext uri="{FF2B5EF4-FFF2-40B4-BE49-F238E27FC236}">
                  <a16:creationId xmlns:a16="http://schemas.microsoft.com/office/drawing/2014/main" id="{40806E1A-ED55-433B-91C1-EB00611E26CE}"/>
                </a:ext>
              </a:extLst>
            </p:cNvPr>
            <p:cNvSpPr/>
            <p:nvPr/>
          </p:nvSpPr>
          <p:spPr>
            <a:xfrm rot="13207693">
              <a:off x="1638578" y="4109749"/>
              <a:ext cx="419773" cy="569627"/>
            </a:xfrm>
            <a:custGeom>
              <a:avLst/>
              <a:gdLst>
                <a:gd name="connsiteX0" fmla="*/ 0 w 419725"/>
                <a:gd name="connsiteY0" fmla="*/ 239843 h 479685"/>
                <a:gd name="connsiteX1" fmla="*/ 209863 w 419725"/>
                <a:gd name="connsiteY1" fmla="*/ 0 h 479685"/>
                <a:gd name="connsiteX2" fmla="*/ 419726 w 419725"/>
                <a:gd name="connsiteY2" fmla="*/ 239843 h 479685"/>
                <a:gd name="connsiteX3" fmla="*/ 209863 w 419725"/>
                <a:gd name="connsiteY3" fmla="*/ 479686 h 479685"/>
                <a:gd name="connsiteX4" fmla="*/ 0 w 419725"/>
                <a:gd name="connsiteY4" fmla="*/ 239843 h 479685"/>
                <a:gd name="connsiteX0" fmla="*/ 47 w 419773"/>
                <a:gd name="connsiteY0" fmla="*/ 239843 h 569627"/>
                <a:gd name="connsiteX1" fmla="*/ 209910 w 419773"/>
                <a:gd name="connsiteY1" fmla="*/ 0 h 569627"/>
                <a:gd name="connsiteX2" fmla="*/ 419773 w 419773"/>
                <a:gd name="connsiteY2" fmla="*/ 239843 h 569627"/>
                <a:gd name="connsiteX3" fmla="*/ 224900 w 419773"/>
                <a:gd name="connsiteY3" fmla="*/ 569627 h 569627"/>
                <a:gd name="connsiteX4" fmla="*/ 47 w 419773"/>
                <a:gd name="connsiteY4" fmla="*/ 239843 h 5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773" h="569627">
                  <a:moveTo>
                    <a:pt x="47" y="239843"/>
                  </a:moveTo>
                  <a:cubicBezTo>
                    <a:pt x="-2451" y="144905"/>
                    <a:pt x="94006" y="0"/>
                    <a:pt x="209910" y="0"/>
                  </a:cubicBezTo>
                  <a:cubicBezTo>
                    <a:pt x="325814" y="0"/>
                    <a:pt x="419773" y="107381"/>
                    <a:pt x="419773" y="239843"/>
                  </a:cubicBezTo>
                  <a:cubicBezTo>
                    <a:pt x="419773" y="372305"/>
                    <a:pt x="340804" y="569627"/>
                    <a:pt x="224900" y="569627"/>
                  </a:cubicBezTo>
                  <a:cubicBezTo>
                    <a:pt x="108996" y="569627"/>
                    <a:pt x="2545" y="334781"/>
                    <a:pt x="47" y="239843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6">
              <a:extLst>
                <a:ext uri="{FF2B5EF4-FFF2-40B4-BE49-F238E27FC236}">
                  <a16:creationId xmlns:a16="http://schemas.microsoft.com/office/drawing/2014/main" id="{A5ED07EB-BD80-4FF2-BF3B-120897BDC1DE}"/>
                </a:ext>
              </a:extLst>
            </p:cNvPr>
            <p:cNvSpPr/>
            <p:nvPr/>
          </p:nvSpPr>
          <p:spPr>
            <a:xfrm rot="9684162">
              <a:off x="1943700" y="4152554"/>
              <a:ext cx="419773" cy="569627"/>
            </a:xfrm>
            <a:custGeom>
              <a:avLst/>
              <a:gdLst>
                <a:gd name="connsiteX0" fmla="*/ 0 w 419725"/>
                <a:gd name="connsiteY0" fmla="*/ 239843 h 479685"/>
                <a:gd name="connsiteX1" fmla="*/ 209863 w 419725"/>
                <a:gd name="connsiteY1" fmla="*/ 0 h 479685"/>
                <a:gd name="connsiteX2" fmla="*/ 419726 w 419725"/>
                <a:gd name="connsiteY2" fmla="*/ 239843 h 479685"/>
                <a:gd name="connsiteX3" fmla="*/ 209863 w 419725"/>
                <a:gd name="connsiteY3" fmla="*/ 479686 h 479685"/>
                <a:gd name="connsiteX4" fmla="*/ 0 w 419725"/>
                <a:gd name="connsiteY4" fmla="*/ 239843 h 479685"/>
                <a:gd name="connsiteX0" fmla="*/ 47 w 419773"/>
                <a:gd name="connsiteY0" fmla="*/ 239843 h 569627"/>
                <a:gd name="connsiteX1" fmla="*/ 209910 w 419773"/>
                <a:gd name="connsiteY1" fmla="*/ 0 h 569627"/>
                <a:gd name="connsiteX2" fmla="*/ 419773 w 419773"/>
                <a:gd name="connsiteY2" fmla="*/ 239843 h 569627"/>
                <a:gd name="connsiteX3" fmla="*/ 224900 w 419773"/>
                <a:gd name="connsiteY3" fmla="*/ 569627 h 569627"/>
                <a:gd name="connsiteX4" fmla="*/ 47 w 419773"/>
                <a:gd name="connsiteY4" fmla="*/ 239843 h 5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773" h="569627">
                  <a:moveTo>
                    <a:pt x="47" y="239843"/>
                  </a:moveTo>
                  <a:cubicBezTo>
                    <a:pt x="-2451" y="144905"/>
                    <a:pt x="94006" y="0"/>
                    <a:pt x="209910" y="0"/>
                  </a:cubicBezTo>
                  <a:cubicBezTo>
                    <a:pt x="325814" y="0"/>
                    <a:pt x="419773" y="107381"/>
                    <a:pt x="419773" y="239843"/>
                  </a:cubicBezTo>
                  <a:cubicBezTo>
                    <a:pt x="419773" y="372305"/>
                    <a:pt x="340804" y="569627"/>
                    <a:pt x="224900" y="569627"/>
                  </a:cubicBezTo>
                  <a:cubicBezTo>
                    <a:pt x="108996" y="569627"/>
                    <a:pt x="2545" y="334781"/>
                    <a:pt x="47" y="239843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6">
              <a:extLst>
                <a:ext uri="{FF2B5EF4-FFF2-40B4-BE49-F238E27FC236}">
                  <a16:creationId xmlns:a16="http://schemas.microsoft.com/office/drawing/2014/main" id="{F47B45F2-1B22-402E-8E08-1755126844DD}"/>
                </a:ext>
              </a:extLst>
            </p:cNvPr>
            <p:cNvSpPr/>
            <p:nvPr/>
          </p:nvSpPr>
          <p:spPr>
            <a:xfrm rot="4146259">
              <a:off x="2094168" y="3765236"/>
              <a:ext cx="419773" cy="569627"/>
            </a:xfrm>
            <a:custGeom>
              <a:avLst/>
              <a:gdLst>
                <a:gd name="connsiteX0" fmla="*/ 0 w 419725"/>
                <a:gd name="connsiteY0" fmla="*/ 239843 h 479685"/>
                <a:gd name="connsiteX1" fmla="*/ 209863 w 419725"/>
                <a:gd name="connsiteY1" fmla="*/ 0 h 479685"/>
                <a:gd name="connsiteX2" fmla="*/ 419726 w 419725"/>
                <a:gd name="connsiteY2" fmla="*/ 239843 h 479685"/>
                <a:gd name="connsiteX3" fmla="*/ 209863 w 419725"/>
                <a:gd name="connsiteY3" fmla="*/ 479686 h 479685"/>
                <a:gd name="connsiteX4" fmla="*/ 0 w 419725"/>
                <a:gd name="connsiteY4" fmla="*/ 239843 h 479685"/>
                <a:gd name="connsiteX0" fmla="*/ 47 w 419773"/>
                <a:gd name="connsiteY0" fmla="*/ 239843 h 569627"/>
                <a:gd name="connsiteX1" fmla="*/ 209910 w 419773"/>
                <a:gd name="connsiteY1" fmla="*/ 0 h 569627"/>
                <a:gd name="connsiteX2" fmla="*/ 419773 w 419773"/>
                <a:gd name="connsiteY2" fmla="*/ 239843 h 569627"/>
                <a:gd name="connsiteX3" fmla="*/ 224900 w 419773"/>
                <a:gd name="connsiteY3" fmla="*/ 569627 h 569627"/>
                <a:gd name="connsiteX4" fmla="*/ 47 w 419773"/>
                <a:gd name="connsiteY4" fmla="*/ 239843 h 5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773" h="569627">
                  <a:moveTo>
                    <a:pt x="47" y="239843"/>
                  </a:moveTo>
                  <a:cubicBezTo>
                    <a:pt x="-2451" y="144905"/>
                    <a:pt x="94006" y="0"/>
                    <a:pt x="209910" y="0"/>
                  </a:cubicBezTo>
                  <a:cubicBezTo>
                    <a:pt x="325814" y="0"/>
                    <a:pt x="419773" y="107381"/>
                    <a:pt x="419773" y="239843"/>
                  </a:cubicBezTo>
                  <a:cubicBezTo>
                    <a:pt x="419773" y="372305"/>
                    <a:pt x="340804" y="569627"/>
                    <a:pt x="224900" y="569627"/>
                  </a:cubicBezTo>
                  <a:cubicBezTo>
                    <a:pt x="108996" y="569627"/>
                    <a:pt x="2545" y="334781"/>
                    <a:pt x="47" y="239843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6">
              <a:extLst>
                <a:ext uri="{FF2B5EF4-FFF2-40B4-BE49-F238E27FC236}">
                  <a16:creationId xmlns:a16="http://schemas.microsoft.com/office/drawing/2014/main" id="{966BB52E-7CB0-48B1-B04F-DC3AEE02C405}"/>
                </a:ext>
              </a:extLst>
            </p:cNvPr>
            <p:cNvSpPr/>
            <p:nvPr/>
          </p:nvSpPr>
          <p:spPr>
            <a:xfrm>
              <a:off x="1733815" y="3517970"/>
              <a:ext cx="419773" cy="569627"/>
            </a:xfrm>
            <a:custGeom>
              <a:avLst/>
              <a:gdLst>
                <a:gd name="connsiteX0" fmla="*/ 0 w 419725"/>
                <a:gd name="connsiteY0" fmla="*/ 239843 h 479685"/>
                <a:gd name="connsiteX1" fmla="*/ 209863 w 419725"/>
                <a:gd name="connsiteY1" fmla="*/ 0 h 479685"/>
                <a:gd name="connsiteX2" fmla="*/ 419726 w 419725"/>
                <a:gd name="connsiteY2" fmla="*/ 239843 h 479685"/>
                <a:gd name="connsiteX3" fmla="*/ 209863 w 419725"/>
                <a:gd name="connsiteY3" fmla="*/ 479686 h 479685"/>
                <a:gd name="connsiteX4" fmla="*/ 0 w 419725"/>
                <a:gd name="connsiteY4" fmla="*/ 239843 h 479685"/>
                <a:gd name="connsiteX0" fmla="*/ 47 w 419773"/>
                <a:gd name="connsiteY0" fmla="*/ 239843 h 569627"/>
                <a:gd name="connsiteX1" fmla="*/ 209910 w 419773"/>
                <a:gd name="connsiteY1" fmla="*/ 0 h 569627"/>
                <a:gd name="connsiteX2" fmla="*/ 419773 w 419773"/>
                <a:gd name="connsiteY2" fmla="*/ 239843 h 569627"/>
                <a:gd name="connsiteX3" fmla="*/ 224900 w 419773"/>
                <a:gd name="connsiteY3" fmla="*/ 569627 h 569627"/>
                <a:gd name="connsiteX4" fmla="*/ 47 w 419773"/>
                <a:gd name="connsiteY4" fmla="*/ 239843 h 5696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19773" h="569627">
                  <a:moveTo>
                    <a:pt x="47" y="239843"/>
                  </a:moveTo>
                  <a:cubicBezTo>
                    <a:pt x="-2451" y="144905"/>
                    <a:pt x="94006" y="0"/>
                    <a:pt x="209910" y="0"/>
                  </a:cubicBezTo>
                  <a:cubicBezTo>
                    <a:pt x="325814" y="0"/>
                    <a:pt x="419773" y="107381"/>
                    <a:pt x="419773" y="239843"/>
                  </a:cubicBezTo>
                  <a:cubicBezTo>
                    <a:pt x="419773" y="372305"/>
                    <a:pt x="340804" y="569627"/>
                    <a:pt x="224900" y="569627"/>
                  </a:cubicBezTo>
                  <a:cubicBezTo>
                    <a:pt x="108996" y="569627"/>
                    <a:pt x="2545" y="334781"/>
                    <a:pt x="47" y="239843"/>
                  </a:cubicBezTo>
                  <a:close/>
                </a:path>
              </a:pathLst>
            </a:cu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pic>
        <p:nvPicPr>
          <p:cNvPr id="46" name="Obrázek 45" descr="Obsah obrázku kreslení&#10;&#10;Popis byl vytvořen automaticky">
            <a:extLst>
              <a:ext uri="{FF2B5EF4-FFF2-40B4-BE49-F238E27FC236}">
                <a16:creationId xmlns:a16="http://schemas.microsoft.com/office/drawing/2014/main" id="{854B5285-51CC-45C4-AD1D-912387A6FD7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11118" y="88097"/>
            <a:ext cx="2169742" cy="2199263"/>
          </a:xfrm>
          <a:prstGeom prst="rect">
            <a:avLst/>
          </a:prstGeom>
        </p:spPr>
      </p:pic>
      <p:sp>
        <p:nvSpPr>
          <p:cNvPr id="47" name="TextovéPole 46">
            <a:extLst>
              <a:ext uri="{FF2B5EF4-FFF2-40B4-BE49-F238E27FC236}">
                <a16:creationId xmlns:a16="http://schemas.microsoft.com/office/drawing/2014/main" id="{8E044837-BA02-496E-9D38-5DDBE86E8D92}"/>
              </a:ext>
            </a:extLst>
          </p:cNvPr>
          <p:cNvSpPr txBox="1"/>
          <p:nvPr/>
        </p:nvSpPr>
        <p:spPr>
          <a:xfrm>
            <a:off x="830076" y="308329"/>
            <a:ext cx="7893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Přečti si větu a kliknutím na písmeno ú a ů doplň slova ve větě.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ECCA821E-FBE8-41B1-8F9A-A3B132B49BB1}"/>
              </a:ext>
            </a:extLst>
          </p:cNvPr>
          <p:cNvSpPr txBox="1"/>
          <p:nvPr/>
        </p:nvSpPr>
        <p:spPr>
          <a:xfrm>
            <a:off x="3787140" y="186126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  <p:sp>
        <p:nvSpPr>
          <p:cNvPr id="50" name="TextovéPole 49">
            <a:extLst>
              <a:ext uri="{FF2B5EF4-FFF2-40B4-BE49-F238E27FC236}">
                <a16:creationId xmlns:a16="http://schemas.microsoft.com/office/drawing/2014/main" id="{0F686E57-82E9-4661-A831-4D09BD642AC9}"/>
              </a:ext>
            </a:extLst>
          </p:cNvPr>
          <p:cNvSpPr txBox="1"/>
          <p:nvPr/>
        </p:nvSpPr>
        <p:spPr>
          <a:xfrm>
            <a:off x="2172380" y="884139"/>
            <a:ext cx="29153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Vadnou  r    že.</a:t>
            </a:r>
          </a:p>
        </p:txBody>
      </p:sp>
      <p:sp>
        <p:nvSpPr>
          <p:cNvPr id="51" name="Obdélník 50">
            <a:extLst>
              <a:ext uri="{FF2B5EF4-FFF2-40B4-BE49-F238E27FC236}">
                <a16:creationId xmlns:a16="http://schemas.microsoft.com/office/drawing/2014/main" id="{66B0A7EE-0CE6-4ACE-992A-E12D79DFC90B}"/>
              </a:ext>
            </a:extLst>
          </p:cNvPr>
          <p:cNvSpPr/>
          <p:nvPr/>
        </p:nvSpPr>
        <p:spPr>
          <a:xfrm>
            <a:off x="4035266" y="926866"/>
            <a:ext cx="357187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C33545EB-33FE-4718-BDBC-078CD52A731B}"/>
              </a:ext>
            </a:extLst>
          </p:cNvPr>
          <p:cNvSpPr txBox="1"/>
          <p:nvPr/>
        </p:nvSpPr>
        <p:spPr>
          <a:xfrm>
            <a:off x="4776861" y="186126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sp>
        <p:nvSpPr>
          <p:cNvPr id="52" name="Volný tvar: obrazec 51">
            <a:extLst>
              <a:ext uri="{FF2B5EF4-FFF2-40B4-BE49-F238E27FC236}">
                <a16:creationId xmlns:a16="http://schemas.microsoft.com/office/drawing/2014/main" id="{4ACC3F24-F4A5-4D9A-B63C-9B809757F470}"/>
              </a:ext>
            </a:extLst>
          </p:cNvPr>
          <p:cNvSpPr/>
          <p:nvPr/>
        </p:nvSpPr>
        <p:spPr>
          <a:xfrm>
            <a:off x="830076" y="4446036"/>
            <a:ext cx="504049" cy="740561"/>
          </a:xfrm>
          <a:custGeom>
            <a:avLst/>
            <a:gdLst>
              <a:gd name="connsiteX0" fmla="*/ 0 w 329784"/>
              <a:gd name="connsiteY0" fmla="*/ 740561 h 740561"/>
              <a:gd name="connsiteX1" fmla="*/ 104931 w 329784"/>
              <a:gd name="connsiteY1" fmla="*/ 710580 h 740561"/>
              <a:gd name="connsiteX2" fmla="*/ 224852 w 329784"/>
              <a:gd name="connsiteY2" fmla="*/ 620639 h 740561"/>
              <a:gd name="connsiteX3" fmla="*/ 254833 w 329784"/>
              <a:gd name="connsiteY3" fmla="*/ 515708 h 740561"/>
              <a:gd name="connsiteX4" fmla="*/ 284813 w 329784"/>
              <a:gd name="connsiteY4" fmla="*/ 425767 h 740561"/>
              <a:gd name="connsiteX5" fmla="*/ 299803 w 329784"/>
              <a:gd name="connsiteY5" fmla="*/ 380797 h 740561"/>
              <a:gd name="connsiteX6" fmla="*/ 299803 w 329784"/>
              <a:gd name="connsiteY6" fmla="*/ 6043 h 740561"/>
              <a:gd name="connsiteX7" fmla="*/ 314793 w 329784"/>
              <a:gd name="connsiteY7" fmla="*/ 95984 h 740561"/>
              <a:gd name="connsiteX8" fmla="*/ 329784 w 329784"/>
              <a:gd name="connsiteY8" fmla="*/ 155944 h 740561"/>
              <a:gd name="connsiteX9" fmla="*/ 314793 w 329784"/>
              <a:gd name="connsiteY9" fmla="*/ 470738 h 740561"/>
              <a:gd name="connsiteX10" fmla="*/ 269823 w 329784"/>
              <a:gd name="connsiteY10" fmla="*/ 485728 h 740561"/>
              <a:gd name="connsiteX11" fmla="*/ 194872 w 329784"/>
              <a:gd name="connsiteY11" fmla="*/ 545689 h 740561"/>
              <a:gd name="connsiteX12" fmla="*/ 134911 w 329784"/>
              <a:gd name="connsiteY12" fmla="*/ 665610 h 740561"/>
              <a:gd name="connsiteX13" fmla="*/ 89941 w 329784"/>
              <a:gd name="connsiteY13" fmla="*/ 695590 h 740561"/>
              <a:gd name="connsiteX14" fmla="*/ 59961 w 329784"/>
              <a:gd name="connsiteY14" fmla="*/ 725571 h 74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29784" h="740561">
                <a:moveTo>
                  <a:pt x="0" y="740561"/>
                </a:moveTo>
                <a:cubicBezTo>
                  <a:pt x="34977" y="730567"/>
                  <a:pt x="71902" y="725824"/>
                  <a:pt x="104931" y="710580"/>
                </a:cubicBezTo>
                <a:cubicBezTo>
                  <a:pt x="167892" y="681521"/>
                  <a:pt x="184589" y="660903"/>
                  <a:pt x="224852" y="620639"/>
                </a:cubicBezTo>
                <a:cubicBezTo>
                  <a:pt x="275210" y="469575"/>
                  <a:pt x="198393" y="703845"/>
                  <a:pt x="254833" y="515708"/>
                </a:cubicBezTo>
                <a:cubicBezTo>
                  <a:pt x="263914" y="485439"/>
                  <a:pt x="274820" y="455747"/>
                  <a:pt x="284813" y="425767"/>
                </a:cubicBezTo>
                <a:lnTo>
                  <a:pt x="299803" y="380797"/>
                </a:lnTo>
                <a:cubicBezTo>
                  <a:pt x="274487" y="228899"/>
                  <a:pt x="266628" y="221682"/>
                  <a:pt x="299803" y="6043"/>
                </a:cubicBezTo>
                <a:cubicBezTo>
                  <a:pt x="304425" y="-23997"/>
                  <a:pt x="308832" y="66180"/>
                  <a:pt x="314793" y="95984"/>
                </a:cubicBezTo>
                <a:cubicBezTo>
                  <a:pt x="318833" y="116186"/>
                  <a:pt x="324787" y="135957"/>
                  <a:pt x="329784" y="155944"/>
                </a:cubicBezTo>
                <a:cubicBezTo>
                  <a:pt x="324787" y="260875"/>
                  <a:pt x="333585" y="367382"/>
                  <a:pt x="314793" y="470738"/>
                </a:cubicBezTo>
                <a:cubicBezTo>
                  <a:pt x="311966" y="486284"/>
                  <a:pt x="283956" y="478662"/>
                  <a:pt x="269823" y="485728"/>
                </a:cubicBezTo>
                <a:cubicBezTo>
                  <a:pt x="232000" y="504639"/>
                  <a:pt x="222759" y="517801"/>
                  <a:pt x="194872" y="545689"/>
                </a:cubicBezTo>
                <a:cubicBezTo>
                  <a:pt x="171058" y="617131"/>
                  <a:pt x="182482" y="627554"/>
                  <a:pt x="134911" y="665610"/>
                </a:cubicBezTo>
                <a:cubicBezTo>
                  <a:pt x="120843" y="676864"/>
                  <a:pt x="104009" y="684336"/>
                  <a:pt x="89941" y="695590"/>
                </a:cubicBezTo>
                <a:cubicBezTo>
                  <a:pt x="78905" y="704419"/>
                  <a:pt x="59961" y="725571"/>
                  <a:pt x="59961" y="725571"/>
                </a:cubicBezTo>
              </a:path>
            </a:pathLst>
          </a:custGeom>
          <a:gradFill flip="none" rotWithShape="1">
            <a:gsLst>
              <a:gs pos="0">
                <a:schemeClr val="accent4">
                  <a:lumMod val="75000"/>
                  <a:shade val="30000"/>
                  <a:satMod val="115000"/>
                </a:schemeClr>
              </a:gs>
              <a:gs pos="50000">
                <a:schemeClr val="accent4">
                  <a:lumMod val="75000"/>
                  <a:shade val="67500"/>
                  <a:satMod val="115000"/>
                </a:schemeClr>
              </a:gs>
              <a:gs pos="100000">
                <a:schemeClr val="accent4">
                  <a:lumMod val="7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: obrazec 52">
            <a:extLst>
              <a:ext uri="{FF2B5EF4-FFF2-40B4-BE49-F238E27FC236}">
                <a16:creationId xmlns:a16="http://schemas.microsoft.com/office/drawing/2014/main" id="{49C28520-E43C-4CA3-9A3F-BD59428F943F}"/>
              </a:ext>
            </a:extLst>
          </p:cNvPr>
          <p:cNvSpPr/>
          <p:nvPr/>
        </p:nvSpPr>
        <p:spPr>
          <a:xfrm>
            <a:off x="741301" y="4419859"/>
            <a:ext cx="203079" cy="706777"/>
          </a:xfrm>
          <a:custGeom>
            <a:avLst/>
            <a:gdLst>
              <a:gd name="connsiteX0" fmla="*/ 113138 w 203079"/>
              <a:gd name="connsiteY0" fmla="*/ 2239 h 706777"/>
              <a:gd name="connsiteX1" fmla="*/ 128129 w 203079"/>
              <a:gd name="connsiteY1" fmla="*/ 152141 h 706777"/>
              <a:gd name="connsiteX2" fmla="*/ 98148 w 203079"/>
              <a:gd name="connsiteY2" fmla="*/ 182121 h 706777"/>
              <a:gd name="connsiteX3" fmla="*/ 98148 w 203079"/>
              <a:gd name="connsiteY3" fmla="*/ 421964 h 706777"/>
              <a:gd name="connsiteX4" fmla="*/ 128129 w 203079"/>
              <a:gd name="connsiteY4" fmla="*/ 466934 h 706777"/>
              <a:gd name="connsiteX5" fmla="*/ 173099 w 203079"/>
              <a:gd name="connsiteY5" fmla="*/ 616836 h 706777"/>
              <a:gd name="connsiteX6" fmla="*/ 188089 w 203079"/>
              <a:gd name="connsiteY6" fmla="*/ 661807 h 706777"/>
              <a:gd name="connsiteX7" fmla="*/ 203079 w 203079"/>
              <a:gd name="connsiteY7" fmla="*/ 706777 h 706777"/>
              <a:gd name="connsiteX8" fmla="*/ 188089 w 203079"/>
              <a:gd name="connsiteY8" fmla="*/ 661807 h 706777"/>
              <a:gd name="connsiteX9" fmla="*/ 173099 w 203079"/>
              <a:gd name="connsiteY9" fmla="*/ 616836 h 706777"/>
              <a:gd name="connsiteX10" fmla="*/ 113138 w 203079"/>
              <a:gd name="connsiteY10" fmla="*/ 541885 h 706777"/>
              <a:gd name="connsiteX11" fmla="*/ 38188 w 203079"/>
              <a:gd name="connsiteY11" fmla="*/ 406974 h 706777"/>
              <a:gd name="connsiteX12" fmla="*/ 23197 w 203079"/>
              <a:gd name="connsiteY12" fmla="*/ 362003 h 706777"/>
              <a:gd name="connsiteX13" fmla="*/ 23197 w 203079"/>
              <a:gd name="connsiteY13" fmla="*/ 62200 h 706777"/>
              <a:gd name="connsiteX14" fmla="*/ 113138 w 203079"/>
              <a:gd name="connsiteY14" fmla="*/ 2239 h 7067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203079" h="706777">
                <a:moveTo>
                  <a:pt x="113138" y="2239"/>
                </a:moveTo>
                <a:cubicBezTo>
                  <a:pt x="130627" y="17229"/>
                  <a:pt x="159579" y="78760"/>
                  <a:pt x="128129" y="152141"/>
                </a:cubicBezTo>
                <a:cubicBezTo>
                  <a:pt x="122562" y="165131"/>
                  <a:pt x="108142" y="172128"/>
                  <a:pt x="98148" y="182121"/>
                </a:cubicBezTo>
                <a:cubicBezTo>
                  <a:pt x="66172" y="278052"/>
                  <a:pt x="67040" y="256057"/>
                  <a:pt x="98148" y="421964"/>
                </a:cubicBezTo>
                <a:cubicBezTo>
                  <a:pt x="101468" y="439671"/>
                  <a:pt x="118135" y="451944"/>
                  <a:pt x="128129" y="466934"/>
                </a:cubicBezTo>
                <a:cubicBezTo>
                  <a:pt x="150784" y="557555"/>
                  <a:pt x="136604" y="507348"/>
                  <a:pt x="173099" y="616836"/>
                </a:cubicBezTo>
                <a:lnTo>
                  <a:pt x="188089" y="661807"/>
                </a:lnTo>
                <a:lnTo>
                  <a:pt x="203079" y="706777"/>
                </a:lnTo>
                <a:lnTo>
                  <a:pt x="188089" y="661807"/>
                </a:lnTo>
                <a:cubicBezTo>
                  <a:pt x="183092" y="646817"/>
                  <a:pt x="181864" y="629983"/>
                  <a:pt x="173099" y="616836"/>
                </a:cubicBezTo>
                <a:cubicBezTo>
                  <a:pt x="135279" y="560106"/>
                  <a:pt x="155858" y="584605"/>
                  <a:pt x="113138" y="541885"/>
                </a:cubicBezTo>
                <a:cubicBezTo>
                  <a:pt x="76454" y="431833"/>
                  <a:pt x="105504" y="474290"/>
                  <a:pt x="38188" y="406974"/>
                </a:cubicBezTo>
                <a:cubicBezTo>
                  <a:pt x="33191" y="391984"/>
                  <a:pt x="27538" y="377196"/>
                  <a:pt x="23197" y="362003"/>
                </a:cubicBezTo>
                <a:cubicBezTo>
                  <a:pt x="-7355" y="255073"/>
                  <a:pt x="-8109" y="203075"/>
                  <a:pt x="23197" y="62200"/>
                </a:cubicBezTo>
                <a:cubicBezTo>
                  <a:pt x="25458" y="52026"/>
                  <a:pt x="95649" y="-12751"/>
                  <a:pt x="113138" y="2239"/>
                </a:cubicBezTo>
                <a:close/>
              </a:path>
            </a:pathLst>
          </a:cu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A0119669-03E3-4BE8-BF3B-1AD52FE5C6B3}"/>
              </a:ext>
            </a:extLst>
          </p:cNvPr>
          <p:cNvSpPr txBox="1"/>
          <p:nvPr/>
        </p:nvSpPr>
        <p:spPr>
          <a:xfrm>
            <a:off x="5741233" y="2253405"/>
            <a:ext cx="32993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Schnou </a:t>
            </a:r>
            <a:r>
              <a:rPr lang="cs-CZ" sz="3600" dirty="0" err="1"/>
              <a:t>jah</a:t>
            </a:r>
            <a:r>
              <a:rPr lang="cs-CZ" sz="3600" dirty="0"/>
              <a:t>   </a:t>
            </a:r>
            <a:r>
              <a:rPr lang="cs-CZ" sz="3600" dirty="0" err="1"/>
              <a:t>dky</a:t>
            </a:r>
            <a:r>
              <a:rPr lang="cs-CZ" sz="3600" dirty="0"/>
              <a:t>.</a:t>
            </a:r>
          </a:p>
        </p:txBody>
      </p:sp>
      <p:sp>
        <p:nvSpPr>
          <p:cNvPr id="55" name="TextovéPole 54">
            <a:extLst>
              <a:ext uri="{FF2B5EF4-FFF2-40B4-BE49-F238E27FC236}">
                <a16:creationId xmlns:a16="http://schemas.microsoft.com/office/drawing/2014/main" id="{64254760-22A3-4FB8-91B4-1B88DA702670}"/>
              </a:ext>
            </a:extLst>
          </p:cNvPr>
          <p:cNvSpPr txBox="1"/>
          <p:nvPr/>
        </p:nvSpPr>
        <p:spPr>
          <a:xfrm>
            <a:off x="6846030" y="338392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  <p:sp>
        <p:nvSpPr>
          <p:cNvPr id="57" name="Obdélník 56">
            <a:extLst>
              <a:ext uri="{FF2B5EF4-FFF2-40B4-BE49-F238E27FC236}">
                <a16:creationId xmlns:a16="http://schemas.microsoft.com/office/drawing/2014/main" id="{B2B82529-B2EC-414B-BDCD-1F2D627A306F}"/>
              </a:ext>
            </a:extLst>
          </p:cNvPr>
          <p:cNvSpPr/>
          <p:nvPr/>
        </p:nvSpPr>
        <p:spPr>
          <a:xfrm>
            <a:off x="7835751" y="2255570"/>
            <a:ext cx="357187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TextovéPole 55">
            <a:extLst>
              <a:ext uri="{FF2B5EF4-FFF2-40B4-BE49-F238E27FC236}">
                <a16:creationId xmlns:a16="http://schemas.microsoft.com/office/drawing/2014/main" id="{C4213BD8-9257-436D-AF42-8D3600A584A9}"/>
              </a:ext>
            </a:extLst>
          </p:cNvPr>
          <p:cNvSpPr txBox="1"/>
          <p:nvPr/>
        </p:nvSpPr>
        <p:spPr>
          <a:xfrm>
            <a:off x="7835751" y="338392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sp>
        <p:nvSpPr>
          <p:cNvPr id="2" name="Ovál 1">
            <a:extLst>
              <a:ext uri="{FF2B5EF4-FFF2-40B4-BE49-F238E27FC236}">
                <a16:creationId xmlns:a16="http://schemas.microsoft.com/office/drawing/2014/main" id="{32252C02-4A8A-4899-8310-0DA6F4428C0A}"/>
              </a:ext>
            </a:extLst>
          </p:cNvPr>
          <p:cNvSpPr/>
          <p:nvPr/>
        </p:nvSpPr>
        <p:spPr>
          <a:xfrm>
            <a:off x="1909523" y="4030037"/>
            <a:ext cx="179010" cy="191507"/>
          </a:xfrm>
          <a:prstGeom prst="ellipse">
            <a:avLst/>
          </a:prstGeom>
          <a:solidFill>
            <a:srgbClr val="FFC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6712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611 0.00069 L -0.06276 -0.1409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39" y="-7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75E-6 7.40741E-7 L -0.00612 -0.158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3" y="-79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</p:childTnLst>
        </p:cTn>
      </p:par>
    </p:tnLst>
    <p:bldLst>
      <p:bldP spid="49" grpId="0"/>
      <p:bldP spid="48" grpId="0"/>
      <p:bldP spid="55" grpId="0"/>
      <p:bldP spid="5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kreslení&#10;&#10;Popis byl vytvořen automaticky">
            <a:extLst>
              <a:ext uri="{FF2B5EF4-FFF2-40B4-BE49-F238E27FC236}">
                <a16:creationId xmlns:a16="http://schemas.microsoft.com/office/drawing/2014/main" id="{86B445D0-71C5-4930-8280-A2ACA1D0F0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9847" y="232211"/>
            <a:ext cx="2169742" cy="2199263"/>
          </a:xfrm>
          <a:prstGeom prst="rect">
            <a:avLst/>
          </a:prstGeom>
        </p:spPr>
      </p:pic>
      <p:pic>
        <p:nvPicPr>
          <p:cNvPr id="8" name="Obrázek 7">
            <a:extLst>
              <a:ext uri="{FF2B5EF4-FFF2-40B4-BE49-F238E27FC236}">
                <a16:creationId xmlns:a16="http://schemas.microsoft.com/office/drawing/2014/main" id="{76EAB758-08F3-4298-97BC-D4AAD0E201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-300930" y="4195498"/>
            <a:ext cx="12793859" cy="2645790"/>
          </a:xfrm>
          <a:prstGeom prst="rect">
            <a:avLst/>
          </a:prstGeom>
        </p:spPr>
      </p:pic>
      <p:sp>
        <p:nvSpPr>
          <p:cNvPr id="13" name="TextovéPole 12">
            <a:extLst>
              <a:ext uri="{FF2B5EF4-FFF2-40B4-BE49-F238E27FC236}">
                <a16:creationId xmlns:a16="http://schemas.microsoft.com/office/drawing/2014/main" id="{42D797D8-FFB5-4052-8C4D-90900A59C5A4}"/>
              </a:ext>
            </a:extLst>
          </p:cNvPr>
          <p:cNvSpPr txBox="1"/>
          <p:nvPr/>
        </p:nvSpPr>
        <p:spPr>
          <a:xfrm>
            <a:off x="830076" y="308329"/>
            <a:ext cx="7893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Přečti si větu a kliknutím na písmeno ú a ů doplň slova ve větě.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6911920D-FD6A-40EE-AA9B-ED4B0957585E}"/>
              </a:ext>
            </a:extLst>
          </p:cNvPr>
          <p:cNvSpPr txBox="1"/>
          <p:nvPr/>
        </p:nvSpPr>
        <p:spPr>
          <a:xfrm>
            <a:off x="4000500" y="3257550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593EA888-7F6D-4EA5-B6C6-3CC3528AF1E2}"/>
              </a:ext>
            </a:extLst>
          </p:cNvPr>
          <p:cNvSpPr txBox="1"/>
          <p:nvPr/>
        </p:nvSpPr>
        <p:spPr>
          <a:xfrm>
            <a:off x="2248525" y="1543987"/>
            <a:ext cx="63734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Je sucho a v p    </a:t>
            </a:r>
            <a:r>
              <a:rPr lang="cs-CZ" sz="3600" dirty="0" err="1"/>
              <a:t>dě</a:t>
            </a:r>
            <a:r>
              <a:rPr lang="cs-CZ" sz="3600" dirty="0"/>
              <a:t> jsou praskliny.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EBA72D89-A64C-4608-9F10-3C88039BEAE9}"/>
              </a:ext>
            </a:extLst>
          </p:cNvPr>
          <p:cNvSpPr/>
          <p:nvPr/>
        </p:nvSpPr>
        <p:spPr>
          <a:xfrm>
            <a:off x="4890306" y="1554353"/>
            <a:ext cx="357187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08196CCA-33BD-471B-A27E-21FA1CB63C7B}"/>
              </a:ext>
            </a:extLst>
          </p:cNvPr>
          <p:cNvSpPr txBox="1"/>
          <p:nvPr/>
        </p:nvSpPr>
        <p:spPr>
          <a:xfrm>
            <a:off x="5430243" y="3239347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pic>
        <p:nvPicPr>
          <p:cNvPr id="7" name="Obrázek 6">
            <a:extLst>
              <a:ext uri="{FF2B5EF4-FFF2-40B4-BE49-F238E27FC236}">
                <a16:creationId xmlns:a16="http://schemas.microsoft.com/office/drawing/2014/main" id="{9622CF2B-F054-4069-B19D-5C2714A0102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75458" y="3825525"/>
            <a:ext cx="1435762" cy="1238884"/>
          </a:xfrm>
          <a:prstGeom prst="rect">
            <a:avLst/>
          </a:prstGeom>
        </p:spPr>
      </p:pic>
      <p:pic>
        <p:nvPicPr>
          <p:cNvPr id="23" name="Obrázek 22">
            <a:extLst>
              <a:ext uri="{FF2B5EF4-FFF2-40B4-BE49-F238E27FC236}">
                <a16:creationId xmlns:a16="http://schemas.microsoft.com/office/drawing/2014/main" id="{2FD0B1AD-9B87-4844-BE84-4397C2336D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68" y="3346576"/>
            <a:ext cx="1639932" cy="1415058"/>
          </a:xfrm>
          <a:prstGeom prst="rect">
            <a:avLst/>
          </a:prstGeom>
        </p:spPr>
      </p:pic>
      <p:pic>
        <p:nvPicPr>
          <p:cNvPr id="24" name="Obrázek 23">
            <a:extLst>
              <a:ext uri="{FF2B5EF4-FFF2-40B4-BE49-F238E27FC236}">
                <a16:creationId xmlns:a16="http://schemas.microsoft.com/office/drawing/2014/main" id="{121FA0C5-CBF6-46DE-BAC9-B48FFA6702D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5721" y="5064409"/>
            <a:ext cx="5423543" cy="18722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70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25E-7 -4.44444E-6 L -0.04726 -0.25416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0" y="-127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deštník&#10;&#10;Popis byl vytvořen automaticky">
            <a:extLst>
              <a:ext uri="{FF2B5EF4-FFF2-40B4-BE49-F238E27FC236}">
                <a16:creationId xmlns:a16="http://schemas.microsoft.com/office/drawing/2014/main" id="{730F8B6A-7AD2-46E5-A66B-0ADE3B2B57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83630"/>
            <a:ext cx="12192000" cy="7225259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D440FC57-4C16-49A6-9053-F145C1EB8CF6}"/>
              </a:ext>
            </a:extLst>
          </p:cNvPr>
          <p:cNvSpPr txBox="1"/>
          <p:nvPr/>
        </p:nvSpPr>
        <p:spPr>
          <a:xfrm>
            <a:off x="704538" y="3882452"/>
            <a:ext cx="490454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Zvířat   m slouží stín</a:t>
            </a:r>
          </a:p>
          <a:p>
            <a:r>
              <a:rPr lang="cs-CZ" sz="3600" dirty="0"/>
              <a:t>strom     jako      kryt před</a:t>
            </a:r>
          </a:p>
          <a:p>
            <a:r>
              <a:rPr lang="cs-CZ" sz="3600" dirty="0"/>
              <a:t>sluncem.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61BEDA87-B8EA-4419-8522-EEAF7845119D}"/>
              </a:ext>
            </a:extLst>
          </p:cNvPr>
          <p:cNvSpPr txBox="1"/>
          <p:nvPr/>
        </p:nvSpPr>
        <p:spPr>
          <a:xfrm>
            <a:off x="941131" y="588276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  <p:pic>
        <p:nvPicPr>
          <p:cNvPr id="9" name="Obrázek 8">
            <a:extLst>
              <a:ext uri="{FF2B5EF4-FFF2-40B4-BE49-F238E27FC236}">
                <a16:creationId xmlns:a16="http://schemas.microsoft.com/office/drawing/2014/main" id="{64A43170-65CD-45A5-AC92-EA31330FB3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7309" y="6094627"/>
            <a:ext cx="816396" cy="661281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B692A5D2-D0FF-46E4-9854-7B79997762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2471" y="6094627"/>
            <a:ext cx="816396" cy="661281"/>
          </a:xfrm>
          <a:prstGeom prst="rect">
            <a:avLst/>
          </a:prstGeom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655BE455-1B32-4EAB-8BD6-4A018D694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0669" y="6094627"/>
            <a:ext cx="816396" cy="661281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71E04E38-6D14-4A7D-A601-49BE59DF22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53950" y="6094627"/>
            <a:ext cx="816395" cy="646331"/>
          </a:xfrm>
          <a:prstGeom prst="rect">
            <a:avLst/>
          </a:prstGeom>
        </p:spPr>
      </p:pic>
      <p:sp>
        <p:nvSpPr>
          <p:cNvPr id="14" name="Obdélník 13">
            <a:extLst>
              <a:ext uri="{FF2B5EF4-FFF2-40B4-BE49-F238E27FC236}">
                <a16:creationId xmlns:a16="http://schemas.microsoft.com/office/drawing/2014/main" id="{9B7D0AA4-6C89-4ECB-852B-00DB836ABDB0}"/>
              </a:ext>
            </a:extLst>
          </p:cNvPr>
          <p:cNvSpPr/>
          <p:nvPr/>
        </p:nvSpPr>
        <p:spPr>
          <a:xfrm>
            <a:off x="1792277" y="3882452"/>
            <a:ext cx="357187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D5CDED49-F540-4A73-B04A-4D78864BC54C}"/>
              </a:ext>
            </a:extLst>
          </p:cNvPr>
          <p:cNvSpPr txBox="1"/>
          <p:nvPr/>
        </p:nvSpPr>
        <p:spPr>
          <a:xfrm>
            <a:off x="1515238" y="589975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94CD439-AE23-4176-8C7D-233D04EA723F}"/>
              </a:ext>
            </a:extLst>
          </p:cNvPr>
          <p:cNvSpPr/>
          <p:nvPr/>
        </p:nvSpPr>
        <p:spPr>
          <a:xfrm>
            <a:off x="1858780" y="4448624"/>
            <a:ext cx="298805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D16F4BC0-2D86-42A4-B35C-38A665927CF7}"/>
              </a:ext>
            </a:extLst>
          </p:cNvPr>
          <p:cNvSpPr txBox="1"/>
          <p:nvPr/>
        </p:nvSpPr>
        <p:spPr>
          <a:xfrm>
            <a:off x="2221223" y="5899754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3A9273C2-258F-494F-AA38-D02D3B7D9C05}"/>
              </a:ext>
            </a:extLst>
          </p:cNvPr>
          <p:cNvSpPr txBox="1"/>
          <p:nvPr/>
        </p:nvSpPr>
        <p:spPr>
          <a:xfrm>
            <a:off x="2854907" y="588276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C35F2750-17F4-4AE1-8E1A-9D5F890FAE7E}"/>
              </a:ext>
            </a:extLst>
          </p:cNvPr>
          <p:cNvSpPr/>
          <p:nvPr/>
        </p:nvSpPr>
        <p:spPr>
          <a:xfrm>
            <a:off x="3435786" y="4498753"/>
            <a:ext cx="357187" cy="521723"/>
          </a:xfrm>
          <a:prstGeom prst="rect">
            <a:avLst/>
          </a:prstGeom>
          <a:solidFill>
            <a:srgbClr val="FFC000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207C6507-3A6A-47EC-B7F8-DB65E3B18C62}"/>
              </a:ext>
            </a:extLst>
          </p:cNvPr>
          <p:cNvSpPr txBox="1"/>
          <p:nvPr/>
        </p:nvSpPr>
        <p:spPr>
          <a:xfrm>
            <a:off x="4422640" y="588275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ů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20E2896-1310-48E5-BF4F-CE7AE18ED150}"/>
              </a:ext>
            </a:extLst>
          </p:cNvPr>
          <p:cNvSpPr txBox="1"/>
          <p:nvPr/>
        </p:nvSpPr>
        <p:spPr>
          <a:xfrm>
            <a:off x="3765043" y="588275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ú</a:t>
            </a:r>
          </a:p>
        </p:txBody>
      </p:sp>
    </p:spTree>
    <p:extLst>
      <p:ext uri="{BB962C8B-B14F-4D97-AF65-F5344CB8AC3E}">
        <p14:creationId xmlns:p14="http://schemas.microsoft.com/office/powerpoint/2010/main" val="1316675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3 0.00115 L 0.02096 -0.30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2" y="-1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11111E-6 L -0.08893 -0.20717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453" y="-10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2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1.11111E-6 L -0.02929 -0.2111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71" y="-105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5" grpId="0"/>
      <p:bldP spid="16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>
            <a:extLst>
              <a:ext uri="{FF2B5EF4-FFF2-40B4-BE49-F238E27FC236}">
                <a16:creationId xmlns:a16="http://schemas.microsoft.com/office/drawing/2014/main" id="{9A5B749C-1FB6-4CA0-B0AE-B87443FFA56A}"/>
              </a:ext>
            </a:extLst>
          </p:cNvPr>
          <p:cNvSpPr txBox="1"/>
          <p:nvPr/>
        </p:nvSpPr>
        <p:spPr>
          <a:xfrm>
            <a:off x="830076" y="308329"/>
            <a:ext cx="1102026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Přečti si větu a kliknutím vyber správnou souhlásku, správná odpověď se zabarví zeleně.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5C455D12-39CD-4B41-B307-07B40427EEF3}"/>
              </a:ext>
            </a:extLst>
          </p:cNvPr>
          <p:cNvSpPr txBox="1"/>
          <p:nvPr/>
        </p:nvSpPr>
        <p:spPr>
          <a:xfrm>
            <a:off x="471488" y="1157288"/>
            <a:ext cx="71566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 jeskyně zastavuje </a:t>
            </a:r>
            <a:r>
              <a:rPr lang="cs-CZ" sz="2400" dirty="0" err="1"/>
              <a:t>autobu</a:t>
            </a:r>
            <a:r>
              <a:rPr lang="cs-CZ" sz="2400" dirty="0"/>
              <a:t>         a vystupuje hou       dětí.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F894B4F2-C871-4C2D-93A7-02C348155793}"/>
              </a:ext>
            </a:extLst>
          </p:cNvPr>
          <p:cNvSpPr txBox="1"/>
          <p:nvPr/>
        </p:nvSpPr>
        <p:spPr>
          <a:xfrm>
            <a:off x="3985683" y="926455"/>
            <a:ext cx="30649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z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42E94E80-D3A4-43E2-B0E7-F19040905422}"/>
              </a:ext>
            </a:extLst>
          </p:cNvPr>
          <p:cNvSpPr txBox="1"/>
          <p:nvPr/>
        </p:nvSpPr>
        <p:spPr>
          <a:xfrm>
            <a:off x="6529388" y="904578"/>
            <a:ext cx="32412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4DE016B0-4747-4E1D-8F8F-002D44D526EB}"/>
              </a:ext>
            </a:extLst>
          </p:cNvPr>
          <p:cNvSpPr txBox="1"/>
          <p:nvPr/>
        </p:nvSpPr>
        <p:spPr>
          <a:xfrm>
            <a:off x="6529388" y="1544580"/>
            <a:ext cx="2792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75354339-CC98-4492-9713-78CFE83CBFBF}"/>
              </a:ext>
            </a:extLst>
          </p:cNvPr>
          <p:cNvSpPr txBox="1"/>
          <p:nvPr/>
        </p:nvSpPr>
        <p:spPr>
          <a:xfrm>
            <a:off x="3985683" y="1544581"/>
            <a:ext cx="30489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s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BBD3339A-787A-442C-98B9-95DBECFE42E2}"/>
              </a:ext>
            </a:extLst>
          </p:cNvPr>
          <p:cNvSpPr txBox="1"/>
          <p:nvPr/>
        </p:nvSpPr>
        <p:spPr>
          <a:xfrm>
            <a:off x="629587" y="2668249"/>
            <a:ext cx="38329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Poslouchali </a:t>
            </a:r>
            <a:r>
              <a:rPr lang="cs-CZ" sz="2400" dirty="0" err="1"/>
              <a:t>zpě</a:t>
            </a:r>
            <a:r>
              <a:rPr lang="cs-CZ" sz="2400" dirty="0"/>
              <a:t>       </a:t>
            </a:r>
            <a:r>
              <a:rPr lang="cs-CZ" sz="2400" dirty="0" err="1"/>
              <a:t>pěnka</a:t>
            </a:r>
            <a:r>
              <a:rPr lang="cs-CZ" sz="2400" dirty="0"/>
              <a:t>      .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41EBF9CF-8E4B-4ED6-98E3-AC703AADF685}"/>
              </a:ext>
            </a:extLst>
          </p:cNvPr>
          <p:cNvSpPr txBox="1"/>
          <p:nvPr/>
        </p:nvSpPr>
        <p:spPr>
          <a:xfrm>
            <a:off x="2638269" y="2437416"/>
            <a:ext cx="32412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3517B159-6AC4-47B4-844A-D274519BBA5A}"/>
              </a:ext>
            </a:extLst>
          </p:cNvPr>
          <p:cNvSpPr txBox="1"/>
          <p:nvPr/>
        </p:nvSpPr>
        <p:spPr>
          <a:xfrm>
            <a:off x="2660711" y="2967335"/>
            <a:ext cx="2792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8D0B66D3-086D-4005-9B73-A64B17947191}"/>
              </a:ext>
            </a:extLst>
          </p:cNvPr>
          <p:cNvSpPr txBox="1"/>
          <p:nvPr/>
        </p:nvSpPr>
        <p:spPr>
          <a:xfrm>
            <a:off x="3887743" y="2967335"/>
            <a:ext cx="324128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v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E21163C8-D529-4ADB-9F74-C64A35F93DB1}"/>
              </a:ext>
            </a:extLst>
          </p:cNvPr>
          <p:cNvSpPr txBox="1"/>
          <p:nvPr/>
        </p:nvSpPr>
        <p:spPr>
          <a:xfrm>
            <a:off x="3910185" y="2437416"/>
            <a:ext cx="27924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f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351574A-C285-45EE-BC98-77E2A3C09667}"/>
              </a:ext>
            </a:extLst>
          </p:cNvPr>
          <p:cNvSpPr txBox="1"/>
          <p:nvPr/>
        </p:nvSpPr>
        <p:spPr>
          <a:xfrm>
            <a:off x="5153645" y="2668248"/>
            <a:ext cx="44788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Opatrně kráčel přes </a:t>
            </a:r>
            <a:r>
              <a:rPr lang="cs-CZ" sz="2400" dirty="0" err="1"/>
              <a:t>prá</a:t>
            </a:r>
            <a:r>
              <a:rPr lang="cs-CZ" sz="2400" dirty="0"/>
              <a:t>        domu.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EA597BB1-6C45-4DC3-96E3-677E09E0EE5F}"/>
              </a:ext>
            </a:extLst>
          </p:cNvPr>
          <p:cNvSpPr txBox="1"/>
          <p:nvPr/>
        </p:nvSpPr>
        <p:spPr>
          <a:xfrm>
            <a:off x="8154650" y="2505670"/>
            <a:ext cx="47641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ch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BE309C66-686D-401F-AFBC-E02C43D93EE7}"/>
              </a:ext>
            </a:extLst>
          </p:cNvPr>
          <p:cNvSpPr txBox="1"/>
          <p:nvPr/>
        </p:nvSpPr>
        <p:spPr>
          <a:xfrm>
            <a:off x="8154650" y="3061658"/>
            <a:ext cx="34657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h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6E19022-3663-45B7-AFC0-7E28665C11B9}"/>
              </a:ext>
            </a:extLst>
          </p:cNvPr>
          <p:cNvSpPr txBox="1"/>
          <p:nvPr/>
        </p:nvSpPr>
        <p:spPr>
          <a:xfrm>
            <a:off x="830076" y="4606170"/>
            <a:ext cx="76484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Maruška si práv        ve sv       </a:t>
            </a:r>
            <a:r>
              <a:rPr lang="cs-CZ" sz="2400" dirty="0" err="1"/>
              <a:t>tnici</a:t>
            </a:r>
            <a:r>
              <a:rPr lang="cs-CZ" sz="2400" dirty="0"/>
              <a:t> dává ke káv        v       </a:t>
            </a:r>
            <a:r>
              <a:rPr lang="cs-CZ" sz="2400" dirty="0" err="1"/>
              <a:t>trník</a:t>
            </a:r>
            <a:r>
              <a:rPr lang="cs-CZ" sz="2400" dirty="0"/>
              <a:t>.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7F4821B9-9DF3-4F27-85E8-6DFEEAE4A2B0}"/>
              </a:ext>
            </a:extLst>
          </p:cNvPr>
          <p:cNvSpPr txBox="1"/>
          <p:nvPr/>
        </p:nvSpPr>
        <p:spPr>
          <a:xfrm>
            <a:off x="2929695" y="4321795"/>
            <a:ext cx="41229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A4836BEE-0C44-4858-8D61-F29185DBECFA}"/>
              </a:ext>
            </a:extLst>
          </p:cNvPr>
          <p:cNvSpPr txBox="1"/>
          <p:nvPr/>
        </p:nvSpPr>
        <p:spPr>
          <a:xfrm>
            <a:off x="2929695" y="4877783"/>
            <a:ext cx="33855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ě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B052C2BA-CFD1-4680-BF88-2B206117B1A5}"/>
              </a:ext>
            </a:extLst>
          </p:cNvPr>
          <p:cNvSpPr txBox="1"/>
          <p:nvPr/>
        </p:nvSpPr>
        <p:spPr>
          <a:xfrm>
            <a:off x="6489879" y="4307083"/>
            <a:ext cx="41229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35BEB86-72CC-4962-8605-5742FD0C94FF}"/>
              </a:ext>
            </a:extLst>
          </p:cNvPr>
          <p:cNvSpPr txBox="1"/>
          <p:nvPr/>
        </p:nvSpPr>
        <p:spPr>
          <a:xfrm>
            <a:off x="7186926" y="4837002"/>
            <a:ext cx="41229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85B8EFB3-4DFC-445A-BE22-658AA24DBB49}"/>
              </a:ext>
            </a:extLst>
          </p:cNvPr>
          <p:cNvSpPr txBox="1"/>
          <p:nvPr/>
        </p:nvSpPr>
        <p:spPr>
          <a:xfrm>
            <a:off x="4042594" y="4903853"/>
            <a:ext cx="41229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D89B52AD-0DBD-42AB-A3EF-0D1A4FA1D635}"/>
              </a:ext>
            </a:extLst>
          </p:cNvPr>
          <p:cNvSpPr txBox="1"/>
          <p:nvPr/>
        </p:nvSpPr>
        <p:spPr>
          <a:xfrm>
            <a:off x="7217248" y="4307083"/>
            <a:ext cx="33855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ě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D4CDED7A-76D7-431E-8AE4-9DE4608BFAB4}"/>
              </a:ext>
            </a:extLst>
          </p:cNvPr>
          <p:cNvSpPr txBox="1"/>
          <p:nvPr/>
        </p:nvSpPr>
        <p:spPr>
          <a:xfrm>
            <a:off x="6493648" y="4861209"/>
            <a:ext cx="33855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ě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61D68304-84CE-46B2-9463-D55D7E7C5D7F}"/>
              </a:ext>
            </a:extLst>
          </p:cNvPr>
          <p:cNvSpPr txBox="1"/>
          <p:nvPr/>
        </p:nvSpPr>
        <p:spPr>
          <a:xfrm>
            <a:off x="4042594" y="4347865"/>
            <a:ext cx="338554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ě</a:t>
            </a:r>
          </a:p>
        </p:txBody>
      </p:sp>
      <p:pic>
        <p:nvPicPr>
          <p:cNvPr id="29" name="Obrázek 28" descr="Obsah obrázku kreslení&#10;&#10;Popis byl vytvořen automaticky">
            <a:extLst>
              <a:ext uri="{FF2B5EF4-FFF2-40B4-BE49-F238E27FC236}">
                <a16:creationId xmlns:a16="http://schemas.microsoft.com/office/drawing/2014/main" id="{363F722B-E888-420F-9ACD-B4AB45E9D9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5737" y="1157288"/>
            <a:ext cx="1404709" cy="1071901"/>
          </a:xfrm>
          <a:prstGeom prst="rect">
            <a:avLst/>
          </a:prstGeom>
        </p:spPr>
      </p:pic>
      <p:pic>
        <p:nvPicPr>
          <p:cNvPr id="30" name="Obrázek 29" descr="Obsah obrázku kreslení&#10;&#10;Popis byl vytvořen automaticky">
            <a:extLst>
              <a:ext uri="{FF2B5EF4-FFF2-40B4-BE49-F238E27FC236}">
                <a16:creationId xmlns:a16="http://schemas.microsoft.com/office/drawing/2014/main" id="{CCE4395E-F22D-4B05-8DE9-CC41515B7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1439" y="1190620"/>
            <a:ext cx="1404709" cy="1071901"/>
          </a:xfrm>
          <a:prstGeom prst="rect">
            <a:avLst/>
          </a:prstGeom>
        </p:spPr>
      </p:pic>
      <p:pic>
        <p:nvPicPr>
          <p:cNvPr id="31" name="Obrázek 30" descr="Obsah obrázku kreslení&#10;&#10;Popis byl vytvořen automaticky">
            <a:extLst>
              <a:ext uri="{FF2B5EF4-FFF2-40B4-BE49-F238E27FC236}">
                <a16:creationId xmlns:a16="http://schemas.microsoft.com/office/drawing/2014/main" id="{A61523CF-FFC0-4075-89DB-1E51B3848D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4251" y="3152294"/>
            <a:ext cx="1404709" cy="1071901"/>
          </a:xfrm>
          <a:prstGeom prst="rect">
            <a:avLst/>
          </a:prstGeom>
        </p:spPr>
      </p:pic>
      <p:pic>
        <p:nvPicPr>
          <p:cNvPr id="32" name="Obrázek 31" descr="Obsah obrázku kreslení&#10;&#10;Popis byl vytvořen automaticky">
            <a:extLst>
              <a:ext uri="{FF2B5EF4-FFF2-40B4-BE49-F238E27FC236}">
                <a16:creationId xmlns:a16="http://schemas.microsoft.com/office/drawing/2014/main" id="{C720EF08-0CA0-4C87-A93B-5512A725C8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9184" y="3140859"/>
            <a:ext cx="1404709" cy="1071901"/>
          </a:xfrm>
          <a:prstGeom prst="rect">
            <a:avLst/>
          </a:prstGeom>
        </p:spPr>
      </p:pic>
      <p:pic>
        <p:nvPicPr>
          <p:cNvPr id="33" name="Obrázek 32" descr="Obsah obrázku kreslení&#10;&#10;Popis byl vytvořen automaticky">
            <a:extLst>
              <a:ext uri="{FF2B5EF4-FFF2-40B4-BE49-F238E27FC236}">
                <a16:creationId xmlns:a16="http://schemas.microsoft.com/office/drawing/2014/main" id="{994F5C78-9CBB-47AD-A2A7-3553544BF9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59538" y="3182547"/>
            <a:ext cx="1404709" cy="1071901"/>
          </a:xfrm>
          <a:prstGeom prst="rect">
            <a:avLst/>
          </a:prstGeom>
        </p:spPr>
      </p:pic>
      <p:pic>
        <p:nvPicPr>
          <p:cNvPr id="34" name="Obrázek 33" descr="Obsah obrázku kreslení&#10;&#10;Popis byl vytvořen automaticky">
            <a:extLst>
              <a:ext uri="{FF2B5EF4-FFF2-40B4-BE49-F238E27FC236}">
                <a16:creationId xmlns:a16="http://schemas.microsoft.com/office/drawing/2014/main" id="{993E5105-33BC-4EBC-ABEC-D5BE19FD30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53462" y="5194753"/>
            <a:ext cx="1404709" cy="1071901"/>
          </a:xfrm>
          <a:prstGeom prst="rect">
            <a:avLst/>
          </a:prstGeom>
        </p:spPr>
      </p:pic>
      <p:pic>
        <p:nvPicPr>
          <p:cNvPr id="35" name="Obrázek 34" descr="Obsah obrázku kreslení&#10;&#10;Popis byl vytvořen automaticky">
            <a:extLst>
              <a:ext uri="{FF2B5EF4-FFF2-40B4-BE49-F238E27FC236}">
                <a16:creationId xmlns:a16="http://schemas.microsoft.com/office/drawing/2014/main" id="{A3FDFB1B-8B3A-4233-B1FC-B59F2063232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6294" y="5375604"/>
            <a:ext cx="1404709" cy="1071901"/>
          </a:xfrm>
          <a:prstGeom prst="rect">
            <a:avLst/>
          </a:prstGeom>
        </p:spPr>
      </p:pic>
      <p:pic>
        <p:nvPicPr>
          <p:cNvPr id="36" name="Obrázek 35" descr="Obsah obrázku kreslení&#10;&#10;Popis byl vytvořen automaticky">
            <a:extLst>
              <a:ext uri="{FF2B5EF4-FFF2-40B4-BE49-F238E27FC236}">
                <a16:creationId xmlns:a16="http://schemas.microsoft.com/office/drawing/2014/main" id="{68DF9AC9-6406-429F-9B31-DFE33A6D5D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0933" y="5298667"/>
            <a:ext cx="1404709" cy="1071901"/>
          </a:xfrm>
          <a:prstGeom prst="rect">
            <a:avLst/>
          </a:prstGeom>
        </p:spPr>
      </p:pic>
      <p:pic>
        <p:nvPicPr>
          <p:cNvPr id="37" name="Obrázek 36" descr="Obsah obrázku kreslení&#10;&#10;Popis byl vytvořen automaticky">
            <a:extLst>
              <a:ext uri="{FF2B5EF4-FFF2-40B4-BE49-F238E27FC236}">
                <a16:creationId xmlns:a16="http://schemas.microsoft.com/office/drawing/2014/main" id="{022DFA6E-C023-41BB-8FFD-6D48AAD0911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28423" y="5160797"/>
            <a:ext cx="1404709" cy="1071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779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2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4" fill="hold">
                      <p:stCondLst>
                        <p:cond delay="0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9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0" fill="hold">
                      <p:stCondLst>
                        <p:cond delay="0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2904D667-6071-4555-B5E7-6FD82EFC79C6}"/>
              </a:ext>
            </a:extLst>
          </p:cNvPr>
          <p:cNvSpPr txBox="1"/>
          <p:nvPr/>
        </p:nvSpPr>
        <p:spPr>
          <a:xfrm>
            <a:off x="719305" y="1948722"/>
            <a:ext cx="106691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Paní uklouzla na chodníku. Děti se rychle </a:t>
            </a:r>
            <a:r>
              <a:rPr lang="cs-CZ" sz="2400" dirty="0" err="1"/>
              <a:t>seb</a:t>
            </a:r>
            <a:r>
              <a:rPr lang="cs-CZ" sz="2400" dirty="0"/>
              <a:t>       </a:t>
            </a:r>
            <a:r>
              <a:rPr lang="cs-CZ" sz="2400" dirty="0" err="1"/>
              <a:t>hly</a:t>
            </a:r>
            <a:r>
              <a:rPr lang="cs-CZ" sz="2400" dirty="0"/>
              <a:t> a pomohly jí vstát na ob      nohy.</a:t>
            </a:r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A9DC608C-52A5-4D1D-B5BE-E4EADA27BB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304125">
            <a:off x="6121743" y="4582635"/>
            <a:ext cx="2185177" cy="2367275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D01DFE5E-76C2-4955-A99C-77259DC387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73625">
            <a:off x="4525740" y="3925691"/>
            <a:ext cx="2185177" cy="2367275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DE4535AA-6763-45B7-BAC5-DA1938B38F85}"/>
              </a:ext>
            </a:extLst>
          </p:cNvPr>
          <p:cNvSpPr txBox="1"/>
          <p:nvPr/>
        </p:nvSpPr>
        <p:spPr>
          <a:xfrm>
            <a:off x="6311920" y="1540541"/>
            <a:ext cx="41229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2844D83B-332F-4B23-B691-EDA121F690FD}"/>
              </a:ext>
            </a:extLst>
          </p:cNvPr>
          <p:cNvSpPr txBox="1"/>
          <p:nvPr/>
        </p:nvSpPr>
        <p:spPr>
          <a:xfrm>
            <a:off x="6348709" y="2115129"/>
            <a:ext cx="37550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ě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7139B339-08C8-49AB-9B96-6D5B18984716}"/>
              </a:ext>
            </a:extLst>
          </p:cNvPr>
          <p:cNvSpPr txBox="1"/>
          <p:nvPr/>
        </p:nvSpPr>
        <p:spPr>
          <a:xfrm>
            <a:off x="10180285" y="2179554"/>
            <a:ext cx="412292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/>
              <a:t>je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E7D08B7-9AC0-40A4-8E8E-3BD3118D6AD7}"/>
              </a:ext>
            </a:extLst>
          </p:cNvPr>
          <p:cNvSpPr txBox="1"/>
          <p:nvPr/>
        </p:nvSpPr>
        <p:spPr>
          <a:xfrm>
            <a:off x="10198680" y="1586518"/>
            <a:ext cx="375503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/>
              <a:t>ě</a:t>
            </a:r>
          </a:p>
        </p:txBody>
      </p:sp>
      <p:pic>
        <p:nvPicPr>
          <p:cNvPr id="10" name="Obrázek 9" descr="Obsah obrázku kreslení&#10;&#10;Popis byl vytvořen automaticky">
            <a:extLst>
              <a:ext uri="{FF2B5EF4-FFF2-40B4-BE49-F238E27FC236}">
                <a16:creationId xmlns:a16="http://schemas.microsoft.com/office/drawing/2014/main" id="{A0FA8C12-8FDD-43A7-9CCB-AF87370895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67623" y="544947"/>
            <a:ext cx="1404709" cy="1071901"/>
          </a:xfrm>
          <a:prstGeom prst="rect">
            <a:avLst/>
          </a:prstGeom>
        </p:spPr>
      </p:pic>
      <p:pic>
        <p:nvPicPr>
          <p:cNvPr id="11" name="Obrázek 10" descr="Obsah obrázku kreslení&#10;&#10;Popis byl vytvořen automaticky">
            <a:extLst>
              <a:ext uri="{FF2B5EF4-FFF2-40B4-BE49-F238E27FC236}">
                <a16:creationId xmlns:a16="http://schemas.microsoft.com/office/drawing/2014/main" id="{FA282223-D42F-434A-9B84-31DC611ADD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1445" y="645989"/>
            <a:ext cx="1404709" cy="1071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8394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0A13E024-C328-4743-B64C-AF9BE6A764C6}"/>
              </a:ext>
            </a:extLst>
          </p:cNvPr>
          <p:cNvSpPr txBox="1"/>
          <p:nvPr/>
        </p:nvSpPr>
        <p:spPr>
          <a:xfrm>
            <a:off x="1042988" y="571500"/>
            <a:ext cx="184698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</a:t>
            </a:r>
            <a:r>
              <a:rPr lang="cs-CZ" sz="2400" dirty="0" err="1"/>
              <a:t>roda</a:t>
            </a:r>
            <a:r>
              <a:rPr lang="cs-CZ" sz="2400" dirty="0"/>
              <a:t> pšenice</a:t>
            </a:r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16839510-8F55-444A-8711-EFA93F41042E}"/>
              </a:ext>
            </a:extLst>
          </p:cNvPr>
          <p:cNvSpPr/>
          <p:nvPr/>
        </p:nvSpPr>
        <p:spPr>
          <a:xfrm>
            <a:off x="900113" y="571499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C23B25CF-3B7E-404A-9F4E-865E8EB0090A}"/>
              </a:ext>
            </a:extLst>
          </p:cNvPr>
          <p:cNvSpPr txBox="1"/>
          <p:nvPr/>
        </p:nvSpPr>
        <p:spPr>
          <a:xfrm>
            <a:off x="4257675" y="571499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BE19AD58-801A-4539-98D9-249F627CC71D}"/>
              </a:ext>
            </a:extLst>
          </p:cNvPr>
          <p:cNvSpPr txBox="1"/>
          <p:nvPr/>
        </p:nvSpPr>
        <p:spPr>
          <a:xfrm>
            <a:off x="4901594" y="57149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D6C7BB64-169D-40A3-BF3A-3266AAE340A4}"/>
              </a:ext>
            </a:extLst>
          </p:cNvPr>
          <p:cNvSpPr txBox="1"/>
          <p:nvPr/>
        </p:nvSpPr>
        <p:spPr>
          <a:xfrm>
            <a:off x="5575276" y="57149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ů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07825A97-ED64-416D-9CD6-1FE52B226401}"/>
              </a:ext>
            </a:extLst>
          </p:cNvPr>
          <p:cNvSpPr txBox="1"/>
          <p:nvPr/>
        </p:nvSpPr>
        <p:spPr>
          <a:xfrm>
            <a:off x="900113" y="57149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</a:p>
        </p:txBody>
      </p:sp>
      <p:pic>
        <p:nvPicPr>
          <p:cNvPr id="9" name="Obrázek 8" descr="Obsah obrázku kreslení&#10;&#10;Popis byl vytvořen automaticky">
            <a:extLst>
              <a:ext uri="{FF2B5EF4-FFF2-40B4-BE49-F238E27FC236}">
                <a16:creationId xmlns:a16="http://schemas.microsoft.com/office/drawing/2014/main" id="{FA396C28-05BC-4479-84E2-DFDD5F1E30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958" y="266377"/>
            <a:ext cx="1404709" cy="1071901"/>
          </a:xfrm>
          <a:prstGeom prst="rect">
            <a:avLst/>
          </a:prstGeom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8FBFA34E-4DDB-44AB-ACC6-B37AF481F2A2}"/>
              </a:ext>
            </a:extLst>
          </p:cNvPr>
          <p:cNvSpPr txBox="1"/>
          <p:nvPr/>
        </p:nvSpPr>
        <p:spPr>
          <a:xfrm>
            <a:off x="749508" y="1514007"/>
            <a:ext cx="12394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domácí  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0FCB1D22-66F0-4E13-A948-E2ABD1361527}"/>
              </a:ext>
            </a:extLst>
          </p:cNvPr>
          <p:cNvSpPr/>
          <p:nvPr/>
        </p:nvSpPr>
        <p:spPr>
          <a:xfrm>
            <a:off x="1962419" y="1440180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D06E374E-7111-4D47-A6F4-7C859BAC6AF8}"/>
              </a:ext>
            </a:extLst>
          </p:cNvPr>
          <p:cNvSpPr txBox="1"/>
          <p:nvPr/>
        </p:nvSpPr>
        <p:spPr>
          <a:xfrm>
            <a:off x="2215562" y="1514006"/>
            <a:ext cx="6856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koly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9ACFDBFB-53EC-42A8-A94C-A9196A22DE09}"/>
              </a:ext>
            </a:extLst>
          </p:cNvPr>
          <p:cNvSpPr txBox="1"/>
          <p:nvPr/>
        </p:nvSpPr>
        <p:spPr>
          <a:xfrm>
            <a:off x="4257675" y="1643400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F6F4FC98-6B4C-4EFD-A504-A496C7EA561E}"/>
              </a:ext>
            </a:extLst>
          </p:cNvPr>
          <p:cNvSpPr txBox="1"/>
          <p:nvPr/>
        </p:nvSpPr>
        <p:spPr>
          <a:xfrm>
            <a:off x="4901594" y="1643399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88D2774-DF25-430F-B36F-FC7B3C04DDA7}"/>
              </a:ext>
            </a:extLst>
          </p:cNvPr>
          <p:cNvSpPr txBox="1"/>
          <p:nvPr/>
        </p:nvSpPr>
        <p:spPr>
          <a:xfrm>
            <a:off x="5575276" y="164339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ů</a:t>
            </a:r>
          </a:p>
        </p:txBody>
      </p:sp>
      <p:pic>
        <p:nvPicPr>
          <p:cNvPr id="16" name="Obrázek 15" descr="Obsah obrázku kreslení&#10;&#10;Popis byl vytvořen automaticky">
            <a:extLst>
              <a:ext uri="{FF2B5EF4-FFF2-40B4-BE49-F238E27FC236}">
                <a16:creationId xmlns:a16="http://schemas.microsoft.com/office/drawing/2014/main" id="{92555F77-516B-429F-AB01-D02A6433E8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958" y="1338278"/>
            <a:ext cx="1404709" cy="1071901"/>
          </a:xfrm>
          <a:prstGeom prst="rect">
            <a:avLst/>
          </a:prstGeom>
        </p:spPr>
      </p:pic>
      <p:sp>
        <p:nvSpPr>
          <p:cNvPr id="17" name="TextovéPole 16">
            <a:extLst>
              <a:ext uri="{FF2B5EF4-FFF2-40B4-BE49-F238E27FC236}">
                <a16:creationId xmlns:a16="http://schemas.microsoft.com/office/drawing/2014/main" id="{5598A349-E5A1-4FA6-8B00-1D758DD9D3D1}"/>
              </a:ext>
            </a:extLst>
          </p:cNvPr>
          <p:cNvSpPr txBox="1"/>
          <p:nvPr/>
        </p:nvSpPr>
        <p:spPr>
          <a:xfrm>
            <a:off x="1988950" y="151400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21051364-CA08-418E-B65C-35B0BB22B4B0}"/>
              </a:ext>
            </a:extLst>
          </p:cNvPr>
          <p:cNvSpPr txBox="1"/>
          <p:nvPr/>
        </p:nvSpPr>
        <p:spPr>
          <a:xfrm>
            <a:off x="900113" y="2593298"/>
            <a:ext cx="8306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lesní 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3BC53121-DBEE-4A9B-AEA0-4F3244F97EAA}"/>
              </a:ext>
            </a:extLst>
          </p:cNvPr>
          <p:cNvSpPr/>
          <p:nvPr/>
        </p:nvSpPr>
        <p:spPr>
          <a:xfrm>
            <a:off x="2049770" y="2564391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57DBCD69-1440-4C8E-88A3-21E64219CD9C}"/>
              </a:ext>
            </a:extLst>
          </p:cNvPr>
          <p:cNvSpPr txBox="1"/>
          <p:nvPr/>
        </p:nvSpPr>
        <p:spPr>
          <a:xfrm>
            <a:off x="1763035" y="2593297"/>
            <a:ext cx="121334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       </a:t>
            </a:r>
            <a:r>
              <a:rPr lang="cs-CZ" sz="2400" dirty="0" err="1"/>
              <a:t>ňka</a:t>
            </a:r>
            <a:endParaRPr lang="cs-CZ" sz="2400" dirty="0"/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57BD4C37-6A75-4483-A800-1233E6B0F14C}"/>
              </a:ext>
            </a:extLst>
          </p:cNvPr>
          <p:cNvSpPr txBox="1"/>
          <p:nvPr/>
        </p:nvSpPr>
        <p:spPr>
          <a:xfrm>
            <a:off x="4257675" y="2692201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D652A113-EC23-41EA-887E-CE34A283B8A2}"/>
              </a:ext>
            </a:extLst>
          </p:cNvPr>
          <p:cNvSpPr txBox="1"/>
          <p:nvPr/>
        </p:nvSpPr>
        <p:spPr>
          <a:xfrm>
            <a:off x="4901594" y="2692200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698E5660-06F3-48D3-AD51-9C5DB8C4EC55}"/>
              </a:ext>
            </a:extLst>
          </p:cNvPr>
          <p:cNvSpPr txBox="1"/>
          <p:nvPr/>
        </p:nvSpPr>
        <p:spPr>
          <a:xfrm>
            <a:off x="5575276" y="2692199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ů</a:t>
            </a:r>
          </a:p>
        </p:txBody>
      </p:sp>
      <p:pic>
        <p:nvPicPr>
          <p:cNvPr id="24" name="Obrázek 23" descr="Obsah obrázku kreslení&#10;&#10;Popis byl vytvořen automaticky">
            <a:extLst>
              <a:ext uri="{FF2B5EF4-FFF2-40B4-BE49-F238E27FC236}">
                <a16:creationId xmlns:a16="http://schemas.microsoft.com/office/drawing/2014/main" id="{A2DC8F7F-9C64-45AF-A1F9-9AD4BF3B76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958" y="2387079"/>
            <a:ext cx="1404709" cy="1071901"/>
          </a:xfrm>
          <a:prstGeom prst="rect">
            <a:avLst/>
          </a:prstGeom>
        </p:spPr>
      </p:pic>
      <p:sp>
        <p:nvSpPr>
          <p:cNvPr id="25" name="TextovéPole 24">
            <a:extLst>
              <a:ext uri="{FF2B5EF4-FFF2-40B4-BE49-F238E27FC236}">
                <a16:creationId xmlns:a16="http://schemas.microsoft.com/office/drawing/2014/main" id="{9BFDADF3-2C0E-4625-A27B-C638FC23949E}"/>
              </a:ext>
            </a:extLst>
          </p:cNvPr>
          <p:cNvSpPr txBox="1"/>
          <p:nvPr/>
        </p:nvSpPr>
        <p:spPr>
          <a:xfrm>
            <a:off x="2042277" y="259329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ů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89ED454D-7628-4B49-8180-DC121AF9C114}"/>
              </a:ext>
            </a:extLst>
          </p:cNvPr>
          <p:cNvSpPr txBox="1"/>
          <p:nvPr/>
        </p:nvSpPr>
        <p:spPr>
          <a:xfrm>
            <a:off x="900113" y="4002374"/>
            <a:ext cx="16782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kuchyňská   </a:t>
            </a:r>
          </a:p>
        </p:txBody>
      </p:sp>
      <p:sp>
        <p:nvSpPr>
          <p:cNvPr id="27" name="Obdélník 26">
            <a:extLst>
              <a:ext uri="{FF2B5EF4-FFF2-40B4-BE49-F238E27FC236}">
                <a16:creationId xmlns:a16="http://schemas.microsoft.com/office/drawing/2014/main" id="{DA54E79E-DEA4-45D1-AB89-2A12EFFC460B}"/>
              </a:ext>
            </a:extLst>
          </p:cNvPr>
          <p:cNvSpPr/>
          <p:nvPr/>
        </p:nvSpPr>
        <p:spPr>
          <a:xfrm>
            <a:off x="2335520" y="3973467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589B9E04-679F-4465-94AA-67632F9446F0}"/>
              </a:ext>
            </a:extLst>
          </p:cNvPr>
          <p:cNvSpPr txBox="1"/>
          <p:nvPr/>
        </p:nvSpPr>
        <p:spPr>
          <a:xfrm>
            <a:off x="2578329" y="4002374"/>
            <a:ext cx="8268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těrka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F86333BC-B948-4A54-A215-F52D14BE6AB9}"/>
              </a:ext>
            </a:extLst>
          </p:cNvPr>
          <p:cNvSpPr txBox="1"/>
          <p:nvPr/>
        </p:nvSpPr>
        <p:spPr>
          <a:xfrm>
            <a:off x="4299486" y="3986157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8F80BE0E-B382-489C-B5D1-63DDF2BC1A50}"/>
              </a:ext>
            </a:extLst>
          </p:cNvPr>
          <p:cNvSpPr txBox="1"/>
          <p:nvPr/>
        </p:nvSpPr>
        <p:spPr>
          <a:xfrm>
            <a:off x="4943405" y="3986156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E80F74B8-10A2-48E9-A92B-6C7CF6CD3A04}"/>
              </a:ext>
            </a:extLst>
          </p:cNvPr>
          <p:cNvSpPr txBox="1"/>
          <p:nvPr/>
        </p:nvSpPr>
        <p:spPr>
          <a:xfrm>
            <a:off x="5617087" y="3986155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ů</a:t>
            </a:r>
          </a:p>
        </p:txBody>
      </p:sp>
      <p:pic>
        <p:nvPicPr>
          <p:cNvPr id="32" name="Obrázek 31" descr="Obsah obrázku kreslení&#10;&#10;Popis byl vytvořen automaticky">
            <a:extLst>
              <a:ext uri="{FF2B5EF4-FFF2-40B4-BE49-F238E27FC236}">
                <a16:creationId xmlns:a16="http://schemas.microsoft.com/office/drawing/2014/main" id="{ECB600E9-D27D-4C22-86E8-0B437F09E13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0769" y="3681035"/>
            <a:ext cx="1404709" cy="1071901"/>
          </a:xfrm>
          <a:prstGeom prst="rect">
            <a:avLst/>
          </a:prstGeom>
        </p:spPr>
      </p:pic>
      <p:sp>
        <p:nvSpPr>
          <p:cNvPr id="33" name="TextovéPole 32">
            <a:extLst>
              <a:ext uri="{FF2B5EF4-FFF2-40B4-BE49-F238E27FC236}">
                <a16:creationId xmlns:a16="http://schemas.microsoft.com/office/drawing/2014/main" id="{AC0FF6CB-DBB6-4843-A808-AC203C213F29}"/>
              </a:ext>
            </a:extLst>
          </p:cNvPr>
          <p:cNvSpPr txBox="1"/>
          <p:nvPr/>
        </p:nvSpPr>
        <p:spPr>
          <a:xfrm>
            <a:off x="2335520" y="4002374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125F7980-428B-4E27-941E-5B29C5516D4D}"/>
              </a:ext>
            </a:extLst>
          </p:cNvPr>
          <p:cNvSpPr txBox="1"/>
          <p:nvPr/>
        </p:nvSpPr>
        <p:spPr>
          <a:xfrm>
            <a:off x="1242801" y="5417820"/>
            <a:ext cx="18342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směv</a:t>
            </a:r>
            <a:r>
              <a:rPr lang="cs-CZ" sz="2400" dirty="0"/>
              <a:t>   ti sluší</a:t>
            </a: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75FD762B-288B-4577-BEA0-0012D1EE4F71}"/>
              </a:ext>
            </a:extLst>
          </p:cNvPr>
          <p:cNvSpPr/>
          <p:nvPr/>
        </p:nvSpPr>
        <p:spPr>
          <a:xfrm>
            <a:off x="1029701" y="5376938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9D376BF0-3D1E-4CAC-975F-0C5B3001C0F7}"/>
              </a:ext>
            </a:extLst>
          </p:cNvPr>
          <p:cNvSpPr txBox="1"/>
          <p:nvPr/>
        </p:nvSpPr>
        <p:spPr>
          <a:xfrm>
            <a:off x="4299486" y="5376940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u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DBEE56DE-16F2-45C3-9ADF-57A255701883}"/>
              </a:ext>
            </a:extLst>
          </p:cNvPr>
          <p:cNvSpPr txBox="1"/>
          <p:nvPr/>
        </p:nvSpPr>
        <p:spPr>
          <a:xfrm>
            <a:off x="4943405" y="5376939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F1322973-C62C-40F7-9621-8EC01508252E}"/>
              </a:ext>
            </a:extLst>
          </p:cNvPr>
          <p:cNvSpPr txBox="1"/>
          <p:nvPr/>
        </p:nvSpPr>
        <p:spPr>
          <a:xfrm>
            <a:off x="5617087" y="5376938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ů</a:t>
            </a:r>
          </a:p>
        </p:txBody>
      </p:sp>
      <p:pic>
        <p:nvPicPr>
          <p:cNvPr id="39" name="Obrázek 38" descr="Obsah obrázku kreslení&#10;&#10;Popis byl vytvořen automaticky">
            <a:extLst>
              <a:ext uri="{FF2B5EF4-FFF2-40B4-BE49-F238E27FC236}">
                <a16:creationId xmlns:a16="http://schemas.microsoft.com/office/drawing/2014/main" id="{C9EF45AD-EA00-4891-8257-170819F2AE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0769" y="5071818"/>
            <a:ext cx="1404709" cy="1071901"/>
          </a:xfrm>
          <a:prstGeom prst="rect">
            <a:avLst/>
          </a:prstGeom>
        </p:spPr>
      </p:pic>
      <p:sp>
        <p:nvSpPr>
          <p:cNvPr id="40" name="TextovéPole 39">
            <a:extLst>
              <a:ext uri="{FF2B5EF4-FFF2-40B4-BE49-F238E27FC236}">
                <a16:creationId xmlns:a16="http://schemas.microsoft.com/office/drawing/2014/main" id="{81195776-EB8D-4FD8-B1D6-B11A041453A3}"/>
              </a:ext>
            </a:extLst>
          </p:cNvPr>
          <p:cNvSpPr txBox="1"/>
          <p:nvPr/>
        </p:nvSpPr>
        <p:spPr>
          <a:xfrm>
            <a:off x="1049093" y="5417820"/>
            <a:ext cx="3465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ú</a:t>
            </a:r>
          </a:p>
        </p:txBody>
      </p:sp>
    </p:spTree>
    <p:extLst>
      <p:ext uri="{BB962C8B-B14F-4D97-AF65-F5344CB8AC3E}">
        <p14:creationId xmlns:p14="http://schemas.microsoft.com/office/powerpoint/2010/main" val="11777875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5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500"/>
                            </p:stCondLst>
                            <p:childTnLst>
                              <p:par>
                                <p:cTn id="7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500"/>
                            </p:stCondLst>
                            <p:childTnLst>
                              <p:par>
                                <p:cTn id="8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8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9" fill="hold">
                      <p:stCondLst>
                        <p:cond delay="0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15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6" fill="hold">
                      <p:stCondLst>
                        <p:cond delay="0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2" fill="hold">
                            <p:stCondLst>
                              <p:cond delay="500"/>
                            </p:stCondLst>
                            <p:childTnLst>
                              <p:par>
                                <p:cTn id="1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</p:childTnLst>
        </p:cTn>
      </p:par>
    </p:tnLst>
    <p:bldLst>
      <p:bldP spid="8" grpId="0"/>
      <p:bldP spid="17" grpId="0"/>
      <p:bldP spid="25" grpId="0"/>
      <p:bldP spid="33" grpId="0"/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6E4344E4-999B-4613-9066-EF96D8C4C8BE}"/>
              </a:ext>
            </a:extLst>
          </p:cNvPr>
          <p:cNvSpPr txBox="1"/>
          <p:nvPr/>
        </p:nvSpPr>
        <p:spPr>
          <a:xfrm>
            <a:off x="1127760" y="899160"/>
            <a:ext cx="366081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    </a:t>
            </a:r>
            <a:r>
              <a:rPr lang="cs-CZ" sz="2400" dirty="0" err="1"/>
              <a:t>Sl</a:t>
            </a:r>
            <a:r>
              <a:rPr lang="cs-CZ" sz="2400" dirty="0"/>
              <a:t>      šel jsem tikot hodin.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5DED9725-11C7-4B8F-A50E-941A63F2EE99}"/>
              </a:ext>
            </a:extLst>
          </p:cNvPr>
          <p:cNvSpPr/>
          <p:nvPr/>
        </p:nvSpPr>
        <p:spPr>
          <a:xfrm>
            <a:off x="1737361" y="802331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ABE21E9D-943B-452A-BC54-A5CC90B905BF}"/>
              </a:ext>
            </a:extLst>
          </p:cNvPr>
          <p:cNvSpPr txBox="1"/>
          <p:nvPr/>
        </p:nvSpPr>
        <p:spPr>
          <a:xfrm>
            <a:off x="2780984" y="133828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362A367B-39C7-4171-BE52-D6C22D39E72E}"/>
              </a:ext>
            </a:extLst>
          </p:cNvPr>
          <p:cNvSpPr txBox="1"/>
          <p:nvPr/>
        </p:nvSpPr>
        <p:spPr>
          <a:xfrm>
            <a:off x="3879134" y="1338285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FE42E305-EA14-4308-A14C-7306BACFB37F}"/>
              </a:ext>
            </a:extLst>
          </p:cNvPr>
          <p:cNvSpPr txBox="1"/>
          <p:nvPr/>
        </p:nvSpPr>
        <p:spPr>
          <a:xfrm>
            <a:off x="4296095" y="1338285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10" name="Obrázek 9" descr="Obsah obrázku kreslení&#10;&#10;Popis byl vytvořen automaticky">
            <a:extLst>
              <a:ext uri="{FF2B5EF4-FFF2-40B4-BE49-F238E27FC236}">
                <a16:creationId xmlns:a16="http://schemas.microsoft.com/office/drawing/2014/main" id="{A1094B59-FCB9-47CF-99E4-183EE8626D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5816" y="1033164"/>
            <a:ext cx="1404709" cy="1071901"/>
          </a:xfrm>
          <a:prstGeom prst="rect">
            <a:avLst/>
          </a:prstGeom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id="{227C4B29-3D05-48ED-80B8-EA5B12F1832E}"/>
              </a:ext>
            </a:extLst>
          </p:cNvPr>
          <p:cNvSpPr txBox="1"/>
          <p:nvPr/>
        </p:nvSpPr>
        <p:spPr>
          <a:xfrm>
            <a:off x="3278943" y="1338284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14E5B5B3-B537-481E-8CC5-B2722124E1B5}"/>
              </a:ext>
            </a:extLst>
          </p:cNvPr>
          <p:cNvSpPr txBox="1"/>
          <p:nvPr/>
        </p:nvSpPr>
        <p:spPr>
          <a:xfrm>
            <a:off x="1737361" y="85074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pic>
        <p:nvPicPr>
          <p:cNvPr id="14" name="Obrázek 13" descr="Obsah obrázku objekt, hodiny, bílá, různé&#10;&#10;Popis byl vytvořen automaticky">
            <a:extLst>
              <a:ext uri="{FF2B5EF4-FFF2-40B4-BE49-F238E27FC236}">
                <a16:creationId xmlns:a16="http://schemas.microsoft.com/office/drawing/2014/main" id="{7DDC21DA-7F76-46AE-86AF-AE493891ED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1681" y="427637"/>
            <a:ext cx="1404709" cy="1404709"/>
          </a:xfrm>
          <a:prstGeom prst="rect">
            <a:avLst/>
          </a:prstGeom>
        </p:spPr>
      </p:pic>
      <p:pic>
        <p:nvPicPr>
          <p:cNvPr id="16" name="Obrázek 15" descr="Obsah obrázku stůl&#10;&#10;Popis byl vytvořen automaticky">
            <a:extLst>
              <a:ext uri="{FF2B5EF4-FFF2-40B4-BE49-F238E27FC236}">
                <a16:creationId xmlns:a16="http://schemas.microsoft.com/office/drawing/2014/main" id="{79364B63-7C46-498A-A29F-5901C2FE9AF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47724" y="2282964"/>
            <a:ext cx="1794699" cy="1890161"/>
          </a:xfrm>
          <a:prstGeom prst="rect">
            <a:avLst/>
          </a:prstGeom>
        </p:spPr>
      </p:pic>
      <p:sp>
        <p:nvSpPr>
          <p:cNvPr id="17" name="TextovéPole 16">
            <a:extLst>
              <a:ext uri="{FF2B5EF4-FFF2-40B4-BE49-F238E27FC236}">
                <a16:creationId xmlns:a16="http://schemas.microsoft.com/office/drawing/2014/main" id="{564F7490-04E9-4ABD-9303-F5666C442A6F}"/>
              </a:ext>
            </a:extLst>
          </p:cNvPr>
          <p:cNvSpPr txBox="1"/>
          <p:nvPr/>
        </p:nvSpPr>
        <p:spPr>
          <a:xfrm>
            <a:off x="1386840" y="2788920"/>
            <a:ext cx="4268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Mák meleme ručním ml     </a:t>
            </a:r>
            <a:r>
              <a:rPr lang="cs-CZ" sz="2400" dirty="0" err="1"/>
              <a:t>nkem</a:t>
            </a:r>
            <a:r>
              <a:rPr lang="cs-CZ" sz="2400" dirty="0"/>
              <a:t>.</a:t>
            </a:r>
          </a:p>
        </p:txBody>
      </p:sp>
      <p:sp>
        <p:nvSpPr>
          <p:cNvPr id="18" name="Obdélník 17">
            <a:extLst>
              <a:ext uri="{FF2B5EF4-FFF2-40B4-BE49-F238E27FC236}">
                <a16:creationId xmlns:a16="http://schemas.microsoft.com/office/drawing/2014/main" id="{99498E25-AC82-41BC-AD76-EA430072A328}"/>
              </a:ext>
            </a:extLst>
          </p:cNvPr>
          <p:cNvSpPr/>
          <p:nvPr/>
        </p:nvSpPr>
        <p:spPr>
          <a:xfrm>
            <a:off x="4428057" y="2685738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2F615180-674E-45B5-ADB6-062A1F252E6A}"/>
              </a:ext>
            </a:extLst>
          </p:cNvPr>
          <p:cNvSpPr txBox="1"/>
          <p:nvPr/>
        </p:nvSpPr>
        <p:spPr>
          <a:xfrm>
            <a:off x="4287558" y="3356602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06CBB141-18F5-4B2E-AB76-9041ABF9CB46}"/>
              </a:ext>
            </a:extLst>
          </p:cNvPr>
          <p:cNvSpPr txBox="1"/>
          <p:nvPr/>
        </p:nvSpPr>
        <p:spPr>
          <a:xfrm>
            <a:off x="5232644" y="337658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9AE11AA7-C52E-4486-A4EA-90204D772651}"/>
              </a:ext>
            </a:extLst>
          </p:cNvPr>
          <p:cNvSpPr txBox="1"/>
          <p:nvPr/>
        </p:nvSpPr>
        <p:spPr>
          <a:xfrm>
            <a:off x="5649605" y="337658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22" name="Obrázek 21" descr="Obsah obrázku kreslení&#10;&#10;Popis byl vytvořen automaticky">
            <a:extLst>
              <a:ext uri="{FF2B5EF4-FFF2-40B4-BE49-F238E27FC236}">
                <a16:creationId xmlns:a16="http://schemas.microsoft.com/office/drawing/2014/main" id="{444E242C-2EC4-4159-AFF4-FBABEC7827F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9326" y="3071465"/>
            <a:ext cx="1404709" cy="1071901"/>
          </a:xfrm>
          <a:prstGeom prst="rect">
            <a:avLst/>
          </a:prstGeom>
        </p:spPr>
      </p:pic>
      <p:sp>
        <p:nvSpPr>
          <p:cNvPr id="23" name="TextovéPole 22">
            <a:extLst>
              <a:ext uri="{FF2B5EF4-FFF2-40B4-BE49-F238E27FC236}">
                <a16:creationId xmlns:a16="http://schemas.microsoft.com/office/drawing/2014/main" id="{16107102-0916-4921-82B7-B67297A9B2B4}"/>
              </a:ext>
            </a:extLst>
          </p:cNvPr>
          <p:cNvSpPr txBox="1"/>
          <p:nvPr/>
        </p:nvSpPr>
        <p:spPr>
          <a:xfrm>
            <a:off x="4632453" y="337658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41AEF3ED-76F6-4B91-BF8F-0D5D067AE31E}"/>
              </a:ext>
            </a:extLst>
          </p:cNvPr>
          <p:cNvSpPr txBox="1"/>
          <p:nvPr/>
        </p:nvSpPr>
        <p:spPr>
          <a:xfrm>
            <a:off x="4423694" y="2760020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pic>
        <p:nvPicPr>
          <p:cNvPr id="26" name="Obrázek 25">
            <a:extLst>
              <a:ext uri="{FF2B5EF4-FFF2-40B4-BE49-F238E27FC236}">
                <a16:creationId xmlns:a16="http://schemas.microsoft.com/office/drawing/2014/main" id="{E8AC68DE-1A9B-48B6-BECC-458738DA917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79025" y="3739837"/>
            <a:ext cx="2315467" cy="271975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7" name="Rukopis 26">
                <a:extLst>
                  <a:ext uri="{FF2B5EF4-FFF2-40B4-BE49-F238E27FC236}">
                    <a16:creationId xmlns:a16="http://schemas.microsoft.com/office/drawing/2014/main" id="{2615038E-54D1-4BC8-8E80-6398C94913E7}"/>
                  </a:ext>
                </a:extLst>
              </p14:cNvPr>
              <p14:cNvContentPartPr/>
              <p14:nvPr/>
            </p14:nvContentPartPr>
            <p14:xfrm>
              <a:off x="10789560" y="3931200"/>
              <a:ext cx="360" cy="360"/>
            </p14:xfrm>
          </p:contentPart>
        </mc:Choice>
        <mc:Fallback xmlns="">
          <p:pic>
            <p:nvPicPr>
              <p:cNvPr id="27" name="Rukopis 26">
                <a:extLst>
                  <a:ext uri="{FF2B5EF4-FFF2-40B4-BE49-F238E27FC236}">
                    <a16:creationId xmlns:a16="http://schemas.microsoft.com/office/drawing/2014/main" id="{2615038E-54D1-4BC8-8E80-6398C94913E7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771560" y="391356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5" name="Rukopis 34">
                <a:extLst>
                  <a:ext uri="{FF2B5EF4-FFF2-40B4-BE49-F238E27FC236}">
                    <a16:creationId xmlns:a16="http://schemas.microsoft.com/office/drawing/2014/main" id="{4176BDE0-4BDB-4665-A629-367F9ED8637A}"/>
                  </a:ext>
                </a:extLst>
              </p14:cNvPr>
              <p14:cNvContentPartPr/>
              <p14:nvPr/>
            </p14:nvContentPartPr>
            <p14:xfrm>
              <a:off x="10423800" y="3961800"/>
              <a:ext cx="9720" cy="6480"/>
            </p14:xfrm>
          </p:contentPart>
        </mc:Choice>
        <mc:Fallback xmlns="">
          <p:pic>
            <p:nvPicPr>
              <p:cNvPr id="35" name="Rukopis 34">
                <a:extLst>
                  <a:ext uri="{FF2B5EF4-FFF2-40B4-BE49-F238E27FC236}">
                    <a16:creationId xmlns:a16="http://schemas.microsoft.com/office/drawing/2014/main" id="{4176BDE0-4BDB-4665-A629-367F9ED8637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0405800" y="3944160"/>
                <a:ext cx="45360" cy="4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6" name="Rukopis 35">
                <a:extLst>
                  <a:ext uri="{FF2B5EF4-FFF2-40B4-BE49-F238E27FC236}">
                    <a16:creationId xmlns:a16="http://schemas.microsoft.com/office/drawing/2014/main" id="{03071029-1E70-4BFF-A82C-1DE4FCE3B11B}"/>
                  </a:ext>
                </a:extLst>
              </p14:cNvPr>
              <p14:cNvContentPartPr/>
              <p14:nvPr/>
            </p14:nvContentPartPr>
            <p14:xfrm>
              <a:off x="10560960" y="4083840"/>
              <a:ext cx="6480" cy="15840"/>
            </p14:xfrm>
          </p:contentPart>
        </mc:Choice>
        <mc:Fallback xmlns="">
          <p:pic>
            <p:nvPicPr>
              <p:cNvPr id="36" name="Rukopis 35">
                <a:extLst>
                  <a:ext uri="{FF2B5EF4-FFF2-40B4-BE49-F238E27FC236}">
                    <a16:creationId xmlns:a16="http://schemas.microsoft.com/office/drawing/2014/main" id="{03071029-1E70-4BFF-A82C-1DE4FCE3B11B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0542960" y="4066200"/>
                <a:ext cx="42120" cy="5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7" name="Rukopis 36">
                <a:extLst>
                  <a:ext uri="{FF2B5EF4-FFF2-40B4-BE49-F238E27FC236}">
                    <a16:creationId xmlns:a16="http://schemas.microsoft.com/office/drawing/2014/main" id="{560DB890-FE4B-4851-AC1E-EA2C6CD96185}"/>
                  </a:ext>
                </a:extLst>
              </p14:cNvPr>
              <p14:cNvContentPartPr/>
              <p14:nvPr/>
            </p14:nvContentPartPr>
            <p14:xfrm>
              <a:off x="10713600" y="4023000"/>
              <a:ext cx="360" cy="21600"/>
            </p14:xfrm>
          </p:contentPart>
        </mc:Choice>
        <mc:Fallback xmlns="">
          <p:pic>
            <p:nvPicPr>
              <p:cNvPr id="37" name="Rukopis 36">
                <a:extLst>
                  <a:ext uri="{FF2B5EF4-FFF2-40B4-BE49-F238E27FC236}">
                    <a16:creationId xmlns:a16="http://schemas.microsoft.com/office/drawing/2014/main" id="{560DB890-FE4B-4851-AC1E-EA2C6CD96185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0695600" y="4005000"/>
                <a:ext cx="36000" cy="5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8" name="Rukopis 37">
                <a:extLst>
                  <a:ext uri="{FF2B5EF4-FFF2-40B4-BE49-F238E27FC236}">
                    <a16:creationId xmlns:a16="http://schemas.microsoft.com/office/drawing/2014/main" id="{314FA262-C2E3-4925-A809-D92F456E0AFF}"/>
                  </a:ext>
                </a:extLst>
              </p14:cNvPr>
              <p14:cNvContentPartPr/>
              <p14:nvPr/>
            </p14:nvContentPartPr>
            <p14:xfrm>
              <a:off x="10820160" y="4221000"/>
              <a:ext cx="360" cy="6120"/>
            </p14:xfrm>
          </p:contentPart>
        </mc:Choice>
        <mc:Fallback xmlns="">
          <p:pic>
            <p:nvPicPr>
              <p:cNvPr id="38" name="Rukopis 37">
                <a:extLst>
                  <a:ext uri="{FF2B5EF4-FFF2-40B4-BE49-F238E27FC236}">
                    <a16:creationId xmlns:a16="http://schemas.microsoft.com/office/drawing/2014/main" id="{314FA262-C2E3-4925-A809-D92F456E0AFF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0802160" y="4203360"/>
                <a:ext cx="36000" cy="4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39" name="Rukopis 38">
                <a:extLst>
                  <a:ext uri="{FF2B5EF4-FFF2-40B4-BE49-F238E27FC236}">
                    <a16:creationId xmlns:a16="http://schemas.microsoft.com/office/drawing/2014/main" id="{71ECB629-5801-4E87-AB91-7D6620E23864}"/>
                  </a:ext>
                </a:extLst>
              </p14:cNvPr>
              <p14:cNvContentPartPr/>
              <p14:nvPr/>
            </p14:nvContentPartPr>
            <p14:xfrm>
              <a:off x="10814040" y="4343040"/>
              <a:ext cx="6120" cy="360"/>
            </p14:xfrm>
          </p:contentPart>
        </mc:Choice>
        <mc:Fallback xmlns="">
          <p:pic>
            <p:nvPicPr>
              <p:cNvPr id="39" name="Rukopis 38">
                <a:extLst>
                  <a:ext uri="{FF2B5EF4-FFF2-40B4-BE49-F238E27FC236}">
                    <a16:creationId xmlns:a16="http://schemas.microsoft.com/office/drawing/2014/main" id="{71ECB629-5801-4E87-AB91-7D6620E23864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796400" y="4325400"/>
                <a:ext cx="4176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52" name="Skupina 51">
            <a:extLst>
              <a:ext uri="{FF2B5EF4-FFF2-40B4-BE49-F238E27FC236}">
                <a16:creationId xmlns:a16="http://schemas.microsoft.com/office/drawing/2014/main" id="{67C6C6A6-C895-4F58-ACCA-46925AAE2E93}"/>
              </a:ext>
            </a:extLst>
          </p:cNvPr>
          <p:cNvGrpSpPr/>
          <p:nvPr/>
        </p:nvGrpSpPr>
        <p:grpSpPr>
          <a:xfrm>
            <a:off x="10697760" y="4464720"/>
            <a:ext cx="104400" cy="37080"/>
            <a:chOff x="10697760" y="4464720"/>
            <a:chExt cx="104400" cy="3708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18">
              <p14:nvContentPartPr>
                <p14:cNvPr id="40" name="Rukopis 39">
                  <a:extLst>
                    <a:ext uri="{FF2B5EF4-FFF2-40B4-BE49-F238E27FC236}">
                      <a16:creationId xmlns:a16="http://schemas.microsoft.com/office/drawing/2014/main" id="{A981BC68-896A-439D-B607-6F195A6F9B17}"/>
                    </a:ext>
                  </a:extLst>
                </p14:cNvPr>
                <p14:cNvContentPartPr/>
                <p14:nvPr/>
              </p14:nvContentPartPr>
              <p14:xfrm>
                <a:off x="10697760" y="4464720"/>
                <a:ext cx="6480" cy="360"/>
              </p14:xfrm>
            </p:contentPart>
          </mc:Choice>
          <mc:Fallback xmlns="">
            <p:pic>
              <p:nvPicPr>
                <p:cNvPr id="40" name="Rukopis 39">
                  <a:extLst>
                    <a:ext uri="{FF2B5EF4-FFF2-40B4-BE49-F238E27FC236}">
                      <a16:creationId xmlns:a16="http://schemas.microsoft.com/office/drawing/2014/main" id="{A981BC68-896A-439D-B607-6F195A6F9B17}"/>
                    </a:ext>
                  </a:extLst>
                </p:cNvPr>
                <p:cNvPicPr/>
                <p:nvPr/>
              </p:nvPicPr>
              <p:blipFill>
                <a:blip r:embed="rId17"/>
                <a:stretch>
                  <a:fillRect/>
                </a:stretch>
              </p:blipFill>
              <p:spPr>
                <a:xfrm>
                  <a:off x="10680120" y="4446720"/>
                  <a:ext cx="4212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19">
              <p14:nvContentPartPr>
                <p14:cNvPr id="41" name="Rukopis 40">
                  <a:extLst>
                    <a:ext uri="{FF2B5EF4-FFF2-40B4-BE49-F238E27FC236}">
                      <a16:creationId xmlns:a16="http://schemas.microsoft.com/office/drawing/2014/main" id="{CC441440-BD9F-46E7-B529-91A02D2FE28C}"/>
                    </a:ext>
                  </a:extLst>
                </p14:cNvPr>
                <p14:cNvContentPartPr/>
                <p14:nvPr/>
              </p14:nvContentPartPr>
              <p14:xfrm>
                <a:off x="10774440" y="4480200"/>
                <a:ext cx="27720" cy="21600"/>
              </p14:xfrm>
            </p:contentPart>
          </mc:Choice>
          <mc:Fallback xmlns="">
            <p:pic>
              <p:nvPicPr>
                <p:cNvPr id="41" name="Rukopis 40">
                  <a:extLst>
                    <a:ext uri="{FF2B5EF4-FFF2-40B4-BE49-F238E27FC236}">
                      <a16:creationId xmlns:a16="http://schemas.microsoft.com/office/drawing/2014/main" id="{CC441440-BD9F-46E7-B529-91A02D2FE28C}"/>
                    </a:ext>
                  </a:extLst>
                </p:cNvPr>
                <p:cNvPicPr/>
                <p:nvPr/>
              </p:nvPicPr>
              <p:blipFill>
                <a:blip r:embed="rId20"/>
                <a:stretch>
                  <a:fillRect/>
                </a:stretch>
              </p:blipFill>
              <p:spPr>
                <a:xfrm>
                  <a:off x="10756800" y="4462560"/>
                  <a:ext cx="63360" cy="5724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42" name="Rukopis 41">
                <a:extLst>
                  <a:ext uri="{FF2B5EF4-FFF2-40B4-BE49-F238E27FC236}">
                    <a16:creationId xmlns:a16="http://schemas.microsoft.com/office/drawing/2014/main" id="{5E6EC675-1EBF-49DB-AA48-6003905C089A}"/>
                  </a:ext>
                </a:extLst>
              </p14:cNvPr>
              <p14:cNvContentPartPr/>
              <p14:nvPr/>
            </p14:nvContentPartPr>
            <p14:xfrm>
              <a:off x="10956960" y="4556160"/>
              <a:ext cx="27720" cy="6480"/>
            </p14:xfrm>
          </p:contentPart>
        </mc:Choice>
        <mc:Fallback xmlns="">
          <p:pic>
            <p:nvPicPr>
              <p:cNvPr id="42" name="Rukopis 41">
                <a:extLst>
                  <a:ext uri="{FF2B5EF4-FFF2-40B4-BE49-F238E27FC236}">
                    <a16:creationId xmlns:a16="http://schemas.microsoft.com/office/drawing/2014/main" id="{5E6EC675-1EBF-49DB-AA48-6003905C089A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0939320" y="4538520"/>
                <a:ext cx="63360" cy="4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43" name="Rukopis 42">
                <a:extLst>
                  <a:ext uri="{FF2B5EF4-FFF2-40B4-BE49-F238E27FC236}">
                    <a16:creationId xmlns:a16="http://schemas.microsoft.com/office/drawing/2014/main" id="{7FDA4386-6751-4501-9903-B3CCE38D75D2}"/>
                  </a:ext>
                </a:extLst>
              </p14:cNvPr>
              <p14:cNvContentPartPr/>
              <p14:nvPr/>
            </p14:nvContentPartPr>
            <p14:xfrm>
              <a:off x="11261880" y="4708800"/>
              <a:ext cx="360" cy="360"/>
            </p14:xfrm>
          </p:contentPart>
        </mc:Choice>
        <mc:Fallback xmlns="">
          <p:pic>
            <p:nvPicPr>
              <p:cNvPr id="43" name="Rukopis 42">
                <a:extLst>
                  <a:ext uri="{FF2B5EF4-FFF2-40B4-BE49-F238E27FC236}">
                    <a16:creationId xmlns:a16="http://schemas.microsoft.com/office/drawing/2014/main" id="{7FDA4386-6751-4501-9903-B3CCE38D75D2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243880" y="469116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44" name="Rukopis 43">
                <a:extLst>
                  <a:ext uri="{FF2B5EF4-FFF2-40B4-BE49-F238E27FC236}">
                    <a16:creationId xmlns:a16="http://schemas.microsoft.com/office/drawing/2014/main" id="{75AAE709-D31A-4554-9D48-559F335A4342}"/>
                  </a:ext>
                </a:extLst>
              </p14:cNvPr>
              <p14:cNvContentPartPr/>
              <p14:nvPr/>
            </p14:nvContentPartPr>
            <p14:xfrm>
              <a:off x="11246760" y="4907160"/>
              <a:ext cx="360" cy="360"/>
            </p14:xfrm>
          </p:contentPart>
        </mc:Choice>
        <mc:Fallback xmlns="">
          <p:pic>
            <p:nvPicPr>
              <p:cNvPr id="44" name="Rukopis 43">
                <a:extLst>
                  <a:ext uri="{FF2B5EF4-FFF2-40B4-BE49-F238E27FC236}">
                    <a16:creationId xmlns:a16="http://schemas.microsoft.com/office/drawing/2014/main" id="{75AAE709-D31A-4554-9D48-559F335A4342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229120" y="488916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46" name="Rukopis 45">
                <a:extLst>
                  <a:ext uri="{FF2B5EF4-FFF2-40B4-BE49-F238E27FC236}">
                    <a16:creationId xmlns:a16="http://schemas.microsoft.com/office/drawing/2014/main" id="{B6A99F6F-395C-454C-86FE-CBDE0096B4A8}"/>
                  </a:ext>
                </a:extLst>
              </p14:cNvPr>
              <p14:cNvContentPartPr/>
              <p14:nvPr/>
            </p14:nvContentPartPr>
            <p14:xfrm>
              <a:off x="11399040" y="4785120"/>
              <a:ext cx="360" cy="360"/>
            </p14:xfrm>
          </p:contentPart>
        </mc:Choice>
        <mc:Fallback xmlns="">
          <p:pic>
            <p:nvPicPr>
              <p:cNvPr id="46" name="Rukopis 45">
                <a:extLst>
                  <a:ext uri="{FF2B5EF4-FFF2-40B4-BE49-F238E27FC236}">
                    <a16:creationId xmlns:a16="http://schemas.microsoft.com/office/drawing/2014/main" id="{B6A99F6F-395C-454C-86FE-CBDE0096B4A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381040" y="4767120"/>
                <a:ext cx="3600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51" name="Skupina 50">
            <a:extLst>
              <a:ext uri="{FF2B5EF4-FFF2-40B4-BE49-F238E27FC236}">
                <a16:creationId xmlns:a16="http://schemas.microsoft.com/office/drawing/2014/main" id="{EECC2854-1667-4233-AE61-DE335C4A89C9}"/>
              </a:ext>
            </a:extLst>
          </p:cNvPr>
          <p:cNvGrpSpPr/>
          <p:nvPr/>
        </p:nvGrpSpPr>
        <p:grpSpPr>
          <a:xfrm>
            <a:off x="11231280" y="5059080"/>
            <a:ext cx="77040" cy="15840"/>
            <a:chOff x="11231280" y="5059080"/>
            <a:chExt cx="77040" cy="15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7">
              <p14:nvContentPartPr>
                <p14:cNvPr id="45" name="Rukopis 44">
                  <a:extLst>
                    <a:ext uri="{FF2B5EF4-FFF2-40B4-BE49-F238E27FC236}">
                      <a16:creationId xmlns:a16="http://schemas.microsoft.com/office/drawing/2014/main" id="{960D9F4E-F00A-4F88-A970-0EC6BBEA46D1}"/>
                    </a:ext>
                  </a:extLst>
                </p14:cNvPr>
                <p14:cNvContentPartPr/>
                <p14:nvPr/>
              </p14:nvContentPartPr>
              <p14:xfrm>
                <a:off x="11307960" y="5059080"/>
                <a:ext cx="360" cy="360"/>
              </p14:xfrm>
            </p:contentPart>
          </mc:Choice>
          <mc:Fallback xmlns="">
            <p:pic>
              <p:nvPicPr>
                <p:cNvPr id="45" name="Rukopis 44">
                  <a:extLst>
                    <a:ext uri="{FF2B5EF4-FFF2-40B4-BE49-F238E27FC236}">
                      <a16:creationId xmlns:a16="http://schemas.microsoft.com/office/drawing/2014/main" id="{960D9F4E-F00A-4F88-A970-0EC6BBEA46D1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11289960" y="5041440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28">
              <p14:nvContentPartPr>
                <p14:cNvPr id="47" name="Rukopis 46">
                  <a:extLst>
                    <a:ext uri="{FF2B5EF4-FFF2-40B4-BE49-F238E27FC236}">
                      <a16:creationId xmlns:a16="http://schemas.microsoft.com/office/drawing/2014/main" id="{E87886A1-08C2-4C8E-B92E-8FB480A40F83}"/>
                    </a:ext>
                  </a:extLst>
                </p14:cNvPr>
                <p14:cNvContentPartPr/>
                <p14:nvPr/>
              </p14:nvContentPartPr>
              <p14:xfrm>
                <a:off x="11231280" y="5074560"/>
                <a:ext cx="360" cy="360"/>
              </p14:xfrm>
            </p:contentPart>
          </mc:Choice>
          <mc:Fallback xmlns="">
            <p:pic>
              <p:nvPicPr>
                <p:cNvPr id="47" name="Rukopis 46">
                  <a:extLst>
                    <a:ext uri="{FF2B5EF4-FFF2-40B4-BE49-F238E27FC236}">
                      <a16:creationId xmlns:a16="http://schemas.microsoft.com/office/drawing/2014/main" id="{E87886A1-08C2-4C8E-B92E-8FB480A40F83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11213280" y="5056920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48" name="Rukopis 47">
                <a:extLst>
                  <a:ext uri="{FF2B5EF4-FFF2-40B4-BE49-F238E27FC236}">
                    <a16:creationId xmlns:a16="http://schemas.microsoft.com/office/drawing/2014/main" id="{E671969C-FF6E-4499-BC96-70AEB11AA93C}"/>
                  </a:ext>
                </a:extLst>
              </p14:cNvPr>
              <p14:cNvContentPartPr/>
              <p14:nvPr/>
            </p14:nvContentPartPr>
            <p14:xfrm>
              <a:off x="11094120" y="5242320"/>
              <a:ext cx="360" cy="360"/>
            </p14:xfrm>
          </p:contentPart>
        </mc:Choice>
        <mc:Fallback xmlns="">
          <p:pic>
            <p:nvPicPr>
              <p:cNvPr id="48" name="Rukopis 47">
                <a:extLst>
                  <a:ext uri="{FF2B5EF4-FFF2-40B4-BE49-F238E27FC236}">
                    <a16:creationId xmlns:a16="http://schemas.microsoft.com/office/drawing/2014/main" id="{E671969C-FF6E-4499-BC96-70AEB11AA93C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076480" y="522432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49" name="Rukopis 48">
                <a:extLst>
                  <a:ext uri="{FF2B5EF4-FFF2-40B4-BE49-F238E27FC236}">
                    <a16:creationId xmlns:a16="http://schemas.microsoft.com/office/drawing/2014/main" id="{50022EAF-6DA0-4C5D-B0E0-0D12E8639E6A}"/>
                  </a:ext>
                </a:extLst>
              </p14:cNvPr>
              <p14:cNvContentPartPr/>
              <p14:nvPr/>
            </p14:nvContentPartPr>
            <p14:xfrm>
              <a:off x="11155320" y="5348880"/>
              <a:ext cx="360" cy="360"/>
            </p14:xfrm>
          </p:contentPart>
        </mc:Choice>
        <mc:Fallback xmlns="">
          <p:pic>
            <p:nvPicPr>
              <p:cNvPr id="49" name="Rukopis 48">
                <a:extLst>
                  <a:ext uri="{FF2B5EF4-FFF2-40B4-BE49-F238E27FC236}">
                    <a16:creationId xmlns:a16="http://schemas.microsoft.com/office/drawing/2014/main" id="{50022EAF-6DA0-4C5D-B0E0-0D12E8639E6A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137320" y="533088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50" name="Rukopis 49">
                <a:extLst>
                  <a:ext uri="{FF2B5EF4-FFF2-40B4-BE49-F238E27FC236}">
                    <a16:creationId xmlns:a16="http://schemas.microsoft.com/office/drawing/2014/main" id="{4561E92D-C981-4371-87FF-9F8C1EAF1A41}"/>
                  </a:ext>
                </a:extLst>
              </p14:cNvPr>
              <p14:cNvContentPartPr/>
              <p14:nvPr/>
            </p14:nvContentPartPr>
            <p14:xfrm>
              <a:off x="11246760" y="5470920"/>
              <a:ext cx="360" cy="360"/>
            </p14:xfrm>
          </p:contentPart>
        </mc:Choice>
        <mc:Fallback xmlns="">
          <p:pic>
            <p:nvPicPr>
              <p:cNvPr id="50" name="Rukopis 49">
                <a:extLst>
                  <a:ext uri="{FF2B5EF4-FFF2-40B4-BE49-F238E27FC236}">
                    <a16:creationId xmlns:a16="http://schemas.microsoft.com/office/drawing/2014/main" id="{4561E92D-C981-4371-87FF-9F8C1EAF1A4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229120" y="545328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56" name="Rukopis 55">
                <a:extLst>
                  <a:ext uri="{FF2B5EF4-FFF2-40B4-BE49-F238E27FC236}">
                    <a16:creationId xmlns:a16="http://schemas.microsoft.com/office/drawing/2014/main" id="{39A1ECAB-ACD5-4EF0-91E9-A7EA30B6405A}"/>
                  </a:ext>
                </a:extLst>
              </p14:cNvPr>
              <p14:cNvContentPartPr/>
              <p14:nvPr/>
            </p14:nvContentPartPr>
            <p14:xfrm>
              <a:off x="11109600" y="5973840"/>
              <a:ext cx="6120" cy="15840"/>
            </p14:xfrm>
          </p:contentPart>
        </mc:Choice>
        <mc:Fallback xmlns="">
          <p:pic>
            <p:nvPicPr>
              <p:cNvPr id="56" name="Rukopis 55">
                <a:extLst>
                  <a:ext uri="{FF2B5EF4-FFF2-40B4-BE49-F238E27FC236}">
                    <a16:creationId xmlns:a16="http://schemas.microsoft.com/office/drawing/2014/main" id="{39A1ECAB-ACD5-4EF0-91E9-A7EA30B6405A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1091960" y="5955840"/>
                <a:ext cx="41760" cy="5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58" name="Rukopis 57">
                <a:extLst>
                  <a:ext uri="{FF2B5EF4-FFF2-40B4-BE49-F238E27FC236}">
                    <a16:creationId xmlns:a16="http://schemas.microsoft.com/office/drawing/2014/main" id="{1D4F40C7-48A1-4F22-85CE-163D4AA5D97B}"/>
                  </a:ext>
                </a:extLst>
              </p14:cNvPr>
              <p14:cNvContentPartPr/>
              <p14:nvPr/>
            </p14:nvContentPartPr>
            <p14:xfrm>
              <a:off x="11134080" y="6064920"/>
              <a:ext cx="6480" cy="360"/>
            </p14:xfrm>
          </p:contentPart>
        </mc:Choice>
        <mc:Fallback xmlns="">
          <p:pic>
            <p:nvPicPr>
              <p:cNvPr id="58" name="Rukopis 57">
                <a:extLst>
                  <a:ext uri="{FF2B5EF4-FFF2-40B4-BE49-F238E27FC236}">
                    <a16:creationId xmlns:a16="http://schemas.microsoft.com/office/drawing/2014/main" id="{1D4F40C7-48A1-4F22-85CE-163D4AA5D97B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1116440" y="6046920"/>
                <a:ext cx="421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59" name="Rukopis 58">
                <a:extLst>
                  <a:ext uri="{FF2B5EF4-FFF2-40B4-BE49-F238E27FC236}">
                    <a16:creationId xmlns:a16="http://schemas.microsoft.com/office/drawing/2014/main" id="{9200E036-5B46-4583-A9E3-9175B1690D00}"/>
                  </a:ext>
                </a:extLst>
              </p14:cNvPr>
              <p14:cNvContentPartPr/>
              <p14:nvPr/>
            </p14:nvContentPartPr>
            <p14:xfrm>
              <a:off x="10926720" y="6013440"/>
              <a:ext cx="6480" cy="6120"/>
            </p14:xfrm>
          </p:contentPart>
        </mc:Choice>
        <mc:Fallback xmlns="">
          <p:pic>
            <p:nvPicPr>
              <p:cNvPr id="59" name="Rukopis 58">
                <a:extLst>
                  <a:ext uri="{FF2B5EF4-FFF2-40B4-BE49-F238E27FC236}">
                    <a16:creationId xmlns:a16="http://schemas.microsoft.com/office/drawing/2014/main" id="{9200E036-5B46-4583-A9E3-9175B1690D00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10908720" y="5995440"/>
                <a:ext cx="42120" cy="4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60" name="Rukopis 59">
                <a:extLst>
                  <a:ext uri="{FF2B5EF4-FFF2-40B4-BE49-F238E27FC236}">
                    <a16:creationId xmlns:a16="http://schemas.microsoft.com/office/drawing/2014/main" id="{D5C2C6BD-52B5-4BDD-9D3F-DDF643EF3FEE}"/>
                  </a:ext>
                </a:extLst>
              </p14:cNvPr>
              <p14:cNvContentPartPr/>
              <p14:nvPr/>
            </p14:nvContentPartPr>
            <p14:xfrm>
              <a:off x="10012320" y="4175640"/>
              <a:ext cx="360" cy="15840"/>
            </p14:xfrm>
          </p:contentPart>
        </mc:Choice>
        <mc:Fallback xmlns="">
          <p:pic>
            <p:nvPicPr>
              <p:cNvPr id="60" name="Rukopis 59">
                <a:extLst>
                  <a:ext uri="{FF2B5EF4-FFF2-40B4-BE49-F238E27FC236}">
                    <a16:creationId xmlns:a16="http://schemas.microsoft.com/office/drawing/2014/main" id="{D5C2C6BD-52B5-4BDD-9D3F-DDF643EF3FEE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9994680" y="4157640"/>
                <a:ext cx="36000" cy="51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8">
            <p14:nvContentPartPr>
              <p14:cNvPr id="61" name="Rukopis 60">
                <a:extLst>
                  <a:ext uri="{FF2B5EF4-FFF2-40B4-BE49-F238E27FC236}">
                    <a16:creationId xmlns:a16="http://schemas.microsoft.com/office/drawing/2014/main" id="{3CC97844-EA29-4292-8847-A582D86421C0}"/>
                  </a:ext>
                </a:extLst>
              </p14:cNvPr>
              <p14:cNvContentPartPr/>
              <p14:nvPr/>
            </p14:nvContentPartPr>
            <p14:xfrm>
              <a:off x="10042920" y="4525920"/>
              <a:ext cx="360" cy="360"/>
            </p14:xfrm>
          </p:contentPart>
        </mc:Choice>
        <mc:Fallback xmlns="">
          <p:pic>
            <p:nvPicPr>
              <p:cNvPr id="61" name="Rukopis 60">
                <a:extLst>
                  <a:ext uri="{FF2B5EF4-FFF2-40B4-BE49-F238E27FC236}">
                    <a16:creationId xmlns:a16="http://schemas.microsoft.com/office/drawing/2014/main" id="{3CC97844-EA29-4292-8847-A582D86421C0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0025280" y="4507920"/>
                <a:ext cx="3600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65" name="Skupina 64">
            <a:extLst>
              <a:ext uri="{FF2B5EF4-FFF2-40B4-BE49-F238E27FC236}">
                <a16:creationId xmlns:a16="http://schemas.microsoft.com/office/drawing/2014/main" id="{A32D26EF-9659-4492-8C76-D49A12D26C79}"/>
              </a:ext>
            </a:extLst>
          </p:cNvPr>
          <p:cNvGrpSpPr/>
          <p:nvPr/>
        </p:nvGrpSpPr>
        <p:grpSpPr>
          <a:xfrm>
            <a:off x="9737640" y="4525920"/>
            <a:ext cx="92160" cy="15840"/>
            <a:chOff x="9737640" y="4525920"/>
            <a:chExt cx="92160" cy="15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39">
              <p14:nvContentPartPr>
                <p14:cNvPr id="62" name="Rukopis 61">
                  <a:extLst>
                    <a:ext uri="{FF2B5EF4-FFF2-40B4-BE49-F238E27FC236}">
                      <a16:creationId xmlns:a16="http://schemas.microsoft.com/office/drawing/2014/main" id="{B0FDD55D-E35D-45E1-B046-07C910E6A670}"/>
                    </a:ext>
                  </a:extLst>
                </p14:cNvPr>
                <p14:cNvContentPartPr/>
                <p14:nvPr/>
              </p14:nvContentPartPr>
              <p14:xfrm>
                <a:off x="9829440" y="4541400"/>
                <a:ext cx="360" cy="360"/>
              </p14:xfrm>
            </p:contentPart>
          </mc:Choice>
          <mc:Fallback xmlns="">
            <p:pic>
              <p:nvPicPr>
                <p:cNvPr id="62" name="Rukopis 61">
                  <a:extLst>
                    <a:ext uri="{FF2B5EF4-FFF2-40B4-BE49-F238E27FC236}">
                      <a16:creationId xmlns:a16="http://schemas.microsoft.com/office/drawing/2014/main" id="{B0FDD55D-E35D-45E1-B046-07C910E6A670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9811440" y="4523400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0">
              <p14:nvContentPartPr>
                <p14:cNvPr id="63" name="Rukopis 62">
                  <a:extLst>
                    <a:ext uri="{FF2B5EF4-FFF2-40B4-BE49-F238E27FC236}">
                      <a16:creationId xmlns:a16="http://schemas.microsoft.com/office/drawing/2014/main" id="{9E2E08A0-15AE-4A96-AF82-F6776722CE43}"/>
                    </a:ext>
                  </a:extLst>
                </p14:cNvPr>
                <p14:cNvContentPartPr/>
                <p14:nvPr/>
              </p14:nvContentPartPr>
              <p14:xfrm>
                <a:off x="9737640" y="4525920"/>
                <a:ext cx="15840" cy="360"/>
              </p14:xfrm>
            </p:contentPart>
          </mc:Choice>
          <mc:Fallback xmlns="">
            <p:pic>
              <p:nvPicPr>
                <p:cNvPr id="63" name="Rukopis 62">
                  <a:extLst>
                    <a:ext uri="{FF2B5EF4-FFF2-40B4-BE49-F238E27FC236}">
                      <a16:creationId xmlns:a16="http://schemas.microsoft.com/office/drawing/2014/main" id="{9E2E08A0-15AE-4A96-AF82-F6776722CE43}"/>
                    </a:ext>
                  </a:extLst>
                </p:cNvPr>
                <p:cNvPicPr/>
                <p:nvPr/>
              </p:nvPicPr>
              <p:blipFill>
                <a:blip r:embed="rId41"/>
                <a:stretch>
                  <a:fillRect/>
                </a:stretch>
              </p:blipFill>
              <p:spPr>
                <a:xfrm>
                  <a:off x="9720000" y="4507920"/>
                  <a:ext cx="51480" cy="3600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42">
            <p14:nvContentPartPr>
              <p14:cNvPr id="64" name="Rukopis 63">
                <a:extLst>
                  <a:ext uri="{FF2B5EF4-FFF2-40B4-BE49-F238E27FC236}">
                    <a16:creationId xmlns:a16="http://schemas.microsoft.com/office/drawing/2014/main" id="{E337A69E-72D0-44F4-B0B3-1A5EACFA0AE4}"/>
                  </a:ext>
                </a:extLst>
              </p14:cNvPr>
              <p14:cNvContentPartPr/>
              <p14:nvPr/>
            </p14:nvContentPartPr>
            <p14:xfrm>
              <a:off x="10225440" y="4068360"/>
              <a:ext cx="360" cy="360"/>
            </p14:xfrm>
          </p:contentPart>
        </mc:Choice>
        <mc:Fallback xmlns="">
          <p:pic>
            <p:nvPicPr>
              <p:cNvPr id="64" name="Rukopis 63">
                <a:extLst>
                  <a:ext uri="{FF2B5EF4-FFF2-40B4-BE49-F238E27FC236}">
                    <a16:creationId xmlns:a16="http://schemas.microsoft.com/office/drawing/2014/main" id="{E337A69E-72D0-44F4-B0B3-1A5EACFA0AE4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0207800" y="405072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66" name="Rukopis 65">
                <a:extLst>
                  <a:ext uri="{FF2B5EF4-FFF2-40B4-BE49-F238E27FC236}">
                    <a16:creationId xmlns:a16="http://schemas.microsoft.com/office/drawing/2014/main" id="{B8FE2CD5-2FFD-452A-9338-DAAFA9926D88}"/>
                  </a:ext>
                </a:extLst>
              </p14:cNvPr>
              <p14:cNvContentPartPr/>
              <p14:nvPr/>
            </p14:nvContentPartPr>
            <p14:xfrm>
              <a:off x="9661680" y="4830480"/>
              <a:ext cx="360" cy="360"/>
            </p14:xfrm>
          </p:contentPart>
        </mc:Choice>
        <mc:Fallback xmlns="">
          <p:pic>
            <p:nvPicPr>
              <p:cNvPr id="66" name="Rukopis 65">
                <a:extLst>
                  <a:ext uri="{FF2B5EF4-FFF2-40B4-BE49-F238E27FC236}">
                    <a16:creationId xmlns:a16="http://schemas.microsoft.com/office/drawing/2014/main" id="{B8FE2CD5-2FFD-452A-9338-DAAFA9926D8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643680" y="481248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4">
            <p14:nvContentPartPr>
              <p14:cNvPr id="67" name="Rukopis 66">
                <a:extLst>
                  <a:ext uri="{FF2B5EF4-FFF2-40B4-BE49-F238E27FC236}">
                    <a16:creationId xmlns:a16="http://schemas.microsoft.com/office/drawing/2014/main" id="{5CA0EC85-9388-4E91-9D1D-6F2379281612}"/>
                  </a:ext>
                </a:extLst>
              </p14:cNvPr>
              <p14:cNvContentPartPr/>
              <p14:nvPr/>
            </p14:nvContentPartPr>
            <p14:xfrm>
              <a:off x="9905400" y="4891680"/>
              <a:ext cx="360" cy="360"/>
            </p14:xfrm>
          </p:contentPart>
        </mc:Choice>
        <mc:Fallback xmlns="">
          <p:pic>
            <p:nvPicPr>
              <p:cNvPr id="67" name="Rukopis 66">
                <a:extLst>
                  <a:ext uri="{FF2B5EF4-FFF2-40B4-BE49-F238E27FC236}">
                    <a16:creationId xmlns:a16="http://schemas.microsoft.com/office/drawing/2014/main" id="{5CA0EC85-9388-4E91-9D1D-6F2379281612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887400" y="487368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68" name="Rukopis 67">
                <a:extLst>
                  <a:ext uri="{FF2B5EF4-FFF2-40B4-BE49-F238E27FC236}">
                    <a16:creationId xmlns:a16="http://schemas.microsoft.com/office/drawing/2014/main" id="{44B28F1D-9DA2-4E19-B9BC-81C636B3684E}"/>
                  </a:ext>
                </a:extLst>
              </p14:cNvPr>
              <p14:cNvContentPartPr/>
              <p14:nvPr/>
            </p14:nvContentPartPr>
            <p14:xfrm>
              <a:off x="9737640" y="5287680"/>
              <a:ext cx="360" cy="360"/>
            </p14:xfrm>
          </p:contentPart>
        </mc:Choice>
        <mc:Fallback xmlns="">
          <p:pic>
            <p:nvPicPr>
              <p:cNvPr id="68" name="Rukopis 67">
                <a:extLst>
                  <a:ext uri="{FF2B5EF4-FFF2-40B4-BE49-F238E27FC236}">
                    <a16:creationId xmlns:a16="http://schemas.microsoft.com/office/drawing/2014/main" id="{44B28F1D-9DA2-4E19-B9BC-81C636B3684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720000" y="527004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6">
            <p14:nvContentPartPr>
              <p14:cNvPr id="69" name="Rukopis 68">
                <a:extLst>
                  <a:ext uri="{FF2B5EF4-FFF2-40B4-BE49-F238E27FC236}">
                    <a16:creationId xmlns:a16="http://schemas.microsoft.com/office/drawing/2014/main" id="{1336D513-1DF4-4DAB-A977-72E7FA100680}"/>
                  </a:ext>
                </a:extLst>
              </p14:cNvPr>
              <p14:cNvContentPartPr/>
              <p14:nvPr/>
            </p14:nvContentPartPr>
            <p14:xfrm>
              <a:off x="9585720" y="5348880"/>
              <a:ext cx="81720" cy="18360"/>
            </p14:xfrm>
          </p:contentPart>
        </mc:Choice>
        <mc:Fallback xmlns="">
          <p:pic>
            <p:nvPicPr>
              <p:cNvPr id="69" name="Rukopis 68">
                <a:extLst>
                  <a:ext uri="{FF2B5EF4-FFF2-40B4-BE49-F238E27FC236}">
                    <a16:creationId xmlns:a16="http://schemas.microsoft.com/office/drawing/2014/main" id="{1336D513-1DF4-4DAB-A977-72E7FA100680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9567720" y="5330880"/>
                <a:ext cx="117360" cy="5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8">
            <p14:nvContentPartPr>
              <p14:cNvPr id="70" name="Rukopis 69">
                <a:extLst>
                  <a:ext uri="{FF2B5EF4-FFF2-40B4-BE49-F238E27FC236}">
                    <a16:creationId xmlns:a16="http://schemas.microsoft.com/office/drawing/2014/main" id="{60BD3807-56AE-4AB7-ADDF-2E0D7DAE339E}"/>
                  </a:ext>
                </a:extLst>
              </p14:cNvPr>
              <p14:cNvContentPartPr/>
              <p14:nvPr/>
            </p14:nvContentPartPr>
            <p14:xfrm>
              <a:off x="9783720" y="5394240"/>
              <a:ext cx="360" cy="360"/>
            </p14:xfrm>
          </p:contentPart>
        </mc:Choice>
        <mc:Fallback xmlns="">
          <p:pic>
            <p:nvPicPr>
              <p:cNvPr id="70" name="Rukopis 69">
                <a:extLst>
                  <a:ext uri="{FF2B5EF4-FFF2-40B4-BE49-F238E27FC236}">
                    <a16:creationId xmlns:a16="http://schemas.microsoft.com/office/drawing/2014/main" id="{60BD3807-56AE-4AB7-ADDF-2E0D7DAE339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766080" y="537660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71" name="Rukopis 70">
                <a:extLst>
                  <a:ext uri="{FF2B5EF4-FFF2-40B4-BE49-F238E27FC236}">
                    <a16:creationId xmlns:a16="http://schemas.microsoft.com/office/drawing/2014/main" id="{05C3605F-D7D5-4633-B502-7FC745903A62}"/>
                  </a:ext>
                </a:extLst>
              </p14:cNvPr>
              <p14:cNvContentPartPr/>
              <p14:nvPr/>
            </p14:nvContentPartPr>
            <p14:xfrm>
              <a:off x="9579600" y="5669280"/>
              <a:ext cx="6480" cy="360"/>
            </p14:xfrm>
          </p:contentPart>
        </mc:Choice>
        <mc:Fallback xmlns="">
          <p:pic>
            <p:nvPicPr>
              <p:cNvPr id="71" name="Rukopis 70">
                <a:extLst>
                  <a:ext uri="{FF2B5EF4-FFF2-40B4-BE49-F238E27FC236}">
                    <a16:creationId xmlns:a16="http://schemas.microsoft.com/office/drawing/2014/main" id="{05C3605F-D7D5-4633-B502-7FC745903A62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9561600" y="5651280"/>
                <a:ext cx="421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0">
            <p14:nvContentPartPr>
              <p14:cNvPr id="72" name="Rukopis 71">
                <a:extLst>
                  <a:ext uri="{FF2B5EF4-FFF2-40B4-BE49-F238E27FC236}">
                    <a16:creationId xmlns:a16="http://schemas.microsoft.com/office/drawing/2014/main" id="{3BE1A806-DA2D-40CD-B385-1E6AC9B79578}"/>
                  </a:ext>
                </a:extLst>
              </p14:cNvPr>
              <p14:cNvContentPartPr/>
              <p14:nvPr/>
            </p14:nvContentPartPr>
            <p14:xfrm>
              <a:off x="9433080" y="5745240"/>
              <a:ext cx="360" cy="360"/>
            </p14:xfrm>
          </p:contentPart>
        </mc:Choice>
        <mc:Fallback xmlns="">
          <p:pic>
            <p:nvPicPr>
              <p:cNvPr id="72" name="Rukopis 71">
                <a:extLst>
                  <a:ext uri="{FF2B5EF4-FFF2-40B4-BE49-F238E27FC236}">
                    <a16:creationId xmlns:a16="http://schemas.microsoft.com/office/drawing/2014/main" id="{3BE1A806-DA2D-40CD-B385-1E6AC9B7957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415080" y="572724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73" name="Rukopis 72">
                <a:extLst>
                  <a:ext uri="{FF2B5EF4-FFF2-40B4-BE49-F238E27FC236}">
                    <a16:creationId xmlns:a16="http://schemas.microsoft.com/office/drawing/2014/main" id="{830A7BF2-F684-4AEE-B0BF-A249036B0621}"/>
                  </a:ext>
                </a:extLst>
              </p14:cNvPr>
              <p14:cNvContentPartPr/>
              <p14:nvPr/>
            </p14:nvContentPartPr>
            <p14:xfrm>
              <a:off x="9768240" y="5927760"/>
              <a:ext cx="360" cy="360"/>
            </p14:xfrm>
          </p:contentPart>
        </mc:Choice>
        <mc:Fallback xmlns="">
          <p:pic>
            <p:nvPicPr>
              <p:cNvPr id="73" name="Rukopis 72">
                <a:extLst>
                  <a:ext uri="{FF2B5EF4-FFF2-40B4-BE49-F238E27FC236}">
                    <a16:creationId xmlns:a16="http://schemas.microsoft.com/office/drawing/2014/main" id="{830A7BF2-F684-4AEE-B0BF-A249036B062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750240" y="590976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2">
            <p14:nvContentPartPr>
              <p14:cNvPr id="74" name="Rukopis 73">
                <a:extLst>
                  <a:ext uri="{FF2B5EF4-FFF2-40B4-BE49-F238E27FC236}">
                    <a16:creationId xmlns:a16="http://schemas.microsoft.com/office/drawing/2014/main" id="{6041AA1A-B727-480B-916D-5E72C747AAB5}"/>
                  </a:ext>
                </a:extLst>
              </p14:cNvPr>
              <p14:cNvContentPartPr/>
              <p14:nvPr/>
            </p14:nvContentPartPr>
            <p14:xfrm>
              <a:off x="9677160" y="5943240"/>
              <a:ext cx="360" cy="360"/>
            </p14:xfrm>
          </p:contentPart>
        </mc:Choice>
        <mc:Fallback xmlns="">
          <p:pic>
            <p:nvPicPr>
              <p:cNvPr id="74" name="Rukopis 73">
                <a:extLst>
                  <a:ext uri="{FF2B5EF4-FFF2-40B4-BE49-F238E27FC236}">
                    <a16:creationId xmlns:a16="http://schemas.microsoft.com/office/drawing/2014/main" id="{6041AA1A-B727-480B-916D-5E72C747AAB5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659520" y="592560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75" name="Rukopis 74">
                <a:extLst>
                  <a:ext uri="{FF2B5EF4-FFF2-40B4-BE49-F238E27FC236}">
                    <a16:creationId xmlns:a16="http://schemas.microsoft.com/office/drawing/2014/main" id="{B5979396-56E9-42CE-8C0B-38C701CCE7BE}"/>
                  </a:ext>
                </a:extLst>
              </p14:cNvPr>
              <p14:cNvContentPartPr/>
              <p14:nvPr/>
            </p14:nvContentPartPr>
            <p14:xfrm>
              <a:off x="10607040" y="3855240"/>
              <a:ext cx="360" cy="360"/>
            </p14:xfrm>
          </p:contentPart>
        </mc:Choice>
        <mc:Fallback xmlns="">
          <p:pic>
            <p:nvPicPr>
              <p:cNvPr id="75" name="Rukopis 74">
                <a:extLst>
                  <a:ext uri="{FF2B5EF4-FFF2-40B4-BE49-F238E27FC236}">
                    <a16:creationId xmlns:a16="http://schemas.microsoft.com/office/drawing/2014/main" id="{B5979396-56E9-42CE-8C0B-38C701CCE7B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0589040" y="383760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4">
            <p14:nvContentPartPr>
              <p14:cNvPr id="76" name="Rukopis 75">
                <a:extLst>
                  <a:ext uri="{FF2B5EF4-FFF2-40B4-BE49-F238E27FC236}">
                    <a16:creationId xmlns:a16="http://schemas.microsoft.com/office/drawing/2014/main" id="{85574AD8-9CBF-4597-96EC-A284AD158306}"/>
                  </a:ext>
                </a:extLst>
              </p14:cNvPr>
              <p14:cNvContentPartPr/>
              <p14:nvPr/>
            </p14:nvContentPartPr>
            <p14:xfrm>
              <a:off x="10859400" y="4037760"/>
              <a:ext cx="6120" cy="360"/>
            </p14:xfrm>
          </p:contentPart>
        </mc:Choice>
        <mc:Fallback xmlns="">
          <p:pic>
            <p:nvPicPr>
              <p:cNvPr id="76" name="Rukopis 75">
                <a:extLst>
                  <a:ext uri="{FF2B5EF4-FFF2-40B4-BE49-F238E27FC236}">
                    <a16:creationId xmlns:a16="http://schemas.microsoft.com/office/drawing/2014/main" id="{85574AD8-9CBF-4597-96EC-A284AD158306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841760" y="4020120"/>
                <a:ext cx="417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77" name="Rukopis 76">
                <a:extLst>
                  <a:ext uri="{FF2B5EF4-FFF2-40B4-BE49-F238E27FC236}">
                    <a16:creationId xmlns:a16="http://schemas.microsoft.com/office/drawing/2014/main" id="{99F85434-2F41-4962-9F2C-4CFEA44C2EF0}"/>
                  </a:ext>
                </a:extLst>
              </p14:cNvPr>
              <p14:cNvContentPartPr/>
              <p14:nvPr/>
            </p14:nvContentPartPr>
            <p14:xfrm>
              <a:off x="10743840" y="4251600"/>
              <a:ext cx="360" cy="360"/>
            </p14:xfrm>
          </p:contentPart>
        </mc:Choice>
        <mc:Fallback xmlns="">
          <p:pic>
            <p:nvPicPr>
              <p:cNvPr id="77" name="Rukopis 76">
                <a:extLst>
                  <a:ext uri="{FF2B5EF4-FFF2-40B4-BE49-F238E27FC236}">
                    <a16:creationId xmlns:a16="http://schemas.microsoft.com/office/drawing/2014/main" id="{99F85434-2F41-4962-9F2C-4CFEA44C2EF0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0726200" y="423360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6">
            <p14:nvContentPartPr>
              <p14:cNvPr id="78" name="Rukopis 77">
                <a:extLst>
                  <a:ext uri="{FF2B5EF4-FFF2-40B4-BE49-F238E27FC236}">
                    <a16:creationId xmlns:a16="http://schemas.microsoft.com/office/drawing/2014/main" id="{9153EF32-3327-4CEA-A6B8-AD4F5C5E9A4B}"/>
                  </a:ext>
                </a:extLst>
              </p14:cNvPr>
              <p14:cNvContentPartPr/>
              <p14:nvPr/>
            </p14:nvContentPartPr>
            <p14:xfrm>
              <a:off x="11231280" y="4586760"/>
              <a:ext cx="6480" cy="360"/>
            </p14:xfrm>
          </p:contentPart>
        </mc:Choice>
        <mc:Fallback xmlns="">
          <p:pic>
            <p:nvPicPr>
              <p:cNvPr id="78" name="Rukopis 77">
                <a:extLst>
                  <a:ext uri="{FF2B5EF4-FFF2-40B4-BE49-F238E27FC236}">
                    <a16:creationId xmlns:a16="http://schemas.microsoft.com/office/drawing/2014/main" id="{9153EF32-3327-4CEA-A6B8-AD4F5C5E9A4B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1213280" y="4569120"/>
                <a:ext cx="421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79" name="Rukopis 78">
                <a:extLst>
                  <a:ext uri="{FF2B5EF4-FFF2-40B4-BE49-F238E27FC236}">
                    <a16:creationId xmlns:a16="http://schemas.microsoft.com/office/drawing/2014/main" id="{7F9D7251-18CD-4E17-9278-A1AC4C09DA21}"/>
                  </a:ext>
                </a:extLst>
              </p14:cNvPr>
              <p14:cNvContentPartPr/>
              <p14:nvPr/>
            </p14:nvContentPartPr>
            <p14:xfrm>
              <a:off x="11338560" y="4891680"/>
              <a:ext cx="360" cy="360"/>
            </p14:xfrm>
          </p:contentPart>
        </mc:Choice>
        <mc:Fallback xmlns="">
          <p:pic>
            <p:nvPicPr>
              <p:cNvPr id="79" name="Rukopis 78">
                <a:extLst>
                  <a:ext uri="{FF2B5EF4-FFF2-40B4-BE49-F238E27FC236}">
                    <a16:creationId xmlns:a16="http://schemas.microsoft.com/office/drawing/2014/main" id="{7F9D7251-18CD-4E17-9278-A1AC4C09DA21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320560" y="487368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8">
            <p14:nvContentPartPr>
              <p14:cNvPr id="80" name="Rukopis 79">
                <a:extLst>
                  <a:ext uri="{FF2B5EF4-FFF2-40B4-BE49-F238E27FC236}">
                    <a16:creationId xmlns:a16="http://schemas.microsoft.com/office/drawing/2014/main" id="{C7D9FA47-67DB-4AB3-9CAC-BE359CE7B802}"/>
                  </a:ext>
                </a:extLst>
              </p14:cNvPr>
              <p14:cNvContentPartPr/>
              <p14:nvPr/>
            </p14:nvContentPartPr>
            <p14:xfrm>
              <a:off x="11185920" y="5089680"/>
              <a:ext cx="360" cy="360"/>
            </p14:xfrm>
          </p:contentPart>
        </mc:Choice>
        <mc:Fallback xmlns="">
          <p:pic>
            <p:nvPicPr>
              <p:cNvPr id="80" name="Rukopis 79">
                <a:extLst>
                  <a:ext uri="{FF2B5EF4-FFF2-40B4-BE49-F238E27FC236}">
                    <a16:creationId xmlns:a16="http://schemas.microsoft.com/office/drawing/2014/main" id="{C7D9FA47-67DB-4AB3-9CAC-BE359CE7B802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167920" y="507168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81" name="Rukopis 80">
                <a:extLst>
                  <a:ext uri="{FF2B5EF4-FFF2-40B4-BE49-F238E27FC236}">
                    <a16:creationId xmlns:a16="http://schemas.microsoft.com/office/drawing/2014/main" id="{FDD00C24-6938-43AB-8656-494A1E034516}"/>
                  </a:ext>
                </a:extLst>
              </p14:cNvPr>
              <p14:cNvContentPartPr/>
              <p14:nvPr/>
            </p14:nvContentPartPr>
            <p14:xfrm>
              <a:off x="11185920" y="5486040"/>
              <a:ext cx="360" cy="360"/>
            </p14:xfrm>
          </p:contentPart>
        </mc:Choice>
        <mc:Fallback xmlns="">
          <p:pic>
            <p:nvPicPr>
              <p:cNvPr id="81" name="Rukopis 80">
                <a:extLst>
                  <a:ext uri="{FF2B5EF4-FFF2-40B4-BE49-F238E27FC236}">
                    <a16:creationId xmlns:a16="http://schemas.microsoft.com/office/drawing/2014/main" id="{FDD00C24-6938-43AB-8656-494A1E03451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167920" y="5468040"/>
                <a:ext cx="36000" cy="36000"/>
              </a:xfrm>
              <a:prstGeom prst="rect">
                <a:avLst/>
              </a:prstGeom>
            </p:spPr>
          </p:pic>
        </mc:Fallback>
      </mc:AlternateContent>
      <p:grpSp>
        <p:nvGrpSpPr>
          <p:cNvPr id="85" name="Skupina 84">
            <a:extLst>
              <a:ext uri="{FF2B5EF4-FFF2-40B4-BE49-F238E27FC236}">
                <a16:creationId xmlns:a16="http://schemas.microsoft.com/office/drawing/2014/main" id="{A84941BD-D75B-4B0D-BF4A-F1D23FDCB8B1}"/>
              </a:ext>
            </a:extLst>
          </p:cNvPr>
          <p:cNvGrpSpPr/>
          <p:nvPr/>
        </p:nvGrpSpPr>
        <p:grpSpPr>
          <a:xfrm>
            <a:off x="11063520" y="5531400"/>
            <a:ext cx="122760" cy="15840"/>
            <a:chOff x="11063520" y="5531400"/>
            <a:chExt cx="122760" cy="1584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60">
              <p14:nvContentPartPr>
                <p14:cNvPr id="53" name="Rukopis 52">
                  <a:extLst>
                    <a:ext uri="{FF2B5EF4-FFF2-40B4-BE49-F238E27FC236}">
                      <a16:creationId xmlns:a16="http://schemas.microsoft.com/office/drawing/2014/main" id="{FF6C3832-09CB-4E1D-BE61-66A10ECF706C}"/>
                    </a:ext>
                  </a:extLst>
                </p14:cNvPr>
                <p14:cNvContentPartPr/>
                <p14:nvPr/>
              </p14:nvContentPartPr>
              <p14:xfrm>
                <a:off x="11170800" y="5546880"/>
                <a:ext cx="360" cy="360"/>
              </p14:xfrm>
            </p:contentPart>
          </mc:Choice>
          <mc:Fallback xmlns="">
            <p:pic>
              <p:nvPicPr>
                <p:cNvPr id="53" name="Rukopis 52">
                  <a:extLst>
                    <a:ext uri="{FF2B5EF4-FFF2-40B4-BE49-F238E27FC236}">
                      <a16:creationId xmlns:a16="http://schemas.microsoft.com/office/drawing/2014/main" id="{FF6C3832-09CB-4E1D-BE61-66A10ECF706C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11152800" y="5529240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1">
              <p14:nvContentPartPr>
                <p14:cNvPr id="54" name="Rukopis 53">
                  <a:extLst>
                    <a:ext uri="{FF2B5EF4-FFF2-40B4-BE49-F238E27FC236}">
                      <a16:creationId xmlns:a16="http://schemas.microsoft.com/office/drawing/2014/main" id="{EE0D9A49-5A87-4A99-96CB-CAD720C15ED0}"/>
                    </a:ext>
                  </a:extLst>
                </p14:cNvPr>
                <p14:cNvContentPartPr/>
                <p14:nvPr/>
              </p14:nvContentPartPr>
              <p14:xfrm>
                <a:off x="11124720" y="5546880"/>
                <a:ext cx="360" cy="360"/>
              </p14:xfrm>
            </p:contentPart>
          </mc:Choice>
          <mc:Fallback xmlns="">
            <p:pic>
              <p:nvPicPr>
                <p:cNvPr id="54" name="Rukopis 53">
                  <a:extLst>
                    <a:ext uri="{FF2B5EF4-FFF2-40B4-BE49-F238E27FC236}">
                      <a16:creationId xmlns:a16="http://schemas.microsoft.com/office/drawing/2014/main" id="{EE0D9A49-5A87-4A99-96CB-CAD720C15ED0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11106720" y="5529240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2">
              <p14:nvContentPartPr>
                <p14:cNvPr id="55" name="Rukopis 54">
                  <a:extLst>
                    <a:ext uri="{FF2B5EF4-FFF2-40B4-BE49-F238E27FC236}">
                      <a16:creationId xmlns:a16="http://schemas.microsoft.com/office/drawing/2014/main" id="{F9E16954-7486-4920-B2E4-4EED81871986}"/>
                    </a:ext>
                  </a:extLst>
                </p14:cNvPr>
                <p14:cNvContentPartPr/>
                <p14:nvPr/>
              </p14:nvContentPartPr>
              <p14:xfrm>
                <a:off x="11063520" y="5546880"/>
                <a:ext cx="360" cy="360"/>
              </p14:xfrm>
            </p:contentPart>
          </mc:Choice>
          <mc:Fallback xmlns="">
            <p:pic>
              <p:nvPicPr>
                <p:cNvPr id="55" name="Rukopis 54">
                  <a:extLst>
                    <a:ext uri="{FF2B5EF4-FFF2-40B4-BE49-F238E27FC236}">
                      <a16:creationId xmlns:a16="http://schemas.microsoft.com/office/drawing/2014/main" id="{F9E16954-7486-4920-B2E4-4EED81871986}"/>
                    </a:ext>
                  </a:extLst>
                </p:cNvPr>
                <p:cNvPicPr/>
                <p:nvPr/>
              </p:nvPicPr>
              <p:blipFill>
                <a:blip r:embed="rId24"/>
                <a:stretch>
                  <a:fillRect/>
                </a:stretch>
              </p:blipFill>
              <p:spPr>
                <a:xfrm>
                  <a:off x="11045880" y="5529240"/>
                  <a:ext cx="3600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3">
              <p14:nvContentPartPr>
                <p14:cNvPr id="82" name="Rukopis 81">
                  <a:extLst>
                    <a:ext uri="{FF2B5EF4-FFF2-40B4-BE49-F238E27FC236}">
                      <a16:creationId xmlns:a16="http://schemas.microsoft.com/office/drawing/2014/main" id="{B5F18C1A-C48C-4F84-AD22-235247658C23}"/>
                    </a:ext>
                  </a:extLst>
                </p14:cNvPr>
                <p14:cNvContentPartPr/>
                <p14:nvPr/>
              </p14:nvContentPartPr>
              <p14:xfrm>
                <a:off x="11068920" y="5531400"/>
                <a:ext cx="10440" cy="360"/>
              </p14:xfrm>
            </p:contentPart>
          </mc:Choice>
          <mc:Fallback xmlns="">
            <p:pic>
              <p:nvPicPr>
                <p:cNvPr id="82" name="Rukopis 81">
                  <a:extLst>
                    <a:ext uri="{FF2B5EF4-FFF2-40B4-BE49-F238E27FC236}">
                      <a16:creationId xmlns:a16="http://schemas.microsoft.com/office/drawing/2014/main" id="{B5F18C1A-C48C-4F84-AD22-235247658C23}"/>
                    </a:ext>
                  </a:extLst>
                </p:cNvPr>
                <p:cNvPicPr/>
                <p:nvPr/>
              </p:nvPicPr>
              <p:blipFill>
                <a:blip r:embed="rId64"/>
                <a:stretch>
                  <a:fillRect/>
                </a:stretch>
              </p:blipFill>
              <p:spPr>
                <a:xfrm>
                  <a:off x="11051280" y="5513760"/>
                  <a:ext cx="46080" cy="36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5">
              <p14:nvContentPartPr>
                <p14:cNvPr id="83" name="Rukopis 82">
                  <a:extLst>
                    <a:ext uri="{FF2B5EF4-FFF2-40B4-BE49-F238E27FC236}">
                      <a16:creationId xmlns:a16="http://schemas.microsoft.com/office/drawing/2014/main" id="{097F9A23-A4E6-4039-97BE-30EE34034C95}"/>
                    </a:ext>
                  </a:extLst>
                </p14:cNvPr>
                <p14:cNvContentPartPr/>
                <p14:nvPr/>
              </p14:nvContentPartPr>
              <p14:xfrm>
                <a:off x="11185920" y="5531400"/>
                <a:ext cx="360" cy="6480"/>
              </p14:xfrm>
            </p:contentPart>
          </mc:Choice>
          <mc:Fallback xmlns="">
            <p:pic>
              <p:nvPicPr>
                <p:cNvPr id="83" name="Rukopis 82">
                  <a:extLst>
                    <a:ext uri="{FF2B5EF4-FFF2-40B4-BE49-F238E27FC236}">
                      <a16:creationId xmlns:a16="http://schemas.microsoft.com/office/drawing/2014/main" id="{097F9A23-A4E6-4039-97BE-30EE34034C95}"/>
                    </a:ext>
                  </a:extLst>
                </p:cNvPr>
                <p:cNvPicPr/>
                <p:nvPr/>
              </p:nvPicPr>
              <p:blipFill>
                <a:blip r:embed="rId15"/>
                <a:stretch>
                  <a:fillRect/>
                </a:stretch>
              </p:blipFill>
              <p:spPr>
                <a:xfrm>
                  <a:off x="11167920" y="5513760"/>
                  <a:ext cx="36000" cy="42120"/>
                </a:xfrm>
                <a:prstGeom prst="rect">
                  <a:avLst/>
                </a:prstGeom>
              </p:spPr>
            </p:pic>
          </mc:Fallback>
        </mc:AlternateContent>
      </p:grpSp>
      <mc:AlternateContent xmlns:mc="http://schemas.openxmlformats.org/markup-compatibility/2006" xmlns:p14="http://schemas.microsoft.com/office/powerpoint/2010/main">
        <mc:Choice Requires="p14">
          <p:contentPart p14:bwMode="auto" r:id="rId66">
            <p14:nvContentPartPr>
              <p14:cNvPr id="84" name="Rukopis 83">
                <a:extLst>
                  <a:ext uri="{FF2B5EF4-FFF2-40B4-BE49-F238E27FC236}">
                    <a16:creationId xmlns:a16="http://schemas.microsoft.com/office/drawing/2014/main" id="{D4F49B0C-AF8E-4347-83B6-297377121400}"/>
                  </a:ext>
                </a:extLst>
              </p14:cNvPr>
              <p14:cNvContentPartPr/>
              <p14:nvPr/>
            </p14:nvContentPartPr>
            <p14:xfrm>
              <a:off x="10920600" y="5897160"/>
              <a:ext cx="6120" cy="360"/>
            </p14:xfrm>
          </p:contentPart>
        </mc:Choice>
        <mc:Fallback xmlns="">
          <p:pic>
            <p:nvPicPr>
              <p:cNvPr id="84" name="Rukopis 83">
                <a:extLst>
                  <a:ext uri="{FF2B5EF4-FFF2-40B4-BE49-F238E27FC236}">
                    <a16:creationId xmlns:a16="http://schemas.microsoft.com/office/drawing/2014/main" id="{D4F49B0C-AF8E-4347-83B6-297377121400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10902960" y="5879520"/>
                <a:ext cx="417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86" name="Rukopis 85">
                <a:extLst>
                  <a:ext uri="{FF2B5EF4-FFF2-40B4-BE49-F238E27FC236}">
                    <a16:creationId xmlns:a16="http://schemas.microsoft.com/office/drawing/2014/main" id="{8A20ECCC-F598-48EF-86BB-0DB0C738F0EC}"/>
                  </a:ext>
                </a:extLst>
              </p14:cNvPr>
              <p14:cNvContentPartPr/>
              <p14:nvPr/>
            </p14:nvContentPartPr>
            <p14:xfrm>
              <a:off x="11200680" y="6095520"/>
              <a:ext cx="360" cy="360"/>
            </p14:xfrm>
          </p:contentPart>
        </mc:Choice>
        <mc:Fallback xmlns="">
          <p:pic>
            <p:nvPicPr>
              <p:cNvPr id="86" name="Rukopis 85">
                <a:extLst>
                  <a:ext uri="{FF2B5EF4-FFF2-40B4-BE49-F238E27FC236}">
                    <a16:creationId xmlns:a16="http://schemas.microsoft.com/office/drawing/2014/main" id="{8A20ECCC-F598-48EF-86BB-0DB0C738F0EC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183040" y="6077520"/>
                <a:ext cx="3600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8">
            <p14:nvContentPartPr>
              <p14:cNvPr id="87" name="Rukopis 86">
                <a:extLst>
                  <a:ext uri="{FF2B5EF4-FFF2-40B4-BE49-F238E27FC236}">
                    <a16:creationId xmlns:a16="http://schemas.microsoft.com/office/drawing/2014/main" id="{248DA609-EAD5-49D1-B951-B31C929B9D70}"/>
                  </a:ext>
                </a:extLst>
              </p14:cNvPr>
              <p14:cNvContentPartPr/>
              <p14:nvPr/>
            </p14:nvContentPartPr>
            <p14:xfrm>
              <a:off x="5851800" y="5729760"/>
              <a:ext cx="360" cy="360"/>
            </p14:xfrm>
          </p:contentPart>
        </mc:Choice>
        <mc:Fallback xmlns="">
          <p:pic>
            <p:nvPicPr>
              <p:cNvPr id="87" name="Rukopis 86">
                <a:extLst>
                  <a:ext uri="{FF2B5EF4-FFF2-40B4-BE49-F238E27FC236}">
                    <a16:creationId xmlns:a16="http://schemas.microsoft.com/office/drawing/2014/main" id="{248DA609-EAD5-49D1-B951-B31C929B9D70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834160" y="5711760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91" name="TextovéPole 90">
            <a:extLst>
              <a:ext uri="{FF2B5EF4-FFF2-40B4-BE49-F238E27FC236}">
                <a16:creationId xmlns:a16="http://schemas.microsoft.com/office/drawing/2014/main" id="{BA3DAD2E-10E0-420A-8148-6FB948C20451}"/>
              </a:ext>
            </a:extLst>
          </p:cNvPr>
          <p:cNvSpPr txBox="1"/>
          <p:nvPr/>
        </p:nvSpPr>
        <p:spPr>
          <a:xfrm>
            <a:off x="1554480" y="4785120"/>
            <a:ext cx="45052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Pod okny voněla rozkvetlá l      </a:t>
            </a:r>
            <a:r>
              <a:rPr lang="cs-CZ" sz="2400" dirty="0" err="1"/>
              <a:t>pa</a:t>
            </a:r>
            <a:r>
              <a:rPr lang="cs-CZ" sz="2400" dirty="0"/>
              <a:t>.</a:t>
            </a:r>
          </a:p>
        </p:txBody>
      </p:sp>
      <p:sp>
        <p:nvSpPr>
          <p:cNvPr id="92" name="Obdélník 91">
            <a:extLst>
              <a:ext uri="{FF2B5EF4-FFF2-40B4-BE49-F238E27FC236}">
                <a16:creationId xmlns:a16="http://schemas.microsoft.com/office/drawing/2014/main" id="{B987546E-B2EA-496B-BAE4-F2B2B35C2F01}"/>
              </a:ext>
            </a:extLst>
          </p:cNvPr>
          <p:cNvSpPr/>
          <p:nvPr/>
        </p:nvSpPr>
        <p:spPr>
          <a:xfrm>
            <a:off x="5074493" y="4738481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>
            <a:extLst>
              <a:ext uri="{FF2B5EF4-FFF2-40B4-BE49-F238E27FC236}">
                <a16:creationId xmlns:a16="http://schemas.microsoft.com/office/drawing/2014/main" id="{5927661F-5AF1-4EC6-A870-DB8666CA6979}"/>
              </a:ext>
            </a:extLst>
          </p:cNvPr>
          <p:cNvSpPr/>
          <p:nvPr/>
        </p:nvSpPr>
        <p:spPr>
          <a:xfrm>
            <a:off x="5083244" y="4729841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TextovéPole 93">
            <a:extLst>
              <a:ext uri="{FF2B5EF4-FFF2-40B4-BE49-F238E27FC236}">
                <a16:creationId xmlns:a16="http://schemas.microsoft.com/office/drawing/2014/main" id="{AD42707D-CC71-4F27-BA9D-0EE744063595}"/>
              </a:ext>
            </a:extLst>
          </p:cNvPr>
          <p:cNvSpPr txBox="1"/>
          <p:nvPr/>
        </p:nvSpPr>
        <p:spPr>
          <a:xfrm>
            <a:off x="4942745" y="540070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95" name="TextovéPole 94">
            <a:extLst>
              <a:ext uri="{FF2B5EF4-FFF2-40B4-BE49-F238E27FC236}">
                <a16:creationId xmlns:a16="http://schemas.microsoft.com/office/drawing/2014/main" id="{23EE724D-323A-42F3-99BF-390562EA00E7}"/>
              </a:ext>
            </a:extLst>
          </p:cNvPr>
          <p:cNvSpPr txBox="1"/>
          <p:nvPr/>
        </p:nvSpPr>
        <p:spPr>
          <a:xfrm>
            <a:off x="5887831" y="542068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96" name="TextovéPole 95">
            <a:extLst>
              <a:ext uri="{FF2B5EF4-FFF2-40B4-BE49-F238E27FC236}">
                <a16:creationId xmlns:a16="http://schemas.microsoft.com/office/drawing/2014/main" id="{3D2530EE-BACA-4142-B9D2-A972FC94088A}"/>
              </a:ext>
            </a:extLst>
          </p:cNvPr>
          <p:cNvSpPr txBox="1"/>
          <p:nvPr/>
        </p:nvSpPr>
        <p:spPr>
          <a:xfrm>
            <a:off x="6304792" y="542068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97" name="Obrázek 96" descr="Obsah obrázku kreslení&#10;&#10;Popis byl vytvořen automaticky">
            <a:extLst>
              <a:ext uri="{FF2B5EF4-FFF2-40B4-BE49-F238E27FC236}">
                <a16:creationId xmlns:a16="http://schemas.microsoft.com/office/drawing/2014/main" id="{90102FF5-23FF-4618-9204-4864FBEEBF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4513" y="5115568"/>
            <a:ext cx="1404709" cy="1071901"/>
          </a:xfrm>
          <a:prstGeom prst="rect">
            <a:avLst/>
          </a:prstGeom>
        </p:spPr>
      </p:pic>
      <p:sp>
        <p:nvSpPr>
          <p:cNvPr id="98" name="TextovéPole 97">
            <a:extLst>
              <a:ext uri="{FF2B5EF4-FFF2-40B4-BE49-F238E27FC236}">
                <a16:creationId xmlns:a16="http://schemas.microsoft.com/office/drawing/2014/main" id="{24BCDF42-5307-4925-8454-0FADE5DF3EC2}"/>
              </a:ext>
            </a:extLst>
          </p:cNvPr>
          <p:cNvSpPr txBox="1"/>
          <p:nvPr/>
        </p:nvSpPr>
        <p:spPr>
          <a:xfrm>
            <a:off x="5287640" y="542068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99" name="TextovéPole 98">
            <a:extLst>
              <a:ext uri="{FF2B5EF4-FFF2-40B4-BE49-F238E27FC236}">
                <a16:creationId xmlns:a16="http://schemas.microsoft.com/office/drawing/2014/main" id="{83E4BFD1-F16B-407D-AAB5-E650E46EBA9D}"/>
              </a:ext>
            </a:extLst>
          </p:cNvPr>
          <p:cNvSpPr txBox="1"/>
          <p:nvPr/>
        </p:nvSpPr>
        <p:spPr>
          <a:xfrm>
            <a:off x="5128658" y="477280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101" name="Obrázek 100" descr="Obsah obrázku budova, obrazovka, okno, vlak&#10;&#10;Popis byl vytvořen automaticky">
            <a:extLst>
              <a:ext uri="{FF2B5EF4-FFF2-40B4-BE49-F238E27FC236}">
                <a16:creationId xmlns:a16="http://schemas.microsoft.com/office/drawing/2014/main" id="{62B8FC9A-56AD-48F1-98CB-5E3855EFC883}"/>
              </a:ext>
            </a:extLst>
          </p:cNvPr>
          <p:cNvPicPr>
            <a:picLocks noChangeAspect="1"/>
          </p:cNvPicPr>
          <p:nvPr/>
        </p:nvPicPr>
        <p:blipFill>
          <a:blip r:embed="rId6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18889" y="3380807"/>
            <a:ext cx="1062586" cy="948865"/>
          </a:xfrm>
          <a:prstGeom prst="rect">
            <a:avLst/>
          </a:prstGeom>
        </p:spPr>
      </p:pic>
      <p:grpSp>
        <p:nvGrpSpPr>
          <p:cNvPr id="33" name="Skupina 32">
            <a:extLst>
              <a:ext uri="{FF2B5EF4-FFF2-40B4-BE49-F238E27FC236}">
                <a16:creationId xmlns:a16="http://schemas.microsoft.com/office/drawing/2014/main" id="{58B48B53-6BB2-4C25-856E-A68EBB7D5909}"/>
              </a:ext>
            </a:extLst>
          </p:cNvPr>
          <p:cNvGrpSpPr/>
          <p:nvPr/>
        </p:nvGrpSpPr>
        <p:grpSpPr>
          <a:xfrm>
            <a:off x="8970120" y="3818160"/>
            <a:ext cx="2524320" cy="2370960"/>
            <a:chOff x="8970120" y="3818160"/>
            <a:chExt cx="2524320" cy="23709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0">
              <p14:nvContentPartPr>
                <p14:cNvPr id="34" name="Rukopis 33">
                  <a:extLst>
                    <a:ext uri="{FF2B5EF4-FFF2-40B4-BE49-F238E27FC236}">
                      <a16:creationId xmlns:a16="http://schemas.microsoft.com/office/drawing/2014/main" id="{F714E188-A676-4A12-A76A-617905EB91CB}"/>
                    </a:ext>
                  </a:extLst>
                </p14:cNvPr>
                <p14:cNvContentPartPr/>
                <p14:nvPr/>
              </p14:nvContentPartPr>
              <p14:xfrm>
                <a:off x="9353160" y="3818160"/>
                <a:ext cx="2141280" cy="2370960"/>
              </p14:xfrm>
            </p:contentPart>
          </mc:Choice>
          <mc:Fallback xmlns="">
            <p:pic>
              <p:nvPicPr>
                <p:cNvPr id="34" name="Rukopis 33">
                  <a:extLst>
                    <a:ext uri="{FF2B5EF4-FFF2-40B4-BE49-F238E27FC236}">
                      <a16:creationId xmlns:a16="http://schemas.microsoft.com/office/drawing/2014/main" id="{F714E188-A676-4A12-A76A-617905EB91CB}"/>
                    </a:ext>
                  </a:extLst>
                </p:cNvPr>
                <p:cNvPicPr/>
                <p:nvPr/>
              </p:nvPicPr>
              <p:blipFill>
                <a:blip r:embed="rId71"/>
                <a:stretch>
                  <a:fillRect/>
                </a:stretch>
              </p:blipFill>
              <p:spPr>
                <a:xfrm>
                  <a:off x="9335160" y="3800160"/>
                  <a:ext cx="2176920" cy="24066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72">
              <p14:nvContentPartPr>
                <p14:cNvPr id="32" name="Rukopis 31">
                  <a:extLst>
                    <a:ext uri="{FF2B5EF4-FFF2-40B4-BE49-F238E27FC236}">
                      <a16:creationId xmlns:a16="http://schemas.microsoft.com/office/drawing/2014/main" id="{FF7633FA-716F-4474-AB85-DAB244D98AB8}"/>
                    </a:ext>
                  </a:extLst>
                </p14:cNvPr>
                <p14:cNvContentPartPr/>
                <p14:nvPr/>
              </p14:nvContentPartPr>
              <p14:xfrm>
                <a:off x="8970120" y="4952520"/>
                <a:ext cx="6480" cy="360"/>
              </p14:xfrm>
            </p:contentPart>
          </mc:Choice>
          <mc:Fallback xmlns="">
            <p:pic>
              <p:nvPicPr>
                <p:cNvPr id="32" name="Rukopis 31">
                  <a:extLst>
                    <a:ext uri="{FF2B5EF4-FFF2-40B4-BE49-F238E27FC236}">
                      <a16:creationId xmlns:a16="http://schemas.microsoft.com/office/drawing/2014/main" id="{FF7633FA-716F-4474-AB85-DAB244D98AB8}"/>
                    </a:ext>
                  </a:extLst>
                </p:cNvPr>
                <p:cNvPicPr/>
                <p:nvPr/>
              </p:nvPicPr>
              <p:blipFill>
                <a:blip r:embed="rId73"/>
                <a:stretch>
                  <a:fillRect/>
                </a:stretch>
              </p:blipFill>
              <p:spPr>
                <a:xfrm>
                  <a:off x="8952120" y="4934880"/>
                  <a:ext cx="42120" cy="36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34088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9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4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</p:childTnLst>
        </p:cTn>
      </p:par>
    </p:tnLst>
    <p:bldLst>
      <p:bldP spid="12" grpId="0"/>
      <p:bldP spid="24" grpId="0"/>
      <p:bldP spid="9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>
            <a:extLst>
              <a:ext uri="{FF2B5EF4-FFF2-40B4-BE49-F238E27FC236}">
                <a16:creationId xmlns:a16="http://schemas.microsoft.com/office/drawing/2014/main" id="{BE216627-6292-41EF-BF38-A172D6448714}"/>
              </a:ext>
            </a:extLst>
          </p:cNvPr>
          <p:cNvSpPr txBox="1"/>
          <p:nvPr/>
        </p:nvSpPr>
        <p:spPr>
          <a:xfrm>
            <a:off x="746760" y="579120"/>
            <a:ext cx="56714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K narozeninám mi rodiče </a:t>
            </a:r>
            <a:r>
              <a:rPr lang="cs-CZ" sz="2400" dirty="0" err="1"/>
              <a:t>sl</a:t>
            </a:r>
            <a:r>
              <a:rPr lang="cs-CZ" sz="2400" dirty="0"/>
              <a:t>     bili nové kolo.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78B1DFA-6B8D-4AC7-9A44-0B45F73B431A}"/>
              </a:ext>
            </a:extLst>
          </p:cNvPr>
          <p:cNvSpPr/>
          <p:nvPr/>
        </p:nvSpPr>
        <p:spPr>
          <a:xfrm>
            <a:off x="4191001" y="571498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7" name="Rukopis 6">
                <a:extLst>
                  <a:ext uri="{FF2B5EF4-FFF2-40B4-BE49-F238E27FC236}">
                    <a16:creationId xmlns:a16="http://schemas.microsoft.com/office/drawing/2014/main" id="{4A4BFC06-6380-4F8F-98E8-3D8440426660}"/>
                  </a:ext>
                </a:extLst>
              </p14:cNvPr>
              <p14:cNvContentPartPr/>
              <p14:nvPr/>
            </p14:nvContentPartPr>
            <p14:xfrm>
              <a:off x="5565471" y="1325400"/>
              <a:ext cx="360" cy="360"/>
            </p14:xfrm>
          </p:contentPart>
        </mc:Choice>
        <mc:Fallback xmlns="">
          <p:pic>
            <p:nvPicPr>
              <p:cNvPr id="7" name="Rukopis 6">
                <a:extLst>
                  <a:ext uri="{FF2B5EF4-FFF2-40B4-BE49-F238E27FC236}">
                    <a16:creationId xmlns:a16="http://schemas.microsoft.com/office/drawing/2014/main" id="{4A4BFC06-6380-4F8F-98E8-3D8440426660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547831" y="1307400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ovéPole 9">
            <a:extLst>
              <a:ext uri="{FF2B5EF4-FFF2-40B4-BE49-F238E27FC236}">
                <a16:creationId xmlns:a16="http://schemas.microsoft.com/office/drawing/2014/main" id="{64D242AF-6EEA-4332-A682-58E8AE9D4922}"/>
              </a:ext>
            </a:extLst>
          </p:cNvPr>
          <p:cNvSpPr txBox="1"/>
          <p:nvPr/>
        </p:nvSpPr>
        <p:spPr>
          <a:xfrm>
            <a:off x="4656416" y="99634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580C806-DB1E-4903-9FB3-88CB3B21BFF6}"/>
              </a:ext>
            </a:extLst>
          </p:cNvPr>
          <p:cNvSpPr txBox="1"/>
          <p:nvPr/>
        </p:nvSpPr>
        <p:spPr>
          <a:xfrm>
            <a:off x="5601502" y="101632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7437BCE7-1DD4-4D89-9A93-1CA2C8B9E269}"/>
              </a:ext>
            </a:extLst>
          </p:cNvPr>
          <p:cNvSpPr txBox="1"/>
          <p:nvPr/>
        </p:nvSpPr>
        <p:spPr>
          <a:xfrm>
            <a:off x="6018463" y="101632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13" name="Obrázek 12" descr="Obsah obrázku kreslení&#10;&#10;Popis byl vytvořen automaticky">
            <a:extLst>
              <a:ext uri="{FF2B5EF4-FFF2-40B4-BE49-F238E27FC236}">
                <a16:creationId xmlns:a16="http://schemas.microsoft.com/office/drawing/2014/main" id="{1CEADD29-F69B-4854-A0BA-84A175FEA0A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8184" y="711208"/>
            <a:ext cx="1404709" cy="1071901"/>
          </a:xfrm>
          <a:prstGeom prst="rect">
            <a:avLst/>
          </a:prstGeom>
        </p:spPr>
      </p:pic>
      <p:sp>
        <p:nvSpPr>
          <p:cNvPr id="14" name="TextovéPole 13">
            <a:extLst>
              <a:ext uri="{FF2B5EF4-FFF2-40B4-BE49-F238E27FC236}">
                <a16:creationId xmlns:a16="http://schemas.microsoft.com/office/drawing/2014/main" id="{08D6EF78-A957-4336-B7F3-C4D102A6835C}"/>
              </a:ext>
            </a:extLst>
          </p:cNvPr>
          <p:cNvSpPr txBox="1"/>
          <p:nvPr/>
        </p:nvSpPr>
        <p:spPr>
          <a:xfrm>
            <a:off x="5001311" y="101632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3D06D6F1-59A6-49B2-8DBB-97C931CC3139}"/>
              </a:ext>
            </a:extLst>
          </p:cNvPr>
          <p:cNvSpPr txBox="1"/>
          <p:nvPr/>
        </p:nvSpPr>
        <p:spPr>
          <a:xfrm>
            <a:off x="4191001" y="586742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17" name="Obrázek 16" descr="Obsah obrázku kolo, doprava, vsedě, zaparkované&#10;&#10;Popis byl vytvořen automaticky">
            <a:extLst>
              <a:ext uri="{FF2B5EF4-FFF2-40B4-BE49-F238E27FC236}">
                <a16:creationId xmlns:a16="http://schemas.microsoft.com/office/drawing/2014/main" id="{AF8F4326-E9A4-4838-96D5-AD942EE916F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16272" y="38766"/>
            <a:ext cx="2346566" cy="1439227"/>
          </a:xfrm>
          <a:prstGeom prst="rect">
            <a:avLst/>
          </a:prstGeom>
        </p:spPr>
      </p:pic>
      <p:sp>
        <p:nvSpPr>
          <p:cNvPr id="18" name="TextovéPole 17">
            <a:extLst>
              <a:ext uri="{FF2B5EF4-FFF2-40B4-BE49-F238E27FC236}">
                <a16:creationId xmlns:a16="http://schemas.microsoft.com/office/drawing/2014/main" id="{0B2219B3-AAB7-4733-90DC-1081FE134FBA}"/>
              </a:ext>
            </a:extLst>
          </p:cNvPr>
          <p:cNvSpPr txBox="1"/>
          <p:nvPr/>
        </p:nvSpPr>
        <p:spPr>
          <a:xfrm>
            <a:off x="746760" y="2058047"/>
            <a:ext cx="59257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Mam    </a:t>
            </a:r>
            <a:r>
              <a:rPr lang="cs-CZ" sz="2400" dirty="0" err="1"/>
              <a:t>nka</a:t>
            </a:r>
            <a:r>
              <a:rPr lang="cs-CZ" sz="2400" dirty="0"/>
              <a:t> by chtěla m    t m    </a:t>
            </a:r>
            <a:r>
              <a:rPr lang="cs-CZ" sz="2400" dirty="0" err="1"/>
              <a:t>čku</a:t>
            </a:r>
            <a:r>
              <a:rPr lang="cs-CZ" sz="2400" dirty="0"/>
              <a:t> na nádobí.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0C583301-7F2E-4398-B87B-23F3E0A79077}"/>
              </a:ext>
            </a:extLst>
          </p:cNvPr>
          <p:cNvSpPr/>
          <p:nvPr/>
        </p:nvSpPr>
        <p:spPr>
          <a:xfrm>
            <a:off x="1469625" y="2050425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720D4CEC-A275-479A-8F3B-AF155CEC4B21}"/>
              </a:ext>
            </a:extLst>
          </p:cNvPr>
          <p:cNvSpPr/>
          <p:nvPr/>
        </p:nvSpPr>
        <p:spPr>
          <a:xfrm>
            <a:off x="3681432" y="2050424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>
            <a:extLst>
              <a:ext uri="{FF2B5EF4-FFF2-40B4-BE49-F238E27FC236}">
                <a16:creationId xmlns:a16="http://schemas.microsoft.com/office/drawing/2014/main" id="{8365941C-D904-4218-96B8-EC865C322E88}"/>
              </a:ext>
            </a:extLst>
          </p:cNvPr>
          <p:cNvSpPr/>
          <p:nvPr/>
        </p:nvSpPr>
        <p:spPr>
          <a:xfrm>
            <a:off x="4360561" y="2042803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2" name="Rukopis 21">
                <a:extLst>
                  <a:ext uri="{FF2B5EF4-FFF2-40B4-BE49-F238E27FC236}">
                    <a16:creationId xmlns:a16="http://schemas.microsoft.com/office/drawing/2014/main" id="{6E7F4E91-926F-4670-A7EC-D87BA4968703}"/>
                  </a:ext>
                </a:extLst>
              </p14:cNvPr>
              <p14:cNvContentPartPr/>
              <p14:nvPr/>
            </p14:nvContentPartPr>
            <p14:xfrm>
              <a:off x="1424010" y="3197990"/>
              <a:ext cx="360" cy="360"/>
            </p14:xfrm>
          </p:contentPart>
        </mc:Choice>
        <mc:Fallback xmlns="">
          <p:pic>
            <p:nvPicPr>
              <p:cNvPr id="22" name="Rukopis 21">
                <a:extLst>
                  <a:ext uri="{FF2B5EF4-FFF2-40B4-BE49-F238E27FC236}">
                    <a16:creationId xmlns:a16="http://schemas.microsoft.com/office/drawing/2014/main" id="{6E7F4E91-926F-4670-A7EC-D87BA4968703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406370" y="3179990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23" name="TextovéPole 22">
            <a:extLst>
              <a:ext uri="{FF2B5EF4-FFF2-40B4-BE49-F238E27FC236}">
                <a16:creationId xmlns:a16="http://schemas.microsoft.com/office/drawing/2014/main" id="{0FE907E3-6FFD-4107-9D1C-F55B618C2173}"/>
              </a:ext>
            </a:extLst>
          </p:cNvPr>
          <p:cNvSpPr txBox="1"/>
          <p:nvPr/>
        </p:nvSpPr>
        <p:spPr>
          <a:xfrm>
            <a:off x="514955" y="286893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DE0E3D81-C828-49F5-916C-C4CD59639187}"/>
              </a:ext>
            </a:extLst>
          </p:cNvPr>
          <p:cNvSpPr txBox="1"/>
          <p:nvPr/>
        </p:nvSpPr>
        <p:spPr>
          <a:xfrm>
            <a:off x="1460041" y="288891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1CD42DF1-9672-43B0-9158-8CC9D3B50BFB}"/>
              </a:ext>
            </a:extLst>
          </p:cNvPr>
          <p:cNvSpPr txBox="1"/>
          <p:nvPr/>
        </p:nvSpPr>
        <p:spPr>
          <a:xfrm>
            <a:off x="1877002" y="288891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26" name="Obrázek 25" descr="Obsah obrázku kreslení&#10;&#10;Popis byl vytvořen automaticky">
            <a:extLst>
              <a:ext uri="{FF2B5EF4-FFF2-40B4-BE49-F238E27FC236}">
                <a16:creationId xmlns:a16="http://schemas.microsoft.com/office/drawing/2014/main" id="{579E7D14-D81D-4AD2-892D-F0706C62E9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6723" y="2583798"/>
            <a:ext cx="1404709" cy="1071901"/>
          </a:xfrm>
          <a:prstGeom prst="rect">
            <a:avLst/>
          </a:prstGeom>
        </p:spPr>
      </p:pic>
      <p:sp>
        <p:nvSpPr>
          <p:cNvPr id="27" name="TextovéPole 26">
            <a:extLst>
              <a:ext uri="{FF2B5EF4-FFF2-40B4-BE49-F238E27FC236}">
                <a16:creationId xmlns:a16="http://schemas.microsoft.com/office/drawing/2014/main" id="{01CE2979-5CE8-45FC-BA1D-93F86DFDA7B5}"/>
              </a:ext>
            </a:extLst>
          </p:cNvPr>
          <p:cNvSpPr txBox="1"/>
          <p:nvPr/>
        </p:nvSpPr>
        <p:spPr>
          <a:xfrm>
            <a:off x="859850" y="288891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8" name="Rukopis 27">
                <a:extLst>
                  <a:ext uri="{FF2B5EF4-FFF2-40B4-BE49-F238E27FC236}">
                    <a16:creationId xmlns:a16="http://schemas.microsoft.com/office/drawing/2014/main" id="{ACA54092-A703-4DA3-8874-3AA326E91316}"/>
                  </a:ext>
                </a:extLst>
              </p14:cNvPr>
              <p14:cNvContentPartPr/>
              <p14:nvPr/>
            </p14:nvContentPartPr>
            <p14:xfrm>
              <a:off x="4639762" y="3276231"/>
              <a:ext cx="360" cy="360"/>
            </p14:xfrm>
          </p:contentPart>
        </mc:Choice>
        <mc:Fallback xmlns="">
          <p:pic>
            <p:nvPicPr>
              <p:cNvPr id="28" name="Rukopis 27">
                <a:extLst>
                  <a:ext uri="{FF2B5EF4-FFF2-40B4-BE49-F238E27FC236}">
                    <a16:creationId xmlns:a16="http://schemas.microsoft.com/office/drawing/2014/main" id="{ACA54092-A703-4DA3-8874-3AA326E91316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622122" y="3258231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29" name="TextovéPole 28">
            <a:extLst>
              <a:ext uri="{FF2B5EF4-FFF2-40B4-BE49-F238E27FC236}">
                <a16:creationId xmlns:a16="http://schemas.microsoft.com/office/drawing/2014/main" id="{B6210334-DA8F-4A74-B7A8-57B974FB34D1}"/>
              </a:ext>
            </a:extLst>
          </p:cNvPr>
          <p:cNvSpPr txBox="1"/>
          <p:nvPr/>
        </p:nvSpPr>
        <p:spPr>
          <a:xfrm>
            <a:off x="3730707" y="294717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33D08D7D-73BD-46D1-AD62-790A05B345D9}"/>
              </a:ext>
            </a:extLst>
          </p:cNvPr>
          <p:cNvSpPr txBox="1"/>
          <p:nvPr/>
        </p:nvSpPr>
        <p:spPr>
          <a:xfrm>
            <a:off x="4675793" y="296716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D3C63684-1DAC-4ADE-981E-C0A996C2C7B6}"/>
              </a:ext>
            </a:extLst>
          </p:cNvPr>
          <p:cNvSpPr txBox="1"/>
          <p:nvPr/>
        </p:nvSpPr>
        <p:spPr>
          <a:xfrm>
            <a:off x="5092754" y="296716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32" name="Obrázek 31" descr="Obsah obrázku kreslení&#10;&#10;Popis byl vytvořen automaticky">
            <a:extLst>
              <a:ext uri="{FF2B5EF4-FFF2-40B4-BE49-F238E27FC236}">
                <a16:creationId xmlns:a16="http://schemas.microsoft.com/office/drawing/2014/main" id="{A15BFAB6-B5B9-4251-9D80-85F2602027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2475" y="2662039"/>
            <a:ext cx="1404709" cy="1071901"/>
          </a:xfrm>
          <a:prstGeom prst="rect">
            <a:avLst/>
          </a:prstGeom>
        </p:spPr>
      </p:pic>
      <p:sp>
        <p:nvSpPr>
          <p:cNvPr id="33" name="TextovéPole 32">
            <a:extLst>
              <a:ext uri="{FF2B5EF4-FFF2-40B4-BE49-F238E27FC236}">
                <a16:creationId xmlns:a16="http://schemas.microsoft.com/office/drawing/2014/main" id="{D423C1B0-E929-4496-A3BE-E5B0F641000C}"/>
              </a:ext>
            </a:extLst>
          </p:cNvPr>
          <p:cNvSpPr txBox="1"/>
          <p:nvPr/>
        </p:nvSpPr>
        <p:spPr>
          <a:xfrm>
            <a:off x="4075602" y="296715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4" name="Rukopis 33">
                <a:extLst>
                  <a:ext uri="{FF2B5EF4-FFF2-40B4-BE49-F238E27FC236}">
                    <a16:creationId xmlns:a16="http://schemas.microsoft.com/office/drawing/2014/main" id="{58B71E9F-3D03-4298-A74D-6960DDED90BA}"/>
                  </a:ext>
                </a:extLst>
              </p14:cNvPr>
              <p14:cNvContentPartPr/>
              <p14:nvPr/>
            </p14:nvContentPartPr>
            <p14:xfrm>
              <a:off x="8023288" y="3276231"/>
              <a:ext cx="360" cy="360"/>
            </p14:xfrm>
          </p:contentPart>
        </mc:Choice>
        <mc:Fallback xmlns="">
          <p:pic>
            <p:nvPicPr>
              <p:cNvPr id="34" name="Rukopis 33">
                <a:extLst>
                  <a:ext uri="{FF2B5EF4-FFF2-40B4-BE49-F238E27FC236}">
                    <a16:creationId xmlns:a16="http://schemas.microsoft.com/office/drawing/2014/main" id="{58B71E9F-3D03-4298-A74D-6960DDED90BA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8005648" y="3258231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35" name="TextovéPole 34">
            <a:extLst>
              <a:ext uri="{FF2B5EF4-FFF2-40B4-BE49-F238E27FC236}">
                <a16:creationId xmlns:a16="http://schemas.microsoft.com/office/drawing/2014/main" id="{5B522AA6-69FD-4D28-B2E7-E2B12AC1DD51}"/>
              </a:ext>
            </a:extLst>
          </p:cNvPr>
          <p:cNvSpPr txBox="1"/>
          <p:nvPr/>
        </p:nvSpPr>
        <p:spPr>
          <a:xfrm>
            <a:off x="7114233" y="294717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A6E29B2E-C248-4ED7-A59D-A66CEC954034}"/>
              </a:ext>
            </a:extLst>
          </p:cNvPr>
          <p:cNvSpPr txBox="1"/>
          <p:nvPr/>
        </p:nvSpPr>
        <p:spPr>
          <a:xfrm>
            <a:off x="8204158" y="296715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FC54A25E-B653-4F55-8C23-9AD5FC7FAEE6}"/>
              </a:ext>
            </a:extLst>
          </p:cNvPr>
          <p:cNvSpPr txBox="1"/>
          <p:nvPr/>
        </p:nvSpPr>
        <p:spPr>
          <a:xfrm>
            <a:off x="8476280" y="296716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38" name="Obrázek 37" descr="Obsah obrázku kreslení&#10;&#10;Popis byl vytvořen automaticky">
            <a:extLst>
              <a:ext uri="{FF2B5EF4-FFF2-40B4-BE49-F238E27FC236}">
                <a16:creationId xmlns:a16="http://schemas.microsoft.com/office/drawing/2014/main" id="{F43E3BD4-5C04-46EF-8E5C-144580B3DB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6001" y="2662039"/>
            <a:ext cx="1404709" cy="1071901"/>
          </a:xfrm>
          <a:prstGeom prst="rect">
            <a:avLst/>
          </a:prstGeom>
        </p:spPr>
      </p:pic>
      <p:sp>
        <p:nvSpPr>
          <p:cNvPr id="39" name="TextovéPole 38">
            <a:extLst>
              <a:ext uri="{FF2B5EF4-FFF2-40B4-BE49-F238E27FC236}">
                <a16:creationId xmlns:a16="http://schemas.microsoft.com/office/drawing/2014/main" id="{4D3177B4-06DA-4BC0-981A-AB67A2B952A6}"/>
              </a:ext>
            </a:extLst>
          </p:cNvPr>
          <p:cNvSpPr txBox="1"/>
          <p:nvPr/>
        </p:nvSpPr>
        <p:spPr>
          <a:xfrm>
            <a:off x="7459128" y="296715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pic>
        <p:nvPicPr>
          <p:cNvPr id="41" name="Obrázek 40" descr="Obsah obrázku kreslení&#10;&#10;Popis byl vytvořen automaticky">
            <a:extLst>
              <a:ext uri="{FF2B5EF4-FFF2-40B4-BE49-F238E27FC236}">
                <a16:creationId xmlns:a16="http://schemas.microsoft.com/office/drawing/2014/main" id="{E95B0A05-547F-4679-A5CD-6397148A4743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20459" y="2102409"/>
            <a:ext cx="1097891" cy="1622258"/>
          </a:xfrm>
          <a:prstGeom prst="rect">
            <a:avLst/>
          </a:prstGeom>
        </p:spPr>
      </p:pic>
      <p:sp>
        <p:nvSpPr>
          <p:cNvPr id="42" name="TextovéPole 41">
            <a:extLst>
              <a:ext uri="{FF2B5EF4-FFF2-40B4-BE49-F238E27FC236}">
                <a16:creationId xmlns:a16="http://schemas.microsoft.com/office/drawing/2014/main" id="{1E9F3CE8-9A01-4EF3-AE9C-CAF0678F1CC9}"/>
              </a:ext>
            </a:extLst>
          </p:cNvPr>
          <p:cNvSpPr txBox="1"/>
          <p:nvPr/>
        </p:nvSpPr>
        <p:spPr>
          <a:xfrm>
            <a:off x="1469625" y="2073291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0D2C494B-0B02-48C2-AC00-366CA3DE2009}"/>
              </a:ext>
            </a:extLst>
          </p:cNvPr>
          <p:cNvSpPr txBox="1"/>
          <p:nvPr/>
        </p:nvSpPr>
        <p:spPr>
          <a:xfrm>
            <a:off x="3691509" y="207329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A7AE88A8-9A71-408F-8D7C-4F97679C7FD9}"/>
              </a:ext>
            </a:extLst>
          </p:cNvPr>
          <p:cNvSpPr txBox="1"/>
          <p:nvPr/>
        </p:nvSpPr>
        <p:spPr>
          <a:xfrm>
            <a:off x="4369251" y="202755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pic>
        <p:nvPicPr>
          <p:cNvPr id="46" name="Obrázek 45" descr="Obsah obrázku kreslení&#10;&#10;Popis byl vytvořen automaticky">
            <a:extLst>
              <a:ext uri="{FF2B5EF4-FFF2-40B4-BE49-F238E27FC236}">
                <a16:creationId xmlns:a16="http://schemas.microsoft.com/office/drawing/2014/main" id="{B0CA52AA-B217-4249-AB7A-30D770BB726B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81413" y="4513543"/>
            <a:ext cx="1358131" cy="2061574"/>
          </a:xfrm>
          <a:prstGeom prst="rect">
            <a:avLst/>
          </a:prstGeom>
        </p:spPr>
      </p:pic>
      <p:sp>
        <p:nvSpPr>
          <p:cNvPr id="47" name="TextovéPole 46">
            <a:extLst>
              <a:ext uri="{FF2B5EF4-FFF2-40B4-BE49-F238E27FC236}">
                <a16:creationId xmlns:a16="http://schemas.microsoft.com/office/drawing/2014/main" id="{36FC0F04-DCEE-41DE-AF55-27D527D9FEE2}"/>
              </a:ext>
            </a:extLst>
          </p:cNvPr>
          <p:cNvSpPr txBox="1"/>
          <p:nvPr/>
        </p:nvSpPr>
        <p:spPr>
          <a:xfrm>
            <a:off x="396240" y="4831080"/>
            <a:ext cx="67280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Princezna </a:t>
            </a:r>
            <a:r>
              <a:rPr lang="cs-CZ" sz="2400" dirty="0" err="1"/>
              <a:t>Pep</a:t>
            </a:r>
            <a:r>
              <a:rPr lang="cs-CZ" sz="2400" dirty="0"/>
              <a:t>     </a:t>
            </a:r>
            <a:r>
              <a:rPr lang="cs-CZ" sz="2400" dirty="0" err="1"/>
              <a:t>čka</a:t>
            </a:r>
            <a:r>
              <a:rPr lang="cs-CZ" sz="2400" dirty="0"/>
              <a:t> se p    </a:t>
            </a:r>
            <a:r>
              <a:rPr lang="cs-CZ" sz="2400" dirty="0" err="1"/>
              <a:t>šnila</a:t>
            </a:r>
            <a:r>
              <a:rPr lang="cs-CZ" sz="2400" dirty="0"/>
              <a:t>  </a:t>
            </a:r>
            <a:r>
              <a:rPr lang="cs-CZ" sz="2400" dirty="0" err="1"/>
              <a:t>přep</a:t>
            </a:r>
            <a:r>
              <a:rPr lang="cs-CZ" sz="2400" dirty="0"/>
              <a:t>    chovými šaty.</a:t>
            </a:r>
          </a:p>
        </p:txBody>
      </p:sp>
      <p:sp>
        <p:nvSpPr>
          <p:cNvPr id="48" name="Obdélník 47">
            <a:extLst>
              <a:ext uri="{FF2B5EF4-FFF2-40B4-BE49-F238E27FC236}">
                <a16:creationId xmlns:a16="http://schemas.microsoft.com/office/drawing/2014/main" id="{0DD283D0-D7CB-4282-9A8E-AD424A6337A9}"/>
              </a:ext>
            </a:extLst>
          </p:cNvPr>
          <p:cNvSpPr/>
          <p:nvPr/>
        </p:nvSpPr>
        <p:spPr>
          <a:xfrm>
            <a:off x="2276723" y="4748523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>
            <a:extLst>
              <a:ext uri="{FF2B5EF4-FFF2-40B4-BE49-F238E27FC236}">
                <a16:creationId xmlns:a16="http://schemas.microsoft.com/office/drawing/2014/main" id="{916F86D7-6B95-4862-A6D2-E49396335DB1}"/>
              </a:ext>
            </a:extLst>
          </p:cNvPr>
          <p:cNvSpPr/>
          <p:nvPr/>
        </p:nvSpPr>
        <p:spPr>
          <a:xfrm>
            <a:off x="3538557" y="4777547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>
            <a:extLst>
              <a:ext uri="{FF2B5EF4-FFF2-40B4-BE49-F238E27FC236}">
                <a16:creationId xmlns:a16="http://schemas.microsoft.com/office/drawing/2014/main" id="{6B90679D-1823-4CDE-B89A-726DC9A1CE02}"/>
              </a:ext>
            </a:extLst>
          </p:cNvPr>
          <p:cNvSpPr/>
          <p:nvPr/>
        </p:nvSpPr>
        <p:spPr>
          <a:xfrm>
            <a:off x="5063558" y="4748522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1" name="Rukopis 50">
                <a:extLst>
                  <a:ext uri="{FF2B5EF4-FFF2-40B4-BE49-F238E27FC236}">
                    <a16:creationId xmlns:a16="http://schemas.microsoft.com/office/drawing/2014/main" id="{C09870B8-28B5-4EDD-815D-2CC83556867B}"/>
                  </a:ext>
                </a:extLst>
              </p14:cNvPr>
              <p14:cNvContentPartPr/>
              <p14:nvPr/>
            </p14:nvContentPartPr>
            <p14:xfrm>
              <a:off x="1276225" y="6045308"/>
              <a:ext cx="360" cy="360"/>
            </p14:xfrm>
          </p:contentPart>
        </mc:Choice>
        <mc:Fallback xmlns="">
          <p:pic>
            <p:nvPicPr>
              <p:cNvPr id="51" name="Rukopis 50">
                <a:extLst>
                  <a:ext uri="{FF2B5EF4-FFF2-40B4-BE49-F238E27FC236}">
                    <a16:creationId xmlns:a16="http://schemas.microsoft.com/office/drawing/2014/main" id="{C09870B8-28B5-4EDD-815D-2CC83556867B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258585" y="6027308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52" name="TextovéPole 51">
            <a:extLst>
              <a:ext uri="{FF2B5EF4-FFF2-40B4-BE49-F238E27FC236}">
                <a16:creationId xmlns:a16="http://schemas.microsoft.com/office/drawing/2014/main" id="{E98429AE-D2D6-4261-A00D-00B939920AB9}"/>
              </a:ext>
            </a:extLst>
          </p:cNvPr>
          <p:cNvSpPr txBox="1"/>
          <p:nvPr/>
        </p:nvSpPr>
        <p:spPr>
          <a:xfrm>
            <a:off x="367170" y="5716253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53" name="TextovéPole 52">
            <a:extLst>
              <a:ext uri="{FF2B5EF4-FFF2-40B4-BE49-F238E27FC236}">
                <a16:creationId xmlns:a16="http://schemas.microsoft.com/office/drawing/2014/main" id="{9D4AB04C-BC69-421B-8280-3FC108C13109}"/>
              </a:ext>
            </a:extLst>
          </p:cNvPr>
          <p:cNvSpPr txBox="1"/>
          <p:nvPr/>
        </p:nvSpPr>
        <p:spPr>
          <a:xfrm>
            <a:off x="1312256" y="573623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54" name="TextovéPole 53">
            <a:extLst>
              <a:ext uri="{FF2B5EF4-FFF2-40B4-BE49-F238E27FC236}">
                <a16:creationId xmlns:a16="http://schemas.microsoft.com/office/drawing/2014/main" id="{3BEA99A8-35D3-4E9D-9442-137811F174DD}"/>
              </a:ext>
            </a:extLst>
          </p:cNvPr>
          <p:cNvSpPr txBox="1"/>
          <p:nvPr/>
        </p:nvSpPr>
        <p:spPr>
          <a:xfrm>
            <a:off x="1729217" y="573623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55" name="Obrázek 54" descr="Obsah obrázku kreslení&#10;&#10;Popis byl vytvořen automaticky">
            <a:extLst>
              <a:ext uri="{FF2B5EF4-FFF2-40B4-BE49-F238E27FC236}">
                <a16:creationId xmlns:a16="http://schemas.microsoft.com/office/drawing/2014/main" id="{58DAB15F-B86E-4935-9130-CF5DB2A2CE7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8938" y="5431116"/>
            <a:ext cx="1404709" cy="1071901"/>
          </a:xfrm>
          <a:prstGeom prst="rect">
            <a:avLst/>
          </a:prstGeom>
        </p:spPr>
      </p:pic>
      <p:sp>
        <p:nvSpPr>
          <p:cNvPr id="56" name="TextovéPole 55">
            <a:extLst>
              <a:ext uri="{FF2B5EF4-FFF2-40B4-BE49-F238E27FC236}">
                <a16:creationId xmlns:a16="http://schemas.microsoft.com/office/drawing/2014/main" id="{9710B5F0-6E5D-4D27-B964-AA70A154637B}"/>
              </a:ext>
            </a:extLst>
          </p:cNvPr>
          <p:cNvSpPr txBox="1"/>
          <p:nvPr/>
        </p:nvSpPr>
        <p:spPr>
          <a:xfrm>
            <a:off x="712065" y="573623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57" name="TextovéPole 56">
            <a:extLst>
              <a:ext uri="{FF2B5EF4-FFF2-40B4-BE49-F238E27FC236}">
                <a16:creationId xmlns:a16="http://schemas.microsoft.com/office/drawing/2014/main" id="{7B77FB5F-7FE9-4E23-9D78-F48BB2158A8D}"/>
              </a:ext>
            </a:extLst>
          </p:cNvPr>
          <p:cNvSpPr txBox="1"/>
          <p:nvPr/>
        </p:nvSpPr>
        <p:spPr>
          <a:xfrm>
            <a:off x="2274120" y="483108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58" name="Rukopis 57">
                <a:extLst>
                  <a:ext uri="{FF2B5EF4-FFF2-40B4-BE49-F238E27FC236}">
                    <a16:creationId xmlns:a16="http://schemas.microsoft.com/office/drawing/2014/main" id="{D8B20E55-3153-4C47-B0A9-0CD75B031C35}"/>
                  </a:ext>
                </a:extLst>
              </p14:cNvPr>
              <p14:cNvContentPartPr/>
              <p14:nvPr/>
            </p14:nvContentPartPr>
            <p14:xfrm>
              <a:off x="4495239" y="6083010"/>
              <a:ext cx="360" cy="360"/>
            </p14:xfrm>
          </p:contentPart>
        </mc:Choice>
        <mc:Fallback xmlns="">
          <p:pic>
            <p:nvPicPr>
              <p:cNvPr id="58" name="Rukopis 57">
                <a:extLst>
                  <a:ext uri="{FF2B5EF4-FFF2-40B4-BE49-F238E27FC236}">
                    <a16:creationId xmlns:a16="http://schemas.microsoft.com/office/drawing/2014/main" id="{D8B20E55-3153-4C47-B0A9-0CD75B031C35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477599" y="6065010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59" name="TextovéPole 58">
            <a:extLst>
              <a:ext uri="{FF2B5EF4-FFF2-40B4-BE49-F238E27FC236}">
                <a16:creationId xmlns:a16="http://schemas.microsoft.com/office/drawing/2014/main" id="{D16CCE68-E3F0-45ED-93B5-24704A389EF9}"/>
              </a:ext>
            </a:extLst>
          </p:cNvPr>
          <p:cNvSpPr txBox="1"/>
          <p:nvPr/>
        </p:nvSpPr>
        <p:spPr>
          <a:xfrm>
            <a:off x="3586184" y="575395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60" name="TextovéPole 59">
            <a:extLst>
              <a:ext uri="{FF2B5EF4-FFF2-40B4-BE49-F238E27FC236}">
                <a16:creationId xmlns:a16="http://schemas.microsoft.com/office/drawing/2014/main" id="{AA790BD7-A215-4AE5-BDFB-6BF7EE916217}"/>
              </a:ext>
            </a:extLst>
          </p:cNvPr>
          <p:cNvSpPr txBox="1"/>
          <p:nvPr/>
        </p:nvSpPr>
        <p:spPr>
          <a:xfrm>
            <a:off x="4649932" y="579197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61" name="TextovéPole 60">
            <a:extLst>
              <a:ext uri="{FF2B5EF4-FFF2-40B4-BE49-F238E27FC236}">
                <a16:creationId xmlns:a16="http://schemas.microsoft.com/office/drawing/2014/main" id="{4DDEE2A4-F973-45C3-A5D8-59B0A0D8FC58}"/>
              </a:ext>
            </a:extLst>
          </p:cNvPr>
          <p:cNvSpPr txBox="1"/>
          <p:nvPr/>
        </p:nvSpPr>
        <p:spPr>
          <a:xfrm>
            <a:off x="4948231" y="577393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62" name="Obrázek 61" descr="Obsah obrázku kreslení&#10;&#10;Popis byl vytvořen automaticky">
            <a:extLst>
              <a:ext uri="{FF2B5EF4-FFF2-40B4-BE49-F238E27FC236}">
                <a16:creationId xmlns:a16="http://schemas.microsoft.com/office/drawing/2014/main" id="{951180CF-A1D8-48E9-B0DD-0A4439C9ADA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7952" y="5468818"/>
            <a:ext cx="1404709" cy="1071901"/>
          </a:xfrm>
          <a:prstGeom prst="rect">
            <a:avLst/>
          </a:prstGeom>
        </p:spPr>
      </p:pic>
      <p:sp>
        <p:nvSpPr>
          <p:cNvPr id="63" name="TextovéPole 62">
            <a:extLst>
              <a:ext uri="{FF2B5EF4-FFF2-40B4-BE49-F238E27FC236}">
                <a16:creationId xmlns:a16="http://schemas.microsoft.com/office/drawing/2014/main" id="{5DEFEC0C-537C-4B28-9949-B788955D2706}"/>
              </a:ext>
            </a:extLst>
          </p:cNvPr>
          <p:cNvSpPr txBox="1"/>
          <p:nvPr/>
        </p:nvSpPr>
        <p:spPr>
          <a:xfrm>
            <a:off x="3931079" y="577393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D9027B9E-CB97-46B0-99AE-6DDAC6EEF4FB}"/>
              </a:ext>
            </a:extLst>
          </p:cNvPr>
          <p:cNvSpPr txBox="1"/>
          <p:nvPr/>
        </p:nvSpPr>
        <p:spPr>
          <a:xfrm>
            <a:off x="3504092" y="483107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65" name="Rukopis 64">
                <a:extLst>
                  <a:ext uri="{FF2B5EF4-FFF2-40B4-BE49-F238E27FC236}">
                    <a16:creationId xmlns:a16="http://schemas.microsoft.com/office/drawing/2014/main" id="{8A124256-45B7-441A-AEFB-2E4BEE023419}"/>
                  </a:ext>
                </a:extLst>
              </p14:cNvPr>
              <p14:cNvContentPartPr/>
              <p14:nvPr/>
            </p14:nvContentPartPr>
            <p14:xfrm>
              <a:off x="7714253" y="6117408"/>
              <a:ext cx="360" cy="360"/>
            </p14:xfrm>
          </p:contentPart>
        </mc:Choice>
        <mc:Fallback xmlns="">
          <p:pic>
            <p:nvPicPr>
              <p:cNvPr id="65" name="Rukopis 64">
                <a:extLst>
                  <a:ext uri="{FF2B5EF4-FFF2-40B4-BE49-F238E27FC236}">
                    <a16:creationId xmlns:a16="http://schemas.microsoft.com/office/drawing/2014/main" id="{8A124256-45B7-441A-AEFB-2E4BEE02341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696613" y="6099408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66" name="TextovéPole 65">
            <a:extLst>
              <a:ext uri="{FF2B5EF4-FFF2-40B4-BE49-F238E27FC236}">
                <a16:creationId xmlns:a16="http://schemas.microsoft.com/office/drawing/2014/main" id="{311CCF83-11D6-4613-94CE-F16238632B84}"/>
              </a:ext>
            </a:extLst>
          </p:cNvPr>
          <p:cNvSpPr txBox="1"/>
          <p:nvPr/>
        </p:nvSpPr>
        <p:spPr>
          <a:xfrm>
            <a:off x="6805198" y="5788353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67" name="TextovéPole 66">
            <a:extLst>
              <a:ext uri="{FF2B5EF4-FFF2-40B4-BE49-F238E27FC236}">
                <a16:creationId xmlns:a16="http://schemas.microsoft.com/office/drawing/2014/main" id="{EB68EDF0-0080-47F6-B191-26D74BFBFA2D}"/>
              </a:ext>
            </a:extLst>
          </p:cNvPr>
          <p:cNvSpPr txBox="1"/>
          <p:nvPr/>
        </p:nvSpPr>
        <p:spPr>
          <a:xfrm>
            <a:off x="7868946" y="5826368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68" name="TextovéPole 67">
            <a:extLst>
              <a:ext uri="{FF2B5EF4-FFF2-40B4-BE49-F238E27FC236}">
                <a16:creationId xmlns:a16="http://schemas.microsoft.com/office/drawing/2014/main" id="{BFDABF5A-6705-4E35-8440-A80C0AC852B6}"/>
              </a:ext>
            </a:extLst>
          </p:cNvPr>
          <p:cNvSpPr txBox="1"/>
          <p:nvPr/>
        </p:nvSpPr>
        <p:spPr>
          <a:xfrm>
            <a:off x="8167245" y="580833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69" name="Obrázek 68" descr="Obsah obrázku kreslení&#10;&#10;Popis byl vytvořen automaticky">
            <a:extLst>
              <a:ext uri="{FF2B5EF4-FFF2-40B4-BE49-F238E27FC236}">
                <a16:creationId xmlns:a16="http://schemas.microsoft.com/office/drawing/2014/main" id="{71CE9BB2-A07A-4563-9E91-7E8E95AC40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6966" y="5503216"/>
            <a:ext cx="1404709" cy="1071901"/>
          </a:xfrm>
          <a:prstGeom prst="rect">
            <a:avLst/>
          </a:prstGeom>
        </p:spPr>
      </p:pic>
      <p:sp>
        <p:nvSpPr>
          <p:cNvPr id="70" name="TextovéPole 69">
            <a:extLst>
              <a:ext uri="{FF2B5EF4-FFF2-40B4-BE49-F238E27FC236}">
                <a16:creationId xmlns:a16="http://schemas.microsoft.com/office/drawing/2014/main" id="{0C08EC52-D34C-4A57-A3B4-381CE6507B0A}"/>
              </a:ext>
            </a:extLst>
          </p:cNvPr>
          <p:cNvSpPr txBox="1"/>
          <p:nvPr/>
        </p:nvSpPr>
        <p:spPr>
          <a:xfrm>
            <a:off x="7150093" y="580833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71" name="TextovéPole 70">
            <a:extLst>
              <a:ext uri="{FF2B5EF4-FFF2-40B4-BE49-F238E27FC236}">
                <a16:creationId xmlns:a16="http://schemas.microsoft.com/office/drawing/2014/main" id="{2E09FDA6-3136-41C4-96F3-9D44DEC7BD1F}"/>
              </a:ext>
            </a:extLst>
          </p:cNvPr>
          <p:cNvSpPr txBox="1"/>
          <p:nvPr/>
        </p:nvSpPr>
        <p:spPr>
          <a:xfrm>
            <a:off x="5075830" y="4812002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</p:spTree>
    <p:extLst>
      <p:ext uri="{BB962C8B-B14F-4D97-AF65-F5344CB8AC3E}">
        <p14:creationId xmlns:p14="http://schemas.microsoft.com/office/powerpoint/2010/main" val="313827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9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2" fill="hold">
                      <p:stCondLst>
                        <p:cond delay="0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500"/>
                            </p:stCondLst>
                            <p:childTnLst>
                              <p:par>
                                <p:cTn id="11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5" fill="hold">
                      <p:stCondLst>
                        <p:cond delay="0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"/>
                            </p:stCondLst>
                            <p:childTnLst>
                              <p:par>
                                <p:cTn id="16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00"/>
                            </p:stCondLst>
                            <p:childTnLst>
                              <p:par>
                                <p:cTn id="16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9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9" fill="hold">
                            <p:stCondLst>
                              <p:cond delay="500"/>
                            </p:stCondLst>
                            <p:childTnLst>
                              <p:par>
                                <p:cTn id="18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2" fill="hold">
                            <p:stCondLst>
                              <p:cond delay="500"/>
                            </p:stCondLst>
                            <p:childTnLst>
                              <p:par>
                                <p:cTn id="18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7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8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199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0" fill="hold">
                      <p:stCondLst>
                        <p:cond delay="0"/>
                      </p:stCondLst>
                      <p:childTnLst>
                        <p:par>
                          <p:cTn id="201" fill="hold">
                            <p:stCondLst>
                              <p:cond delay="0"/>
                            </p:stCondLst>
                            <p:childTnLst>
                              <p:par>
                                <p:cTn id="202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0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206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7" fill="hold">
                      <p:stCondLst>
                        <p:cond delay="0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1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500"/>
                            </p:stCondLst>
                            <p:childTnLst>
                              <p:par>
                                <p:cTn id="2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500"/>
                            </p:stCondLst>
                            <p:childTnLst>
                              <p:par>
                                <p:cTn id="2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2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38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</p:childTnLst>
        </p:cTn>
      </p:par>
    </p:tnLst>
    <p:bldLst>
      <p:bldP spid="15" grpId="0"/>
      <p:bldP spid="42" grpId="0"/>
      <p:bldP spid="43" grpId="0"/>
      <p:bldP spid="44" grpId="0"/>
      <p:bldP spid="57" grpId="0"/>
      <p:bldP spid="64" grpId="0"/>
      <p:bldP spid="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4098180F-7D98-45F8-95A7-527B259E989D}"/>
              </a:ext>
            </a:extLst>
          </p:cNvPr>
          <p:cNvSpPr txBox="1"/>
          <p:nvPr/>
        </p:nvSpPr>
        <p:spPr>
          <a:xfrm>
            <a:off x="839449" y="719528"/>
            <a:ext cx="26879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chci       b    t  letcem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2BD63674-C1A4-4968-B100-F84590515776}"/>
              </a:ext>
            </a:extLst>
          </p:cNvPr>
          <p:cNvSpPr/>
          <p:nvPr/>
        </p:nvSpPr>
        <p:spPr>
          <a:xfrm>
            <a:off x="2040531" y="719528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C988290A-CEDC-41F5-8A1A-18016FDA0595}"/>
              </a:ext>
            </a:extLst>
          </p:cNvPr>
          <p:cNvSpPr txBox="1"/>
          <p:nvPr/>
        </p:nvSpPr>
        <p:spPr>
          <a:xfrm>
            <a:off x="3977559" y="719527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EBC4FA2-2B12-40EC-A48A-A50C9FB05A1C}"/>
              </a:ext>
            </a:extLst>
          </p:cNvPr>
          <p:cNvSpPr txBox="1"/>
          <p:nvPr/>
        </p:nvSpPr>
        <p:spPr>
          <a:xfrm>
            <a:off x="5075709" y="71952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DF154166-6A7F-4B10-A11D-CE28AE54B8D7}"/>
              </a:ext>
            </a:extLst>
          </p:cNvPr>
          <p:cNvSpPr txBox="1"/>
          <p:nvPr/>
        </p:nvSpPr>
        <p:spPr>
          <a:xfrm>
            <a:off x="5492670" y="71952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9" name="Obrázek 8" descr="Obsah obrázku kreslení&#10;&#10;Popis byl vytvořen automaticky">
            <a:extLst>
              <a:ext uri="{FF2B5EF4-FFF2-40B4-BE49-F238E27FC236}">
                <a16:creationId xmlns:a16="http://schemas.microsoft.com/office/drawing/2014/main" id="{6B990A7B-349D-4D3F-8502-D458725A6A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391" y="414406"/>
            <a:ext cx="1404709" cy="1071901"/>
          </a:xfrm>
          <a:prstGeom prst="rect">
            <a:avLst/>
          </a:prstGeom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A42D860E-9797-431D-814F-6D4C819C260F}"/>
              </a:ext>
            </a:extLst>
          </p:cNvPr>
          <p:cNvSpPr txBox="1"/>
          <p:nvPr/>
        </p:nvSpPr>
        <p:spPr>
          <a:xfrm>
            <a:off x="2021342" y="71952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E4104B48-B5DF-427E-B046-0F9129703106}"/>
              </a:ext>
            </a:extLst>
          </p:cNvPr>
          <p:cNvSpPr txBox="1"/>
          <p:nvPr/>
        </p:nvSpPr>
        <p:spPr>
          <a:xfrm>
            <a:off x="4475518" y="71952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094AE405-A674-4064-A484-E4A9D2A83F2D}"/>
              </a:ext>
            </a:extLst>
          </p:cNvPr>
          <p:cNvSpPr txBox="1"/>
          <p:nvPr/>
        </p:nvSpPr>
        <p:spPr>
          <a:xfrm>
            <a:off x="959370" y="2008682"/>
            <a:ext cx="2837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      </a:t>
            </a:r>
            <a:r>
              <a:rPr lang="cs-CZ" sz="2400" dirty="0" err="1"/>
              <a:t>ška</a:t>
            </a:r>
            <a:r>
              <a:rPr lang="cs-CZ" sz="2400" dirty="0"/>
              <a:t>    B    </a:t>
            </a:r>
            <a:r>
              <a:rPr lang="cs-CZ" sz="2400" dirty="0" err="1"/>
              <a:t>stroužka</a:t>
            </a:r>
            <a:endParaRPr lang="cs-CZ" sz="2400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D2E11F6B-20F7-4317-AC49-556DAB1808CA}"/>
              </a:ext>
            </a:extLst>
          </p:cNvPr>
          <p:cNvSpPr/>
          <p:nvPr/>
        </p:nvSpPr>
        <p:spPr>
          <a:xfrm>
            <a:off x="1196716" y="2008681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A1A3E382-549D-4011-AA26-EED4324D443B}"/>
              </a:ext>
            </a:extLst>
          </p:cNvPr>
          <p:cNvSpPr/>
          <p:nvPr/>
        </p:nvSpPr>
        <p:spPr>
          <a:xfrm>
            <a:off x="2354146" y="2008681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310D3271-F3A4-4E0F-8701-93FE54A6630A}"/>
              </a:ext>
            </a:extLst>
          </p:cNvPr>
          <p:cNvSpPr txBox="1"/>
          <p:nvPr/>
        </p:nvSpPr>
        <p:spPr>
          <a:xfrm>
            <a:off x="3977559" y="201117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D2E1C18-10DF-4927-99F2-7BE8CC732CE9}"/>
              </a:ext>
            </a:extLst>
          </p:cNvPr>
          <p:cNvSpPr txBox="1"/>
          <p:nvPr/>
        </p:nvSpPr>
        <p:spPr>
          <a:xfrm>
            <a:off x="5075709" y="201117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15C417BF-2A79-4B39-BD5F-809C15708FD9}"/>
              </a:ext>
            </a:extLst>
          </p:cNvPr>
          <p:cNvSpPr txBox="1"/>
          <p:nvPr/>
        </p:nvSpPr>
        <p:spPr>
          <a:xfrm>
            <a:off x="5492670" y="201117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18" name="Obrázek 17" descr="Obsah obrázku kreslení&#10;&#10;Popis byl vytvořen automaticky">
            <a:extLst>
              <a:ext uri="{FF2B5EF4-FFF2-40B4-BE49-F238E27FC236}">
                <a16:creationId xmlns:a16="http://schemas.microsoft.com/office/drawing/2014/main" id="{FBF123B8-390E-4753-A37C-D6FFF9E58E6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391" y="1706058"/>
            <a:ext cx="1404709" cy="1071901"/>
          </a:xfrm>
          <a:prstGeom prst="rect">
            <a:avLst/>
          </a:prstGeom>
        </p:spPr>
      </p:pic>
      <p:sp>
        <p:nvSpPr>
          <p:cNvPr id="19" name="TextovéPole 18">
            <a:extLst>
              <a:ext uri="{FF2B5EF4-FFF2-40B4-BE49-F238E27FC236}">
                <a16:creationId xmlns:a16="http://schemas.microsoft.com/office/drawing/2014/main" id="{E82CC559-1AC9-4F45-A115-48F5B6657507}"/>
              </a:ext>
            </a:extLst>
          </p:cNvPr>
          <p:cNvSpPr txBox="1"/>
          <p:nvPr/>
        </p:nvSpPr>
        <p:spPr>
          <a:xfrm>
            <a:off x="4475518" y="201117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87113D4A-0E43-4AAD-9767-84802D8177BC}"/>
              </a:ext>
            </a:extLst>
          </p:cNvPr>
          <p:cNvSpPr txBox="1"/>
          <p:nvPr/>
        </p:nvSpPr>
        <p:spPr>
          <a:xfrm>
            <a:off x="7554182" y="201117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DC0B83A7-6CD9-412F-B723-C4767BA5E8FD}"/>
              </a:ext>
            </a:extLst>
          </p:cNvPr>
          <p:cNvSpPr txBox="1"/>
          <p:nvPr/>
        </p:nvSpPr>
        <p:spPr>
          <a:xfrm>
            <a:off x="8652332" y="201117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2FC4672B-1395-4211-80EE-D2CB31426319}"/>
              </a:ext>
            </a:extLst>
          </p:cNvPr>
          <p:cNvSpPr txBox="1"/>
          <p:nvPr/>
        </p:nvSpPr>
        <p:spPr>
          <a:xfrm>
            <a:off x="9069293" y="201117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23" name="Obrázek 22" descr="Obsah obrázku kreslení&#10;&#10;Popis byl vytvořen automaticky">
            <a:extLst>
              <a:ext uri="{FF2B5EF4-FFF2-40B4-BE49-F238E27FC236}">
                <a16:creationId xmlns:a16="http://schemas.microsoft.com/office/drawing/2014/main" id="{466D6A4F-3630-48D0-9A23-0DC5FF449B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9014" y="1706058"/>
            <a:ext cx="1404709" cy="1071901"/>
          </a:xfrm>
          <a:prstGeom prst="rect">
            <a:avLst/>
          </a:prstGeom>
        </p:spPr>
      </p:pic>
      <p:sp>
        <p:nvSpPr>
          <p:cNvPr id="24" name="TextovéPole 23">
            <a:extLst>
              <a:ext uri="{FF2B5EF4-FFF2-40B4-BE49-F238E27FC236}">
                <a16:creationId xmlns:a16="http://schemas.microsoft.com/office/drawing/2014/main" id="{6E0A649A-B915-4D1C-B006-E2DD61B24D46}"/>
              </a:ext>
            </a:extLst>
          </p:cNvPr>
          <p:cNvSpPr txBox="1"/>
          <p:nvPr/>
        </p:nvSpPr>
        <p:spPr>
          <a:xfrm>
            <a:off x="8052141" y="201117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36114B9D-ADB6-45C4-A27F-7F9747A6615F}"/>
              </a:ext>
            </a:extLst>
          </p:cNvPr>
          <p:cNvSpPr txBox="1"/>
          <p:nvPr/>
        </p:nvSpPr>
        <p:spPr>
          <a:xfrm>
            <a:off x="1196716" y="2008681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5525F1E9-70E4-4367-B8B9-F3D7C31F5814}"/>
              </a:ext>
            </a:extLst>
          </p:cNvPr>
          <p:cNvSpPr txBox="1"/>
          <p:nvPr/>
        </p:nvSpPr>
        <p:spPr>
          <a:xfrm>
            <a:off x="2375807" y="2008680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D5B3A587-3657-4E6D-8BEE-C16F35C28510}"/>
              </a:ext>
            </a:extLst>
          </p:cNvPr>
          <p:cNvSpPr txBox="1"/>
          <p:nvPr/>
        </p:nvSpPr>
        <p:spPr>
          <a:xfrm>
            <a:off x="1003146" y="3453049"/>
            <a:ext cx="203639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velitel   b     </a:t>
            </a:r>
            <a:r>
              <a:rPr lang="cs-CZ" sz="2400" dirty="0" err="1"/>
              <a:t>tvy</a:t>
            </a:r>
            <a:endParaRPr lang="cs-CZ" sz="2400" dirty="0"/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D3F0AC61-68FE-47AA-A392-CCAD6B8BD5D9}"/>
              </a:ext>
            </a:extLst>
          </p:cNvPr>
          <p:cNvSpPr/>
          <p:nvPr/>
        </p:nvSpPr>
        <p:spPr>
          <a:xfrm>
            <a:off x="2211961" y="3426764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4D28ECF2-BE77-44FA-9C05-8F0D42A0A6B7}"/>
              </a:ext>
            </a:extLst>
          </p:cNvPr>
          <p:cNvSpPr txBox="1"/>
          <p:nvPr/>
        </p:nvSpPr>
        <p:spPr>
          <a:xfrm>
            <a:off x="3977559" y="342676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561C48B0-B12B-4D69-AD46-85DB73A2FA8D}"/>
              </a:ext>
            </a:extLst>
          </p:cNvPr>
          <p:cNvSpPr txBox="1"/>
          <p:nvPr/>
        </p:nvSpPr>
        <p:spPr>
          <a:xfrm>
            <a:off x="5075709" y="3426768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F562150D-C464-4141-A4A9-496288B302ED}"/>
              </a:ext>
            </a:extLst>
          </p:cNvPr>
          <p:cNvSpPr txBox="1"/>
          <p:nvPr/>
        </p:nvSpPr>
        <p:spPr>
          <a:xfrm>
            <a:off x="5492670" y="3426768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32" name="Obrázek 31" descr="Obsah obrázku kreslení&#10;&#10;Popis byl vytvořen automaticky">
            <a:extLst>
              <a:ext uri="{FF2B5EF4-FFF2-40B4-BE49-F238E27FC236}">
                <a16:creationId xmlns:a16="http://schemas.microsoft.com/office/drawing/2014/main" id="{983375BE-5EBD-4837-AE10-0E43C4B1E5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92391" y="3121647"/>
            <a:ext cx="1404709" cy="1071901"/>
          </a:xfrm>
          <a:prstGeom prst="rect">
            <a:avLst/>
          </a:prstGeom>
        </p:spPr>
      </p:pic>
      <p:sp>
        <p:nvSpPr>
          <p:cNvPr id="33" name="TextovéPole 32">
            <a:extLst>
              <a:ext uri="{FF2B5EF4-FFF2-40B4-BE49-F238E27FC236}">
                <a16:creationId xmlns:a16="http://schemas.microsoft.com/office/drawing/2014/main" id="{4389FE2B-3F64-4CA8-8B90-79C4E522551C}"/>
              </a:ext>
            </a:extLst>
          </p:cNvPr>
          <p:cNvSpPr txBox="1"/>
          <p:nvPr/>
        </p:nvSpPr>
        <p:spPr>
          <a:xfrm>
            <a:off x="4475518" y="3426767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46D0A5BA-718E-491D-B6D6-4777654E2922}"/>
              </a:ext>
            </a:extLst>
          </p:cNvPr>
          <p:cNvSpPr txBox="1"/>
          <p:nvPr/>
        </p:nvSpPr>
        <p:spPr>
          <a:xfrm>
            <a:off x="2226547" y="345304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1C1BD135-8A35-4950-98E9-AA0811766512}"/>
              </a:ext>
            </a:extLst>
          </p:cNvPr>
          <p:cNvSpPr txBox="1"/>
          <p:nvPr/>
        </p:nvSpPr>
        <p:spPr>
          <a:xfrm>
            <a:off x="615670" y="4927434"/>
            <a:ext cx="30387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nerozb</a:t>
            </a:r>
            <a:r>
              <a:rPr lang="cs-CZ" sz="2400" dirty="0"/>
              <a:t>     </a:t>
            </a:r>
            <a:r>
              <a:rPr lang="cs-CZ" sz="2400" dirty="0" err="1"/>
              <a:t>tný</a:t>
            </a:r>
            <a:r>
              <a:rPr lang="cs-CZ" sz="2400" dirty="0"/>
              <a:t>      </a:t>
            </a:r>
            <a:r>
              <a:rPr lang="cs-CZ" sz="2400" dirty="0" err="1"/>
              <a:t>tal</a:t>
            </a:r>
            <a:r>
              <a:rPr lang="cs-CZ" sz="2400" dirty="0"/>
              <a:t>      ř</a:t>
            </a: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36C2E0FC-3445-4C4E-BB91-A315C61AFB6E}"/>
              </a:ext>
            </a:extLst>
          </p:cNvPr>
          <p:cNvSpPr/>
          <p:nvPr/>
        </p:nvSpPr>
        <p:spPr>
          <a:xfrm>
            <a:off x="1576399" y="4884295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>
            <a:extLst>
              <a:ext uri="{FF2B5EF4-FFF2-40B4-BE49-F238E27FC236}">
                <a16:creationId xmlns:a16="http://schemas.microsoft.com/office/drawing/2014/main" id="{5FC8A050-18B1-415C-9396-E34DD1FED437}"/>
              </a:ext>
            </a:extLst>
          </p:cNvPr>
          <p:cNvSpPr/>
          <p:nvPr/>
        </p:nvSpPr>
        <p:spPr>
          <a:xfrm>
            <a:off x="3057439" y="4897416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0231611D-2661-43C4-B2BC-C38838E6880F}"/>
              </a:ext>
            </a:extLst>
          </p:cNvPr>
          <p:cNvSpPr txBox="1"/>
          <p:nvPr/>
        </p:nvSpPr>
        <p:spPr>
          <a:xfrm>
            <a:off x="4057587" y="4916642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B37C2682-2DC0-422F-BC5A-357F55984EB1}"/>
              </a:ext>
            </a:extLst>
          </p:cNvPr>
          <p:cNvSpPr txBox="1"/>
          <p:nvPr/>
        </p:nvSpPr>
        <p:spPr>
          <a:xfrm>
            <a:off x="5155737" y="4916642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9FD21D33-73B4-407C-A98B-9DC30D13C269}"/>
              </a:ext>
            </a:extLst>
          </p:cNvPr>
          <p:cNvSpPr txBox="1"/>
          <p:nvPr/>
        </p:nvSpPr>
        <p:spPr>
          <a:xfrm>
            <a:off x="5572698" y="4916642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41" name="Obrázek 40" descr="Obsah obrázku kreslení&#10;&#10;Popis byl vytvořen automaticky">
            <a:extLst>
              <a:ext uri="{FF2B5EF4-FFF2-40B4-BE49-F238E27FC236}">
                <a16:creationId xmlns:a16="http://schemas.microsoft.com/office/drawing/2014/main" id="{E43775CD-1CC9-45B4-A9BA-F87FAE70D2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72419" y="4611521"/>
            <a:ext cx="1404709" cy="1071901"/>
          </a:xfrm>
          <a:prstGeom prst="rect">
            <a:avLst/>
          </a:prstGeom>
        </p:spPr>
      </p:pic>
      <p:sp>
        <p:nvSpPr>
          <p:cNvPr id="42" name="TextovéPole 41">
            <a:extLst>
              <a:ext uri="{FF2B5EF4-FFF2-40B4-BE49-F238E27FC236}">
                <a16:creationId xmlns:a16="http://schemas.microsoft.com/office/drawing/2014/main" id="{E1742035-932F-429D-B424-6D794DEA8626}"/>
              </a:ext>
            </a:extLst>
          </p:cNvPr>
          <p:cNvSpPr txBox="1"/>
          <p:nvPr/>
        </p:nvSpPr>
        <p:spPr>
          <a:xfrm>
            <a:off x="4555546" y="4916641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A4CE19AB-7F77-4D7B-8890-9633785D2B92}"/>
              </a:ext>
            </a:extLst>
          </p:cNvPr>
          <p:cNvSpPr txBox="1"/>
          <p:nvPr/>
        </p:nvSpPr>
        <p:spPr>
          <a:xfrm>
            <a:off x="7634210" y="4916642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FE805079-BADB-43B5-85D7-1402722D99F4}"/>
              </a:ext>
            </a:extLst>
          </p:cNvPr>
          <p:cNvSpPr txBox="1"/>
          <p:nvPr/>
        </p:nvSpPr>
        <p:spPr>
          <a:xfrm>
            <a:off x="8732360" y="4916642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83C36B29-9E3F-4B61-9DD9-2B0D823F6B29}"/>
              </a:ext>
            </a:extLst>
          </p:cNvPr>
          <p:cNvSpPr txBox="1"/>
          <p:nvPr/>
        </p:nvSpPr>
        <p:spPr>
          <a:xfrm>
            <a:off x="9149321" y="4916642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46" name="Obrázek 45" descr="Obsah obrázku kreslení&#10;&#10;Popis byl vytvořen automaticky">
            <a:extLst>
              <a:ext uri="{FF2B5EF4-FFF2-40B4-BE49-F238E27FC236}">
                <a16:creationId xmlns:a16="http://schemas.microsoft.com/office/drawing/2014/main" id="{6E1D75DA-AC5B-4964-AC5D-F47AC314AF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9042" y="4611521"/>
            <a:ext cx="1404709" cy="1071901"/>
          </a:xfrm>
          <a:prstGeom prst="rect">
            <a:avLst/>
          </a:prstGeom>
        </p:spPr>
      </p:pic>
      <p:sp>
        <p:nvSpPr>
          <p:cNvPr id="47" name="TextovéPole 46">
            <a:extLst>
              <a:ext uri="{FF2B5EF4-FFF2-40B4-BE49-F238E27FC236}">
                <a16:creationId xmlns:a16="http://schemas.microsoft.com/office/drawing/2014/main" id="{4F053A18-A34B-4FF3-A2D5-6AC1C1FFC1B4}"/>
              </a:ext>
            </a:extLst>
          </p:cNvPr>
          <p:cNvSpPr txBox="1"/>
          <p:nvPr/>
        </p:nvSpPr>
        <p:spPr>
          <a:xfrm>
            <a:off x="8132169" y="4916641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091C8D0A-4650-4DEF-92DF-4D3B6FA336C6}"/>
              </a:ext>
            </a:extLst>
          </p:cNvPr>
          <p:cNvSpPr txBox="1"/>
          <p:nvPr/>
        </p:nvSpPr>
        <p:spPr>
          <a:xfrm>
            <a:off x="1561780" y="4916641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4E7B6CC8-E1FA-4437-83BF-948E87FD7DEA}"/>
              </a:ext>
            </a:extLst>
          </p:cNvPr>
          <p:cNvSpPr txBox="1"/>
          <p:nvPr/>
        </p:nvSpPr>
        <p:spPr>
          <a:xfrm>
            <a:off x="3086792" y="4927433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</p:spTree>
    <p:extLst>
      <p:ext uri="{BB962C8B-B14F-4D97-AF65-F5344CB8AC3E}">
        <p14:creationId xmlns:p14="http://schemas.microsoft.com/office/powerpoint/2010/main" val="60941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500"/>
                            </p:stCondLst>
                            <p:childTnLst>
                              <p:par>
                                <p:cTn id="8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9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5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0" fill="hold">
                      <p:stCondLst>
                        <p:cond delay="0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6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6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7" fill="hold">
                      <p:stCondLst>
                        <p:cond delay="0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00"/>
                            </p:stCondLst>
                            <p:childTnLst>
                              <p:par>
                                <p:cTn id="18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00"/>
                            </p:stCondLst>
                            <p:childTnLst>
                              <p:par>
                                <p:cTn id="18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500"/>
                            </p:stCondLst>
                            <p:childTnLst>
                              <p:par>
                                <p:cTn id="20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00"/>
                            </p:stCondLst>
                            <p:childTnLst>
                              <p:par>
                                <p:cTn id="20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</p:childTnLst>
        </p:cTn>
      </p:par>
    </p:tnLst>
    <p:bldLst>
      <p:bldP spid="10" grpId="0"/>
      <p:bldP spid="25" grpId="0"/>
      <p:bldP spid="26" grpId="0"/>
      <p:bldP spid="34" grpId="0"/>
      <p:bldP spid="48" grpId="0"/>
      <p:bldP spid="4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0823EA88-7B6E-4B05-8E31-4955262447BF}"/>
              </a:ext>
            </a:extLst>
          </p:cNvPr>
          <p:cNvSpPr txBox="1"/>
          <p:nvPr/>
        </p:nvSpPr>
        <p:spPr>
          <a:xfrm>
            <a:off x="609600" y="777802"/>
            <a:ext cx="7598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Adam si </a:t>
            </a:r>
            <a:r>
              <a:rPr lang="cs-CZ" sz="2400" dirty="0" err="1"/>
              <a:t>koup</a:t>
            </a:r>
            <a:r>
              <a:rPr lang="cs-CZ" sz="2400" dirty="0"/>
              <a:t>     l v </a:t>
            </a:r>
            <a:r>
              <a:rPr lang="cs-CZ" sz="2400" dirty="0" err="1"/>
              <a:t>pap</a:t>
            </a:r>
            <a:r>
              <a:rPr lang="cs-CZ" sz="2400" dirty="0"/>
              <a:t>    </a:t>
            </a:r>
            <a:r>
              <a:rPr lang="cs-CZ" sz="2400" dirty="0" err="1"/>
              <a:t>rnictví</a:t>
            </a:r>
            <a:r>
              <a:rPr lang="cs-CZ" sz="2400" dirty="0"/>
              <a:t>  novou </a:t>
            </a:r>
            <a:r>
              <a:rPr lang="cs-CZ" sz="2400" dirty="0" err="1"/>
              <a:t>prop</a:t>
            </a:r>
            <a:r>
              <a:rPr lang="cs-CZ" sz="2400" dirty="0"/>
              <a:t>     </a:t>
            </a:r>
            <a:r>
              <a:rPr lang="cs-CZ" sz="2400" dirty="0" err="1"/>
              <a:t>sovací</a:t>
            </a:r>
            <a:r>
              <a:rPr lang="cs-CZ" sz="2400" dirty="0"/>
              <a:t> tužku.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B306F6E-B3E4-4F42-A7DF-61F824506F83}"/>
              </a:ext>
            </a:extLst>
          </p:cNvPr>
          <p:cNvSpPr/>
          <p:nvPr/>
        </p:nvSpPr>
        <p:spPr>
          <a:xfrm>
            <a:off x="3501200" y="699370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CA1B5835-1E4C-4CA5-958D-A9FE6163B217}"/>
              </a:ext>
            </a:extLst>
          </p:cNvPr>
          <p:cNvSpPr/>
          <p:nvPr/>
        </p:nvSpPr>
        <p:spPr>
          <a:xfrm>
            <a:off x="2373440" y="699370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9E22540D-E384-4968-BEAD-B77787C7028E}"/>
              </a:ext>
            </a:extLst>
          </p:cNvPr>
          <p:cNvSpPr/>
          <p:nvPr/>
        </p:nvSpPr>
        <p:spPr>
          <a:xfrm>
            <a:off x="6162485" y="699369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9" name="Rukopis 8">
                <a:extLst>
                  <a:ext uri="{FF2B5EF4-FFF2-40B4-BE49-F238E27FC236}">
                    <a16:creationId xmlns:a16="http://schemas.microsoft.com/office/drawing/2014/main" id="{95F16CA1-1A15-45C4-81EF-57239E70B43D}"/>
                  </a:ext>
                </a:extLst>
              </p14:cNvPr>
              <p14:cNvContentPartPr/>
              <p14:nvPr/>
            </p14:nvContentPartPr>
            <p14:xfrm>
              <a:off x="1093345" y="1932091"/>
              <a:ext cx="360" cy="360"/>
            </p14:xfrm>
          </p:contentPart>
        </mc:Choice>
        <mc:Fallback xmlns="">
          <p:pic>
            <p:nvPicPr>
              <p:cNvPr id="9" name="Rukopis 8">
                <a:extLst>
                  <a:ext uri="{FF2B5EF4-FFF2-40B4-BE49-F238E27FC236}">
                    <a16:creationId xmlns:a16="http://schemas.microsoft.com/office/drawing/2014/main" id="{95F16CA1-1A15-45C4-81EF-57239E70B43D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75705" y="1914091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ovéPole 9">
            <a:extLst>
              <a:ext uri="{FF2B5EF4-FFF2-40B4-BE49-F238E27FC236}">
                <a16:creationId xmlns:a16="http://schemas.microsoft.com/office/drawing/2014/main" id="{973E26B8-72E0-4913-938B-F7656EF8F70A}"/>
              </a:ext>
            </a:extLst>
          </p:cNvPr>
          <p:cNvSpPr txBox="1"/>
          <p:nvPr/>
        </p:nvSpPr>
        <p:spPr>
          <a:xfrm>
            <a:off x="184290" y="160303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7EF35A09-D5FA-4F43-8EAE-B0BCB5F5B406}"/>
              </a:ext>
            </a:extLst>
          </p:cNvPr>
          <p:cNvSpPr txBox="1"/>
          <p:nvPr/>
        </p:nvSpPr>
        <p:spPr>
          <a:xfrm>
            <a:off x="1129376" y="162302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944E699E-9585-4606-8662-8B7264A33C33}"/>
              </a:ext>
            </a:extLst>
          </p:cNvPr>
          <p:cNvSpPr txBox="1"/>
          <p:nvPr/>
        </p:nvSpPr>
        <p:spPr>
          <a:xfrm>
            <a:off x="1546337" y="162302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13" name="Obrázek 12" descr="Obsah obrázku kreslení&#10;&#10;Popis byl vytvořen automaticky">
            <a:extLst>
              <a:ext uri="{FF2B5EF4-FFF2-40B4-BE49-F238E27FC236}">
                <a16:creationId xmlns:a16="http://schemas.microsoft.com/office/drawing/2014/main" id="{9F233987-518C-4483-B47A-825BA982AE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6058" y="1317899"/>
            <a:ext cx="1404709" cy="1071901"/>
          </a:xfrm>
          <a:prstGeom prst="rect">
            <a:avLst/>
          </a:prstGeom>
        </p:spPr>
      </p:pic>
      <p:sp>
        <p:nvSpPr>
          <p:cNvPr id="14" name="TextovéPole 13">
            <a:extLst>
              <a:ext uri="{FF2B5EF4-FFF2-40B4-BE49-F238E27FC236}">
                <a16:creationId xmlns:a16="http://schemas.microsoft.com/office/drawing/2014/main" id="{C686AB3B-7FF7-4252-861C-6C737D695CE2}"/>
              </a:ext>
            </a:extLst>
          </p:cNvPr>
          <p:cNvSpPr txBox="1"/>
          <p:nvPr/>
        </p:nvSpPr>
        <p:spPr>
          <a:xfrm>
            <a:off x="529185" y="162301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5" name="Rukopis 14">
                <a:extLst>
                  <a:ext uri="{FF2B5EF4-FFF2-40B4-BE49-F238E27FC236}">
                    <a16:creationId xmlns:a16="http://schemas.microsoft.com/office/drawing/2014/main" id="{9EB0ADA1-63FD-4336-B88E-15A38E335597}"/>
                  </a:ext>
                </a:extLst>
              </p14:cNvPr>
              <p14:cNvContentPartPr/>
              <p14:nvPr/>
            </p14:nvContentPartPr>
            <p14:xfrm>
              <a:off x="4312359" y="1969793"/>
              <a:ext cx="360" cy="360"/>
            </p14:xfrm>
          </p:contentPart>
        </mc:Choice>
        <mc:Fallback xmlns="">
          <p:pic>
            <p:nvPicPr>
              <p:cNvPr id="15" name="Rukopis 14">
                <a:extLst>
                  <a:ext uri="{FF2B5EF4-FFF2-40B4-BE49-F238E27FC236}">
                    <a16:creationId xmlns:a16="http://schemas.microsoft.com/office/drawing/2014/main" id="{9EB0ADA1-63FD-4336-B88E-15A38E335597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94719" y="1951793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16" name="TextovéPole 15">
            <a:extLst>
              <a:ext uri="{FF2B5EF4-FFF2-40B4-BE49-F238E27FC236}">
                <a16:creationId xmlns:a16="http://schemas.microsoft.com/office/drawing/2014/main" id="{D1353848-B547-4881-9ECD-BC6808B87886}"/>
              </a:ext>
            </a:extLst>
          </p:cNvPr>
          <p:cNvSpPr txBox="1"/>
          <p:nvPr/>
        </p:nvSpPr>
        <p:spPr>
          <a:xfrm>
            <a:off x="3403304" y="1640738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2DA88B51-2F92-498B-8A63-4641E5869CA2}"/>
              </a:ext>
            </a:extLst>
          </p:cNvPr>
          <p:cNvSpPr txBox="1"/>
          <p:nvPr/>
        </p:nvSpPr>
        <p:spPr>
          <a:xfrm>
            <a:off x="4467052" y="1678753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6FEB1829-994F-4328-906C-242D05094F2D}"/>
              </a:ext>
            </a:extLst>
          </p:cNvPr>
          <p:cNvSpPr txBox="1"/>
          <p:nvPr/>
        </p:nvSpPr>
        <p:spPr>
          <a:xfrm>
            <a:off x="4765351" y="1660722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19" name="Obrázek 18" descr="Obsah obrázku kreslení&#10;&#10;Popis byl vytvořen automaticky">
            <a:extLst>
              <a:ext uri="{FF2B5EF4-FFF2-40B4-BE49-F238E27FC236}">
                <a16:creationId xmlns:a16="http://schemas.microsoft.com/office/drawing/2014/main" id="{881C8EF4-A7EC-4441-92A0-9AA9A1C31E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072" y="1355601"/>
            <a:ext cx="1404709" cy="1071901"/>
          </a:xfrm>
          <a:prstGeom prst="rect">
            <a:avLst/>
          </a:prstGeom>
        </p:spPr>
      </p:pic>
      <p:sp>
        <p:nvSpPr>
          <p:cNvPr id="20" name="TextovéPole 19">
            <a:extLst>
              <a:ext uri="{FF2B5EF4-FFF2-40B4-BE49-F238E27FC236}">
                <a16:creationId xmlns:a16="http://schemas.microsoft.com/office/drawing/2014/main" id="{AE0529FB-E233-4945-847A-467F2CC21992}"/>
              </a:ext>
            </a:extLst>
          </p:cNvPr>
          <p:cNvSpPr txBox="1"/>
          <p:nvPr/>
        </p:nvSpPr>
        <p:spPr>
          <a:xfrm>
            <a:off x="3748199" y="1660721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1" name="Rukopis 20">
                <a:extLst>
                  <a:ext uri="{FF2B5EF4-FFF2-40B4-BE49-F238E27FC236}">
                    <a16:creationId xmlns:a16="http://schemas.microsoft.com/office/drawing/2014/main" id="{79CBEDA5-2DB7-4257-A2B7-5295A14EBF0E}"/>
                  </a:ext>
                </a:extLst>
              </p14:cNvPr>
              <p14:cNvContentPartPr/>
              <p14:nvPr/>
            </p14:nvContentPartPr>
            <p14:xfrm>
              <a:off x="7531373" y="2004191"/>
              <a:ext cx="360" cy="360"/>
            </p14:xfrm>
          </p:contentPart>
        </mc:Choice>
        <mc:Fallback xmlns="">
          <p:pic>
            <p:nvPicPr>
              <p:cNvPr id="21" name="Rukopis 20">
                <a:extLst>
                  <a:ext uri="{FF2B5EF4-FFF2-40B4-BE49-F238E27FC236}">
                    <a16:creationId xmlns:a16="http://schemas.microsoft.com/office/drawing/2014/main" id="{79CBEDA5-2DB7-4257-A2B7-5295A14EBF0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513733" y="1986191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22" name="TextovéPole 21">
            <a:extLst>
              <a:ext uri="{FF2B5EF4-FFF2-40B4-BE49-F238E27FC236}">
                <a16:creationId xmlns:a16="http://schemas.microsoft.com/office/drawing/2014/main" id="{8073BC5E-5187-4591-B0B0-41D6019B1C20}"/>
              </a:ext>
            </a:extLst>
          </p:cNvPr>
          <p:cNvSpPr txBox="1"/>
          <p:nvPr/>
        </p:nvSpPr>
        <p:spPr>
          <a:xfrm>
            <a:off x="6622318" y="1675136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55E10B20-E9E9-481A-980B-B94D7D0FA367}"/>
              </a:ext>
            </a:extLst>
          </p:cNvPr>
          <p:cNvSpPr txBox="1"/>
          <p:nvPr/>
        </p:nvSpPr>
        <p:spPr>
          <a:xfrm>
            <a:off x="7686066" y="1713151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905833CC-3344-456B-B4C4-97A65DE37ED3}"/>
              </a:ext>
            </a:extLst>
          </p:cNvPr>
          <p:cNvSpPr txBox="1"/>
          <p:nvPr/>
        </p:nvSpPr>
        <p:spPr>
          <a:xfrm>
            <a:off x="7984365" y="1695120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25" name="Obrázek 24" descr="Obsah obrázku kreslení&#10;&#10;Popis byl vytvořen automaticky">
            <a:extLst>
              <a:ext uri="{FF2B5EF4-FFF2-40B4-BE49-F238E27FC236}">
                <a16:creationId xmlns:a16="http://schemas.microsoft.com/office/drawing/2014/main" id="{7BB2CEF1-AA16-474C-87FD-2720A55AD5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4086" y="1389999"/>
            <a:ext cx="1404709" cy="1071901"/>
          </a:xfrm>
          <a:prstGeom prst="rect">
            <a:avLst/>
          </a:prstGeom>
        </p:spPr>
      </p:pic>
      <p:sp>
        <p:nvSpPr>
          <p:cNvPr id="26" name="TextovéPole 25">
            <a:extLst>
              <a:ext uri="{FF2B5EF4-FFF2-40B4-BE49-F238E27FC236}">
                <a16:creationId xmlns:a16="http://schemas.microsoft.com/office/drawing/2014/main" id="{A5C9781D-3A2F-4B42-9CDD-238DF36164BF}"/>
              </a:ext>
            </a:extLst>
          </p:cNvPr>
          <p:cNvSpPr txBox="1"/>
          <p:nvPr/>
        </p:nvSpPr>
        <p:spPr>
          <a:xfrm>
            <a:off x="6967213" y="1695119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F534E009-8D51-49F0-86B3-5D93C0FEEB03}"/>
              </a:ext>
            </a:extLst>
          </p:cNvPr>
          <p:cNvSpPr txBox="1"/>
          <p:nvPr/>
        </p:nvSpPr>
        <p:spPr>
          <a:xfrm>
            <a:off x="2373440" y="777801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A25BCDDC-9AA9-4DEC-A07E-25EE1CE1BCD5}"/>
              </a:ext>
            </a:extLst>
          </p:cNvPr>
          <p:cNvSpPr txBox="1"/>
          <p:nvPr/>
        </p:nvSpPr>
        <p:spPr>
          <a:xfrm>
            <a:off x="3508592" y="764804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30" name="Obrázek 29" descr="Obsah obrázku baseballový míček, dotykové pero&#10;&#10;Popis byl vytvořen automaticky">
            <a:extLst>
              <a:ext uri="{FF2B5EF4-FFF2-40B4-BE49-F238E27FC236}">
                <a16:creationId xmlns:a16="http://schemas.microsoft.com/office/drawing/2014/main" id="{A47AFD2C-8B4C-43C8-B886-4F88A98CE8C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2084" y="1295868"/>
            <a:ext cx="1178911" cy="1151403"/>
          </a:xfrm>
          <a:prstGeom prst="rect">
            <a:avLst/>
          </a:prstGeom>
        </p:spPr>
      </p:pic>
      <p:grpSp>
        <p:nvGrpSpPr>
          <p:cNvPr id="38" name="Skupina 37">
            <a:extLst>
              <a:ext uri="{FF2B5EF4-FFF2-40B4-BE49-F238E27FC236}">
                <a16:creationId xmlns:a16="http://schemas.microsoft.com/office/drawing/2014/main" id="{D5ED51C1-87ED-4D6F-9095-849EDA395CEA}"/>
              </a:ext>
            </a:extLst>
          </p:cNvPr>
          <p:cNvGrpSpPr/>
          <p:nvPr/>
        </p:nvGrpSpPr>
        <p:grpSpPr>
          <a:xfrm>
            <a:off x="9831896" y="2939720"/>
            <a:ext cx="2312196" cy="1989727"/>
            <a:chOff x="8111964" y="2917553"/>
            <a:chExt cx="3151265" cy="2728104"/>
          </a:xfrm>
        </p:grpSpPr>
        <p:grpSp>
          <p:nvGrpSpPr>
            <p:cNvPr id="37" name="Skupina 36">
              <a:extLst>
                <a:ext uri="{FF2B5EF4-FFF2-40B4-BE49-F238E27FC236}">
                  <a16:creationId xmlns:a16="http://schemas.microsoft.com/office/drawing/2014/main" id="{0BDD7869-0D14-4F5F-8833-2CFD52FA0741}"/>
                </a:ext>
              </a:extLst>
            </p:cNvPr>
            <p:cNvGrpSpPr/>
            <p:nvPr/>
          </p:nvGrpSpPr>
          <p:grpSpPr>
            <a:xfrm>
              <a:off x="8111964" y="2917553"/>
              <a:ext cx="3151265" cy="2269874"/>
              <a:chOff x="3295170" y="3115301"/>
              <a:chExt cx="3151985" cy="2815773"/>
            </a:xfrm>
          </p:grpSpPr>
          <p:pic>
            <p:nvPicPr>
              <p:cNvPr id="36" name="Obrázek 35" descr="Obsah obrázku hračka, kreslení&#10;&#10;Popis byl vytvořen automaticky">
                <a:extLst>
                  <a:ext uri="{FF2B5EF4-FFF2-40B4-BE49-F238E27FC236}">
                    <a16:creationId xmlns:a16="http://schemas.microsoft.com/office/drawing/2014/main" id="{03C07980-78EC-4A78-91BD-A2EB5A0004C7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3295170" y="3115301"/>
                <a:ext cx="3151985" cy="2815773"/>
              </a:xfrm>
              <a:prstGeom prst="rect">
                <a:avLst/>
              </a:prstGeom>
            </p:spPr>
          </p:pic>
          <p:pic>
            <p:nvPicPr>
              <p:cNvPr id="34" name="Obrázek 33" descr="Obsah obrázku strom, kreslení&#10;&#10;Popis byl vytvořen automaticky">
                <a:extLst>
                  <a:ext uri="{FF2B5EF4-FFF2-40B4-BE49-F238E27FC236}">
                    <a16:creationId xmlns:a16="http://schemas.microsoft.com/office/drawing/2014/main" id="{B00DD950-21DA-440B-9E2A-8B8C982263C4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9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4369319" y="3316046"/>
                <a:ext cx="736718" cy="588852"/>
              </a:xfrm>
              <a:prstGeom prst="rect">
                <a:avLst/>
              </a:prstGeom>
            </p:spPr>
          </p:pic>
        </p:grpSp>
        <p:pic>
          <p:nvPicPr>
            <p:cNvPr id="32" name="Obrázek 31" descr="Obsah obrázku červená, auto, vlak&#10;&#10;Popis byl vytvořen automaticky">
              <a:extLst>
                <a:ext uri="{FF2B5EF4-FFF2-40B4-BE49-F238E27FC236}">
                  <a16:creationId xmlns:a16="http://schemas.microsoft.com/office/drawing/2014/main" id="{EB0EDC7B-B3C1-4C49-A4DA-82E7B57C3120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9575819" y="4092213"/>
              <a:ext cx="1412221" cy="1553444"/>
            </a:xfrm>
            <a:prstGeom prst="rect">
              <a:avLst/>
            </a:prstGeom>
          </p:spPr>
        </p:pic>
      </p:grp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BCD502AE-A234-452F-A356-2370CDE86B11}"/>
              </a:ext>
            </a:extLst>
          </p:cNvPr>
          <p:cNvSpPr txBox="1"/>
          <p:nvPr/>
        </p:nvSpPr>
        <p:spPr>
          <a:xfrm>
            <a:off x="346354" y="3366553"/>
            <a:ext cx="81317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Lucka zavolala has    </a:t>
            </a:r>
            <a:r>
              <a:rPr lang="cs-CZ" sz="2400" dirty="0" err="1"/>
              <a:t>če</a:t>
            </a:r>
            <a:r>
              <a:rPr lang="cs-CZ" sz="2400" dirty="0"/>
              <a:t>, aby uhas     </a:t>
            </a:r>
            <a:r>
              <a:rPr lang="cs-CZ" sz="2400" dirty="0" err="1"/>
              <a:t>ili</a:t>
            </a:r>
            <a:r>
              <a:rPr lang="cs-CZ" sz="2400" dirty="0"/>
              <a:t> požár v bytě na s     </a:t>
            </a:r>
            <a:r>
              <a:rPr lang="cs-CZ" sz="2400" dirty="0" err="1"/>
              <a:t>dlišti</a:t>
            </a:r>
            <a:r>
              <a:rPr lang="cs-CZ" sz="2400" dirty="0"/>
              <a:t>.</a:t>
            </a:r>
          </a:p>
        </p:txBody>
      </p:sp>
      <p:sp>
        <p:nvSpPr>
          <p:cNvPr id="40" name="Obdélník 39">
            <a:extLst>
              <a:ext uri="{FF2B5EF4-FFF2-40B4-BE49-F238E27FC236}">
                <a16:creationId xmlns:a16="http://schemas.microsoft.com/office/drawing/2014/main" id="{96B21596-65CE-43D3-A55F-0EAD455E6EEB}"/>
              </a:ext>
            </a:extLst>
          </p:cNvPr>
          <p:cNvSpPr/>
          <p:nvPr/>
        </p:nvSpPr>
        <p:spPr>
          <a:xfrm>
            <a:off x="7185633" y="3287953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>
            <a:extLst>
              <a:ext uri="{FF2B5EF4-FFF2-40B4-BE49-F238E27FC236}">
                <a16:creationId xmlns:a16="http://schemas.microsoft.com/office/drawing/2014/main" id="{914EC69C-F94D-4FCF-9712-1F443866CC0D}"/>
              </a:ext>
            </a:extLst>
          </p:cNvPr>
          <p:cNvSpPr/>
          <p:nvPr/>
        </p:nvSpPr>
        <p:spPr>
          <a:xfrm>
            <a:off x="4490072" y="3351791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>
            <a:extLst>
              <a:ext uri="{FF2B5EF4-FFF2-40B4-BE49-F238E27FC236}">
                <a16:creationId xmlns:a16="http://schemas.microsoft.com/office/drawing/2014/main" id="{E17DD83C-1E24-4184-AB38-36D950259EE0}"/>
              </a:ext>
            </a:extLst>
          </p:cNvPr>
          <p:cNvSpPr/>
          <p:nvPr/>
        </p:nvSpPr>
        <p:spPr>
          <a:xfrm>
            <a:off x="2667345" y="3380111"/>
            <a:ext cx="28575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>
            <a:extLst>
              <a:ext uri="{FF2B5EF4-FFF2-40B4-BE49-F238E27FC236}">
                <a16:creationId xmlns:a16="http://schemas.microsoft.com/office/drawing/2014/main" id="{7FCC26A6-B7C1-4BAB-A9CB-0C86F7556850}"/>
              </a:ext>
            </a:extLst>
          </p:cNvPr>
          <p:cNvSpPr txBox="1"/>
          <p:nvPr/>
        </p:nvSpPr>
        <p:spPr>
          <a:xfrm>
            <a:off x="2682621" y="3366553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61" name="Rukopis 60">
                <a:extLst>
                  <a:ext uri="{FF2B5EF4-FFF2-40B4-BE49-F238E27FC236}">
                    <a16:creationId xmlns:a16="http://schemas.microsoft.com/office/drawing/2014/main" id="{BAA14BB2-924D-42C7-93C7-7B2CF84944FE}"/>
                  </a:ext>
                </a:extLst>
              </p14:cNvPr>
              <p14:cNvContentPartPr/>
              <p14:nvPr/>
            </p14:nvContentPartPr>
            <p14:xfrm>
              <a:off x="1054295" y="4494157"/>
              <a:ext cx="360" cy="360"/>
            </p14:xfrm>
          </p:contentPart>
        </mc:Choice>
        <mc:Fallback xmlns="">
          <p:pic>
            <p:nvPicPr>
              <p:cNvPr id="61" name="Rukopis 60">
                <a:extLst>
                  <a:ext uri="{FF2B5EF4-FFF2-40B4-BE49-F238E27FC236}">
                    <a16:creationId xmlns:a16="http://schemas.microsoft.com/office/drawing/2014/main" id="{BAA14BB2-924D-42C7-93C7-7B2CF84944FE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036655" y="4476157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62" name="TextovéPole 61">
            <a:extLst>
              <a:ext uri="{FF2B5EF4-FFF2-40B4-BE49-F238E27FC236}">
                <a16:creationId xmlns:a16="http://schemas.microsoft.com/office/drawing/2014/main" id="{340850A7-29F4-43D1-9DA7-AA9CEDE84B56}"/>
              </a:ext>
            </a:extLst>
          </p:cNvPr>
          <p:cNvSpPr txBox="1"/>
          <p:nvPr/>
        </p:nvSpPr>
        <p:spPr>
          <a:xfrm>
            <a:off x="145240" y="4165102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63" name="TextovéPole 62">
            <a:extLst>
              <a:ext uri="{FF2B5EF4-FFF2-40B4-BE49-F238E27FC236}">
                <a16:creationId xmlns:a16="http://schemas.microsoft.com/office/drawing/2014/main" id="{290508A6-903B-496E-BB12-69B1AA874FA0}"/>
              </a:ext>
            </a:extLst>
          </p:cNvPr>
          <p:cNvSpPr txBox="1"/>
          <p:nvPr/>
        </p:nvSpPr>
        <p:spPr>
          <a:xfrm>
            <a:off x="1090326" y="418508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64" name="TextovéPole 63">
            <a:extLst>
              <a:ext uri="{FF2B5EF4-FFF2-40B4-BE49-F238E27FC236}">
                <a16:creationId xmlns:a16="http://schemas.microsoft.com/office/drawing/2014/main" id="{9B96C97B-F1FA-4F40-9160-6F36C182F820}"/>
              </a:ext>
            </a:extLst>
          </p:cNvPr>
          <p:cNvSpPr txBox="1"/>
          <p:nvPr/>
        </p:nvSpPr>
        <p:spPr>
          <a:xfrm>
            <a:off x="1507287" y="418508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65" name="Obrázek 64" descr="Obsah obrázku kreslení&#10;&#10;Popis byl vytvořen automaticky">
            <a:extLst>
              <a:ext uri="{FF2B5EF4-FFF2-40B4-BE49-F238E27FC236}">
                <a16:creationId xmlns:a16="http://schemas.microsoft.com/office/drawing/2014/main" id="{582F81E2-74D3-490B-B807-838EA3C7433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008" y="3879965"/>
            <a:ext cx="1404709" cy="1071901"/>
          </a:xfrm>
          <a:prstGeom prst="rect">
            <a:avLst/>
          </a:prstGeom>
        </p:spPr>
      </p:pic>
      <p:sp>
        <p:nvSpPr>
          <p:cNvPr id="66" name="TextovéPole 65">
            <a:extLst>
              <a:ext uri="{FF2B5EF4-FFF2-40B4-BE49-F238E27FC236}">
                <a16:creationId xmlns:a16="http://schemas.microsoft.com/office/drawing/2014/main" id="{C9D08973-E20E-47A2-80D9-A1CCC7E59716}"/>
              </a:ext>
            </a:extLst>
          </p:cNvPr>
          <p:cNvSpPr txBox="1"/>
          <p:nvPr/>
        </p:nvSpPr>
        <p:spPr>
          <a:xfrm>
            <a:off x="490135" y="418508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67" name="Rukopis 66">
                <a:extLst>
                  <a:ext uri="{FF2B5EF4-FFF2-40B4-BE49-F238E27FC236}">
                    <a16:creationId xmlns:a16="http://schemas.microsoft.com/office/drawing/2014/main" id="{7F48A76D-FAF2-441B-8363-61C7C9AF9259}"/>
                  </a:ext>
                </a:extLst>
              </p14:cNvPr>
              <p14:cNvContentPartPr/>
              <p14:nvPr/>
            </p14:nvContentPartPr>
            <p14:xfrm>
              <a:off x="4273309" y="4531859"/>
              <a:ext cx="360" cy="360"/>
            </p14:xfrm>
          </p:contentPart>
        </mc:Choice>
        <mc:Fallback xmlns="">
          <p:pic>
            <p:nvPicPr>
              <p:cNvPr id="67" name="Rukopis 66">
                <a:extLst>
                  <a:ext uri="{FF2B5EF4-FFF2-40B4-BE49-F238E27FC236}">
                    <a16:creationId xmlns:a16="http://schemas.microsoft.com/office/drawing/2014/main" id="{7F48A76D-FAF2-441B-8363-61C7C9AF9259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4255669" y="4513859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68" name="TextovéPole 67">
            <a:extLst>
              <a:ext uri="{FF2B5EF4-FFF2-40B4-BE49-F238E27FC236}">
                <a16:creationId xmlns:a16="http://schemas.microsoft.com/office/drawing/2014/main" id="{83818C3C-ABEE-4129-A855-1A56A91886CB}"/>
              </a:ext>
            </a:extLst>
          </p:cNvPr>
          <p:cNvSpPr txBox="1"/>
          <p:nvPr/>
        </p:nvSpPr>
        <p:spPr>
          <a:xfrm>
            <a:off x="3364254" y="4202804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69" name="TextovéPole 68">
            <a:extLst>
              <a:ext uri="{FF2B5EF4-FFF2-40B4-BE49-F238E27FC236}">
                <a16:creationId xmlns:a16="http://schemas.microsoft.com/office/drawing/2014/main" id="{1B90ABB6-E31C-48EB-97A8-A1B923F68964}"/>
              </a:ext>
            </a:extLst>
          </p:cNvPr>
          <p:cNvSpPr txBox="1"/>
          <p:nvPr/>
        </p:nvSpPr>
        <p:spPr>
          <a:xfrm>
            <a:off x="4428002" y="4240819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70" name="TextovéPole 69">
            <a:extLst>
              <a:ext uri="{FF2B5EF4-FFF2-40B4-BE49-F238E27FC236}">
                <a16:creationId xmlns:a16="http://schemas.microsoft.com/office/drawing/2014/main" id="{AE14107A-72A4-4528-9ACF-0460BA24D249}"/>
              </a:ext>
            </a:extLst>
          </p:cNvPr>
          <p:cNvSpPr txBox="1"/>
          <p:nvPr/>
        </p:nvSpPr>
        <p:spPr>
          <a:xfrm>
            <a:off x="4726301" y="4222788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71" name="Obrázek 70" descr="Obsah obrázku kreslení&#10;&#10;Popis byl vytvořen automaticky">
            <a:extLst>
              <a:ext uri="{FF2B5EF4-FFF2-40B4-BE49-F238E27FC236}">
                <a16:creationId xmlns:a16="http://schemas.microsoft.com/office/drawing/2014/main" id="{E46F4198-F36C-4CAD-8BBD-C4F75E08EDE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6022" y="3917667"/>
            <a:ext cx="1404709" cy="1071901"/>
          </a:xfrm>
          <a:prstGeom prst="rect">
            <a:avLst/>
          </a:prstGeom>
        </p:spPr>
      </p:pic>
      <p:sp>
        <p:nvSpPr>
          <p:cNvPr id="72" name="TextovéPole 71">
            <a:extLst>
              <a:ext uri="{FF2B5EF4-FFF2-40B4-BE49-F238E27FC236}">
                <a16:creationId xmlns:a16="http://schemas.microsoft.com/office/drawing/2014/main" id="{72FDBAFF-CB9B-46C2-8CDF-7E52BB1C7100}"/>
              </a:ext>
            </a:extLst>
          </p:cNvPr>
          <p:cNvSpPr txBox="1"/>
          <p:nvPr/>
        </p:nvSpPr>
        <p:spPr>
          <a:xfrm>
            <a:off x="3709149" y="4222787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3" name="Rukopis 72">
                <a:extLst>
                  <a:ext uri="{FF2B5EF4-FFF2-40B4-BE49-F238E27FC236}">
                    <a16:creationId xmlns:a16="http://schemas.microsoft.com/office/drawing/2014/main" id="{1D606159-BE0D-4946-A06F-45A8DDFB63C8}"/>
                  </a:ext>
                </a:extLst>
              </p14:cNvPr>
              <p14:cNvContentPartPr/>
              <p14:nvPr/>
            </p14:nvContentPartPr>
            <p14:xfrm>
              <a:off x="7492323" y="4566257"/>
              <a:ext cx="360" cy="360"/>
            </p14:xfrm>
          </p:contentPart>
        </mc:Choice>
        <mc:Fallback xmlns="">
          <p:pic>
            <p:nvPicPr>
              <p:cNvPr id="73" name="Rukopis 72">
                <a:extLst>
                  <a:ext uri="{FF2B5EF4-FFF2-40B4-BE49-F238E27FC236}">
                    <a16:creationId xmlns:a16="http://schemas.microsoft.com/office/drawing/2014/main" id="{1D606159-BE0D-4946-A06F-45A8DDFB63C8}"/>
                  </a:ext>
                </a:extLst>
              </p:cNvPr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7474683" y="4548257"/>
                <a:ext cx="36000" cy="36000"/>
              </a:xfrm>
              <a:prstGeom prst="rect">
                <a:avLst/>
              </a:prstGeom>
            </p:spPr>
          </p:pic>
        </mc:Fallback>
      </mc:AlternateContent>
      <p:sp>
        <p:nvSpPr>
          <p:cNvPr id="74" name="TextovéPole 73">
            <a:extLst>
              <a:ext uri="{FF2B5EF4-FFF2-40B4-BE49-F238E27FC236}">
                <a16:creationId xmlns:a16="http://schemas.microsoft.com/office/drawing/2014/main" id="{B6EF5E21-9748-43E1-B0C0-9122D917EBAF}"/>
              </a:ext>
            </a:extLst>
          </p:cNvPr>
          <p:cNvSpPr txBox="1"/>
          <p:nvPr/>
        </p:nvSpPr>
        <p:spPr>
          <a:xfrm>
            <a:off x="6583268" y="4237202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y</a:t>
            </a:r>
          </a:p>
        </p:txBody>
      </p:sp>
      <p:sp>
        <p:nvSpPr>
          <p:cNvPr id="75" name="TextovéPole 74">
            <a:extLst>
              <a:ext uri="{FF2B5EF4-FFF2-40B4-BE49-F238E27FC236}">
                <a16:creationId xmlns:a16="http://schemas.microsoft.com/office/drawing/2014/main" id="{5EC86F05-B292-44EC-A091-0CBA882D997B}"/>
              </a:ext>
            </a:extLst>
          </p:cNvPr>
          <p:cNvSpPr txBox="1"/>
          <p:nvPr/>
        </p:nvSpPr>
        <p:spPr>
          <a:xfrm>
            <a:off x="7647016" y="4275217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76" name="TextovéPole 75">
            <a:extLst>
              <a:ext uri="{FF2B5EF4-FFF2-40B4-BE49-F238E27FC236}">
                <a16:creationId xmlns:a16="http://schemas.microsoft.com/office/drawing/2014/main" id="{945B2452-DE2A-49A2-BB8D-DB6FF95D703C}"/>
              </a:ext>
            </a:extLst>
          </p:cNvPr>
          <p:cNvSpPr txBox="1"/>
          <p:nvPr/>
        </p:nvSpPr>
        <p:spPr>
          <a:xfrm>
            <a:off x="7945315" y="4257186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pic>
        <p:nvPicPr>
          <p:cNvPr id="77" name="Obrázek 76" descr="Obsah obrázku kreslení&#10;&#10;Popis byl vytvořen automaticky">
            <a:extLst>
              <a:ext uri="{FF2B5EF4-FFF2-40B4-BE49-F238E27FC236}">
                <a16:creationId xmlns:a16="http://schemas.microsoft.com/office/drawing/2014/main" id="{49C35A86-5988-4378-809A-DD44AFCDC2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5036" y="3952065"/>
            <a:ext cx="1404709" cy="1071901"/>
          </a:xfrm>
          <a:prstGeom prst="rect">
            <a:avLst/>
          </a:prstGeom>
        </p:spPr>
      </p:pic>
      <p:sp>
        <p:nvSpPr>
          <p:cNvPr id="78" name="TextovéPole 77">
            <a:extLst>
              <a:ext uri="{FF2B5EF4-FFF2-40B4-BE49-F238E27FC236}">
                <a16:creationId xmlns:a16="http://schemas.microsoft.com/office/drawing/2014/main" id="{B74B79AA-8B0D-4D66-82AB-4F694C04CCDA}"/>
              </a:ext>
            </a:extLst>
          </p:cNvPr>
          <p:cNvSpPr txBox="1"/>
          <p:nvPr/>
        </p:nvSpPr>
        <p:spPr>
          <a:xfrm>
            <a:off x="6928163" y="4257185"/>
            <a:ext cx="324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ý</a:t>
            </a:r>
          </a:p>
        </p:txBody>
      </p:sp>
      <p:sp>
        <p:nvSpPr>
          <p:cNvPr id="79" name="TextovéPole 78">
            <a:extLst>
              <a:ext uri="{FF2B5EF4-FFF2-40B4-BE49-F238E27FC236}">
                <a16:creationId xmlns:a16="http://schemas.microsoft.com/office/drawing/2014/main" id="{0BE73E4D-BF4C-4DF5-9FC9-9408C39F5BE6}"/>
              </a:ext>
            </a:extLst>
          </p:cNvPr>
          <p:cNvSpPr txBox="1"/>
          <p:nvPr/>
        </p:nvSpPr>
        <p:spPr>
          <a:xfrm>
            <a:off x="4473673" y="3366553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  <p:sp>
        <p:nvSpPr>
          <p:cNvPr id="80" name="TextovéPole 79">
            <a:extLst>
              <a:ext uri="{FF2B5EF4-FFF2-40B4-BE49-F238E27FC236}">
                <a16:creationId xmlns:a16="http://schemas.microsoft.com/office/drawing/2014/main" id="{B134DC6B-4D27-4976-A920-528AF877A25A}"/>
              </a:ext>
            </a:extLst>
          </p:cNvPr>
          <p:cNvSpPr txBox="1"/>
          <p:nvPr/>
        </p:nvSpPr>
        <p:spPr>
          <a:xfrm>
            <a:off x="7207933" y="3366553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í</a:t>
            </a:r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1D6FFADF-F68C-4E5D-B2B4-5E883DEB604C}"/>
              </a:ext>
            </a:extLst>
          </p:cNvPr>
          <p:cNvSpPr txBox="1"/>
          <p:nvPr/>
        </p:nvSpPr>
        <p:spPr>
          <a:xfrm>
            <a:off x="6162485" y="793132"/>
            <a:ext cx="2551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191419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"/>
                            </p:stCondLst>
                            <p:childTnLst>
                              <p:par>
                                <p:cTn id="6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8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1" fill="hold">
                            <p:stCondLst>
                              <p:cond delay="500"/>
                            </p:stCondLst>
                            <p:childTnLst>
                              <p:par>
                                <p:cTn id="9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09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5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1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18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9" fill="hold">
                      <p:stCondLst>
                        <p:cond delay="0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"/>
                            </p:stCondLst>
                            <p:childTnLst>
                              <p:par>
                                <p:cTn id="1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500"/>
                            </p:stCondLst>
                            <p:childTnLst>
                              <p:par>
                                <p:cTn id="1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3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45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6" fill="hold">
                      <p:stCondLst>
                        <p:cond delay="0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9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50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5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8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"/>
                            </p:stCondLst>
                            <p:childTnLst>
                              <p:par>
                                <p:cTn id="16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00"/>
                            </p:stCondLst>
                            <p:childTnLst>
                              <p:par>
                                <p:cTn id="16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6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8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3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84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5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186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7" fill="hold">
                      <p:stCondLst>
                        <p:cond delay="0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2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7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8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9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500"/>
                            </p:stCondLst>
                            <p:childTnLst>
                              <p:par>
                                <p:cTn id="20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3" fill="hold">
                            <p:stCondLst>
                              <p:cond delay="500"/>
                            </p:stCondLst>
                            <p:childTnLst>
                              <p:par>
                                <p:cTn id="20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</p:childTnLst>
        </p:cTn>
      </p:par>
    </p:tnLst>
    <p:bldLst>
      <p:bldP spid="27" grpId="0"/>
      <p:bldP spid="28" grpId="0"/>
      <p:bldP spid="60" grpId="0"/>
      <p:bldP spid="79" grpId="0"/>
      <p:bldP spid="80" grpId="0"/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270F6594-322A-41DA-AACA-282D401ED184}"/>
              </a:ext>
            </a:extLst>
          </p:cNvPr>
          <p:cNvSpPr/>
          <p:nvPr/>
        </p:nvSpPr>
        <p:spPr>
          <a:xfrm>
            <a:off x="3377977" y="1701284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http://www.clker.com/clipart-10213.html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9E20AA81-1101-4236-A92C-E30BC1D6C944}"/>
              </a:ext>
            </a:extLst>
          </p:cNvPr>
          <p:cNvSpPr/>
          <p:nvPr/>
        </p:nvSpPr>
        <p:spPr>
          <a:xfrm>
            <a:off x="3377977" y="2070616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http://www.clker.com/clipart-9974.html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EB553926-B1D0-450D-BA70-A272B8EBDAD1}"/>
              </a:ext>
            </a:extLst>
          </p:cNvPr>
          <p:cNvSpPr/>
          <p:nvPr/>
        </p:nvSpPr>
        <p:spPr>
          <a:xfrm>
            <a:off x="3377977" y="2439948"/>
            <a:ext cx="47189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http://www.clker.com/clipart-sunflower-16.html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CB19DCBC-7FF8-4F9F-B692-012BEDB7E791}"/>
              </a:ext>
            </a:extLst>
          </p:cNvPr>
          <p:cNvSpPr/>
          <p:nvPr/>
        </p:nvSpPr>
        <p:spPr>
          <a:xfrm>
            <a:off x="3377977" y="2809280"/>
            <a:ext cx="42852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http://www.clker.com/clipart-dry-mud.html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4DA1FDEB-B7AE-47B4-B5E3-688F14831EF8}"/>
              </a:ext>
            </a:extLst>
          </p:cNvPr>
          <p:cNvSpPr/>
          <p:nvPr/>
        </p:nvSpPr>
        <p:spPr>
          <a:xfrm>
            <a:off x="3377977" y="3178612"/>
            <a:ext cx="4181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http://www.clker.com/clipart-272943.html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D2DB8D4-AD37-49B5-B4F0-D35405680B91}"/>
              </a:ext>
            </a:extLst>
          </p:cNvPr>
          <p:cNvSpPr/>
          <p:nvPr/>
        </p:nvSpPr>
        <p:spPr>
          <a:xfrm>
            <a:off x="3377977" y="3547944"/>
            <a:ext cx="41414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http://www.clker.com/clipart-grass-2.html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19F1A9C4-B49A-4F60-840D-562C4405F097}"/>
              </a:ext>
            </a:extLst>
          </p:cNvPr>
          <p:cNvSpPr/>
          <p:nvPr/>
        </p:nvSpPr>
        <p:spPr>
          <a:xfrm>
            <a:off x="3377976" y="3963442"/>
            <a:ext cx="741494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8"/>
              </a:rPr>
              <a:t>http://www.clker.com/clipart-spring-sun-trees-clouds-blue-sky.html</a:t>
            </a:r>
            <a:endParaRPr lang="cs-CZ" dirty="0"/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8F58B615-CEEC-4E93-8928-16C2181D7785}"/>
              </a:ext>
            </a:extLst>
          </p:cNvPr>
          <p:cNvSpPr txBox="1"/>
          <p:nvPr/>
        </p:nvSpPr>
        <p:spPr>
          <a:xfrm>
            <a:off x="3377976" y="1054953"/>
            <a:ext cx="61196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[cit.2019-11-20].Dostupné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4299DFF8-C6C0-4EC6-A170-8F82CE8E0C1E}"/>
              </a:ext>
            </a:extLst>
          </p:cNvPr>
          <p:cNvSpPr txBox="1"/>
          <p:nvPr/>
        </p:nvSpPr>
        <p:spPr>
          <a:xfrm>
            <a:off x="3129110" y="43839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0C2637C6-BF52-4ED7-908C-93DF686B3427}"/>
              </a:ext>
            </a:extLst>
          </p:cNvPr>
          <p:cNvSpPr txBox="1"/>
          <p:nvPr/>
        </p:nvSpPr>
        <p:spPr>
          <a:xfrm>
            <a:off x="3129110" y="394367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D5758CD5-540C-42CE-A1A0-0D80DE9353E6}"/>
              </a:ext>
            </a:extLst>
          </p:cNvPr>
          <p:cNvSpPr txBox="1"/>
          <p:nvPr/>
        </p:nvSpPr>
        <p:spPr>
          <a:xfrm>
            <a:off x="3116038" y="357601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A274513-DA06-4E35-9631-1B0205974B06}"/>
              </a:ext>
            </a:extLst>
          </p:cNvPr>
          <p:cNvSpPr txBox="1"/>
          <p:nvPr/>
        </p:nvSpPr>
        <p:spPr>
          <a:xfrm>
            <a:off x="3142182" y="32066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08913B6E-512F-4DE0-8D92-F2935A0505BB}"/>
              </a:ext>
            </a:extLst>
          </p:cNvPr>
          <p:cNvSpPr txBox="1"/>
          <p:nvPr/>
        </p:nvSpPr>
        <p:spPr>
          <a:xfrm>
            <a:off x="3151707" y="281925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08CBA760-CB16-479A-B4E6-CDAC87BA7425}"/>
              </a:ext>
            </a:extLst>
          </p:cNvPr>
          <p:cNvSpPr txBox="1"/>
          <p:nvPr/>
        </p:nvSpPr>
        <p:spPr>
          <a:xfrm>
            <a:off x="3151663" y="241373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73ACB40F-E874-4DDC-9DEC-7BFB7FD3ADCF}"/>
              </a:ext>
            </a:extLst>
          </p:cNvPr>
          <p:cNvSpPr txBox="1"/>
          <p:nvPr/>
        </p:nvSpPr>
        <p:spPr>
          <a:xfrm>
            <a:off x="3142182" y="203835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445C3450-6AB5-41A8-840F-185F70C15203}"/>
              </a:ext>
            </a:extLst>
          </p:cNvPr>
          <p:cNvSpPr txBox="1"/>
          <p:nvPr/>
        </p:nvSpPr>
        <p:spPr>
          <a:xfrm>
            <a:off x="3151663" y="17151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4F4519BF-D0B9-4031-83D5-6B58EF741D23}"/>
              </a:ext>
            </a:extLst>
          </p:cNvPr>
          <p:cNvSpPr txBox="1"/>
          <p:nvPr/>
        </p:nvSpPr>
        <p:spPr>
          <a:xfrm>
            <a:off x="7608227" y="43839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640C8093-8035-476C-81B7-F0498DA1D87F}"/>
              </a:ext>
            </a:extLst>
          </p:cNvPr>
          <p:cNvSpPr txBox="1"/>
          <p:nvPr/>
        </p:nvSpPr>
        <p:spPr>
          <a:xfrm>
            <a:off x="9764300" y="398153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9E33C729-6AA1-408E-ACBF-CF4A4274D466}"/>
              </a:ext>
            </a:extLst>
          </p:cNvPr>
          <p:cNvSpPr txBox="1"/>
          <p:nvPr/>
        </p:nvSpPr>
        <p:spPr>
          <a:xfrm>
            <a:off x="7415126" y="354794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F0926A4A-E88A-48D3-B78B-13F3F2C93F38}"/>
              </a:ext>
            </a:extLst>
          </p:cNvPr>
          <p:cNvSpPr txBox="1"/>
          <p:nvPr/>
        </p:nvSpPr>
        <p:spPr>
          <a:xfrm>
            <a:off x="7441270" y="316873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D83A936F-E41F-429C-9F27-3FE2F2A1FF9A}"/>
              </a:ext>
            </a:extLst>
          </p:cNvPr>
          <p:cNvSpPr txBox="1"/>
          <p:nvPr/>
        </p:nvSpPr>
        <p:spPr>
          <a:xfrm>
            <a:off x="7519432" y="280928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F9E803B7-8E14-4BFC-B57F-E123D3AF9EF3}"/>
              </a:ext>
            </a:extLst>
          </p:cNvPr>
          <p:cNvSpPr txBox="1"/>
          <p:nvPr/>
        </p:nvSpPr>
        <p:spPr>
          <a:xfrm>
            <a:off x="7946920" y="241610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244EC18F-54E8-47AD-9036-5BCB2EAB183D}"/>
              </a:ext>
            </a:extLst>
          </p:cNvPr>
          <p:cNvSpPr txBox="1"/>
          <p:nvPr/>
        </p:nvSpPr>
        <p:spPr>
          <a:xfrm>
            <a:off x="7225391" y="205751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AA86350B-51BC-480D-9D4A-582783EF3741}"/>
              </a:ext>
            </a:extLst>
          </p:cNvPr>
          <p:cNvSpPr txBox="1"/>
          <p:nvPr/>
        </p:nvSpPr>
        <p:spPr>
          <a:xfrm>
            <a:off x="7292427" y="167820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Obdélník 27">
            <a:extLst>
              <a:ext uri="{FF2B5EF4-FFF2-40B4-BE49-F238E27FC236}">
                <a16:creationId xmlns:a16="http://schemas.microsoft.com/office/drawing/2014/main" id="{E8D687C8-AE68-4210-A9BD-2940E6F8850C}"/>
              </a:ext>
            </a:extLst>
          </p:cNvPr>
          <p:cNvSpPr/>
          <p:nvPr/>
        </p:nvSpPr>
        <p:spPr>
          <a:xfrm>
            <a:off x="3416120" y="4398975"/>
            <a:ext cx="43089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http://www.clker.com/clipart-horse-55.html</a:t>
            </a:r>
            <a:endParaRPr lang="cs-CZ" dirty="0"/>
          </a:p>
        </p:txBody>
      </p:sp>
      <p:sp>
        <p:nvSpPr>
          <p:cNvPr id="29" name="Obdélník 28">
            <a:extLst>
              <a:ext uri="{FF2B5EF4-FFF2-40B4-BE49-F238E27FC236}">
                <a16:creationId xmlns:a16="http://schemas.microsoft.com/office/drawing/2014/main" id="{395C00C2-E14D-4CB1-8DA6-32CF658E5E1C}"/>
              </a:ext>
            </a:extLst>
          </p:cNvPr>
          <p:cNvSpPr/>
          <p:nvPr/>
        </p:nvSpPr>
        <p:spPr>
          <a:xfrm>
            <a:off x="3377977" y="486056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http://www.clker.com/clipart-29823.html</a:t>
            </a:r>
            <a:endParaRPr lang="cs-CZ" dirty="0"/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ED192A00-9D31-4498-84C4-2BB947BD8031}"/>
              </a:ext>
            </a:extLst>
          </p:cNvPr>
          <p:cNvSpPr txBox="1"/>
          <p:nvPr/>
        </p:nvSpPr>
        <p:spPr>
          <a:xfrm>
            <a:off x="3129110" y="48247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271426DD-0D8F-4935-BA80-626D4363AD91}"/>
              </a:ext>
            </a:extLst>
          </p:cNvPr>
          <p:cNvSpPr txBox="1"/>
          <p:nvPr/>
        </p:nvSpPr>
        <p:spPr>
          <a:xfrm>
            <a:off x="7342505" y="483450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7743731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>
            <a:extLst>
              <a:ext uri="{FF2B5EF4-FFF2-40B4-BE49-F238E27FC236}">
                <a16:creationId xmlns:a16="http://schemas.microsoft.com/office/drawing/2014/main" id="{1440FCE6-8A7E-47C8-AC31-2B343A70DC12}"/>
              </a:ext>
            </a:extLst>
          </p:cNvPr>
          <p:cNvSpPr/>
          <p:nvPr/>
        </p:nvSpPr>
        <p:spPr>
          <a:xfrm>
            <a:off x="2042867" y="697654"/>
            <a:ext cx="106230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https://www.dreamstime.com/royalty-free-stock-photography-ok-emoticon-image13969327?gclid=EAIaIQobChMIktTS0_f65QIVlArgCh0uDgWVEAEYASABEgJ_ePD_BwE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0EF308D0-BD92-46E3-94C3-129768643FBE}"/>
              </a:ext>
            </a:extLst>
          </p:cNvPr>
          <p:cNvSpPr/>
          <p:nvPr/>
        </p:nvSpPr>
        <p:spPr>
          <a:xfrm>
            <a:off x="2042867" y="1806059"/>
            <a:ext cx="46710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3"/>
              </a:rPr>
              <a:t>http://www.clker.com/clipart-pedestrian-4.html</a:t>
            </a:r>
            <a:endParaRPr lang="cs-CZ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FE725A61-9F2F-40BA-BF1D-2B0ADD9BF142}"/>
              </a:ext>
            </a:extLst>
          </p:cNvPr>
          <p:cNvSpPr/>
          <p:nvPr/>
        </p:nvSpPr>
        <p:spPr>
          <a:xfrm>
            <a:off x="2026588" y="2268133"/>
            <a:ext cx="48386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4"/>
              </a:rPr>
              <a:t>http://www.clker.com/clipart-analog-clock-2.html</a:t>
            </a:r>
            <a:endParaRPr lang="cs-CZ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673CCCDC-2F5D-48FC-A9BD-6C0890046761}"/>
              </a:ext>
            </a:extLst>
          </p:cNvPr>
          <p:cNvSpPr/>
          <p:nvPr/>
        </p:nvSpPr>
        <p:spPr>
          <a:xfrm>
            <a:off x="2026588" y="2682121"/>
            <a:ext cx="394742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http://www.clker.com/clipart-2046.html</a:t>
            </a:r>
            <a:endParaRPr lang="cs-CZ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92865005-71CE-441E-994D-CE4CE2875F96}"/>
              </a:ext>
            </a:extLst>
          </p:cNvPr>
          <p:cNvSpPr/>
          <p:nvPr/>
        </p:nvSpPr>
        <p:spPr>
          <a:xfrm>
            <a:off x="2066491" y="1417140"/>
            <a:ext cx="4340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http://www.clker.com/clipart-lime-tree.html</a:t>
            </a:r>
            <a:endParaRPr lang="cs-CZ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DB62C998-B34A-41B9-83D0-0C475BFCCB8E}"/>
              </a:ext>
            </a:extLst>
          </p:cNvPr>
          <p:cNvSpPr/>
          <p:nvPr/>
        </p:nvSpPr>
        <p:spPr>
          <a:xfrm>
            <a:off x="2026587" y="3160692"/>
            <a:ext cx="434035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6"/>
              </a:rPr>
              <a:t>http://www.clker.com/clipart-lime-tree.html</a:t>
            </a:r>
            <a:endParaRPr lang="cs-CZ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473ACC70-33A9-4C7A-BECE-995984A01575}"/>
              </a:ext>
            </a:extLst>
          </p:cNvPr>
          <p:cNvSpPr/>
          <p:nvPr/>
        </p:nvSpPr>
        <p:spPr>
          <a:xfrm>
            <a:off x="1989461" y="3585146"/>
            <a:ext cx="44146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7"/>
              </a:rPr>
              <a:t>http://www.clker.com/clipart-window-3.html</a:t>
            </a:r>
            <a:endParaRPr lang="cs-CZ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2E2A1AEF-3364-4544-9CAE-4C394BE38DCE}"/>
              </a:ext>
            </a:extLst>
          </p:cNvPr>
          <p:cNvSpPr/>
          <p:nvPr/>
        </p:nvSpPr>
        <p:spPr>
          <a:xfrm>
            <a:off x="1954524" y="3974947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8"/>
              </a:rPr>
              <a:t>http://www.clker.com/clipart-11995.html</a:t>
            </a:r>
            <a:endParaRPr lang="cs-CZ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AC99B108-C7D0-4E35-ACE9-9F818805A37F}"/>
              </a:ext>
            </a:extLst>
          </p:cNvPr>
          <p:cNvSpPr/>
          <p:nvPr/>
        </p:nvSpPr>
        <p:spPr>
          <a:xfrm>
            <a:off x="1954524" y="4344279"/>
            <a:ext cx="4593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9"/>
              </a:rPr>
              <a:t>http://www.clker.com/clipart-dish-washer.html</a:t>
            </a:r>
            <a:endParaRPr lang="cs-CZ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0C970B2A-7187-4015-8B9E-6713F1B88A1B}"/>
              </a:ext>
            </a:extLst>
          </p:cNvPr>
          <p:cNvSpPr/>
          <p:nvPr/>
        </p:nvSpPr>
        <p:spPr>
          <a:xfrm>
            <a:off x="1974497" y="4713611"/>
            <a:ext cx="45533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0"/>
              </a:rPr>
              <a:t>http://www.clker.com/clipart-princess-25.html</a:t>
            </a:r>
            <a:endParaRPr lang="cs-CZ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972C2155-81CB-4466-929C-8EAD287DAD2D}"/>
              </a:ext>
            </a:extLst>
          </p:cNvPr>
          <p:cNvSpPr/>
          <p:nvPr/>
        </p:nvSpPr>
        <p:spPr>
          <a:xfrm>
            <a:off x="1974497" y="5082943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1"/>
              </a:rPr>
              <a:t>http://www.clker.com/clipart-14313.html</a:t>
            </a:r>
            <a:endParaRPr lang="cs-CZ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4C7CF520-018C-4524-A0A1-015032A9C6D0}"/>
              </a:ext>
            </a:extLst>
          </p:cNvPr>
          <p:cNvSpPr/>
          <p:nvPr/>
        </p:nvSpPr>
        <p:spPr>
          <a:xfrm>
            <a:off x="1954524" y="5452275"/>
            <a:ext cx="40644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2"/>
              </a:rPr>
              <a:t>http://www.clker.com/clipart-23657.html</a:t>
            </a:r>
            <a:endParaRPr lang="cs-CZ" dirty="0"/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4B455E63-BCC2-4D70-9791-E41A6AEEC7EC}"/>
              </a:ext>
            </a:extLst>
          </p:cNvPr>
          <p:cNvSpPr/>
          <p:nvPr/>
        </p:nvSpPr>
        <p:spPr>
          <a:xfrm>
            <a:off x="1969509" y="5866427"/>
            <a:ext cx="4534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3"/>
              </a:rPr>
              <a:t>http://www.clker.com/clipart-fire-truck-6.html</a:t>
            </a:r>
            <a:endParaRPr lang="cs-CZ" dirty="0"/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36FE568D-0B33-47DA-9AE9-C55B1C024C10}"/>
              </a:ext>
            </a:extLst>
          </p:cNvPr>
          <p:cNvSpPr/>
          <p:nvPr/>
        </p:nvSpPr>
        <p:spPr>
          <a:xfrm>
            <a:off x="1969509" y="6280579"/>
            <a:ext cx="52668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14"/>
              </a:rPr>
              <a:t>http://www.clker.com/clipart-building-with-trees.html</a:t>
            </a:r>
            <a:endParaRPr lang="cs-CZ" dirty="0"/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4A916CE7-E4DC-4BFA-9671-6F2AF1EEBD5C}"/>
              </a:ext>
            </a:extLst>
          </p:cNvPr>
          <p:cNvSpPr txBox="1"/>
          <p:nvPr/>
        </p:nvSpPr>
        <p:spPr>
          <a:xfrm>
            <a:off x="1743816" y="628994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896CD4C3-A2BE-4B5C-B475-477BE00892AE}"/>
              </a:ext>
            </a:extLst>
          </p:cNvPr>
          <p:cNvSpPr txBox="1"/>
          <p:nvPr/>
        </p:nvSpPr>
        <p:spPr>
          <a:xfrm>
            <a:off x="1743816" y="590188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265D77B5-FA21-41CB-BAA6-C03226DCA593}"/>
              </a:ext>
            </a:extLst>
          </p:cNvPr>
          <p:cNvSpPr txBox="1"/>
          <p:nvPr/>
        </p:nvSpPr>
        <p:spPr>
          <a:xfrm>
            <a:off x="1726505" y="54398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06A08629-25ED-4EBF-B091-FE9CFA96B21B}"/>
              </a:ext>
            </a:extLst>
          </p:cNvPr>
          <p:cNvSpPr txBox="1"/>
          <p:nvPr/>
        </p:nvSpPr>
        <p:spPr>
          <a:xfrm>
            <a:off x="1726505" y="508461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9AD365CC-CA0C-49F3-9C29-82D31C8616D0}"/>
              </a:ext>
            </a:extLst>
          </p:cNvPr>
          <p:cNvSpPr txBox="1"/>
          <p:nvPr/>
        </p:nvSpPr>
        <p:spPr>
          <a:xfrm>
            <a:off x="1730399" y="469295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4C94BD28-3A71-4889-AA57-6E435C161368}"/>
              </a:ext>
            </a:extLst>
          </p:cNvPr>
          <p:cNvSpPr txBox="1"/>
          <p:nvPr/>
        </p:nvSpPr>
        <p:spPr>
          <a:xfrm>
            <a:off x="1730399" y="43411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27DBAE94-015B-4151-913E-DD19C59C42A5}"/>
              </a:ext>
            </a:extLst>
          </p:cNvPr>
          <p:cNvSpPr txBox="1"/>
          <p:nvPr/>
        </p:nvSpPr>
        <p:spPr>
          <a:xfrm>
            <a:off x="1766409" y="399735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9378D01E-770B-4096-8D0E-8B8E3DC12F2D}"/>
              </a:ext>
            </a:extLst>
          </p:cNvPr>
          <p:cNvSpPr txBox="1"/>
          <p:nvPr/>
        </p:nvSpPr>
        <p:spPr>
          <a:xfrm>
            <a:off x="1784177" y="357962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413000DA-6DD4-4533-836F-B934B0B1E69E}"/>
              </a:ext>
            </a:extLst>
          </p:cNvPr>
          <p:cNvSpPr txBox="1"/>
          <p:nvPr/>
        </p:nvSpPr>
        <p:spPr>
          <a:xfrm>
            <a:off x="1813117" y="314360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CBAE3AC8-42FE-413F-A812-2F1B29F937D9}"/>
              </a:ext>
            </a:extLst>
          </p:cNvPr>
          <p:cNvSpPr txBox="1"/>
          <p:nvPr/>
        </p:nvSpPr>
        <p:spPr>
          <a:xfrm>
            <a:off x="1838614" y="26476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899317D8-AE3B-40A6-B59C-848D0377AD09}"/>
              </a:ext>
            </a:extLst>
          </p:cNvPr>
          <p:cNvSpPr txBox="1"/>
          <p:nvPr/>
        </p:nvSpPr>
        <p:spPr>
          <a:xfrm>
            <a:off x="1819468" y="228187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BF271A14-C243-4C38-90E3-C216116DD59C}"/>
              </a:ext>
            </a:extLst>
          </p:cNvPr>
          <p:cNvSpPr txBox="1"/>
          <p:nvPr/>
        </p:nvSpPr>
        <p:spPr>
          <a:xfrm>
            <a:off x="1839420" y="18218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0765BDE4-F9B4-4B5D-B29D-B412F487DE1F}"/>
              </a:ext>
            </a:extLst>
          </p:cNvPr>
          <p:cNvSpPr txBox="1"/>
          <p:nvPr/>
        </p:nvSpPr>
        <p:spPr>
          <a:xfrm>
            <a:off x="1876546" y="14209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DE983ECC-844C-49A1-B21E-FD41AB3065A6}"/>
              </a:ext>
            </a:extLst>
          </p:cNvPr>
          <p:cNvSpPr txBox="1"/>
          <p:nvPr/>
        </p:nvSpPr>
        <p:spPr>
          <a:xfrm>
            <a:off x="1876546" y="69806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A6932CBA-D171-4D3C-9A93-355BF5F6079F}"/>
              </a:ext>
            </a:extLst>
          </p:cNvPr>
          <p:cNvSpPr txBox="1"/>
          <p:nvPr/>
        </p:nvSpPr>
        <p:spPr>
          <a:xfrm>
            <a:off x="7086359" y="628994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963123E8-87BB-40B5-BE3D-1701BD44D4CC}"/>
              </a:ext>
            </a:extLst>
          </p:cNvPr>
          <p:cNvSpPr txBox="1"/>
          <p:nvPr/>
        </p:nvSpPr>
        <p:spPr>
          <a:xfrm>
            <a:off x="5924158" y="545227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1419DE34-EEB8-469C-B3E4-00691779144D}"/>
              </a:ext>
            </a:extLst>
          </p:cNvPr>
          <p:cNvSpPr txBox="1"/>
          <p:nvPr/>
        </p:nvSpPr>
        <p:spPr>
          <a:xfrm>
            <a:off x="5924158" y="510360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9" name="TextovéPole 38">
            <a:extLst>
              <a:ext uri="{FF2B5EF4-FFF2-40B4-BE49-F238E27FC236}">
                <a16:creationId xmlns:a16="http://schemas.microsoft.com/office/drawing/2014/main" id="{EDE54E46-03D4-4430-B5BD-10F92AE18B6D}"/>
              </a:ext>
            </a:extLst>
          </p:cNvPr>
          <p:cNvSpPr txBox="1"/>
          <p:nvPr/>
        </p:nvSpPr>
        <p:spPr>
          <a:xfrm>
            <a:off x="6437822" y="470739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0" name="TextovéPole 39">
            <a:extLst>
              <a:ext uri="{FF2B5EF4-FFF2-40B4-BE49-F238E27FC236}">
                <a16:creationId xmlns:a16="http://schemas.microsoft.com/office/drawing/2014/main" id="{2D79E729-B1EB-4187-A845-426FB7F40280}"/>
              </a:ext>
            </a:extLst>
          </p:cNvPr>
          <p:cNvSpPr txBox="1"/>
          <p:nvPr/>
        </p:nvSpPr>
        <p:spPr>
          <a:xfrm>
            <a:off x="6427175" y="4341177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1" name="TextovéPole 40">
            <a:extLst>
              <a:ext uri="{FF2B5EF4-FFF2-40B4-BE49-F238E27FC236}">
                <a16:creationId xmlns:a16="http://schemas.microsoft.com/office/drawing/2014/main" id="{715958FA-7AC9-45BE-8518-BEF8DF50A67F}"/>
              </a:ext>
            </a:extLst>
          </p:cNvPr>
          <p:cNvSpPr txBox="1"/>
          <p:nvPr/>
        </p:nvSpPr>
        <p:spPr>
          <a:xfrm>
            <a:off x="5888902" y="39926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2" name="TextovéPole 41">
            <a:extLst>
              <a:ext uri="{FF2B5EF4-FFF2-40B4-BE49-F238E27FC236}">
                <a16:creationId xmlns:a16="http://schemas.microsoft.com/office/drawing/2014/main" id="{708C96B4-E79D-42C9-A66D-2BDC6F1F6431}"/>
              </a:ext>
            </a:extLst>
          </p:cNvPr>
          <p:cNvSpPr txBox="1"/>
          <p:nvPr/>
        </p:nvSpPr>
        <p:spPr>
          <a:xfrm>
            <a:off x="6268484" y="356079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3" name="TextovéPole 42">
            <a:extLst>
              <a:ext uri="{FF2B5EF4-FFF2-40B4-BE49-F238E27FC236}">
                <a16:creationId xmlns:a16="http://schemas.microsoft.com/office/drawing/2014/main" id="{F70460C4-FEDB-4AD0-8172-1D60BB70398E}"/>
              </a:ext>
            </a:extLst>
          </p:cNvPr>
          <p:cNvSpPr txBox="1"/>
          <p:nvPr/>
        </p:nvSpPr>
        <p:spPr>
          <a:xfrm>
            <a:off x="6241092" y="315902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4" name="TextovéPole 43">
            <a:extLst>
              <a:ext uri="{FF2B5EF4-FFF2-40B4-BE49-F238E27FC236}">
                <a16:creationId xmlns:a16="http://schemas.microsoft.com/office/drawing/2014/main" id="{0266AB7D-7192-4B20-9D84-F7D8CC7525EB}"/>
              </a:ext>
            </a:extLst>
          </p:cNvPr>
          <p:cNvSpPr txBox="1"/>
          <p:nvPr/>
        </p:nvSpPr>
        <p:spPr>
          <a:xfrm>
            <a:off x="5826333" y="269525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5" name="TextovéPole 44">
            <a:extLst>
              <a:ext uri="{FF2B5EF4-FFF2-40B4-BE49-F238E27FC236}">
                <a16:creationId xmlns:a16="http://schemas.microsoft.com/office/drawing/2014/main" id="{BE8219A0-B01C-430C-9D4C-16BEBB190944}"/>
              </a:ext>
            </a:extLst>
          </p:cNvPr>
          <p:cNvSpPr txBox="1"/>
          <p:nvPr/>
        </p:nvSpPr>
        <p:spPr>
          <a:xfrm>
            <a:off x="6717603" y="227905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6" name="TextovéPole 45">
            <a:extLst>
              <a:ext uri="{FF2B5EF4-FFF2-40B4-BE49-F238E27FC236}">
                <a16:creationId xmlns:a16="http://schemas.microsoft.com/office/drawing/2014/main" id="{40B4A255-5092-4AE7-A440-C31A4D0A6924}"/>
              </a:ext>
            </a:extLst>
          </p:cNvPr>
          <p:cNvSpPr txBox="1"/>
          <p:nvPr/>
        </p:nvSpPr>
        <p:spPr>
          <a:xfrm>
            <a:off x="6568566" y="181542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7" name="TextovéPole 46">
            <a:extLst>
              <a:ext uri="{FF2B5EF4-FFF2-40B4-BE49-F238E27FC236}">
                <a16:creationId xmlns:a16="http://schemas.microsoft.com/office/drawing/2014/main" id="{5CE6FAFD-FC25-4B35-8A7C-B7DAC3CC575B}"/>
              </a:ext>
            </a:extLst>
          </p:cNvPr>
          <p:cNvSpPr txBox="1"/>
          <p:nvPr/>
        </p:nvSpPr>
        <p:spPr>
          <a:xfrm>
            <a:off x="6255803" y="144328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8" name="TextovéPole 47">
            <a:extLst>
              <a:ext uri="{FF2B5EF4-FFF2-40B4-BE49-F238E27FC236}">
                <a16:creationId xmlns:a16="http://schemas.microsoft.com/office/drawing/2014/main" id="{114AA040-682B-4D76-BE87-E1A3A6737B8F}"/>
              </a:ext>
            </a:extLst>
          </p:cNvPr>
          <p:cNvSpPr txBox="1"/>
          <p:nvPr/>
        </p:nvSpPr>
        <p:spPr>
          <a:xfrm>
            <a:off x="10591108" y="99067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49" name="TextovéPole 48">
            <a:extLst>
              <a:ext uri="{FF2B5EF4-FFF2-40B4-BE49-F238E27FC236}">
                <a16:creationId xmlns:a16="http://schemas.microsoft.com/office/drawing/2014/main" id="{8EC2F90E-2DBC-4C4A-B6EC-864B7DDFF643}"/>
              </a:ext>
            </a:extLst>
          </p:cNvPr>
          <p:cNvSpPr txBox="1"/>
          <p:nvPr/>
        </p:nvSpPr>
        <p:spPr>
          <a:xfrm>
            <a:off x="6353786" y="588423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81960319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573</TotalTime>
  <Words>745</Words>
  <Application>Microsoft Office PowerPoint</Application>
  <PresentationFormat>Širokoúhlá obrazovka</PresentationFormat>
  <Paragraphs>278</Paragraphs>
  <Slides>14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53</cp:revision>
  <dcterms:created xsi:type="dcterms:W3CDTF">2019-11-20T09:10:53Z</dcterms:created>
  <dcterms:modified xsi:type="dcterms:W3CDTF">2020-03-17T20:49:37Z</dcterms:modified>
</cp:coreProperties>
</file>