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ink/ink1.xml" ContentType="application/inkml+xml"/>
  <Override PartName="/ppt/ink/ink2.xml" ContentType="application/inkml+xml"/>
  <Override PartName="/ppt/ink/ink3.xml" ContentType="application/inkml+xml"/>
  <Override PartName="/ppt/ink/ink4.xml" ContentType="application/inkml+xml"/>
  <Override PartName="/ppt/ink/ink5.xml" ContentType="application/inkml+xml"/>
  <Override PartName="/ppt/ink/ink6.xml" ContentType="application/inkml+xml"/>
  <Override PartName="/ppt/ink/ink7.xml" ContentType="application/inkml+xml"/>
  <Override PartName="/ppt/ink/ink8.xml" ContentType="application/inkml+xml"/>
  <Override PartName="/ppt/ink/ink9.xml" ContentType="application/inkml+xml"/>
  <Override PartName="/ppt/ink/ink10.xml" ContentType="application/inkml+xml"/>
  <Override PartName="/ppt/ink/ink11.xml" ContentType="application/inkml+xml"/>
  <Override PartName="/ppt/ink/ink12.xml" ContentType="application/inkml+xml"/>
  <Override PartName="/ppt/ink/ink13.xml" ContentType="application/inkml+xml"/>
  <Override PartName="/ppt/ink/ink14.xml" ContentType="application/inkml+xml"/>
  <Override PartName="/ppt/ink/ink15.xml" ContentType="application/inkml+xml"/>
  <Override PartName="/ppt/ink/ink16.xml" ContentType="application/inkml+xml"/>
  <Override PartName="/ppt/ink/ink17.xml" ContentType="application/inkml+xml"/>
  <Override PartName="/ppt/ink/ink18.xml" ContentType="application/inkml+xml"/>
  <Override PartName="/ppt/ink/ink19.xml" ContentType="application/inkml+xml"/>
  <Override PartName="/ppt/ink/ink20.xml" ContentType="application/inkml+xml"/>
  <Override PartName="/ppt/ink/ink21.xml" ContentType="application/inkml+xml"/>
  <Override PartName="/ppt/ink/ink22.xml" ContentType="application/inkml+xml"/>
  <Override PartName="/ppt/ink/ink23.xml" ContentType="application/inkml+xml"/>
  <Override PartName="/ppt/ink/ink24.xml" ContentType="application/inkml+xml"/>
  <Override PartName="/ppt/ink/ink25.xml" ContentType="application/inkml+xml"/>
  <Override PartName="/ppt/ink/ink26.xml" ContentType="application/inkml+xml"/>
  <Override PartName="/ppt/ink/ink27.xml" ContentType="application/inkml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63"/>
  </p:notesMasterIdLst>
  <p:sldIdLst>
    <p:sldId id="257" r:id="rId2"/>
    <p:sldId id="256" r:id="rId3"/>
    <p:sldId id="260" r:id="rId4"/>
    <p:sldId id="261" r:id="rId5"/>
    <p:sldId id="262" r:id="rId6"/>
    <p:sldId id="308" r:id="rId7"/>
    <p:sldId id="309" r:id="rId8"/>
    <p:sldId id="310" r:id="rId9"/>
    <p:sldId id="311" r:id="rId10"/>
    <p:sldId id="312" r:id="rId11"/>
    <p:sldId id="317" r:id="rId12"/>
    <p:sldId id="318" r:id="rId13"/>
    <p:sldId id="321" r:id="rId14"/>
    <p:sldId id="319" r:id="rId15"/>
    <p:sldId id="320" r:id="rId16"/>
    <p:sldId id="323" r:id="rId17"/>
    <p:sldId id="267" r:id="rId18"/>
    <p:sldId id="266" r:id="rId19"/>
    <p:sldId id="268" r:id="rId20"/>
    <p:sldId id="269" r:id="rId21"/>
    <p:sldId id="270" r:id="rId22"/>
    <p:sldId id="271" r:id="rId23"/>
    <p:sldId id="272" r:id="rId24"/>
    <p:sldId id="273" r:id="rId25"/>
    <p:sldId id="275" r:id="rId26"/>
    <p:sldId id="276" r:id="rId27"/>
    <p:sldId id="277" r:id="rId28"/>
    <p:sldId id="278" r:id="rId29"/>
    <p:sldId id="279" r:id="rId30"/>
    <p:sldId id="280" r:id="rId31"/>
    <p:sldId id="281" r:id="rId32"/>
    <p:sldId id="284" r:id="rId33"/>
    <p:sldId id="285" r:id="rId34"/>
    <p:sldId id="286" r:id="rId35"/>
    <p:sldId id="289" r:id="rId36"/>
    <p:sldId id="290" r:id="rId37"/>
    <p:sldId id="291" r:id="rId38"/>
    <p:sldId id="292" r:id="rId39"/>
    <p:sldId id="293" r:id="rId40"/>
    <p:sldId id="294" r:id="rId41"/>
    <p:sldId id="295" r:id="rId42"/>
    <p:sldId id="296" r:id="rId43"/>
    <p:sldId id="297" r:id="rId44"/>
    <p:sldId id="298" r:id="rId45"/>
    <p:sldId id="299" r:id="rId46"/>
    <p:sldId id="300" r:id="rId47"/>
    <p:sldId id="301" r:id="rId48"/>
    <p:sldId id="302" r:id="rId49"/>
    <p:sldId id="303" r:id="rId50"/>
    <p:sldId id="304" r:id="rId51"/>
    <p:sldId id="305" r:id="rId52"/>
    <p:sldId id="306" r:id="rId53"/>
    <p:sldId id="307" r:id="rId54"/>
    <p:sldId id="259" r:id="rId55"/>
    <p:sldId id="264" r:id="rId56"/>
    <p:sldId id="274" r:id="rId57"/>
    <p:sldId id="282" r:id="rId58"/>
    <p:sldId id="287" r:id="rId59"/>
    <p:sldId id="288" r:id="rId60"/>
    <p:sldId id="313" r:id="rId61"/>
    <p:sldId id="314" r:id="rId62"/>
  </p:sldIdLst>
  <p:sldSz cx="12192000" cy="6858000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C9900"/>
    <a:srgbClr val="FF00FF"/>
    <a:srgbClr val="00FFFF"/>
    <a:srgbClr val="6600CC"/>
    <a:srgbClr val="FFFF66"/>
    <a:srgbClr val="339966"/>
    <a:srgbClr val="00CCFF"/>
    <a:srgbClr val="000000"/>
    <a:srgbClr val="CC6600"/>
    <a:srgbClr val="0033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000" autoAdjust="0"/>
    <p:restoredTop sz="94660"/>
  </p:normalViewPr>
  <p:slideViewPr>
    <p:cSldViewPr snapToGrid="0">
      <p:cViewPr varScale="1">
        <p:scale>
          <a:sx n="68" d="100"/>
          <a:sy n="68" d="100"/>
        </p:scale>
        <p:origin x="816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63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61" Type="http://schemas.openxmlformats.org/officeDocument/2006/relationships/slide" Target="slides/slide60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presProps" Target="presProps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tableStyles" Target="tableStyles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/Relationships>
</file>

<file path=ppt/ink/ink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18-01-30T10:17:53.489"/>
    </inkml:context>
    <inkml:brush xml:id="br0">
      <inkml:brushProperty name="width" value="0.2" units="cm"/>
      <inkml:brushProperty name="height" value="0.2" units="cm"/>
      <inkml:brushProperty name="color" value="#E71224"/>
      <inkml:brushProperty name="ignorePressure" value="1"/>
    </inkml:brush>
  </inkml:definitions>
  <inkml:trace contextRef="#ctx0" brushRef="#br0">9 2359,'-6'0,"3"0,11 0,9 0,9-7,7-2,-2-6,-7-8,-6-6,-8-5,-4-4,-4-2,4 6,9 9,8 8,6 8,6 4,4 4,1 2,1 1,-6-7,-3-3,0 1,2 0,-6-4,0-1,-5-4,-7-8,-5-5,-6-5,5 3,-1 1,-2-2,6 5,6 0,1-2,-4-3,3-3,4 5,6 7,-3 1,2 4,2 6,-4 10,7 7,6 2,1 0,2-2,0-1,0-1,-1-2,0 0,-1-1,-7-14,-2-4,-7-6,-7-6,0-4,4 3,6-6,-3-4,2 6,3 7,4 10,2 8,3 5,1 3,1 3,0 0,7 1,2 0,0-1,-2 0,-2-1,-3 1,0-1,-9-7,-2-2,-7-7,-1 0,-3-4,0 1,4-3,-1-4,-6-5,2 3,-3 0,3 4,5-7,5 2,-3-1,2 4,2 7,3 0,3 3,2 5,1 3,7 4,3-5,0 0,-2 1,-9-5,-4 0,-1 2,-6-3,-1-7,2 0,3-2,2 2,4-2,1 3,1 5,1-2,7-5,2 2,7-3,-7-4,-11-5,-13-2,-16 3,-11 1,-11 5,-11 7,-7 7,1-2,-1-5,-2 0,-2 3,5-2,1 1,5-3,7-5,6-5,-2 2,2-1,2-2,3-4,9 5,5 14,6 9,16 6,8 3,-1 8,-1 1,1 0,0-3,1-3,-6 5,-2 6,1 1,-5 4,0-1,-5 2,2-3,-4 2,-5 4,-5 4,-4 4,4-4,8 0,6 2,8-6,-3 1,-5 2,-1-4,4-6,-4 0,-4 4,0 5,-2 4,-4 3,-4 3,-3 2,-10-7,-10-1,-10-7,-7-7,-5-7,-3-5,-1-4,-1-2,-6-1,5 6,2 10,9 8,3 0,6 4,1-3,4 0,4 4,6 4,-4 3,2 2,1 1,3 2,2 0,2 1,1-1,1 0,0 0,1 0,-1 0,0 0,1 0,-1-1,0 1,7 0,8-8,3-1,-3 0,-3 2,3-5,-1 0,3 1,0 3,-4 3,-4 2,-10-5,-5-2,-8-5,-9-1,0 3,-3-4,3 2,5 3,6 3,5 3,4 3,-5 2,-7-6,-2-2,-4 1,-5-5,-6-8,3 1,0-4,-2-4,-2-5,-3-3,-2-2,-1-9,0-2,-1-1,0 3,-1 1,1 3,7-6,2-1,0 1,-2 3,-2 1,6 9,0 4,5 7,0 1,4 5,-1 5,-4-2,-4 2,2 4,0-4,4 0,-1 3,-3-3,-11 0,-5-4,5 1,2-4,0-5,-1 3,0 4,-1-1,0-4,5 2,3-2,-8 3,-4-2,-2-3,1-5,6 3,4 0,7 4,1 0,-1-3,3 3,5 5,0 0,-5 2,-4 5,-5 4,3 3,0-4,-2-8,4 0,-6-5,-5-5,-3 2,0-2,-1 4,0 6,1-1,1-5,6 2,3-2,0-4,-2-5,-2-3,-1 4,-9 8,-3 0,0-2,8-11,4-6,8-9,9-10,8-8,5-5,4-5,3-1,0-2,1 1,-1-1,1 2,-1-1,-1 1,0 0,7 7,2 2,0 0,-3-8,-1-5,-8-1,-5 0,0 1,-5 8,-8 10,0 3,3-2,5-3,-1 4,0-2,-3-3,-6-3,-6 4,-4 0,-4-2,-2 4,-1-1,6-1,2 3,0 6,5-1,8 4,-1 4,4 4</inkml:trace>
  <inkml:trace contextRef="#ctx0" brushRef="#br0" timeOffset="74193.4">525 2200,'-6'0,"-3"7,0 9,2 8,2 7,-5-2,-7-5,-1-15,-4-7,-5-6,1-7,7-10,5-7,5-6,12 2,11 8,11 7,7 7,5 5,3 3,2 2,0 1,0 1,-1-1,0 0,-1 0,-7-7,-8-10,-3-1,-5-6,2 3,-3-4,-4-3,-3-5,2 4,0 0,5-3,7-2,-2-2,-3-3,-12-7,-14 3,-5 22,-7 16,-1 14,-3 5,3 8,4 6,6 5,4-10,10-16,12-9,9-12,8-9,-1 5,-7 12,-7 14,-6 12,-19 16,-14 9,-18 2,5-12,9-21,9-25,13-18,8-11,10 1,3 1,-2 12,-4 19,-9 9,-7 11,-7 3,-3 6,1-8,3-13,-3-8,1 5,9 3,19 0,13-7,10-9,-3-15,0-10,7-6,-3 0,-8 13,-10 18,-8 20,-6 14,2 5,-1-9,6-15,7-6,6-3,6 0,4 1,9 2,3 2,1 1,-2-5,-2-9,-9-8,-5 0,0-3,-5-3,-8-4,-8-2,-4-2,-4-2,-3 0,6 6,8 10,9 8,7 7,5 5,4 3,1 2,1 1,1 0,-1-1,0 0,-1 0,0-1,-7-6,-9-10,-1-1,1 1,4-3,3-4,4-6,3 2,1 6,1 0,0-4,7 3,2-2,0 3,-2 6,-2 5,-2 4,-2 3,-1-5,-7-7,-2-2,-7-4,-1 1,3-2,4-5,3-4,-4-4,0 4,8 1,-1-1,-1 4,0 7,2 0,8 4,9-3,2 2,-1 5,-10-4,-6 2,-3 3,-1-3,-6-7,-8-5,-8-6,-6-4,-11 4,-4 1,-2-2,-5 6,0 0,-5 5,-5 6,-6 6,-3 4,3-3,1 0,4-6,8-6,7-7,4 8,5 15,1 14,9 6,2 7,7 0,7 3,6 4,4 3,4-3,-4 0,-9 2,-2-4,-4-1,-6 3,-5 3,-10-4,-12-7,-11 0,0 3,-10-2,-12 8,1 6,3-3,1-1,21-12,15-17,15-8,12-3,10-1,6 1,4-4,1-1,1 2,-1 3,-7-3,-17-1,-17 2,-10 10,-9 4,-16 9,-8 2,2 5,2-1,0-4,1-3,-2 1,1 0,-1-3,-1 4,1-1,-8 5,-1-2,-1-2,3 9,-6 0,1 4,-13 4,-15 3,34-10,50-31,45-20,21-19,5-8,-4-2,-14 1,-10 11,-7 13,-3 11,-1 9,-1 7,1 4,0 1,2 2,-1-1,2 0,-1-1,1 0,0 0,0-1,0 0,-1 0,-6 13,-15 12,-19 1,-15-4,-18 2,-4 2,-1-2,5 1,1-3,1-6,-2-6,-1 3,-9 5,-17 7,-18-1,-10 2,5-3,8-6,12-5,9 8,28 1,25-16,26-17,16-19,9-11,1-5,0-8,-9-2,-18 9,-26 27,-27 29,-21 21,-16 26,-3 9,-16 9,-1-3,8-5,30-15,32-15,44-21,18-19,8-15,-4-12,-5 0,-9-1,-18 5,-18 7,-22 14,-22 15,-36 19,-11 12,-3 7,0 1,17 0,35-8,52-17,31-13,22-14,8-14,-16-3,-23 2,-30 5,-22 18,-22 15,-23 18,0 10,-3 4,11 0,14-2,9-2,17-9,25-11,24-23,28-32,10-19,8-13,-4-11,-13 0,-18 6,-15 21,-13 38,-28 34,-20 26,-16 24,-1-8,16-22,27-40,22-27,8-18,1-15,9-5,0 13,-12 35,-10 32,-7 20,-3-18,11-33,18-49,10-28,6-6,-6 6,-8 11,-10 24,-9 35,-13 47,-13 32,-4 25,-6-2,2-2,3-9,6-10,5-24,17-31,15-31,2-26,3-11,-2-3,0-5,-4 3,-6 18,-6 24,-4 36,-5 28,-1 15,-2 10,0 0,0 2,0-17,7-31,9-40,9-24,14-31,7-10,-4 2,-9 1,-3 15,0 18,-5 24,-6 36,-7 36,-5 16,-3 25,-2 10,-2 1,0 5,-1-10,1-28,1-38,-1-39,1-31,0-21,0-15,0-1,0-1,0 6,0 23,0 25,0 24,0 26,0 21,0 10,0 2,0-2,-7-11,-2-21,1-20,1-18,2-21,2-11,-6 3,-7 7,-2 24,-4 34,2 20,4 9,5 2,4 0,3-4,3-16,1-21,1-27,0-23,-1-13,1-12,0-1,-1-4,0 16,0 24,0 30,0 28,-7 21,-8 17,-10-4,1-20,-3-24,3-30,6-26,-1-7,3-4,-3 7,-5 9,-11 10,-21 9,-7 12,-27 20,-11 14,-29 26,-20 11,-4 13,10-1,17-15,36-26,47-34,45-38,35-22,12-8,-2 12,-16 15,-13 5,-10-5,-5-5,-17 4,-19 15,-11 10,22 6,36 4,22 1,13 1,10-1,3-1,-2 0,-5-1,-5-1,-3 0,-3 0,-16 0,-26 0,-20 0,-13-1,-8 1,-4 0,-8 0,-2 0,1 0,4 0,2 0,4 0,1 0,-5 0,-2 0,2 0,7 14,5 4,2-1,-2-3,-7 2,-3 6,-1 6,0 4,2-3,1-6,2 6,-7 6,-7 9,-3-2,4-9,-4-9,1-3,5-4,16-5,23-5,25-4,19-9,17-3,14-7,10-8,6-6,3 2,-12-1,-10 4,-3 7,-4 6,-3 5,-5 4,-1 2,-3 2,0 0,-1 0,0 1,0-2,0 1,0-1,0 0,1 0,0 0,-7-6,-9-10,-9-9,-6-6,-6-5,-9 4,-11 7,-16 8,-8 6,-5 6,-2 4,2 1,28 1,31 1,27-1,26 0,23 0,16 0,4-1,-3 0,-13 0,-22 7,-24 8,-19 10,-21 6,-39 11,-28 0,-10-2,27-20,62-42,47-22,26-19,-2-4,-38 22,-40 26,-49 36,-53 35,-17 16,-11 4,8-5,16-13,51-16,59-21,75-34,63-28,44-32,30-31,10-17,-29-1,-43 22,-64 27,-68 28,-62 28,-58 32,-30 27,-7 14,3 12,22 1,28-3,46-13,34-20,42-23,12-19,2-14,-10 5,-21 25,-37 27,-32 28,-23 11,-23 7,-4-2,6-8,22-14,28-17,18-20,11-7,-1 10,-14 7,-25 14,-13 7,-4 2,14-7,21-10,28-31,19-36,12-11,6 2,3 8,-1 11,0 10,-9 14,-4 8,-7-4,-1-10,-6-9,2-2,-4 22,-4 24,-4 15,3-1,-1 0,5-6,6-11,6-15,12-22,6-24,2-24,-7-10,-11 15,-11 23,-7 24,-7 20,-4 16,-2 9,-1-8,-1-15,2-31,-1-25,2-13,-1-9,1 12,-7 16,-2 20,1 27,1 19,2-3,2-12,-5-16,-2-14,-5-4,-14 1,-2 11,-10 13,3 20,1 18,0 16,6 5,9-23,7-24,14-29,7-19,2-11,0-5,-2-2,6 8,0 18,-2 19,-3 24,-2 15,-2 9,12-3,10-10,7-22,6-27,9-23,-3-12,-9 10,-10 19,-10 20,-8 25,-4 28,-3 13,-8 3,-3-3,0-19,3-23,9-29,4-20,1 3,1 11,-3 16,0 14,-2 12,-1-6,6-7,2-12,6-6,8-3,-1-7,-4-8,-5 7,2 13,-1 13,-3 11,-4 10,-3 5,-9-4,-10-6,-9-9,-8-7,2 1,6 5,0 1,-2-4,3 3,-1-2,-4-10,-3-5,-3-4,10 0,17 0,9-6,11-1,10 1,8 2,6 3,-4 9,-15 3,-16 1,-9 6,-10 1,-2 3,-4 0,-6 4,3 3,-2-1,5 2,-1-4,-3-5,-4-6,-3-5,-2-3,-3-2,-7-2,-4 0,8-7,4-2,8-6,16 0,38 2,21 4,23 3,7 4,-2 1,-8 2,-7 0,-7 1,-6-7,-10-9,-11-9,-3 0,-5-3,-5 10,-5 14,-10 9,-4 9,-1 9,-5 0,-8-3,-13-6,-8-5,-2-5,-2-2,9-10,9-9,11-9,8-8,12 3,13-7,4-5,-2-1,4-1,-3 15,-17 18,-9 18,-3 15,7 3,18 5,13-4,2 2,-4 2,-13-4,-22-7,-23-6,-19-5,-7-4,-1-3,3-2,5 0,10-7,7-2,2-6,0-14,-1-9,11 3,18 7,22 9,15 7,9 13,11 13,3 5,0-1,-4 3,-3 5,-3-1,-9 1,-5-3,0-5,2-6,1-5,-5 4,-7 6,-14 1,-16-2,-6 9,0 8,1 4,4 4,3 2,9-14,4-18,8-17,1-15,5-3,-1-4,-5-4,-4-3,-4-3,-3 0,-10 5,-9 9,-10 9,-14 0,-7 3,-2 4,-1 3,-4-11,-1-2,-4-5,1-5,3 2,11 0,6 3,3 7,7-1,1 2,-9-2,3-5,6-6,7-4,7-10,26-5,38-14,36-10,25-7,5-2,-37 11,-59 32,-61 36,-50 38,-30 20,-16 20,2 5,30-12,47-18,39-23,42-32,32-20,5-14,-1 0,-25 7,-24 14,-22 18,-2 2,8 0,11-7,11-3,10 0,6 1,4-6,-4-6,-1-1,0 2,-5-1,0 1,-6 11,1 6,3 3,3 1,5 0,2 0,2 5,2 8,-7 8,-1 0,0 2,-6 3,-6 4,-1 2,-3 2,3-5,-3-2,3-6,-1 0,-4 1,2-2,-2 7,-2 6,-11 2,-5 3,-9-7,-2-2,-6-7,2-1,-4-5,3 1,-2-3,-11-5,-7-4,-3 3,-1-1,7 5,3-1,1-2,-2-4,0-3,-2 4,-1 0,-1 5,-1 1,7 3,9 6,8 5,21-2,16-6,11-7,7-6,4-4,1-10,0-5,-8-6,4-1,2 2,-14 4,-17 4,-18 3,-14 2,-11 2,-6 0,-4 1,-1 0,0-1,0 1,1-1,1 0,14 7,18 2,18 0,14 4,10 1,5-2,-2-11,-2-4,0-3,-18 8,-20 2,-21 1,-15 0,-6-2,-3 0,15-1,19-2,19 1,15-1,12-1,7 1,4 0,1 0,1 0,5 0,2 0,-1 0,-9-7,-12-16,-10-10,-9-13,-6-6,-4-1,-1 2,-1 3,-7 10,-9 4,-1 2,-4 5,-5 9,-4 6,-11 5,-4 5,-8 2,-8 1,-7 0,2 1,6-1,6 0,27-8,31-21,43-21,26-15,9-11,-9 2,-11 12,-22 24,-23 32,-29 23,-25 29,-20 13,-19 10,-11-1,10-4,12-14,17-22,31-30,39-35,29-24,20-9,-2 0,-5 12,-7 16,-12 21,-21 28,-41 26,-37 14,-23 12,-18 3,0-2,24-33,31-27,36-34,26-18,16-8,-4 7,-22 19,-53 35,-59 31,-46 16,-12 21,15-3,18 2,38-11,48-36,50-28,58-41,31-25,19-14,-4-6,-14 6,-30 18,-48 33,-41 37,-30 31,-20 17,-19 20,-1-1,9-7,17-13,34-22,41-35,47-31,47-35,46-32,-3 2,-6 5,-21 13,-37 21,-47 28,-49 27,-37 22,-17 16,-3 3,3 10,6-2,13-2,8-6,10-1,4 6,-1-2,11-13,28-25,46-31,32-16,16-7,-19 7,-30 11,-39 14,-49 17,-40 24,-22 16,-21 23,-7 3,12-3,31-9,34-13,33-12,37-23,34-10,14-4,-12 1,-31 4,-41 4,-33 3,-35 9,-19 10,-33 24,-2 12,15 4,13-1,25-1,32-11,44-12,43-11,34-22,32-17,18-18,-13-10,-18 4,-25 3,-31 8,-29 10,-37 9,-19 21,-29 23,-9 13,-3 6,7 2,10-1,31-9,49-11,30-11,28-8,17-12,0-20,-14-13,-18-7,-26 4,-30 8,-28 9,-36 15,-19 22,-2 15,7 9,25-2,35-8,49-22,26-20,17-27,-2-15,-20 3,-25 9,-24 13,-24 10,-28 9,-19 20,-25 34,-1 18,-5 17,8 3,7 1,18-8,15-9,23-16,24-16,33-35,33-30,13-17,-5-13,-14-4,-23 10,-29 20,-29 24,-22 20,-10 15,12 4,15-10,13-15,10-14,1-6,1-6,2-6,3 8,2 15,1 15,1 13,0 9,1 6,6-3,9-7,9-9,6-13,5-22,-3-14,-8-10,-8-3,-7-1,-12 6,-12 11,-17 22,-11 27,3 17,7 7,10 4,14-7,3-10,-12-11,-16 5,-23 11,-8 6,-1 16,11 5,15-2,21-11,33-15,28-13,27-24,15-19,-1-12,-7-8,-17-4,-39 13,-36 18,-16 18,-10 15,3 10,8 8,8 4,22-6,18-9,12-8,15-8,6-13,2-19,-9-13,-12-7,-10-17,-10-6,-7-5,-4 3,-9 11,-10 17,-15 20,-16 27,0 20,3 10,8 6,11 2,17-7,16-10,15-11,10-8,7-6,10-4,3-9,-6-16,-11-11,-12-7,-8-2,-15 6,-13 9,-25 10,-19 8,-6 6,0 4,5 15,13 13,13 14,13 8,10 9,13-6,13-12,10-12,8-11,11-8,-1-13,-9-19,-4-19,-6-10,-8-1,-7 0,-5 3,-10 10,-11 11,-16 19,-10 16,3 15,-6 10,5 13,9 7,10 0,8-1,14-9,13-12,24-10,20-9,26-6,20-17,5-13,5-16,-11-21,-23-13,-24-7,-23-3,-16 6,-11 10,-7 24,-10 26,-9 31,-9 26,-6 20,3 8,7-1,8-4,20-13,30-13,16-21,6-25,1-17,-2-25,-11-9,-12-8,-12 2,-9 6,-6 6,-11 14,-10 13,-10 13,-13 8,-14 6,-17 18,-4 19,4 17,8 14,14 2,15-3,14-6,24-13,31-14,30-12,18-9,14-7,-2-10,-10-11,-20-23,-21-11,-18-10,-14-1,-8 3,-5 5,-9 12,-10 14,-15 11,-8 8,-10 7,-10 4,-1 8,4 9,5 9,6 19,3 9,11 3,10-4,11-2,6-5,5-2,17-10,40-4,37-7,37-7,44-8,13-11,3-25,-32-16,-42-7,-40-1,-33 1,-23 2,-15 2,-15 10,-11 10,-10 10,-18 8,-22 5,-11 10,-12 23,4 15,10 5,20 1,20-1,17-2,20-10,31-11,24-10,17-8,5-5,3-18,-5-12,-14-16,-16-14,-16-17,-11-4,-8-2,-12 6,-17 1,-13 14,-6 16,-2 16,-14 11,-4 16,2 21,-2 20,10 10,14 3,13 5,11-1,9 4,25-10,29-13,14-14,3-11,4-15,3-20,-10-15,-2-14,-11-6,-15 0,-19 10,-19 18,-22 28,-7 20,-5 21,5 9,7 3,9-1,13-10,15-11,18-12,12-9,5-14,2-5,-1-16,-8-10,-11-6,-10 11,-2 10,-3 21,10 25,14 20,8 3,2-7,1-11,-2-11,-8-3,-10 4,-4-4,1 3,3-2,-4-11,-5-1,1-1,-4-8,-3-11,-12-3,-12 1,-18 4,-4 9,3 13,1 4,5 6,6 7,13-9,15-7,5-13,-7-5,-11-3,1 1,9-5,2-8,6 1,2-4,-17 10,-14 13,-12 14,-9 18,-4 17,4 8,8 7,9 0,13-11,16-14,11-20,10-20,-1-17,-6-11,0-1,2 4,-4 15,-5 15,-6 14,-5-2,-3-11,-3-13,5 3,9 1,8 2,7-5,5-8,-3-15,-1-2,2 11,-5 3,-8-3,-6-3,-7-5,-3-4,-3-3,-2-2,-1-1,-6 6,-2 3,-6 6,-14 7,-22 14,-9 7,-7 4,0-1,6 14,13-4,15-12,20-13,12-11,14-3,-16 2,-21 6,-26 5,-25 3,-26 4,-3 2,4 2,4 6,13 10,7 22,9 4,17 8,11 3,11-2,18-9,17-12,35-25,37-20,26-35,15-16,-12-3,-38 10,-38 28,-37 32,-25 24,-6 19,-5 4,6-1,22-8,26-18,26-26,19-33,1-16,-11-7,-26 15,-30 20,-21 30,-18 19,-8 20,-1 8,2 3,4-1,11-3,18-11,34-12,35-23,36-21,18-13,5-16,-9 0,-21 1,-30 8,-29 10,-32 9,-33 22,-28 16,-16 18,-11 16,-3 12,11 2,14-5,21-6,35-13,27-34,21-20,13-14,7-11,-3-5,-9 10,-17 23,-10 27,-13 23,-4 10,-8 11,-6-7,8-13,14-27,21-31,15-33,22-22,2-7,-14 10,-29 16,-23 23,-22 29,-13 14,-12 18,-3 10,2 4,5 0,4 5,11 1,25-16,30-29,24-28,6-19,-5-10,-9-3,-11 0,-22 8,-17 12,-26 10,-26 16,-8 9,-4 16,12 12,11 7,16 3,14 2,20-8,25-9,29-10,15-8,16-6,16-17,13-19,-12-19,-21-13,-23-10,-21-5,-20 17,-13 26,-12 32,-9 31,-1 18,4 7,7 2,5-2,18-9,29-12,21-12,8-8,-1-7,-4-10,-12-12,-15-8,-12-8,-11-4,-6-2,-4-9,-2-2,-1 1,-6 9,-9 11,-21 11,-18 22,-6 11,2 16,-10 10,0 5,-14 8,-6 2,-1-2,7-10,13-11,11-13,37-22,55-17,64-19,48-10,22-3,-19 1,-33 1,-36 4,-38 9,-33 11,-30 9,-18 9,-22 4,-14 4,-7 15,-3 12,1 1,42-17,55-31,39-19,26-23,6-1,-10 3,-25 13,-26 13,-30 13,-41 24,-18 17,-24 13,-11 14,0 6,4 13,5-3,-1 7,9-1,19-6,21-7,25-13,31-13,33-20,43-24,21-30,0-7,-20-3,-23 2,-22 3,-19 3,-20 9,-16 11,-27 10,-20 28,-12 19,-22 30,-7 13,6 6,13-3,21-8,20-9,32-22,44-30,36-37,41-41,14-21,-7 4,-24 10,-27 12,-46 17,-47 29,-32 26,-40 24,-10 22,0 7,11 1,23-4,30-11,36-13,33-20,12-18,0-15,-6-11,-15-1,-38 6,-35 21,-21 24,-5 16,6 9,16 3,17 1,31-8,24-10,17-18,10-24,-1-17,-7-17,-9-7,-7-1,-20 21,-16 30,-11 30,-6 23,3 16,8 5,9-17,7-25,6-24,4-19,2-14,2 4,-7 13,-3 2,1-4,1-8,1-5,3-7,0-3,-5 4,-9 7,-1 15,1 23,5 15,3 11,10 4,12-4,3-16,6-26,-2-18,-4-13,-5-7,3 3,-2 15,-3 25,-3 19,11 19,2 10,4-4,-1-3,2-9,3-10,10-9,6-7,2-5,7-10,1-3,-9-14,-5-10,-10-5,-9-3,-15 12,-16 11,-13 16,-9 9,-5 9,2 9,15 1,24-4,18-6,12-11,-6-8,-29-2,-27 13,-22 12,-3 10,34-21,48-24,46-31,17-7,13-7,-5-1,-19 4,-30 11,-38 21,-33 22,-28 17,-6 15,14 1,26-4,37-5,34-8,21-4,11-5,-4-2,-15-8,-20-10,-19-15,-14-10,-3 4,2 7,-1 16,3 10,6 7,12 2,13 1,6 0,-14-2,-21-1,-20 0,-17-2,-12 1,-8-2,-12 1,-3 0,-7 0,0 0,-4 0,-4-7,9-9,8-1,5-6,4-4,2-5,1 2,0 8,-7 6,-2 14,-1 6,9 17,4 4,7 5,10 4,0-4,3 0,5 1,3 3,4 2,-12 8,-16 4,-11 0,-4-8,-1 3,1 0,1 0,42-7,76-10,52-29,18-29,-1-7,-18-5,-31-2,-37 8,-49 9,-45 18,-38 16,-18 15,0 10,9 0,19 2,34-4,29-8,23-13,13-15,16-6,5-1,1-4,-15 1,-23 3,-19 12,-17 12,-12 12,6-5,14-11,16-1,7 7,15 1,22-22,11-9,-5-8,-6 1,-4 4,-2 6,10-1,-2-4,-5 2,-2 3,-2 5,-8-3,-4 2,-6-5,-1 1,-4-3,1 1,-2-3,2 2,4 4,5-1,5 1,-11 3,-22 4,-26 4,-21 8,-10 4,-2 8,-11 0,-15 12,-20 7,-12-2,-6 1,-24 7,0 3,11 2,22-7,23-11,27-3,32-6,26-6,22-12,15-13,-6-4,-19 7,-12 12,-12 12,-3 10,3 8,16-2,23-19,15-19,20-22,1-12,-16 0,-22 8,-21 9,-18 8,-11 8,-1 11,-9 13,2 9,8 8,9 5,8 3,13-6,13-9,5-15,-1-17,-4-13,-3-11,-4-7,-3-4,-8 5,-11 22,-22 28,-12 23,-18 21,3 12,13 3,22-13,29-22,21-32,15-23,1-15,-5 4,-9 13,-7 17,-7 14,-4 12,3 0,15-11,9-21,14-31,6-17,-6-5,-11-7,-11 21,-16 18,-16 27,-20 19,-11 13,-7 8,-1 3,7 1,17-8,34-23,41-28,40-25,23-14,21-10,0-2,-23 3,-30 6,-29 4,-31 12,-32 12,-28 18,-21 23,-7 17,-6 9,2 12,14 3,9 0,13-3,18-11,26-19,25-26,20-20,0-18,-2-4,-17 8,-15 16,-10 19,-15 16,8 6,16-13,32-28,20-31,-1-13,-14-2,-16 4,-15 19,-12 32,-8 23,-5 18,-4 11,0 5,7-18,9-21,10-17,7-14,5-2,4 3,2 7,0 5,1 6,6 3,2 3,-1 2,-9-7,2-8,2-9,-8 6,-16 13,-32 13,-28 13,-20 2,-33 11,-15 6,-3-5,5 0,13-1,15 1,16-5,16-2,4 1,2-4,8-1,2-3,7 0,20-3,18-5,20-11,10-13,-2-12,-15-2,-26 16,-27 17,-16 20,-14 12,2 6,23-12,38-26,23-14,21-12,15-5,2-4,-17 2,-37 5,-49 5,-52 20,-32 28,-15 15,7 0,12-2,25-3,42-8,35-17,40-19,42-23,23-20,2-11,-22 12,-36 25,-32 17,-23 14,-16 5,-1 7,-2 4,12-2,17-12,17-10,13-12,17-5,8-8,-3 7,-37 18,-26 9,-24 8,-10 7,3-8,17-15,21-15,12-14,6-8,3-7,-8 3,-10 7,-17 22,-5 19,-3 13,4 9,7 5,14-4,9-16,-3-10,0-2,0 6,13-8,7-11,-1-11,-3 3,-10 3,-13 11,-4 11,7 4,4-8,3-12,2-13,0-10,-1 6,-6 7,-10 5,-8 11,5 5,14 1,20-8,1-4,-2 5,-11 3,-6-7,-3-9,-6-4,-10 2,-6 2,0 11,5 11,0 4,-3 0,2-10,5-13,-1-4,-3 0,1 8,-3 12,4 11,11 2,14-2,13 3,11-4,6-3,4-5,10-5,9-2,8-2,1-8,-6-3,-19 1,-23 8,-23 4,-23 9,-14 9,-7 0,5 4,3-2,8-12,3-8,-1-4,-1-9,4-3</inkml:trace>
</inkml:ink>
</file>

<file path=ppt/ink/ink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18-01-30T10:58:16.593"/>
    </inkml:context>
    <inkml:brush xml:id="br0">
      <inkml:brushProperty name="width" value="0.35" units="cm"/>
      <inkml:brushProperty name="height" value="0.35" units="cm"/>
      <inkml:brushProperty name="color" value="#5B2D90"/>
      <inkml:brushProperty name="ignorePressure" value="1"/>
    </inkml:brush>
  </inkml:definitions>
  <inkml:trace contextRef="#ctx0" brushRef="#br0">1075 1151</inkml:trace>
  <inkml:trace contextRef="#ctx0" brushRef="#br0" timeOffset="60304.24">1030 973,'0'-8,"-7"-2,-11 1,-9 1,-1-5,-2-8,3-8,-8-7,-7-5,-3 5,-1 1,6-1,3-10,8-5,1 7,5 3,7 1,14-1,6 0,4-1,0-1,5-1,10 7,7 3,14 6,8 1,-6-2,-3 3,-1 6,0 7,0 5,1 4,0 3,-6-6,-3-2,1 1,9 1,-2 10,-9 12,-10 11,-8 8,-8 7,-4 3,-10-5,-5-3,-7-6,-8-1,-8-6,-4-7,-4-5,-2-6,-1-2,0-3,8 6,9 11,11 9,8 8,6 6,3 3,-5 10,-2-12,16-27,13-25,4-17,5-5,-2-3,1-4,3 13,5 18,2 19,3 14,-6 12,-1 7,1-4,1-9,-5-2,0-5,-6 1,0-4,4 2,3 6,5-3,-5 2,-7 4,-2-2,-4 0,2 3,5-3,13 0,7-4,3-7,1-6,-8 2,-4-1,6-11,-4-12,-1-6,-9-6,7-16,4-1,10 6,4 9,-7 16,-6 9,-1 5,-8 9,-3 1,1 6,4 0,2-5,2 3,3-2,-7 3,-1 6,0-2,3-5,1-6,3-5,1-4,-7 4,-1 1,0-1,2-3,3-1,1-3,-5 7,-3 9,2 1,-5 6,-1-2,3 3,-4 4,-7 13,-7 6,-6 10,-4 3,-3-2,6-4,9-10,3-7,4-9,0-3,2 3,6-5,4-6,4-7,3 3,2 6,1-1,-7 12,-3 0,-7 3,0-5,2-8,-4 0,1-3,-4 2,-6 5,2-1,6 2,5-3,5 1,5-3,3-5,-6 2,-9 5,-10 6,-14 6,-17-4,-13 1,-18-5,-8-8,-3-7,-8-6,0-4,2-2,5-2,4-1,3 1,3 0,1 0,1 8,0 3,0-1,0 6,8 9,2-1,-1 11,6 8,0 4,5 1,6 2,7-2,-2 0,0-1,3 0,-5-1,-7-8,1-18,2-19,-1-10,1-11,-3-2,-5 3,-6 5,3-3,-2 3,-2 2,-3 5,-3-12,-2-3,-2-5,-1-5,0-4,8-5,2 7,-1 7,-1 10,-2 8,-10 5,-11 3,-4 3,2 1,4-1,4 1,4-1,2 0,3-1,1 1,7-9,4-2,6-7,1-1,-3-5,3-6,-1-5,-4-6,4-2,6-2,-1 6,-4 10,-5 2,2-2,6-4,0 3,4 0,-3 4,-5-1,2-4,-2-4,3-4,-2 4,-4 1,4-2,5-2,-1 4,-4 9,2 0,-2 5,-12 5,-7 5,-11 4,3-4,5-1,1 1,2-6,1 1,0-6,1 1,6-4,3 2,0 5,-3 4,6-2,0 0,5-4,0 0,-3 4,2-4,0 1,-4 4,3-3,-1 0,-3 4,-4 3,5-4,-1-8,-2 0,5-3,-1 1,5-3,0 4,3-3,6-4,6-5,4-4,3-4,2-1,2-2,0 0,0-1,0 1,7-1,10 1,2 1,-2-1,3 0,-2 1,-4-1,2 1,0-1,3 1,6 7,-1 2,-5 0,2 6,-3 0,-5-3,3 5,7 6,5 0,7 3,-3-3,0 2,2-3,3 2,2 4,3 6,0-4,2 0,0 4,0 2,0 3,-8-5,6-8,2-2,-6 11,-10 14,-10 14,-8 18,-13 12,-14 4,-13-7,-15-3,-8-2,-4 0,9-15,4-11,-5-1,-10 12,5 17,11 9,13 3,19-8,19-19,8-23,-7-4,-12 6,-7 31,-8 25,-2 16,3 11,-5 4,3-5,11-19,22-28,9-29,0-24,-4-19,-6-10,-4-7,-5-3,-3-1,-2 2,-8-7,-3-1,1-14,1-2,-5 11,-15 31,-3 29,5 30,5 2,8-11,6-17,4-16,-4-21,-9-4,-9 4,-1 16,13 18,16 10,8 11,9 2,2 4,12-1,9-6,4-5,2-6,0-4,16 5,-5 9,-3 8,-12 8,-13 5,-13 4,0-5,3-2,6-7,6-8,5-16,-4-15,-1-15,3-10,2-14,-5-7,-9-1,0 2,-5-6,-5 1,3 18,13 23,1 31,4 12,3 19,-5 8,0-4,-7-2,-6-2,0 0,4 0,6-7,-2-2,-6 0,-7 2,2 3,6-5,-2-17,-19-18,-18-16,-13-6,-2-7,-3 3,-4 5,-3 7,-1 5,-2 5,7-4,9-9,3-1,-3-4,-4-7,4 10,13 16,11 16,12 6,5 7,9 0,-1 3,5-3,-3 1,-4 5,1-4,5 2,6-5,-2 2,1-4,3-6,4-5,3-5,2-3,2-2,1-9,0-3,0-8,1 0,-1 4,0 3,-1-3,1 0,-8-4,-3 1,1 3,2-2,17-15,8-1,-8 12,-20 17,-16 18,-18 13,-10 10,-3 6,2 4,1 0,3 1,3 0,2-2,-14 0,-5 0,3-1,10-8,23-10,23-18,14-17,4-15,-6-12,-5 1,-9-2,-4 6,0 14,-4 19,-9 16,-6 12,-6-6,-3-16,4-9,9-4,8-2,9 0,-17 2,-27 0,-27 2,-22-6,-8-3,-1-6,11-8,16-8,14-13,12-6,9-2,-3 1,1 16,9 15,4 19,9 10,2 11,6 3,0 5,2-2,-1 3,2-3,4 1,13 5,7 4,2-3,1-7,-2-8,-1-6,-2-5,-1-4,-8 6,-11 10,-10 8,0 9,-3 6,-4 3,4-6,-1 0,-2-1,5-5,-1 0,5-7,6-6,-1 1,3 5,5-2,-5 3,2-2,-5 2,1 4,4-2,4-7,-3 2,0-3,3-5,-5 2,0 0,-4 3,1 0,3-5,-2 4,0-1,-3 3,1-1,-3 4,-5 5,1-2,-2 3,-11-5,-14-5,-13-7,-18-5,-10-11,-4-13,0-3,1 1,2 5,3 4,1 4,1 3,2 9,7 12,3 10,7 8,8 5,7-11,14-12,6-16,9-8,10-11,7-2,6 1,4 5,1 11,2 7,-1 2,-7-8,4-3,3-1,1-1,0 2,-1 2,-15 0,-20 9,-21 2,-15 1,-19 5,-9 9,-12 7,-1 6,2-3,5-8,5 0,4-5,2-6,11 2,3-1,7 3,9 6,-1 7,-4-2,2 1,4 3,-3-4,3 0,-4 3,2-12,4-17,4-17,5-13,3-11,2-6,8 4,4 2,0-2,-3 0,6-3,0 0,5 6,0 2,-4-1,3 5,-1 1,4 5,-1-1,2-4,-1-5,3-3,-3-4,-5-2,-5-2,-4 0,-4 0,-2 14,-1 21,-1 20,0 15,-8 11,-9 0,-10 1,1 2,4 1,-2-5,4-1,-2-7,3 0,-3-5,2 9,-9 15,-16 14,-15 12,-5-13,9-25,15-33,13-32,13-26,16-10,8-2,3 3,-1 6,6 12,0 8,-3 2,12-7,2-4,3-1,12-7,-1-1,0 1,1 3,0 11,-6 4,-3 10,-13 10,-11 15,-14 23,-14 17,-12 9,-7-2,2-2,7 0,9 1,8 0,6 2,3 0,3 0,2 0,-8-7,-10-17,-3-20,3-25,-5-24,3-18,3-6,5 3,3 5,-3 13,-2 9,3 4,2 0,2 0,3-1,0-9,2 11,0 28,-7 30,-10 20,-10 18,-7 14,1 2,-1-10,6-25,6-26,9-31,5-19,5-12,2-4,2-2,0 17,-15 15,-5 26,-6 13,0 11,4 9,7-10,-10-24,-1-20,3-15,-1-9,-5 3,3 15,5 19,-1 11,2-3,5-10,5-19,4-12,-5-1,-1 15,-13 4,-3-3,3-4,6-6,6-5,4-3,-3 5,-7 9,-9 17,1 17,-4 15,-3 19,3 10,0-3,4-3,0-8,-4-19,-4-12,4-15,-1-6,-3 0,5-5,-1-7,-2 1,-4 5,5-1,-1-5,-2 3,-2-3,-4-4,6-5,-7-3,-4 5,6 0,-6 7,5-1,2 5,-9 7,-2-2,-2 2,1 4,1 4,-6 3,-2 3,2 1,3 1,2 1,2 0,2 0,1-1,0-7,-6 5,-11 2,-2 2,18 8,16 10,29 8,21 9,8 4,7-5,5-7,-5-3,0-4,1-7,3-5,1-5,2-4,2 0,-15-2,-20-1,-18 1,-9 8,-8 2,-7 0,-6-1,-4-3,-2-9,-9-12,-2-18,0-3,3 4,10 16,12 18,11 16,18 14,8 8,11-2,10 0,0 2,4-7,4-8,3-8,3-7,10-5,18-18,14-15,-8-9,6 1,-11 0,-9 5,-16 2,-15-3,-5-2,-7-4,1-2,-2 13,-5 19,-4 19,-3 22,-3 22,6 1,9-9,17-12,11-11,-3-3,-9-12,-17-15,-19-7,-16 0,-13 2,-1 10,-3 6,-2 10,-2 2,-10-1,3 4,11 7,3 6,0-3,5 3,8 2,-1 11,4 5,4-13,5-21,11-20,5-25,16-23,12-9,7-3,4 10,2 14,0 14,-1 11,-1 8,-1 14,-1 4,0 9,0 1,-8 4,5 5,3-2,16 10,-9-3,-22-6,-23-9,-20-7,-16-6,-10-5,-7-2,-2-1,-1-1,0 8,1 11,1 9,9 9,3-3,0-6,5-15,9-17,7 0,22 1,24 2,15 0,6 2,2 1,0 0,-11-8,4-2,8-7,2-8,6 0,1 4,3 6,-1 6,-5 4,-21 2,-25 3,-22 1,-18-8,-13-2,-7 1,-4 0,-1 3,-1 2,2 1,-14 2,-5 0,3 0,3 0,-10 1,0-1,4 0,5 0,7-7,12-11,21-1,14 9,24 7,24 18,13 8,13 7,2-2,-2 2,-6-3,3-8,6-6,-2-5,-4 3,2 0,6-10,-3-4,-4-3,-6 1,-6 0,-11-6,3-8,1-10,1 1,7-10,2 1,0 8,-2 7,-10 24,-12 19,-12 13,-9 8,-6 6,-4 1,-1 0,-17-8,-12-19,-16-28,-16-21,-5-5,2-6,4 5,5 7,4 8,4 8,2 4,9 12,11 12,2 3,-2-2,-5-4,4 3,-2 6,-4 6,-3 6,-3-4,5 2,8 1,16-5,17-7,16-8,11-6,-1-13,3-5,1-1,4 0,1-4,-6-9,-2 1,9 3,12-2,4 2,0 4,-3 6,-3 3,-3 3,-2 2,-3 1,-23 1,-31 0,-21 0,-13 0,-7-1,4 8,4 2,1 0,-1-3,8 6,9 9,-7 7,-12 6,-7 6,6 2,18-5,20-9,13-18,12-10,3-13,6-5,5-6,13 0,6-4,3-4,-2 3,-1 6,-1-1,5-4,1 3,-2 5,-1 6,-3 5,-3 4,-1 3,-1 1,0 9,-9 10,-2 1,-7 6,-16-2,-17-5,-15-6,-12-5,-8-4,-4-2,-2-2,-1-1,0 0,1 0,1 0,0 0,-6 1,-11 7,-8 3,-1 8,12 7,9 0,13 4,5-4,1 2,6 3,7 5,7 4,6 3,11-6,12-9,11-9,16-8,1-13,-1-5,9-10,1-9,1-8,-3 3,-2 6,-2 7,-1 8,-2 5,0 4,-1-13,0-4,0 1,0 4,1 4,-1 12,1 5,-1 1,-7 8,-10 7,-10 9,-7 6,-21-4,-16-7,-19-9,-9-7,-2-5,0-4,3-3,2 0,4-1,1 1,1 0,2 0,0 0,0 1,7 8,3 2,7 7,8 9,7 6,6 7,4 3,17-5,14-9,10-9,5-8,3-5,1-5,1-2,-2 0,0-1,-2 0,1 1,6 0,3 1,-9-8,-4-2,-1 0,-9-5,-9-8,-16 0,-24 4,-40 5,-33 5,-9 4,-2 3,16 9,14 4,20 7,18 8,8 0,-1-4,6 1,-3-3,4 2,11-2,16-4,14-6,10-4,8-3,4-2,3-1,0-1,1 0,-2 0,8 1,2-1,-1 1,-3 0,-2-8,-2-9,-2-3,-1 3,0 3,7-2,2 1,15 2,18-3,2 1,-6 3,-10 3,-10 4,-8 2,-6 2,-3 1,-3 0,0 1,0-1,0 1,0-1,1 1,0-1,0 0,1 0,-1 0,1 0,-8 0</inkml:trace>
</inkml:ink>
</file>

<file path=ppt/ink/ink3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18-01-30T11:56:01.793"/>
    </inkml:context>
    <inkml:brush xml:id="br0">
      <inkml:brushProperty name="width" value="0.1" units="cm"/>
      <inkml:brushProperty name="height" value="0.2" units="cm"/>
      <inkml:brushProperty name="color" value="#FFFC00"/>
      <inkml:brushProperty name="tip" value="rectangle"/>
      <inkml:brushProperty name="rasterOp" value="maskPen"/>
      <inkml:brushProperty name="ignorePressure" value="1"/>
    </inkml:brush>
  </inkml:definitions>
  <inkml:trace contextRef="#ctx0" brushRef="#br0">1 0</inkml:trace>
</inkml:ink>
</file>

<file path=ppt/ink/ink4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18-01-30T11:58:36.335"/>
    </inkml:context>
    <inkml:brush xml:id="br0">
      <inkml:brushProperty name="width" value="0.1" units="cm"/>
      <inkml:brushProperty name="height" value="0.2" units="cm"/>
      <inkml:brushProperty name="color" value="#FFFC00"/>
      <inkml:brushProperty name="tip" value="rectangle"/>
      <inkml:brushProperty name="rasterOp" value="maskPen"/>
      <inkml:brushProperty name="ignorePressure" value="1"/>
    </inkml:brush>
  </inkml:definitions>
  <inkml:trace contextRef="#ctx0" brushRef="#br0">1949 126,'65'1,"-58"-2</inkml:trace>
</inkml:ink>
</file>

<file path=ppt/ink/ink5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18-01-30T11:56:01.793"/>
    </inkml:context>
    <inkml:brush xml:id="br0">
      <inkml:brushProperty name="width" value="0.1" units="cm"/>
      <inkml:brushProperty name="height" value="0.2" units="cm"/>
      <inkml:brushProperty name="color" value="#FFFC00"/>
      <inkml:brushProperty name="tip" value="rectangle"/>
      <inkml:brushProperty name="rasterOp" value="maskPen"/>
      <inkml:brushProperty name="ignorePressure" value="1"/>
    </inkml:brush>
  </inkml:definitions>
  <inkml:trace contextRef="#ctx0" brushRef="#br0">1 0</inkml:trace>
</inkml:ink>
</file>

<file path=ppt/ink/ink6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18-01-30T11:58:36.335"/>
    </inkml:context>
    <inkml:brush xml:id="br0">
      <inkml:brushProperty name="width" value="0.1" units="cm"/>
      <inkml:brushProperty name="height" value="0.2" units="cm"/>
      <inkml:brushProperty name="color" value="#FFFC00"/>
      <inkml:brushProperty name="tip" value="rectangle"/>
      <inkml:brushProperty name="rasterOp" value="maskPen"/>
      <inkml:brushProperty name="ignorePressure" value="1"/>
    </inkml:brush>
  </inkml:definitions>
  <inkml:trace contextRef="#ctx0" brushRef="#br0">1949 126,'65'1,"-58"-2</inkml:trace>
</inkml:ink>
</file>

<file path=ppt/ink/ink7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18-01-30T11:56:01.793"/>
    </inkml:context>
    <inkml:brush xml:id="br0">
      <inkml:brushProperty name="width" value="0.1" units="cm"/>
      <inkml:brushProperty name="height" value="0.2" units="cm"/>
      <inkml:brushProperty name="color" value="#FFFC00"/>
      <inkml:brushProperty name="tip" value="rectangle"/>
      <inkml:brushProperty name="rasterOp" value="maskPen"/>
      <inkml:brushProperty name="ignorePressure" value="1"/>
    </inkml:brush>
  </inkml:definitions>
  <inkml:trace contextRef="#ctx0" brushRef="#br0">1 0</inkml:trace>
</inkml:ink>
</file>

<file path=ppt/ink/ink8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18-01-30T11:58:36.335"/>
    </inkml:context>
    <inkml:brush xml:id="br0">
      <inkml:brushProperty name="width" value="0.1" units="cm"/>
      <inkml:brushProperty name="height" value="0.2" units="cm"/>
      <inkml:brushProperty name="color" value="#FFFC00"/>
      <inkml:brushProperty name="tip" value="rectangle"/>
      <inkml:brushProperty name="rasterOp" value="maskPen"/>
      <inkml:brushProperty name="ignorePressure" value="1"/>
    </inkml:brush>
  </inkml:definitions>
  <inkml:trace contextRef="#ctx0" brushRef="#br0">1949 126,'65'1,"-58"-2</inkml:trace>
</inkml:ink>
</file>

<file path=ppt/ink/ink9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18-01-30T11:56:01.793"/>
    </inkml:context>
    <inkml:brush xml:id="br0">
      <inkml:brushProperty name="width" value="0.1" units="cm"/>
      <inkml:brushProperty name="height" value="0.2" units="cm"/>
      <inkml:brushProperty name="color" value="#FFFC00"/>
      <inkml:brushProperty name="tip" value="rectangle"/>
      <inkml:brushProperty name="rasterOp" value="maskPen"/>
      <inkml:brushProperty name="ignorePressure" value="1"/>
    </inkml:brush>
  </inkml:definitions>
  <inkml:trace contextRef="#ctx0" brushRef="#br0">1 0</inkml:trace>
</inkml:ink>
</file>

<file path=ppt/ink/ink10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18-01-30T11:58:36.335"/>
    </inkml:context>
    <inkml:brush xml:id="br0">
      <inkml:brushProperty name="width" value="0.1" units="cm"/>
      <inkml:brushProperty name="height" value="0.2" units="cm"/>
      <inkml:brushProperty name="color" value="#FFFC00"/>
      <inkml:brushProperty name="tip" value="rectangle"/>
      <inkml:brushProperty name="rasterOp" value="maskPen"/>
      <inkml:brushProperty name="ignorePressure" value="1"/>
    </inkml:brush>
  </inkml:definitions>
  <inkml:trace contextRef="#ctx0" brushRef="#br0">1949 126,'65'1,"-58"-2</inkml:trace>
</inkml:ink>
</file>

<file path=ppt/ink/ink1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18-01-30T11:56:01.793"/>
    </inkml:context>
    <inkml:brush xml:id="br0">
      <inkml:brushProperty name="width" value="0.1" units="cm"/>
      <inkml:brushProperty name="height" value="0.2" units="cm"/>
      <inkml:brushProperty name="color" value="#FFFC00"/>
      <inkml:brushProperty name="tip" value="rectangle"/>
      <inkml:brushProperty name="rasterOp" value="maskPen"/>
      <inkml:brushProperty name="ignorePressure" value="1"/>
    </inkml:brush>
  </inkml:definitions>
  <inkml:trace contextRef="#ctx0" brushRef="#br0">1 0</inkml:trace>
</inkml:ink>
</file>

<file path=ppt/ink/ink1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18-01-30T11:58:36.335"/>
    </inkml:context>
    <inkml:brush xml:id="br0">
      <inkml:brushProperty name="width" value="0.1" units="cm"/>
      <inkml:brushProperty name="height" value="0.2" units="cm"/>
      <inkml:brushProperty name="color" value="#FFFC00"/>
      <inkml:brushProperty name="tip" value="rectangle"/>
      <inkml:brushProperty name="rasterOp" value="maskPen"/>
      <inkml:brushProperty name="ignorePressure" value="1"/>
    </inkml:brush>
  </inkml:definitions>
  <inkml:trace contextRef="#ctx0" brushRef="#br0">1949 126,'65'1,"-58"-2</inkml:trace>
</inkml:ink>
</file>

<file path=ppt/ink/ink13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18-01-30T11:56:01.793"/>
    </inkml:context>
    <inkml:brush xml:id="br0">
      <inkml:brushProperty name="width" value="0.1" units="cm"/>
      <inkml:brushProperty name="height" value="0.2" units="cm"/>
      <inkml:brushProperty name="color" value="#FFFC00"/>
      <inkml:brushProperty name="tip" value="rectangle"/>
      <inkml:brushProperty name="rasterOp" value="maskPen"/>
      <inkml:brushProperty name="ignorePressure" value="1"/>
    </inkml:brush>
  </inkml:definitions>
  <inkml:trace contextRef="#ctx0" brushRef="#br0">1 0</inkml:trace>
</inkml:ink>
</file>

<file path=ppt/ink/ink14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18-01-30T11:58:36.335"/>
    </inkml:context>
    <inkml:brush xml:id="br0">
      <inkml:brushProperty name="width" value="0.1" units="cm"/>
      <inkml:brushProperty name="height" value="0.2" units="cm"/>
      <inkml:brushProperty name="color" value="#FFFC00"/>
      <inkml:brushProperty name="tip" value="rectangle"/>
      <inkml:brushProperty name="rasterOp" value="maskPen"/>
      <inkml:brushProperty name="ignorePressure" value="1"/>
    </inkml:brush>
  </inkml:definitions>
  <inkml:trace contextRef="#ctx0" brushRef="#br0">1949 126,'65'1,"-58"-2</inkml:trace>
</inkml:ink>
</file>

<file path=ppt/ink/ink15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18-01-30T11:56:01.793"/>
    </inkml:context>
    <inkml:brush xml:id="br0">
      <inkml:brushProperty name="width" value="0.1" units="cm"/>
      <inkml:brushProperty name="height" value="0.2" units="cm"/>
      <inkml:brushProperty name="color" value="#FFFC00"/>
      <inkml:brushProperty name="tip" value="rectangle"/>
      <inkml:brushProperty name="rasterOp" value="maskPen"/>
      <inkml:brushProperty name="ignorePressure" value="1"/>
    </inkml:brush>
  </inkml:definitions>
  <inkml:trace contextRef="#ctx0" brushRef="#br0">1 0</inkml:trace>
</inkml:ink>
</file>

<file path=ppt/ink/ink16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18-01-30T11:58:36.335"/>
    </inkml:context>
    <inkml:brush xml:id="br0">
      <inkml:brushProperty name="width" value="0.1" units="cm"/>
      <inkml:brushProperty name="height" value="0.2" units="cm"/>
      <inkml:brushProperty name="color" value="#FFFC00"/>
      <inkml:brushProperty name="tip" value="rectangle"/>
      <inkml:brushProperty name="rasterOp" value="maskPen"/>
      <inkml:brushProperty name="ignorePressure" value="1"/>
    </inkml:brush>
  </inkml:definitions>
  <inkml:trace contextRef="#ctx0" brushRef="#br0">1949 126,'65'1,"-58"-2</inkml:trace>
</inkml:ink>
</file>

<file path=ppt/ink/ink17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18-01-30T12:54:18.656"/>
    </inkml:context>
    <inkml:brush xml:id="br0">
      <inkml:brushProperty name="width" value="0.1" units="cm"/>
      <inkml:brushProperty name="height" value="0.2" units="cm"/>
      <inkml:brushProperty name="color" value="#996633"/>
      <inkml:brushProperty name="tip" value="rectangle"/>
      <inkml:brushProperty name="rasterOp" value="maskPen"/>
      <inkml:brushProperty name="ignorePressure" value="1"/>
    </inkml:brush>
  </inkml:definitions>
  <inkml:trace contextRef="#ctx0" brushRef="#br0">3012 807,'-6'0,"-7"0,-8 0,-5 0,-4 0,3-5,0-3,-1 1,5-5,5-5,7-6,5-5,3-3,2-7,-4 2,-1 2,0 0,-5 7,-5 8,-1 1,-3 4,-3 4,-4 4,-3 3,-2 2,10 1,14 1,15-1,11 1,9 0,5-1,3 1,1-1,1 0,-2 0,1 0,-2 0,0 0,0 0,0-6,-1-2,0 1,-5-4,-2-1,0 2,1 3,3 2,0-3,2-6,1-1,1-4,-1 2,1-2,0-3,0 1,-7 0,-1 2,1 5,-5-1,-1 3,-3-9,1-1,-3-2,1 4,-1-2,1 4,4 4,4 5,3 4,3 3,2 2,1 6,0 2,-6 6,-1 0,-6 4,-1-2,3 3,2-2,-3 1,-5 4,0 3,-2 4,1-3,-2-1,3-4,-2-1,-3 9,-4 4,-4 3,-1 0,-3 1,0-2,0 1,-1-2,0 0,1 0,-1-1,1 0,0 1,0-1,0 0,0 1,6-7,7-1,13-5,8-7,-2 1,-1-3,0-3,1-4,-6 4,-1 0,1 4,2 6,1-1,-4 3,0-3,1 8,1-2,-3 2,0-4,1 0,-3 2,0-3,-4 0,1-3,-3 1,-4 3,-4 4,-4 2,-1 3,-9-4,-7-7,-3-1,-3 2,0 3,5 3,4 3,4 2,2 1,9-5,2-2,7-5,0 0,-2 2,3-4,-1 2,-4 2,-3 3,-2 3,-8-3,-4-1,-6-5,-1 1,-4 1,2 4,-3-3,2 0,4 2,10-4,5 2,9-5,7-4,7-6,-1 3,1-1,2-3,2-1,-4 2,0 2,-5 3,-6 6,-4 5,-5 5,-3 2,-2 2,5-4,1-3,6 2,1 0,-3 2,4-4,-1-2,-3 2,-3 2,-2 1,-3 2,-7 2,-3 0,1 0,-5-4,-1-3,3 0,-3-4,-5-5,-5-7,1 2,-1-2,-2-3,-3 4,-3 0,0-3,-8-1,-2-3,5 3,4 8,7 5,2 0,-1 3,4 2,6 3,4 3,5 1,-4-5,1-1,-4 1,0 1,1 2,-2-4,1-2,-4-4,-4 1,1 1,4 3,4 3,4 3,4 1,1 1,2 1,1 0,0 0,0 0,-6-6,-8-7,-7-8,-6-6,-5-4,-2-3,-1 0,-1-2,0 1,1-1,-1 1,1 1,-5 0,-2-1,0 7,2 7,1 2,8 4,3-2,0 3,5 3,7 4,-1 2,3 3,-2 0,-5-4,2-12,4-16,-2-7,2-8,4-8,3-4,-3 1,-5 5,-6 7,-5 5,-4 5,3-4,1-5,5-6,-1-1,-1 4,-2 5,-4 3,-2 4,-1 2,-1 2,-1 6,0 3,6 5,2 0,5 3,6 5,1-1,1 0,-1-2,-5-4,-5-6,-9 2,-5-1,-2-2,1-3,0-1,2-3,2 0,0-1,1-1,1 6,0 3,-12-2,-3 6,0-1,3-1,-2-3,1-2,3-3,-3-6,6-9,11-8,3 0,8-2,0-3,-3 2,-2 7,-4 5,-3 5,-2 3,-1 3,-1 2,6 5,2 3,-1-1,-1-1,-2-3,-1 5,-1 0,-1-1,0-2,-1-8,6-9,2-3,-1-4,0 0,-3 4,-1 15,-1 8,-6 7,2 8,9 5,2-3,0-6,5 1,-1-5,-2-5,3 3,-1-3,-3-2,-2-3,-3-3,-2-1,-2-2,-1 0,6-6,2-8,5-7,6-5,0-5,-3 4,2 0,3-1,-2-1,2-1,3-2,-3-1,-4 6,0 1,-2-1,2-1,3-1,-6 3,-1-4,-1 3,2-1,4 0,6-1,4-2,3-1,2-1,2 0,11 5,4 2,5 5,5 7,-3-1,1 3,2 3,2-3,3 1,-5-3,-1 1,-4-4,-1 2,-3-3,-5-4,-4-3,-4-4,-2-3,-2 0,0-2,-1 0,0 0,0-1,1 1,-1-5,7 3,1 3,6 1,6 1,0-1,-3 0,-5-1,-4 0,-3 0,-2 0,-8 5,-7 8,-3 1,-3-2,-5-2,2-4,-1 3,-3 0,4-1,0 3,-3 5,-2 6,-2 5,-2 3,-2 2,0 1,-7-4,-1-3,-6 1,0 1,8-4,4-7,9-6,3 1,-1 4,-1 5,-2 4,2-2,2 1,3-4,0 0,3-3,-1 1,3-3,3-3,4-5,4-3,2-2,1-2,2-1,-1 0,1 0,6 0,6-6,8 4,6 9,3 8,3 8,1 5,1 4,0 3,0 0,-1 1,0-1,0 1,-6-7,3-2,3 0,1 1,-6-4,-2 0,1 1,0-3,-4-5,0 0,-5-3,1 2,2-7,3-5,3 2,3 1,1 5,-5 0,0-2,-6-2,5 3,-1 0,0 4,-4-1,6 3,-2-1,1 3,1-3,2-3,2 2,1 4,1 4,0 5,1 3,6 2,1 1,0 1,-2-1,-1 1,-2 0,-1-1,-1 1,-1-1,0 0,0 0,0 0,1 0,-1 0,-6-6,-1-1,0-1,-4-3,0-1,2 2,2 3,3-3,2 0,1 1,1-2,7-6,1 0,0-3,-1 3,-2 3,-2-1,-1 2,-7-3,-2 2,0 3,1-3,-4-3,0-1,8-1,3-4,3 2,-6-1,-2-2,-6-4,-2 4,3 12,1 7,-3 11,1 4,-4 6,-5 6,-5 5,2-3,-1 2,3 1,0 1,-3 3,3 1,-1 1,-2 0,-3 1,-3-1,-2 1,-1 0,-1 0,-1-1,1 1,-1-1,1 0,0 1,-1-1,1 1,0-1,0 0,0 1,0-1,0 1,-5-1,-9 1,0-1,-5-5,-4-8,-10-7,-5-6,-1-4,-1-2,2-2,1-1,2 1,0 0,1 0,1 0,0 1,-1 0,1 0,0 0,5 5,3 3,-1-1,-2 5,-1 0,-2 3,4 5,2 0,-1-5,-2 2,-2 3,-1 4,-1 4,-1-3,5 0,2-5,5 1,6 2,6 2,4 4,4 2,1 1,1 1,0 1,0 0,0 0,5-6,2-2,5-5,6-6,6-7,4 3,2-2,-3 4,-1-1,-5 4,-1-1,2-3,2-4,4-3,1-2,2-2,2-1,-1-1,1 0,0 1,0-1,0 1,-1 0,1-1,-1 1,1 0,-6-5,-3-3,2-5,0 0,2 2,-3-3,-2 1,2 2,1 4,3 3,1 1,1 3,-4-6,-8-7,-6-7,-7-5,-9-5,-5-3,-1-1,1-1,1 0,3 1,6-1,9 1,3 1,-8 5,-10 2,-10 5,-9 7,-7 5,3-1,-1 1,-7 2,-3 2,10 2,15 1,16 2,13 0,8-11,7-4,3 1,1 3,1 3,-1 3,-1 2,0 2,5-4,7-8,1-7,4-6,-1-3,-4 2,-4 6,-9 1,-5 4,-7-2,-2 4,-5-3,2-4,3-3,4 1,-2-6,6-9,-1-5,-5 0,-7 2,-11 7,-18 10,-13 8,-12 8,-5 5,-2 8,2 4,9-5,9-10,10-9,8-8,4-11,4-17,1-5,1-5,0-3,0-8,-1 2,0 9,-1 7,0 9,0 5,0 4,0 3,0 1,6 6,1 1,6 0,6-1,0-3,2 4,-2 1,1 4,3 0,3 3,4 5,1 4,1 4,2-4,0 6,0 8,0 4,-6 6,-7 5,-3 5,-3 4,-4 3,-5 1,-3 0,-8-5,-8-8,-8-7,-6-6,1 1,-5-1,-5-2,-6-1,4 3,2 1,7 4,9 6,3 0,-3-4,-3-4,3 1,-2 0,-2-4,3-7,5-11,10-9,13-1,16-14,10-2,-1 0,0 7,-5 1,4 1,-4-2,6 5,-9 12,-9 14,-12 6,-7 8,-13 12,-5 8,-4-3,2-2,-5 1,-5-1,-1-4,-1-8,1-7,5 1,3-2,0 2,-1-1,-2-2,-1-3,-1-2,-6-3,-9-1,-1 4,1 3,-2-2,1-1,9 5,11-6,16-3,16-8,18-8,11-1,12-10,9 0,2-2,-4 5,-5 5,-4 1,-10-3,-5 2,-1 4,0 5,1 3,2-2,2 0,0 1,1-4,0 0,-5-4,-2 1,1-3,1 1,1 4,2-2,1 1,-5 9,-6 10,-8 11,-6 7,-3 6,-4 3,0 2,-2 0,7-5,7-8,7-14,1-19,-3-13,1-3,-2 9,1 7,-2 12,3 5,-3 7,-3 8,-4 5,-3-6,-3-14,-1-13,-1-10,-1-9,0-6,1-2,-1-2,-5 6,-7 8,-8 7,-11 7,-6 4,-8 9,4 9,4 2,2-2,1 3,2-1,0-4,1 1,-1 0,0 2,0-1,0-3,-1 3,1 4,0-1,-6 2,-8 10,-1 0,-5 0,8 1,5-4,10-1,4-5,7-1,-6 4,3 2,-2-3,10-10,12-14,13-11,15-10,15-1,1-1,-2-3,4 3,-5 1,-4 4,-2 0,-1 3,0-1,-1-3,2 2,-1-2,1 4,0 3,1 5,-1 4,1 3,-1-5,1 0,-7-5,-1 0,1 1,0 3,3 3,0 2,2 2,-4 7,-3 1,2 1,1-2,1-1,3-2,-6 4,0 1,-6 5,-5 6,-6 5,-4 5,-3 2,-2 3,-1 0,-6-5,-7-2,-2 0,-3-5,-5-11,-3-8,-3-4,3-8,1-2,-1 0,-1 3,-2 2,-2 2,0 3,-1 0,-1 1,0 0,1 7,-7 1,-1-1,0-1,8 4,3 0,6 5,3-1,-2-3,4 3,-1-2,3 4,-1-1,7-4,24-3,20-9,28-21,9-7,-8-4,-2-2,-12-2,-20 13,-20 9,-29 8,-21 22,-10 8,-14 6,-11 10,1 3,7 1,5-2,7 4,8-6,12-3,7-9,2-8,7-2,18-10,20-17,20-18,2-10,2-5,-2 0,-7 1,-3 3,-7 13,-24 16,-17 17,-17 17,-8 11,4 5,19-4,25-20,35-29,39-30,6-13,-5 3,-17 4,-12 12,-10 11,-6 4,-2 1,-2 4,6 4,2 5,7 4,0 2,-7 7,-9 9,-11 7,-13 1,-14 2,-16 8,-4 4,-3-4,-2-7,0-2,-1-5,6 0,3-4,-1-3,-1-4,-2-3,0-2,-3-2,1 0,4 5,8 7,1 2,-2-1,-3-4,-3 4,-2-2,3 4,0-1,6 3,-1-2,4 3,-1-2,-3 2,-4-2,3 1,-1 5,9-2,24-5,28-4,18-10,17-11,13-10,3-6,-7-5,-7 2,-5-4,-8 3,-10 1,-7-1,-6 6,-4 0,-2 5,-1 6,0 4,0 4,0 4,-5-5,-8-7,-6-6,-12-6,-5-5,-3-2,-5-2,-1-1,2 0,2 1,-2 5,0 14,3 15,2 13,2 10,-4 1,0 3,-5-4,0 0,-4 1,-4-2,-5-6,-3 1,-2-4,-2 3,-13 10,-3 0,0 7,-2-2,7 0,5-6,4-2,2-4,-4 0,-8 3,-2-3,2-4,2-5,4 1,1 0,3 8,1 2,1-3,0 0,6 5,7 2,19-2,20-5,20-6,7-5,8-3,1-3,1-2,-2 0,-5 0,-5 0,-4 1,-4-1,10-5,2-7,-1-2,-3 2,-9-3,-5 2,-1-3,-1 2,1 3,2-2,6 2,3-4,0-3,-1 0,-7-2,-4 3,-5-1,-8-4,-6 9,-11 6,-9 4,-10 9,-12 9,-7 3,5 3,1-1,2-4,0-5,5 2,2-1,0 3,-2-1,4 4,-1-2,-1-3,-2 2,-2 4,-2-1,-2 3,0-3,0-3,-1-5,6 2,1-1,1-2,-2 3,-7 6,-4-1,0-2,6 1,3-1,1-3,6 2,0-1,11-3,12-2,12-3,10-2,7-2,9 0,5-6,0-2,-1 0,-8-4,-4 0,-2 2,1 3,0 2,2 3,6 1,3 1,0 0,0 0,-3 1,0-1,-2 1,-1-1,-1 0,-5-6,-3-1,1 0,-4-5,-6-5,0-1,3-2,4 2,3-1,4-4,-4-3,-6-3,-1-3,-3 0,1 4,3 7,4 7,-2 12,1 6,-4 8,1 2,3-1,3-3,-9-3,-12-3,-14-2,-10-2,-8-6,-5-2,-2 1,-2 0,0 3,0 1,1 1,0 2,-4 0,-3 0,2 0,1 1,-5-1,1 0,1 0,2 0,3 0,1 0,2 0,0 0,-5 6,-1 1,-6 6,5 6,-2 6,1 4,2 2,2 3,2 0,1 1,1-1,6 1,3-7,4-13,7-15,6-2,3 5,4 8,1 8,1 6,6 5,2-9,-1-14,4-7,6-10,16-3,15 0,15 3,14 3,11-3,-4 0,-5-9,-5-2,-10-3,-9 3,-10 5,-6-7,-4 2,2 3,2 5,-2 5,-6-2,-9-4,-3-1,1 2,3-1,3 0,2 4,2 3,2-3,0 0,1 2,0 8,0 4,-6 7,-2 2,1-2,1-2,-5 2,-5 6,-7 5,-4 5,-4 3,-2 3,-8-5,-1-1,-6-6,-1 0,-3-4,2 1,3 3,4 4,3 3,4-9,1-13,1-14,6-4,2-8,0-4,4-5,6 3,0 0,2 4,4 7,3 5,-3 10,-5 11,-7 9,-4 7,-4 5,-3 2,-2 1,0 1,0-1,-5-6,-3-2,1 0,2-11,-9-13,-3-13,2-10,4-8,4-5,3-2,2-1,3 0,-6 6,-1 2,1 1,-5 5,0 0,-4 4,-5 5,-5-1,-4 2,-3 3,-1 3,-1 2,0 3,-1 0,1 2,0-1,0 1,1 5,-1 2,6 5,3 1,-2 3,11-1,13-4,13-3,11-3,7-3,4-2,3-7,-4-8,-9-7,-12 0,-15 3,-11 5,-9 5,-6 9,-4 4,5 8,2 1,-1-2,0-3,4 3,1 0,-2-3,-1 3,-2-1,-2 4,-7-1,3 3,2-1,-5 2,-2-2,1 2,0-2,2-4,2-4,-5 3,-2 4,1 1,8 2,-2-1,-1-4,5 2,9 4,8 4,0-2,3 2,3 2,3 3,2 2,2 1,1 2,1 1,-1 0,1 0,-1 0,1-12,-1-15,0-14,0-12,0-8,0-6,0-2,-6-2,-1 12,0 16,1 15,2 12,1 8,2 7,0 2,1 1,6-5,8-8,1-14,4-14,4-6,-1-7,0 0,-2-3,0 2,-3-2,1 4,-2-2,2 3,3 4,4-8,9 0,4-2,2 2,0 5,4 5,-6-2,-3 2,-7-4,-4 1,7-3,8-5,10-4,1 2,-1 5,2 5,-2 6,-4-3,-3 1,-4-4,-2 1,-2 2,-1-3,0 0,0-2,-1-5,-4-5,-3 2,-10 5,-14 6,-13 4,-10 4,-6 3,-5 1,-2 1,-2 0,1 6,1 1,0 0,1-2,0-2,-6 5,-1 0,1-2,-5 5,0 5,-4 0,1-3,3 2,9 3,5 0,-4-5,4 2,2-2,0-4,5 3,1-1,-1 2,3 6,0-1,3 1,-1-2,-3-4,-3-4,2 1,0-1,4 4,-2 4,-1 0,8-3,17-4,15-10,9-11,6-9,3-2,2 4,-1 3,-1 6,5-3,7-5,-4-5,0 1,0 3,-2 0,-4 2,5 4,5-7,1-2,-3 4,-3 4,-3 4,-3 3,-2-2,-2-1,0 1,0 2,0 2,0 1,0 1,0 1,0 0,1-5,-7-8,-1-2,0 3,-4 7,0 12,-4 10,-5 7,-5 6,-3 3,-3 2,-8-5,-7-8,-9-8,-5-5,-4-5,-3-4,0 0,-1-2,0 1,0 0,1 0,0 0,0 0,0 1,1 0,0 0,-1 0,1 6,0 2,-1-1,1-1,5 4,2 0,-6-2,-9 4,-3 0,1 3,1 0,8 2,4-1,2-4,-7 2,-2-1,5 2,2 0,1-4,5 2,1-1,-1-2,3 2,-6 0,-4 9,-3 0,0 3,10-2,15-6,27-5,21-10,10-11,2-10,15-7,2-4,-4 3,-14 0,-10 5,1 7,-2 6,4 4,0-2,11-5,1-1,2-4,4-4,-4 2,-5 4,5 4,-1 5,1 4,-3 1,-5 2,-6 1,-4 0,-3 0,-2 0,-1-1,-6 6,-14 2,-14-1,-19-1,-11-2,-12-2,-4 0,0-2,2 0,-2 6,1 1,-4 0,3-2,2-1,3-1,4-2,2 0,2-1,6 5,3 2,-1 0,-1-1,-2-2,5 4,-1 1,0-1,3 3,0 0,-8-1,-4-3,3 3,2 0,0-2,-1-2,-7-2,-2-2,5 5,2 0,2 0,0 4,-1 0,5 5,1-2,0 3,-3-1,-1-3,-2 1,5 4,-5 0,2 1,2-1,-1-5,9-4,21-4,26-2,20-2,13-2,13 1,11-7,3-7,-3-1,-9-4,-8-5,-8 3,-9 4,-8 5,6 5,6 3,16-3,14-6,-3-1,-9 2,-11-3,6-4,9-5,-3-4,-9 3,-9 6,-14 0,-15-2,-12-4,-8-2,-5-3,2 3,1 2,0-2,-2 10,-1 14,0 12,-2 11,0 8,0 4,0 3,0 1,0 0,0 0,0-1,-1 0,-4-7,-3-2,1 0,1 2,-4 1,-5 2,-13-5,-6-1,2 1,1-3,0-1,0 2,4-9,14-13,8-12,5-10,9-2,8-2,1-4,3 4,4-1,4 0,-4-3,0 4,-5 0,1 4,-4 0,-4 9,-5 12,-4 12,-2 9,-2 6,0 5,-1 2,6-5,1-2,1 0,-2 1,5-4,0-1,4-5,0 0,3-2,5 0,3-1,-1 1,0-2,2-3,2-4,-4-9,-5-10,-13-3,0 6,-3 11,5 10,1 8,-1 7,-3 4,-1 3,-1 6,-2 2,-7-1,-7-1,-14-3,-7-7,2-15,6-16,14-13,14-5,7-5,7-9,7-6,5 4,-2 2,-5 1,-13 0,-12 16,-12 12,-3 11,-4 4,-4 6,-3 0,-7 3,-4-3,0-4,12-4,17-10,11-10,11-4,3-5,6 0,0-1,-4-4,-5-3,-3-3,-3-1,-3-3,-6 6,-9 8,-13 6,-8 6,-3 5,-7 2,5 7,2 3,3 0,2-2,6 4,8 5,1 1,-2-4,-3-3,2 2,0 0,2-9,5-11,11-8,11-9,10-4,2-4,-2-2,1-1,3 7,-2 1,1 7,-3 0,-4-2,-11 4,-5-2,-3-2,0-3,0-3,2-2,-5 4,-7 7,-6 7,-5 5,-4 4,-3 3,-1 2,5 6,2 2,-6 5,2 6,-4-1,-2-3,-1-4,7 1,2-2,1 4,-1-2,5 4,0-2,0-3,-3-4,-8 2,-9 1,-9 2,-6 6,0 0,6-4,5-5,6-3,3-4,4 5,2-1,6 6,2 5,6 6,-1-2,22-4,37-5,36-5,39-10,11-9,2-10,-10 0,-12 3,-20-7,-18 1,-15 4,-10 6,-1 6,-2 3,4 3,0-4,-19 5,-24 8,-35 3,-23 11,-13 8,-12 5,-20 7,2-3,13-2,15-7,20-14,48-28,41-16,43-15,26-5,11-7,4-4,-14-3,-18 2,-19 13,-22 8,-12 11,-12 5,-17 6,-25 7,-27 5,-17 3,-15 14,-11 5,4 5,5 11,-1 5,-4 2,-4 7,1 0,-1-2,3-8,11-5,12-2,5-5,7-2,7-4,5-6,9 2,15-9,16-9,25-16,31-11,11-10,6-5,-11 0,-20 8,-36 10,-46 16,-35 27,-10 10,-2 13,8 6,17 1,14-8,8-4,6-7,14-9,27-12,41-31,35-21,8-9,-11-6,-19 2,-21 16,-16 22,-25 26,-29 35,-21 16,-7 11,-1-1,5-5,5-8,12-6,22-12,42-22,51-25,40-33,23-20,-2-5,-41 11,-50 25,-43 32,-30 21,-26 24,-18 17,-1-1,4-6,19-11,41-18,60-25,55-29,26-14,7-12,-26 10,-51 24,-42 34,-36 25,-34 24,-14 8,-2 3,8-15,31-36,43-37,28-21,18-17,9-3,-14 7,-28 13,-38 24,-29 26,-14 16,-10 15,4 6,34-23,55-38,44-34,20-21,-6 13,-32 21,-42 38,-36 25,-21 18,-9 7,3 0,14-10,19-18,16-13,8-16,-4-1,-4 6,-3 8,-1-4,-1-9,10-15,27-28,7-11,2 3,-7 17,-16 20,-24 24,-10 16,1 5,8-4,11-5,9-6,7-6,11-10,5-10,6-8,2-8,-2 2,-10 11,-16 8,-11 11,-9 10,-9 3,-3 15,-6 9,-6 2,-9 0,-7 10,0-5,5-4,3-4,1-9,5-4,14-7,13-6,24-1,13-1,17-4,10-3,6-2,-10-7,-10-4,-7 1,-7 0,-3 3,-8-5,-9-6,-1-1,-4-3,-4-4,-4-3,-8 1,-9 7,-9 5,-11 5,-7 4,-7 3,-3 7,3 2,-3 1,6 3,6 12,3 2,2-4,0-6,6-11,8-12,6-10,5-9,10 1,5-1,5 3,2 1,-2-3,-4-1,-8 2,-22 6,-13 12,-12 12,-4 12,-10 7,-7 11,-3 0,-6 5,-3-5,2-2,25-13,27-21,23-11,12-10,5-11,-1 4,-2 13,-4 15,-2 13,-9 4,-4-6,0-11,7-17,3-10,1-8,-12 9,-15 14,-16 15,-12 12,3-1,3-4,4-14,9-13,4-3,7-4,7-4,0 3,-3 1,-4-2,-5-3,3-1,4-1,1 4,-3 7,-3 6,-4 7,-2 9,-8 5,3 7,2 0,6 5,7 3,8 5,0 3,8-3,10-13,15-8,11-11,4-4,3-1,-1-5,0 1,-1 2,-1 4,4 3,2-4,4 0,1 2,3 2,-18 1,-14 8,-22 2,-16 2,-10 9,-6 3,-2-3,-1-4,7 2,3-2,0-3,6 2,6 5,-5 0,-4-4,-4 2,-2-1,-2-3,-17 2,-6-2,1-1,15-4,21-2,26-2,16-1,17-1,6-1,8 1,1-1,1 1,-2-1,2 1,-4 0,-5 0,2-6,-2-7,3-2,-8-3,-4 0,3 4,-1 5,-5-3,-5 1,-5-3,-8-5,-7-5,-4-4,-9 3,-10 5,-13 7,-8 5,-10 4,-2 2,0 3,4 0,2 0,3 0,2 0,-3-1,-14 7,-2 6,2 2,10 3,12 6,18-3,33-4,36-5,26-5,15-3,10-3,-4-1,10-12,-8-4,-12 0,-15 4,-15 3,-13 4,-9 2,-6 2,2 1,1 0,0 1,-2-1,-6 7,-8 6,-20 2,-21 10,-19 0,-9 2,-13-4,-13 0,-6 2,4 2,5 2,2-4,7-5,3 4,5-2,0 2,4-4,33-5,47-17,59-19,47-23,24-15,13-10,-18 2,-35 18,-39 23,-32 33,-31 15,-36 21,-26 9,-17-5,-4-4,2-4,8-8,6-11,0-7,3-7,-3-3,2-4,-4 0,8 5,5 1,8 13,4 2,1-2,3 1,12-2,13-4,6-10,1-11,4-4,6-1,4 3,5-3,1 0,3-2,0 0,1 4,-1-3,0 2,0-4,0 2,-6-3,-2 1,-6 10,-5 11,-7 10,-9 15,-16 13,-17 5,-19 5,-7 6,2-8,4-12,18-13,26-11,26-7,10-12,13-5,4 0,2-5,-8-6,-4 1,-2 4,-1 4,-5-2,-1 1,-5-2,0 1,3 2,3 3,2 4,4 1,1 2,1-4,1-3,0 2,0 1,-6-5,-1 1,-1 0,-9 3,-9 8,-10 3,-12 7,-8 1,-6 4,-5 5,-1-1,-2-5,-5-4,-2-5,-4-3,-1-3,3-1,3-1,3 0,8 6,4 2,0 5,0 1,-2-1,-1-4,-1 3,4 5,1 6,0-1,-2-4,4 1,6 2,6-6,6-19,14-13,12-9,14-12,7 1,1 1,-5 2,-4 6,-2 2,0 7,0 5,1 7,-6 15,-12 6,-9 8,-11 5,-5 4,-5 2,-1 2,-8 1,-1 0,5-1,0-5,4-3,4 1,5 1,-2-5,1 0,1 2,9-3,3-12,13-18,9-14,11-9,6-10,0-4,0-6,-3 0,-2 4,-2 3,-1 4,-2 3,-11 13,-15 11,-15 14,-12 11,-7 11,-6 0,-2 3,-2 2,1-4,0-5,7-1,2-4,5 3,8 3,5 4,4 4,4 2,1 3,1 0,0 1,-5-5,-8-8,-8-8,-6-5,-4-5,-3-2,-1-2,-1-1,0 1,0 0,-5 11,-2 5,1-1,2 3,13-1,16-4,22-3,14-4,20-8,8-4,0 0,-3 1,-5 1,-4 7,-4 4,-8 6,-10-5,-7-9,-7-9,-4-10,-2-6,-2-10,1-4,-1-2,1-4,0 1,-5 1,-2 15,0 18,8 10,4 13,6 9,2 7,5 4,-1 4,-3 0,-4 1,-3-1,-3 0,-2 0,-1-1,0-1,-7-5,-7-8,-7-7,-5-6,-11-4,2-8,1-3,1-1,0-4,0 0,0 2,5-2,8-5,13-11,7-6,16-3,4-6,6-1,2-5,-2-5,0 7,-5 6,-6 15,-5 19,-5 16,-8 6,-10 2,-2 3,-5-2,-4 3,-5 3,4 3,0-3,4 1,6 2,0 2,-4 2,2 1,-2-4,2-1,4 1,-7-5,0 0,-2 2,2 3,4 2,6 1,4 3,-2-6,-1-1,-3-5,-7-6,2-11,-4-7,-3-8,-3-2,3-5,-1 1,5-3,5-3,0 2,2-1,-2 4,2-2,2-3,4-2,13-4,7-2,12 4,8 2,15-8,-1-3,-2 5,-4 7,-2 2,-3 5,-7 0,-9-3,-2-4,2 2,3-1,-8 10,-13 12,-6 17,-8 13,-2 12,-5-1,-4 4,1 1,0-8,2-4,0-8,-3-3,3 1,-1-3,2-11,6-19,4-13,4-19,9-15,14-8,16 1,19-6,7 9,-2 10,-11 7,-7 11,-16 17,-18 17,-16 14,-17 10,-11 7,-9 3,-8 2,-6-1,1 1,17-13,32-21,30-23,35-31,13-12,-5-7,-6 9,-14 20,-25 34,-21 30,-15 16,-17 19,-1 6,5-4,3-11,6-8,6-6,13-8,18-10,18-12,21-13,6-6,0 0,-5 3,-6 2,-6 4,-3 7,-4 5,-1-1,-7 6,-8 6,-7 6,-12-2,-11-4,-15-5,-9-5,-9-4,-4-2,-5-2,2-1,-3 0,-3 0,-4 0,4 1,5 0,6-6,11-8,11-6,10-12,7-12,5-15,3-14,1-13,0 3,6 10,1 12,-1 10,-2 26,-1 28,-8 30,-9 22,-2 7,1-2,2-22,4-41,3-36,2-29,1-8,1 2,1 9,5 38,2 35,0 33,-2 21,4 17,0 1,-1-2,-3-9,-2-10,4-15,6-27,1-32,4-26,-2-12,-4-13,-3-2,-5 6,-7 18,-5 29,-6 22,-1 21,-9 12,-2 5,-1 0,-2-2,3-2,7-3,0-7,3-4,4-1,4-10,4-19,1-15,2-10,1-6,5-20,3-7,-2 2,0 5,-8 12,-16 13,-9 11,-7 3,-3 5,-2 3,7-3,2 1,-5 2,-3-4,-6 0,4-4,3 1,2 3,1 3,7-3,1 1,5-4,6-5,6-6,4-3,2-3,8 4,8-5,2-3,4-1,-8 6,-10 8,-13 7,-9 7,-7 4,-5 3,-2 2,-2 1,1 5,-7 7,6 8,2-1,1-3,1-6,0-4,-6-3,-2-3,0-2,1-1,2 0,-5 0,0 1,1-1,1 1,14 0,23 11,28 4,22-1,8 4,7-2,3-4,-3-3,-6-4,-8-3,-6-1,-4-1,-3 0,-2-1,-1 0,0 1,12-12,3-4,6-9,5-8,-2 3,-4 0,-6 6,-5 1,-15 4,-23 11,-24 13,-19 17,-21 16,-27 13,-11 3,-5-1,3-5,8-4,14-10,15-11,12-3,15 0,9-3,19-4,35-5,24-4,27-1,16-3,-1-1,-11 1,-7-1,-12-6,-26 5,-27 2,-13 7,-13 2,-8 0,11-2,19-2,20-8,18-9,6-7,-4-8,-16 8,-24 18,-25 9,-20 15,-3 9,12-7,33-30,39-26,25-18,5-2,-8 3,-15 14,-16 20,-13 17,-10 14,-7-1,9-15,18-8,28-20,9-10,-12 0,-20 7,-34 9,-28 13,-26 14,-16 11,-6 15,-3 7,7 2,10 1,16-13,15-17,30-22,38-32,41-26,19-12,-2 1,-10 14,-21 13,-32 20,-33 28,-28 25,-20 21,-7 9,-6 6,2 6,5-2,7-6,12-7,16-11,25-24,44-36,32-26,18-22,-18 2,-29 12,-46 15,-36 22,-23 25,-15 22,-1 8,11 3,10 1,18-7,38-13,22-11,24-18,14-13,-5-8,-18 1,-29 6,-34 23,-31 13,-18 27,-4 6,5 2,8 4,13-1,9-4,11-3,4-9,-1-5,4-2,11-5,17-12,25-20,23-18,13-17,0-6,-6 6,-14 4,-22 10,-26 10,-26 19,-26 23,-16 12,-2 12,-2 5,-6-1,10-3,5-10,18-10,22-10,25-8,18-5,11-8,11-5,9 1,6 1,0 3,-6-5,-6 1,-5 0,-4-2,-4-1,-2-3,0 1,-6 8,-3 5,-4 9,-1 9,-3 6,-4 6,-10 3,-12-3,-8-8,-8-6,-5-1,-9-2,-8-3,-3-4,-8 4,-1-1,4 0,6-3,6-2,5 5,3 1,2-2,2-2,-6-1,-2 4,0 1,19 4,23 0,30-2,25-3,9-3,5-2,-4-2,-8 5,-8 1,-7 0,-6-2,3-1,-1-2,0-1,-3 0,-1-1,-1-1,-6-5,-9-7,-19 9,-15 6,-16 8,-15 8,-12 7,-6 5,-4-3,-3-1,0-4,6-6,2-5,7 6,6 0,6-2,5-4,3-4,1-3,2-3,0 0,0-2,16 6,18 2,19 0,11-2,13-1,3-2,0 0,-3-2,-3 0,-3 0,-3 0,-2-1,0 1,-1 0,5 0,3 0,-1 0,-1 0,-2 0,-1 0,-1-6,-7-7,-8-8,-7-5,-6 7,-5 13,-7 12,-9 12,-14 2,-13 4,-5-3,-1-4,2-6,3-4,3-3,2-3,-3-1,-1-1,-5 0,-1 0,9 6,21 2,31 0,25-2,11-1,2-1,-1-2,-4 0,7-1,0 0,-3-1,-5 1,-5-6,-3-2,-3 1,-1 1,-1 2,0 2,-1 0,1 2,0 0,0 0,6 0,1 1,1-1,-2 0,-1 0,-2 0,-1 0,-1 0,-1 0,0 0,0 0,1 0,-1 0,6 0,2 0,-1-6,-6-7,-10-7,-14-12,-15 0,-6-1,-7 6,-1 1,-2 6,-4 5,-3 6,-2 5,-3 2,0 2,-1 1,0 0,0 0,0 0,0 0,6-7,2-1,0 0,-2-5,-1 1,-2 1,-1 3,5-4,1 1,0 2,-8 2,-3 2,-7 2,-2 1,2 1,2 0,3 1,2-1,2 0,1 1,1 5,0 1,6 6,1 1,6 3,-5-2,1 4,-1 3,4 4,0-3,-2-4,-9-1,-10-3,-9 1,-2-1,2-4,5-3,-2-4,-3-2,0-1,4-2,4 1,4-1,2 0,3 1,-11-1,-9 1,-12 0,0 0,-1 0,5 0,8 0,8 0,5 0,-1 0,0 0,-3 0,-1 0,3 0,2 0,9 6,4 2,0-1,1 4,3 7,2-1,-3 3,4 4,6 3,4 3,5 2,3 1,3 1,0 0,1 0,6-6,7-1,7-6,6-7,4-5,2-4,-5-9,-6-15,-8-10,-5-12,0 2,5 7,6 9,5 9,-1 11,0 8,2 2,2-6,-3-8,-6-9,-13-2,-12 2,-11 4,-14 4,-7 4,-3 2,-1-5,8-6,3-1,2 2,11 3,14 3,14 2,11 2,7 2,5 0,8 1,3-1,-1 1,-2-1,-7-5,-5-3,0 1,5 1,3 2,0-4,1-1,-2 1,-11 2,-23 3,-16 0,-18 8,-9 14,-8 3,-3-1,3-5,4-5,3-4,4-4,8-7,4-4,0 0,-1 1,-2 2,5 8,0 2,4 7,12-4,12-4,12-3,2-6,5-4,3 1,4 1,2 3,6 0,4 3,5 0,0 1,5 0,-3 1,4-1,-3 0,-4 0,-4 1,-3-1,-4 0,0 0,-2 0,0 0,-1 0,1 0,5 0,9 0,6 0,7 0,-2 0,1 0,-4 0,-6 0,-5 0,-5 0,3 0,-1 0,5 0,0 0,3 0,-1 0,-2 0,-4 0,-4 0,-2 0,-12 0,-17-12,-21-3,-13 1,-14 2,-6 4,0 3,2 2,3 2,-2 1,0 0,-4 1,-11 0,-6-1,-4 6,5 2,6-1,9-1,0-2,4-1,3-2,3 0,-3-1,0-6,1-2,3 0,1 2,2-4,0 0,2-4,-6-6,4-5,2 3,-4 3,-2 7,5 10,10 11,8 10,12 1,7 4,4 3,5-3,7-6,6-6,4-4,3-5,2 4,0 0,1-1,-1-1,1-2,-1-1,0-1,-1-1,1 0,-1 0,6 5,-4 8,-19 1,-18-1,-20-3,-12-3,-11-3,-5-2,2-2,2 0,5 0,-4-1,1 0,3 1,1 0,3-1,2 1,1 0,1 0,11 0,15 0,15 0,12 0,13 0,13 0,10 0,1 0,-4 0,-5 0,-4 0,-5 0,-3 0,-2 0,-1 0,-1 0,0 0,1 0,0 0,0 0,0 0,0 0,1 0,5 0,2 0,-1 0,0 0,-3 0,5 0,0 0,-1-5,-1-3,-3 1,-1-5,-2 1,0 1,-1-3,0-5,6 1,2-3,-1 2,-1 5,-13 9,-16 6,-17 3,-17 5,-11 2,-10-1,-4-3,-5-3,2 4,3 0,5-1,4-2,8 3,-1 1,0-2,-7-2,4 3,2 1,-4-2,-2-2,-5-2,-1-2,8 5,-1 1,0-1,7 4,-3 0,11-2,14-2,16-2,17-3,22-1,15 0,9-2,9 1,3-1,-1 1,-8-6,-12-8,-3 0,-12-5,-8-4,-5 1,-1 5,-2 0,2 2,-12 10,-8 11,-12 5,-11 0,-10 4,-6 0,-5 2,-2-1,0-3,-7 1,-6 5,-2 4,3-2,3 2,3-4,-2-4,-11-11,9-6,24-3,27-6,18-1,16 1,13 3,-3-3,2-6,-3-5,-4 1,3-1,-3 2,-8 0,-4-3,-3 2,-1 6,-10 10,-15 6,-13 9,-6 8,-5 1,-6-3,-3-3,3 1,-1-2,0-3,-1-3,-3-2,0-2,-2-1,17-2,16 1,20-1,12 1,12-1,5 1,-1 0,-3 0,-4-6,-2-7,-8 4,-16 3,-15 9,-31 10,-15 2,-1 4,3-1,-3-3,-4-5,-6-3,2-4,4-2,5-1,11 5,5 2,3 0,-1-2,0-2,-2 0,-1-2,-1-1,-1 0,-1-5,1-3,-1 0,6-4,2 1,0 1,-2 2,4-2,1 0,4-4,-1 0,-7 3,16 3,18 4,11 1,10 2,5 1,3 0,1 6,0 3,-1 4,-1 1,0 3,5 5,1-2,5-4,7-5,-1-4,-3-3,-5-3,-3-1,-4 0,-2-1,-1 0,-1 0,-6-5,-2-2,0 1,-3-5,-12 0,-13 3,-23 1,-13 4,-11 1,-3 2,2 1,4 0,4 1,4-1,-2 1,-7-1,-6 6,-5 7,8 8,6-1,17 3,19-3,16-5,13-4,9-5,-1 2,1 1,-5 3,-12 1,-14-3,-12-2,-9-9,-7-4,2-7,-5-7,2-6,-5 2,4-2,2 4,0 5,6 0,0 3,5-3,0 2,-3-2,-3 1,-3 3,-2 4,-3 3,-6 3,-2 1,-6 1,-6 1,0 0,4-1,4 1,10-6,5-9,2-6,0 0,-1 2,5 12,6 11,1 5,-3 7,-4 0,-2 3,-4 4,4 3,0 3,5 3,6 0,6 1,-2-6,-4-7,0-2,2 2,-1-3,-5-10,-4-6,1-10,-1-3,3-5,6-6,-2 1,3-2,-2 3,-5 0,-4-3,-4 2,-3 6,4-2,1 3,5-1,0 0,4-1,-1 0,2-1,5-4,3-4,4-4,2-2,2-2,0-1,1 0,5 6,8 7,13 7,12 7,7 3,0 4,4 1,-1 0,-3 1,-4-1,-3 0,3-12,6-4,0 1,-8-3,-16 7,-18 10,-16 12,-12 9,-7 7,-5-2,3 1,7 1,14-3,7-2,6 2,1 3,6-5,24-28,35-36,23-22,12-18,-11-1,-22 8,-22 11,-26 22,-34 24,-14 19,-10 17,3 15,-7 14,0 4,-1-1,7-4,4-3,6-16,8-18,5-16,0-7,-5-2,-5 2,-5 9,2 22,-1 20,3 8,6 3,11-8,23-10,20-22,8-24,9-20,-6-17,-12-4,-11 2,-11 3,-14 12,-13 11,-10 11,-7 15,1 17,-1 14,-6 6,1 9,8 3,7-1,7-3,17-8,7-28,7-14,1-13,1-13,-2-7,-5-3,-4 1,-11 7,-10 9,-21 22,-11 16,2 12,-4 13,6 6,15-4,17-15,9-16,5-22,1-14,-2-7,-1-5,-8 6,-9 14,-3 21,-4 17,0 11,4 5,4 4,15-5,6-14,8-27,6-18,-1-16,-5-7,-12 6,-12 9,-11 17,-8 22,-6 17,-4 20,4 10,7 7,14-6,19-13,14-13,2-16,-2-22,-7-20,1-11,-3-4,-4-5,-5 0,-7 9,-11 12,-3 22,-4 12,1 11,3 10,5 10,3-10,4-23,2-16,0-11,-4-3,-7 11,-8 13,-5 7,0 9,6 8,5 12,6-5,3-13,4-14,-5-8,-1 10,-5 4,0 6,2-3,2 1,3 5,2-5,-4-6,-7-2,-6 4,0 6,3 13,0 2,1-9,-1-8,2-11,15-6,24-1,14 1,18 1,5 2,-3 1,-5 2,0 0,-4-4,2-8,-9 4,-10 9,-12 11,-8 9,-13 1,-11-3,-10-5,-12-4,0 7,5 7,2 11,0 11,5-8,6-16,5-28,5-25,4-12,1-11,2 0,0 2,0 5,-5 11,-3 16,0 19,2 20,1 14,-5 11,12 0,10-8,14-10,15-10,10-6,15-6,12-2,10-3,-5 0,-5 1,-10-1,-23 1,-24 0,-23 1,-21 0,4 0,21 0,29 5,19 3,13-1,6-1,3-2,-5 5,-8 0,-15 4,-10 0,-21-2,-30-2,-19-4,-14-2,-11-2,-11-1,-12 0,-2-1,-4 0,7 1,13 0,11-1,11 1,7 0,5 6,2-4,8-14,1-4,6-6,-1 1,-2-1,3-3,-2 3,-3 5,-4 5,-2 0,4-5,22-4,64-16,61-14,66-19,41-11,11-8,-20 12,-46 12,-47 18,-40 16,-29 14,-18 10,-6 12,10 4,2 2,0 4,-3-1,-3 4,-8 4,-4-2,-7 1,-1-2,-15-5,-26-5,-21-3,-20-4,-16-1,-12-1,-3-1,-13 0,-6 6,-1 19,-10 11,11-1,18 6,37-4,51-8,49-9,39-8,41-17,22-18,9-18,-16-6,-21-7,-29 0,-30-1,-31 8,-36 18,-69 32,-37 32,-28 21,-19 19,14 3,26-7,50-15,55-16,76-27,56-27,37-22,4-10,-19-3,-44 7,-44 11,-35 16,-21 17,9 8,14 3,23-1,21-2,-6-3,-17-3,-20-1,-26-1,-21-1,-18 5,-11 14,-2 3,3-2,13 1,13-9,12-17,16-31,13-26,12-15,1 2,-2 6,-5 10,-5 9,-9 14,-6 6,-7 9,-8 2,18-1,19-15,36-6,26-8,10-7,8-6,-1-3,-6 4,-19 17,-20 29,-37 21,-32 22,-24 17,-16 7,-10 5,-16 0,1 1,-9-4,6-5,12-6,13-9,11-11,8-10,6-6,3-5,2-3,0-1,0 0,-1 0,0 1,-1 0,6-11,-4-9,2-7,8-4,0 3,5 1,-1 6,2 0,-2 4,-3 5,-5 5,-3 4,-3 2,-1 2,-2 1,0-6,0-7,0-2,0 1,6-2,7-5,8-4,0-4,3-3,2-2,3-1,2 0,2 0,13 5,14 8,10 8,4 6,12 9,9 11,5 2,3 11,1 7,-6-4,-8 1,-2 0,-10 0,-13 7,-6-2,-7-3,5-6,-2-2,2 1,-10-4,-11-5,-13-12,-16-12,-2-10,-3-2,-2-3,0 2,-6-7,-7 2,3-1,5 4,3 7,1 5,2 5,0 3,0 3,1 1,-1-6,6-7,1-2,6-9,5 4,12 5,18 17,11 8,13 8,17 6,-1 4,-4 4,-6 1,-4 1,-3-6,-15-8,-16-7,-15-6,-6-10,-7-5,-5-12,-4-4,3-2,1 1,-2 1,0-2,-3 3,5-1,1 5,-1-2,4-2,0-3,4 8,5 13,10 18,6 13,13 7,5 3,4 2,-3 5,-4 1,6-7,-2-5,-9-13,-19-16,-8-14,-8-12,0-6,-1-6,-4 4,4 1,0 0,15 16,31 22,19 15,6 9,2 4,-8 2,-11-11,-11-16,-9-17,-6-12,-4-15,-3-13,0-5,0-11,0 0,1 3,0 19,1 32,-1 23,1 26,12 17,9 10,6-7,11-2,-1-6,-13-12,-22-25,-17-20,-11-16,-13-16,-6-8,-12-8,4 0,0 2,8 4,6 9,16 23,12 36,13 19,12 32,15 26,3 12,1-1,-5-13,-1-13,0-15,-4-30,-7-34,-11-35,-17-35,-8-23,0-4,-2 9,2 7,0 16,2 6,5 8,-1 10,1 17,4 29,2 24,9 12,4 3,1-18,-1-32,-1-32,-2-28,-1-16,-1-6,-1 6,11 27,10 32,12 38,6 25,3 17,-1 14,-7 1,2-3,-5-19,-8-25,-8-29,-6-20,-5-14,-3-6,-7 3,-3 13,0 22,2 28,-4 26,0 15,-9 13,-2-1,3-10,6-10,-2-22,-15-46,-8-38,-4-29,-5-31,5-2,4 5,8 14,4 11,6 13,7 23,5 41,4 43,3 38,2 27,0 12,0-8,0-12,-6-29,-2-37,-5-48,-1-50,-4-30,1-23,3-3,4 9,3 10,-8 12,-2 16,2 13,3 13,-3 1,2 22,3 30,2 27,4 24,1 19,1 4,1-2,0-19,1-43,0-41,-1-33,6-29,7-23,2 1,4 14,4 23,10 47,10 50,10 49,12 40,2 24,0 6,-6-17,-12-23,-16-36,-7-18,-8-6,-7 1,6 4,0 0,-3-15,-4-18,-3-18,-4-15,-1-9,-2-6,-12 2,-9 6,-7-4,-5 3,-2 5,5 1,1 3,-4-6,-4-12,-12-11,2-3,4 0,9 3,10 4,9 2,2 9,3 3,-3 1,1-13,-3-5,1 0,3 1,3 2,3 3,3 1,1 3,1-6,0-1,1 1,11 1,4 2,-2 2,4 0,-2 13,2 9,4 19,-2 14,-5 20,-4 10,-4 1,-4-2,-2-3,-1-5,-1-3,0-2,0-2,1-1,-1 0,1 0,0-12,0-20,0-22,0-19,0-8,0-2,0-3,0 1,0 4,0 4,0 5,0 2,-6 8,-1 15,-1 15,3 19,0 17,9 8,2 3,0-2,0 2,-1 0,-3-3,0-4,-1-3,-1-13,0-23,0-17,-1-18,7-8,1-4,0 1,-1 2,-2 2,-1 3,4 7,1 3,-1 1,-1-7,3-3,1-2,-2 12,-1 16,-3 15,-2 18,-1 11,-1 6,0 1,-1-1,-5-6,-2-5,1 0,1 0,-4 7,0 2,1 1,3-1,2 5,1 6,2 1,1 3,0 4,1-2,-1-5,1-5,-1-5,0-3,0 4,0 5,-5-10,-3-17,1-17,-5-27,1-25,1-16,-3-9,1 4,2 8,-3 14,1 28,-3 33,1 27,-3 24,1 12,4 5,4-6,-8-15,-2-29,3-37,-3-22,-3-19,2-11,-1-14,-4 1,3 6,4 9,6 26,5 34,3 41,2 34,1 22,1 5,0-10,0-15,-1-27,1-34,-1-31,0-20,0-15,0-17,0-4,0-6,0-3,0 1,0 7,0 21,0 36,0 37,0 26,6 15,1 14,6-7,1-10,-3-10,3-15,-1-18,3-31,-1-29,-3-21,-4-16,2 0,6 6,0 21,-3 31,2 30,4 24,-1 18,-4 17,-3 2,-5-6,-3-8,-2-8,-1-7,5-11,8-11,1-14,-2-20,-2-20,-4-20,-2-19,-2-3,-2 1,0 18,-1 29,1 38,-1 27,1 19,5 11,8 0,8-1,5-11,-1-10,0-12,2-24,2-25,2-26,-5-19,-6-9,-7-5,-5 4,6 20,2 25,-2 27,2 19,4 18,-1 13,2 3,2-1,-1-5,-12-16,-6-19,-11-13,-8-11,-9-10,-5-2,-4 3,-1 5,-7 4,-2 5,1 8,-4 15,0 11,2 5,3 3,9-10,9-16,3-15,6-13,4-9,-2 0,-4 4,-5 12,-5 13,-3 11,-3 10,4 6,2 4,4-10,7-32,-6-25,0-19,5-12,4-6,5 3,3 7,2 19,2 23,1 20,0 26,-12 15,-9 22,-7 6,-5 3,4-7,6-2,1-13,-2-20,-2-34,-3-32,4-17,6-6,-6-9,1 0,5 6,6 19,4 22,4 20,2 21,2 12,1-4,0-14,0-15,0-19,-1-13,1-6,-1-2,0-1,0 1,0 2,0 0,5 14,3 15,-1 15,-1 18,-2 11,-1 9,-2 4,0-1,-1-3,-1-4,1-3,0-2,-1-1,1-2,0 0,0 0,0 0,0 0,0 0,0 0,0 0,0 1,0-1,0 0,-6 1,-1-12,0-15,1-20,2-14,1-13,2-6,0-6,1 0,1 3,-1 4,0 4,0 4,1 1,-1 3,0 0,0 0,0 12,0 15,0 14,0 11,0 9,0 4,0 3,0 2,0-1,0 0,0-1,0 0,0-1,0-1,0 1,0 5,0 2,0-1,0-12,0-17,0-22,0-14,0-15,0-6,0 0,0 1,0 3,0 2,0 4,0 1,0 1,0 1,0 0,0 0,0 0,0 0,0 0,0 11,0 15,0 14,0 12,0 9,0 10,-6 5,-2 0,-4 5,-2 0,3-3,3-4,2-2,3-3,-4-7,-1-3,1 0,2 1,1 2,2 1,1 2,1 0,0 2,0-1,6-5,8-7,7-8,5-11,-1-12,0-10,2-7,8-11,3-4,2-1,-2-4,0 0,4-3,6 6,1 11,4 12,3 8,5 7,2 5,-3 2,-7 1,-6 0,-5 0,-5 0,-2-1,-3-1,12 0,3 0,6 0,-2 0,-2 0,-17 0,-24 0,-25 0,-21 0,-10 0,-2 0,-4 0,1 6,-1 7,8 7,6 7,5-3,2-4,7 0,2-4,5 1,0 4,-7-2,-7 7,-1-1,-2 1,-1-3,2 5,-1-3,2 2,0-5,0-1,1 3,-1-4,1-4,0-6,-6-4,-2-3,0-2,2-1,7-7,4-7,6-8,1 1,5-14,-2-6,4-2,3-5,4 0,2 2,9 10,9 10,8 16,6 20,4 9,8 7,4 4,5 4,-5 1,-5-6,-2-1,-3-6,11-7,15-5,3-6,8-2,-2-2,-8-1,-7 0,-7 0,-1 0,-2 0,-2-5,-3-2,-8-5,-3 0,-6-4,-2 1,3-2,8 1,5-1,3-4,11-4,-3-2,3 2,-13 7,-24 5,-20 12,-19 6,-23 8,-8 2,-12 9,-5 2,-1 2,-5-4,12 0,11-4,11 1,7 2,4-2,4-5,0 1,1-3,0-2,-1 1,0-1,-12 4,-16-1,-8-3,-5-4,-1-2,6 3,10 1,14 4,14 5,13 6,21-1,20-5,24-11,9-12,1-12,7-7,-2-7,-11-3,-9 5,-6 6,2 2,6-1,6-8,1 0,2 1,-7-2,-1 6,-8 1,-11-2,-9-1,8-8,12-4,0 0,-2 6,-1 3,5 0,2 1,10-1,2 4,-2-4,-5 3,-4 6,-4 0,3 5,5-7,7-5,-1 2,-3 0,-22 10,-27 13,-25 8,-14 8,-6 2,-2-1,2-4,-3-3,0-3,-3-2,-4-7,7-8,6-2,10-5,4 2,1-2,6-3,-1 2,5-1,-2 3,3 0,-3 2,-2-1,1-3,4-4,-2 2,4 0,-4-8,-3-5,1-1,-1 0,-4-6,-3 5,-2 4,3 1,-5 6,3 3,0-1,5-2,1-7,-2 2,4 0,-1 6,-3-4,-2 4,2-7,7-1,-1-3,-3-5,-2-7,-5-1,4 3,5 3,12 3,13-2,16 6,11 3,11-3,3 4,-6 2,2 7,4 1,0-1,-2 4,2-1,0 4,8 4,6 5,5 3,1 3,-4 1,4 2,2 0,-5 0,-8-1,-7 1,-1-6,-4-3,-2 1,-3 1,-9-3,-3-1,-1 1,1 3,2 1,-5-3,6-6,3-7,2 1,0 3,-6 0,-7-4,-2 2,-5-2,2 4,-3-2,2 2,-2-1,3 2,-2-1,-3-5,-10 3,-4-2,-9-3,-1-3,-6 4,-10 4,-6 13,-3 6,-1 9,0 4,1-2,2 4,0 5,6 5,3-2,11-5,14-12,7-11,3-12,5-2,1-4,-3 8,-9 18,-5 13,-7 5,-3 4,-5-2,1 1,8-4,12-5,16-5,10-5,7-3,7-1,2 4,-6 7,-10 8,-11 5,-14 16,-24 7,-21 12,-9-5,3-5,5-11,31-24,35-26,30-22,11-11,-17 7,-33 16,-32 17,-23 15,-12 11,-2 8,13-2,25-5,21-6,20-7,12-5,11-3,-4-7,-3-4,-8-5,-11-6,-9-6,-7-3,1 2,0 1,3-1,6 4,6 6,-1 11,-5 13,-5 10,-10 3,-5 4,-8-3,-8-4,-12 0,-7-3,-1 2,-2-1,2 1,2 0,6 1,10 4,1-1,-6 6,-5 12,9-2,19-7,16-8,12-13,6-9,5-3,1-2,1 1,4 1,1 1,0 1,-3 1,-2 1,-2 0,-1 0,-2 0,-11 1,-15-1,-15 0,-17 0,-10 0,-11 0,-3 0,7 6,5 1,3 0,1-1,7-7,8-16,6-9,6-7,15-9,12-3,8 6,4 10,3 4,1 6,-1 7,0 5,-6-2,-3 1,-6 7,-18 4,-21 7,-18 7,-9 7,-3-1,7 2,5-4,3 6,1-2,0-4,1-7,10-5,15-4,14-4,12-1,1-6,-7-3,-13 1,-11 1,-22 2,-22 2,-19 2,-14 0,2 1,10 0,6 6,9 2,9 5,8 7,17-7,29-22,21-15,-6-4,-17 3,-26 6,-14 12,-12 24,-8 14,-1 9,5-3,12-3,1 0,9-1,9-12,9-26,18-24,15-24,-2-3,-9 14,-17 19,-13 26,-8 17,-4 12,3-6,14-13,9-3,0 3,-3 4,-6 5,1 5,-4 4,3 1,-1 2,2-11,10-27,17-23,19-25,9-3,5-4,0 9,-6 6,-22 17,-13 18,-13 17,-15 13,-4 8,-8 5,2 2,3 1,0 0,11-18,22-18,10-14,15-6,3-5,-9 2,-13 5,-13 4,-12 5,-8 4,1 9,5 8,5 8,1 6,2 10,9-1,17-7,17-8,27-20,20-21,26-23,6-12,-3-6,-15 0,-11 0,-13 11,-13 12,-4 9,1 8,-3 8,-3 6,-4 5,-4 2,-2 1,-6 6,-10 14,-12 2,-14 4,-5 3,-7-4,-5-7,1 0,-2-3,-1-6,-3 3,-1-2,-8 4,3 4,2 5,1-2,0-4,5 0,2 3,-1-3,-1-3,4 0,0-1,3 1,1 5,-3-1,-4 2,-2 2,-3 4,5 3,17-4,17-7,6-11,7-8,5-4,4 0,3-1,-5-4,5-7,2-1,7 3,7 4,7 3,0-2,1-6,-3 0,-5-3,-5 1,-5 4,-3-2,-7-4,-4 1,-5-1,-7-4,-11 2,-11 5,-10 5,-8 4,-10 9,-10 5,-4 6,3 1,2 4,5-1,-4 2,2 4,-4-3,0-4,3 1,3 3,-3 4,0-3,-3 2,0 2,3-3,8 0,5-3,8-11,8-18,6-25,5-22,8-26,22-14,16-15,8-10,1 10,-15 29,-18 40,-35 45,-38 45,-26 19,-22 11,-6 3,6-6,8-5,14-13,22-23,21-22,16-18,12-15,2-3,3 9,-4 6,-6 12,6-2,15-5,12-8,3-8,10 1,-6 8,-19 13,-11 11,-9 4,-9-1,-6 3,-4-2,5 3,0-3,-6 2,-3-2,-6 2,3 3,4-1,2-5,6 1,-3 4,-1-2,-2-4,-1-4,1-4,-12 3,-3-1,0-1,-2 4,-4 0,8 4,5-1,-6-3,-2-3,14-2,19-4,18-1,14-1,22 0,21-6,8-3,-3 2,-7 1,-11-4,-9-6,-5-1,-1 4,-1-3,1 2,0 3,2-2,0 1,1 3,-5-3,3-5,3 0,7-2,8-5,12-2,2-4,-5 4,-5 6,-8 7,-4-1,13-8,20-2,8-1,9-3,-7 4,0 0,-9 4,-11 5,-11 6,-9 4,-6 3,-4 2,-13 12,-22 9,-28 20,-14 1,-12 6,-7-6,-5 2,3-7,8-10,12-4,-3 1,1 1,-3 2,-16 2,3 2,6-4,7-1,12 0,7-3,8-1,19-4,22-5,24-15,40-32,39-25,16-16,7-10,-20-4,-33 20,-42 33,-42 39,-33 25,-24 25,-9 4,0-3,3-10,6-2,17-18,31-43,33-29,44-23,39-12,10-2,2 7,-16 12,-15 5,-18 13,-17 15,-7 7,4-3,3 3,-2 6,-12 1,-8 4,-5 3,-2 6,-2 2,7 2,7 2,8 6,12 9,7 6,-9 6,-9 4,-9-4,-10 0,-12 1,-10 1,-7 1,-9 2,-16 1,-10-6,-17-1,-7 1,1-5,4-6,4-5,-2 0,2 5,3-1,3-2,2-4,-4-4,-1-2,2-2,1-1,2 0,2-1,-11 1,-3-1,1 1,4-1,2 1,4 0,8-5,3-3,1 1,-1 1,-2 2,-1 1,-7 2,-9 1,-8-1,0 2,-2-1,-4 0,4 1,5-1,11 6,7 1,-3 0,0-1,6 4,-4 6,-1 0,-7-2,-1 1,0-1,-3-3,-5 8,0 0,3-2,-2-5,-3-4,-5-3,3-3,4-2,6 0,-2-1,3 0,-4 1,1-1,-2 1,0 5,-7 8,-1 2,4-2,12 3,6 4,9 4,4-1,-1 0,16-3,25-11,11-13,5-5,2-7,-4-7,-2 1,-1 4,1 5,1 5,12 4,4 2,0 2,-2 1,-3 0,-3-1,-3 1,-1 0,-2-1,0 0,0 0,-6 6,-1 2,-1-1,-9 4,-19 1,-14-2,-22 8,-16 2,-3 3,1-3,6-4,11 0,6 4,4-2,2-4,-2-5,6 3,12-2,20-1,19-4,17-7,6-4,1-6,-3-2,-3-3,6-5,2-5,-4 3,-3 6,-5 5,-9-1,-4 3,-1 2,0 3,1 3,2-4,2-1,6 1,-3-4,-2 0,-1 2,0 2,0 3,-5 7,-8 9,-6 8,-6 7,-16 4,-11 2,-14 2,-7-5,-2-3,6 1,10 0,8 2,9 1,5-10,4-15,2-13,1-12,6-8,1 6,-1 12,-7 14,-9 11,-10 4,-1 3,2 4,4 3,5 2,-2 1,0 1,2 0,-3-6,0-1,2-1,2 2,3 2,2 1,1 1,1 6,0 3,1 0,-1-1,6-8,2-4,11-11,2-15,3-14,4-4,7-17,-1-8,-1 2,-6 3,-8 2,-7 0,-6 1,3 6,4-4,1-3,3-6,-1-2,-3 0,-4 1,-4 3,-2 2,-2 0,-7 8,-2 2,-5 0,-7 5,-5 5,1 12,0 6,-3 8,-1 9,3 12,1 1,4 0,5 1,6 6,4 8,-3 1,-5-7,-1 1,2-2,3-1,3-2,3-1,1-2,2 0,0-1,1 0,-1 0,1 1,-1-13,1-20,-1-16,0-17,5-8,3-4,-1 0,-1 2,9 3,3 2,-2 1,2 2,3-5,5-8,-3 0,-17 12,-14 24,-13 20,-1 13,-10 15,2 13,-1 3,6-2,7-4,6-4,5-3,5-4,1-1,-4-8,-1-2,0 1,1 1,2 1,1-14,1-17,1-18,0-11,0-7,0-1,0-1,1 2,-1 2,0 12,0 17,0 15,0 17,0 12,-6-2,-1-17,-1-18,3-25,-5-14,0-6,-5-1,-4 7,0 17,4 18,4 26,4 16,-3-4,1-20,2-22,2-22,1-23,3-7,0 1,1 4,0 7,1 6,5 10,2 5,5 7,12-4,7-3,4-3,1 3,-5 14,-14 13,-10 14,-12 3,-11 1,-9-4,0 2,4 4,6 4,10-1,12-5,4 1,1 8,-3 17,-7 7,-6 6,-1 0,-1 1,1-3,1-6,1-4,1-5,1-3,0-2,0-1,0-11,0-17,0-13,0-12,0-7,0-6,0-3,0 0,0 0,0 0,0 1,6-5,7-2,2 1,4 8,-2 3,-3 1,-10 0,-17 5,-11 6,-14 7,-6 5,-1 3,1 3,3-5,-3-13,0-3,2-4,2-3,3 3,1 0,2 4,6 1,-3 3,-2 4,4-1,2 2,-1 3,-6 3,-9 3,-9 1,-1 1,3 2,10 5,6 2,3 5,12 1,16-2,13-4,11-2,8-3,4-2,9-6,7-3,-3-5,-5-1,-4 2,-1 3,-14 3,-15 3,-16 2,-10 0,-10 2,-4-1,-2 1,-2 5,1 8,6 6,8 7,13-2,15-6,11-5,9-5,5-5,-8-2,-13-2,-21-1,-13 0,-9 5,8 3,13 0,20-2,14-1,4 4,9 1,3-1,-4 4,-2-1,-1-1,0-4,0 5,1-2,0 0,7 2,2 1,5 3,1-1,-2-3,-3-3,-3-2,-8 2,1 0,3 5,-1 0,-5 4,-2-2,-6 3,0-2,-5 2,8 4,-2-8,-9-6,-13-10,-12-10,-16-4,-2-4,-3 1,-6-2,-3-3,-5 2,0 6,-4-1,-5-9,-4 1,9-2,6 4,6 6,4 5,2 6,1 3,0 2,0 2,0 0,-1 0,0-5,0-3,5-6,2 0,-5 2,-5-3,0 1,10 3,11 8,13 11,24 9,14 7,6 6,2-3,-6-1,-10 1,-4-4,-6-1,-1-4,3-5,4-5,8-5,0 4,5 5,3 1,-1-2,-1-3,-1-3,-1-2,-1-3,-7 5,-2 1,0 0,1-2,2 4,2 7,1 0,-5 3,-1-2,-5 3,-1-3,2 1,4 4,-4 4,-5 2,-5 4,-5 0,-4 2,4-6,0-1,-1 0,-1 1,-2 1,-1 2,-1 2,-7-12,-7-14,-13-20,-8-19,-10-10,-3-14,-4-5,6 4,5-6,3-4,9 21,9 36,7 36,6 19,4 20,2 9,2-1,5-14,2-22,0-24,-3-19,-1-14,4-10,5-17,1-5,4-12,-2 0,-3 5,-5 1,3 10,4 14,0 18,-3 23,-4 16,-3 16,-3 6,-2 2,-1-2,0-2,-1-4,6-2,2-2,0 11,-2 2,-1 5,-1-1,-2-21,0-32,10-39,4-25,-1-5,3 13,-1 34,2 33,3 25,11 30,4 15,3 0,-1-9,-6-4,-2-14,-2-16,1-14,1-17,1-26,0-27,2-11,0-7,-5-10,-2 3,1 7,-5 26,-6 32,-6 34,-4 17,-3 13,-3 3,0-4,-2-22,1-28,0-22,1-13,-1-7,1 13,0 29,0 18,0 16,-6-4,-7-13,-7-29,-12-24,-1-18,1-7,-7-5,-1 7,-7 19,6 26,4 20,8 14,-2 14,3-6,8-14,1-16,-2-21,-3-18,-4-3,4-7,6-1,5 18,6 32,3 31,3 16,1 16,1 3,1-17,-1-23,0-27,-1-27,0-19,1-15,-1-2,0 2,0 1,0-2,5 9,8 13,8 13,5 11,10 7,5-1,0-5,0-6,-2-11,-8-7,-8 9,-9 14,-7 16,-4 18,-2 17,-8 7,-3 3,-4 4,-7-2,-4-2,1-5,5-4,0-8,4-4,3-1,5 1,3 8,-9 2,-3 2,2 5,-8 1,0 4,-3-7,-2-4,3-20,6-24,6-18,5-15,4-7,2-7,1 0,1 3,0 4,0 16,0 19,0 22,-1 16,6 2,1 3,1 1,-3 0,-1 2,5-7,11-7,14-8,13-5,9-5,2-2,1-2,-3-1,0 1,-3-1,5 2,0-1,-5 12,-6 4,-5 5,1-1,0-3,3 6,0 0,4-4,4-5,-1 1,-4-2,-5-3,-4-2,3 7,-1 3,-1-2,9 2,1-2,-1-3,-4-4,-5-3,-2-3,-9-1</inkml:trace>
</inkml:ink>
</file>

<file path=ppt/ink/ink18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18-01-30T11:56:01.793"/>
    </inkml:context>
    <inkml:brush xml:id="br0">
      <inkml:brushProperty name="width" value="0.1" units="cm"/>
      <inkml:brushProperty name="height" value="0.2" units="cm"/>
      <inkml:brushProperty name="color" value="#FFFC00"/>
      <inkml:brushProperty name="tip" value="rectangle"/>
      <inkml:brushProperty name="rasterOp" value="maskPen"/>
      <inkml:brushProperty name="ignorePressure" value="1"/>
    </inkml:brush>
  </inkml:definitions>
  <inkml:trace contextRef="#ctx0" brushRef="#br0">1 0</inkml:trace>
</inkml:ink>
</file>

<file path=ppt/ink/ink19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18-01-30T11:58:36.335"/>
    </inkml:context>
    <inkml:brush xml:id="br0">
      <inkml:brushProperty name="width" value="0.1" units="cm"/>
      <inkml:brushProperty name="height" value="0.2" units="cm"/>
      <inkml:brushProperty name="color" value="#FFFC00"/>
      <inkml:brushProperty name="tip" value="rectangle"/>
      <inkml:brushProperty name="rasterOp" value="maskPen"/>
      <inkml:brushProperty name="ignorePressure" value="1"/>
    </inkml:brush>
  </inkml:definitions>
  <inkml:trace contextRef="#ctx0" brushRef="#br0">1949 126,'65'1,"-58"-2</inkml:trace>
</inkml:ink>
</file>

<file path=ppt/ink/ink20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18-01-30T11:56:01.793"/>
    </inkml:context>
    <inkml:brush xml:id="br0">
      <inkml:brushProperty name="width" value="0.1" units="cm"/>
      <inkml:brushProperty name="height" value="0.2" units="cm"/>
      <inkml:brushProperty name="color" value="#FFFC00"/>
      <inkml:brushProperty name="tip" value="rectangle"/>
      <inkml:brushProperty name="rasterOp" value="maskPen"/>
      <inkml:brushProperty name="ignorePressure" value="1"/>
    </inkml:brush>
  </inkml:definitions>
  <inkml:trace contextRef="#ctx0" brushRef="#br0">1 0</inkml:trace>
</inkml:ink>
</file>

<file path=ppt/ink/ink2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18-01-30T11:58:36.335"/>
    </inkml:context>
    <inkml:brush xml:id="br0">
      <inkml:brushProperty name="width" value="0.1" units="cm"/>
      <inkml:brushProperty name="height" value="0.2" units="cm"/>
      <inkml:brushProperty name="color" value="#FFFC00"/>
      <inkml:brushProperty name="tip" value="rectangle"/>
      <inkml:brushProperty name="rasterOp" value="maskPen"/>
      <inkml:brushProperty name="ignorePressure" value="1"/>
    </inkml:brush>
  </inkml:definitions>
  <inkml:trace contextRef="#ctx0" brushRef="#br0">1949 126,'65'1,"-58"-2</inkml:trace>
</inkml:ink>
</file>

<file path=ppt/ink/ink2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18-01-30T11:56:01.793"/>
    </inkml:context>
    <inkml:brush xml:id="br0">
      <inkml:brushProperty name="width" value="0.1" units="cm"/>
      <inkml:brushProperty name="height" value="0.2" units="cm"/>
      <inkml:brushProperty name="color" value="#FFFC00"/>
      <inkml:brushProperty name="tip" value="rectangle"/>
      <inkml:brushProperty name="rasterOp" value="maskPen"/>
      <inkml:brushProperty name="ignorePressure" value="1"/>
    </inkml:brush>
  </inkml:definitions>
  <inkml:trace contextRef="#ctx0" brushRef="#br0">1 0</inkml:trace>
</inkml:ink>
</file>

<file path=ppt/ink/ink23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18-01-30T11:58:36.335"/>
    </inkml:context>
    <inkml:brush xml:id="br0">
      <inkml:brushProperty name="width" value="0.1" units="cm"/>
      <inkml:brushProperty name="height" value="0.2" units="cm"/>
      <inkml:brushProperty name="color" value="#FFFC00"/>
      <inkml:brushProperty name="tip" value="rectangle"/>
      <inkml:brushProperty name="rasterOp" value="maskPen"/>
      <inkml:brushProperty name="ignorePressure" value="1"/>
    </inkml:brush>
  </inkml:definitions>
  <inkml:trace contextRef="#ctx0" brushRef="#br0">1949 126,'65'1,"-58"-2</inkml:trace>
</inkml:ink>
</file>

<file path=ppt/ink/ink24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18-01-30T11:56:01.793"/>
    </inkml:context>
    <inkml:brush xml:id="br0">
      <inkml:brushProperty name="width" value="0.1" units="cm"/>
      <inkml:brushProperty name="height" value="0.2" units="cm"/>
      <inkml:brushProperty name="color" value="#FFFC00"/>
      <inkml:brushProperty name="tip" value="rectangle"/>
      <inkml:brushProperty name="rasterOp" value="maskPen"/>
      <inkml:brushProperty name="ignorePressure" value="1"/>
    </inkml:brush>
  </inkml:definitions>
  <inkml:trace contextRef="#ctx0" brushRef="#br0">1 0</inkml:trace>
</inkml:ink>
</file>

<file path=ppt/ink/ink25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18-01-30T11:58:36.335"/>
    </inkml:context>
    <inkml:brush xml:id="br0">
      <inkml:brushProperty name="width" value="0.1" units="cm"/>
      <inkml:brushProperty name="height" value="0.2" units="cm"/>
      <inkml:brushProperty name="color" value="#FFFC00"/>
      <inkml:brushProperty name="tip" value="rectangle"/>
      <inkml:brushProperty name="rasterOp" value="maskPen"/>
      <inkml:brushProperty name="ignorePressure" value="1"/>
    </inkml:brush>
  </inkml:definitions>
  <inkml:trace contextRef="#ctx0" brushRef="#br0">1949 126,'65'1,"-58"-2</inkml:trace>
</inkml:ink>
</file>

<file path=ppt/ink/ink26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18-01-30T11:56:01.793"/>
    </inkml:context>
    <inkml:brush xml:id="br0">
      <inkml:brushProperty name="width" value="0.1" units="cm"/>
      <inkml:brushProperty name="height" value="0.2" units="cm"/>
      <inkml:brushProperty name="color" value="#FFFC00"/>
      <inkml:brushProperty name="tip" value="rectangle"/>
      <inkml:brushProperty name="rasterOp" value="maskPen"/>
      <inkml:brushProperty name="ignorePressure" value="1"/>
    </inkml:brush>
  </inkml:definitions>
  <inkml:trace contextRef="#ctx0" brushRef="#br0">1 0</inkml:trace>
</inkml:ink>
</file>

<file path=ppt/ink/ink27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18-01-30T11:58:36.335"/>
    </inkml:context>
    <inkml:brush xml:id="br0">
      <inkml:brushProperty name="width" value="0.1" units="cm"/>
      <inkml:brushProperty name="height" value="0.2" units="cm"/>
      <inkml:brushProperty name="color" value="#FFFC00"/>
      <inkml:brushProperty name="tip" value="rectangle"/>
      <inkml:brushProperty name="rasterOp" value="maskPen"/>
      <inkml:brushProperty name="ignorePressure" value="1"/>
    </inkml:brush>
  </inkml:definitions>
  <inkml:trace contextRef="#ctx0" brushRef="#br0">1949 126,'65'1,"-58"-2</inkml:trace>
</inkml:ink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CB51AD3-C4AF-474C-BB9C-817338602D67}" type="datetimeFigureOut">
              <a:rPr lang="cs-CZ" smtClean="0"/>
              <a:t>19.03.2020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2E7CE60-7224-4B26-A404-0D97D800BE6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1941419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>
            <a:extLst>
              <a:ext uri="{FF2B5EF4-FFF2-40B4-BE49-F238E27FC236}">
                <a16:creationId xmlns:a16="http://schemas.microsoft.com/office/drawing/2014/main" id="{504B3387-C044-43E1-86DA-214B1EA5BC36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7171" name="Rectangle 3">
            <a:extLst>
              <a:ext uri="{FF2B5EF4-FFF2-40B4-BE49-F238E27FC236}">
                <a16:creationId xmlns:a16="http://schemas.microsoft.com/office/drawing/2014/main" id="{44353782-52AA-4D78-A55D-B2C197A22C8A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cs-CZ" altLang="cs-CZ" dirty="0"/>
          </a:p>
        </p:txBody>
      </p:sp>
    </p:spTree>
    <p:extLst>
      <p:ext uri="{BB962C8B-B14F-4D97-AF65-F5344CB8AC3E}">
        <p14:creationId xmlns:p14="http://schemas.microsoft.com/office/powerpoint/2010/main" val="316873113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7DF09D8A-6410-4192-AE7C-7E6D6FC4D66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Podnadpis 2">
            <a:extLst>
              <a:ext uri="{FF2B5EF4-FFF2-40B4-BE49-F238E27FC236}">
                <a16:creationId xmlns:a16="http://schemas.microsoft.com/office/drawing/2014/main" id="{10E2B547-6D16-4A80-945F-EFB9D72C41F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cs-CZ"/>
              <a:t>Kliknutím můžete upravit styl předlohy.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1295F51F-ED37-4C6D-968F-407676BE7A4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79D4BF-785D-48D0-99F4-62E24E271299}" type="datetimeFigureOut">
              <a:rPr lang="cs-CZ" smtClean="0"/>
              <a:t>19.03.2020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4A011934-9F46-4E1A-8194-EF473014DC6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A590176D-E0E5-4630-90D8-523EE878C34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55B320-EFF0-4217-A5AC-F5C418C8D1C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2816851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7BBEC64D-C26D-4770-9D06-CB9762398E9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obsah 2">
            <a:extLst>
              <a:ext uri="{FF2B5EF4-FFF2-40B4-BE49-F238E27FC236}">
                <a16:creationId xmlns:a16="http://schemas.microsoft.com/office/drawing/2014/main" id="{3BBBBA95-81FB-411B-9B40-5173902EB86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BD6119DE-F0ED-4CFA-A9D3-25F6CFA42C1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79D4BF-785D-48D0-99F4-62E24E271299}" type="datetimeFigureOut">
              <a:rPr lang="cs-CZ" smtClean="0"/>
              <a:t>19.03.2020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CBA87414-D9E2-431E-A71B-69F91FBB0CE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7A9C4C19-AE38-4D60-9093-4BA9DFDD01A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55B320-EFF0-4217-A5AC-F5C418C8D1C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8112950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42CF24C7-2386-4DA2-84D6-8BA3FBB2572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text 2">
            <a:extLst>
              <a:ext uri="{FF2B5EF4-FFF2-40B4-BE49-F238E27FC236}">
                <a16:creationId xmlns:a16="http://schemas.microsoft.com/office/drawing/2014/main" id="{9ACDADCF-6567-4E69-B56E-5186B29DFC3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Upravte styly předlohy textu.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0E992A78-704D-45CA-A965-0DAB0D88D59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79D4BF-785D-48D0-99F4-62E24E271299}" type="datetimeFigureOut">
              <a:rPr lang="cs-CZ" smtClean="0"/>
              <a:t>19.03.2020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396201C6-1181-42D5-8D99-67E648633B2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FD02533E-7AE5-411F-9B14-4857AEF90F0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55B320-EFF0-4217-A5AC-F5C418C8D1C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9114826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A3E8B455-A3C3-4885-99F8-916D2A6343D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obsah 2">
            <a:extLst>
              <a:ext uri="{FF2B5EF4-FFF2-40B4-BE49-F238E27FC236}">
                <a16:creationId xmlns:a16="http://schemas.microsoft.com/office/drawing/2014/main" id="{37FDB096-BE8E-4630-BC5B-1D6E5D953081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obsah 3">
            <a:extLst>
              <a:ext uri="{FF2B5EF4-FFF2-40B4-BE49-F238E27FC236}">
                <a16:creationId xmlns:a16="http://schemas.microsoft.com/office/drawing/2014/main" id="{F4DC72B8-FE3F-4695-9E55-B0C4821DFD8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symbol pro datum 4">
            <a:extLst>
              <a:ext uri="{FF2B5EF4-FFF2-40B4-BE49-F238E27FC236}">
                <a16:creationId xmlns:a16="http://schemas.microsoft.com/office/drawing/2014/main" id="{6BF6EA6A-1EF6-4A62-A879-1918D197A3B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79D4BF-785D-48D0-99F4-62E24E271299}" type="datetimeFigureOut">
              <a:rPr lang="cs-CZ" smtClean="0"/>
              <a:t>19.03.2020</a:t>
            </a:fld>
            <a:endParaRPr lang="cs-CZ"/>
          </a:p>
        </p:txBody>
      </p:sp>
      <p:sp>
        <p:nvSpPr>
          <p:cNvPr id="6" name="Zástupný symbol pro zápatí 5">
            <a:extLst>
              <a:ext uri="{FF2B5EF4-FFF2-40B4-BE49-F238E27FC236}">
                <a16:creationId xmlns:a16="http://schemas.microsoft.com/office/drawing/2014/main" id="{2E131189-4964-4A27-86C9-D599B346A4C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>
            <a:extLst>
              <a:ext uri="{FF2B5EF4-FFF2-40B4-BE49-F238E27FC236}">
                <a16:creationId xmlns:a16="http://schemas.microsoft.com/office/drawing/2014/main" id="{09F1C13F-48CA-4C30-82B1-269538FFED7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55B320-EFF0-4217-A5AC-F5C418C8D1C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4536131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C5E23451-00D0-48B7-A322-DA473F4111C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text 2">
            <a:extLst>
              <a:ext uri="{FF2B5EF4-FFF2-40B4-BE49-F238E27FC236}">
                <a16:creationId xmlns:a16="http://schemas.microsoft.com/office/drawing/2014/main" id="{2DAA6929-193B-468C-A5A1-D56CC803305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Upravte styly předlohy textu.</a:t>
            </a:r>
          </a:p>
        </p:txBody>
      </p:sp>
      <p:sp>
        <p:nvSpPr>
          <p:cNvPr id="4" name="Zástupný symbol pro obsah 3">
            <a:extLst>
              <a:ext uri="{FF2B5EF4-FFF2-40B4-BE49-F238E27FC236}">
                <a16:creationId xmlns:a16="http://schemas.microsoft.com/office/drawing/2014/main" id="{4B3B3FAB-6388-42BC-B9F1-4DD93F9BFCB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symbol pro text 4">
            <a:extLst>
              <a:ext uri="{FF2B5EF4-FFF2-40B4-BE49-F238E27FC236}">
                <a16:creationId xmlns:a16="http://schemas.microsoft.com/office/drawing/2014/main" id="{E8AB8323-ABCA-4353-BFE2-A65FBE72D21C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Upravte styly předlohy textu.</a:t>
            </a:r>
          </a:p>
        </p:txBody>
      </p:sp>
      <p:sp>
        <p:nvSpPr>
          <p:cNvPr id="6" name="Zástupný symbol pro obsah 5">
            <a:extLst>
              <a:ext uri="{FF2B5EF4-FFF2-40B4-BE49-F238E27FC236}">
                <a16:creationId xmlns:a16="http://schemas.microsoft.com/office/drawing/2014/main" id="{6F71E84B-C5EE-4855-A4A6-FABAE7C778FA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7" name="Zástupný symbol pro datum 6">
            <a:extLst>
              <a:ext uri="{FF2B5EF4-FFF2-40B4-BE49-F238E27FC236}">
                <a16:creationId xmlns:a16="http://schemas.microsoft.com/office/drawing/2014/main" id="{49EB3C1E-B5E3-488A-8371-88F0024A672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79D4BF-785D-48D0-99F4-62E24E271299}" type="datetimeFigureOut">
              <a:rPr lang="cs-CZ" smtClean="0"/>
              <a:t>19.03.2020</a:t>
            </a:fld>
            <a:endParaRPr lang="cs-CZ"/>
          </a:p>
        </p:txBody>
      </p:sp>
      <p:sp>
        <p:nvSpPr>
          <p:cNvPr id="8" name="Zástupný symbol pro zápatí 7">
            <a:extLst>
              <a:ext uri="{FF2B5EF4-FFF2-40B4-BE49-F238E27FC236}">
                <a16:creationId xmlns:a16="http://schemas.microsoft.com/office/drawing/2014/main" id="{8991615C-8C9A-4C2F-9300-F4F5E679365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>
            <a:extLst>
              <a:ext uri="{FF2B5EF4-FFF2-40B4-BE49-F238E27FC236}">
                <a16:creationId xmlns:a16="http://schemas.microsoft.com/office/drawing/2014/main" id="{B3C375B7-73C2-48D7-B38B-0EB9DB3911E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55B320-EFF0-4217-A5AC-F5C418C8D1C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2791007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86FCF8B5-AB42-4483-9C69-AA477844383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datum 2">
            <a:extLst>
              <a:ext uri="{FF2B5EF4-FFF2-40B4-BE49-F238E27FC236}">
                <a16:creationId xmlns:a16="http://schemas.microsoft.com/office/drawing/2014/main" id="{CB2BF436-913B-457D-A434-E5287FAACBC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79D4BF-785D-48D0-99F4-62E24E271299}" type="datetimeFigureOut">
              <a:rPr lang="cs-CZ" smtClean="0"/>
              <a:t>19.03.2020</a:t>
            </a:fld>
            <a:endParaRPr lang="cs-CZ"/>
          </a:p>
        </p:txBody>
      </p:sp>
      <p:sp>
        <p:nvSpPr>
          <p:cNvPr id="4" name="Zástupný symbol pro zápatí 3">
            <a:extLst>
              <a:ext uri="{FF2B5EF4-FFF2-40B4-BE49-F238E27FC236}">
                <a16:creationId xmlns:a16="http://schemas.microsoft.com/office/drawing/2014/main" id="{A4A0B95A-B3A3-45FA-8EDE-4B1AA693A28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>
            <a:extLst>
              <a:ext uri="{FF2B5EF4-FFF2-40B4-BE49-F238E27FC236}">
                <a16:creationId xmlns:a16="http://schemas.microsoft.com/office/drawing/2014/main" id="{2C6CCE9F-E669-4B09-B29F-C269631BDBE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55B320-EFF0-4217-A5AC-F5C418C8D1C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1621811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>
            <a:extLst>
              <a:ext uri="{FF2B5EF4-FFF2-40B4-BE49-F238E27FC236}">
                <a16:creationId xmlns:a16="http://schemas.microsoft.com/office/drawing/2014/main" id="{3C279849-9521-41D7-80C1-80AEEFA4167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79D4BF-785D-48D0-99F4-62E24E271299}" type="datetimeFigureOut">
              <a:rPr lang="cs-CZ" smtClean="0"/>
              <a:t>19.03.2020</a:t>
            </a:fld>
            <a:endParaRPr lang="cs-CZ"/>
          </a:p>
        </p:txBody>
      </p:sp>
      <p:sp>
        <p:nvSpPr>
          <p:cNvPr id="3" name="Zástupný symbol pro zápatí 2">
            <a:extLst>
              <a:ext uri="{FF2B5EF4-FFF2-40B4-BE49-F238E27FC236}">
                <a16:creationId xmlns:a16="http://schemas.microsoft.com/office/drawing/2014/main" id="{29E75A80-1671-46E0-9281-21057A588E7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>
            <a:extLst>
              <a:ext uri="{FF2B5EF4-FFF2-40B4-BE49-F238E27FC236}">
                <a16:creationId xmlns:a16="http://schemas.microsoft.com/office/drawing/2014/main" id="{DC0198D4-4877-4025-B0F0-09FB360DDDC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55B320-EFF0-4217-A5AC-F5C418C8D1C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2661624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B4B12FAC-D71C-4D13-AA90-CC65783B815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obsah 2">
            <a:extLst>
              <a:ext uri="{FF2B5EF4-FFF2-40B4-BE49-F238E27FC236}">
                <a16:creationId xmlns:a16="http://schemas.microsoft.com/office/drawing/2014/main" id="{64267A6C-60DB-4083-BE99-F26E187F866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text 3">
            <a:extLst>
              <a:ext uri="{FF2B5EF4-FFF2-40B4-BE49-F238E27FC236}">
                <a16:creationId xmlns:a16="http://schemas.microsoft.com/office/drawing/2014/main" id="{EEE8BE45-C610-4E65-BC70-CEE6B5FDC5B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Upravte styly předlohy textu.</a:t>
            </a:r>
          </a:p>
        </p:txBody>
      </p:sp>
      <p:sp>
        <p:nvSpPr>
          <p:cNvPr id="5" name="Zástupný symbol pro datum 4">
            <a:extLst>
              <a:ext uri="{FF2B5EF4-FFF2-40B4-BE49-F238E27FC236}">
                <a16:creationId xmlns:a16="http://schemas.microsoft.com/office/drawing/2014/main" id="{18ABB762-003B-4579-9A4C-A62924365DE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79D4BF-785D-48D0-99F4-62E24E271299}" type="datetimeFigureOut">
              <a:rPr lang="cs-CZ" smtClean="0"/>
              <a:t>19.03.2020</a:t>
            </a:fld>
            <a:endParaRPr lang="cs-CZ"/>
          </a:p>
        </p:txBody>
      </p:sp>
      <p:sp>
        <p:nvSpPr>
          <p:cNvPr id="6" name="Zástupný symbol pro zápatí 5">
            <a:extLst>
              <a:ext uri="{FF2B5EF4-FFF2-40B4-BE49-F238E27FC236}">
                <a16:creationId xmlns:a16="http://schemas.microsoft.com/office/drawing/2014/main" id="{F7516371-D67C-4655-8594-BEF343AF05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>
            <a:extLst>
              <a:ext uri="{FF2B5EF4-FFF2-40B4-BE49-F238E27FC236}">
                <a16:creationId xmlns:a16="http://schemas.microsoft.com/office/drawing/2014/main" id="{5D3E10F2-F9E2-482E-8F62-FA15106C246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55B320-EFF0-4217-A5AC-F5C418C8D1C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2984927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95087EDF-DB02-45AF-AC24-CA942D3C2E7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obrázku 2">
            <a:extLst>
              <a:ext uri="{FF2B5EF4-FFF2-40B4-BE49-F238E27FC236}">
                <a16:creationId xmlns:a16="http://schemas.microsoft.com/office/drawing/2014/main" id="{91C5D701-74C2-4271-8F6E-474A1324982C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>
            <a:extLst>
              <a:ext uri="{FF2B5EF4-FFF2-40B4-BE49-F238E27FC236}">
                <a16:creationId xmlns:a16="http://schemas.microsoft.com/office/drawing/2014/main" id="{9B68F8FE-9053-4FAB-8F4E-C21ED95D371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Upravte styly předlohy textu.</a:t>
            </a:r>
          </a:p>
        </p:txBody>
      </p:sp>
      <p:sp>
        <p:nvSpPr>
          <p:cNvPr id="5" name="Zástupný symbol pro datum 4">
            <a:extLst>
              <a:ext uri="{FF2B5EF4-FFF2-40B4-BE49-F238E27FC236}">
                <a16:creationId xmlns:a16="http://schemas.microsoft.com/office/drawing/2014/main" id="{4BD751B7-99FA-45D8-87A1-468779DDAA5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79D4BF-785D-48D0-99F4-62E24E271299}" type="datetimeFigureOut">
              <a:rPr lang="cs-CZ" smtClean="0"/>
              <a:t>19.03.2020</a:t>
            </a:fld>
            <a:endParaRPr lang="cs-CZ"/>
          </a:p>
        </p:txBody>
      </p:sp>
      <p:sp>
        <p:nvSpPr>
          <p:cNvPr id="6" name="Zástupný symbol pro zápatí 5">
            <a:extLst>
              <a:ext uri="{FF2B5EF4-FFF2-40B4-BE49-F238E27FC236}">
                <a16:creationId xmlns:a16="http://schemas.microsoft.com/office/drawing/2014/main" id="{8FE8431A-2870-48A4-8472-0E2E72872F7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>
            <a:extLst>
              <a:ext uri="{FF2B5EF4-FFF2-40B4-BE49-F238E27FC236}">
                <a16:creationId xmlns:a16="http://schemas.microsoft.com/office/drawing/2014/main" id="{A3CAD6E3-613B-4725-AFBE-B41A2ED5158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55B320-EFF0-4217-A5AC-F5C418C8D1C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0708897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30CDF5C5-294B-4958-88B0-829D51DE816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>
            <a:extLst>
              <a:ext uri="{FF2B5EF4-FFF2-40B4-BE49-F238E27FC236}">
                <a16:creationId xmlns:a16="http://schemas.microsoft.com/office/drawing/2014/main" id="{21346959-72BC-48E2-ACBA-0A610CC7A01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BACA3C4A-7139-4C4C-B2A1-1626AD6D121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79D4BF-785D-48D0-99F4-62E24E271299}" type="datetimeFigureOut">
              <a:rPr lang="cs-CZ" smtClean="0"/>
              <a:t>19.03.2020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9E3D0B4E-8B22-4DFA-BE35-B5EDFBE8597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5CD86B79-C4DA-4DAA-AFE0-D0011CD6DE3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55B320-EFF0-4217-A5AC-F5C418C8D1C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6849773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>
            <a:extLst>
              <a:ext uri="{FF2B5EF4-FFF2-40B4-BE49-F238E27FC236}">
                <a16:creationId xmlns:a16="http://schemas.microsoft.com/office/drawing/2014/main" id="{002B12E8-EC05-46E1-A2B3-D8BF5BC6FE95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>
            <a:extLst>
              <a:ext uri="{FF2B5EF4-FFF2-40B4-BE49-F238E27FC236}">
                <a16:creationId xmlns:a16="http://schemas.microsoft.com/office/drawing/2014/main" id="{67C80FFE-8BEF-484E-9050-8036A8B835C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E80B05A9-59C8-4AC6-807C-9EE250242E1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79D4BF-785D-48D0-99F4-62E24E271299}" type="datetimeFigureOut">
              <a:rPr lang="cs-CZ" smtClean="0"/>
              <a:t>19.03.2020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ABC3248B-35F7-4EF5-ACAF-D84131EEE15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7F8E5ED1-DD33-4783-BBD5-F12ABA5879F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55B320-EFF0-4217-A5AC-F5C418C8D1C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50454683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nadpis 1">
            <a:extLst>
              <a:ext uri="{FF2B5EF4-FFF2-40B4-BE49-F238E27FC236}">
                <a16:creationId xmlns:a16="http://schemas.microsoft.com/office/drawing/2014/main" id="{D5E18551-BF4B-4527-B1A4-41D27AB10E7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text 2">
            <a:extLst>
              <a:ext uri="{FF2B5EF4-FFF2-40B4-BE49-F238E27FC236}">
                <a16:creationId xmlns:a16="http://schemas.microsoft.com/office/drawing/2014/main" id="{E4B14364-F791-45AF-94AF-F31D5929046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51415354-B2B9-4576-A3E5-2E13FD86FC16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979D4BF-785D-48D0-99F4-62E24E271299}" type="datetimeFigureOut">
              <a:rPr lang="cs-CZ" smtClean="0"/>
              <a:t>19.03.2020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5FB279E7-66B4-4E3F-B1AC-CD4351128E22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67E3CC24-A6B0-4604-82A9-40E0C70A1BB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E55B320-EFF0-4217-A5AC-F5C418C8D1C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9740530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g"/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3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3.jpg"/><Relationship Id="rId5" Type="http://schemas.openxmlformats.org/officeDocument/2006/relationships/image" Target="../media/image22.jpg"/><Relationship Id="rId4" Type="http://schemas.openxmlformats.org/officeDocument/2006/relationships/image" Target="../media/image21.jp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4.jpg"/><Relationship Id="rId5" Type="http://schemas.openxmlformats.org/officeDocument/2006/relationships/image" Target="../media/image22.jpg"/><Relationship Id="rId4" Type="http://schemas.openxmlformats.org/officeDocument/2006/relationships/image" Target="../media/image21.jp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5.jpg"/><Relationship Id="rId5" Type="http://schemas.openxmlformats.org/officeDocument/2006/relationships/image" Target="../media/image22.jpg"/><Relationship Id="rId4" Type="http://schemas.openxmlformats.org/officeDocument/2006/relationships/image" Target="../media/image21.jp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0.jpg"/><Relationship Id="rId5" Type="http://schemas.openxmlformats.org/officeDocument/2006/relationships/image" Target="../media/image22.jpg"/><Relationship Id="rId4" Type="http://schemas.openxmlformats.org/officeDocument/2006/relationships/image" Target="../media/image21.jp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1.jpg"/><Relationship Id="rId4" Type="http://schemas.openxmlformats.org/officeDocument/2006/relationships/image" Target="../media/image22.jp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6.jp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4.jp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6.jp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8.jp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0.jpe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2.jpg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6.jpeg"/><Relationship Id="rId4" Type="http://schemas.openxmlformats.org/officeDocument/2006/relationships/image" Target="../media/image45.jpg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jpe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8.jpg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jp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51.jpg"/><Relationship Id="rId4" Type="http://schemas.openxmlformats.org/officeDocument/2006/relationships/image" Target="../media/image50.jpg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jp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3.JPG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customXml" Target="../ink/ink1.xml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8.png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customXml" Target="../ink/ink2.xml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9.png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customXml" Target="../ink/ink3.xml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1.png"/><Relationship Id="rId5" Type="http://schemas.openxmlformats.org/officeDocument/2006/relationships/customXml" Target="../ink/ink4.xml"/><Relationship Id="rId4" Type="http://schemas.openxmlformats.org/officeDocument/2006/relationships/image" Target="../media/image40.png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customXml" Target="../ink/ink5.xml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1.png"/><Relationship Id="rId5" Type="http://schemas.openxmlformats.org/officeDocument/2006/relationships/customXml" Target="../ink/ink6.xml"/><Relationship Id="rId4" Type="http://schemas.openxmlformats.org/officeDocument/2006/relationships/image" Target="../media/image40.png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customXml" Target="../ink/ink7.xml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1.png"/><Relationship Id="rId5" Type="http://schemas.openxmlformats.org/officeDocument/2006/relationships/customXml" Target="../ink/ink8.xml"/><Relationship Id="rId4" Type="http://schemas.openxmlformats.org/officeDocument/2006/relationships/image" Target="../media/image40.png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customXml" Target="../ink/ink9.xml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1.png"/><Relationship Id="rId5" Type="http://schemas.openxmlformats.org/officeDocument/2006/relationships/customXml" Target="../ink/ink10.xml"/><Relationship Id="rId4" Type="http://schemas.openxmlformats.org/officeDocument/2006/relationships/image" Target="../media/image40.png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customXml" Target="../ink/ink11.xml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1.png"/><Relationship Id="rId5" Type="http://schemas.openxmlformats.org/officeDocument/2006/relationships/customXml" Target="../ink/ink12.xml"/><Relationship Id="rId4" Type="http://schemas.openxmlformats.org/officeDocument/2006/relationships/image" Target="../media/image40.png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customXml" Target="../ink/ink13.xml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1.png"/><Relationship Id="rId5" Type="http://schemas.openxmlformats.org/officeDocument/2006/relationships/customXml" Target="../ink/ink14.xml"/><Relationship Id="rId4" Type="http://schemas.openxmlformats.org/officeDocument/2006/relationships/image" Target="../media/image40.png"/></Relationships>
</file>

<file path=ppt/slides/_rels/slide48.xml.rels><?xml version="1.0" encoding="UTF-8" standalone="yes"?>
<Relationships xmlns="http://schemas.openxmlformats.org/package/2006/relationships"><Relationship Id="rId8" Type="http://schemas.openxmlformats.org/officeDocument/2006/relationships/image" Target="../media/image42.png"/><Relationship Id="rId3" Type="http://schemas.openxmlformats.org/officeDocument/2006/relationships/customXml" Target="../ink/ink15.xml"/><Relationship Id="rId7" Type="http://schemas.openxmlformats.org/officeDocument/2006/relationships/customXml" Target="../ink/ink17.xml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1.png"/><Relationship Id="rId5" Type="http://schemas.openxmlformats.org/officeDocument/2006/relationships/customXml" Target="../ink/ink16.xml"/><Relationship Id="rId4" Type="http://schemas.openxmlformats.org/officeDocument/2006/relationships/image" Target="../media/image40.png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customXml" Target="../ink/ink18.xml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1.png"/><Relationship Id="rId5" Type="http://schemas.openxmlformats.org/officeDocument/2006/relationships/customXml" Target="../ink/ink19.xml"/><Relationship Id="rId4" Type="http://schemas.openxmlformats.org/officeDocument/2006/relationships/image" Target="../media/image40.png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customXml" Target="../ink/ink20.xml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1.png"/><Relationship Id="rId5" Type="http://schemas.openxmlformats.org/officeDocument/2006/relationships/customXml" Target="../ink/ink21.xml"/><Relationship Id="rId4" Type="http://schemas.openxmlformats.org/officeDocument/2006/relationships/image" Target="../media/image40.png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customXml" Target="../ink/ink22.xml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1.png"/><Relationship Id="rId5" Type="http://schemas.openxmlformats.org/officeDocument/2006/relationships/customXml" Target="../ink/ink23.xml"/><Relationship Id="rId4" Type="http://schemas.openxmlformats.org/officeDocument/2006/relationships/image" Target="../media/image40.png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customXml" Target="../ink/ink24.xml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1.png"/><Relationship Id="rId5" Type="http://schemas.openxmlformats.org/officeDocument/2006/relationships/customXml" Target="../ink/ink25.xml"/><Relationship Id="rId4" Type="http://schemas.openxmlformats.org/officeDocument/2006/relationships/image" Target="../media/image40.png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customXml" Target="../ink/ink26.xml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1.png"/><Relationship Id="rId5" Type="http://schemas.openxmlformats.org/officeDocument/2006/relationships/customXml" Target="../ink/ink27.xml"/><Relationship Id="rId4" Type="http://schemas.openxmlformats.org/officeDocument/2006/relationships/image" Target="../media/image40.png"/></Relationships>
</file>

<file path=ppt/slides/_rels/slide54.xml.rels><?xml version="1.0" encoding="UTF-8" standalone="yes"?>
<Relationships xmlns="http://schemas.openxmlformats.org/package/2006/relationships"><Relationship Id="rId8" Type="http://schemas.openxmlformats.org/officeDocument/2006/relationships/hyperlink" Target="http://creativecommons.org/licenses/by-sa/4.0/deed.cs" TargetMode="External"/><Relationship Id="rId3" Type="http://schemas.openxmlformats.org/officeDocument/2006/relationships/hyperlink" Target="http://creativecommons.org/licenses/by-sa/3.0/" TargetMode="External"/><Relationship Id="rId7" Type="http://schemas.openxmlformats.org/officeDocument/2006/relationships/hyperlink" Target="https://pixabay.com/en/prague-clock-astrological-czech-2355458/" TargetMode="External"/><Relationship Id="rId2" Type="http://schemas.openxmlformats.org/officeDocument/2006/relationships/hyperlink" Target="http://clipartx.info/detail/88165-European-map-3D-clipart" TargetMode="External"/><Relationship Id="rId1" Type="http://schemas.openxmlformats.org/officeDocument/2006/relationships/slideLayout" Target="../slideLayouts/slideLayout1.xml"/><Relationship Id="rId6" Type="http://schemas.openxmlformats.org/officeDocument/2006/relationships/hyperlink" Target="https://www.flickr.com/photos/romanboed/25761606230" TargetMode="External"/><Relationship Id="rId5" Type="http://schemas.openxmlformats.org/officeDocument/2006/relationships/hyperlink" Target="https://creativecommons.org/licenses/by/3.0/cz/" TargetMode="External"/><Relationship Id="rId10" Type="http://schemas.openxmlformats.org/officeDocument/2006/relationships/hyperlink" Target="https://www.flickr.com/photos/53113704@N03/7697424908/" TargetMode="External"/><Relationship Id="rId4" Type="http://schemas.openxmlformats.org/officeDocument/2006/relationships/hyperlink" Target="https://commons.wikimedia.org/wiki/File:Location_of_Czech_city_Hronov.png" TargetMode="External"/><Relationship Id="rId9" Type="http://schemas.openxmlformats.org/officeDocument/2006/relationships/hyperlink" Target="https://www.flickr.com/photos/archer10/32206192593/" TargetMode="External"/></Relationships>
</file>

<file path=ppt/slides/_rels/slide55.xml.rels><?xml version="1.0" encoding="UTF-8" standalone="yes"?>
<Relationships xmlns="http://schemas.openxmlformats.org/package/2006/relationships"><Relationship Id="rId8" Type="http://schemas.openxmlformats.org/officeDocument/2006/relationships/hyperlink" Target="https://creativecommons.org/licenses/by-sa/3.0" TargetMode="External"/><Relationship Id="rId3" Type="http://schemas.openxmlformats.org/officeDocument/2006/relationships/hyperlink" Target="http://creativecommons.org/licenses/by-sa/4.0/deed.cs" TargetMode="External"/><Relationship Id="rId7" Type="http://schemas.openxmlformats.org/officeDocument/2006/relationships/hyperlink" Target="https://www.flickr.com/photos/donaldjudge/14437993002/" TargetMode="External"/><Relationship Id="rId2" Type="http://schemas.openxmlformats.org/officeDocument/2006/relationships/hyperlink" Target="https://pixabay.com/en/prague-metro-lines-czech-republic-2083906/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creativecommons.org/licenses/by/3.0/cz/" TargetMode="External"/><Relationship Id="rId11" Type="http://schemas.openxmlformats.org/officeDocument/2006/relationships/hyperlink" Target="https://www.flickr.com/photos/kurt-b/14921033052/" TargetMode="External"/><Relationship Id="rId5" Type="http://schemas.openxmlformats.org/officeDocument/2006/relationships/hyperlink" Target="https://pixabay.com/en/architecture-art-building-2626598/" TargetMode="External"/><Relationship Id="rId10" Type="http://schemas.openxmlformats.org/officeDocument/2006/relationships/hyperlink" Target="https://pixabay.com/en/valentino-rossi-alvaro-bautista-215404/" TargetMode="External"/><Relationship Id="rId4" Type="http://schemas.openxmlformats.org/officeDocument/2006/relationships/hyperlink" Target="https://www.flickr.com/photos/hernanpc/20161425551/" TargetMode="External"/><Relationship Id="rId9" Type="http://schemas.openxmlformats.org/officeDocument/2006/relationships/hyperlink" Target="https://commons.wikimedia.org/wiki/File:Brno-%C5%A0pilberk_2_-_v%C3%BD%C5%99ez.jpg" TargetMode="External"/></Relationships>
</file>

<file path=ppt/slides/_rels/slide56.xml.rels><?xml version="1.0" encoding="UTF-8" standalone="yes"?>
<Relationships xmlns="http://schemas.openxmlformats.org/package/2006/relationships"><Relationship Id="rId8" Type="http://schemas.openxmlformats.org/officeDocument/2006/relationships/hyperlink" Target="https://commons.wikimedia.org/wiki/File:Fermentadores-Pilsen-01.JPG" TargetMode="External"/><Relationship Id="rId3" Type="http://schemas.openxmlformats.org/officeDocument/2006/relationships/hyperlink" Target="https://www.flickr.com/photos/131976451@N02/24752140494/" TargetMode="External"/><Relationship Id="rId7" Type="http://schemas.openxmlformats.org/officeDocument/2006/relationships/hyperlink" Target="http://creativecommons.org/licenses/by/3.0" TargetMode="External"/><Relationship Id="rId12" Type="http://schemas.openxmlformats.org/officeDocument/2006/relationships/hyperlink" Target="https://www.flickr.com/photos/kristoffer-trolle/17088729869/" TargetMode="External"/><Relationship Id="rId2" Type="http://schemas.openxmlformats.org/officeDocument/2006/relationships/hyperlink" Target="https://creativecommons.org/licenses/by/3.0/cz/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www.flickr.com/photos/isapisa/13010868023/" TargetMode="External"/><Relationship Id="rId11" Type="http://schemas.openxmlformats.org/officeDocument/2006/relationships/hyperlink" Target="https://commons.wikimedia.org/wiki/File:Building_industrial,_Zl%C3%ADn..JPG" TargetMode="External"/><Relationship Id="rId5" Type="http://schemas.openxmlformats.org/officeDocument/2006/relationships/hyperlink" Target="http://creativecommons.org/licenses/by-sa/4.0/deed.cs" TargetMode="External"/><Relationship Id="rId10" Type="http://schemas.openxmlformats.org/officeDocument/2006/relationships/hyperlink" Target="https://creativecommons.org/licenses/by-sa/3.0" TargetMode="External"/><Relationship Id="rId4" Type="http://schemas.openxmlformats.org/officeDocument/2006/relationships/hyperlink" Target="https://www.flickr.com/photos/bernd_thaller/35459109143/" TargetMode="External"/><Relationship Id="rId9" Type="http://schemas.openxmlformats.org/officeDocument/2006/relationships/hyperlink" Target="https://upload.wikimedia.org/wikipedia/commons/b/be/Chr&#225;m_sv._Ducha%2C_B&#237;l&#225;_v&#283;&#382;_a_b&#253;val&#225;_radnice_%28Hradec_Kr&#225;lov&#233;%29.JPG?uselang=cs" TargetMode="External"/></Relationships>
</file>

<file path=ppt/slides/_rels/slide57.xml.rels><?xml version="1.0" encoding="UTF-8" standalone="yes"?>
<Relationships xmlns="http://schemas.openxmlformats.org/package/2006/relationships"><Relationship Id="rId8" Type="http://schemas.openxmlformats.org/officeDocument/2006/relationships/hyperlink" Target="https://pixabay.com/en/bridge-suspension-bridge-suspension-64008/" TargetMode="External"/><Relationship Id="rId3" Type="http://schemas.openxmlformats.org/officeDocument/2006/relationships/hyperlink" Target="https://www.flickr.com/photos/jamtea/4462775279/" TargetMode="External"/><Relationship Id="rId7" Type="http://schemas.openxmlformats.org/officeDocument/2006/relationships/hyperlink" Target="https://www.flickr.com/photos/donaldjudge/35659877364/" TargetMode="External"/><Relationship Id="rId2" Type="http://schemas.openxmlformats.org/officeDocument/2006/relationships/hyperlink" Target="https://creativecommons.org/licenses/by/3.0/cz/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www.flickr.com/photos/pitel/3849491078/" TargetMode="External"/><Relationship Id="rId11" Type="http://schemas.openxmlformats.org/officeDocument/2006/relationships/hyperlink" Target="https://pixabay.com/en/square-czech-budejovice-542945/" TargetMode="External"/><Relationship Id="rId5" Type="http://schemas.openxmlformats.org/officeDocument/2006/relationships/hyperlink" Target="https://www.flickr.com/photos/michal_stehlik/847644704/" TargetMode="External"/><Relationship Id="rId10" Type="http://schemas.openxmlformats.org/officeDocument/2006/relationships/hyperlink" Target="https://pixabay.com/en/czech-budejovice-square-black-tower-178811/" TargetMode="External"/><Relationship Id="rId4" Type="http://schemas.openxmlformats.org/officeDocument/2006/relationships/hyperlink" Target="http://creativecommons.org/licenses/by-sa/4.0/deed.cs" TargetMode="External"/><Relationship Id="rId9" Type="http://schemas.openxmlformats.org/officeDocument/2006/relationships/hyperlink" Target="https://pixabay.com/en/river-elbe-strekov-mountains-town-64005/" TargetMode="External"/></Relationships>
</file>

<file path=ppt/slides/_rels/slide58.xml.rels><?xml version="1.0" encoding="UTF-8" standalone="yes"?>
<Relationships xmlns="http://schemas.openxmlformats.org/package/2006/relationships"><Relationship Id="rId8" Type="http://schemas.openxmlformats.org/officeDocument/2006/relationships/hyperlink" Target="https://creativecommons.org/licenses/by-sa/3.0" TargetMode="External"/><Relationship Id="rId3" Type="http://schemas.openxmlformats.org/officeDocument/2006/relationships/hyperlink" Target="https://www.flickr.com/photos/krajicek/8086085354/" TargetMode="External"/><Relationship Id="rId7" Type="http://schemas.openxmlformats.org/officeDocument/2006/relationships/hyperlink" Target="https://commons.wikimedia.org/wiki/File:Pardubice_-_Pern%C5%A1t%C3%BDnsk%C3%A9_n%C3%A1m%C4%9Bst%C3%AD_-_Historical_Centre_-_View_WSW.jpg" TargetMode="External"/><Relationship Id="rId2" Type="http://schemas.openxmlformats.org/officeDocument/2006/relationships/hyperlink" Target="https://creativecommons.org/licenses/by/3.0/cz/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creativecommons.org/licenses/by-sa/4.0" TargetMode="External"/><Relationship Id="rId5" Type="http://schemas.openxmlformats.org/officeDocument/2006/relationships/hyperlink" Target="https://www.flickr.com/photos/ajw1970/8196306507/" TargetMode="External"/><Relationship Id="rId10" Type="http://schemas.openxmlformats.org/officeDocument/2006/relationships/hyperlink" Target="https://www.flickr.com/photos/umm/8367767056/" TargetMode="External"/><Relationship Id="rId4" Type="http://schemas.openxmlformats.org/officeDocument/2006/relationships/hyperlink" Target="http://creativecommons.org/licenses/by-sa/4.0/deed.cs" TargetMode="External"/><Relationship Id="rId9" Type="http://schemas.openxmlformats.org/officeDocument/2006/relationships/hyperlink" Target="https://www.flickr.com/photos/liakadaweb/38631932351/" TargetMode="External"/></Relationships>
</file>

<file path=ppt/slides/_rels/slide59.xml.rels><?xml version="1.0" encoding="UTF-8" standalone="yes"?>
<Relationships xmlns="http://schemas.openxmlformats.org/package/2006/relationships"><Relationship Id="rId8" Type="http://schemas.openxmlformats.org/officeDocument/2006/relationships/hyperlink" Target="https://commons.wikimedia.org/wiki/File:Kostel_Sv.Ign%C3%A1ce_na_Masarykov%C4%9B_n%C3%A1m%C4%9Bst%C3%AD-Jihlava.JPG" TargetMode="External"/><Relationship Id="rId3" Type="http://schemas.openxmlformats.org/officeDocument/2006/relationships/hyperlink" Target="https://www.flickr.com/photos/brighton/2709262295/" TargetMode="External"/><Relationship Id="rId7" Type="http://schemas.openxmlformats.org/officeDocument/2006/relationships/hyperlink" Target="https://creativecommons.org/licenses/by-sa/3.0" TargetMode="External"/><Relationship Id="rId2" Type="http://schemas.openxmlformats.org/officeDocument/2006/relationships/hyperlink" Target="https://creativecommons.org/licenses/by/3.0/cz/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www.flickr.com/photos/sludgeulper/3805065585/" TargetMode="External"/><Relationship Id="rId5" Type="http://schemas.openxmlformats.org/officeDocument/2006/relationships/hyperlink" Target="http://creativecommons.org/licenses/by-sa/4.0/deed.cs" TargetMode="External"/><Relationship Id="rId10" Type="http://schemas.openxmlformats.org/officeDocument/2006/relationships/hyperlink" Target="https://www.flickr.com/photos/christianreimer/8656573470/" TargetMode="External"/><Relationship Id="rId4" Type="http://schemas.openxmlformats.org/officeDocument/2006/relationships/hyperlink" Target="https://www.flickr.com/photos/jirka_matousek/8420625684/" TargetMode="External"/><Relationship Id="rId9" Type="http://schemas.openxmlformats.org/officeDocument/2006/relationships/hyperlink" Target="https://www.flickr.com/photos/falcon_33/16228973471/" TargetMode="External"/></Relationships>
</file>

<file path=ppt/slides/_rels/slide60.xml.rels><?xml version="1.0" encoding="UTF-8" standalone="yes"?>
<Relationships xmlns="http://schemas.openxmlformats.org/package/2006/relationships"><Relationship Id="rId8" Type="http://schemas.openxmlformats.org/officeDocument/2006/relationships/hyperlink" Target="https://www.flickr.com/photos/kittysfotos/5931461914/" TargetMode="External"/><Relationship Id="rId3" Type="http://schemas.openxmlformats.org/officeDocument/2006/relationships/hyperlink" Target="https://www.flickr.com/photos/129472585@N03/15685326289/" TargetMode="External"/><Relationship Id="rId7" Type="http://schemas.openxmlformats.org/officeDocument/2006/relationships/hyperlink" Target="https://pixabay.com/en/architecture-travel-statue-monument-3076565/" TargetMode="External"/><Relationship Id="rId2" Type="http://schemas.openxmlformats.org/officeDocument/2006/relationships/hyperlink" Target="http://creativecommons.org/licenses/by-sa/4.0/deed.cs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pixabay.com/en/rome-italy-ancient-architecture-2615573/" TargetMode="External"/><Relationship Id="rId11" Type="http://schemas.openxmlformats.org/officeDocument/2006/relationships/hyperlink" Target="https://www.flickr.com/photos/dordrecht-holland/17295951116/" TargetMode="External"/><Relationship Id="rId5" Type="http://schemas.openxmlformats.org/officeDocument/2006/relationships/hyperlink" Target="https://www.flickr.com/photos/kristoffer-trolle/17088729869/" TargetMode="External"/><Relationship Id="rId10" Type="http://schemas.openxmlformats.org/officeDocument/2006/relationships/hyperlink" Target="https://pixabay.com/en/bratislava-slovakia-1905408/" TargetMode="External"/><Relationship Id="rId4" Type="http://schemas.openxmlformats.org/officeDocument/2006/relationships/hyperlink" Target="https://creativecommons.org/licenses/by/3.0/cz/" TargetMode="External"/><Relationship Id="rId9" Type="http://schemas.openxmlformats.org/officeDocument/2006/relationships/hyperlink" Target="https://pixabay.com/en/moscow-kremlin-cathedral-orthodox-1927748/" TargetMode="External"/></Relationships>
</file>

<file path=ppt/slides/_rels/slide61.xml.rels><?xml version="1.0" encoding="UTF-8" standalone="yes"?>
<Relationships xmlns="http://schemas.openxmlformats.org/package/2006/relationships"><Relationship Id="rId8" Type="http://schemas.openxmlformats.org/officeDocument/2006/relationships/hyperlink" Target="https://www.flickr.com/photos/isapisa/13010868023/" TargetMode="External"/><Relationship Id="rId3" Type="http://schemas.openxmlformats.org/officeDocument/2006/relationships/hyperlink" Target="https://pixabay.com/en/castle-landscape-colour-photography-755664/" TargetMode="External"/><Relationship Id="rId7" Type="http://schemas.openxmlformats.org/officeDocument/2006/relationships/hyperlink" Target="https://www.flickr.com/photos/infodad/2518366435/" TargetMode="External"/><Relationship Id="rId2" Type="http://schemas.openxmlformats.org/officeDocument/2006/relationships/hyperlink" Target="https://pixabay.com/en/keukenhof-flowers-holland-plant-2303142/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www.flickr.com/photos/kurt-b/14921033052/" TargetMode="External"/><Relationship Id="rId5" Type="http://schemas.openxmlformats.org/officeDocument/2006/relationships/hyperlink" Target="https://www.flickr.com/photos/pedrosz/25713443492/" TargetMode="External"/><Relationship Id="rId4" Type="http://schemas.openxmlformats.org/officeDocument/2006/relationships/hyperlink" Target="http://creativecommons.org/licenses/by-sa/4.0/deed.cs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>
            <a:extLst>
              <a:ext uri="{FF2B5EF4-FFF2-40B4-BE49-F238E27FC236}">
                <a16:creationId xmlns:a16="http://schemas.microsoft.com/office/drawing/2014/main" id="{D8E284B6-F5F4-4B83-BE47-7E1FDA410547}"/>
              </a:ext>
            </a:extLst>
          </p:cNvPr>
          <p:cNvSpPr txBox="1"/>
          <p:nvPr/>
        </p:nvSpPr>
        <p:spPr>
          <a:xfrm>
            <a:off x="411924" y="2925716"/>
            <a:ext cx="116712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i="1" dirty="0"/>
              <a:t>Zeměpis – ověřování znalostí Evropy a České republiky</a:t>
            </a:r>
          </a:p>
        </p:txBody>
      </p:sp>
    </p:spTree>
    <p:extLst>
      <p:ext uri="{BB962C8B-B14F-4D97-AF65-F5344CB8AC3E}">
        <p14:creationId xmlns:p14="http://schemas.microsoft.com/office/powerpoint/2010/main" val="392558511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ázek 4">
            <a:extLst>
              <a:ext uri="{FF2B5EF4-FFF2-40B4-BE49-F238E27FC236}">
                <a16:creationId xmlns:a16="http://schemas.microsoft.com/office/drawing/2014/main" id="{FFF5E230-1A4B-46AB-A10D-6755776680B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8934" y="1123005"/>
            <a:ext cx="8362082" cy="5734995"/>
          </a:xfrm>
          <a:prstGeom prst="rect">
            <a:avLst/>
          </a:prstGeom>
        </p:spPr>
      </p:pic>
      <p:sp>
        <p:nvSpPr>
          <p:cNvPr id="13" name="TextovéPole 12">
            <a:extLst>
              <a:ext uri="{FF2B5EF4-FFF2-40B4-BE49-F238E27FC236}">
                <a16:creationId xmlns:a16="http://schemas.microsoft.com/office/drawing/2014/main" id="{1A5EED05-F8B7-4C88-BD71-1A3BC497B170}"/>
              </a:ext>
            </a:extLst>
          </p:cNvPr>
          <p:cNvSpPr txBox="1"/>
          <p:nvPr/>
        </p:nvSpPr>
        <p:spPr>
          <a:xfrm>
            <a:off x="9015413" y="657226"/>
            <a:ext cx="2792624" cy="584775"/>
          </a:xfrm>
          <a:prstGeom prst="rect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cs-CZ" sz="3200" dirty="0"/>
              <a:t>Česká republika</a:t>
            </a:r>
          </a:p>
        </p:txBody>
      </p:sp>
      <p:sp>
        <p:nvSpPr>
          <p:cNvPr id="14" name="TextovéPole 13">
            <a:extLst>
              <a:ext uri="{FF2B5EF4-FFF2-40B4-BE49-F238E27FC236}">
                <a16:creationId xmlns:a16="http://schemas.microsoft.com/office/drawing/2014/main" id="{461777D1-965A-493A-B72A-4D90DAFCCF89}"/>
              </a:ext>
            </a:extLst>
          </p:cNvPr>
          <p:cNvSpPr txBox="1"/>
          <p:nvPr/>
        </p:nvSpPr>
        <p:spPr>
          <a:xfrm>
            <a:off x="9015413" y="1355400"/>
            <a:ext cx="1247842" cy="584775"/>
          </a:xfrm>
          <a:prstGeom prst="rect">
            <a:avLst/>
          </a:prstGeom>
          <a:solidFill>
            <a:srgbClr val="00B0F0"/>
          </a:solidFill>
          <a:ln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cs-CZ" sz="3200" dirty="0"/>
              <a:t>Polsko</a:t>
            </a:r>
          </a:p>
        </p:txBody>
      </p:sp>
      <p:sp>
        <p:nvSpPr>
          <p:cNvPr id="30" name="TextovéPole 29">
            <a:extLst>
              <a:ext uri="{FF2B5EF4-FFF2-40B4-BE49-F238E27FC236}">
                <a16:creationId xmlns:a16="http://schemas.microsoft.com/office/drawing/2014/main" id="{2E2E9385-CA80-47A8-8E99-9108EDE1DD43}"/>
              </a:ext>
            </a:extLst>
          </p:cNvPr>
          <p:cNvSpPr txBox="1"/>
          <p:nvPr/>
        </p:nvSpPr>
        <p:spPr>
          <a:xfrm>
            <a:off x="9015413" y="2129344"/>
            <a:ext cx="1833707" cy="584775"/>
          </a:xfrm>
          <a:prstGeom prst="rect">
            <a:avLst/>
          </a:prstGeom>
          <a:solidFill>
            <a:srgbClr val="00B050"/>
          </a:solidFill>
          <a:ln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cs-CZ" sz="3200" dirty="0"/>
              <a:t>Slovensko</a:t>
            </a:r>
          </a:p>
        </p:txBody>
      </p:sp>
      <p:sp>
        <p:nvSpPr>
          <p:cNvPr id="50" name="Ovál 49">
            <a:extLst>
              <a:ext uri="{FF2B5EF4-FFF2-40B4-BE49-F238E27FC236}">
                <a16:creationId xmlns:a16="http://schemas.microsoft.com/office/drawing/2014/main" id="{195B8C19-DE29-4C74-84BD-412B42930BD8}"/>
              </a:ext>
            </a:extLst>
          </p:cNvPr>
          <p:cNvSpPr/>
          <p:nvPr/>
        </p:nvSpPr>
        <p:spPr>
          <a:xfrm>
            <a:off x="5514880" y="3813510"/>
            <a:ext cx="197162" cy="176992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1" name="Ovál 50">
            <a:extLst>
              <a:ext uri="{FF2B5EF4-FFF2-40B4-BE49-F238E27FC236}">
                <a16:creationId xmlns:a16="http://schemas.microsoft.com/office/drawing/2014/main" id="{9D47B536-D744-4931-B330-66612CE967AD}"/>
              </a:ext>
            </a:extLst>
          </p:cNvPr>
          <p:cNvSpPr/>
          <p:nvPr/>
        </p:nvSpPr>
        <p:spPr>
          <a:xfrm>
            <a:off x="6081010" y="3313721"/>
            <a:ext cx="288758" cy="267647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2" name="Ovál 51">
            <a:extLst>
              <a:ext uri="{FF2B5EF4-FFF2-40B4-BE49-F238E27FC236}">
                <a16:creationId xmlns:a16="http://schemas.microsoft.com/office/drawing/2014/main" id="{9A4BCCB3-1F0A-42D5-B7A5-87A27EA7C709}"/>
              </a:ext>
            </a:extLst>
          </p:cNvPr>
          <p:cNvSpPr/>
          <p:nvPr/>
        </p:nvSpPr>
        <p:spPr>
          <a:xfrm>
            <a:off x="6209347" y="3920597"/>
            <a:ext cx="144379" cy="139810"/>
          </a:xfrm>
          <a:prstGeom prst="ellipse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4" name="TextovéPole 53">
            <a:extLst>
              <a:ext uri="{FF2B5EF4-FFF2-40B4-BE49-F238E27FC236}">
                <a16:creationId xmlns:a16="http://schemas.microsoft.com/office/drawing/2014/main" id="{07580A03-76FA-4931-997E-291A6D6E9D31}"/>
              </a:ext>
            </a:extLst>
          </p:cNvPr>
          <p:cNvSpPr txBox="1"/>
          <p:nvPr/>
        </p:nvSpPr>
        <p:spPr>
          <a:xfrm>
            <a:off x="9015413" y="2894783"/>
            <a:ext cx="1848583" cy="584775"/>
          </a:xfrm>
          <a:prstGeom prst="rect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cs-CZ" sz="3200" dirty="0"/>
              <a:t>Maďarsko</a:t>
            </a:r>
          </a:p>
        </p:txBody>
      </p:sp>
      <p:sp>
        <p:nvSpPr>
          <p:cNvPr id="55" name="Ovál 54">
            <a:extLst>
              <a:ext uri="{FF2B5EF4-FFF2-40B4-BE49-F238E27FC236}">
                <a16:creationId xmlns:a16="http://schemas.microsoft.com/office/drawing/2014/main" id="{CA377B85-99FF-452B-A229-52526A02CF4D}"/>
              </a:ext>
            </a:extLst>
          </p:cNvPr>
          <p:cNvSpPr/>
          <p:nvPr/>
        </p:nvSpPr>
        <p:spPr>
          <a:xfrm>
            <a:off x="6281536" y="4212984"/>
            <a:ext cx="256674" cy="267647"/>
          </a:xfrm>
          <a:prstGeom prst="ellipse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6" name="TextovéPole 55">
            <a:extLst>
              <a:ext uri="{FF2B5EF4-FFF2-40B4-BE49-F238E27FC236}">
                <a16:creationId xmlns:a16="http://schemas.microsoft.com/office/drawing/2014/main" id="{90D2A1C5-4877-4D1D-82DF-EC0974AAA246}"/>
              </a:ext>
            </a:extLst>
          </p:cNvPr>
          <p:cNvSpPr txBox="1"/>
          <p:nvPr/>
        </p:nvSpPr>
        <p:spPr>
          <a:xfrm>
            <a:off x="9015413" y="3660222"/>
            <a:ext cx="1758366" cy="584775"/>
          </a:xfrm>
          <a:prstGeom prst="rect">
            <a:avLst/>
          </a:prstGeom>
          <a:solidFill>
            <a:srgbClr val="7030A0"/>
          </a:solidFill>
          <a:ln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cs-CZ" sz="3200" dirty="0">
                <a:solidFill>
                  <a:schemeClr val="bg1"/>
                </a:solidFill>
              </a:rPr>
              <a:t>Rakousko</a:t>
            </a:r>
          </a:p>
        </p:txBody>
      </p:sp>
      <p:sp>
        <p:nvSpPr>
          <p:cNvPr id="58" name="Ovál 57">
            <a:extLst>
              <a:ext uri="{FF2B5EF4-FFF2-40B4-BE49-F238E27FC236}">
                <a16:creationId xmlns:a16="http://schemas.microsoft.com/office/drawing/2014/main" id="{0DC19775-630C-414A-BAE2-A67E8206EE63}"/>
              </a:ext>
            </a:extLst>
          </p:cNvPr>
          <p:cNvSpPr/>
          <p:nvPr/>
        </p:nvSpPr>
        <p:spPr>
          <a:xfrm>
            <a:off x="5467707" y="4162426"/>
            <a:ext cx="291508" cy="276972"/>
          </a:xfrm>
          <a:prstGeom prst="ellipse">
            <a:avLst/>
          </a:prstGeom>
          <a:solidFill>
            <a:srgbClr val="7030A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9" name="TextovéPole 58">
            <a:extLst>
              <a:ext uri="{FF2B5EF4-FFF2-40B4-BE49-F238E27FC236}">
                <a16:creationId xmlns:a16="http://schemas.microsoft.com/office/drawing/2014/main" id="{E53C2C47-63BF-42FF-A07C-3BDD296E0E54}"/>
              </a:ext>
            </a:extLst>
          </p:cNvPr>
          <p:cNvSpPr txBox="1"/>
          <p:nvPr/>
        </p:nvSpPr>
        <p:spPr>
          <a:xfrm>
            <a:off x="9015413" y="4425661"/>
            <a:ext cx="1746568" cy="584775"/>
          </a:xfrm>
          <a:prstGeom prst="rect">
            <a:avLst/>
          </a:prstGeom>
          <a:solidFill>
            <a:srgbClr val="00CC00"/>
          </a:solidFill>
        </p:spPr>
        <p:txBody>
          <a:bodyPr wrap="none" rtlCol="0">
            <a:spAutoFit/>
          </a:bodyPr>
          <a:lstStyle/>
          <a:p>
            <a:r>
              <a:rPr lang="cs-CZ" sz="3200" dirty="0"/>
              <a:t>Německo</a:t>
            </a:r>
          </a:p>
        </p:txBody>
      </p:sp>
      <p:sp>
        <p:nvSpPr>
          <p:cNvPr id="60" name="Ovál 59">
            <a:extLst>
              <a:ext uri="{FF2B5EF4-FFF2-40B4-BE49-F238E27FC236}">
                <a16:creationId xmlns:a16="http://schemas.microsoft.com/office/drawing/2014/main" id="{10CA4D2A-C3B8-47B6-BC0C-C7C3FBD98E50}"/>
              </a:ext>
            </a:extLst>
          </p:cNvPr>
          <p:cNvSpPr/>
          <p:nvPr/>
        </p:nvSpPr>
        <p:spPr>
          <a:xfrm>
            <a:off x="4609606" y="3471918"/>
            <a:ext cx="656622" cy="657226"/>
          </a:xfrm>
          <a:prstGeom prst="ellipse">
            <a:avLst/>
          </a:prstGeom>
          <a:solidFill>
            <a:srgbClr val="00CC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" name="TextovéPole 3">
            <a:extLst>
              <a:ext uri="{FF2B5EF4-FFF2-40B4-BE49-F238E27FC236}">
                <a16:creationId xmlns:a16="http://schemas.microsoft.com/office/drawing/2014/main" id="{315BD01B-180A-41A4-A31F-FCB81B8009CF}"/>
              </a:ext>
            </a:extLst>
          </p:cNvPr>
          <p:cNvSpPr txBox="1"/>
          <p:nvPr/>
        </p:nvSpPr>
        <p:spPr>
          <a:xfrm>
            <a:off x="494675" y="344774"/>
            <a:ext cx="642355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/>
              <a:t>Objeví- </a:t>
            </a:r>
            <a:r>
              <a:rPr lang="cs-CZ" sz="2400" dirty="0" err="1"/>
              <a:t>li</a:t>
            </a:r>
            <a:r>
              <a:rPr lang="cs-CZ" sz="2400" dirty="0"/>
              <a:t>  název země, označ ji kliknutím na mapě.</a:t>
            </a:r>
          </a:p>
        </p:txBody>
      </p:sp>
    </p:spTree>
    <p:extLst>
      <p:ext uri="{BB962C8B-B14F-4D97-AF65-F5344CB8AC3E}">
        <p14:creationId xmlns:p14="http://schemas.microsoft.com/office/powerpoint/2010/main" val="334269209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  <p:bldP spid="14" grpId="0" animBg="1"/>
      <p:bldP spid="30" grpId="0" animBg="1"/>
      <p:bldP spid="50" grpId="0" animBg="1"/>
      <p:bldP spid="51" grpId="0" animBg="1"/>
      <p:bldP spid="52" grpId="0" animBg="1"/>
      <p:bldP spid="54" grpId="0" animBg="1"/>
      <p:bldP spid="55" grpId="0" animBg="1"/>
      <p:bldP spid="56" grpId="0" animBg="1"/>
      <p:bldP spid="58" grpId="0" animBg="1"/>
      <p:bldP spid="59" grpId="0" animBg="1"/>
      <p:bldP spid="60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ázek 4">
            <a:extLst>
              <a:ext uri="{FF2B5EF4-FFF2-40B4-BE49-F238E27FC236}">
                <a16:creationId xmlns:a16="http://schemas.microsoft.com/office/drawing/2014/main" id="{FFF5E230-1A4B-46AB-A10D-6755776680B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3964" y="1009220"/>
            <a:ext cx="8362082" cy="5734995"/>
          </a:xfrm>
          <a:prstGeom prst="rect">
            <a:avLst/>
          </a:prstGeom>
        </p:spPr>
      </p:pic>
      <p:sp>
        <p:nvSpPr>
          <p:cNvPr id="13" name="TextovéPole 12">
            <a:extLst>
              <a:ext uri="{FF2B5EF4-FFF2-40B4-BE49-F238E27FC236}">
                <a16:creationId xmlns:a16="http://schemas.microsoft.com/office/drawing/2014/main" id="{1A5EED05-F8B7-4C88-BD71-1A3BC497B170}"/>
              </a:ext>
            </a:extLst>
          </p:cNvPr>
          <p:cNvSpPr txBox="1"/>
          <p:nvPr/>
        </p:nvSpPr>
        <p:spPr>
          <a:xfrm>
            <a:off x="9015413" y="657226"/>
            <a:ext cx="1011624" cy="584775"/>
          </a:xfrm>
          <a:prstGeom prst="rect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cs-CZ" sz="3200" dirty="0"/>
              <a:t>Itálie</a:t>
            </a:r>
          </a:p>
        </p:txBody>
      </p:sp>
      <p:sp>
        <p:nvSpPr>
          <p:cNvPr id="14" name="TextovéPole 13">
            <a:extLst>
              <a:ext uri="{FF2B5EF4-FFF2-40B4-BE49-F238E27FC236}">
                <a16:creationId xmlns:a16="http://schemas.microsoft.com/office/drawing/2014/main" id="{461777D1-965A-493A-B72A-4D90DAFCCF89}"/>
              </a:ext>
            </a:extLst>
          </p:cNvPr>
          <p:cNvSpPr txBox="1"/>
          <p:nvPr/>
        </p:nvSpPr>
        <p:spPr>
          <a:xfrm>
            <a:off x="9015413" y="1355400"/>
            <a:ext cx="1392945" cy="584775"/>
          </a:xfrm>
          <a:prstGeom prst="rect">
            <a:avLst/>
          </a:prstGeom>
          <a:solidFill>
            <a:srgbClr val="00B0F0"/>
          </a:solidFill>
          <a:ln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cs-CZ" sz="3200" dirty="0"/>
              <a:t>Francie</a:t>
            </a:r>
          </a:p>
        </p:txBody>
      </p:sp>
      <p:sp>
        <p:nvSpPr>
          <p:cNvPr id="30" name="TextovéPole 29">
            <a:extLst>
              <a:ext uri="{FF2B5EF4-FFF2-40B4-BE49-F238E27FC236}">
                <a16:creationId xmlns:a16="http://schemas.microsoft.com/office/drawing/2014/main" id="{2E2E9385-CA80-47A8-8E99-9108EDE1DD43}"/>
              </a:ext>
            </a:extLst>
          </p:cNvPr>
          <p:cNvSpPr txBox="1"/>
          <p:nvPr/>
        </p:nvSpPr>
        <p:spPr>
          <a:xfrm>
            <a:off x="9015413" y="2129344"/>
            <a:ext cx="1850763" cy="584775"/>
          </a:xfrm>
          <a:prstGeom prst="rect">
            <a:avLst/>
          </a:prstGeom>
          <a:solidFill>
            <a:srgbClr val="00B050"/>
          </a:solidFill>
          <a:ln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cs-CZ" sz="3200" dirty="0"/>
              <a:t>Španělsko</a:t>
            </a:r>
          </a:p>
        </p:txBody>
      </p:sp>
      <p:sp>
        <p:nvSpPr>
          <p:cNvPr id="50" name="Ovál 49">
            <a:extLst>
              <a:ext uri="{FF2B5EF4-FFF2-40B4-BE49-F238E27FC236}">
                <a16:creationId xmlns:a16="http://schemas.microsoft.com/office/drawing/2014/main" id="{195B8C19-DE29-4C74-84BD-412B42930BD8}"/>
              </a:ext>
            </a:extLst>
          </p:cNvPr>
          <p:cNvSpPr/>
          <p:nvPr/>
        </p:nvSpPr>
        <p:spPr>
          <a:xfrm>
            <a:off x="4985794" y="4908883"/>
            <a:ext cx="288758" cy="276971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1" name="Ovál 50">
            <a:extLst>
              <a:ext uri="{FF2B5EF4-FFF2-40B4-BE49-F238E27FC236}">
                <a16:creationId xmlns:a16="http://schemas.microsoft.com/office/drawing/2014/main" id="{9D47B536-D744-4931-B330-66612CE967AD}"/>
              </a:ext>
            </a:extLst>
          </p:cNvPr>
          <p:cNvSpPr/>
          <p:nvPr/>
        </p:nvSpPr>
        <p:spPr>
          <a:xfrm>
            <a:off x="3108260" y="3963374"/>
            <a:ext cx="846568" cy="864291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2" name="Ovál 51">
            <a:extLst>
              <a:ext uri="{FF2B5EF4-FFF2-40B4-BE49-F238E27FC236}">
                <a16:creationId xmlns:a16="http://schemas.microsoft.com/office/drawing/2014/main" id="{9A4BCCB3-1F0A-42D5-B7A5-87A27EA7C709}"/>
              </a:ext>
            </a:extLst>
          </p:cNvPr>
          <p:cNvSpPr/>
          <p:nvPr/>
        </p:nvSpPr>
        <p:spPr>
          <a:xfrm>
            <a:off x="1370059" y="5376096"/>
            <a:ext cx="640642" cy="657226"/>
          </a:xfrm>
          <a:prstGeom prst="ellipse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4" name="TextovéPole 53">
            <a:extLst>
              <a:ext uri="{FF2B5EF4-FFF2-40B4-BE49-F238E27FC236}">
                <a16:creationId xmlns:a16="http://schemas.microsoft.com/office/drawing/2014/main" id="{07580A03-76FA-4931-997E-291A6D6E9D31}"/>
              </a:ext>
            </a:extLst>
          </p:cNvPr>
          <p:cNvSpPr txBox="1"/>
          <p:nvPr/>
        </p:nvSpPr>
        <p:spPr>
          <a:xfrm>
            <a:off x="9015413" y="2894783"/>
            <a:ext cx="2128275" cy="584775"/>
          </a:xfrm>
          <a:prstGeom prst="rect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cs-CZ" sz="3200" dirty="0"/>
              <a:t>Portugalsko</a:t>
            </a:r>
          </a:p>
        </p:txBody>
      </p:sp>
      <p:sp>
        <p:nvSpPr>
          <p:cNvPr id="55" name="Ovál 54">
            <a:extLst>
              <a:ext uri="{FF2B5EF4-FFF2-40B4-BE49-F238E27FC236}">
                <a16:creationId xmlns:a16="http://schemas.microsoft.com/office/drawing/2014/main" id="{CA377B85-99FF-452B-A229-52526A02CF4D}"/>
              </a:ext>
            </a:extLst>
          </p:cNvPr>
          <p:cNvSpPr/>
          <p:nvPr/>
        </p:nvSpPr>
        <p:spPr>
          <a:xfrm>
            <a:off x="539574" y="5582438"/>
            <a:ext cx="256674" cy="267647"/>
          </a:xfrm>
          <a:prstGeom prst="ellipse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6" name="TextovéPole 55">
            <a:extLst>
              <a:ext uri="{FF2B5EF4-FFF2-40B4-BE49-F238E27FC236}">
                <a16:creationId xmlns:a16="http://schemas.microsoft.com/office/drawing/2014/main" id="{90D2A1C5-4877-4D1D-82DF-EC0974AAA246}"/>
              </a:ext>
            </a:extLst>
          </p:cNvPr>
          <p:cNvSpPr txBox="1"/>
          <p:nvPr/>
        </p:nvSpPr>
        <p:spPr>
          <a:xfrm>
            <a:off x="9015413" y="3660222"/>
            <a:ext cx="1197764" cy="584775"/>
          </a:xfrm>
          <a:prstGeom prst="rect">
            <a:avLst/>
          </a:prstGeom>
          <a:solidFill>
            <a:srgbClr val="7030A0"/>
          </a:solidFill>
          <a:ln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cs-CZ" sz="3200" dirty="0">
                <a:solidFill>
                  <a:schemeClr val="bg1"/>
                </a:solidFill>
              </a:rPr>
              <a:t>Belgie</a:t>
            </a:r>
          </a:p>
        </p:txBody>
      </p:sp>
      <p:sp>
        <p:nvSpPr>
          <p:cNvPr id="58" name="Ovál 57">
            <a:extLst>
              <a:ext uri="{FF2B5EF4-FFF2-40B4-BE49-F238E27FC236}">
                <a16:creationId xmlns:a16="http://schemas.microsoft.com/office/drawing/2014/main" id="{0DC19775-630C-414A-BAE2-A67E8206EE63}"/>
              </a:ext>
            </a:extLst>
          </p:cNvPr>
          <p:cNvSpPr/>
          <p:nvPr/>
        </p:nvSpPr>
        <p:spPr>
          <a:xfrm>
            <a:off x="4094789" y="3629182"/>
            <a:ext cx="145789" cy="175929"/>
          </a:xfrm>
          <a:prstGeom prst="ellipse">
            <a:avLst/>
          </a:prstGeom>
          <a:solidFill>
            <a:srgbClr val="7030A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9" name="TextovéPole 58">
            <a:extLst>
              <a:ext uri="{FF2B5EF4-FFF2-40B4-BE49-F238E27FC236}">
                <a16:creationId xmlns:a16="http://schemas.microsoft.com/office/drawing/2014/main" id="{E53C2C47-63BF-42FF-A07C-3BDD296E0E54}"/>
              </a:ext>
            </a:extLst>
          </p:cNvPr>
          <p:cNvSpPr txBox="1"/>
          <p:nvPr/>
        </p:nvSpPr>
        <p:spPr>
          <a:xfrm>
            <a:off x="9015413" y="4425661"/>
            <a:ext cx="1687065" cy="584775"/>
          </a:xfrm>
          <a:prstGeom prst="rect">
            <a:avLst/>
          </a:prstGeom>
          <a:solidFill>
            <a:srgbClr val="00CC00"/>
          </a:solidFill>
        </p:spPr>
        <p:txBody>
          <a:bodyPr wrap="none" rtlCol="0">
            <a:spAutoFit/>
          </a:bodyPr>
          <a:lstStyle/>
          <a:p>
            <a:r>
              <a:rPr lang="cs-CZ" sz="3200" dirty="0"/>
              <a:t>Nizozemí</a:t>
            </a:r>
          </a:p>
        </p:txBody>
      </p:sp>
      <p:sp>
        <p:nvSpPr>
          <p:cNvPr id="60" name="Ovál 59">
            <a:extLst>
              <a:ext uri="{FF2B5EF4-FFF2-40B4-BE49-F238E27FC236}">
                <a16:creationId xmlns:a16="http://schemas.microsoft.com/office/drawing/2014/main" id="{10CA4D2A-C3B8-47B6-BC0C-C7C3FBD98E50}"/>
              </a:ext>
            </a:extLst>
          </p:cNvPr>
          <p:cNvSpPr/>
          <p:nvPr/>
        </p:nvSpPr>
        <p:spPr>
          <a:xfrm>
            <a:off x="4203410" y="3358284"/>
            <a:ext cx="171595" cy="183260"/>
          </a:xfrm>
          <a:prstGeom prst="ellipse">
            <a:avLst/>
          </a:prstGeom>
          <a:solidFill>
            <a:srgbClr val="00CC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" name="TextovéPole 1">
            <a:extLst>
              <a:ext uri="{FF2B5EF4-FFF2-40B4-BE49-F238E27FC236}">
                <a16:creationId xmlns:a16="http://schemas.microsoft.com/office/drawing/2014/main" id="{4F546B1C-36C4-4E73-9CEF-6E96EED393E4}"/>
              </a:ext>
            </a:extLst>
          </p:cNvPr>
          <p:cNvSpPr txBox="1"/>
          <p:nvPr/>
        </p:nvSpPr>
        <p:spPr>
          <a:xfrm>
            <a:off x="8972260" y="5210212"/>
            <a:ext cx="1400320" cy="584775"/>
          </a:xfrm>
          <a:prstGeom prst="rect">
            <a:avLst/>
          </a:prstGeom>
          <a:solidFill>
            <a:srgbClr val="003399"/>
          </a:solidFill>
          <a:ln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cs-CZ" sz="3200" dirty="0">
                <a:solidFill>
                  <a:schemeClr val="bg1"/>
                </a:solidFill>
              </a:rPr>
              <a:t>Dánsko</a:t>
            </a:r>
          </a:p>
        </p:txBody>
      </p:sp>
      <p:sp>
        <p:nvSpPr>
          <p:cNvPr id="3" name="Ovál 2">
            <a:extLst>
              <a:ext uri="{FF2B5EF4-FFF2-40B4-BE49-F238E27FC236}">
                <a16:creationId xmlns:a16="http://schemas.microsoft.com/office/drawing/2014/main" id="{1DA4EF95-79C3-49CC-A0BD-4F92687829A5}"/>
              </a:ext>
            </a:extLst>
          </p:cNvPr>
          <p:cNvSpPr/>
          <p:nvPr/>
        </p:nvSpPr>
        <p:spPr>
          <a:xfrm>
            <a:off x="4814199" y="2818892"/>
            <a:ext cx="171595" cy="183259"/>
          </a:xfrm>
          <a:prstGeom prst="ellipse">
            <a:avLst/>
          </a:prstGeom>
          <a:solidFill>
            <a:srgbClr val="003399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7" name="TextovéPole 16">
            <a:extLst>
              <a:ext uri="{FF2B5EF4-FFF2-40B4-BE49-F238E27FC236}">
                <a16:creationId xmlns:a16="http://schemas.microsoft.com/office/drawing/2014/main" id="{B596E3B0-31C0-4FB6-91DF-50E37D46D7FE}"/>
              </a:ext>
            </a:extLst>
          </p:cNvPr>
          <p:cNvSpPr txBox="1"/>
          <p:nvPr/>
        </p:nvSpPr>
        <p:spPr>
          <a:xfrm>
            <a:off x="494675" y="344774"/>
            <a:ext cx="642355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/>
              <a:t>Objeví- </a:t>
            </a:r>
            <a:r>
              <a:rPr lang="cs-CZ" sz="2400" dirty="0" err="1"/>
              <a:t>li</a:t>
            </a:r>
            <a:r>
              <a:rPr lang="cs-CZ" sz="2400" dirty="0"/>
              <a:t>  název země, označ ji kliknutím na mapě.</a:t>
            </a:r>
          </a:p>
        </p:txBody>
      </p:sp>
    </p:spTree>
    <p:extLst>
      <p:ext uri="{BB962C8B-B14F-4D97-AF65-F5344CB8AC3E}">
        <p14:creationId xmlns:p14="http://schemas.microsoft.com/office/powerpoint/2010/main" val="275449815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  <p:bldP spid="14" grpId="0" animBg="1"/>
      <p:bldP spid="30" grpId="0" animBg="1"/>
      <p:bldP spid="50" grpId="0" animBg="1"/>
      <p:bldP spid="51" grpId="0" animBg="1"/>
      <p:bldP spid="52" grpId="0" animBg="1"/>
      <p:bldP spid="54" grpId="0" animBg="1"/>
      <p:bldP spid="55" grpId="0" animBg="1"/>
      <p:bldP spid="56" grpId="0" animBg="1"/>
      <p:bldP spid="58" grpId="0" animBg="1"/>
      <p:bldP spid="59" grpId="0" animBg="1"/>
      <p:bldP spid="60" grpId="0" animBg="1"/>
      <p:bldP spid="2" grpId="0" animBg="1"/>
      <p:bldP spid="3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ázek 4">
            <a:extLst>
              <a:ext uri="{FF2B5EF4-FFF2-40B4-BE49-F238E27FC236}">
                <a16:creationId xmlns:a16="http://schemas.microsoft.com/office/drawing/2014/main" id="{FFF5E230-1A4B-46AB-A10D-6755776680B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3924" y="994230"/>
            <a:ext cx="8362082" cy="5734995"/>
          </a:xfrm>
          <a:prstGeom prst="rect">
            <a:avLst/>
          </a:prstGeom>
        </p:spPr>
      </p:pic>
      <p:sp>
        <p:nvSpPr>
          <p:cNvPr id="30" name="TextovéPole 29">
            <a:extLst>
              <a:ext uri="{FF2B5EF4-FFF2-40B4-BE49-F238E27FC236}">
                <a16:creationId xmlns:a16="http://schemas.microsoft.com/office/drawing/2014/main" id="{2E2E9385-CA80-47A8-8E99-9108EDE1DD43}"/>
              </a:ext>
            </a:extLst>
          </p:cNvPr>
          <p:cNvSpPr txBox="1"/>
          <p:nvPr/>
        </p:nvSpPr>
        <p:spPr>
          <a:xfrm>
            <a:off x="9015413" y="2129344"/>
            <a:ext cx="1173719" cy="584775"/>
          </a:xfrm>
          <a:prstGeom prst="rect">
            <a:avLst/>
          </a:prstGeom>
          <a:solidFill>
            <a:srgbClr val="00B050"/>
          </a:solidFill>
          <a:ln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cs-CZ" sz="3200" dirty="0"/>
              <a:t>Island</a:t>
            </a:r>
          </a:p>
        </p:txBody>
      </p:sp>
      <p:sp>
        <p:nvSpPr>
          <p:cNvPr id="52" name="Ovál 51">
            <a:extLst>
              <a:ext uri="{FF2B5EF4-FFF2-40B4-BE49-F238E27FC236}">
                <a16:creationId xmlns:a16="http://schemas.microsoft.com/office/drawing/2014/main" id="{9A4BCCB3-1F0A-42D5-B7A5-87A27EA7C709}"/>
              </a:ext>
            </a:extLst>
          </p:cNvPr>
          <p:cNvSpPr/>
          <p:nvPr/>
        </p:nvSpPr>
        <p:spPr>
          <a:xfrm>
            <a:off x="2812664" y="1477891"/>
            <a:ext cx="145789" cy="175929"/>
          </a:xfrm>
          <a:prstGeom prst="ellipse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4" name="TextovéPole 53">
            <a:extLst>
              <a:ext uri="{FF2B5EF4-FFF2-40B4-BE49-F238E27FC236}">
                <a16:creationId xmlns:a16="http://schemas.microsoft.com/office/drawing/2014/main" id="{07580A03-76FA-4931-997E-291A6D6E9D31}"/>
              </a:ext>
            </a:extLst>
          </p:cNvPr>
          <p:cNvSpPr txBox="1"/>
          <p:nvPr/>
        </p:nvSpPr>
        <p:spPr>
          <a:xfrm>
            <a:off x="9015413" y="2894783"/>
            <a:ext cx="1350050" cy="584775"/>
          </a:xfrm>
          <a:prstGeom prst="rect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cs-CZ" sz="3200" dirty="0"/>
              <a:t>Norsko</a:t>
            </a:r>
          </a:p>
        </p:txBody>
      </p:sp>
      <p:sp>
        <p:nvSpPr>
          <p:cNvPr id="55" name="Ovál 54">
            <a:extLst>
              <a:ext uri="{FF2B5EF4-FFF2-40B4-BE49-F238E27FC236}">
                <a16:creationId xmlns:a16="http://schemas.microsoft.com/office/drawing/2014/main" id="{CA377B85-99FF-452B-A229-52526A02CF4D}"/>
              </a:ext>
            </a:extLst>
          </p:cNvPr>
          <p:cNvSpPr/>
          <p:nvPr/>
        </p:nvSpPr>
        <p:spPr>
          <a:xfrm>
            <a:off x="4856918" y="2054698"/>
            <a:ext cx="256674" cy="267647"/>
          </a:xfrm>
          <a:prstGeom prst="ellipse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6" name="TextovéPole 55">
            <a:extLst>
              <a:ext uri="{FF2B5EF4-FFF2-40B4-BE49-F238E27FC236}">
                <a16:creationId xmlns:a16="http://schemas.microsoft.com/office/drawing/2014/main" id="{90D2A1C5-4877-4D1D-82DF-EC0974AAA246}"/>
              </a:ext>
            </a:extLst>
          </p:cNvPr>
          <p:cNvSpPr txBox="1"/>
          <p:nvPr/>
        </p:nvSpPr>
        <p:spPr>
          <a:xfrm>
            <a:off x="9015413" y="3660222"/>
            <a:ext cx="1519903" cy="584775"/>
          </a:xfrm>
          <a:prstGeom prst="rect">
            <a:avLst/>
          </a:prstGeom>
          <a:solidFill>
            <a:srgbClr val="7030A0"/>
          </a:solidFill>
          <a:ln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cs-CZ" sz="3200" dirty="0">
                <a:solidFill>
                  <a:schemeClr val="bg1"/>
                </a:solidFill>
              </a:rPr>
              <a:t>Švédsko</a:t>
            </a:r>
          </a:p>
        </p:txBody>
      </p:sp>
      <p:sp>
        <p:nvSpPr>
          <p:cNvPr id="58" name="Ovál 57">
            <a:extLst>
              <a:ext uri="{FF2B5EF4-FFF2-40B4-BE49-F238E27FC236}">
                <a16:creationId xmlns:a16="http://schemas.microsoft.com/office/drawing/2014/main" id="{0DC19775-630C-414A-BAE2-A67E8206EE63}"/>
              </a:ext>
            </a:extLst>
          </p:cNvPr>
          <p:cNvSpPr/>
          <p:nvPr/>
        </p:nvSpPr>
        <p:spPr>
          <a:xfrm>
            <a:off x="5432704" y="2124641"/>
            <a:ext cx="375965" cy="395025"/>
          </a:xfrm>
          <a:prstGeom prst="ellipse">
            <a:avLst/>
          </a:prstGeom>
          <a:solidFill>
            <a:srgbClr val="7030A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9" name="TextovéPole 58">
            <a:extLst>
              <a:ext uri="{FF2B5EF4-FFF2-40B4-BE49-F238E27FC236}">
                <a16:creationId xmlns:a16="http://schemas.microsoft.com/office/drawing/2014/main" id="{E53C2C47-63BF-42FF-A07C-3BDD296E0E54}"/>
              </a:ext>
            </a:extLst>
          </p:cNvPr>
          <p:cNvSpPr txBox="1"/>
          <p:nvPr/>
        </p:nvSpPr>
        <p:spPr>
          <a:xfrm>
            <a:off x="9015413" y="4425661"/>
            <a:ext cx="1233607" cy="584775"/>
          </a:xfrm>
          <a:prstGeom prst="rect">
            <a:avLst/>
          </a:prstGeom>
          <a:solidFill>
            <a:srgbClr val="00CC00"/>
          </a:solidFill>
        </p:spPr>
        <p:txBody>
          <a:bodyPr wrap="none" rtlCol="0">
            <a:spAutoFit/>
          </a:bodyPr>
          <a:lstStyle/>
          <a:p>
            <a:r>
              <a:rPr lang="cs-CZ" sz="3200" dirty="0"/>
              <a:t>Finsko</a:t>
            </a:r>
          </a:p>
        </p:txBody>
      </p:sp>
      <p:sp>
        <p:nvSpPr>
          <p:cNvPr id="60" name="Ovál 59">
            <a:extLst>
              <a:ext uri="{FF2B5EF4-FFF2-40B4-BE49-F238E27FC236}">
                <a16:creationId xmlns:a16="http://schemas.microsoft.com/office/drawing/2014/main" id="{10CA4D2A-C3B8-47B6-BC0C-C7C3FBD98E50}"/>
              </a:ext>
            </a:extLst>
          </p:cNvPr>
          <p:cNvSpPr/>
          <p:nvPr/>
        </p:nvSpPr>
        <p:spPr>
          <a:xfrm>
            <a:off x="6558852" y="1715800"/>
            <a:ext cx="256674" cy="267646"/>
          </a:xfrm>
          <a:prstGeom prst="ellipse">
            <a:avLst/>
          </a:prstGeom>
          <a:solidFill>
            <a:srgbClr val="00CC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7" name="TextovéPole 16">
            <a:extLst>
              <a:ext uri="{FF2B5EF4-FFF2-40B4-BE49-F238E27FC236}">
                <a16:creationId xmlns:a16="http://schemas.microsoft.com/office/drawing/2014/main" id="{A72D03F3-3C06-40DB-9881-3ED3CCA938F3}"/>
              </a:ext>
            </a:extLst>
          </p:cNvPr>
          <p:cNvSpPr txBox="1"/>
          <p:nvPr/>
        </p:nvSpPr>
        <p:spPr>
          <a:xfrm>
            <a:off x="494675" y="344774"/>
            <a:ext cx="642355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/>
              <a:t>Objeví- </a:t>
            </a:r>
            <a:r>
              <a:rPr lang="cs-CZ" sz="2400" dirty="0" err="1"/>
              <a:t>li</a:t>
            </a:r>
            <a:r>
              <a:rPr lang="cs-CZ" sz="2400" dirty="0"/>
              <a:t>  název země, označ ji kliknutím na mapě.</a:t>
            </a:r>
          </a:p>
        </p:txBody>
      </p:sp>
    </p:spTree>
    <p:extLst>
      <p:ext uri="{BB962C8B-B14F-4D97-AF65-F5344CB8AC3E}">
        <p14:creationId xmlns:p14="http://schemas.microsoft.com/office/powerpoint/2010/main" val="15065930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" grpId="0" animBg="1"/>
      <p:bldP spid="52" grpId="0" animBg="1"/>
      <p:bldP spid="54" grpId="0" animBg="1"/>
      <p:bldP spid="55" grpId="0" animBg="1"/>
      <p:bldP spid="56" grpId="0" animBg="1"/>
      <p:bldP spid="58" grpId="0" animBg="1"/>
      <p:bldP spid="59" grpId="0" animBg="1"/>
      <p:bldP spid="60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ázek 4">
            <a:extLst>
              <a:ext uri="{FF2B5EF4-FFF2-40B4-BE49-F238E27FC236}">
                <a16:creationId xmlns:a16="http://schemas.microsoft.com/office/drawing/2014/main" id="{FFF5E230-1A4B-46AB-A10D-6755776680B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3924" y="319672"/>
            <a:ext cx="8362082" cy="5734995"/>
          </a:xfrm>
          <a:prstGeom prst="rect">
            <a:avLst/>
          </a:prstGeom>
        </p:spPr>
      </p:pic>
      <p:sp>
        <p:nvSpPr>
          <p:cNvPr id="54" name="TextovéPole 53">
            <a:extLst>
              <a:ext uri="{FF2B5EF4-FFF2-40B4-BE49-F238E27FC236}">
                <a16:creationId xmlns:a16="http://schemas.microsoft.com/office/drawing/2014/main" id="{07580A03-76FA-4931-997E-291A6D6E9D31}"/>
              </a:ext>
            </a:extLst>
          </p:cNvPr>
          <p:cNvSpPr txBox="1"/>
          <p:nvPr/>
        </p:nvSpPr>
        <p:spPr>
          <a:xfrm>
            <a:off x="9283701" y="1857474"/>
            <a:ext cx="1570879" cy="584775"/>
          </a:xfrm>
          <a:prstGeom prst="rect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cs-CZ" sz="3200" dirty="0"/>
              <a:t>Ukrajina</a:t>
            </a:r>
          </a:p>
        </p:txBody>
      </p:sp>
      <p:sp>
        <p:nvSpPr>
          <p:cNvPr id="55" name="Ovál 54">
            <a:extLst>
              <a:ext uri="{FF2B5EF4-FFF2-40B4-BE49-F238E27FC236}">
                <a16:creationId xmlns:a16="http://schemas.microsoft.com/office/drawing/2014/main" id="{CA377B85-99FF-452B-A229-52526A02CF4D}"/>
              </a:ext>
            </a:extLst>
          </p:cNvPr>
          <p:cNvSpPr/>
          <p:nvPr/>
        </p:nvSpPr>
        <p:spPr>
          <a:xfrm>
            <a:off x="7946921" y="2855726"/>
            <a:ext cx="256674" cy="267647"/>
          </a:xfrm>
          <a:prstGeom prst="ellipse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9" name="TextovéPole 58">
            <a:extLst>
              <a:ext uri="{FF2B5EF4-FFF2-40B4-BE49-F238E27FC236}">
                <a16:creationId xmlns:a16="http://schemas.microsoft.com/office/drawing/2014/main" id="{E53C2C47-63BF-42FF-A07C-3BDD296E0E54}"/>
              </a:ext>
            </a:extLst>
          </p:cNvPr>
          <p:cNvSpPr txBox="1"/>
          <p:nvPr/>
        </p:nvSpPr>
        <p:spPr>
          <a:xfrm>
            <a:off x="9224902" y="3146605"/>
            <a:ext cx="1934119" cy="584775"/>
          </a:xfrm>
          <a:prstGeom prst="rect">
            <a:avLst/>
          </a:prstGeom>
          <a:solidFill>
            <a:srgbClr val="00CC00"/>
          </a:solidFill>
        </p:spPr>
        <p:txBody>
          <a:bodyPr wrap="none" rtlCol="0">
            <a:spAutoFit/>
          </a:bodyPr>
          <a:lstStyle/>
          <a:p>
            <a:r>
              <a:rPr lang="cs-CZ" sz="3200" dirty="0"/>
              <a:t>Rumunsko</a:t>
            </a:r>
          </a:p>
        </p:txBody>
      </p:sp>
      <p:sp>
        <p:nvSpPr>
          <p:cNvPr id="60" name="Ovál 59">
            <a:extLst>
              <a:ext uri="{FF2B5EF4-FFF2-40B4-BE49-F238E27FC236}">
                <a16:creationId xmlns:a16="http://schemas.microsoft.com/office/drawing/2014/main" id="{10CA4D2A-C3B8-47B6-BC0C-C7C3FBD98E50}"/>
              </a:ext>
            </a:extLst>
          </p:cNvPr>
          <p:cNvSpPr/>
          <p:nvPr/>
        </p:nvSpPr>
        <p:spPr>
          <a:xfrm>
            <a:off x="7349222" y="3460230"/>
            <a:ext cx="256674" cy="267646"/>
          </a:xfrm>
          <a:prstGeom prst="ellipse">
            <a:avLst/>
          </a:prstGeom>
          <a:solidFill>
            <a:srgbClr val="00CC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" name="TextovéPole 1">
            <a:extLst>
              <a:ext uri="{FF2B5EF4-FFF2-40B4-BE49-F238E27FC236}">
                <a16:creationId xmlns:a16="http://schemas.microsoft.com/office/drawing/2014/main" id="{4F546B1C-36C4-4E73-9CEF-6E96EED393E4}"/>
              </a:ext>
            </a:extLst>
          </p:cNvPr>
          <p:cNvSpPr txBox="1"/>
          <p:nvPr/>
        </p:nvSpPr>
        <p:spPr>
          <a:xfrm>
            <a:off x="9283701" y="4451309"/>
            <a:ext cx="1816523" cy="584775"/>
          </a:xfrm>
          <a:prstGeom prst="rect">
            <a:avLst/>
          </a:prstGeom>
          <a:solidFill>
            <a:srgbClr val="003399"/>
          </a:solidFill>
          <a:ln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cs-CZ" sz="3200" dirty="0">
                <a:solidFill>
                  <a:schemeClr val="bg1"/>
                </a:solidFill>
              </a:rPr>
              <a:t>Bulharsko</a:t>
            </a:r>
          </a:p>
        </p:txBody>
      </p:sp>
      <p:sp>
        <p:nvSpPr>
          <p:cNvPr id="3" name="Ovál 2">
            <a:extLst>
              <a:ext uri="{FF2B5EF4-FFF2-40B4-BE49-F238E27FC236}">
                <a16:creationId xmlns:a16="http://schemas.microsoft.com/office/drawing/2014/main" id="{1DA4EF95-79C3-49CC-A0BD-4F92687829A5}"/>
              </a:ext>
            </a:extLst>
          </p:cNvPr>
          <p:cNvSpPr/>
          <p:nvPr/>
        </p:nvSpPr>
        <p:spPr>
          <a:xfrm>
            <a:off x="7477559" y="4011114"/>
            <a:ext cx="380521" cy="344208"/>
          </a:xfrm>
          <a:prstGeom prst="ellipse">
            <a:avLst/>
          </a:prstGeom>
          <a:solidFill>
            <a:srgbClr val="003399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948466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4" grpId="0" animBg="1"/>
      <p:bldP spid="55" grpId="0" animBg="1"/>
      <p:bldP spid="59" grpId="0" animBg="1"/>
      <p:bldP spid="60" grpId="0" animBg="1"/>
      <p:bldP spid="2" grpId="0" animBg="1"/>
      <p:bldP spid="3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ázek 4" descr="Obsah obrázku exteriér, obloha, strom, hodiny&#10;&#10;Popis vygenerován s velmi vysokou mírou spolehlivosti">
            <a:extLst>
              <a:ext uri="{FF2B5EF4-FFF2-40B4-BE49-F238E27FC236}">
                <a16:creationId xmlns:a16="http://schemas.microsoft.com/office/drawing/2014/main" id="{D60B2EF6-362D-419B-892C-91127B359E8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57749" y="1828800"/>
            <a:ext cx="6566397" cy="4701540"/>
          </a:xfrm>
          <a:prstGeom prst="rect">
            <a:avLst/>
          </a:prstGeom>
        </p:spPr>
      </p:pic>
      <p:sp>
        <p:nvSpPr>
          <p:cNvPr id="2" name="TextovéPole 1">
            <a:extLst>
              <a:ext uri="{FF2B5EF4-FFF2-40B4-BE49-F238E27FC236}">
                <a16:creationId xmlns:a16="http://schemas.microsoft.com/office/drawing/2014/main" id="{5B6ED446-C42F-4080-8942-DD2E317C067C}"/>
              </a:ext>
            </a:extLst>
          </p:cNvPr>
          <p:cNvSpPr txBox="1"/>
          <p:nvPr/>
        </p:nvSpPr>
        <p:spPr>
          <a:xfrm>
            <a:off x="267449" y="167640"/>
            <a:ext cx="11657102" cy="10772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/>
              <a:t>Z které země  byl poslána tato pohlednice?</a:t>
            </a:r>
          </a:p>
          <a:p>
            <a:r>
              <a:rPr lang="cs-CZ" sz="3200" dirty="0"/>
              <a:t>Slovně odpověz na otázku. Pokud neznáš odpověď, klikni na obdélník.</a:t>
            </a:r>
          </a:p>
        </p:txBody>
      </p:sp>
      <p:sp>
        <p:nvSpPr>
          <p:cNvPr id="3" name="TextovéPole 2">
            <a:extLst>
              <a:ext uri="{FF2B5EF4-FFF2-40B4-BE49-F238E27FC236}">
                <a16:creationId xmlns:a16="http://schemas.microsoft.com/office/drawing/2014/main" id="{2BC57F28-912C-4DC3-8C26-EA2B7301CA83}"/>
              </a:ext>
            </a:extLst>
          </p:cNvPr>
          <p:cNvSpPr txBox="1"/>
          <p:nvPr/>
        </p:nvSpPr>
        <p:spPr>
          <a:xfrm>
            <a:off x="121920" y="1645920"/>
            <a:ext cx="4953000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>
                <a:solidFill>
                  <a:srgbClr val="FF0000"/>
                </a:solidFill>
              </a:rPr>
              <a:t>Byla poslána z Francie, </a:t>
            </a:r>
          </a:p>
          <a:p>
            <a:r>
              <a:rPr lang="cs-CZ" sz="3200" dirty="0">
                <a:solidFill>
                  <a:srgbClr val="FF0000"/>
                </a:solidFill>
              </a:rPr>
              <a:t>konkrétně z Paříže.</a:t>
            </a:r>
          </a:p>
          <a:p>
            <a:r>
              <a:rPr lang="cs-CZ" sz="3200" dirty="0">
                <a:solidFill>
                  <a:srgbClr val="FF0000"/>
                </a:solidFill>
              </a:rPr>
              <a:t>Na pohlednici je</a:t>
            </a:r>
          </a:p>
          <a:p>
            <a:r>
              <a:rPr lang="cs-CZ" sz="3200" dirty="0" err="1">
                <a:solidFill>
                  <a:srgbClr val="FF0000"/>
                </a:solidFill>
              </a:rPr>
              <a:t>Eiffelova</a:t>
            </a:r>
            <a:r>
              <a:rPr lang="cs-CZ" sz="3200" dirty="0">
                <a:solidFill>
                  <a:srgbClr val="FF0000"/>
                </a:solidFill>
              </a:rPr>
              <a:t> věž – nejznámější dominanta Paříže.</a:t>
            </a:r>
          </a:p>
        </p:txBody>
      </p:sp>
      <p:sp>
        <p:nvSpPr>
          <p:cNvPr id="4" name="Obdélník 3">
            <a:extLst>
              <a:ext uri="{FF2B5EF4-FFF2-40B4-BE49-F238E27FC236}">
                <a16:creationId xmlns:a16="http://schemas.microsoft.com/office/drawing/2014/main" id="{1D8A1F5C-3576-43F2-B26D-427F3C2A8A5B}"/>
              </a:ext>
            </a:extLst>
          </p:cNvPr>
          <p:cNvSpPr/>
          <p:nvPr/>
        </p:nvSpPr>
        <p:spPr>
          <a:xfrm>
            <a:off x="38100" y="1645920"/>
            <a:ext cx="4735829" cy="3063240"/>
          </a:xfrm>
          <a:prstGeom prst="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>
                <a:solidFill>
                  <a:srgbClr val="FF0000"/>
                </a:solidFill>
              </a:rPr>
              <a:t>Sem klikni</a:t>
            </a:r>
          </a:p>
        </p:txBody>
      </p:sp>
    </p:spTree>
    <p:extLst>
      <p:ext uri="{BB962C8B-B14F-4D97-AF65-F5344CB8AC3E}">
        <p14:creationId xmlns:p14="http://schemas.microsoft.com/office/powerpoint/2010/main" val="166639089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 descr="Obsah obrázku exteriér, obloha, budova, silnice&#10;&#10;Popis vygenerován s velmi vysokou mírou spolehlivosti">
            <a:extLst>
              <a:ext uri="{FF2B5EF4-FFF2-40B4-BE49-F238E27FC236}">
                <a16:creationId xmlns:a16="http://schemas.microsoft.com/office/drawing/2014/main" id="{A650A392-A7C8-4F06-8E0F-D0AFBFB3916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16748" y="931734"/>
            <a:ext cx="3765042" cy="5653216"/>
          </a:xfrm>
          <a:prstGeom prst="rect">
            <a:avLst/>
          </a:prstGeom>
        </p:spPr>
      </p:pic>
      <p:pic>
        <p:nvPicPr>
          <p:cNvPr id="5" name="Obrázek 4" descr="Obsah obrázku silnice, obloha, exteriér, strom&#10;&#10;Popis vygenerován s velmi vysokou mírou spolehlivosti">
            <a:extLst>
              <a:ext uri="{FF2B5EF4-FFF2-40B4-BE49-F238E27FC236}">
                <a16:creationId xmlns:a16="http://schemas.microsoft.com/office/drawing/2014/main" id="{CD519185-BBC4-46E9-B91C-FFE15A3A57B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0253" y="3045460"/>
            <a:ext cx="6350000" cy="3568700"/>
          </a:xfrm>
          <a:prstGeom prst="rect">
            <a:avLst/>
          </a:prstGeom>
        </p:spPr>
      </p:pic>
      <p:sp>
        <p:nvSpPr>
          <p:cNvPr id="4" name="TextovéPole 3">
            <a:extLst>
              <a:ext uri="{FF2B5EF4-FFF2-40B4-BE49-F238E27FC236}">
                <a16:creationId xmlns:a16="http://schemas.microsoft.com/office/drawing/2014/main" id="{87EC75A8-8A97-487A-8ED8-934BFE0F5B98}"/>
              </a:ext>
            </a:extLst>
          </p:cNvPr>
          <p:cNvSpPr txBox="1"/>
          <p:nvPr/>
        </p:nvSpPr>
        <p:spPr>
          <a:xfrm>
            <a:off x="267449" y="167640"/>
            <a:ext cx="11870494" cy="10772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/>
              <a:t>Z které země  byl poslány tyto pohlednice ? Slovně odpověz na otázku.</a:t>
            </a:r>
          </a:p>
          <a:p>
            <a:r>
              <a:rPr lang="cs-CZ" sz="3200" dirty="0"/>
              <a:t>Pokud neznáš odpověď, klikni na obdélník.</a:t>
            </a:r>
          </a:p>
        </p:txBody>
      </p:sp>
      <p:sp>
        <p:nvSpPr>
          <p:cNvPr id="2" name="TextovéPole 1">
            <a:extLst>
              <a:ext uri="{FF2B5EF4-FFF2-40B4-BE49-F238E27FC236}">
                <a16:creationId xmlns:a16="http://schemas.microsoft.com/office/drawing/2014/main" id="{58CF3CDA-E32D-4A71-BF5E-2DBBC3A8065C}"/>
              </a:ext>
            </a:extLst>
          </p:cNvPr>
          <p:cNvSpPr txBox="1"/>
          <p:nvPr/>
        </p:nvSpPr>
        <p:spPr>
          <a:xfrm>
            <a:off x="167164" y="1163638"/>
            <a:ext cx="7949869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>
                <a:solidFill>
                  <a:srgbClr val="FF0000"/>
                </a:solidFill>
              </a:rPr>
              <a:t>Pohlednice byly poslány z Německa, konkrétně</a:t>
            </a:r>
          </a:p>
          <a:p>
            <a:r>
              <a:rPr lang="cs-CZ" sz="3200" dirty="0">
                <a:solidFill>
                  <a:srgbClr val="FF0000"/>
                </a:solidFill>
              </a:rPr>
              <a:t>z Berlína. Je na nich zachycena televizní věž </a:t>
            </a:r>
          </a:p>
          <a:p>
            <a:r>
              <a:rPr lang="cs-CZ" sz="3200" dirty="0">
                <a:solidFill>
                  <a:srgbClr val="FF0000"/>
                </a:solidFill>
              </a:rPr>
              <a:t>a Braniborská brána. </a:t>
            </a:r>
          </a:p>
        </p:txBody>
      </p:sp>
      <p:sp>
        <p:nvSpPr>
          <p:cNvPr id="6" name="Obdélník 5">
            <a:extLst>
              <a:ext uri="{FF2B5EF4-FFF2-40B4-BE49-F238E27FC236}">
                <a16:creationId xmlns:a16="http://schemas.microsoft.com/office/drawing/2014/main" id="{6D31493E-5368-4228-9EF2-431E1563311F}"/>
              </a:ext>
            </a:extLst>
          </p:cNvPr>
          <p:cNvSpPr/>
          <p:nvPr/>
        </p:nvSpPr>
        <p:spPr>
          <a:xfrm>
            <a:off x="54057" y="1244858"/>
            <a:ext cx="7849584" cy="1559302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>
                <a:solidFill>
                  <a:schemeClr val="tx1"/>
                </a:solidFill>
              </a:rPr>
              <a:t>Sem klikni</a:t>
            </a:r>
          </a:p>
        </p:txBody>
      </p:sp>
    </p:spTree>
    <p:extLst>
      <p:ext uri="{BB962C8B-B14F-4D97-AF65-F5344CB8AC3E}">
        <p14:creationId xmlns:p14="http://schemas.microsoft.com/office/powerpoint/2010/main" val="164115343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 descr="Obsah obrázku obloha, exteriér, budova, zřícenina&#10;&#10;Popis vygenerován s velmi vysokou mírou spolehlivosti">
            <a:extLst>
              <a:ext uri="{FF2B5EF4-FFF2-40B4-BE49-F238E27FC236}">
                <a16:creationId xmlns:a16="http://schemas.microsoft.com/office/drawing/2014/main" id="{224E0A3B-4A12-44C9-A2CB-9E62CF6FA81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88890" y="1775460"/>
            <a:ext cx="6350000" cy="4229100"/>
          </a:xfrm>
          <a:prstGeom prst="rect">
            <a:avLst/>
          </a:prstGeom>
        </p:spPr>
      </p:pic>
      <p:sp>
        <p:nvSpPr>
          <p:cNvPr id="3" name="TextovéPole 2">
            <a:extLst>
              <a:ext uri="{FF2B5EF4-FFF2-40B4-BE49-F238E27FC236}">
                <a16:creationId xmlns:a16="http://schemas.microsoft.com/office/drawing/2014/main" id="{4DE731CB-F31F-4A81-88A3-7AE3B9D7F359}"/>
              </a:ext>
            </a:extLst>
          </p:cNvPr>
          <p:cNvSpPr txBox="1"/>
          <p:nvPr/>
        </p:nvSpPr>
        <p:spPr>
          <a:xfrm>
            <a:off x="267449" y="167640"/>
            <a:ext cx="11657102" cy="10772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/>
              <a:t>Z které země  byl poslána tato pohlednice?</a:t>
            </a:r>
          </a:p>
          <a:p>
            <a:r>
              <a:rPr lang="cs-CZ" sz="3200" dirty="0"/>
              <a:t>Slovně odpověz na otázku. Pokud neznáš odpověď, klikni na obdélník.</a:t>
            </a:r>
          </a:p>
        </p:txBody>
      </p:sp>
      <p:sp>
        <p:nvSpPr>
          <p:cNvPr id="2" name="TextovéPole 1">
            <a:extLst>
              <a:ext uri="{FF2B5EF4-FFF2-40B4-BE49-F238E27FC236}">
                <a16:creationId xmlns:a16="http://schemas.microsoft.com/office/drawing/2014/main" id="{150819AD-F6A7-40C7-8AAD-66F4BEF3C0C8}"/>
              </a:ext>
            </a:extLst>
          </p:cNvPr>
          <p:cNvSpPr txBox="1"/>
          <p:nvPr/>
        </p:nvSpPr>
        <p:spPr>
          <a:xfrm>
            <a:off x="267449" y="1721167"/>
            <a:ext cx="7007118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>
                <a:solidFill>
                  <a:srgbClr val="FF0000"/>
                </a:solidFill>
              </a:rPr>
              <a:t>Pohlednice byla poslána z </a:t>
            </a:r>
          </a:p>
          <a:p>
            <a:r>
              <a:rPr lang="cs-CZ" sz="3200" dirty="0">
                <a:solidFill>
                  <a:srgbClr val="FF0000"/>
                </a:solidFill>
              </a:rPr>
              <a:t>Řecka, konkrétně z Athén. </a:t>
            </a:r>
          </a:p>
          <a:p>
            <a:r>
              <a:rPr lang="cs-CZ" sz="3200" dirty="0">
                <a:solidFill>
                  <a:srgbClr val="FF0000"/>
                </a:solidFill>
              </a:rPr>
              <a:t>Je na ní zachycen chrám</a:t>
            </a:r>
          </a:p>
          <a:p>
            <a:r>
              <a:rPr lang="cs-CZ" sz="3200" dirty="0">
                <a:solidFill>
                  <a:srgbClr val="FF0000"/>
                </a:solidFill>
              </a:rPr>
              <a:t>Parthenón.</a:t>
            </a:r>
          </a:p>
          <a:p>
            <a:endParaRPr lang="cs-CZ" sz="3200" dirty="0"/>
          </a:p>
          <a:p>
            <a:endParaRPr lang="cs-CZ" sz="3200" dirty="0"/>
          </a:p>
          <a:p>
            <a:endParaRPr lang="cs-CZ" sz="3200" dirty="0"/>
          </a:p>
        </p:txBody>
      </p:sp>
      <p:sp>
        <p:nvSpPr>
          <p:cNvPr id="5" name="Obdélník 4">
            <a:extLst>
              <a:ext uri="{FF2B5EF4-FFF2-40B4-BE49-F238E27FC236}">
                <a16:creationId xmlns:a16="http://schemas.microsoft.com/office/drawing/2014/main" id="{960402D3-3E2E-4EF1-8293-03B12E4B4D19}"/>
              </a:ext>
            </a:extLst>
          </p:cNvPr>
          <p:cNvSpPr/>
          <p:nvPr/>
        </p:nvSpPr>
        <p:spPr>
          <a:xfrm>
            <a:off x="267449" y="1597403"/>
            <a:ext cx="4536435" cy="2430780"/>
          </a:xfrm>
          <a:prstGeom prst="rect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/>
              <a:t>Sem klikni</a:t>
            </a:r>
          </a:p>
        </p:txBody>
      </p:sp>
    </p:spTree>
    <p:extLst>
      <p:ext uri="{BB962C8B-B14F-4D97-AF65-F5344CB8AC3E}">
        <p14:creationId xmlns:p14="http://schemas.microsoft.com/office/powerpoint/2010/main" val="121205582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 descr="Obsah obrázku obloha, budova, exteriér, chůze&#10;&#10;Popis vygenerován s velmi vysokou mírou spolehlivosti">
            <a:extLst>
              <a:ext uri="{FF2B5EF4-FFF2-40B4-BE49-F238E27FC236}">
                <a16:creationId xmlns:a16="http://schemas.microsoft.com/office/drawing/2014/main" id="{C99BFEED-73FA-488C-8F0B-1AB82F910E9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89245" y="2527934"/>
            <a:ext cx="6061982" cy="2828925"/>
          </a:xfrm>
          <a:prstGeom prst="rect">
            <a:avLst/>
          </a:prstGeom>
        </p:spPr>
      </p:pic>
      <p:sp>
        <p:nvSpPr>
          <p:cNvPr id="4" name="TextovéPole 3">
            <a:extLst>
              <a:ext uri="{FF2B5EF4-FFF2-40B4-BE49-F238E27FC236}">
                <a16:creationId xmlns:a16="http://schemas.microsoft.com/office/drawing/2014/main" id="{8C9BA57B-EC5A-4F94-912A-F57A6C72A0C1}"/>
              </a:ext>
            </a:extLst>
          </p:cNvPr>
          <p:cNvSpPr txBox="1"/>
          <p:nvPr/>
        </p:nvSpPr>
        <p:spPr>
          <a:xfrm>
            <a:off x="267449" y="213360"/>
            <a:ext cx="11657102" cy="10772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/>
              <a:t>Z které země  byl poslána tato pohlednice?</a:t>
            </a:r>
          </a:p>
          <a:p>
            <a:r>
              <a:rPr lang="cs-CZ" sz="3200" dirty="0"/>
              <a:t>Slovně odpověz na otázku. Pokud neznáš odpověď, klikni na obdélník.</a:t>
            </a:r>
          </a:p>
        </p:txBody>
      </p:sp>
      <p:sp>
        <p:nvSpPr>
          <p:cNvPr id="2" name="TextovéPole 1">
            <a:extLst>
              <a:ext uri="{FF2B5EF4-FFF2-40B4-BE49-F238E27FC236}">
                <a16:creationId xmlns:a16="http://schemas.microsoft.com/office/drawing/2014/main" id="{0F229908-0568-4930-9D50-46BBD9B35D10}"/>
              </a:ext>
            </a:extLst>
          </p:cNvPr>
          <p:cNvSpPr txBox="1"/>
          <p:nvPr/>
        </p:nvSpPr>
        <p:spPr>
          <a:xfrm>
            <a:off x="0" y="2397948"/>
            <a:ext cx="5477012" cy="206210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>
                <a:solidFill>
                  <a:srgbClr val="FF0000"/>
                </a:solidFill>
              </a:rPr>
              <a:t>Pohlednice byla poslána z Itálie,</a:t>
            </a:r>
          </a:p>
          <a:p>
            <a:r>
              <a:rPr lang="cs-CZ" sz="3200" dirty="0">
                <a:solidFill>
                  <a:srgbClr val="FF0000"/>
                </a:solidFill>
              </a:rPr>
              <a:t>konkrétně z Říma.</a:t>
            </a:r>
          </a:p>
          <a:p>
            <a:r>
              <a:rPr lang="cs-CZ" sz="3200" dirty="0">
                <a:solidFill>
                  <a:srgbClr val="FF0000"/>
                </a:solidFill>
              </a:rPr>
              <a:t>Je na ní zachyceno Koloseum.</a:t>
            </a:r>
          </a:p>
          <a:p>
            <a:endParaRPr lang="cs-CZ" sz="3200" dirty="0">
              <a:solidFill>
                <a:srgbClr val="FF0000"/>
              </a:solidFill>
            </a:endParaRPr>
          </a:p>
        </p:txBody>
      </p:sp>
      <p:sp>
        <p:nvSpPr>
          <p:cNvPr id="5" name="Obdélník 4">
            <a:extLst>
              <a:ext uri="{FF2B5EF4-FFF2-40B4-BE49-F238E27FC236}">
                <a16:creationId xmlns:a16="http://schemas.microsoft.com/office/drawing/2014/main" id="{1B5C2DBD-69C1-4A82-91E5-0419EF443DAF}"/>
              </a:ext>
            </a:extLst>
          </p:cNvPr>
          <p:cNvSpPr/>
          <p:nvPr/>
        </p:nvSpPr>
        <p:spPr>
          <a:xfrm>
            <a:off x="0" y="2397948"/>
            <a:ext cx="5389245" cy="2226946"/>
          </a:xfrm>
          <a:prstGeom prst="rect">
            <a:avLst/>
          </a:prstGeom>
          <a:solidFill>
            <a:srgbClr val="7030A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/>
              <a:t>Sem klikni</a:t>
            </a:r>
          </a:p>
        </p:txBody>
      </p:sp>
    </p:spTree>
    <p:extLst>
      <p:ext uri="{BB962C8B-B14F-4D97-AF65-F5344CB8AC3E}">
        <p14:creationId xmlns:p14="http://schemas.microsoft.com/office/powerpoint/2010/main" val="249802422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 descr="Obsah obrázku obloha, exteriér, budova&#10;&#10;Popis vygenerován s velmi vysokou mírou spolehlivosti">
            <a:extLst>
              <a:ext uri="{FF2B5EF4-FFF2-40B4-BE49-F238E27FC236}">
                <a16:creationId xmlns:a16="http://schemas.microsoft.com/office/drawing/2014/main" id="{B99B7BD8-5897-4BA5-9ECD-A9A2ACD185D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73302" y="1425170"/>
            <a:ext cx="3348038" cy="5072785"/>
          </a:xfrm>
          <a:prstGeom prst="rect">
            <a:avLst/>
          </a:prstGeom>
        </p:spPr>
      </p:pic>
      <p:sp>
        <p:nvSpPr>
          <p:cNvPr id="4" name="TextovéPole 3">
            <a:extLst>
              <a:ext uri="{FF2B5EF4-FFF2-40B4-BE49-F238E27FC236}">
                <a16:creationId xmlns:a16="http://schemas.microsoft.com/office/drawing/2014/main" id="{FE44970F-D065-4ED9-961B-C73D4E2A8BD0}"/>
              </a:ext>
            </a:extLst>
          </p:cNvPr>
          <p:cNvSpPr txBox="1"/>
          <p:nvPr/>
        </p:nvSpPr>
        <p:spPr>
          <a:xfrm>
            <a:off x="267449" y="213360"/>
            <a:ext cx="11657102" cy="10772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/>
              <a:t>Z které země  byl poslána tato pohlednice?</a:t>
            </a:r>
          </a:p>
          <a:p>
            <a:r>
              <a:rPr lang="cs-CZ" sz="3200" dirty="0"/>
              <a:t>Slovně odpověz na otázku. Pokud neznáš odpověď, klikni na obdélník.</a:t>
            </a:r>
          </a:p>
        </p:txBody>
      </p:sp>
      <p:sp>
        <p:nvSpPr>
          <p:cNvPr id="2" name="TextovéPole 1">
            <a:extLst>
              <a:ext uri="{FF2B5EF4-FFF2-40B4-BE49-F238E27FC236}">
                <a16:creationId xmlns:a16="http://schemas.microsoft.com/office/drawing/2014/main" id="{B00B803F-842F-4640-83FA-89EBFFEE3C51}"/>
              </a:ext>
            </a:extLst>
          </p:cNvPr>
          <p:cNvSpPr txBox="1"/>
          <p:nvPr/>
        </p:nvSpPr>
        <p:spPr>
          <a:xfrm>
            <a:off x="137160" y="1889820"/>
            <a:ext cx="7374583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>
                <a:solidFill>
                  <a:srgbClr val="FF0000"/>
                </a:solidFill>
              </a:rPr>
              <a:t>Pohlednice byla poslána z USA, konkrétně z</a:t>
            </a:r>
          </a:p>
          <a:p>
            <a:r>
              <a:rPr lang="cs-CZ" sz="3200" dirty="0">
                <a:solidFill>
                  <a:srgbClr val="FF0000"/>
                </a:solidFill>
              </a:rPr>
              <a:t>New Yorku.</a:t>
            </a:r>
          </a:p>
          <a:p>
            <a:r>
              <a:rPr lang="cs-CZ" sz="3200" dirty="0">
                <a:solidFill>
                  <a:srgbClr val="FF0000"/>
                </a:solidFill>
              </a:rPr>
              <a:t>Je na ní socha Svobody.</a:t>
            </a:r>
          </a:p>
        </p:txBody>
      </p:sp>
      <p:sp>
        <p:nvSpPr>
          <p:cNvPr id="5" name="Obdélník 4">
            <a:extLst>
              <a:ext uri="{FF2B5EF4-FFF2-40B4-BE49-F238E27FC236}">
                <a16:creationId xmlns:a16="http://schemas.microsoft.com/office/drawing/2014/main" id="{B595B9C6-3E18-41BA-809E-28DBB74B6B2D}"/>
              </a:ext>
            </a:extLst>
          </p:cNvPr>
          <p:cNvSpPr/>
          <p:nvPr/>
        </p:nvSpPr>
        <p:spPr>
          <a:xfrm>
            <a:off x="137160" y="1755228"/>
            <a:ext cx="7236142" cy="1630680"/>
          </a:xfrm>
          <a:prstGeom prst="rect">
            <a:avLst/>
          </a:prstGeom>
          <a:solidFill>
            <a:srgbClr val="00FF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>
                <a:solidFill>
                  <a:schemeClr val="tx1"/>
                </a:solidFill>
              </a:rPr>
              <a:t>Sem klikni</a:t>
            </a:r>
          </a:p>
        </p:txBody>
      </p:sp>
    </p:spTree>
    <p:extLst>
      <p:ext uri="{BB962C8B-B14F-4D97-AF65-F5344CB8AC3E}">
        <p14:creationId xmlns:p14="http://schemas.microsoft.com/office/powerpoint/2010/main" val="381372638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 descr="Obsah obrázku obloha, exteriér, budova, vlak&#10;&#10;Popis vygenerován s velmi vysokou mírou spolehlivosti">
            <a:extLst>
              <a:ext uri="{FF2B5EF4-FFF2-40B4-BE49-F238E27FC236}">
                <a16:creationId xmlns:a16="http://schemas.microsoft.com/office/drawing/2014/main" id="{A41E13F3-E420-4D0C-953C-3B7CB6A6322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82832" y="2729290"/>
            <a:ext cx="4966269" cy="3327400"/>
          </a:xfrm>
          <a:prstGeom prst="rect">
            <a:avLst/>
          </a:prstGeom>
        </p:spPr>
      </p:pic>
      <p:pic>
        <p:nvPicPr>
          <p:cNvPr id="5" name="Obrázek 4" descr="Obsah obrázku budova, obloha, exteriér&#10;&#10;Popis vygenerován s velmi vysokou mírou spolehlivosti">
            <a:extLst>
              <a:ext uri="{FF2B5EF4-FFF2-40B4-BE49-F238E27FC236}">
                <a16:creationId xmlns:a16="http://schemas.microsoft.com/office/drawing/2014/main" id="{A77D93DF-2A5F-4800-8202-3DF0F5E9B38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87140" y="2465011"/>
            <a:ext cx="2762250" cy="4143375"/>
          </a:xfrm>
          <a:prstGeom prst="rect">
            <a:avLst/>
          </a:prstGeom>
        </p:spPr>
      </p:pic>
      <p:sp>
        <p:nvSpPr>
          <p:cNvPr id="4" name="TextovéPole 3">
            <a:extLst>
              <a:ext uri="{FF2B5EF4-FFF2-40B4-BE49-F238E27FC236}">
                <a16:creationId xmlns:a16="http://schemas.microsoft.com/office/drawing/2014/main" id="{CABD98FB-4628-49BB-9A82-1DC3B69923C2}"/>
              </a:ext>
            </a:extLst>
          </p:cNvPr>
          <p:cNvSpPr txBox="1"/>
          <p:nvPr/>
        </p:nvSpPr>
        <p:spPr>
          <a:xfrm>
            <a:off x="267449" y="101600"/>
            <a:ext cx="11657102" cy="10772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/>
              <a:t>Z které země  byly poslány tyto pohlednice ?</a:t>
            </a:r>
          </a:p>
          <a:p>
            <a:r>
              <a:rPr lang="cs-CZ" sz="3200" dirty="0"/>
              <a:t>Slovně odpověz na otázku. Pokud neznáš odpověď, klikni na obdélník.</a:t>
            </a:r>
          </a:p>
        </p:txBody>
      </p:sp>
      <p:sp>
        <p:nvSpPr>
          <p:cNvPr id="2" name="TextovéPole 1">
            <a:extLst>
              <a:ext uri="{FF2B5EF4-FFF2-40B4-BE49-F238E27FC236}">
                <a16:creationId xmlns:a16="http://schemas.microsoft.com/office/drawing/2014/main" id="{4551C9B7-D0B4-4A40-8043-C18ABFE77B46}"/>
              </a:ext>
            </a:extLst>
          </p:cNvPr>
          <p:cNvSpPr txBox="1"/>
          <p:nvPr/>
        </p:nvSpPr>
        <p:spPr>
          <a:xfrm flipH="1">
            <a:off x="191999" y="1239848"/>
            <a:ext cx="13068301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>
                <a:solidFill>
                  <a:srgbClr val="FF0000"/>
                </a:solidFill>
              </a:rPr>
              <a:t>Pohlednice byly poslány z Ruska, konkrétně z Moskvy. Ukazují pohled</a:t>
            </a:r>
          </a:p>
          <a:p>
            <a:r>
              <a:rPr lang="cs-CZ" sz="3200" dirty="0">
                <a:solidFill>
                  <a:srgbClr val="FF0000"/>
                </a:solidFill>
              </a:rPr>
              <a:t>na Rudé náměstí a na pozlacené kopule chrámu.</a:t>
            </a:r>
          </a:p>
        </p:txBody>
      </p:sp>
      <p:sp>
        <p:nvSpPr>
          <p:cNvPr id="6" name="Obdélník 5">
            <a:extLst>
              <a:ext uri="{FF2B5EF4-FFF2-40B4-BE49-F238E27FC236}">
                <a16:creationId xmlns:a16="http://schemas.microsoft.com/office/drawing/2014/main" id="{D54C7175-11DD-4E6B-850E-58C8CBC551DA}"/>
              </a:ext>
            </a:extLst>
          </p:cNvPr>
          <p:cNvSpPr/>
          <p:nvPr/>
        </p:nvSpPr>
        <p:spPr>
          <a:xfrm>
            <a:off x="191999" y="1209298"/>
            <a:ext cx="11657102" cy="1255713"/>
          </a:xfrm>
          <a:prstGeom prst="rect">
            <a:avLst/>
          </a:prstGeom>
          <a:solidFill>
            <a:srgbClr val="FF00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>
                <a:solidFill>
                  <a:schemeClr val="tx1"/>
                </a:solidFill>
              </a:rPr>
              <a:t>Sem klikni</a:t>
            </a:r>
          </a:p>
        </p:txBody>
      </p:sp>
    </p:spTree>
    <p:extLst>
      <p:ext uri="{BB962C8B-B14F-4D97-AF65-F5344CB8AC3E}">
        <p14:creationId xmlns:p14="http://schemas.microsoft.com/office/powerpoint/2010/main" val="30681133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 descr="Obsah obrázku tráva, exteriér, hora, strom&#10;&#10;Popis vygenerován s velmi vysokou mírou spolehlivosti">
            <a:extLst>
              <a:ext uri="{FF2B5EF4-FFF2-40B4-BE49-F238E27FC236}">
                <a16:creationId xmlns:a16="http://schemas.microsoft.com/office/drawing/2014/main" id="{86308DAC-1918-48D0-AB6B-47643B27318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14134" y="2423160"/>
            <a:ext cx="5020747" cy="2376487"/>
          </a:xfrm>
          <a:prstGeom prst="rect">
            <a:avLst/>
          </a:prstGeom>
        </p:spPr>
      </p:pic>
      <p:sp>
        <p:nvSpPr>
          <p:cNvPr id="4" name="TextovéPole 3">
            <a:extLst>
              <a:ext uri="{FF2B5EF4-FFF2-40B4-BE49-F238E27FC236}">
                <a16:creationId xmlns:a16="http://schemas.microsoft.com/office/drawing/2014/main" id="{6362CA15-16AC-4E91-8106-8AFDFE0A0045}"/>
              </a:ext>
            </a:extLst>
          </p:cNvPr>
          <p:cNvSpPr txBox="1"/>
          <p:nvPr/>
        </p:nvSpPr>
        <p:spPr>
          <a:xfrm>
            <a:off x="267449" y="213360"/>
            <a:ext cx="11657102" cy="10772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/>
              <a:t>Z které země  byl poslána tato pohlednice?</a:t>
            </a:r>
          </a:p>
          <a:p>
            <a:r>
              <a:rPr lang="cs-CZ" sz="3200" dirty="0"/>
              <a:t>Slovně odpověz na otázku. Pokud neznáš odpověď, klikni na obdélník.</a:t>
            </a:r>
          </a:p>
        </p:txBody>
      </p:sp>
      <p:sp>
        <p:nvSpPr>
          <p:cNvPr id="2" name="TextovéPole 1">
            <a:extLst>
              <a:ext uri="{FF2B5EF4-FFF2-40B4-BE49-F238E27FC236}">
                <a16:creationId xmlns:a16="http://schemas.microsoft.com/office/drawing/2014/main" id="{B6EC7CF7-99AC-4695-8970-806375DFCF87}"/>
              </a:ext>
            </a:extLst>
          </p:cNvPr>
          <p:cNvSpPr txBox="1"/>
          <p:nvPr/>
        </p:nvSpPr>
        <p:spPr>
          <a:xfrm>
            <a:off x="267449" y="1828800"/>
            <a:ext cx="6146685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>
                <a:solidFill>
                  <a:srgbClr val="FF0000"/>
                </a:solidFill>
              </a:rPr>
              <a:t>Pohlednice byla poslána ze Slovenska, konkrétně z Bratislavy.</a:t>
            </a:r>
          </a:p>
          <a:p>
            <a:r>
              <a:rPr lang="cs-CZ" sz="3200" dirty="0">
                <a:solidFill>
                  <a:srgbClr val="FF0000"/>
                </a:solidFill>
              </a:rPr>
              <a:t>Zachycuje pohled na Bratislavský</a:t>
            </a:r>
          </a:p>
          <a:p>
            <a:r>
              <a:rPr lang="cs-CZ" sz="3200" dirty="0">
                <a:solidFill>
                  <a:srgbClr val="FF0000"/>
                </a:solidFill>
              </a:rPr>
              <a:t>hrad.</a:t>
            </a:r>
          </a:p>
          <a:p>
            <a:endParaRPr lang="cs-CZ" sz="3200" dirty="0"/>
          </a:p>
          <a:p>
            <a:endParaRPr lang="cs-CZ" sz="3200" dirty="0"/>
          </a:p>
          <a:p>
            <a:endParaRPr lang="cs-CZ" sz="3200" dirty="0"/>
          </a:p>
        </p:txBody>
      </p:sp>
      <p:sp>
        <p:nvSpPr>
          <p:cNvPr id="5" name="Obdélník 4">
            <a:extLst>
              <a:ext uri="{FF2B5EF4-FFF2-40B4-BE49-F238E27FC236}">
                <a16:creationId xmlns:a16="http://schemas.microsoft.com/office/drawing/2014/main" id="{A9EEAF3E-269D-41DE-8270-B4FD1AC23CE9}"/>
              </a:ext>
            </a:extLst>
          </p:cNvPr>
          <p:cNvSpPr/>
          <p:nvPr/>
        </p:nvSpPr>
        <p:spPr>
          <a:xfrm>
            <a:off x="181681" y="1828800"/>
            <a:ext cx="5828551" cy="2255520"/>
          </a:xfrm>
          <a:prstGeom prst="rect">
            <a:avLst/>
          </a:prstGeom>
          <a:solidFill>
            <a:srgbClr val="CC99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>
                <a:solidFill>
                  <a:schemeClr val="tx1"/>
                </a:solidFill>
              </a:rPr>
              <a:t>Sem klikni</a:t>
            </a:r>
          </a:p>
        </p:txBody>
      </p:sp>
    </p:spTree>
    <p:extLst>
      <p:ext uri="{BB962C8B-B14F-4D97-AF65-F5344CB8AC3E}">
        <p14:creationId xmlns:p14="http://schemas.microsoft.com/office/powerpoint/2010/main" val="27547865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 descr="Obsah obrázku exteriér, obloha, voda, loďka&#10;&#10;Popis vygenerován s velmi vysokou mírou spolehlivosti">
            <a:extLst>
              <a:ext uri="{FF2B5EF4-FFF2-40B4-BE49-F238E27FC236}">
                <a16:creationId xmlns:a16="http://schemas.microsoft.com/office/drawing/2014/main" id="{1D337F3B-DBFC-46B1-AFA4-0375417E180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72350" y="254000"/>
            <a:ext cx="4229100" cy="6350000"/>
          </a:xfrm>
          <a:prstGeom prst="rect">
            <a:avLst/>
          </a:prstGeom>
        </p:spPr>
      </p:pic>
      <p:pic>
        <p:nvPicPr>
          <p:cNvPr id="5" name="Obrázek 4">
            <a:extLst>
              <a:ext uri="{FF2B5EF4-FFF2-40B4-BE49-F238E27FC236}">
                <a16:creationId xmlns:a16="http://schemas.microsoft.com/office/drawing/2014/main" id="{5A52DBEA-DA80-4637-A3F6-FAD60E944DE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39252" y="3377943"/>
            <a:ext cx="5977829" cy="3226058"/>
          </a:xfrm>
          <a:prstGeom prst="rect">
            <a:avLst/>
          </a:prstGeom>
        </p:spPr>
      </p:pic>
      <p:sp>
        <p:nvSpPr>
          <p:cNvPr id="4" name="TextovéPole 3">
            <a:extLst>
              <a:ext uri="{FF2B5EF4-FFF2-40B4-BE49-F238E27FC236}">
                <a16:creationId xmlns:a16="http://schemas.microsoft.com/office/drawing/2014/main" id="{440D5DAE-2C77-4C52-BBD0-9A311D222EF0}"/>
              </a:ext>
            </a:extLst>
          </p:cNvPr>
          <p:cNvSpPr txBox="1"/>
          <p:nvPr/>
        </p:nvSpPr>
        <p:spPr>
          <a:xfrm>
            <a:off x="267449" y="101600"/>
            <a:ext cx="11657102" cy="10772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/>
              <a:t>Z které země  byly poslány tyto pohlednice ?</a:t>
            </a:r>
          </a:p>
          <a:p>
            <a:r>
              <a:rPr lang="cs-CZ" sz="3200" dirty="0"/>
              <a:t>Slovně odpověz na otázku. Pokud neznáš odpověď, klikni na obdélník.</a:t>
            </a:r>
          </a:p>
        </p:txBody>
      </p:sp>
      <p:sp>
        <p:nvSpPr>
          <p:cNvPr id="2" name="TextovéPole 1">
            <a:extLst>
              <a:ext uri="{FF2B5EF4-FFF2-40B4-BE49-F238E27FC236}">
                <a16:creationId xmlns:a16="http://schemas.microsoft.com/office/drawing/2014/main" id="{E5C3F4F2-DC03-4812-BA43-186EC227ED01}"/>
              </a:ext>
            </a:extLst>
          </p:cNvPr>
          <p:cNvSpPr txBox="1"/>
          <p:nvPr/>
        </p:nvSpPr>
        <p:spPr>
          <a:xfrm>
            <a:off x="267449" y="1386840"/>
            <a:ext cx="6296724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>
                <a:solidFill>
                  <a:srgbClr val="FF0000"/>
                </a:solidFill>
              </a:rPr>
              <a:t>Pohlednice byly poslány z Nizozemí.</a:t>
            </a:r>
          </a:p>
          <a:p>
            <a:r>
              <a:rPr lang="cs-CZ" sz="3200" dirty="0">
                <a:solidFill>
                  <a:srgbClr val="FF0000"/>
                </a:solidFill>
              </a:rPr>
              <a:t>Zachycují symboly Nizozemí, větrné</a:t>
            </a:r>
          </a:p>
          <a:p>
            <a:r>
              <a:rPr lang="cs-CZ" sz="3200" dirty="0">
                <a:solidFill>
                  <a:srgbClr val="FF0000"/>
                </a:solidFill>
              </a:rPr>
              <a:t>mlýny a pole barevných tulipánů.</a:t>
            </a:r>
          </a:p>
        </p:txBody>
      </p:sp>
      <p:sp>
        <p:nvSpPr>
          <p:cNvPr id="6" name="Obdélník 5">
            <a:extLst>
              <a:ext uri="{FF2B5EF4-FFF2-40B4-BE49-F238E27FC236}">
                <a16:creationId xmlns:a16="http://schemas.microsoft.com/office/drawing/2014/main" id="{F43428A2-FB74-4304-A2A0-16498709DA1F}"/>
              </a:ext>
            </a:extLst>
          </p:cNvPr>
          <p:cNvSpPr/>
          <p:nvPr/>
        </p:nvSpPr>
        <p:spPr>
          <a:xfrm>
            <a:off x="267449" y="1216789"/>
            <a:ext cx="6483871" cy="1783080"/>
          </a:xfrm>
          <a:prstGeom prst="rect">
            <a:avLst/>
          </a:prstGeom>
          <a:blipFill>
            <a:blip r:embed="rId4"/>
            <a:tile tx="0" ty="0" sx="100000" sy="100000" flip="none" algn="tl"/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>
                <a:solidFill>
                  <a:schemeClr val="tx1"/>
                </a:solidFill>
              </a:rPr>
              <a:t>Sem klikni</a:t>
            </a:r>
          </a:p>
        </p:txBody>
      </p:sp>
    </p:spTree>
    <p:extLst>
      <p:ext uri="{BB962C8B-B14F-4D97-AF65-F5344CB8AC3E}">
        <p14:creationId xmlns:p14="http://schemas.microsoft.com/office/powerpoint/2010/main" val="321212345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 descr="Obsah obrázku obloha, budova, exteriér, tráva&#10;&#10;Popis vygenerován s velmi vysokou mírou spolehlivosti">
            <a:extLst>
              <a:ext uri="{FF2B5EF4-FFF2-40B4-BE49-F238E27FC236}">
                <a16:creationId xmlns:a16="http://schemas.microsoft.com/office/drawing/2014/main" id="{572E260A-154B-45A2-B25F-D65FFBB2A99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49440" y="1733169"/>
            <a:ext cx="4842556" cy="4153662"/>
          </a:xfrm>
          <a:prstGeom prst="rect">
            <a:avLst/>
          </a:prstGeom>
        </p:spPr>
      </p:pic>
      <p:sp>
        <p:nvSpPr>
          <p:cNvPr id="4" name="TextovéPole 3">
            <a:extLst>
              <a:ext uri="{FF2B5EF4-FFF2-40B4-BE49-F238E27FC236}">
                <a16:creationId xmlns:a16="http://schemas.microsoft.com/office/drawing/2014/main" id="{BE23846A-EE8B-4362-9F40-464EAEEDC920}"/>
              </a:ext>
            </a:extLst>
          </p:cNvPr>
          <p:cNvSpPr txBox="1"/>
          <p:nvPr/>
        </p:nvSpPr>
        <p:spPr>
          <a:xfrm>
            <a:off x="267449" y="213360"/>
            <a:ext cx="11657102" cy="10772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/>
              <a:t>Z které země  byla poslána tato pohlednice ?</a:t>
            </a:r>
          </a:p>
          <a:p>
            <a:r>
              <a:rPr lang="cs-CZ" sz="3200" dirty="0"/>
              <a:t>Slovně odpověz na otázku. Pokud neznáš odpověď, klikni na obdélník.</a:t>
            </a:r>
          </a:p>
        </p:txBody>
      </p:sp>
      <p:sp>
        <p:nvSpPr>
          <p:cNvPr id="2" name="TextovéPole 1">
            <a:extLst>
              <a:ext uri="{FF2B5EF4-FFF2-40B4-BE49-F238E27FC236}">
                <a16:creationId xmlns:a16="http://schemas.microsoft.com/office/drawing/2014/main" id="{2108A36E-19F0-4033-923F-CFA416191DE7}"/>
              </a:ext>
            </a:extLst>
          </p:cNvPr>
          <p:cNvSpPr txBox="1"/>
          <p:nvPr/>
        </p:nvSpPr>
        <p:spPr>
          <a:xfrm>
            <a:off x="152400" y="1392615"/>
            <a:ext cx="6427593" cy="255454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>
                <a:solidFill>
                  <a:srgbClr val="FF0000"/>
                </a:solidFill>
              </a:rPr>
              <a:t>Tato pohlednice byla poslána z Česka,</a:t>
            </a:r>
          </a:p>
          <a:p>
            <a:r>
              <a:rPr lang="cs-CZ" sz="3200" dirty="0">
                <a:solidFill>
                  <a:srgbClr val="FF0000"/>
                </a:solidFill>
              </a:rPr>
              <a:t>konkrétně z jižních Čech.</a:t>
            </a:r>
          </a:p>
          <a:p>
            <a:r>
              <a:rPr lang="cs-CZ" sz="3200" dirty="0">
                <a:solidFill>
                  <a:srgbClr val="FF0000"/>
                </a:solidFill>
              </a:rPr>
              <a:t>Je na ní zámek Hluboká nad Vltavou.</a:t>
            </a:r>
          </a:p>
          <a:p>
            <a:endParaRPr lang="cs-CZ" sz="3200" dirty="0"/>
          </a:p>
          <a:p>
            <a:endParaRPr lang="cs-CZ" sz="3200" dirty="0"/>
          </a:p>
        </p:txBody>
      </p:sp>
      <p:sp>
        <p:nvSpPr>
          <p:cNvPr id="5" name="Obdélník 4">
            <a:extLst>
              <a:ext uri="{FF2B5EF4-FFF2-40B4-BE49-F238E27FC236}">
                <a16:creationId xmlns:a16="http://schemas.microsoft.com/office/drawing/2014/main" id="{5F7CF97F-D09F-47C8-9C9B-F7A7C326808B}"/>
              </a:ext>
            </a:extLst>
          </p:cNvPr>
          <p:cNvSpPr/>
          <p:nvPr/>
        </p:nvSpPr>
        <p:spPr>
          <a:xfrm>
            <a:off x="152399" y="1325880"/>
            <a:ext cx="6427593" cy="2621280"/>
          </a:xfrm>
          <a:prstGeom prst="rect">
            <a:avLst/>
          </a:prstGeom>
          <a:blipFill>
            <a:blip r:embed="rId3"/>
            <a:tile tx="0" ty="0" sx="100000" sy="100000" flip="none" algn="tl"/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>
                <a:solidFill>
                  <a:schemeClr val="bg1"/>
                </a:solidFill>
              </a:rPr>
              <a:t>Sem klikni</a:t>
            </a:r>
          </a:p>
        </p:txBody>
      </p:sp>
    </p:spTree>
    <p:extLst>
      <p:ext uri="{BB962C8B-B14F-4D97-AF65-F5344CB8AC3E}">
        <p14:creationId xmlns:p14="http://schemas.microsoft.com/office/powerpoint/2010/main" val="11752499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 descr="Obsah obrázku exteriér, obloha, silnice, budova&#10;&#10;Popis vygenerován s velmi vysokou mírou spolehlivosti">
            <a:extLst>
              <a:ext uri="{FF2B5EF4-FFF2-40B4-BE49-F238E27FC236}">
                <a16:creationId xmlns:a16="http://schemas.microsoft.com/office/drawing/2014/main" id="{3B5619C8-5032-487A-B479-B20168C7F04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85130" y="2076450"/>
            <a:ext cx="6350000" cy="4229100"/>
          </a:xfrm>
          <a:prstGeom prst="rect">
            <a:avLst/>
          </a:prstGeom>
        </p:spPr>
      </p:pic>
      <p:sp>
        <p:nvSpPr>
          <p:cNvPr id="4" name="TextovéPole 3">
            <a:extLst>
              <a:ext uri="{FF2B5EF4-FFF2-40B4-BE49-F238E27FC236}">
                <a16:creationId xmlns:a16="http://schemas.microsoft.com/office/drawing/2014/main" id="{1D3036AF-26BA-4DCD-A21F-C4EB569C05CD}"/>
              </a:ext>
            </a:extLst>
          </p:cNvPr>
          <p:cNvSpPr txBox="1"/>
          <p:nvPr/>
        </p:nvSpPr>
        <p:spPr>
          <a:xfrm>
            <a:off x="267449" y="381000"/>
            <a:ext cx="11657102" cy="10772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/>
              <a:t>Z které země  byla poslána tato pohlednice?</a:t>
            </a:r>
          </a:p>
          <a:p>
            <a:r>
              <a:rPr lang="cs-CZ" sz="3200" dirty="0"/>
              <a:t>Slovně odpověz na otázku. Pokud neznáš odpověď, klikni na obdélník.</a:t>
            </a:r>
          </a:p>
        </p:txBody>
      </p:sp>
      <p:sp>
        <p:nvSpPr>
          <p:cNvPr id="2" name="TextovéPole 1">
            <a:extLst>
              <a:ext uri="{FF2B5EF4-FFF2-40B4-BE49-F238E27FC236}">
                <a16:creationId xmlns:a16="http://schemas.microsoft.com/office/drawing/2014/main" id="{3ADB000C-CBAB-455A-A96E-78426F98515A}"/>
              </a:ext>
            </a:extLst>
          </p:cNvPr>
          <p:cNvSpPr txBox="1"/>
          <p:nvPr/>
        </p:nvSpPr>
        <p:spPr>
          <a:xfrm>
            <a:off x="267449" y="2076450"/>
            <a:ext cx="4940776" cy="206210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>
                <a:solidFill>
                  <a:srgbClr val="FF0000"/>
                </a:solidFill>
              </a:rPr>
              <a:t>Pohlednice byly poslána z </a:t>
            </a:r>
          </a:p>
          <a:p>
            <a:r>
              <a:rPr lang="cs-CZ" sz="3200" dirty="0">
                <a:solidFill>
                  <a:srgbClr val="FF0000"/>
                </a:solidFill>
              </a:rPr>
              <a:t>Turecka, konkrétně z</a:t>
            </a:r>
          </a:p>
          <a:p>
            <a:r>
              <a:rPr lang="cs-CZ" sz="3200" dirty="0">
                <a:solidFill>
                  <a:srgbClr val="FF0000"/>
                </a:solidFill>
              </a:rPr>
              <a:t>Istanbulu. Je na ní pohled na</a:t>
            </a:r>
          </a:p>
          <a:p>
            <a:r>
              <a:rPr lang="cs-CZ" sz="3200" dirty="0">
                <a:solidFill>
                  <a:srgbClr val="FF0000"/>
                </a:solidFill>
              </a:rPr>
              <a:t>chrám Boží Moudrosti.</a:t>
            </a:r>
          </a:p>
        </p:txBody>
      </p:sp>
      <p:sp>
        <p:nvSpPr>
          <p:cNvPr id="5" name="Obdélník 4">
            <a:extLst>
              <a:ext uri="{FF2B5EF4-FFF2-40B4-BE49-F238E27FC236}">
                <a16:creationId xmlns:a16="http://schemas.microsoft.com/office/drawing/2014/main" id="{F2557B69-A0C5-4735-821E-D0FE51589F8C}"/>
              </a:ext>
            </a:extLst>
          </p:cNvPr>
          <p:cNvSpPr/>
          <p:nvPr/>
        </p:nvSpPr>
        <p:spPr>
          <a:xfrm>
            <a:off x="189321" y="2076450"/>
            <a:ext cx="5097031" cy="2468880"/>
          </a:xfrm>
          <a:prstGeom prst="rect">
            <a:avLst/>
          </a:prstGeom>
          <a:blipFill>
            <a:blip r:embed="rId3"/>
            <a:tile tx="0" ty="0" sx="100000" sy="100000" flip="none" algn="tl"/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>
                <a:solidFill>
                  <a:schemeClr val="tx1"/>
                </a:solidFill>
              </a:rPr>
              <a:t>Sem klikni</a:t>
            </a:r>
          </a:p>
        </p:txBody>
      </p:sp>
    </p:spTree>
    <p:extLst>
      <p:ext uri="{BB962C8B-B14F-4D97-AF65-F5344CB8AC3E}">
        <p14:creationId xmlns:p14="http://schemas.microsoft.com/office/powerpoint/2010/main" val="249719299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 descr="Obsah obrázku text, mapa&#10;&#10;Popis vygenerován s velmi vysokou mírou spolehlivosti">
            <a:extLst>
              <a:ext uri="{FF2B5EF4-FFF2-40B4-BE49-F238E27FC236}">
                <a16:creationId xmlns:a16="http://schemas.microsoft.com/office/drawing/2014/main" id="{269A6758-EBB3-4A19-9851-35F4A24E3F0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2290" y="1855970"/>
            <a:ext cx="6203463" cy="3629026"/>
          </a:xfrm>
          <a:prstGeom prst="rect">
            <a:avLst/>
          </a:prstGeom>
        </p:spPr>
      </p:pic>
      <p:sp>
        <p:nvSpPr>
          <p:cNvPr id="5" name="TextovéPole 4">
            <a:extLst>
              <a:ext uri="{FF2B5EF4-FFF2-40B4-BE49-F238E27FC236}">
                <a16:creationId xmlns:a16="http://schemas.microsoft.com/office/drawing/2014/main" id="{902D288F-F9E0-4115-B8EB-30B50E697A25}"/>
              </a:ext>
            </a:extLst>
          </p:cNvPr>
          <p:cNvSpPr txBox="1"/>
          <p:nvPr/>
        </p:nvSpPr>
        <p:spPr>
          <a:xfrm>
            <a:off x="187771" y="1271195"/>
            <a:ext cx="1568058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>
                <a:latin typeface="Algerian" panose="04020705040A02060702" pitchFamily="82" charset="0"/>
              </a:rPr>
              <a:t>PRAHA</a:t>
            </a:r>
          </a:p>
        </p:txBody>
      </p:sp>
      <p:sp>
        <p:nvSpPr>
          <p:cNvPr id="6" name="Obdélník 5">
            <a:extLst>
              <a:ext uri="{FF2B5EF4-FFF2-40B4-BE49-F238E27FC236}">
                <a16:creationId xmlns:a16="http://schemas.microsoft.com/office/drawing/2014/main" id="{D5DF2D41-6CFC-4E94-AC4A-9EE74B9C5ADF}"/>
              </a:ext>
            </a:extLst>
          </p:cNvPr>
          <p:cNvSpPr/>
          <p:nvPr/>
        </p:nvSpPr>
        <p:spPr>
          <a:xfrm>
            <a:off x="5385019" y="4959756"/>
            <a:ext cx="940734" cy="52524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/>
              <a:t>Panoráma Hradčan</a:t>
            </a:r>
          </a:p>
        </p:txBody>
      </p:sp>
      <p:pic>
        <p:nvPicPr>
          <p:cNvPr id="7" name="Obrázek 6" descr="Obsah obrázku obloha, exteriér, budova, voda&#10;&#10;Popis vygenerován s velmi vysokou mírou spolehlivosti">
            <a:extLst>
              <a:ext uri="{FF2B5EF4-FFF2-40B4-BE49-F238E27FC236}">
                <a16:creationId xmlns:a16="http://schemas.microsoft.com/office/drawing/2014/main" id="{4C681865-DBBF-459F-89D2-3B0E1178D9E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25753" y="1640639"/>
            <a:ext cx="5866247" cy="3319117"/>
          </a:xfrm>
          <a:prstGeom prst="rect">
            <a:avLst/>
          </a:prstGeom>
        </p:spPr>
      </p:pic>
      <p:sp>
        <p:nvSpPr>
          <p:cNvPr id="8" name="TextovéPole 7">
            <a:extLst>
              <a:ext uri="{FF2B5EF4-FFF2-40B4-BE49-F238E27FC236}">
                <a16:creationId xmlns:a16="http://schemas.microsoft.com/office/drawing/2014/main" id="{281949A8-BF20-42EA-82E8-BD12EDF2F43B}"/>
              </a:ext>
            </a:extLst>
          </p:cNvPr>
          <p:cNvSpPr txBox="1"/>
          <p:nvPr/>
        </p:nvSpPr>
        <p:spPr>
          <a:xfrm>
            <a:off x="7411020" y="5217361"/>
            <a:ext cx="369571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/>
              <a:t>panorama  Hradčan</a:t>
            </a:r>
          </a:p>
        </p:txBody>
      </p:sp>
      <p:sp>
        <p:nvSpPr>
          <p:cNvPr id="11" name="Ovál 10">
            <a:extLst>
              <a:ext uri="{FF2B5EF4-FFF2-40B4-BE49-F238E27FC236}">
                <a16:creationId xmlns:a16="http://schemas.microsoft.com/office/drawing/2014/main" id="{157C176B-39D7-4658-AC68-FA9E604091AC}"/>
              </a:ext>
            </a:extLst>
          </p:cNvPr>
          <p:cNvSpPr/>
          <p:nvPr/>
        </p:nvSpPr>
        <p:spPr>
          <a:xfrm>
            <a:off x="2173575" y="3246758"/>
            <a:ext cx="239841" cy="182242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4145708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000"/>
                            </p:stCondLst>
                            <p:childTnLst>
                              <p:par>
                                <p:cTn id="10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 descr="Obsah obrázku text, mapa&#10;&#10;Popis vygenerován s velmi vysokou mírou spolehlivosti">
            <a:extLst>
              <a:ext uri="{FF2B5EF4-FFF2-40B4-BE49-F238E27FC236}">
                <a16:creationId xmlns:a16="http://schemas.microsoft.com/office/drawing/2014/main" id="{5EB15EBA-1F73-4D36-A02C-2CE66AD53D2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2113" y="971550"/>
            <a:ext cx="6203463" cy="3629026"/>
          </a:xfrm>
          <a:prstGeom prst="rect">
            <a:avLst/>
          </a:prstGeom>
        </p:spPr>
      </p:pic>
      <p:pic>
        <p:nvPicPr>
          <p:cNvPr id="13" name="Obrázek 12" descr="Obsah obrázku silnice, exteriér, budova, obloha&#10;&#10;Popis vygenerován s velmi vysokou mírou spolehlivosti">
            <a:extLst>
              <a:ext uri="{FF2B5EF4-FFF2-40B4-BE49-F238E27FC236}">
                <a16:creationId xmlns:a16="http://schemas.microsoft.com/office/drawing/2014/main" id="{C0D58D9A-91F3-4566-9A92-2C672C39AAC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6554680" y="-1470632"/>
            <a:ext cx="3139030" cy="2285214"/>
          </a:xfrm>
          <a:prstGeom prst="rect">
            <a:avLst/>
          </a:prstGeom>
        </p:spPr>
      </p:pic>
      <p:pic>
        <p:nvPicPr>
          <p:cNvPr id="17" name="Obrázek 16" descr="Obsah obrázku budova, exteriér, lidé&#10;&#10;Popis vygenerován s velmi vysokou mírou spolehlivosti">
            <a:extLst>
              <a:ext uri="{FF2B5EF4-FFF2-40B4-BE49-F238E27FC236}">
                <a16:creationId xmlns:a16="http://schemas.microsoft.com/office/drawing/2014/main" id="{1F4FCF56-B224-4857-A7C5-555E858B9179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6382165" y="1738313"/>
            <a:ext cx="2794000" cy="2095500"/>
          </a:xfrm>
          <a:prstGeom prst="rect">
            <a:avLst/>
          </a:prstGeom>
        </p:spPr>
      </p:pic>
      <p:pic>
        <p:nvPicPr>
          <p:cNvPr id="19" name="Obrázek 18" descr="Obsah obrázku budova, tráva&#10;&#10;Popis vygenerován s velmi vysokou mírou spolehlivosti">
            <a:extLst>
              <a:ext uri="{FF2B5EF4-FFF2-40B4-BE49-F238E27FC236}">
                <a16:creationId xmlns:a16="http://schemas.microsoft.com/office/drawing/2014/main" id="{3F525F2D-723C-46F5-9DB0-F24F2DB261DE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6382165" y="4600576"/>
            <a:ext cx="1633539" cy="2475059"/>
          </a:xfrm>
          <a:prstGeom prst="rect">
            <a:avLst/>
          </a:prstGeom>
        </p:spPr>
      </p:pic>
      <p:sp>
        <p:nvSpPr>
          <p:cNvPr id="20" name="TextovéPole 19">
            <a:extLst>
              <a:ext uri="{FF2B5EF4-FFF2-40B4-BE49-F238E27FC236}">
                <a16:creationId xmlns:a16="http://schemas.microsoft.com/office/drawing/2014/main" id="{9BB34B0E-B919-4830-A679-73BF5453C8CF}"/>
              </a:ext>
            </a:extLst>
          </p:cNvPr>
          <p:cNvSpPr txBox="1"/>
          <p:nvPr/>
        </p:nvSpPr>
        <p:spPr>
          <a:xfrm>
            <a:off x="457594" y="386775"/>
            <a:ext cx="1568058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>
                <a:latin typeface="Algerian" panose="04020705040A02060702" pitchFamily="82" charset="0"/>
              </a:rPr>
              <a:t>PRAHA</a:t>
            </a:r>
          </a:p>
        </p:txBody>
      </p:sp>
      <p:sp>
        <p:nvSpPr>
          <p:cNvPr id="24" name="Ovál 23">
            <a:extLst>
              <a:ext uri="{FF2B5EF4-FFF2-40B4-BE49-F238E27FC236}">
                <a16:creationId xmlns:a16="http://schemas.microsoft.com/office/drawing/2014/main" id="{39F3927F-7F3C-4671-BAE3-200D0E56669A}"/>
              </a:ext>
            </a:extLst>
          </p:cNvPr>
          <p:cNvSpPr/>
          <p:nvPr/>
        </p:nvSpPr>
        <p:spPr>
          <a:xfrm>
            <a:off x="2392180" y="2323475"/>
            <a:ext cx="276069" cy="21486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" name="Obdélník 1">
            <a:extLst>
              <a:ext uri="{FF2B5EF4-FFF2-40B4-BE49-F238E27FC236}">
                <a16:creationId xmlns:a16="http://schemas.microsoft.com/office/drawing/2014/main" id="{44E08915-F3C8-49E4-885F-2B3EADDF49E1}"/>
              </a:ext>
            </a:extLst>
          </p:cNvPr>
          <p:cNvSpPr/>
          <p:nvPr/>
        </p:nvSpPr>
        <p:spPr>
          <a:xfrm>
            <a:off x="5654842" y="4075336"/>
            <a:ext cx="940734" cy="52524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/>
              <a:t>Panoráma Hradčan</a:t>
            </a:r>
          </a:p>
        </p:txBody>
      </p:sp>
      <p:pic>
        <p:nvPicPr>
          <p:cNvPr id="11" name="Obrázek 10" descr="Obsah obrázku budova, scéna, směr, exteriér&#10;&#10;Popis vygenerován s velmi vysokou mírou spolehlivosti">
            <a:extLst>
              <a:ext uri="{FF2B5EF4-FFF2-40B4-BE49-F238E27FC236}">
                <a16:creationId xmlns:a16="http://schemas.microsoft.com/office/drawing/2014/main" id="{D9DC9CB2-8763-466E-A669-6FB17A566474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12333" y="1148540"/>
            <a:ext cx="3418272" cy="2563704"/>
          </a:xfrm>
          <a:prstGeom prst="rect">
            <a:avLst/>
          </a:prstGeom>
        </p:spPr>
      </p:pic>
      <p:sp>
        <p:nvSpPr>
          <p:cNvPr id="4" name="TextovéPole 3">
            <a:extLst>
              <a:ext uri="{FF2B5EF4-FFF2-40B4-BE49-F238E27FC236}">
                <a16:creationId xmlns:a16="http://schemas.microsoft.com/office/drawing/2014/main" id="{1774B367-D442-49B5-BBF1-EDB7F35B989F}"/>
              </a:ext>
            </a:extLst>
          </p:cNvPr>
          <p:cNvSpPr txBox="1"/>
          <p:nvPr/>
        </p:nvSpPr>
        <p:spPr>
          <a:xfrm>
            <a:off x="7368375" y="3735618"/>
            <a:ext cx="3895041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/>
              <a:t>Pohled na orloj</a:t>
            </a:r>
          </a:p>
          <a:p>
            <a:r>
              <a:rPr lang="cs-CZ" sz="3200" dirty="0"/>
              <a:t>a část Staroměstského</a:t>
            </a:r>
          </a:p>
          <a:p>
            <a:r>
              <a:rPr lang="cs-CZ" sz="3200" dirty="0"/>
              <a:t>náměstí</a:t>
            </a:r>
          </a:p>
        </p:txBody>
      </p:sp>
    </p:spTree>
    <p:extLst>
      <p:ext uri="{BB962C8B-B14F-4D97-AF65-F5344CB8AC3E}">
        <p14:creationId xmlns:p14="http://schemas.microsoft.com/office/powerpoint/2010/main" val="359315263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 descr="Obsah obrázku text, mapa&#10;&#10;Popis vygenerován s velmi vysokou mírou spolehlivosti">
            <a:extLst>
              <a:ext uri="{FF2B5EF4-FFF2-40B4-BE49-F238E27FC236}">
                <a16:creationId xmlns:a16="http://schemas.microsoft.com/office/drawing/2014/main" id="{5EB15EBA-1F73-4D36-A02C-2CE66AD53D2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2113" y="971550"/>
            <a:ext cx="6203463" cy="3629026"/>
          </a:xfrm>
          <a:prstGeom prst="rect">
            <a:avLst/>
          </a:prstGeom>
        </p:spPr>
      </p:pic>
      <p:pic>
        <p:nvPicPr>
          <p:cNvPr id="13" name="Obrázek 12" descr="Obsah obrázku silnice, exteriér, budova, obloha&#10;&#10;Popis vygenerován s velmi vysokou mírou spolehlivosti">
            <a:extLst>
              <a:ext uri="{FF2B5EF4-FFF2-40B4-BE49-F238E27FC236}">
                <a16:creationId xmlns:a16="http://schemas.microsoft.com/office/drawing/2014/main" id="{C0D58D9A-91F3-4566-9A92-2C672C39AAC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6554680" y="-1470632"/>
            <a:ext cx="3139030" cy="2285214"/>
          </a:xfrm>
          <a:prstGeom prst="rect">
            <a:avLst/>
          </a:prstGeom>
        </p:spPr>
      </p:pic>
      <p:pic>
        <p:nvPicPr>
          <p:cNvPr id="17" name="Obrázek 16" descr="Obsah obrázku budova, exteriér, lidé&#10;&#10;Popis vygenerován s velmi vysokou mírou spolehlivosti">
            <a:extLst>
              <a:ext uri="{FF2B5EF4-FFF2-40B4-BE49-F238E27FC236}">
                <a16:creationId xmlns:a16="http://schemas.microsoft.com/office/drawing/2014/main" id="{1F4FCF56-B224-4857-A7C5-555E858B9179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6382165" y="1738313"/>
            <a:ext cx="2794000" cy="2095500"/>
          </a:xfrm>
          <a:prstGeom prst="rect">
            <a:avLst/>
          </a:prstGeom>
        </p:spPr>
      </p:pic>
      <p:pic>
        <p:nvPicPr>
          <p:cNvPr id="19" name="Obrázek 18" descr="Obsah obrázku budova, tráva&#10;&#10;Popis vygenerován s velmi vysokou mírou spolehlivosti">
            <a:extLst>
              <a:ext uri="{FF2B5EF4-FFF2-40B4-BE49-F238E27FC236}">
                <a16:creationId xmlns:a16="http://schemas.microsoft.com/office/drawing/2014/main" id="{3F525F2D-723C-46F5-9DB0-F24F2DB261DE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6382165" y="4600576"/>
            <a:ext cx="1633539" cy="2475059"/>
          </a:xfrm>
          <a:prstGeom prst="rect">
            <a:avLst/>
          </a:prstGeom>
        </p:spPr>
      </p:pic>
      <p:sp>
        <p:nvSpPr>
          <p:cNvPr id="20" name="TextovéPole 19">
            <a:extLst>
              <a:ext uri="{FF2B5EF4-FFF2-40B4-BE49-F238E27FC236}">
                <a16:creationId xmlns:a16="http://schemas.microsoft.com/office/drawing/2014/main" id="{9BB34B0E-B919-4830-A679-73BF5453C8CF}"/>
              </a:ext>
            </a:extLst>
          </p:cNvPr>
          <p:cNvSpPr txBox="1"/>
          <p:nvPr/>
        </p:nvSpPr>
        <p:spPr>
          <a:xfrm>
            <a:off x="457594" y="386775"/>
            <a:ext cx="1568058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>
                <a:latin typeface="Algerian" panose="04020705040A02060702" pitchFamily="82" charset="0"/>
              </a:rPr>
              <a:t>PRAHA</a:t>
            </a:r>
          </a:p>
        </p:txBody>
      </p:sp>
      <p:sp>
        <p:nvSpPr>
          <p:cNvPr id="24" name="Ovál 23">
            <a:extLst>
              <a:ext uri="{FF2B5EF4-FFF2-40B4-BE49-F238E27FC236}">
                <a16:creationId xmlns:a16="http://schemas.microsoft.com/office/drawing/2014/main" id="{39F3927F-7F3C-4671-BAE3-200D0E56669A}"/>
              </a:ext>
            </a:extLst>
          </p:cNvPr>
          <p:cNvSpPr/>
          <p:nvPr/>
        </p:nvSpPr>
        <p:spPr>
          <a:xfrm>
            <a:off x="2392180" y="2323476"/>
            <a:ext cx="321039" cy="19987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" name="Obdélník 1">
            <a:extLst>
              <a:ext uri="{FF2B5EF4-FFF2-40B4-BE49-F238E27FC236}">
                <a16:creationId xmlns:a16="http://schemas.microsoft.com/office/drawing/2014/main" id="{44E08915-F3C8-49E4-885F-2B3EADDF49E1}"/>
              </a:ext>
            </a:extLst>
          </p:cNvPr>
          <p:cNvSpPr/>
          <p:nvPr/>
        </p:nvSpPr>
        <p:spPr>
          <a:xfrm>
            <a:off x="5654842" y="4075336"/>
            <a:ext cx="940734" cy="52524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/>
              <a:t>Panoráma Hradčan</a:t>
            </a:r>
          </a:p>
        </p:txBody>
      </p:sp>
      <p:pic>
        <p:nvPicPr>
          <p:cNvPr id="9" name="Obrázek 8" descr="Obsah obrázku budova, exteriér, obloha, voda&#10;&#10;Popis vygenerován s velmi vysokou mírou spolehlivosti">
            <a:extLst>
              <a:ext uri="{FF2B5EF4-FFF2-40B4-BE49-F238E27FC236}">
                <a16:creationId xmlns:a16="http://schemas.microsoft.com/office/drawing/2014/main" id="{7F50B3EA-1902-48BF-AE05-9B744D0229AE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71275" y="1614218"/>
            <a:ext cx="5065040" cy="2937719"/>
          </a:xfrm>
          <a:prstGeom prst="rect">
            <a:avLst/>
          </a:prstGeom>
        </p:spPr>
      </p:pic>
      <p:sp>
        <p:nvSpPr>
          <p:cNvPr id="8" name="TextovéPole 7">
            <a:extLst>
              <a:ext uri="{FF2B5EF4-FFF2-40B4-BE49-F238E27FC236}">
                <a16:creationId xmlns:a16="http://schemas.microsoft.com/office/drawing/2014/main" id="{0790B48F-C108-4707-96E2-85098BD1A373}"/>
              </a:ext>
            </a:extLst>
          </p:cNvPr>
          <p:cNvSpPr txBox="1"/>
          <p:nvPr/>
        </p:nvSpPr>
        <p:spPr>
          <a:xfrm>
            <a:off x="8107851" y="4846528"/>
            <a:ext cx="2159374" cy="63846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/>
              <a:t>Karlův most</a:t>
            </a:r>
          </a:p>
        </p:txBody>
      </p:sp>
    </p:spTree>
    <p:extLst>
      <p:ext uri="{BB962C8B-B14F-4D97-AF65-F5344CB8AC3E}">
        <p14:creationId xmlns:p14="http://schemas.microsoft.com/office/powerpoint/2010/main" val="8862138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 descr="Obsah obrázku text, mapa&#10;&#10;Popis vygenerován s velmi vysokou mírou spolehlivosti">
            <a:extLst>
              <a:ext uri="{FF2B5EF4-FFF2-40B4-BE49-F238E27FC236}">
                <a16:creationId xmlns:a16="http://schemas.microsoft.com/office/drawing/2014/main" id="{5EB15EBA-1F73-4D36-A02C-2CE66AD53D2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2113" y="971550"/>
            <a:ext cx="6203463" cy="3629026"/>
          </a:xfrm>
          <a:prstGeom prst="rect">
            <a:avLst/>
          </a:prstGeom>
        </p:spPr>
      </p:pic>
      <p:pic>
        <p:nvPicPr>
          <p:cNvPr id="13" name="Obrázek 12" descr="Obsah obrázku silnice, exteriér, budova, obloha&#10;&#10;Popis vygenerován s velmi vysokou mírou spolehlivosti">
            <a:extLst>
              <a:ext uri="{FF2B5EF4-FFF2-40B4-BE49-F238E27FC236}">
                <a16:creationId xmlns:a16="http://schemas.microsoft.com/office/drawing/2014/main" id="{C0D58D9A-91F3-4566-9A92-2C672C39AAC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6554680" y="-1470632"/>
            <a:ext cx="3139030" cy="2285214"/>
          </a:xfrm>
          <a:prstGeom prst="rect">
            <a:avLst/>
          </a:prstGeom>
        </p:spPr>
      </p:pic>
      <p:pic>
        <p:nvPicPr>
          <p:cNvPr id="17" name="Obrázek 16" descr="Obsah obrázku budova, exteriér, lidé&#10;&#10;Popis vygenerován s velmi vysokou mírou spolehlivosti">
            <a:extLst>
              <a:ext uri="{FF2B5EF4-FFF2-40B4-BE49-F238E27FC236}">
                <a16:creationId xmlns:a16="http://schemas.microsoft.com/office/drawing/2014/main" id="{1F4FCF56-B224-4857-A7C5-555E858B9179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6382165" y="1738313"/>
            <a:ext cx="2794000" cy="2095500"/>
          </a:xfrm>
          <a:prstGeom prst="rect">
            <a:avLst/>
          </a:prstGeom>
        </p:spPr>
      </p:pic>
      <p:pic>
        <p:nvPicPr>
          <p:cNvPr id="19" name="Obrázek 18" descr="Obsah obrázku budova, tráva&#10;&#10;Popis vygenerován s velmi vysokou mírou spolehlivosti">
            <a:extLst>
              <a:ext uri="{FF2B5EF4-FFF2-40B4-BE49-F238E27FC236}">
                <a16:creationId xmlns:a16="http://schemas.microsoft.com/office/drawing/2014/main" id="{3F525F2D-723C-46F5-9DB0-F24F2DB261DE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6382165" y="4600576"/>
            <a:ext cx="1633539" cy="2475059"/>
          </a:xfrm>
          <a:prstGeom prst="rect">
            <a:avLst/>
          </a:prstGeom>
        </p:spPr>
      </p:pic>
      <p:sp>
        <p:nvSpPr>
          <p:cNvPr id="20" name="TextovéPole 19">
            <a:extLst>
              <a:ext uri="{FF2B5EF4-FFF2-40B4-BE49-F238E27FC236}">
                <a16:creationId xmlns:a16="http://schemas.microsoft.com/office/drawing/2014/main" id="{9BB34B0E-B919-4830-A679-73BF5453C8CF}"/>
              </a:ext>
            </a:extLst>
          </p:cNvPr>
          <p:cNvSpPr txBox="1"/>
          <p:nvPr/>
        </p:nvSpPr>
        <p:spPr>
          <a:xfrm>
            <a:off x="457594" y="386775"/>
            <a:ext cx="1568058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>
                <a:latin typeface="Algerian" panose="04020705040A02060702" pitchFamily="82" charset="0"/>
              </a:rPr>
              <a:t>PRAHA</a:t>
            </a:r>
          </a:p>
        </p:txBody>
      </p:sp>
      <p:sp>
        <p:nvSpPr>
          <p:cNvPr id="24" name="Ovál 23">
            <a:extLst>
              <a:ext uri="{FF2B5EF4-FFF2-40B4-BE49-F238E27FC236}">
                <a16:creationId xmlns:a16="http://schemas.microsoft.com/office/drawing/2014/main" id="{39F3927F-7F3C-4671-BAE3-200D0E56669A}"/>
              </a:ext>
            </a:extLst>
          </p:cNvPr>
          <p:cNvSpPr/>
          <p:nvPr/>
        </p:nvSpPr>
        <p:spPr>
          <a:xfrm>
            <a:off x="2407171" y="2323475"/>
            <a:ext cx="336030" cy="19987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" name="Obdélník 1">
            <a:extLst>
              <a:ext uri="{FF2B5EF4-FFF2-40B4-BE49-F238E27FC236}">
                <a16:creationId xmlns:a16="http://schemas.microsoft.com/office/drawing/2014/main" id="{44E08915-F3C8-49E4-885F-2B3EADDF49E1}"/>
              </a:ext>
            </a:extLst>
          </p:cNvPr>
          <p:cNvSpPr/>
          <p:nvPr/>
        </p:nvSpPr>
        <p:spPr>
          <a:xfrm>
            <a:off x="5654842" y="4075336"/>
            <a:ext cx="940734" cy="52524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/>
              <a:t>Panoráma Hradčan</a:t>
            </a:r>
          </a:p>
        </p:txBody>
      </p:sp>
      <p:pic>
        <p:nvPicPr>
          <p:cNvPr id="7" name="Obrázek 6" descr="Obsah obrázku budova, exteriér, objekt, hodiny&#10;&#10;Popis vygenerován s velmi vysokou mírou spolehlivosti">
            <a:extLst>
              <a:ext uri="{FF2B5EF4-FFF2-40B4-BE49-F238E27FC236}">
                <a16:creationId xmlns:a16="http://schemas.microsoft.com/office/drawing/2014/main" id="{E552EF3E-2C1A-4B29-8BC6-2951F8DCAFCE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95576" y="608897"/>
            <a:ext cx="4860303" cy="3629026"/>
          </a:xfrm>
          <a:prstGeom prst="rect">
            <a:avLst/>
          </a:prstGeom>
        </p:spPr>
      </p:pic>
      <p:sp>
        <p:nvSpPr>
          <p:cNvPr id="6" name="TextovéPole 5">
            <a:extLst>
              <a:ext uri="{FF2B5EF4-FFF2-40B4-BE49-F238E27FC236}">
                <a16:creationId xmlns:a16="http://schemas.microsoft.com/office/drawing/2014/main" id="{14F1D8D4-B68F-4780-A170-44CBD4628C28}"/>
              </a:ext>
            </a:extLst>
          </p:cNvPr>
          <p:cNvSpPr txBox="1"/>
          <p:nvPr/>
        </p:nvSpPr>
        <p:spPr>
          <a:xfrm>
            <a:off x="8260775" y="4337956"/>
            <a:ext cx="952505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/>
              <a:t>orloj</a:t>
            </a:r>
          </a:p>
        </p:txBody>
      </p:sp>
    </p:spTree>
    <p:extLst>
      <p:ext uri="{BB962C8B-B14F-4D97-AF65-F5344CB8AC3E}">
        <p14:creationId xmlns:p14="http://schemas.microsoft.com/office/powerpoint/2010/main" val="405874771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 descr="Obsah obrázku text, mapa&#10;&#10;Popis vygenerován s velmi vysokou mírou spolehlivosti">
            <a:extLst>
              <a:ext uri="{FF2B5EF4-FFF2-40B4-BE49-F238E27FC236}">
                <a16:creationId xmlns:a16="http://schemas.microsoft.com/office/drawing/2014/main" id="{5EB15EBA-1F73-4D36-A02C-2CE66AD53D2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2113" y="971550"/>
            <a:ext cx="6203463" cy="3629026"/>
          </a:xfrm>
          <a:prstGeom prst="rect">
            <a:avLst/>
          </a:prstGeom>
        </p:spPr>
      </p:pic>
      <p:pic>
        <p:nvPicPr>
          <p:cNvPr id="15" name="Obrázek 14" descr="Obsah obrázku interiér&#10;&#10;Popis vygenerován s vysokou mírou spolehlivosti">
            <a:extLst>
              <a:ext uri="{FF2B5EF4-FFF2-40B4-BE49-F238E27FC236}">
                <a16:creationId xmlns:a16="http://schemas.microsoft.com/office/drawing/2014/main" id="{DD71A475-659B-43E0-ACA5-14CAE51E6D6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889301" y="5727072"/>
            <a:ext cx="2936375" cy="1938008"/>
          </a:xfrm>
          <a:prstGeom prst="rect">
            <a:avLst/>
          </a:prstGeom>
        </p:spPr>
      </p:pic>
      <p:pic>
        <p:nvPicPr>
          <p:cNvPr id="17" name="Obrázek 16" descr="Obsah obrázku budova, exteriér, lidé&#10;&#10;Popis vygenerován s velmi vysokou mírou spolehlivosti">
            <a:extLst>
              <a:ext uri="{FF2B5EF4-FFF2-40B4-BE49-F238E27FC236}">
                <a16:creationId xmlns:a16="http://schemas.microsoft.com/office/drawing/2014/main" id="{1F4FCF56-B224-4857-A7C5-555E858B9179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6382165" y="1738313"/>
            <a:ext cx="2794000" cy="2095500"/>
          </a:xfrm>
          <a:prstGeom prst="rect">
            <a:avLst/>
          </a:prstGeom>
        </p:spPr>
      </p:pic>
      <p:pic>
        <p:nvPicPr>
          <p:cNvPr id="19" name="Obrázek 18" descr="Obsah obrázku budova, tráva&#10;&#10;Popis vygenerován s velmi vysokou mírou spolehlivosti">
            <a:extLst>
              <a:ext uri="{FF2B5EF4-FFF2-40B4-BE49-F238E27FC236}">
                <a16:creationId xmlns:a16="http://schemas.microsoft.com/office/drawing/2014/main" id="{3F525F2D-723C-46F5-9DB0-F24F2DB261DE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6382165" y="4600576"/>
            <a:ext cx="1633539" cy="2475059"/>
          </a:xfrm>
          <a:prstGeom prst="rect">
            <a:avLst/>
          </a:prstGeom>
        </p:spPr>
      </p:pic>
      <p:sp>
        <p:nvSpPr>
          <p:cNvPr id="20" name="TextovéPole 19">
            <a:extLst>
              <a:ext uri="{FF2B5EF4-FFF2-40B4-BE49-F238E27FC236}">
                <a16:creationId xmlns:a16="http://schemas.microsoft.com/office/drawing/2014/main" id="{9BB34B0E-B919-4830-A679-73BF5453C8CF}"/>
              </a:ext>
            </a:extLst>
          </p:cNvPr>
          <p:cNvSpPr txBox="1"/>
          <p:nvPr/>
        </p:nvSpPr>
        <p:spPr>
          <a:xfrm>
            <a:off x="457594" y="386775"/>
            <a:ext cx="1568058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>
                <a:latin typeface="Algerian" panose="04020705040A02060702" pitchFamily="82" charset="0"/>
              </a:rPr>
              <a:t>PRAHA</a:t>
            </a:r>
          </a:p>
        </p:txBody>
      </p:sp>
      <p:sp>
        <p:nvSpPr>
          <p:cNvPr id="24" name="Ovál 23">
            <a:extLst>
              <a:ext uri="{FF2B5EF4-FFF2-40B4-BE49-F238E27FC236}">
                <a16:creationId xmlns:a16="http://schemas.microsoft.com/office/drawing/2014/main" id="{39F3927F-7F3C-4671-BAE3-200D0E56669A}"/>
              </a:ext>
            </a:extLst>
          </p:cNvPr>
          <p:cNvSpPr/>
          <p:nvPr/>
        </p:nvSpPr>
        <p:spPr>
          <a:xfrm>
            <a:off x="2362200" y="2323474"/>
            <a:ext cx="336030" cy="244841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" name="Obdélník 1">
            <a:extLst>
              <a:ext uri="{FF2B5EF4-FFF2-40B4-BE49-F238E27FC236}">
                <a16:creationId xmlns:a16="http://schemas.microsoft.com/office/drawing/2014/main" id="{44E08915-F3C8-49E4-885F-2B3EADDF49E1}"/>
              </a:ext>
            </a:extLst>
          </p:cNvPr>
          <p:cNvSpPr/>
          <p:nvPr/>
        </p:nvSpPr>
        <p:spPr>
          <a:xfrm>
            <a:off x="5654842" y="4075336"/>
            <a:ext cx="940734" cy="52524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/>
              <a:t>Panoráma Hradčan</a:t>
            </a:r>
          </a:p>
        </p:txBody>
      </p:sp>
      <p:pic>
        <p:nvPicPr>
          <p:cNvPr id="13" name="Obrázek 12" descr="Obsah obrázku silnice, exteriér, budova, obloha&#10;&#10;Popis vygenerován s velmi vysokou mírou spolehlivosti">
            <a:extLst>
              <a:ext uri="{FF2B5EF4-FFF2-40B4-BE49-F238E27FC236}">
                <a16:creationId xmlns:a16="http://schemas.microsoft.com/office/drawing/2014/main" id="{C0D58D9A-91F3-4566-9A92-2C672C39AACF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74708" y="1738313"/>
            <a:ext cx="4984925" cy="3629026"/>
          </a:xfrm>
          <a:prstGeom prst="rect">
            <a:avLst/>
          </a:prstGeom>
        </p:spPr>
      </p:pic>
      <p:sp>
        <p:nvSpPr>
          <p:cNvPr id="4" name="TextovéPole 3">
            <a:extLst>
              <a:ext uri="{FF2B5EF4-FFF2-40B4-BE49-F238E27FC236}">
                <a16:creationId xmlns:a16="http://schemas.microsoft.com/office/drawing/2014/main" id="{4F22CD6E-39FC-401B-8600-CAA46C0C9D8A}"/>
              </a:ext>
            </a:extLst>
          </p:cNvPr>
          <p:cNvSpPr txBox="1"/>
          <p:nvPr/>
        </p:nvSpPr>
        <p:spPr>
          <a:xfrm>
            <a:off x="7564399" y="5545717"/>
            <a:ext cx="3065455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/>
              <a:t>Národní muzeum</a:t>
            </a:r>
          </a:p>
        </p:txBody>
      </p:sp>
    </p:spTree>
    <p:extLst>
      <p:ext uri="{BB962C8B-B14F-4D97-AF65-F5344CB8AC3E}">
        <p14:creationId xmlns:p14="http://schemas.microsoft.com/office/powerpoint/2010/main" val="21043168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 descr="Obsah obrázku text, mapa&#10;&#10;Popis vygenerován s velmi vysokou mírou spolehlivosti">
            <a:extLst>
              <a:ext uri="{FF2B5EF4-FFF2-40B4-BE49-F238E27FC236}">
                <a16:creationId xmlns:a16="http://schemas.microsoft.com/office/drawing/2014/main" id="{5EB15EBA-1F73-4D36-A02C-2CE66AD53D2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2113" y="971550"/>
            <a:ext cx="6203463" cy="3629026"/>
          </a:xfrm>
          <a:prstGeom prst="rect">
            <a:avLst/>
          </a:prstGeom>
        </p:spPr>
      </p:pic>
      <p:pic>
        <p:nvPicPr>
          <p:cNvPr id="15" name="Obrázek 14" descr="Obsah obrázku interiér&#10;&#10;Popis vygenerován s vysokou mírou spolehlivosti">
            <a:extLst>
              <a:ext uri="{FF2B5EF4-FFF2-40B4-BE49-F238E27FC236}">
                <a16:creationId xmlns:a16="http://schemas.microsoft.com/office/drawing/2014/main" id="{DD71A475-659B-43E0-ACA5-14CAE51E6D6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889301" y="5727072"/>
            <a:ext cx="2936375" cy="1938008"/>
          </a:xfrm>
          <a:prstGeom prst="rect">
            <a:avLst/>
          </a:prstGeom>
        </p:spPr>
      </p:pic>
      <p:pic>
        <p:nvPicPr>
          <p:cNvPr id="19" name="Obrázek 18" descr="Obsah obrázku budova, tráva&#10;&#10;Popis vygenerován s velmi vysokou mírou spolehlivosti">
            <a:extLst>
              <a:ext uri="{FF2B5EF4-FFF2-40B4-BE49-F238E27FC236}">
                <a16:creationId xmlns:a16="http://schemas.microsoft.com/office/drawing/2014/main" id="{3F525F2D-723C-46F5-9DB0-F24F2DB261DE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6382165" y="4600576"/>
            <a:ext cx="1633539" cy="2475059"/>
          </a:xfrm>
          <a:prstGeom prst="rect">
            <a:avLst/>
          </a:prstGeom>
        </p:spPr>
      </p:pic>
      <p:sp>
        <p:nvSpPr>
          <p:cNvPr id="20" name="TextovéPole 19">
            <a:extLst>
              <a:ext uri="{FF2B5EF4-FFF2-40B4-BE49-F238E27FC236}">
                <a16:creationId xmlns:a16="http://schemas.microsoft.com/office/drawing/2014/main" id="{9BB34B0E-B919-4830-A679-73BF5453C8CF}"/>
              </a:ext>
            </a:extLst>
          </p:cNvPr>
          <p:cNvSpPr txBox="1"/>
          <p:nvPr/>
        </p:nvSpPr>
        <p:spPr>
          <a:xfrm>
            <a:off x="457594" y="386775"/>
            <a:ext cx="1568058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>
                <a:latin typeface="Algerian" panose="04020705040A02060702" pitchFamily="82" charset="0"/>
              </a:rPr>
              <a:t>PRAHA</a:t>
            </a:r>
          </a:p>
        </p:txBody>
      </p:sp>
      <p:sp>
        <p:nvSpPr>
          <p:cNvPr id="24" name="Ovál 23">
            <a:extLst>
              <a:ext uri="{FF2B5EF4-FFF2-40B4-BE49-F238E27FC236}">
                <a16:creationId xmlns:a16="http://schemas.microsoft.com/office/drawing/2014/main" id="{39F3927F-7F3C-4671-BAE3-200D0E56669A}"/>
              </a:ext>
            </a:extLst>
          </p:cNvPr>
          <p:cNvSpPr/>
          <p:nvPr/>
        </p:nvSpPr>
        <p:spPr>
          <a:xfrm>
            <a:off x="2362200" y="2323474"/>
            <a:ext cx="381000" cy="244841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" name="Obdélník 1">
            <a:extLst>
              <a:ext uri="{FF2B5EF4-FFF2-40B4-BE49-F238E27FC236}">
                <a16:creationId xmlns:a16="http://schemas.microsoft.com/office/drawing/2014/main" id="{44E08915-F3C8-49E4-885F-2B3EADDF49E1}"/>
              </a:ext>
            </a:extLst>
          </p:cNvPr>
          <p:cNvSpPr/>
          <p:nvPr/>
        </p:nvSpPr>
        <p:spPr>
          <a:xfrm>
            <a:off x="5654842" y="4075336"/>
            <a:ext cx="940734" cy="52524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/>
              <a:t>Panoráma Hradčan</a:t>
            </a:r>
          </a:p>
        </p:txBody>
      </p:sp>
      <p:pic>
        <p:nvPicPr>
          <p:cNvPr id="17" name="Obrázek 16" descr="Obsah obrázku budova, exteriér, lidé&#10;&#10;Popis vygenerován s velmi vysokou mírou spolehlivosti">
            <a:extLst>
              <a:ext uri="{FF2B5EF4-FFF2-40B4-BE49-F238E27FC236}">
                <a16:creationId xmlns:a16="http://schemas.microsoft.com/office/drawing/2014/main" id="{1F4FCF56-B224-4857-A7C5-555E858B9179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61057" y="971550"/>
            <a:ext cx="5200337" cy="3900253"/>
          </a:xfrm>
          <a:prstGeom prst="rect">
            <a:avLst/>
          </a:prstGeom>
        </p:spPr>
      </p:pic>
      <p:sp>
        <p:nvSpPr>
          <p:cNvPr id="6" name="TextovéPole 5">
            <a:extLst>
              <a:ext uri="{FF2B5EF4-FFF2-40B4-BE49-F238E27FC236}">
                <a16:creationId xmlns:a16="http://schemas.microsoft.com/office/drawing/2014/main" id="{242C5A90-F4D2-4D4D-9C54-F4F0045C8F70}"/>
              </a:ext>
            </a:extLst>
          </p:cNvPr>
          <p:cNvSpPr txBox="1"/>
          <p:nvPr/>
        </p:nvSpPr>
        <p:spPr>
          <a:xfrm>
            <a:off x="7652245" y="5092642"/>
            <a:ext cx="321796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/>
              <a:t>Katedrála sv. Víta</a:t>
            </a:r>
          </a:p>
        </p:txBody>
      </p:sp>
    </p:spTree>
    <p:extLst>
      <p:ext uri="{BB962C8B-B14F-4D97-AF65-F5344CB8AC3E}">
        <p14:creationId xmlns:p14="http://schemas.microsoft.com/office/powerpoint/2010/main" val="41187336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 descr="Obsah obrázku text, mapa&#10;&#10;Popis vygenerován s velmi vysokou mírou spolehlivosti">
            <a:extLst>
              <a:ext uri="{FF2B5EF4-FFF2-40B4-BE49-F238E27FC236}">
                <a16:creationId xmlns:a16="http://schemas.microsoft.com/office/drawing/2014/main" id="{5EB15EBA-1F73-4D36-A02C-2CE66AD53D2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2113" y="971550"/>
            <a:ext cx="6203463" cy="3629026"/>
          </a:xfrm>
          <a:prstGeom prst="rect">
            <a:avLst/>
          </a:prstGeom>
        </p:spPr>
      </p:pic>
      <p:pic>
        <p:nvPicPr>
          <p:cNvPr id="19" name="Obrázek 18" descr="Obsah obrázku budova, tráva&#10;&#10;Popis vygenerován s velmi vysokou mírou spolehlivosti">
            <a:extLst>
              <a:ext uri="{FF2B5EF4-FFF2-40B4-BE49-F238E27FC236}">
                <a16:creationId xmlns:a16="http://schemas.microsoft.com/office/drawing/2014/main" id="{3F525F2D-723C-46F5-9DB0-F24F2DB261D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6382165" y="4600576"/>
            <a:ext cx="1633539" cy="2475059"/>
          </a:xfrm>
          <a:prstGeom prst="rect">
            <a:avLst/>
          </a:prstGeom>
        </p:spPr>
      </p:pic>
      <p:sp>
        <p:nvSpPr>
          <p:cNvPr id="20" name="TextovéPole 19">
            <a:extLst>
              <a:ext uri="{FF2B5EF4-FFF2-40B4-BE49-F238E27FC236}">
                <a16:creationId xmlns:a16="http://schemas.microsoft.com/office/drawing/2014/main" id="{9BB34B0E-B919-4830-A679-73BF5453C8CF}"/>
              </a:ext>
            </a:extLst>
          </p:cNvPr>
          <p:cNvSpPr txBox="1"/>
          <p:nvPr/>
        </p:nvSpPr>
        <p:spPr>
          <a:xfrm>
            <a:off x="457594" y="386775"/>
            <a:ext cx="1568058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>
                <a:latin typeface="Algerian" panose="04020705040A02060702" pitchFamily="82" charset="0"/>
              </a:rPr>
              <a:t>PRAHA</a:t>
            </a:r>
          </a:p>
        </p:txBody>
      </p:sp>
      <p:sp>
        <p:nvSpPr>
          <p:cNvPr id="24" name="Ovál 23">
            <a:extLst>
              <a:ext uri="{FF2B5EF4-FFF2-40B4-BE49-F238E27FC236}">
                <a16:creationId xmlns:a16="http://schemas.microsoft.com/office/drawing/2014/main" id="{39F3927F-7F3C-4671-BAE3-200D0E56669A}"/>
              </a:ext>
            </a:extLst>
          </p:cNvPr>
          <p:cNvSpPr/>
          <p:nvPr/>
        </p:nvSpPr>
        <p:spPr>
          <a:xfrm>
            <a:off x="2407171" y="2338464"/>
            <a:ext cx="306049" cy="244841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" name="Obdélník 1">
            <a:extLst>
              <a:ext uri="{FF2B5EF4-FFF2-40B4-BE49-F238E27FC236}">
                <a16:creationId xmlns:a16="http://schemas.microsoft.com/office/drawing/2014/main" id="{44E08915-F3C8-49E4-885F-2B3EADDF49E1}"/>
              </a:ext>
            </a:extLst>
          </p:cNvPr>
          <p:cNvSpPr/>
          <p:nvPr/>
        </p:nvSpPr>
        <p:spPr>
          <a:xfrm>
            <a:off x="5654842" y="4075336"/>
            <a:ext cx="940734" cy="52524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/>
              <a:t>Panoráma Hradčan</a:t>
            </a:r>
          </a:p>
        </p:txBody>
      </p:sp>
      <p:pic>
        <p:nvPicPr>
          <p:cNvPr id="15" name="Obrázek 14" descr="Obsah obrázku interiér&#10;&#10;Popis vygenerován s vysokou mírou spolehlivosti">
            <a:extLst>
              <a:ext uri="{FF2B5EF4-FFF2-40B4-BE49-F238E27FC236}">
                <a16:creationId xmlns:a16="http://schemas.microsoft.com/office/drawing/2014/main" id="{DD71A475-659B-43E0-ACA5-14CAE51E6D62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0792" y="971550"/>
            <a:ext cx="5498522" cy="3629026"/>
          </a:xfrm>
          <a:prstGeom prst="rect">
            <a:avLst/>
          </a:prstGeom>
        </p:spPr>
      </p:pic>
      <p:sp>
        <p:nvSpPr>
          <p:cNvPr id="4" name="TextovéPole 3">
            <a:extLst>
              <a:ext uri="{FF2B5EF4-FFF2-40B4-BE49-F238E27FC236}">
                <a16:creationId xmlns:a16="http://schemas.microsoft.com/office/drawing/2014/main" id="{5F9B515B-704C-42B9-BCF7-C36CEE37EC24}"/>
              </a:ext>
            </a:extLst>
          </p:cNvPr>
          <p:cNvSpPr txBox="1"/>
          <p:nvPr/>
        </p:nvSpPr>
        <p:spPr>
          <a:xfrm>
            <a:off x="8657548" y="4829643"/>
            <a:ext cx="120501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/>
              <a:t>metro</a:t>
            </a:r>
          </a:p>
        </p:txBody>
      </p:sp>
    </p:spTree>
    <p:extLst>
      <p:ext uri="{BB962C8B-B14F-4D97-AF65-F5344CB8AC3E}">
        <p14:creationId xmlns:p14="http://schemas.microsoft.com/office/powerpoint/2010/main" val="9777599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 descr="Obsah obrázku text, mapa&#10;&#10;Popis vygenerován s velmi vysokou mírou spolehlivosti">
            <a:extLst>
              <a:ext uri="{FF2B5EF4-FFF2-40B4-BE49-F238E27FC236}">
                <a16:creationId xmlns:a16="http://schemas.microsoft.com/office/drawing/2014/main" id="{5EB15EBA-1F73-4D36-A02C-2CE66AD53D2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2113" y="971550"/>
            <a:ext cx="6203463" cy="3629026"/>
          </a:xfrm>
          <a:prstGeom prst="rect">
            <a:avLst/>
          </a:prstGeom>
        </p:spPr>
      </p:pic>
      <p:sp>
        <p:nvSpPr>
          <p:cNvPr id="20" name="TextovéPole 19">
            <a:extLst>
              <a:ext uri="{FF2B5EF4-FFF2-40B4-BE49-F238E27FC236}">
                <a16:creationId xmlns:a16="http://schemas.microsoft.com/office/drawing/2014/main" id="{9BB34B0E-B919-4830-A679-73BF5453C8CF}"/>
              </a:ext>
            </a:extLst>
          </p:cNvPr>
          <p:cNvSpPr txBox="1"/>
          <p:nvPr/>
        </p:nvSpPr>
        <p:spPr>
          <a:xfrm>
            <a:off x="457594" y="386775"/>
            <a:ext cx="1568058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>
                <a:latin typeface="Algerian" panose="04020705040A02060702" pitchFamily="82" charset="0"/>
              </a:rPr>
              <a:t>PRAHA</a:t>
            </a:r>
          </a:p>
        </p:txBody>
      </p:sp>
      <p:sp>
        <p:nvSpPr>
          <p:cNvPr id="24" name="Ovál 23">
            <a:extLst>
              <a:ext uri="{FF2B5EF4-FFF2-40B4-BE49-F238E27FC236}">
                <a16:creationId xmlns:a16="http://schemas.microsoft.com/office/drawing/2014/main" id="{39F3927F-7F3C-4671-BAE3-200D0E56669A}"/>
              </a:ext>
            </a:extLst>
          </p:cNvPr>
          <p:cNvSpPr/>
          <p:nvPr/>
        </p:nvSpPr>
        <p:spPr>
          <a:xfrm>
            <a:off x="2377190" y="2338466"/>
            <a:ext cx="366010" cy="199869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" name="Obdélník 1">
            <a:extLst>
              <a:ext uri="{FF2B5EF4-FFF2-40B4-BE49-F238E27FC236}">
                <a16:creationId xmlns:a16="http://schemas.microsoft.com/office/drawing/2014/main" id="{44E08915-F3C8-49E4-885F-2B3EADDF49E1}"/>
              </a:ext>
            </a:extLst>
          </p:cNvPr>
          <p:cNvSpPr/>
          <p:nvPr/>
        </p:nvSpPr>
        <p:spPr>
          <a:xfrm>
            <a:off x="5654842" y="4075336"/>
            <a:ext cx="940734" cy="52524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/>
              <a:t>Panoráma Hradčan</a:t>
            </a:r>
          </a:p>
        </p:txBody>
      </p:sp>
      <p:pic>
        <p:nvPicPr>
          <p:cNvPr id="19" name="Obrázek 18" descr="Obsah obrázku budova, tráva&#10;&#10;Popis vygenerován s velmi vysokou mírou spolehlivosti">
            <a:extLst>
              <a:ext uri="{FF2B5EF4-FFF2-40B4-BE49-F238E27FC236}">
                <a16:creationId xmlns:a16="http://schemas.microsoft.com/office/drawing/2014/main" id="{3F525F2D-723C-46F5-9DB0-F24F2DB261D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88381" y="386775"/>
            <a:ext cx="3606528" cy="4842241"/>
          </a:xfrm>
          <a:prstGeom prst="rect">
            <a:avLst/>
          </a:prstGeom>
        </p:spPr>
      </p:pic>
      <p:sp>
        <p:nvSpPr>
          <p:cNvPr id="6" name="TextovéPole 5">
            <a:extLst>
              <a:ext uri="{FF2B5EF4-FFF2-40B4-BE49-F238E27FC236}">
                <a16:creationId xmlns:a16="http://schemas.microsoft.com/office/drawing/2014/main" id="{A332F28A-3C00-4E83-AE15-4B26AE17BCAA}"/>
              </a:ext>
            </a:extLst>
          </p:cNvPr>
          <p:cNvSpPr txBox="1"/>
          <p:nvPr/>
        </p:nvSpPr>
        <p:spPr>
          <a:xfrm>
            <a:off x="7962626" y="5375381"/>
            <a:ext cx="225803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/>
              <a:t>Tančící dům</a:t>
            </a:r>
          </a:p>
        </p:txBody>
      </p:sp>
    </p:spTree>
    <p:extLst>
      <p:ext uri="{BB962C8B-B14F-4D97-AF65-F5344CB8AC3E}">
        <p14:creationId xmlns:p14="http://schemas.microsoft.com/office/powerpoint/2010/main" val="2763557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 descr="Obsah obrázku text, mapa&#10;&#10;Popis vygenerován s velmi vysokou mírou spolehlivosti">
            <a:extLst>
              <a:ext uri="{FF2B5EF4-FFF2-40B4-BE49-F238E27FC236}">
                <a16:creationId xmlns:a16="http://schemas.microsoft.com/office/drawing/2014/main" id="{5EB15EBA-1F73-4D36-A02C-2CE66AD53D2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2113" y="971550"/>
            <a:ext cx="6203463" cy="3629026"/>
          </a:xfrm>
          <a:prstGeom prst="rect">
            <a:avLst/>
          </a:prstGeom>
        </p:spPr>
      </p:pic>
      <p:sp>
        <p:nvSpPr>
          <p:cNvPr id="20" name="TextovéPole 19">
            <a:extLst>
              <a:ext uri="{FF2B5EF4-FFF2-40B4-BE49-F238E27FC236}">
                <a16:creationId xmlns:a16="http://schemas.microsoft.com/office/drawing/2014/main" id="{9BB34B0E-B919-4830-A679-73BF5453C8CF}"/>
              </a:ext>
            </a:extLst>
          </p:cNvPr>
          <p:cNvSpPr txBox="1"/>
          <p:nvPr/>
        </p:nvSpPr>
        <p:spPr>
          <a:xfrm>
            <a:off x="457594" y="386775"/>
            <a:ext cx="1215397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>
                <a:latin typeface="Algerian" panose="04020705040A02060702" pitchFamily="82" charset="0"/>
              </a:rPr>
              <a:t>BRNO</a:t>
            </a:r>
          </a:p>
        </p:txBody>
      </p:sp>
      <p:sp>
        <p:nvSpPr>
          <p:cNvPr id="24" name="Ovál 23">
            <a:extLst>
              <a:ext uri="{FF2B5EF4-FFF2-40B4-BE49-F238E27FC236}">
                <a16:creationId xmlns:a16="http://schemas.microsoft.com/office/drawing/2014/main" id="{39F3927F-7F3C-4671-BAE3-200D0E56669A}"/>
              </a:ext>
            </a:extLst>
          </p:cNvPr>
          <p:cNvSpPr/>
          <p:nvPr/>
        </p:nvSpPr>
        <p:spPr>
          <a:xfrm>
            <a:off x="-2811379" y="1085424"/>
            <a:ext cx="332346" cy="320416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" name="Obdélník 1">
            <a:extLst>
              <a:ext uri="{FF2B5EF4-FFF2-40B4-BE49-F238E27FC236}">
                <a16:creationId xmlns:a16="http://schemas.microsoft.com/office/drawing/2014/main" id="{44E08915-F3C8-49E4-885F-2B3EADDF49E1}"/>
              </a:ext>
            </a:extLst>
          </p:cNvPr>
          <p:cNvSpPr/>
          <p:nvPr/>
        </p:nvSpPr>
        <p:spPr>
          <a:xfrm>
            <a:off x="5654842" y="4075336"/>
            <a:ext cx="940734" cy="52524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/>
              <a:t>Panoráma Hradčan</a:t>
            </a:r>
          </a:p>
        </p:txBody>
      </p:sp>
      <p:pic>
        <p:nvPicPr>
          <p:cNvPr id="5" name="Obrázek 4" descr="Obsah obrázku strom, exteriér, obloha, budova&#10;&#10;Popis vygenerován s velmi vysokou mírou spolehlivosti">
            <a:extLst>
              <a:ext uri="{FF2B5EF4-FFF2-40B4-BE49-F238E27FC236}">
                <a16:creationId xmlns:a16="http://schemas.microsoft.com/office/drawing/2014/main" id="{056B79D4-331A-4365-91A5-33F4035D157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95576" y="1405840"/>
            <a:ext cx="5448989" cy="3629026"/>
          </a:xfrm>
          <a:prstGeom prst="rect">
            <a:avLst/>
          </a:prstGeom>
        </p:spPr>
      </p:pic>
      <p:sp>
        <p:nvSpPr>
          <p:cNvPr id="12" name="Ovál 11">
            <a:extLst>
              <a:ext uri="{FF2B5EF4-FFF2-40B4-BE49-F238E27FC236}">
                <a16:creationId xmlns:a16="http://schemas.microsoft.com/office/drawing/2014/main" id="{63D76F55-8C86-4B77-A5AD-F19AEF2E53DF}"/>
              </a:ext>
            </a:extLst>
          </p:cNvPr>
          <p:cNvSpPr/>
          <p:nvPr/>
        </p:nvSpPr>
        <p:spPr>
          <a:xfrm>
            <a:off x="4353755" y="3429000"/>
            <a:ext cx="278205" cy="320416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0839394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 descr="Obsah obrázku text, mapa&#10;&#10;Popis vygenerován s velmi vysokou mírou spolehlivosti">
            <a:extLst>
              <a:ext uri="{FF2B5EF4-FFF2-40B4-BE49-F238E27FC236}">
                <a16:creationId xmlns:a16="http://schemas.microsoft.com/office/drawing/2014/main" id="{5EB15EBA-1F73-4D36-A02C-2CE66AD53D2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2113" y="971550"/>
            <a:ext cx="6203463" cy="3629026"/>
          </a:xfrm>
          <a:prstGeom prst="rect">
            <a:avLst/>
          </a:prstGeom>
        </p:spPr>
      </p:pic>
      <p:sp>
        <p:nvSpPr>
          <p:cNvPr id="20" name="TextovéPole 19">
            <a:extLst>
              <a:ext uri="{FF2B5EF4-FFF2-40B4-BE49-F238E27FC236}">
                <a16:creationId xmlns:a16="http://schemas.microsoft.com/office/drawing/2014/main" id="{9BB34B0E-B919-4830-A679-73BF5453C8CF}"/>
              </a:ext>
            </a:extLst>
          </p:cNvPr>
          <p:cNvSpPr txBox="1"/>
          <p:nvPr/>
        </p:nvSpPr>
        <p:spPr>
          <a:xfrm>
            <a:off x="457594" y="386775"/>
            <a:ext cx="1215397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>
                <a:latin typeface="Algerian" panose="04020705040A02060702" pitchFamily="82" charset="0"/>
              </a:rPr>
              <a:t>BRNO</a:t>
            </a:r>
          </a:p>
        </p:txBody>
      </p:sp>
      <p:sp>
        <p:nvSpPr>
          <p:cNvPr id="24" name="Ovál 23">
            <a:extLst>
              <a:ext uri="{FF2B5EF4-FFF2-40B4-BE49-F238E27FC236}">
                <a16:creationId xmlns:a16="http://schemas.microsoft.com/office/drawing/2014/main" id="{39F3927F-7F3C-4671-BAE3-200D0E56669A}"/>
              </a:ext>
            </a:extLst>
          </p:cNvPr>
          <p:cNvSpPr/>
          <p:nvPr/>
        </p:nvSpPr>
        <p:spPr>
          <a:xfrm>
            <a:off x="-2811379" y="1085424"/>
            <a:ext cx="332346" cy="320416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" name="Obdélník 1">
            <a:extLst>
              <a:ext uri="{FF2B5EF4-FFF2-40B4-BE49-F238E27FC236}">
                <a16:creationId xmlns:a16="http://schemas.microsoft.com/office/drawing/2014/main" id="{44E08915-F3C8-49E4-885F-2B3EADDF49E1}"/>
              </a:ext>
            </a:extLst>
          </p:cNvPr>
          <p:cNvSpPr/>
          <p:nvPr/>
        </p:nvSpPr>
        <p:spPr>
          <a:xfrm>
            <a:off x="5654842" y="4075336"/>
            <a:ext cx="940734" cy="52524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/>
              <a:t>Panoráma Hradčan</a:t>
            </a:r>
          </a:p>
        </p:txBody>
      </p:sp>
      <p:pic>
        <p:nvPicPr>
          <p:cNvPr id="1026" name="Picture 2" descr="https://upload.wikimedia.org/wikipedia/commons/thumb/1/1e/Brno-%C5%A0pilberk_2_-_v%C3%BD%C5%99ez.jpg/200px-Brno-%C5%A0pilberk_2_-_v%C3%BD%C5%99ez.jpg">
            <a:extLst>
              <a:ext uri="{FF2B5EF4-FFF2-40B4-BE49-F238E27FC236}">
                <a16:creationId xmlns:a16="http://schemas.microsoft.com/office/drawing/2014/main" id="{B633E192-7A94-4963-AD48-1C57432B589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9254" y="1486956"/>
            <a:ext cx="4012657" cy="26443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ovéPole 3">
            <a:extLst>
              <a:ext uri="{FF2B5EF4-FFF2-40B4-BE49-F238E27FC236}">
                <a16:creationId xmlns:a16="http://schemas.microsoft.com/office/drawing/2014/main" id="{EFE90A76-209D-4023-9F87-258529F41E25}"/>
              </a:ext>
            </a:extLst>
          </p:cNvPr>
          <p:cNvSpPr txBox="1"/>
          <p:nvPr/>
        </p:nvSpPr>
        <p:spPr>
          <a:xfrm>
            <a:off x="7629254" y="4316660"/>
            <a:ext cx="1156425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/>
              <a:t>Špilberk</a:t>
            </a:r>
          </a:p>
        </p:txBody>
      </p:sp>
      <p:sp>
        <p:nvSpPr>
          <p:cNvPr id="13" name="Ovál 12">
            <a:extLst>
              <a:ext uri="{FF2B5EF4-FFF2-40B4-BE49-F238E27FC236}">
                <a16:creationId xmlns:a16="http://schemas.microsoft.com/office/drawing/2014/main" id="{C2120D8C-48B1-417B-B5D4-1ABD775468CA}"/>
              </a:ext>
            </a:extLst>
          </p:cNvPr>
          <p:cNvSpPr/>
          <p:nvPr/>
        </p:nvSpPr>
        <p:spPr>
          <a:xfrm>
            <a:off x="4338765" y="3429000"/>
            <a:ext cx="332346" cy="320416"/>
          </a:xfrm>
          <a:prstGeom prst="ellipse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4591580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 descr="Obsah obrázku text, mapa&#10;&#10;Popis vygenerován s velmi vysokou mírou spolehlivosti">
            <a:extLst>
              <a:ext uri="{FF2B5EF4-FFF2-40B4-BE49-F238E27FC236}">
                <a16:creationId xmlns:a16="http://schemas.microsoft.com/office/drawing/2014/main" id="{5EB15EBA-1F73-4D36-A02C-2CE66AD53D2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2113" y="971550"/>
            <a:ext cx="6203463" cy="3629026"/>
          </a:xfrm>
          <a:prstGeom prst="rect">
            <a:avLst/>
          </a:prstGeom>
        </p:spPr>
      </p:pic>
      <p:sp>
        <p:nvSpPr>
          <p:cNvPr id="20" name="TextovéPole 19">
            <a:extLst>
              <a:ext uri="{FF2B5EF4-FFF2-40B4-BE49-F238E27FC236}">
                <a16:creationId xmlns:a16="http://schemas.microsoft.com/office/drawing/2014/main" id="{9BB34B0E-B919-4830-A679-73BF5453C8CF}"/>
              </a:ext>
            </a:extLst>
          </p:cNvPr>
          <p:cNvSpPr txBox="1"/>
          <p:nvPr/>
        </p:nvSpPr>
        <p:spPr>
          <a:xfrm>
            <a:off x="457594" y="386775"/>
            <a:ext cx="1215397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>
                <a:latin typeface="Algerian" panose="04020705040A02060702" pitchFamily="82" charset="0"/>
              </a:rPr>
              <a:t>BRNO</a:t>
            </a:r>
          </a:p>
        </p:txBody>
      </p:sp>
      <p:sp>
        <p:nvSpPr>
          <p:cNvPr id="24" name="Ovál 23">
            <a:extLst>
              <a:ext uri="{FF2B5EF4-FFF2-40B4-BE49-F238E27FC236}">
                <a16:creationId xmlns:a16="http://schemas.microsoft.com/office/drawing/2014/main" id="{39F3927F-7F3C-4671-BAE3-200D0E56669A}"/>
              </a:ext>
            </a:extLst>
          </p:cNvPr>
          <p:cNvSpPr/>
          <p:nvPr/>
        </p:nvSpPr>
        <p:spPr>
          <a:xfrm>
            <a:off x="-2811379" y="1085424"/>
            <a:ext cx="332346" cy="320416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" name="Obdélník 1">
            <a:extLst>
              <a:ext uri="{FF2B5EF4-FFF2-40B4-BE49-F238E27FC236}">
                <a16:creationId xmlns:a16="http://schemas.microsoft.com/office/drawing/2014/main" id="{44E08915-F3C8-49E4-885F-2B3EADDF49E1}"/>
              </a:ext>
            </a:extLst>
          </p:cNvPr>
          <p:cNvSpPr/>
          <p:nvPr/>
        </p:nvSpPr>
        <p:spPr>
          <a:xfrm>
            <a:off x="5654842" y="4075336"/>
            <a:ext cx="940734" cy="52524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/>
              <a:t>Panoráma Hradčan</a:t>
            </a:r>
          </a:p>
        </p:txBody>
      </p:sp>
      <p:pic>
        <p:nvPicPr>
          <p:cNvPr id="9" name="Obrázek 8" descr="Obsah obrázku silnice&#10;&#10;Popis vygenerován s vysokou mírou spolehlivosti">
            <a:extLst>
              <a:ext uri="{FF2B5EF4-FFF2-40B4-BE49-F238E27FC236}">
                <a16:creationId xmlns:a16="http://schemas.microsoft.com/office/drawing/2014/main" id="{A1D1FD33-9F78-45E1-9722-9ACF3471EF8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76831" y="1085424"/>
            <a:ext cx="4441734" cy="3316495"/>
          </a:xfrm>
          <a:prstGeom prst="rect">
            <a:avLst/>
          </a:prstGeom>
        </p:spPr>
      </p:pic>
      <p:sp>
        <p:nvSpPr>
          <p:cNvPr id="5" name="TextovéPole 4">
            <a:extLst>
              <a:ext uri="{FF2B5EF4-FFF2-40B4-BE49-F238E27FC236}">
                <a16:creationId xmlns:a16="http://schemas.microsoft.com/office/drawing/2014/main" id="{68D043EF-D669-4096-A8E1-6BA2756A2A94}"/>
              </a:ext>
            </a:extLst>
          </p:cNvPr>
          <p:cNvSpPr txBox="1"/>
          <p:nvPr/>
        </p:nvSpPr>
        <p:spPr>
          <a:xfrm>
            <a:off x="7028152" y="4600576"/>
            <a:ext cx="3939092" cy="10772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/>
              <a:t>závody na Masarykově</a:t>
            </a:r>
          </a:p>
          <a:p>
            <a:r>
              <a:rPr lang="cs-CZ" sz="3200" dirty="0"/>
              <a:t>okruhu</a:t>
            </a:r>
          </a:p>
        </p:txBody>
      </p:sp>
      <p:sp>
        <p:nvSpPr>
          <p:cNvPr id="12" name="Ovál 11">
            <a:extLst>
              <a:ext uri="{FF2B5EF4-FFF2-40B4-BE49-F238E27FC236}">
                <a16:creationId xmlns:a16="http://schemas.microsoft.com/office/drawing/2014/main" id="{E6654186-2984-489D-BFE9-AA21FC59B976}"/>
              </a:ext>
            </a:extLst>
          </p:cNvPr>
          <p:cNvSpPr/>
          <p:nvPr/>
        </p:nvSpPr>
        <p:spPr>
          <a:xfrm>
            <a:off x="4368746" y="3429000"/>
            <a:ext cx="332346" cy="320416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693929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 descr="Obsah obrázku text, mapa&#10;&#10;Popis vygenerován s velmi vysokou mírou spolehlivosti">
            <a:extLst>
              <a:ext uri="{FF2B5EF4-FFF2-40B4-BE49-F238E27FC236}">
                <a16:creationId xmlns:a16="http://schemas.microsoft.com/office/drawing/2014/main" id="{5EB15EBA-1F73-4D36-A02C-2CE66AD53D2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2113" y="971550"/>
            <a:ext cx="6203463" cy="3629026"/>
          </a:xfrm>
          <a:prstGeom prst="rect">
            <a:avLst/>
          </a:prstGeom>
        </p:spPr>
      </p:pic>
      <p:sp>
        <p:nvSpPr>
          <p:cNvPr id="20" name="TextovéPole 19">
            <a:extLst>
              <a:ext uri="{FF2B5EF4-FFF2-40B4-BE49-F238E27FC236}">
                <a16:creationId xmlns:a16="http://schemas.microsoft.com/office/drawing/2014/main" id="{9BB34B0E-B919-4830-A679-73BF5453C8CF}"/>
              </a:ext>
            </a:extLst>
          </p:cNvPr>
          <p:cNvSpPr txBox="1"/>
          <p:nvPr/>
        </p:nvSpPr>
        <p:spPr>
          <a:xfrm>
            <a:off x="457594" y="386775"/>
            <a:ext cx="2044149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>
                <a:latin typeface="Algerian" panose="04020705040A02060702" pitchFamily="82" charset="0"/>
              </a:rPr>
              <a:t>OSTRAVA</a:t>
            </a:r>
          </a:p>
        </p:txBody>
      </p:sp>
      <p:sp>
        <p:nvSpPr>
          <p:cNvPr id="24" name="Ovál 23">
            <a:extLst>
              <a:ext uri="{FF2B5EF4-FFF2-40B4-BE49-F238E27FC236}">
                <a16:creationId xmlns:a16="http://schemas.microsoft.com/office/drawing/2014/main" id="{39F3927F-7F3C-4671-BAE3-200D0E56669A}"/>
              </a:ext>
            </a:extLst>
          </p:cNvPr>
          <p:cNvSpPr/>
          <p:nvPr/>
        </p:nvSpPr>
        <p:spPr>
          <a:xfrm>
            <a:off x="5792863" y="2622456"/>
            <a:ext cx="332346" cy="320416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" name="Obdélník 1">
            <a:extLst>
              <a:ext uri="{FF2B5EF4-FFF2-40B4-BE49-F238E27FC236}">
                <a16:creationId xmlns:a16="http://schemas.microsoft.com/office/drawing/2014/main" id="{44E08915-F3C8-49E4-885F-2B3EADDF49E1}"/>
              </a:ext>
            </a:extLst>
          </p:cNvPr>
          <p:cNvSpPr/>
          <p:nvPr/>
        </p:nvSpPr>
        <p:spPr>
          <a:xfrm>
            <a:off x="5654842" y="4075336"/>
            <a:ext cx="940734" cy="52524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/>
              <a:t>Panoráma Hradčan</a:t>
            </a:r>
          </a:p>
        </p:txBody>
      </p:sp>
      <p:pic>
        <p:nvPicPr>
          <p:cNvPr id="6" name="Obrázek 5" descr="Obsah obrázku obloha, exteriér, budova, silnice&#10;&#10;Popis vygenerován s velmi vysokou mírou spolehlivosti">
            <a:extLst>
              <a:ext uri="{FF2B5EF4-FFF2-40B4-BE49-F238E27FC236}">
                <a16:creationId xmlns:a16="http://schemas.microsoft.com/office/drawing/2014/main" id="{04997FD6-6909-4888-B538-C5E5CA0C707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95576" y="1142499"/>
            <a:ext cx="5400750" cy="4050563"/>
          </a:xfrm>
          <a:prstGeom prst="rect">
            <a:avLst/>
          </a:prstGeom>
        </p:spPr>
      </p:pic>
      <p:sp>
        <p:nvSpPr>
          <p:cNvPr id="13" name="TextovéPole 12">
            <a:extLst>
              <a:ext uri="{FF2B5EF4-FFF2-40B4-BE49-F238E27FC236}">
                <a16:creationId xmlns:a16="http://schemas.microsoft.com/office/drawing/2014/main" id="{D57EDFDA-CB73-4F0C-9448-4FA937AD863D}"/>
              </a:ext>
            </a:extLst>
          </p:cNvPr>
          <p:cNvSpPr txBox="1"/>
          <p:nvPr/>
        </p:nvSpPr>
        <p:spPr>
          <a:xfrm>
            <a:off x="6939152" y="5364011"/>
            <a:ext cx="4713598" cy="10772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/>
              <a:t>Nová radnice s vyhlídkovou</a:t>
            </a:r>
          </a:p>
          <a:p>
            <a:r>
              <a:rPr lang="cs-CZ" sz="3200" dirty="0"/>
              <a:t>věží</a:t>
            </a:r>
          </a:p>
        </p:txBody>
      </p:sp>
    </p:spTree>
    <p:extLst>
      <p:ext uri="{BB962C8B-B14F-4D97-AF65-F5344CB8AC3E}">
        <p14:creationId xmlns:p14="http://schemas.microsoft.com/office/powerpoint/2010/main" val="13445867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7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000"/>
                            </p:stCondLst>
                            <p:childTnLst>
                              <p:par>
                                <p:cTn id="10" presetID="1" presetClass="entr" presetSubtype="0" fill="hold" grpId="0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4"/>
                  </p:tgtEl>
                </p:cond>
              </p:nextCondLst>
            </p:seq>
          </p:childTnLst>
        </p:cTn>
      </p:par>
    </p:tnLst>
    <p:bldLst>
      <p:bldP spid="13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 descr="Obsah obrázku text, mapa&#10;&#10;Popis vygenerován s velmi vysokou mírou spolehlivosti">
            <a:extLst>
              <a:ext uri="{FF2B5EF4-FFF2-40B4-BE49-F238E27FC236}">
                <a16:creationId xmlns:a16="http://schemas.microsoft.com/office/drawing/2014/main" id="{5EB15EBA-1F73-4D36-A02C-2CE66AD53D2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2113" y="971550"/>
            <a:ext cx="6203463" cy="3629026"/>
          </a:xfrm>
          <a:prstGeom prst="rect">
            <a:avLst/>
          </a:prstGeom>
        </p:spPr>
      </p:pic>
      <p:sp>
        <p:nvSpPr>
          <p:cNvPr id="20" name="TextovéPole 19">
            <a:extLst>
              <a:ext uri="{FF2B5EF4-FFF2-40B4-BE49-F238E27FC236}">
                <a16:creationId xmlns:a16="http://schemas.microsoft.com/office/drawing/2014/main" id="{9BB34B0E-B919-4830-A679-73BF5453C8CF}"/>
              </a:ext>
            </a:extLst>
          </p:cNvPr>
          <p:cNvSpPr txBox="1"/>
          <p:nvPr/>
        </p:nvSpPr>
        <p:spPr>
          <a:xfrm>
            <a:off x="457594" y="386775"/>
            <a:ext cx="2044149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>
                <a:latin typeface="Algerian" panose="04020705040A02060702" pitchFamily="82" charset="0"/>
              </a:rPr>
              <a:t>OSTRAVA</a:t>
            </a:r>
          </a:p>
        </p:txBody>
      </p:sp>
      <p:sp>
        <p:nvSpPr>
          <p:cNvPr id="24" name="Ovál 23">
            <a:extLst>
              <a:ext uri="{FF2B5EF4-FFF2-40B4-BE49-F238E27FC236}">
                <a16:creationId xmlns:a16="http://schemas.microsoft.com/office/drawing/2014/main" id="{39F3927F-7F3C-4671-BAE3-200D0E56669A}"/>
              </a:ext>
            </a:extLst>
          </p:cNvPr>
          <p:cNvSpPr/>
          <p:nvPr/>
        </p:nvSpPr>
        <p:spPr>
          <a:xfrm>
            <a:off x="5763654" y="2625855"/>
            <a:ext cx="332346" cy="320416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" name="Obdélník 1">
            <a:extLst>
              <a:ext uri="{FF2B5EF4-FFF2-40B4-BE49-F238E27FC236}">
                <a16:creationId xmlns:a16="http://schemas.microsoft.com/office/drawing/2014/main" id="{44E08915-F3C8-49E4-885F-2B3EADDF49E1}"/>
              </a:ext>
            </a:extLst>
          </p:cNvPr>
          <p:cNvSpPr/>
          <p:nvPr/>
        </p:nvSpPr>
        <p:spPr>
          <a:xfrm>
            <a:off x="9336505" y="4776261"/>
            <a:ext cx="940734" cy="52524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/>
              <a:t>Panoráma Hradčan</a:t>
            </a:r>
          </a:p>
        </p:txBody>
      </p:sp>
      <p:pic>
        <p:nvPicPr>
          <p:cNvPr id="10" name="Obrázek 9" descr="Obsah obrázku exteriér, obloha, budova, velké&#10;&#10;Popis vygenerován s velmi vysokou mírou spolehlivosti">
            <a:extLst>
              <a:ext uri="{FF2B5EF4-FFF2-40B4-BE49-F238E27FC236}">
                <a16:creationId xmlns:a16="http://schemas.microsoft.com/office/drawing/2014/main" id="{03B9C22E-A610-4079-B6C2-07BD38F7BEC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02499" y="1087873"/>
            <a:ext cx="5268011" cy="4068744"/>
          </a:xfrm>
          <a:prstGeom prst="rect">
            <a:avLst/>
          </a:prstGeom>
        </p:spPr>
      </p:pic>
      <p:sp>
        <p:nvSpPr>
          <p:cNvPr id="4" name="TextovéPole 3">
            <a:extLst>
              <a:ext uri="{FF2B5EF4-FFF2-40B4-BE49-F238E27FC236}">
                <a16:creationId xmlns:a16="http://schemas.microsoft.com/office/drawing/2014/main" id="{D4FC4EB3-EEBB-4D7F-8008-FCEF8B9E2289}"/>
              </a:ext>
            </a:extLst>
          </p:cNvPr>
          <p:cNvSpPr txBox="1"/>
          <p:nvPr/>
        </p:nvSpPr>
        <p:spPr>
          <a:xfrm>
            <a:off x="6896210" y="5477739"/>
            <a:ext cx="4494628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/>
              <a:t>těžní věž hlubinného dolu</a:t>
            </a:r>
          </a:p>
        </p:txBody>
      </p:sp>
      <p:sp>
        <p:nvSpPr>
          <p:cNvPr id="5" name="Obdélník 4">
            <a:extLst>
              <a:ext uri="{FF2B5EF4-FFF2-40B4-BE49-F238E27FC236}">
                <a16:creationId xmlns:a16="http://schemas.microsoft.com/office/drawing/2014/main" id="{654FAEDE-FDE5-4F4A-93DB-1133E4D28621}"/>
              </a:ext>
            </a:extLst>
          </p:cNvPr>
          <p:cNvSpPr/>
          <p:nvPr/>
        </p:nvSpPr>
        <p:spPr>
          <a:xfrm>
            <a:off x="5646821" y="4122821"/>
            <a:ext cx="948755" cy="47775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6569998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 descr="Obsah obrázku text, mapa&#10;&#10;Popis vygenerován s velmi vysokou mírou spolehlivosti">
            <a:extLst>
              <a:ext uri="{FF2B5EF4-FFF2-40B4-BE49-F238E27FC236}">
                <a16:creationId xmlns:a16="http://schemas.microsoft.com/office/drawing/2014/main" id="{5EB15EBA-1F73-4D36-A02C-2CE66AD53D2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2113" y="971550"/>
            <a:ext cx="6203463" cy="3629026"/>
          </a:xfrm>
          <a:prstGeom prst="rect">
            <a:avLst/>
          </a:prstGeom>
        </p:spPr>
      </p:pic>
      <p:sp>
        <p:nvSpPr>
          <p:cNvPr id="20" name="TextovéPole 19">
            <a:extLst>
              <a:ext uri="{FF2B5EF4-FFF2-40B4-BE49-F238E27FC236}">
                <a16:creationId xmlns:a16="http://schemas.microsoft.com/office/drawing/2014/main" id="{9BB34B0E-B919-4830-A679-73BF5453C8CF}"/>
              </a:ext>
            </a:extLst>
          </p:cNvPr>
          <p:cNvSpPr txBox="1"/>
          <p:nvPr/>
        </p:nvSpPr>
        <p:spPr>
          <a:xfrm>
            <a:off x="457594" y="386775"/>
            <a:ext cx="2044149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>
                <a:latin typeface="Algerian" panose="04020705040A02060702" pitchFamily="82" charset="0"/>
              </a:rPr>
              <a:t>OSTRAVA</a:t>
            </a:r>
          </a:p>
        </p:txBody>
      </p:sp>
      <p:sp>
        <p:nvSpPr>
          <p:cNvPr id="24" name="Ovál 23">
            <a:extLst>
              <a:ext uri="{FF2B5EF4-FFF2-40B4-BE49-F238E27FC236}">
                <a16:creationId xmlns:a16="http://schemas.microsoft.com/office/drawing/2014/main" id="{39F3927F-7F3C-4671-BAE3-200D0E56669A}"/>
              </a:ext>
            </a:extLst>
          </p:cNvPr>
          <p:cNvSpPr/>
          <p:nvPr/>
        </p:nvSpPr>
        <p:spPr>
          <a:xfrm>
            <a:off x="5763654" y="2625855"/>
            <a:ext cx="332346" cy="320416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" name="Obdélník 1">
            <a:extLst>
              <a:ext uri="{FF2B5EF4-FFF2-40B4-BE49-F238E27FC236}">
                <a16:creationId xmlns:a16="http://schemas.microsoft.com/office/drawing/2014/main" id="{44E08915-F3C8-49E4-885F-2B3EADDF49E1}"/>
              </a:ext>
            </a:extLst>
          </p:cNvPr>
          <p:cNvSpPr/>
          <p:nvPr/>
        </p:nvSpPr>
        <p:spPr>
          <a:xfrm>
            <a:off x="5625633" y="4075336"/>
            <a:ext cx="940734" cy="52524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/>
              <a:t>Panoráma Hradčan</a:t>
            </a:r>
          </a:p>
        </p:txBody>
      </p:sp>
      <p:pic>
        <p:nvPicPr>
          <p:cNvPr id="9" name="Obrázek 8" descr="Obsah obrázku obloha, budova, exteriér&#10;&#10;Popis vygenerován s velmi vysokou mírou spolehlivosti">
            <a:extLst>
              <a:ext uri="{FF2B5EF4-FFF2-40B4-BE49-F238E27FC236}">
                <a16:creationId xmlns:a16="http://schemas.microsoft.com/office/drawing/2014/main" id="{5A5C6608-012E-4017-A499-61C46966D77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66596" y="254000"/>
            <a:ext cx="4762500" cy="6350000"/>
          </a:xfrm>
          <a:prstGeom prst="rect">
            <a:avLst/>
          </a:prstGeom>
        </p:spPr>
      </p:pic>
      <p:sp>
        <p:nvSpPr>
          <p:cNvPr id="10" name="TextovéPole 9">
            <a:extLst>
              <a:ext uri="{FF2B5EF4-FFF2-40B4-BE49-F238E27FC236}">
                <a16:creationId xmlns:a16="http://schemas.microsoft.com/office/drawing/2014/main" id="{1006B63E-563C-48B4-8C9E-9ECA527CC64B}"/>
              </a:ext>
            </a:extLst>
          </p:cNvPr>
          <p:cNvSpPr txBox="1"/>
          <p:nvPr/>
        </p:nvSpPr>
        <p:spPr>
          <a:xfrm>
            <a:off x="4610034" y="5437253"/>
            <a:ext cx="1994136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/>
              <a:t>vysoká pec</a:t>
            </a:r>
          </a:p>
        </p:txBody>
      </p:sp>
    </p:spTree>
    <p:extLst>
      <p:ext uri="{BB962C8B-B14F-4D97-AF65-F5344CB8AC3E}">
        <p14:creationId xmlns:p14="http://schemas.microsoft.com/office/powerpoint/2010/main" val="356319780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 descr="Obsah obrázku text, mapa&#10;&#10;Popis vygenerován s velmi vysokou mírou spolehlivosti">
            <a:extLst>
              <a:ext uri="{FF2B5EF4-FFF2-40B4-BE49-F238E27FC236}">
                <a16:creationId xmlns:a16="http://schemas.microsoft.com/office/drawing/2014/main" id="{5EB15EBA-1F73-4D36-A02C-2CE66AD53D2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2113" y="980969"/>
            <a:ext cx="6203463" cy="3629026"/>
          </a:xfrm>
          <a:prstGeom prst="rect">
            <a:avLst/>
          </a:prstGeom>
        </p:spPr>
      </p:pic>
      <p:sp>
        <p:nvSpPr>
          <p:cNvPr id="20" name="TextovéPole 19">
            <a:extLst>
              <a:ext uri="{FF2B5EF4-FFF2-40B4-BE49-F238E27FC236}">
                <a16:creationId xmlns:a16="http://schemas.microsoft.com/office/drawing/2014/main" id="{9BB34B0E-B919-4830-A679-73BF5453C8CF}"/>
              </a:ext>
            </a:extLst>
          </p:cNvPr>
          <p:cNvSpPr txBox="1"/>
          <p:nvPr/>
        </p:nvSpPr>
        <p:spPr>
          <a:xfrm>
            <a:off x="457594" y="386775"/>
            <a:ext cx="144783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>
                <a:latin typeface="Algerian" panose="04020705040A02060702" pitchFamily="82" charset="0"/>
              </a:rPr>
              <a:t>PLZEŇ</a:t>
            </a:r>
          </a:p>
        </p:txBody>
      </p:sp>
      <p:sp>
        <p:nvSpPr>
          <p:cNvPr id="24" name="Ovál 23">
            <a:extLst>
              <a:ext uri="{FF2B5EF4-FFF2-40B4-BE49-F238E27FC236}">
                <a16:creationId xmlns:a16="http://schemas.microsoft.com/office/drawing/2014/main" id="{39F3927F-7F3C-4671-BAE3-200D0E56669A}"/>
              </a:ext>
            </a:extLst>
          </p:cNvPr>
          <p:cNvSpPr/>
          <p:nvPr/>
        </p:nvSpPr>
        <p:spPr>
          <a:xfrm>
            <a:off x="1368193" y="2786063"/>
            <a:ext cx="332346" cy="320416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" name="Obdélník 1">
            <a:extLst>
              <a:ext uri="{FF2B5EF4-FFF2-40B4-BE49-F238E27FC236}">
                <a16:creationId xmlns:a16="http://schemas.microsoft.com/office/drawing/2014/main" id="{44E08915-F3C8-49E4-885F-2B3EADDF49E1}"/>
              </a:ext>
            </a:extLst>
          </p:cNvPr>
          <p:cNvSpPr/>
          <p:nvPr/>
        </p:nvSpPr>
        <p:spPr>
          <a:xfrm>
            <a:off x="5625633" y="4075336"/>
            <a:ext cx="940734" cy="52524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/>
              <a:t>Panoráma Hradčan</a:t>
            </a:r>
          </a:p>
        </p:txBody>
      </p:sp>
      <p:pic>
        <p:nvPicPr>
          <p:cNvPr id="7" name="Obrázek 6" descr="Obsah obrázku obloha, exteriér, budova, země&#10;&#10;Popis vygenerován s velmi vysokou mírou spolehlivosti">
            <a:extLst>
              <a:ext uri="{FF2B5EF4-FFF2-40B4-BE49-F238E27FC236}">
                <a16:creationId xmlns:a16="http://schemas.microsoft.com/office/drawing/2014/main" id="{5D1DEA21-2464-4AEF-A685-FE963C92C90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0838" y="132155"/>
            <a:ext cx="4993364" cy="3325580"/>
          </a:xfrm>
          <a:prstGeom prst="rect">
            <a:avLst/>
          </a:prstGeom>
        </p:spPr>
      </p:pic>
      <p:pic>
        <p:nvPicPr>
          <p:cNvPr id="6" name="Obrázek 5" descr="Obsah obrázku interiér, patro, zeď, strop&#10;&#10;Popis vygenerován s velmi vysokou mírou spolehlivosti">
            <a:extLst>
              <a:ext uri="{FF2B5EF4-FFF2-40B4-BE49-F238E27FC236}">
                <a16:creationId xmlns:a16="http://schemas.microsoft.com/office/drawing/2014/main" id="{F474C95B-CBF5-4B29-8ECB-F3CDAF5A06B1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0838" y="3537413"/>
            <a:ext cx="4993364" cy="3320587"/>
          </a:xfrm>
          <a:prstGeom prst="rect">
            <a:avLst/>
          </a:prstGeom>
        </p:spPr>
      </p:pic>
      <p:sp>
        <p:nvSpPr>
          <p:cNvPr id="4" name="TextovéPole 3">
            <a:extLst>
              <a:ext uri="{FF2B5EF4-FFF2-40B4-BE49-F238E27FC236}">
                <a16:creationId xmlns:a16="http://schemas.microsoft.com/office/drawing/2014/main" id="{32E47C2E-C691-43C6-8D6D-BAC484787EE3}"/>
              </a:ext>
            </a:extLst>
          </p:cNvPr>
          <p:cNvSpPr txBox="1"/>
          <p:nvPr/>
        </p:nvSpPr>
        <p:spPr>
          <a:xfrm>
            <a:off x="5117080" y="5197706"/>
            <a:ext cx="110408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/>
              <a:t>pivovar</a:t>
            </a:r>
          </a:p>
        </p:txBody>
      </p:sp>
    </p:spTree>
    <p:extLst>
      <p:ext uri="{BB962C8B-B14F-4D97-AF65-F5344CB8AC3E}">
        <p14:creationId xmlns:p14="http://schemas.microsoft.com/office/powerpoint/2010/main" val="90609562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7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000"/>
                            </p:stCondLst>
                            <p:childTnLst>
                              <p:par>
                                <p:cTn id="10" presetID="1" presetClass="entr" presetSubtype="0" fill="hold" grpId="0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4"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 descr="Obsah obrázku text, mapa&#10;&#10;Popis vygenerován s velmi vysokou mírou spolehlivosti">
            <a:extLst>
              <a:ext uri="{FF2B5EF4-FFF2-40B4-BE49-F238E27FC236}">
                <a16:creationId xmlns:a16="http://schemas.microsoft.com/office/drawing/2014/main" id="{5EB15EBA-1F73-4D36-A02C-2CE66AD53D2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2113" y="971550"/>
            <a:ext cx="6203463" cy="3629026"/>
          </a:xfrm>
          <a:prstGeom prst="rect">
            <a:avLst/>
          </a:prstGeom>
        </p:spPr>
      </p:pic>
      <p:sp>
        <p:nvSpPr>
          <p:cNvPr id="20" name="TextovéPole 19">
            <a:extLst>
              <a:ext uri="{FF2B5EF4-FFF2-40B4-BE49-F238E27FC236}">
                <a16:creationId xmlns:a16="http://schemas.microsoft.com/office/drawing/2014/main" id="{9BB34B0E-B919-4830-A679-73BF5453C8CF}"/>
              </a:ext>
            </a:extLst>
          </p:cNvPr>
          <p:cNvSpPr txBox="1"/>
          <p:nvPr/>
        </p:nvSpPr>
        <p:spPr>
          <a:xfrm>
            <a:off x="457594" y="386775"/>
            <a:ext cx="1810111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>
                <a:latin typeface="Algerian" panose="04020705040A02060702" pitchFamily="82" charset="0"/>
              </a:rPr>
              <a:t>LIBEREC</a:t>
            </a:r>
          </a:p>
        </p:txBody>
      </p:sp>
      <p:sp>
        <p:nvSpPr>
          <p:cNvPr id="24" name="Ovál 23">
            <a:extLst>
              <a:ext uri="{FF2B5EF4-FFF2-40B4-BE49-F238E27FC236}">
                <a16:creationId xmlns:a16="http://schemas.microsoft.com/office/drawing/2014/main" id="{39F3927F-7F3C-4671-BAE3-200D0E56669A}"/>
              </a:ext>
            </a:extLst>
          </p:cNvPr>
          <p:cNvSpPr/>
          <p:nvPr/>
        </p:nvSpPr>
        <p:spPr>
          <a:xfrm>
            <a:off x="2979787" y="1239149"/>
            <a:ext cx="332346" cy="320416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" name="Obdélník 1">
            <a:extLst>
              <a:ext uri="{FF2B5EF4-FFF2-40B4-BE49-F238E27FC236}">
                <a16:creationId xmlns:a16="http://schemas.microsoft.com/office/drawing/2014/main" id="{44E08915-F3C8-49E4-885F-2B3EADDF49E1}"/>
              </a:ext>
            </a:extLst>
          </p:cNvPr>
          <p:cNvSpPr/>
          <p:nvPr/>
        </p:nvSpPr>
        <p:spPr>
          <a:xfrm>
            <a:off x="5625633" y="4075336"/>
            <a:ext cx="940734" cy="52524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/>
              <a:t>Panoráma Hradčan</a:t>
            </a:r>
          </a:p>
        </p:txBody>
      </p:sp>
      <p:pic>
        <p:nvPicPr>
          <p:cNvPr id="6" name="Obrázek 5" descr="Obsah obrázku exteriér, budova, obloha, kostel&#10;&#10;Popis vygenerován s velmi vysokou mírou spolehlivosti">
            <a:extLst>
              <a:ext uri="{FF2B5EF4-FFF2-40B4-BE49-F238E27FC236}">
                <a16:creationId xmlns:a16="http://schemas.microsoft.com/office/drawing/2014/main" id="{DCF3B3A5-2763-4DC0-9FDA-2C5167D6FF4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66367" y="252255"/>
            <a:ext cx="2557463" cy="3409951"/>
          </a:xfrm>
          <a:prstGeom prst="rect">
            <a:avLst/>
          </a:prstGeom>
        </p:spPr>
      </p:pic>
      <p:pic>
        <p:nvPicPr>
          <p:cNvPr id="14" name="Obrázek 13" descr="Obsah obrázku obloha, budova, exteriér, hodiny&#10;&#10;Popis vygenerován s velmi vysokou mírou spolehlivosti">
            <a:extLst>
              <a:ext uri="{FF2B5EF4-FFF2-40B4-BE49-F238E27FC236}">
                <a16:creationId xmlns:a16="http://schemas.microsoft.com/office/drawing/2014/main" id="{3F0CB8E8-1D43-4BB3-A2BB-A7C89FE42ED4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29738" y="2786063"/>
            <a:ext cx="2600325" cy="3467100"/>
          </a:xfrm>
          <a:prstGeom prst="rect">
            <a:avLst/>
          </a:prstGeom>
        </p:spPr>
      </p:pic>
      <p:sp>
        <p:nvSpPr>
          <p:cNvPr id="4" name="TextovéPole 3">
            <a:extLst>
              <a:ext uri="{FF2B5EF4-FFF2-40B4-BE49-F238E27FC236}">
                <a16:creationId xmlns:a16="http://schemas.microsoft.com/office/drawing/2014/main" id="{B11B7237-AB0A-42EE-9CC4-531D1ACF27C8}"/>
              </a:ext>
            </a:extLst>
          </p:cNvPr>
          <p:cNvSpPr txBox="1"/>
          <p:nvPr/>
        </p:nvSpPr>
        <p:spPr>
          <a:xfrm>
            <a:off x="9458793" y="1364105"/>
            <a:ext cx="111133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/>
              <a:t>radnice</a:t>
            </a:r>
          </a:p>
        </p:txBody>
      </p:sp>
      <p:sp>
        <p:nvSpPr>
          <p:cNvPr id="5" name="TextovéPole 4">
            <a:extLst>
              <a:ext uri="{FF2B5EF4-FFF2-40B4-BE49-F238E27FC236}">
                <a16:creationId xmlns:a16="http://schemas.microsoft.com/office/drawing/2014/main" id="{844E7533-99D5-41E8-8162-B9599D852BE2}"/>
              </a:ext>
            </a:extLst>
          </p:cNvPr>
          <p:cNvSpPr txBox="1"/>
          <p:nvPr/>
        </p:nvSpPr>
        <p:spPr>
          <a:xfrm>
            <a:off x="6970426" y="4600576"/>
            <a:ext cx="96815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/>
              <a:t>Ještěd</a:t>
            </a:r>
          </a:p>
        </p:txBody>
      </p:sp>
    </p:spTree>
    <p:extLst>
      <p:ext uri="{BB962C8B-B14F-4D97-AF65-F5344CB8AC3E}">
        <p14:creationId xmlns:p14="http://schemas.microsoft.com/office/powerpoint/2010/main" val="344176620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7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000"/>
                            </p:stCondLst>
                            <p:childTnLst>
                              <p:par>
                                <p:cTn id="10" presetID="1" presetClass="entr" presetSubtype="0" fill="hold" grpId="0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" presetClass="entr" presetSubtype="0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4"/>
                  </p:tgtEl>
                </p:cond>
              </p:nextCondLst>
            </p:seq>
          </p:childTnLst>
        </p:cTn>
      </p:par>
    </p:tnLst>
    <p:bldLst>
      <p:bldP spid="4" grpId="0"/>
      <p:bldP spid="5" grpId="0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 descr="Obsah obrázku text, mapa&#10;&#10;Popis vygenerován s velmi vysokou mírou spolehlivosti">
            <a:extLst>
              <a:ext uri="{FF2B5EF4-FFF2-40B4-BE49-F238E27FC236}">
                <a16:creationId xmlns:a16="http://schemas.microsoft.com/office/drawing/2014/main" id="{5EB15EBA-1F73-4D36-A02C-2CE66AD53D2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2113" y="971550"/>
            <a:ext cx="6203463" cy="3629026"/>
          </a:xfrm>
          <a:prstGeom prst="rect">
            <a:avLst/>
          </a:prstGeom>
        </p:spPr>
      </p:pic>
      <p:sp>
        <p:nvSpPr>
          <p:cNvPr id="20" name="TextovéPole 19">
            <a:extLst>
              <a:ext uri="{FF2B5EF4-FFF2-40B4-BE49-F238E27FC236}">
                <a16:creationId xmlns:a16="http://schemas.microsoft.com/office/drawing/2014/main" id="{9BB34B0E-B919-4830-A679-73BF5453C8CF}"/>
              </a:ext>
            </a:extLst>
          </p:cNvPr>
          <p:cNvSpPr txBox="1"/>
          <p:nvPr/>
        </p:nvSpPr>
        <p:spPr>
          <a:xfrm>
            <a:off x="457594" y="386775"/>
            <a:ext cx="1967205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>
                <a:latin typeface="Algerian" panose="04020705040A02060702" pitchFamily="82" charset="0"/>
              </a:rPr>
              <a:t>OLOMOUC</a:t>
            </a:r>
          </a:p>
        </p:txBody>
      </p:sp>
      <p:sp>
        <p:nvSpPr>
          <p:cNvPr id="24" name="Ovál 23">
            <a:extLst>
              <a:ext uri="{FF2B5EF4-FFF2-40B4-BE49-F238E27FC236}">
                <a16:creationId xmlns:a16="http://schemas.microsoft.com/office/drawing/2014/main" id="{39F3927F-7F3C-4671-BAE3-200D0E56669A}"/>
              </a:ext>
            </a:extLst>
          </p:cNvPr>
          <p:cNvSpPr/>
          <p:nvPr/>
        </p:nvSpPr>
        <p:spPr>
          <a:xfrm>
            <a:off x="4938980" y="2915614"/>
            <a:ext cx="332346" cy="320416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" name="Obdélník 1">
            <a:extLst>
              <a:ext uri="{FF2B5EF4-FFF2-40B4-BE49-F238E27FC236}">
                <a16:creationId xmlns:a16="http://schemas.microsoft.com/office/drawing/2014/main" id="{44E08915-F3C8-49E4-885F-2B3EADDF49E1}"/>
              </a:ext>
            </a:extLst>
          </p:cNvPr>
          <p:cNvSpPr/>
          <p:nvPr/>
        </p:nvSpPr>
        <p:spPr>
          <a:xfrm>
            <a:off x="5625633" y="4075336"/>
            <a:ext cx="940734" cy="52524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/>
              <a:t>Panoráma Hradčan</a:t>
            </a:r>
          </a:p>
        </p:txBody>
      </p:sp>
      <p:pic>
        <p:nvPicPr>
          <p:cNvPr id="5" name="Obrázek 4" descr="Obsah obrázku budova, hodiny, exteriér, vpředu&#10;&#10;Popis vygenerován s velmi vysokou mírou spolehlivosti">
            <a:extLst>
              <a:ext uri="{FF2B5EF4-FFF2-40B4-BE49-F238E27FC236}">
                <a16:creationId xmlns:a16="http://schemas.microsoft.com/office/drawing/2014/main" id="{503C1E31-E6A3-419A-A547-4C9956F1C5D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39799" y="2349796"/>
            <a:ext cx="2767586" cy="3690115"/>
          </a:xfrm>
          <a:prstGeom prst="rect">
            <a:avLst/>
          </a:prstGeom>
        </p:spPr>
      </p:pic>
      <p:pic>
        <p:nvPicPr>
          <p:cNvPr id="8" name="Obrázek 7" descr="Obsah obrázku budova, exteriér, obloha&#10;&#10;Popis vygenerován s velmi vysokou mírou spolehlivosti">
            <a:extLst>
              <a:ext uri="{FF2B5EF4-FFF2-40B4-BE49-F238E27FC236}">
                <a16:creationId xmlns:a16="http://schemas.microsoft.com/office/drawing/2014/main" id="{612C9121-8D3E-45CD-903E-FE5AEC716576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63162" y="0"/>
            <a:ext cx="2747963" cy="4126071"/>
          </a:xfrm>
          <a:prstGeom prst="rect">
            <a:avLst/>
          </a:prstGeom>
        </p:spPr>
      </p:pic>
      <p:sp>
        <p:nvSpPr>
          <p:cNvPr id="4" name="TextovéPole 3">
            <a:extLst>
              <a:ext uri="{FF2B5EF4-FFF2-40B4-BE49-F238E27FC236}">
                <a16:creationId xmlns:a16="http://schemas.microsoft.com/office/drawing/2014/main" id="{1983E076-1C3C-455E-975B-F1DFB30599AA}"/>
              </a:ext>
            </a:extLst>
          </p:cNvPr>
          <p:cNvSpPr txBox="1"/>
          <p:nvPr/>
        </p:nvSpPr>
        <p:spPr>
          <a:xfrm>
            <a:off x="5338503" y="5089411"/>
            <a:ext cx="76014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/>
              <a:t>orloj</a:t>
            </a:r>
          </a:p>
        </p:txBody>
      </p:sp>
    </p:spTree>
    <p:extLst>
      <p:ext uri="{BB962C8B-B14F-4D97-AF65-F5344CB8AC3E}">
        <p14:creationId xmlns:p14="http://schemas.microsoft.com/office/powerpoint/2010/main" val="286634654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7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000"/>
                            </p:stCondLst>
                            <p:childTnLst>
                              <p:par>
                                <p:cTn id="10" presetID="1" presetClass="entr" presetSubtype="0" fill="hold" grpId="0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4"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 descr="Obsah obrázku text, mapa&#10;&#10;Popis vygenerován s velmi vysokou mírou spolehlivosti">
            <a:extLst>
              <a:ext uri="{FF2B5EF4-FFF2-40B4-BE49-F238E27FC236}">
                <a16:creationId xmlns:a16="http://schemas.microsoft.com/office/drawing/2014/main" id="{5EB15EBA-1F73-4D36-A02C-2CE66AD53D2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2113" y="971550"/>
            <a:ext cx="6203463" cy="3629026"/>
          </a:xfrm>
          <a:prstGeom prst="rect">
            <a:avLst/>
          </a:prstGeom>
        </p:spPr>
      </p:pic>
      <p:sp>
        <p:nvSpPr>
          <p:cNvPr id="20" name="TextovéPole 19">
            <a:extLst>
              <a:ext uri="{FF2B5EF4-FFF2-40B4-BE49-F238E27FC236}">
                <a16:creationId xmlns:a16="http://schemas.microsoft.com/office/drawing/2014/main" id="{9BB34B0E-B919-4830-A679-73BF5453C8CF}"/>
              </a:ext>
            </a:extLst>
          </p:cNvPr>
          <p:cNvSpPr txBox="1"/>
          <p:nvPr/>
        </p:nvSpPr>
        <p:spPr>
          <a:xfrm>
            <a:off x="457594" y="386775"/>
            <a:ext cx="3392275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>
                <a:latin typeface="Algerian" panose="04020705040A02060702" pitchFamily="82" charset="0"/>
              </a:rPr>
              <a:t>Ústí nad </a:t>
            </a:r>
            <a:r>
              <a:rPr lang="cs-CZ" sz="3200" dirty="0" err="1">
                <a:latin typeface="Algerian" panose="04020705040A02060702" pitchFamily="82" charset="0"/>
              </a:rPr>
              <a:t>labem</a:t>
            </a:r>
            <a:endParaRPr lang="cs-CZ" sz="3200" dirty="0">
              <a:latin typeface="Algerian" panose="04020705040A02060702" pitchFamily="82" charset="0"/>
            </a:endParaRPr>
          </a:p>
        </p:txBody>
      </p:sp>
      <p:sp>
        <p:nvSpPr>
          <p:cNvPr id="24" name="Ovál 23">
            <a:extLst>
              <a:ext uri="{FF2B5EF4-FFF2-40B4-BE49-F238E27FC236}">
                <a16:creationId xmlns:a16="http://schemas.microsoft.com/office/drawing/2014/main" id="{39F3927F-7F3C-4671-BAE3-200D0E56669A}"/>
              </a:ext>
            </a:extLst>
          </p:cNvPr>
          <p:cNvSpPr/>
          <p:nvPr/>
        </p:nvSpPr>
        <p:spPr>
          <a:xfrm>
            <a:off x="2092453" y="1396117"/>
            <a:ext cx="332346" cy="320416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" name="Obdélník 1">
            <a:extLst>
              <a:ext uri="{FF2B5EF4-FFF2-40B4-BE49-F238E27FC236}">
                <a16:creationId xmlns:a16="http://schemas.microsoft.com/office/drawing/2014/main" id="{44E08915-F3C8-49E4-885F-2B3EADDF49E1}"/>
              </a:ext>
            </a:extLst>
          </p:cNvPr>
          <p:cNvSpPr/>
          <p:nvPr/>
        </p:nvSpPr>
        <p:spPr>
          <a:xfrm>
            <a:off x="5625633" y="4075336"/>
            <a:ext cx="940734" cy="52524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/>
              <a:t>Panoráma Hradčan</a:t>
            </a:r>
          </a:p>
        </p:txBody>
      </p:sp>
      <p:pic>
        <p:nvPicPr>
          <p:cNvPr id="6" name="Obrázek 5" descr="Obsah obrázku obloha, voda, exteriér&#10;&#10;Popis vygenerován s velmi vysokou mírou spolehlivosti">
            <a:extLst>
              <a:ext uri="{FF2B5EF4-FFF2-40B4-BE49-F238E27FC236}">
                <a16:creationId xmlns:a16="http://schemas.microsoft.com/office/drawing/2014/main" id="{FF35F847-038E-447F-9092-50D038E6664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17028" y="211903"/>
            <a:ext cx="4860303" cy="3629026"/>
          </a:xfrm>
          <a:prstGeom prst="rect">
            <a:avLst/>
          </a:prstGeom>
        </p:spPr>
      </p:pic>
      <p:pic>
        <p:nvPicPr>
          <p:cNvPr id="1027" name="Picture 3" descr="https://cdn.pixabay.com/photo/2012/11/03/08/26/river-64005_150.jpg">
            <a:extLst>
              <a:ext uri="{FF2B5EF4-FFF2-40B4-BE49-F238E27FC236}">
                <a16:creationId xmlns:a16="http://schemas.microsoft.com/office/drawing/2014/main" id="{2F2249C1-F8BD-49B3-8968-584E03C970C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23140" y="4075336"/>
            <a:ext cx="3662364" cy="27345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0813330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7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4"/>
                  </p:tgtEl>
                </p:cond>
              </p:nextCondLst>
            </p:seq>
          </p:childTnLst>
        </p:cTn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 descr="Obsah obrázku text, mapa&#10;&#10;Popis vygenerován s velmi vysokou mírou spolehlivosti">
            <a:extLst>
              <a:ext uri="{FF2B5EF4-FFF2-40B4-BE49-F238E27FC236}">
                <a16:creationId xmlns:a16="http://schemas.microsoft.com/office/drawing/2014/main" id="{5EB15EBA-1F73-4D36-A02C-2CE66AD53D2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4190" y="1155523"/>
            <a:ext cx="6203463" cy="3629026"/>
          </a:xfrm>
          <a:prstGeom prst="rect">
            <a:avLst/>
          </a:prstGeom>
        </p:spPr>
      </p:pic>
      <p:sp>
        <p:nvSpPr>
          <p:cNvPr id="20" name="TextovéPole 19">
            <a:extLst>
              <a:ext uri="{FF2B5EF4-FFF2-40B4-BE49-F238E27FC236}">
                <a16:creationId xmlns:a16="http://schemas.microsoft.com/office/drawing/2014/main" id="{9BB34B0E-B919-4830-A679-73BF5453C8CF}"/>
              </a:ext>
            </a:extLst>
          </p:cNvPr>
          <p:cNvSpPr txBox="1"/>
          <p:nvPr/>
        </p:nvSpPr>
        <p:spPr>
          <a:xfrm>
            <a:off x="457594" y="386775"/>
            <a:ext cx="3873176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>
                <a:latin typeface="Algerian" panose="04020705040A02060702" pitchFamily="82" charset="0"/>
              </a:rPr>
              <a:t>ČESKÉ BUDĚJOVICE</a:t>
            </a:r>
          </a:p>
        </p:txBody>
      </p:sp>
      <p:sp>
        <p:nvSpPr>
          <p:cNvPr id="24" name="Ovál 23">
            <a:extLst>
              <a:ext uri="{FF2B5EF4-FFF2-40B4-BE49-F238E27FC236}">
                <a16:creationId xmlns:a16="http://schemas.microsoft.com/office/drawing/2014/main" id="{39F3927F-7F3C-4671-BAE3-200D0E56669A}"/>
              </a:ext>
            </a:extLst>
          </p:cNvPr>
          <p:cNvSpPr/>
          <p:nvPr/>
        </p:nvSpPr>
        <p:spPr>
          <a:xfrm>
            <a:off x="2546393" y="3915128"/>
            <a:ext cx="332346" cy="320416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" name="Obdélník 1">
            <a:extLst>
              <a:ext uri="{FF2B5EF4-FFF2-40B4-BE49-F238E27FC236}">
                <a16:creationId xmlns:a16="http://schemas.microsoft.com/office/drawing/2014/main" id="{44E08915-F3C8-49E4-885F-2B3EADDF49E1}"/>
              </a:ext>
            </a:extLst>
          </p:cNvPr>
          <p:cNvSpPr/>
          <p:nvPr/>
        </p:nvSpPr>
        <p:spPr>
          <a:xfrm>
            <a:off x="5625633" y="4259309"/>
            <a:ext cx="940734" cy="52524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/>
              <a:t>Panoráma Hradčan</a:t>
            </a:r>
          </a:p>
        </p:txBody>
      </p:sp>
      <p:pic>
        <p:nvPicPr>
          <p:cNvPr id="5" name="Obrázek 4" descr="Obsah obrázku budova, exteriér, silnice, obloha&#10;&#10;Popis vygenerován s velmi vysokou mírou spolehlivosti">
            <a:extLst>
              <a:ext uri="{FF2B5EF4-FFF2-40B4-BE49-F238E27FC236}">
                <a16:creationId xmlns:a16="http://schemas.microsoft.com/office/drawing/2014/main" id="{6C4E5BFF-E2C5-401B-B02E-02BF3F4E41D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19592" y="386775"/>
            <a:ext cx="4608218" cy="3072145"/>
          </a:xfrm>
          <a:prstGeom prst="rect">
            <a:avLst/>
          </a:prstGeom>
        </p:spPr>
      </p:pic>
      <p:pic>
        <p:nvPicPr>
          <p:cNvPr id="10" name="Obrázek 9" descr="Obsah obrázku budova, obloha, exteriér, staré&#10;&#10;Popis vygenerován s velmi vysokou mírou spolehlivosti">
            <a:extLst>
              <a:ext uri="{FF2B5EF4-FFF2-40B4-BE49-F238E27FC236}">
                <a16:creationId xmlns:a16="http://schemas.microsoft.com/office/drawing/2014/main" id="{1851CFC0-7503-40C1-B851-A20241482D92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15733" y="4259309"/>
            <a:ext cx="3419474" cy="2370835"/>
          </a:xfrm>
          <a:prstGeom prst="rect">
            <a:avLst/>
          </a:prstGeom>
        </p:spPr>
      </p:pic>
      <p:sp>
        <p:nvSpPr>
          <p:cNvPr id="4" name="TextovéPole 3">
            <a:extLst>
              <a:ext uri="{FF2B5EF4-FFF2-40B4-BE49-F238E27FC236}">
                <a16:creationId xmlns:a16="http://schemas.microsoft.com/office/drawing/2014/main" id="{C074589B-BE26-4787-9EB0-0C310CB43F0B}"/>
              </a:ext>
            </a:extLst>
          </p:cNvPr>
          <p:cNvSpPr txBox="1"/>
          <p:nvPr/>
        </p:nvSpPr>
        <p:spPr>
          <a:xfrm>
            <a:off x="9045107" y="3693627"/>
            <a:ext cx="2488117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/>
              <a:t>Náměstí  Přemysla</a:t>
            </a:r>
          </a:p>
          <a:p>
            <a:r>
              <a:rPr lang="cs-CZ" sz="2400" dirty="0"/>
              <a:t>Otakara II</a:t>
            </a:r>
          </a:p>
        </p:txBody>
      </p:sp>
      <p:sp>
        <p:nvSpPr>
          <p:cNvPr id="6" name="TextovéPole 5">
            <a:extLst>
              <a:ext uri="{FF2B5EF4-FFF2-40B4-BE49-F238E27FC236}">
                <a16:creationId xmlns:a16="http://schemas.microsoft.com/office/drawing/2014/main" id="{14BE38C1-1C1D-4C14-9AA3-9D91DA570D0D}"/>
              </a:ext>
            </a:extLst>
          </p:cNvPr>
          <p:cNvSpPr txBox="1"/>
          <p:nvPr/>
        </p:nvSpPr>
        <p:spPr>
          <a:xfrm>
            <a:off x="9045107" y="5591331"/>
            <a:ext cx="111133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/>
              <a:t>radnice</a:t>
            </a:r>
          </a:p>
        </p:txBody>
      </p:sp>
    </p:spTree>
    <p:extLst>
      <p:ext uri="{BB962C8B-B14F-4D97-AF65-F5344CB8AC3E}">
        <p14:creationId xmlns:p14="http://schemas.microsoft.com/office/powerpoint/2010/main" val="346909104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7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000"/>
                            </p:stCondLst>
                            <p:childTnLst>
                              <p:par>
                                <p:cTn id="10" presetID="1" presetClass="entr" presetSubtype="0" fill="hold" grpId="0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" presetClass="entr" presetSubtype="0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4"/>
                  </p:tgtEl>
                </p:cond>
              </p:nextCondLst>
            </p:seq>
          </p:childTnLst>
        </p:cTn>
      </p:par>
    </p:tnLst>
    <p:bldLst>
      <p:bldP spid="4" grpId="0"/>
      <p:bldP spid="6" grpId="0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 descr="Obsah obrázku text, mapa&#10;&#10;Popis vygenerován s velmi vysokou mírou spolehlivosti">
            <a:extLst>
              <a:ext uri="{FF2B5EF4-FFF2-40B4-BE49-F238E27FC236}">
                <a16:creationId xmlns:a16="http://schemas.microsoft.com/office/drawing/2014/main" id="{5EB15EBA-1F73-4D36-A02C-2CE66AD53D2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4190" y="1155523"/>
            <a:ext cx="6203463" cy="3629026"/>
          </a:xfrm>
          <a:prstGeom prst="rect">
            <a:avLst/>
          </a:prstGeom>
        </p:spPr>
      </p:pic>
      <p:sp>
        <p:nvSpPr>
          <p:cNvPr id="20" name="TextovéPole 19">
            <a:extLst>
              <a:ext uri="{FF2B5EF4-FFF2-40B4-BE49-F238E27FC236}">
                <a16:creationId xmlns:a16="http://schemas.microsoft.com/office/drawing/2014/main" id="{9BB34B0E-B919-4830-A679-73BF5453C8CF}"/>
              </a:ext>
            </a:extLst>
          </p:cNvPr>
          <p:cNvSpPr txBox="1"/>
          <p:nvPr/>
        </p:nvSpPr>
        <p:spPr>
          <a:xfrm>
            <a:off x="457594" y="386775"/>
            <a:ext cx="370005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>
                <a:latin typeface="Algerian" panose="04020705040A02060702" pitchFamily="82" charset="0"/>
              </a:rPr>
              <a:t>HRADEC KRÁLOVÉ</a:t>
            </a:r>
          </a:p>
        </p:txBody>
      </p:sp>
      <p:sp>
        <p:nvSpPr>
          <p:cNvPr id="24" name="Ovál 23">
            <a:extLst>
              <a:ext uri="{FF2B5EF4-FFF2-40B4-BE49-F238E27FC236}">
                <a16:creationId xmlns:a16="http://schemas.microsoft.com/office/drawing/2014/main" id="{39F3927F-7F3C-4671-BAE3-200D0E56669A}"/>
              </a:ext>
            </a:extLst>
          </p:cNvPr>
          <p:cNvSpPr/>
          <p:nvPr/>
        </p:nvSpPr>
        <p:spPr>
          <a:xfrm>
            <a:off x="3592437" y="2186341"/>
            <a:ext cx="332346" cy="320416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" name="Obdélník 1">
            <a:extLst>
              <a:ext uri="{FF2B5EF4-FFF2-40B4-BE49-F238E27FC236}">
                <a16:creationId xmlns:a16="http://schemas.microsoft.com/office/drawing/2014/main" id="{44E08915-F3C8-49E4-885F-2B3EADDF49E1}"/>
              </a:ext>
            </a:extLst>
          </p:cNvPr>
          <p:cNvSpPr/>
          <p:nvPr/>
        </p:nvSpPr>
        <p:spPr>
          <a:xfrm>
            <a:off x="5625633" y="4307038"/>
            <a:ext cx="940734" cy="52524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/>
              <a:t>Panoráma Hradčan</a:t>
            </a:r>
          </a:p>
        </p:txBody>
      </p:sp>
      <p:pic>
        <p:nvPicPr>
          <p:cNvPr id="5" name="Obrázek 4" descr="Obsah obrázku silnice, exteriér, budova, obloha&#10;&#10;Popis vygenerován s velmi vysokou mírou spolehlivosti">
            <a:extLst>
              <a:ext uri="{FF2B5EF4-FFF2-40B4-BE49-F238E27FC236}">
                <a16:creationId xmlns:a16="http://schemas.microsoft.com/office/drawing/2014/main" id="{DE18BF04-6B72-424F-A9E7-0BFDBAB20D3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66367" y="1155523"/>
            <a:ext cx="5625633" cy="36767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367292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7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4"/>
                  </p:tgtEl>
                </p:cond>
              </p:nextCondLst>
            </p:seq>
          </p:childTnLst>
        </p:cTn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 descr="Obsah obrázku text, mapa&#10;&#10;Popis vygenerován s velmi vysokou mírou spolehlivosti">
            <a:extLst>
              <a:ext uri="{FF2B5EF4-FFF2-40B4-BE49-F238E27FC236}">
                <a16:creationId xmlns:a16="http://schemas.microsoft.com/office/drawing/2014/main" id="{5EB15EBA-1F73-4D36-A02C-2CE66AD53D2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6430" y="1070151"/>
            <a:ext cx="6203463" cy="3629026"/>
          </a:xfrm>
          <a:prstGeom prst="rect">
            <a:avLst/>
          </a:prstGeom>
        </p:spPr>
      </p:pic>
      <p:sp>
        <p:nvSpPr>
          <p:cNvPr id="20" name="TextovéPole 19">
            <a:extLst>
              <a:ext uri="{FF2B5EF4-FFF2-40B4-BE49-F238E27FC236}">
                <a16:creationId xmlns:a16="http://schemas.microsoft.com/office/drawing/2014/main" id="{9BB34B0E-B919-4830-A679-73BF5453C8CF}"/>
              </a:ext>
            </a:extLst>
          </p:cNvPr>
          <p:cNvSpPr txBox="1"/>
          <p:nvPr/>
        </p:nvSpPr>
        <p:spPr>
          <a:xfrm>
            <a:off x="457594" y="386775"/>
            <a:ext cx="2382383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>
                <a:latin typeface="Algerian" panose="04020705040A02060702" pitchFamily="82" charset="0"/>
              </a:rPr>
              <a:t>PARDUBICE</a:t>
            </a:r>
          </a:p>
        </p:txBody>
      </p:sp>
      <p:sp>
        <p:nvSpPr>
          <p:cNvPr id="24" name="Ovál 23">
            <a:extLst>
              <a:ext uri="{FF2B5EF4-FFF2-40B4-BE49-F238E27FC236}">
                <a16:creationId xmlns:a16="http://schemas.microsoft.com/office/drawing/2014/main" id="{39F3927F-7F3C-4671-BAE3-200D0E56669A}"/>
              </a:ext>
            </a:extLst>
          </p:cNvPr>
          <p:cNvSpPr/>
          <p:nvPr/>
        </p:nvSpPr>
        <p:spPr>
          <a:xfrm>
            <a:off x="3792462" y="2449948"/>
            <a:ext cx="332346" cy="320416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" name="Obdélník 1">
            <a:extLst>
              <a:ext uri="{FF2B5EF4-FFF2-40B4-BE49-F238E27FC236}">
                <a16:creationId xmlns:a16="http://schemas.microsoft.com/office/drawing/2014/main" id="{44E08915-F3C8-49E4-885F-2B3EADDF49E1}"/>
              </a:ext>
            </a:extLst>
          </p:cNvPr>
          <p:cNvSpPr/>
          <p:nvPr/>
        </p:nvSpPr>
        <p:spPr>
          <a:xfrm>
            <a:off x="5742592" y="4173937"/>
            <a:ext cx="940734" cy="52524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/>
              <a:t>Panoráma Hradčan</a:t>
            </a:r>
          </a:p>
        </p:txBody>
      </p:sp>
      <p:grpSp>
        <p:nvGrpSpPr>
          <p:cNvPr id="8" name="Skupina 7">
            <a:extLst>
              <a:ext uri="{FF2B5EF4-FFF2-40B4-BE49-F238E27FC236}">
                <a16:creationId xmlns:a16="http://schemas.microsoft.com/office/drawing/2014/main" id="{ECE8D2D6-AF2D-4F7E-AD85-647A8445B694}"/>
              </a:ext>
            </a:extLst>
          </p:cNvPr>
          <p:cNvGrpSpPr/>
          <p:nvPr/>
        </p:nvGrpSpPr>
        <p:grpSpPr>
          <a:xfrm>
            <a:off x="7053933" y="204684"/>
            <a:ext cx="4265811" cy="2849562"/>
            <a:chOff x="7128884" y="579438"/>
            <a:chExt cx="4265811" cy="2849562"/>
          </a:xfrm>
        </p:grpSpPr>
        <p:pic>
          <p:nvPicPr>
            <p:cNvPr id="5" name="Obrázek 4" descr="Obsah obrázku tráva, strom, obloha, exteriér&#10;&#10;Popis vygenerován s velmi vysokou mírou spolehlivosti">
              <a:extLst>
                <a:ext uri="{FF2B5EF4-FFF2-40B4-BE49-F238E27FC236}">
                  <a16:creationId xmlns:a16="http://schemas.microsoft.com/office/drawing/2014/main" id="{7860BB3F-D1F3-44DF-8A25-E2AC63DF37F1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128884" y="579438"/>
              <a:ext cx="4265811" cy="2849562"/>
            </a:xfrm>
            <a:prstGeom prst="rect">
              <a:avLst/>
            </a:prstGeom>
          </p:spPr>
        </p:pic>
        <p:sp>
          <p:nvSpPr>
            <p:cNvPr id="7" name="Obdélník 6">
              <a:extLst>
                <a:ext uri="{FF2B5EF4-FFF2-40B4-BE49-F238E27FC236}">
                  <a16:creationId xmlns:a16="http://schemas.microsoft.com/office/drawing/2014/main" id="{DA30A676-4762-4BF9-9C56-E79D253046FB}"/>
                </a:ext>
              </a:extLst>
            </p:cNvPr>
            <p:cNvSpPr/>
            <p:nvPr/>
          </p:nvSpPr>
          <p:spPr>
            <a:xfrm>
              <a:off x="7128884" y="3186113"/>
              <a:ext cx="4265811" cy="242887"/>
            </a:xfrm>
            <a:prstGeom prst="rect">
              <a:avLst/>
            </a:prstGeom>
            <a:solidFill>
              <a:schemeClr val="tx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p:pic>
        <p:nvPicPr>
          <p:cNvPr id="12" name="Obrázek 11" descr="Obsah obrázku planina, obloha, exteriér, země&#10;&#10;Popis vygenerován s velmi vysokou mírou spolehlivosti">
            <a:extLst>
              <a:ext uri="{FF2B5EF4-FFF2-40B4-BE49-F238E27FC236}">
                <a16:creationId xmlns:a16="http://schemas.microsoft.com/office/drawing/2014/main" id="{B5F0598A-82D6-48F2-A043-A2FEA3D066C7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594" y="4787671"/>
            <a:ext cx="3003537" cy="2000356"/>
          </a:xfrm>
          <a:prstGeom prst="rect">
            <a:avLst/>
          </a:prstGeom>
        </p:spPr>
      </p:pic>
      <p:pic>
        <p:nvPicPr>
          <p:cNvPr id="5123" name="Picture 3" descr="https://upload.wikimedia.org/wikipedia/commons/thumb/6/64/Pardubice_-_Pern%C5%A1t%C3%BDnsk%C3%A9_n%C3%A1m%C4%9Bst%C3%AD_-_Historical_Centre_-_View_WSW.jpg/200px-Pardubice_-_Pern%C5%A1t%C3%BDnsk%C3%A9_n%C3%A1m%C4%9Bst%C3%AD_-_Historical_Centre_-_View_WSW.jpg">
            <a:extLst>
              <a:ext uri="{FF2B5EF4-FFF2-40B4-BE49-F238E27FC236}">
                <a16:creationId xmlns:a16="http://schemas.microsoft.com/office/drawing/2014/main" id="{8A3A028F-8957-484E-8E0A-A2DAEB4C39A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94137" y="3275709"/>
            <a:ext cx="5185401" cy="34742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5587770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7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4"/>
                  </p:tgtEl>
                </p:cond>
              </p:nextCondLst>
            </p:seq>
          </p:childTnLst>
        </p:cTn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 descr="Obsah obrázku text, mapa&#10;&#10;Popis vygenerován s velmi vysokou mírou spolehlivosti">
            <a:extLst>
              <a:ext uri="{FF2B5EF4-FFF2-40B4-BE49-F238E27FC236}">
                <a16:creationId xmlns:a16="http://schemas.microsoft.com/office/drawing/2014/main" id="{5EB15EBA-1F73-4D36-A02C-2CE66AD53D2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4483" y="683376"/>
            <a:ext cx="6203463" cy="3629026"/>
          </a:xfrm>
          <a:prstGeom prst="rect">
            <a:avLst/>
          </a:prstGeom>
        </p:spPr>
      </p:pic>
      <p:sp>
        <p:nvSpPr>
          <p:cNvPr id="20" name="TextovéPole 19">
            <a:extLst>
              <a:ext uri="{FF2B5EF4-FFF2-40B4-BE49-F238E27FC236}">
                <a16:creationId xmlns:a16="http://schemas.microsoft.com/office/drawing/2014/main" id="{9BB34B0E-B919-4830-A679-73BF5453C8CF}"/>
              </a:ext>
            </a:extLst>
          </p:cNvPr>
          <p:cNvSpPr txBox="1"/>
          <p:nvPr/>
        </p:nvSpPr>
        <p:spPr>
          <a:xfrm>
            <a:off x="315647" y="0"/>
            <a:ext cx="1043876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>
                <a:latin typeface="Algerian" panose="04020705040A02060702" pitchFamily="82" charset="0"/>
              </a:rPr>
              <a:t>ZLÍN</a:t>
            </a:r>
          </a:p>
        </p:txBody>
      </p:sp>
      <p:sp>
        <p:nvSpPr>
          <p:cNvPr id="24" name="Ovál 23">
            <a:extLst>
              <a:ext uri="{FF2B5EF4-FFF2-40B4-BE49-F238E27FC236}">
                <a16:creationId xmlns:a16="http://schemas.microsoft.com/office/drawing/2014/main" id="{39F3927F-7F3C-4671-BAE3-200D0E56669A}"/>
              </a:ext>
            </a:extLst>
          </p:cNvPr>
          <p:cNvSpPr/>
          <p:nvPr/>
        </p:nvSpPr>
        <p:spPr>
          <a:xfrm>
            <a:off x="5333521" y="3093689"/>
            <a:ext cx="332346" cy="320416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" name="Obdélník 1">
            <a:extLst>
              <a:ext uri="{FF2B5EF4-FFF2-40B4-BE49-F238E27FC236}">
                <a16:creationId xmlns:a16="http://schemas.microsoft.com/office/drawing/2014/main" id="{44E08915-F3C8-49E4-885F-2B3EADDF49E1}"/>
              </a:ext>
            </a:extLst>
          </p:cNvPr>
          <p:cNvSpPr/>
          <p:nvPr/>
        </p:nvSpPr>
        <p:spPr>
          <a:xfrm>
            <a:off x="5600645" y="3787162"/>
            <a:ext cx="940734" cy="52524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/>
              <a:t>Panoráma Hradčan</a:t>
            </a:r>
          </a:p>
        </p:txBody>
      </p:sp>
      <p:pic>
        <p:nvPicPr>
          <p:cNvPr id="6147" name="Picture 3" descr="https://upload.wikimedia.org/wikipedia/commons/thumb/d/dd/Building_industrial%2C_Zl%C3%ADn..JPG/200px-Building_industrial%2C_Zl%C3%ADn..JPG">
            <a:extLst>
              <a:ext uri="{FF2B5EF4-FFF2-40B4-BE49-F238E27FC236}">
                <a16:creationId xmlns:a16="http://schemas.microsoft.com/office/drawing/2014/main" id="{DB2D8A9D-6A60-4A69-AF1E-9B515F0186A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44951" y="87313"/>
            <a:ext cx="2736591" cy="36533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Obrázek 14" descr="Obsah obrázku exteriér, obloha, strom, město&#10;&#10;Popis vygenerován s velmi vysokou mírou spolehlivosti">
            <a:extLst>
              <a:ext uri="{FF2B5EF4-FFF2-40B4-BE49-F238E27FC236}">
                <a16:creationId xmlns:a16="http://schemas.microsoft.com/office/drawing/2014/main" id="{7F3B23E5-A581-4A9B-B694-9670A0C11A29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39081" y="3787162"/>
            <a:ext cx="5882420" cy="29314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4515436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7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4"/>
                  </p:tgtEl>
                </p:cond>
              </p:nextCondLst>
            </p:seq>
          </p:childTnLst>
        </p:cTn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 descr="Obsah obrázku text, mapa&#10;&#10;Popis vygenerován s velmi vysokou mírou spolehlivosti">
            <a:extLst>
              <a:ext uri="{FF2B5EF4-FFF2-40B4-BE49-F238E27FC236}">
                <a16:creationId xmlns:a16="http://schemas.microsoft.com/office/drawing/2014/main" id="{5EB15EBA-1F73-4D36-A02C-2CE66AD53D2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1920" y="683376"/>
            <a:ext cx="6203463" cy="3629026"/>
          </a:xfrm>
          <a:prstGeom prst="rect">
            <a:avLst/>
          </a:prstGeom>
        </p:spPr>
      </p:pic>
      <p:sp>
        <p:nvSpPr>
          <p:cNvPr id="20" name="TextovéPole 19">
            <a:extLst>
              <a:ext uri="{FF2B5EF4-FFF2-40B4-BE49-F238E27FC236}">
                <a16:creationId xmlns:a16="http://schemas.microsoft.com/office/drawing/2014/main" id="{9BB34B0E-B919-4830-A679-73BF5453C8CF}"/>
              </a:ext>
            </a:extLst>
          </p:cNvPr>
          <p:cNvSpPr txBox="1"/>
          <p:nvPr/>
        </p:nvSpPr>
        <p:spPr>
          <a:xfrm>
            <a:off x="93084" y="0"/>
            <a:ext cx="3225563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>
                <a:latin typeface="Algerian" panose="04020705040A02060702" pitchFamily="82" charset="0"/>
              </a:rPr>
              <a:t>KARLOVY VARY</a:t>
            </a:r>
          </a:p>
        </p:txBody>
      </p:sp>
      <p:sp>
        <p:nvSpPr>
          <p:cNvPr id="24" name="Ovál 23">
            <a:extLst>
              <a:ext uri="{FF2B5EF4-FFF2-40B4-BE49-F238E27FC236}">
                <a16:creationId xmlns:a16="http://schemas.microsoft.com/office/drawing/2014/main" id="{39F3927F-7F3C-4671-BAE3-200D0E56669A}"/>
              </a:ext>
            </a:extLst>
          </p:cNvPr>
          <p:cNvSpPr/>
          <p:nvPr/>
        </p:nvSpPr>
        <p:spPr>
          <a:xfrm>
            <a:off x="804614" y="1764951"/>
            <a:ext cx="332346" cy="320416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" name="Obdélník 1">
            <a:extLst>
              <a:ext uri="{FF2B5EF4-FFF2-40B4-BE49-F238E27FC236}">
                <a16:creationId xmlns:a16="http://schemas.microsoft.com/office/drawing/2014/main" id="{44E08915-F3C8-49E4-885F-2B3EADDF49E1}"/>
              </a:ext>
            </a:extLst>
          </p:cNvPr>
          <p:cNvSpPr/>
          <p:nvPr/>
        </p:nvSpPr>
        <p:spPr>
          <a:xfrm>
            <a:off x="5378082" y="3787162"/>
            <a:ext cx="940734" cy="52524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/>
              <a:t>Panoráma Hradčan</a:t>
            </a:r>
          </a:p>
        </p:txBody>
      </p:sp>
      <p:pic>
        <p:nvPicPr>
          <p:cNvPr id="5" name="Obrázek 4" descr="Obsah obrázku budova, exteriér, obloha, chůze&#10;&#10;Popis vygenerován s velmi vysokou mírou spolehlivosti">
            <a:extLst>
              <a:ext uri="{FF2B5EF4-FFF2-40B4-BE49-F238E27FC236}">
                <a16:creationId xmlns:a16="http://schemas.microsoft.com/office/drawing/2014/main" id="{CF868F23-EFCE-42B6-916F-35596B641A7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53085" y="66379"/>
            <a:ext cx="4594665" cy="2871787"/>
          </a:xfrm>
          <a:prstGeom prst="rect">
            <a:avLst/>
          </a:prstGeom>
        </p:spPr>
      </p:pic>
      <p:pic>
        <p:nvPicPr>
          <p:cNvPr id="7" name="Obrázek 6" descr="Obsah obrázku obloha, exteriér, strom, silnice&#10;&#10;Popis vygenerován s velmi vysokou mírou spolehlivosti">
            <a:extLst>
              <a:ext uri="{FF2B5EF4-FFF2-40B4-BE49-F238E27FC236}">
                <a16:creationId xmlns:a16="http://schemas.microsoft.com/office/drawing/2014/main" id="{97DD00E1-69E5-472F-BCDA-9AAC927E3D6A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96000" y="3270929"/>
            <a:ext cx="3071517" cy="3399923"/>
          </a:xfrm>
          <a:prstGeom prst="rect">
            <a:avLst/>
          </a:prstGeom>
        </p:spPr>
      </p:pic>
      <p:pic>
        <p:nvPicPr>
          <p:cNvPr id="6" name="Obrázek 5" descr="Obsah obrázku interiér, zeď, patro, stůl&#10;&#10;Popis vygenerován s velmi vysokou mírou spolehlivosti">
            <a:extLst>
              <a:ext uri="{FF2B5EF4-FFF2-40B4-BE49-F238E27FC236}">
                <a16:creationId xmlns:a16="http://schemas.microsoft.com/office/drawing/2014/main" id="{7E96BFC0-1616-48CC-8E27-CEE6DCE6ADCD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08892" y="3124376"/>
            <a:ext cx="2637163" cy="35464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703426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7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4"/>
                  </p:tgtEl>
                </p:cond>
              </p:nextCondLst>
            </p:seq>
          </p:childTnLst>
        </p:cTn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 descr="Obsah obrázku text, mapa&#10;&#10;Popis vygenerován s velmi vysokou mírou spolehlivosti">
            <a:extLst>
              <a:ext uri="{FF2B5EF4-FFF2-40B4-BE49-F238E27FC236}">
                <a16:creationId xmlns:a16="http://schemas.microsoft.com/office/drawing/2014/main" id="{5EB15EBA-1F73-4D36-A02C-2CE66AD53D2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6430" y="1070151"/>
            <a:ext cx="6203463" cy="3629026"/>
          </a:xfrm>
          <a:prstGeom prst="rect">
            <a:avLst/>
          </a:prstGeom>
        </p:spPr>
      </p:pic>
      <p:sp>
        <p:nvSpPr>
          <p:cNvPr id="20" name="TextovéPole 19">
            <a:extLst>
              <a:ext uri="{FF2B5EF4-FFF2-40B4-BE49-F238E27FC236}">
                <a16:creationId xmlns:a16="http://schemas.microsoft.com/office/drawing/2014/main" id="{9BB34B0E-B919-4830-A679-73BF5453C8CF}"/>
              </a:ext>
            </a:extLst>
          </p:cNvPr>
          <p:cNvSpPr txBox="1"/>
          <p:nvPr/>
        </p:nvSpPr>
        <p:spPr>
          <a:xfrm>
            <a:off x="457594" y="386775"/>
            <a:ext cx="1879041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>
                <a:latin typeface="Algerian" panose="04020705040A02060702" pitchFamily="82" charset="0"/>
              </a:rPr>
              <a:t>Jihlava</a:t>
            </a:r>
          </a:p>
        </p:txBody>
      </p:sp>
      <p:sp>
        <p:nvSpPr>
          <p:cNvPr id="24" name="Ovál 23">
            <a:extLst>
              <a:ext uri="{FF2B5EF4-FFF2-40B4-BE49-F238E27FC236}">
                <a16:creationId xmlns:a16="http://schemas.microsoft.com/office/drawing/2014/main" id="{39F3927F-7F3C-4671-BAE3-200D0E56669A}"/>
              </a:ext>
            </a:extLst>
          </p:cNvPr>
          <p:cNvSpPr/>
          <p:nvPr/>
        </p:nvSpPr>
        <p:spPr>
          <a:xfrm>
            <a:off x="3678161" y="3268792"/>
            <a:ext cx="332346" cy="320416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" name="Obdélník 1">
            <a:extLst>
              <a:ext uri="{FF2B5EF4-FFF2-40B4-BE49-F238E27FC236}">
                <a16:creationId xmlns:a16="http://schemas.microsoft.com/office/drawing/2014/main" id="{44E08915-F3C8-49E4-885F-2B3EADDF49E1}"/>
              </a:ext>
            </a:extLst>
          </p:cNvPr>
          <p:cNvSpPr/>
          <p:nvPr/>
        </p:nvSpPr>
        <p:spPr>
          <a:xfrm>
            <a:off x="5742592" y="4173937"/>
            <a:ext cx="940734" cy="52524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/>
              <a:t>Panoráma Hradčan</a:t>
            </a:r>
          </a:p>
        </p:txBody>
      </p:sp>
      <p:pic>
        <p:nvPicPr>
          <p:cNvPr id="8" name="Obrázek 7" descr="Obsah obrázku exteriér, obloha, budova, silnice&#10;&#10;Popis vygenerován s velmi vysokou mírou spolehlivosti">
            <a:extLst>
              <a:ext uri="{FF2B5EF4-FFF2-40B4-BE49-F238E27FC236}">
                <a16:creationId xmlns:a16="http://schemas.microsoft.com/office/drawing/2014/main" id="{7D502290-5181-459A-AE19-257EB9C9D2B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62850" y="378979"/>
            <a:ext cx="3695700" cy="2505685"/>
          </a:xfrm>
          <a:prstGeom prst="rect">
            <a:avLst/>
          </a:prstGeom>
        </p:spPr>
      </p:pic>
      <p:pic>
        <p:nvPicPr>
          <p:cNvPr id="10" name="Obrázek 9" descr="Obsah obrázku exteriér, obloha, budova, silnice&#10;&#10;Popis vygenerován s velmi vysokou mírou spolehlivosti">
            <a:extLst>
              <a:ext uri="{FF2B5EF4-FFF2-40B4-BE49-F238E27FC236}">
                <a16:creationId xmlns:a16="http://schemas.microsoft.com/office/drawing/2014/main" id="{8D5A41C3-C044-4C9D-B53E-38AA73D435CE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62850" y="3313289"/>
            <a:ext cx="3695700" cy="27717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9670680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7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4"/>
                  </p:tgtEl>
                </p:cond>
              </p:nextCondLst>
            </p:seq>
          </p:childTnLst>
        </p:cTn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 descr="Obsah obrázku text, mapa&#10;&#10;Popis vygenerován s velmi vysokou mírou spolehlivosti">
            <a:extLst>
              <a:ext uri="{FF2B5EF4-FFF2-40B4-BE49-F238E27FC236}">
                <a16:creationId xmlns:a16="http://schemas.microsoft.com/office/drawing/2014/main" id="{5EB15EBA-1F73-4D36-A02C-2CE66AD53D2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6430" y="1070151"/>
            <a:ext cx="6203463" cy="3629026"/>
          </a:xfrm>
          <a:prstGeom prst="rect">
            <a:avLst/>
          </a:prstGeom>
        </p:spPr>
      </p:pic>
      <p:sp>
        <p:nvSpPr>
          <p:cNvPr id="20" name="TextovéPole 19">
            <a:extLst>
              <a:ext uri="{FF2B5EF4-FFF2-40B4-BE49-F238E27FC236}">
                <a16:creationId xmlns:a16="http://schemas.microsoft.com/office/drawing/2014/main" id="{9BB34B0E-B919-4830-A679-73BF5453C8CF}"/>
              </a:ext>
            </a:extLst>
          </p:cNvPr>
          <p:cNvSpPr txBox="1"/>
          <p:nvPr/>
        </p:nvSpPr>
        <p:spPr>
          <a:xfrm>
            <a:off x="457594" y="386775"/>
            <a:ext cx="2553904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>
                <a:latin typeface="Algerian" panose="04020705040A02060702" pitchFamily="82" charset="0"/>
              </a:rPr>
              <a:t>KRAJE  v ČR</a:t>
            </a:r>
          </a:p>
        </p:txBody>
      </p:sp>
      <p:sp>
        <p:nvSpPr>
          <p:cNvPr id="2" name="Obdélník 1">
            <a:extLst>
              <a:ext uri="{FF2B5EF4-FFF2-40B4-BE49-F238E27FC236}">
                <a16:creationId xmlns:a16="http://schemas.microsoft.com/office/drawing/2014/main" id="{44E08915-F3C8-49E4-885F-2B3EADDF49E1}"/>
              </a:ext>
            </a:extLst>
          </p:cNvPr>
          <p:cNvSpPr/>
          <p:nvPr/>
        </p:nvSpPr>
        <p:spPr>
          <a:xfrm>
            <a:off x="5742592" y="4173937"/>
            <a:ext cx="940734" cy="52524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/>
              <a:t>Panoráma Hradčan</a:t>
            </a:r>
          </a:p>
        </p:txBody>
      </p:sp>
      <mc:AlternateContent xmlns:mc="http://schemas.openxmlformats.org/markup-compatibility/2006" xmlns:p14="http://schemas.microsoft.com/office/powerpoint/2010/main">
        <mc:Choice Requires="p14">
          <p:contentPart p14:bwMode="auto" r:id="rId3">
            <p14:nvContentPartPr>
              <p14:cNvPr id="7" name="Rukopis 6">
                <a:extLst>
                  <a:ext uri="{FF2B5EF4-FFF2-40B4-BE49-F238E27FC236}">
                    <a16:creationId xmlns:a16="http://schemas.microsoft.com/office/drawing/2014/main" id="{4E2FFF53-CC9E-4CEF-86FE-3FD24DCCF1E6}"/>
                  </a:ext>
                </a:extLst>
              </p14:cNvPr>
              <p14:cNvContentPartPr/>
              <p14:nvPr/>
            </p14:nvContentPartPr>
            <p14:xfrm>
              <a:off x="1482502" y="1165365"/>
              <a:ext cx="1418400" cy="1300320"/>
            </p14:xfrm>
          </p:contentPart>
        </mc:Choice>
        <mc:Fallback xmlns="">
          <p:pic>
            <p:nvPicPr>
              <p:cNvPr id="7" name="Rukopis 6">
                <a:extLst>
                  <a:ext uri="{FF2B5EF4-FFF2-40B4-BE49-F238E27FC236}">
                    <a16:creationId xmlns:a16="http://schemas.microsoft.com/office/drawing/2014/main" id="{4E2FFF53-CC9E-4CEF-86FE-3FD24DCCF1E6}"/>
                  </a:ext>
                </a:extLst>
              </p:cNvPr>
              <p:cNvPicPr/>
              <p:nvPr/>
            </p:nvPicPr>
            <p:blipFill>
              <a:blip r:embed="rId4"/>
              <a:stretch>
                <a:fillRect/>
              </a:stretch>
            </p:blipFill>
            <p:spPr>
              <a:xfrm>
                <a:off x="1446502" y="1129365"/>
                <a:ext cx="1490040" cy="1371960"/>
              </a:xfrm>
              <a:prstGeom prst="rect">
                <a:avLst/>
              </a:prstGeom>
            </p:spPr>
          </p:pic>
        </mc:Fallback>
      </mc:AlternateContent>
      <p:sp>
        <p:nvSpPr>
          <p:cNvPr id="9" name="TextovéPole 8">
            <a:extLst>
              <a:ext uri="{FF2B5EF4-FFF2-40B4-BE49-F238E27FC236}">
                <a16:creationId xmlns:a16="http://schemas.microsoft.com/office/drawing/2014/main" id="{BFF4D32F-7FE9-4CEF-A79F-B970D0198DAE}"/>
              </a:ext>
            </a:extLst>
          </p:cNvPr>
          <p:cNvSpPr txBox="1"/>
          <p:nvPr/>
        </p:nvSpPr>
        <p:spPr>
          <a:xfrm>
            <a:off x="7157884" y="309565"/>
            <a:ext cx="2793201" cy="584775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cs-CZ" sz="3200" dirty="0"/>
              <a:t>Karlovarský kraj</a:t>
            </a:r>
          </a:p>
        </p:txBody>
      </p:sp>
      <p:sp>
        <p:nvSpPr>
          <p:cNvPr id="16" name="TextovéPole 15">
            <a:extLst>
              <a:ext uri="{FF2B5EF4-FFF2-40B4-BE49-F238E27FC236}">
                <a16:creationId xmlns:a16="http://schemas.microsoft.com/office/drawing/2014/main" id="{647132D8-2716-4507-8B6A-AA68F5A1C3B0}"/>
              </a:ext>
            </a:extLst>
          </p:cNvPr>
          <p:cNvSpPr txBox="1"/>
          <p:nvPr/>
        </p:nvSpPr>
        <p:spPr>
          <a:xfrm>
            <a:off x="8970003" y="1199668"/>
            <a:ext cx="3137654" cy="584775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cs-CZ" sz="3200" dirty="0"/>
              <a:t>Jihomoravský kraj</a:t>
            </a:r>
          </a:p>
        </p:txBody>
      </p:sp>
      <p:sp>
        <p:nvSpPr>
          <p:cNvPr id="17" name="TextovéPole 16">
            <a:extLst>
              <a:ext uri="{FF2B5EF4-FFF2-40B4-BE49-F238E27FC236}">
                <a16:creationId xmlns:a16="http://schemas.microsoft.com/office/drawing/2014/main" id="{D38BB843-AF6C-4D65-A536-DC55CF0CDA27}"/>
              </a:ext>
            </a:extLst>
          </p:cNvPr>
          <p:cNvSpPr txBox="1"/>
          <p:nvPr/>
        </p:nvSpPr>
        <p:spPr>
          <a:xfrm>
            <a:off x="7157884" y="1954121"/>
            <a:ext cx="2379241" cy="584775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cs-CZ" sz="3200" dirty="0"/>
              <a:t>Kraj Vysočina</a:t>
            </a:r>
          </a:p>
        </p:txBody>
      </p:sp>
      <p:sp>
        <p:nvSpPr>
          <p:cNvPr id="18" name="TextovéPole 17">
            <a:extLst>
              <a:ext uri="{FF2B5EF4-FFF2-40B4-BE49-F238E27FC236}">
                <a16:creationId xmlns:a16="http://schemas.microsoft.com/office/drawing/2014/main" id="{70A5F8F2-2874-4A2C-A4A7-7DC9E08159F8}"/>
              </a:ext>
            </a:extLst>
          </p:cNvPr>
          <p:cNvSpPr txBox="1"/>
          <p:nvPr/>
        </p:nvSpPr>
        <p:spPr>
          <a:xfrm>
            <a:off x="9537125" y="2708574"/>
            <a:ext cx="2466381" cy="584775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cs-CZ" sz="3200" dirty="0"/>
              <a:t>Liberecký kraj</a:t>
            </a:r>
          </a:p>
        </p:txBody>
      </p:sp>
      <p:sp>
        <p:nvSpPr>
          <p:cNvPr id="19" name="TextovéPole 18">
            <a:extLst>
              <a:ext uri="{FF2B5EF4-FFF2-40B4-BE49-F238E27FC236}">
                <a16:creationId xmlns:a16="http://schemas.microsoft.com/office/drawing/2014/main" id="{9FF293E8-CD51-4A07-9C8B-FA7139DF1A4B}"/>
              </a:ext>
            </a:extLst>
          </p:cNvPr>
          <p:cNvSpPr txBox="1"/>
          <p:nvPr/>
        </p:nvSpPr>
        <p:spPr>
          <a:xfrm>
            <a:off x="7070744" y="3429000"/>
            <a:ext cx="2460545" cy="584775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cs-CZ" sz="3200" dirty="0"/>
              <a:t>Jihočeský kraj</a:t>
            </a:r>
          </a:p>
        </p:txBody>
      </p:sp>
      <p:sp>
        <p:nvSpPr>
          <p:cNvPr id="25" name="TextovéPole 24">
            <a:extLst>
              <a:ext uri="{FF2B5EF4-FFF2-40B4-BE49-F238E27FC236}">
                <a16:creationId xmlns:a16="http://schemas.microsoft.com/office/drawing/2014/main" id="{64F2D28B-4A3C-492F-9C5E-FFC398C11F5C}"/>
              </a:ext>
            </a:extLst>
          </p:cNvPr>
          <p:cNvSpPr txBox="1"/>
          <p:nvPr/>
        </p:nvSpPr>
        <p:spPr>
          <a:xfrm>
            <a:off x="8273356" y="4173937"/>
            <a:ext cx="3651641" cy="584775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cs-CZ" sz="3200" dirty="0"/>
              <a:t>Královohradecký kraj</a:t>
            </a:r>
          </a:p>
        </p:txBody>
      </p:sp>
      <p:sp>
        <p:nvSpPr>
          <p:cNvPr id="26" name="TextovéPole 25">
            <a:extLst>
              <a:ext uri="{FF2B5EF4-FFF2-40B4-BE49-F238E27FC236}">
                <a16:creationId xmlns:a16="http://schemas.microsoft.com/office/drawing/2014/main" id="{383C1847-9278-4BC8-BAA2-25D43DAEDCE3}"/>
              </a:ext>
            </a:extLst>
          </p:cNvPr>
          <p:cNvSpPr txBox="1"/>
          <p:nvPr/>
        </p:nvSpPr>
        <p:spPr>
          <a:xfrm>
            <a:off x="7117231" y="4894363"/>
            <a:ext cx="2782749" cy="584775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cs-CZ" sz="3200" dirty="0"/>
              <a:t>Olomoucký kraj</a:t>
            </a:r>
          </a:p>
        </p:txBody>
      </p:sp>
      <p:sp>
        <p:nvSpPr>
          <p:cNvPr id="27" name="TextovéPole 26">
            <a:extLst>
              <a:ext uri="{FF2B5EF4-FFF2-40B4-BE49-F238E27FC236}">
                <a16:creationId xmlns:a16="http://schemas.microsoft.com/office/drawing/2014/main" id="{3B580252-7BD5-4466-95B0-63A48319EB91}"/>
              </a:ext>
            </a:extLst>
          </p:cNvPr>
          <p:cNvSpPr txBox="1"/>
          <p:nvPr/>
        </p:nvSpPr>
        <p:spPr>
          <a:xfrm>
            <a:off x="8707801" y="5658332"/>
            <a:ext cx="2718565" cy="584775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cs-CZ" sz="3200" dirty="0"/>
              <a:t>Pardubický kraj</a:t>
            </a:r>
          </a:p>
        </p:txBody>
      </p:sp>
      <p:sp>
        <p:nvSpPr>
          <p:cNvPr id="28" name="TextovéPole 27">
            <a:extLst>
              <a:ext uri="{FF2B5EF4-FFF2-40B4-BE49-F238E27FC236}">
                <a16:creationId xmlns:a16="http://schemas.microsoft.com/office/drawing/2014/main" id="{7379D262-087D-4D82-BAF5-268596567551}"/>
              </a:ext>
            </a:extLst>
          </p:cNvPr>
          <p:cNvSpPr txBox="1"/>
          <p:nvPr/>
        </p:nvSpPr>
        <p:spPr>
          <a:xfrm>
            <a:off x="4829938" y="6152563"/>
            <a:ext cx="3786999" cy="584775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cs-CZ" sz="3200" dirty="0"/>
              <a:t>Moravskoslezský kraj</a:t>
            </a:r>
          </a:p>
        </p:txBody>
      </p:sp>
      <p:sp>
        <p:nvSpPr>
          <p:cNvPr id="29" name="TextovéPole 28">
            <a:extLst>
              <a:ext uri="{FF2B5EF4-FFF2-40B4-BE49-F238E27FC236}">
                <a16:creationId xmlns:a16="http://schemas.microsoft.com/office/drawing/2014/main" id="{2BC3758C-DEB7-4FE0-B63F-6931447A7071}"/>
              </a:ext>
            </a:extLst>
          </p:cNvPr>
          <p:cNvSpPr txBox="1"/>
          <p:nvPr/>
        </p:nvSpPr>
        <p:spPr>
          <a:xfrm>
            <a:off x="4427164" y="4690626"/>
            <a:ext cx="2022926" cy="584775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cs-CZ" sz="3200" dirty="0"/>
              <a:t>Zlínský kraj</a:t>
            </a:r>
          </a:p>
        </p:txBody>
      </p:sp>
      <p:sp>
        <p:nvSpPr>
          <p:cNvPr id="30" name="TextovéPole 29">
            <a:extLst>
              <a:ext uri="{FF2B5EF4-FFF2-40B4-BE49-F238E27FC236}">
                <a16:creationId xmlns:a16="http://schemas.microsoft.com/office/drawing/2014/main" id="{01CE85B3-CD14-4D52-81AD-C4043705A834}"/>
              </a:ext>
            </a:extLst>
          </p:cNvPr>
          <p:cNvSpPr txBox="1"/>
          <p:nvPr/>
        </p:nvSpPr>
        <p:spPr>
          <a:xfrm>
            <a:off x="4819701" y="5454595"/>
            <a:ext cx="2193421" cy="584775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cs-CZ" sz="3200" dirty="0"/>
              <a:t>Ústecký kraj</a:t>
            </a:r>
          </a:p>
        </p:txBody>
      </p:sp>
      <p:sp>
        <p:nvSpPr>
          <p:cNvPr id="31" name="TextovéPole 30">
            <a:extLst>
              <a:ext uri="{FF2B5EF4-FFF2-40B4-BE49-F238E27FC236}">
                <a16:creationId xmlns:a16="http://schemas.microsoft.com/office/drawing/2014/main" id="{C526CB93-9B2B-47C6-8CB7-CC2EE860D0BA}"/>
              </a:ext>
            </a:extLst>
          </p:cNvPr>
          <p:cNvSpPr txBox="1"/>
          <p:nvPr/>
        </p:nvSpPr>
        <p:spPr>
          <a:xfrm>
            <a:off x="31303" y="4750849"/>
            <a:ext cx="2902398" cy="584775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cs-CZ" sz="3200" dirty="0"/>
              <a:t>Středočeský kraj</a:t>
            </a:r>
          </a:p>
        </p:txBody>
      </p:sp>
      <p:sp>
        <p:nvSpPr>
          <p:cNvPr id="32" name="TextovéPole 31">
            <a:extLst>
              <a:ext uri="{FF2B5EF4-FFF2-40B4-BE49-F238E27FC236}">
                <a16:creationId xmlns:a16="http://schemas.microsoft.com/office/drawing/2014/main" id="{A0FCAE57-1F26-49BD-B728-7FD175DADAF3}"/>
              </a:ext>
            </a:extLst>
          </p:cNvPr>
          <p:cNvSpPr txBox="1"/>
          <p:nvPr/>
        </p:nvSpPr>
        <p:spPr>
          <a:xfrm>
            <a:off x="330584" y="5567788"/>
            <a:ext cx="2303836" cy="584775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cs-CZ" sz="3200" dirty="0"/>
              <a:t>Plzeňský kraj</a:t>
            </a:r>
          </a:p>
        </p:txBody>
      </p:sp>
      <p:sp>
        <p:nvSpPr>
          <p:cNvPr id="33" name="TextovéPole 32">
            <a:extLst>
              <a:ext uri="{FF2B5EF4-FFF2-40B4-BE49-F238E27FC236}">
                <a16:creationId xmlns:a16="http://schemas.microsoft.com/office/drawing/2014/main" id="{B943C375-B8A6-4613-A0D0-0A70261FE2A6}"/>
              </a:ext>
            </a:extLst>
          </p:cNvPr>
          <p:cNvSpPr txBox="1"/>
          <p:nvPr/>
        </p:nvSpPr>
        <p:spPr>
          <a:xfrm>
            <a:off x="3161542" y="5830819"/>
            <a:ext cx="1141274" cy="584775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cs-CZ" sz="3200" dirty="0"/>
              <a:t>Praha</a:t>
            </a:r>
          </a:p>
        </p:txBody>
      </p:sp>
    </p:spTree>
    <p:extLst>
      <p:ext uri="{BB962C8B-B14F-4D97-AF65-F5344CB8AC3E}">
        <p14:creationId xmlns:p14="http://schemas.microsoft.com/office/powerpoint/2010/main" val="40310164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" tmFilter="0, 0; .2, .5; .8, .5; 1, 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3" dur="250" autoRev="1" fill="hold"/>
                                        <p:tgtEl>
                                          <p:spTgt spid="1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" tmFilter="0, 0; .2, .5; .8, .5; 1, 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9" dur="250" autoRev="1" fill="hold"/>
                                        <p:tgtEl>
                                          <p:spTgt spid="1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500" tmFilter="0, 0; .2, .5; .8, .5; 1, 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5" dur="250" autoRev="1" fill="hold"/>
                                        <p:tgtEl>
                                          <p:spTgt spid="1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500" tmFilter="0, 0; .2, .5; .8, .5; 1, 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1" dur="250" autoRev="1" fill="hold"/>
                                        <p:tgtEl>
                                          <p:spTgt spid="1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2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6" dur="500" tmFilter="0, 0; .2, .5; .8, .5; 1, 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7" dur="250" autoRev="1" fill="hold"/>
                                        <p:tgtEl>
                                          <p:spTgt spid="2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5"/>
                  </p:tgtEl>
                </p:cond>
              </p:nextCondLst>
            </p:seq>
            <p:seq concurrent="1" nextAc="seek">
              <p:cTn id="38" restart="whenNotActive" fill="hold" evtFilter="cancelBubble" nodeType="interactiveSeq">
                <p:stCondLst>
                  <p:cond evt="onClick" delay="0">
                    <p:tgtEl>
                      <p:spTgt spid="2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9" fill="hold">
                      <p:stCondLst>
                        <p:cond delay="0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2" dur="500" tmFilter="0, 0; .2, .5; .8, .5; 1, 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3" dur="250" autoRev="1" fill="hold"/>
                                        <p:tgtEl>
                                          <p:spTgt spid="2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6"/>
                  </p:tgtEl>
                </p:cond>
              </p:nextCondLst>
            </p:seq>
            <p:seq concurrent="1" nextAc="seek">
              <p:cTn id="44" restart="whenNotActive" fill="hold" evtFilter="cancelBubble" nodeType="interactiveSeq">
                <p:stCondLst>
                  <p:cond evt="onClick" delay="0">
                    <p:tgtEl>
                      <p:spTgt spid="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5" fill="hold">
                      <p:stCondLst>
                        <p:cond delay="0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8" dur="500" tmFilter="0, 0; .2, .5; .8, .5; 1, 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9" dur="250" autoRev="1" fill="hold"/>
                                        <p:tgtEl>
                                          <p:spTgt spid="2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"/>
                  </p:tgtEl>
                </p:cond>
              </p:nextCondLst>
            </p:seq>
            <p:seq concurrent="1" nextAc="seek">
              <p:cTn id="50" restart="whenNotActive" fill="hold" evtFilter="cancelBubble" nodeType="interactiveSeq">
                <p:stCondLst>
                  <p:cond evt="onClick" delay="0">
                    <p:tgtEl>
                      <p:spTgt spid="2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1" fill="hold">
                      <p:stCondLst>
                        <p:cond delay="0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4" dur="500" tmFilter="0, 0; .2, .5; .8, .5; 1, 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5" dur="250" autoRev="1" fill="hold"/>
                                        <p:tgtEl>
                                          <p:spTgt spid="2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8"/>
                  </p:tgtEl>
                </p:cond>
              </p:nextCondLst>
            </p:seq>
            <p:seq concurrent="1" nextAc="seek">
              <p:cTn id="56" restart="whenNotActive" fill="hold" evtFilter="cancelBubble" nodeType="interactiveSeq">
                <p:stCondLst>
                  <p:cond evt="onClick" delay="0">
                    <p:tgtEl>
                      <p:spTgt spid="2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7" fill="hold">
                      <p:stCondLst>
                        <p:cond delay="0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0" dur="500" tmFilter="0, 0; .2, .5; .8, .5; 1, 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1" dur="250" autoRev="1" fill="hold"/>
                                        <p:tgtEl>
                                          <p:spTgt spid="2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9"/>
                  </p:tgtEl>
                </p:cond>
              </p:nextCondLst>
            </p:seq>
            <p:seq concurrent="1" nextAc="seek">
              <p:cTn id="62" restart="whenNotActive" fill="hold" evtFilter="cancelBubble" nodeType="interactiveSeq">
                <p:stCondLst>
                  <p:cond evt="onClick" delay="0">
                    <p:tgtEl>
                      <p:spTgt spid="3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3" fill="hold">
                      <p:stCondLst>
                        <p:cond delay="0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6" dur="500" tmFilter="0, 0; .2, .5; .8, .5; 1, 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7" dur="250" autoRev="1" fill="hold"/>
                                        <p:tgtEl>
                                          <p:spTgt spid="3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3"/>
                  </p:tgtEl>
                </p:cond>
              </p:nextCondLst>
            </p:seq>
            <p:seq concurrent="1" nextAc="seek">
              <p:cTn id="68" restart="whenNotActive" fill="hold" evtFilter="cancelBubble" nodeType="interactiveSeq">
                <p:stCondLst>
                  <p:cond evt="onClick" delay="0">
                    <p:tgtEl>
                      <p:spTgt spid="3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9" fill="hold">
                      <p:stCondLst>
                        <p:cond delay="0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2" dur="500" tmFilter="0, 0; .2, .5; .8, .5; 1, 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3" dur="250" autoRev="1" fill="hold"/>
                                        <p:tgtEl>
                                          <p:spTgt spid="3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2"/>
                  </p:tgtEl>
                </p:cond>
              </p:nextCondLst>
            </p:seq>
            <p:seq concurrent="1" nextAc="seek">
              <p:cTn id="74" restart="whenNotActive" fill="hold" evtFilter="cancelBubble" nodeType="interactiveSeq">
                <p:stCondLst>
                  <p:cond evt="onClick" delay="0">
                    <p:tgtEl>
                      <p:spTgt spid="3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5" fill="hold">
                      <p:stCondLst>
                        <p:cond delay="0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8" dur="500" tmFilter="0, 0; .2, .5; .8, .5; 1, 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9" dur="250" autoRev="1" fill="hold"/>
                                        <p:tgtEl>
                                          <p:spTgt spid="3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"/>
                  </p:tgtEl>
                </p:cond>
              </p:nextCondLst>
            </p:seq>
            <p:seq concurrent="1" nextAc="seek">
              <p:cTn id="80" restart="whenNotActive" fill="hold" evtFilter="cancelBubble" nodeType="interactiveSeq">
                <p:stCondLst>
                  <p:cond evt="onClick" delay="0">
                    <p:tgtEl>
                      <p:spTgt spid="3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1" fill="hold">
                      <p:stCondLst>
                        <p:cond delay="0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84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92D050"/>
                                      </p:to>
                                    </p:animClr>
                                    <p:set>
                                      <p:cBhvr>
                                        <p:cTn id="85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6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0"/>
                  </p:tgtEl>
                </p:cond>
              </p:nextCondLst>
            </p:seq>
          </p:childTnLst>
        </p:cTn>
      </p:par>
    </p:tnLst>
    <p:bldLst>
      <p:bldP spid="9" grpId="0" animBg="1"/>
      <p:bldP spid="16" grpId="0" animBg="1"/>
      <p:bldP spid="17" grpId="0" animBg="1"/>
      <p:bldP spid="18" grpId="0" animBg="1"/>
      <p:bldP spid="19" grpId="0" animBg="1"/>
      <p:bldP spid="25" grpId="0" animBg="1"/>
      <p:bldP spid="26" grpId="0" animBg="1"/>
      <p:bldP spid="27" grpId="0" animBg="1"/>
      <p:bldP spid="28" grpId="0" animBg="1"/>
      <p:bldP spid="29" grpId="0" animBg="1"/>
      <p:bldP spid="31" grpId="0" animBg="1"/>
      <p:bldP spid="32" grpId="0" animBg="1"/>
      <p:bldP spid="33" grpId="0" animBg="1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 descr="Obsah obrázku text, mapa&#10;&#10;Popis vygenerován s velmi vysokou mírou spolehlivosti">
            <a:extLst>
              <a:ext uri="{FF2B5EF4-FFF2-40B4-BE49-F238E27FC236}">
                <a16:creationId xmlns:a16="http://schemas.microsoft.com/office/drawing/2014/main" id="{5EB15EBA-1F73-4D36-A02C-2CE66AD53D2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6430" y="1070151"/>
            <a:ext cx="6203463" cy="3629026"/>
          </a:xfrm>
          <a:prstGeom prst="rect">
            <a:avLst/>
          </a:prstGeom>
        </p:spPr>
      </p:pic>
      <p:sp>
        <p:nvSpPr>
          <p:cNvPr id="20" name="TextovéPole 19">
            <a:extLst>
              <a:ext uri="{FF2B5EF4-FFF2-40B4-BE49-F238E27FC236}">
                <a16:creationId xmlns:a16="http://schemas.microsoft.com/office/drawing/2014/main" id="{9BB34B0E-B919-4830-A679-73BF5453C8CF}"/>
              </a:ext>
            </a:extLst>
          </p:cNvPr>
          <p:cNvSpPr txBox="1"/>
          <p:nvPr/>
        </p:nvSpPr>
        <p:spPr>
          <a:xfrm>
            <a:off x="457594" y="386775"/>
            <a:ext cx="2553904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>
                <a:latin typeface="Algerian" panose="04020705040A02060702" pitchFamily="82" charset="0"/>
              </a:rPr>
              <a:t>KRAJE  v ČR</a:t>
            </a:r>
          </a:p>
        </p:txBody>
      </p:sp>
      <p:sp>
        <p:nvSpPr>
          <p:cNvPr id="2" name="Obdélník 1">
            <a:extLst>
              <a:ext uri="{FF2B5EF4-FFF2-40B4-BE49-F238E27FC236}">
                <a16:creationId xmlns:a16="http://schemas.microsoft.com/office/drawing/2014/main" id="{44E08915-F3C8-49E4-885F-2B3EADDF49E1}"/>
              </a:ext>
            </a:extLst>
          </p:cNvPr>
          <p:cNvSpPr/>
          <p:nvPr/>
        </p:nvSpPr>
        <p:spPr>
          <a:xfrm>
            <a:off x="5742592" y="4173937"/>
            <a:ext cx="940734" cy="52524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/>
              <a:t>Panoráma Hradčan</a:t>
            </a:r>
          </a:p>
        </p:txBody>
      </p:sp>
      <p:sp>
        <p:nvSpPr>
          <p:cNvPr id="9" name="TextovéPole 8">
            <a:extLst>
              <a:ext uri="{FF2B5EF4-FFF2-40B4-BE49-F238E27FC236}">
                <a16:creationId xmlns:a16="http://schemas.microsoft.com/office/drawing/2014/main" id="{BFF4D32F-7FE9-4CEF-A79F-B970D0198DAE}"/>
              </a:ext>
            </a:extLst>
          </p:cNvPr>
          <p:cNvSpPr txBox="1"/>
          <p:nvPr/>
        </p:nvSpPr>
        <p:spPr>
          <a:xfrm>
            <a:off x="7157884" y="309565"/>
            <a:ext cx="2793201" cy="584775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cs-CZ" sz="3200" dirty="0"/>
              <a:t>Karlovarský kraj</a:t>
            </a:r>
          </a:p>
        </p:txBody>
      </p:sp>
      <p:sp>
        <p:nvSpPr>
          <p:cNvPr id="16" name="TextovéPole 15">
            <a:extLst>
              <a:ext uri="{FF2B5EF4-FFF2-40B4-BE49-F238E27FC236}">
                <a16:creationId xmlns:a16="http://schemas.microsoft.com/office/drawing/2014/main" id="{647132D8-2716-4507-8B6A-AA68F5A1C3B0}"/>
              </a:ext>
            </a:extLst>
          </p:cNvPr>
          <p:cNvSpPr txBox="1"/>
          <p:nvPr/>
        </p:nvSpPr>
        <p:spPr>
          <a:xfrm>
            <a:off x="8970003" y="1199668"/>
            <a:ext cx="3137654" cy="584775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cs-CZ" sz="3200" dirty="0"/>
              <a:t>Jihomoravský kraj</a:t>
            </a:r>
          </a:p>
        </p:txBody>
      </p:sp>
      <p:sp>
        <p:nvSpPr>
          <p:cNvPr id="17" name="TextovéPole 16">
            <a:extLst>
              <a:ext uri="{FF2B5EF4-FFF2-40B4-BE49-F238E27FC236}">
                <a16:creationId xmlns:a16="http://schemas.microsoft.com/office/drawing/2014/main" id="{D38BB843-AF6C-4D65-A536-DC55CF0CDA27}"/>
              </a:ext>
            </a:extLst>
          </p:cNvPr>
          <p:cNvSpPr txBox="1"/>
          <p:nvPr/>
        </p:nvSpPr>
        <p:spPr>
          <a:xfrm>
            <a:off x="7157884" y="1954121"/>
            <a:ext cx="2379241" cy="584775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cs-CZ" sz="3200" dirty="0"/>
              <a:t>Kraj Vysočina</a:t>
            </a:r>
          </a:p>
        </p:txBody>
      </p:sp>
      <p:sp>
        <p:nvSpPr>
          <p:cNvPr id="18" name="TextovéPole 17">
            <a:extLst>
              <a:ext uri="{FF2B5EF4-FFF2-40B4-BE49-F238E27FC236}">
                <a16:creationId xmlns:a16="http://schemas.microsoft.com/office/drawing/2014/main" id="{70A5F8F2-2874-4A2C-A4A7-7DC9E08159F8}"/>
              </a:ext>
            </a:extLst>
          </p:cNvPr>
          <p:cNvSpPr txBox="1"/>
          <p:nvPr/>
        </p:nvSpPr>
        <p:spPr>
          <a:xfrm>
            <a:off x="9537125" y="2708574"/>
            <a:ext cx="2466381" cy="584775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cs-CZ" sz="3200" dirty="0"/>
              <a:t>Liberecký kraj</a:t>
            </a:r>
          </a:p>
        </p:txBody>
      </p:sp>
      <p:sp>
        <p:nvSpPr>
          <p:cNvPr id="19" name="TextovéPole 18">
            <a:extLst>
              <a:ext uri="{FF2B5EF4-FFF2-40B4-BE49-F238E27FC236}">
                <a16:creationId xmlns:a16="http://schemas.microsoft.com/office/drawing/2014/main" id="{9FF293E8-CD51-4A07-9C8B-FA7139DF1A4B}"/>
              </a:ext>
            </a:extLst>
          </p:cNvPr>
          <p:cNvSpPr txBox="1"/>
          <p:nvPr/>
        </p:nvSpPr>
        <p:spPr>
          <a:xfrm>
            <a:off x="7070744" y="3429000"/>
            <a:ext cx="2460545" cy="584775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cs-CZ" sz="3200" dirty="0"/>
              <a:t>Jihočeský kraj</a:t>
            </a:r>
          </a:p>
        </p:txBody>
      </p:sp>
      <p:sp>
        <p:nvSpPr>
          <p:cNvPr id="25" name="TextovéPole 24">
            <a:extLst>
              <a:ext uri="{FF2B5EF4-FFF2-40B4-BE49-F238E27FC236}">
                <a16:creationId xmlns:a16="http://schemas.microsoft.com/office/drawing/2014/main" id="{64F2D28B-4A3C-492F-9C5E-FFC398C11F5C}"/>
              </a:ext>
            </a:extLst>
          </p:cNvPr>
          <p:cNvSpPr txBox="1"/>
          <p:nvPr/>
        </p:nvSpPr>
        <p:spPr>
          <a:xfrm>
            <a:off x="8273356" y="4173937"/>
            <a:ext cx="3651641" cy="584775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cs-CZ" sz="3200" dirty="0"/>
              <a:t>Královohradecký kraj</a:t>
            </a:r>
          </a:p>
        </p:txBody>
      </p:sp>
      <p:sp>
        <p:nvSpPr>
          <p:cNvPr id="26" name="TextovéPole 25">
            <a:extLst>
              <a:ext uri="{FF2B5EF4-FFF2-40B4-BE49-F238E27FC236}">
                <a16:creationId xmlns:a16="http://schemas.microsoft.com/office/drawing/2014/main" id="{383C1847-9278-4BC8-BAA2-25D43DAEDCE3}"/>
              </a:ext>
            </a:extLst>
          </p:cNvPr>
          <p:cNvSpPr txBox="1"/>
          <p:nvPr/>
        </p:nvSpPr>
        <p:spPr>
          <a:xfrm>
            <a:off x="7117231" y="4894363"/>
            <a:ext cx="2782749" cy="584775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cs-CZ" sz="3200" dirty="0"/>
              <a:t>Olomoucký kraj</a:t>
            </a:r>
          </a:p>
        </p:txBody>
      </p:sp>
      <p:sp>
        <p:nvSpPr>
          <p:cNvPr id="27" name="TextovéPole 26">
            <a:extLst>
              <a:ext uri="{FF2B5EF4-FFF2-40B4-BE49-F238E27FC236}">
                <a16:creationId xmlns:a16="http://schemas.microsoft.com/office/drawing/2014/main" id="{3B580252-7BD5-4466-95B0-63A48319EB91}"/>
              </a:ext>
            </a:extLst>
          </p:cNvPr>
          <p:cNvSpPr txBox="1"/>
          <p:nvPr/>
        </p:nvSpPr>
        <p:spPr>
          <a:xfrm>
            <a:off x="8707801" y="5658332"/>
            <a:ext cx="2718565" cy="584775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cs-CZ" sz="3200" dirty="0"/>
              <a:t>Pardubický kraj</a:t>
            </a:r>
          </a:p>
        </p:txBody>
      </p:sp>
      <p:sp>
        <p:nvSpPr>
          <p:cNvPr id="28" name="TextovéPole 27">
            <a:extLst>
              <a:ext uri="{FF2B5EF4-FFF2-40B4-BE49-F238E27FC236}">
                <a16:creationId xmlns:a16="http://schemas.microsoft.com/office/drawing/2014/main" id="{7379D262-087D-4D82-BAF5-268596567551}"/>
              </a:ext>
            </a:extLst>
          </p:cNvPr>
          <p:cNvSpPr txBox="1"/>
          <p:nvPr/>
        </p:nvSpPr>
        <p:spPr>
          <a:xfrm>
            <a:off x="4829938" y="6152563"/>
            <a:ext cx="3786999" cy="584775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cs-CZ" sz="3200" dirty="0"/>
              <a:t>Moravskoslezský kraj</a:t>
            </a:r>
          </a:p>
        </p:txBody>
      </p:sp>
      <p:sp>
        <p:nvSpPr>
          <p:cNvPr id="29" name="TextovéPole 28">
            <a:extLst>
              <a:ext uri="{FF2B5EF4-FFF2-40B4-BE49-F238E27FC236}">
                <a16:creationId xmlns:a16="http://schemas.microsoft.com/office/drawing/2014/main" id="{2BC3758C-DEB7-4FE0-B63F-6931447A7071}"/>
              </a:ext>
            </a:extLst>
          </p:cNvPr>
          <p:cNvSpPr txBox="1"/>
          <p:nvPr/>
        </p:nvSpPr>
        <p:spPr>
          <a:xfrm>
            <a:off x="4427164" y="4690626"/>
            <a:ext cx="2022926" cy="584775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cs-CZ" sz="3200" dirty="0"/>
              <a:t>Zlínský kraj</a:t>
            </a:r>
          </a:p>
        </p:txBody>
      </p:sp>
      <p:sp>
        <p:nvSpPr>
          <p:cNvPr id="30" name="TextovéPole 29">
            <a:extLst>
              <a:ext uri="{FF2B5EF4-FFF2-40B4-BE49-F238E27FC236}">
                <a16:creationId xmlns:a16="http://schemas.microsoft.com/office/drawing/2014/main" id="{01CE85B3-CD14-4D52-81AD-C4043705A834}"/>
              </a:ext>
            </a:extLst>
          </p:cNvPr>
          <p:cNvSpPr txBox="1"/>
          <p:nvPr/>
        </p:nvSpPr>
        <p:spPr>
          <a:xfrm>
            <a:off x="4819701" y="5454595"/>
            <a:ext cx="2193421" cy="584775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cs-CZ" sz="3200" dirty="0"/>
              <a:t>Ústecký kraj</a:t>
            </a:r>
          </a:p>
        </p:txBody>
      </p:sp>
      <p:sp>
        <p:nvSpPr>
          <p:cNvPr id="31" name="TextovéPole 30">
            <a:extLst>
              <a:ext uri="{FF2B5EF4-FFF2-40B4-BE49-F238E27FC236}">
                <a16:creationId xmlns:a16="http://schemas.microsoft.com/office/drawing/2014/main" id="{C526CB93-9B2B-47C6-8CB7-CC2EE860D0BA}"/>
              </a:ext>
            </a:extLst>
          </p:cNvPr>
          <p:cNvSpPr txBox="1"/>
          <p:nvPr/>
        </p:nvSpPr>
        <p:spPr>
          <a:xfrm>
            <a:off x="31303" y="4750849"/>
            <a:ext cx="2902398" cy="584775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cs-CZ" sz="3200" dirty="0"/>
              <a:t>Středočeský kraj</a:t>
            </a:r>
          </a:p>
        </p:txBody>
      </p:sp>
      <p:sp>
        <p:nvSpPr>
          <p:cNvPr id="32" name="TextovéPole 31">
            <a:extLst>
              <a:ext uri="{FF2B5EF4-FFF2-40B4-BE49-F238E27FC236}">
                <a16:creationId xmlns:a16="http://schemas.microsoft.com/office/drawing/2014/main" id="{A0FCAE57-1F26-49BD-B728-7FD175DADAF3}"/>
              </a:ext>
            </a:extLst>
          </p:cNvPr>
          <p:cNvSpPr txBox="1"/>
          <p:nvPr/>
        </p:nvSpPr>
        <p:spPr>
          <a:xfrm>
            <a:off x="330584" y="5567788"/>
            <a:ext cx="2303836" cy="584775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cs-CZ" sz="3200" dirty="0"/>
              <a:t>Plzeňský kraj</a:t>
            </a:r>
          </a:p>
        </p:txBody>
      </p:sp>
      <p:sp>
        <p:nvSpPr>
          <p:cNvPr id="33" name="TextovéPole 32">
            <a:extLst>
              <a:ext uri="{FF2B5EF4-FFF2-40B4-BE49-F238E27FC236}">
                <a16:creationId xmlns:a16="http://schemas.microsoft.com/office/drawing/2014/main" id="{B943C375-B8A6-4613-A0D0-0A70261FE2A6}"/>
              </a:ext>
            </a:extLst>
          </p:cNvPr>
          <p:cNvSpPr txBox="1"/>
          <p:nvPr/>
        </p:nvSpPr>
        <p:spPr>
          <a:xfrm>
            <a:off x="3161542" y="5830819"/>
            <a:ext cx="1141274" cy="584775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cs-CZ" sz="3200" dirty="0"/>
              <a:t>Praha</a:t>
            </a:r>
          </a:p>
        </p:txBody>
      </p:sp>
      <mc:AlternateContent xmlns:mc="http://schemas.openxmlformats.org/markup-compatibility/2006" xmlns:p14="http://schemas.microsoft.com/office/powerpoint/2010/main">
        <mc:Choice Requires="p14">
          <p:contentPart p14:bwMode="auto" r:id="rId3">
            <p14:nvContentPartPr>
              <p14:cNvPr id="6" name="Rukopis 5">
                <a:extLst>
                  <a:ext uri="{FF2B5EF4-FFF2-40B4-BE49-F238E27FC236}">
                    <a16:creationId xmlns:a16="http://schemas.microsoft.com/office/drawing/2014/main" id="{A038DF95-16BE-44BF-BD9A-25E913AC5F83}"/>
                  </a:ext>
                </a:extLst>
              </p14:cNvPr>
              <p14:cNvContentPartPr/>
              <p14:nvPr/>
            </p14:nvContentPartPr>
            <p14:xfrm>
              <a:off x="5163606" y="2280676"/>
              <a:ext cx="1556280" cy="1141920"/>
            </p14:xfrm>
          </p:contentPart>
        </mc:Choice>
        <mc:Fallback xmlns="">
          <p:pic>
            <p:nvPicPr>
              <p:cNvPr id="6" name="Rukopis 5">
                <a:extLst>
                  <a:ext uri="{FF2B5EF4-FFF2-40B4-BE49-F238E27FC236}">
                    <a16:creationId xmlns:a16="http://schemas.microsoft.com/office/drawing/2014/main" id="{A038DF95-16BE-44BF-BD9A-25E913AC5F83}"/>
                  </a:ext>
                </a:extLst>
              </p:cNvPr>
              <p:cNvPicPr/>
              <p:nvPr/>
            </p:nvPicPr>
            <p:blipFill>
              <a:blip r:embed="rId4"/>
              <a:stretch>
                <a:fillRect/>
              </a:stretch>
            </p:blipFill>
            <p:spPr>
              <a:xfrm>
                <a:off x="5100606" y="2217676"/>
                <a:ext cx="1681920" cy="1267560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9894210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92D050"/>
                                      </p:to>
                                    </p:animClr>
                                    <p:set>
                                      <p:cBhvr>
                                        <p:cTn id="7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" dur="500" tmFilter="0, 0; .2, .5; .8, .5; 1, 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4" dur="250" autoRev="1" fill="hold"/>
                                        <p:tgtEl>
                                          <p:spTgt spid="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15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" fill="hold">
                      <p:stCondLst>
                        <p:cond delay="0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" dur="500" tmFilter="0, 0; .2, .5; .8, .5; 1, 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0" dur="250" autoRev="1" fill="hold"/>
                                        <p:tgtEl>
                                          <p:spTgt spid="1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21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2" fill="hold">
                      <p:stCondLst>
                        <p:cond delay="0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5" dur="500" tmFilter="0, 0; .2, .5; .8, .5; 1, 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6" dur="250" autoRev="1" fill="hold"/>
                                        <p:tgtEl>
                                          <p:spTgt spid="1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  <p:seq concurrent="1" nextAc="seek">
              <p:cTn id="27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8" fill="hold">
                      <p:stCondLst>
                        <p:cond delay="0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1" dur="500" tmFilter="0, 0; .2, .5; .8, .5; 1, 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2" dur="250" autoRev="1" fill="hold"/>
                                        <p:tgtEl>
                                          <p:spTgt spid="1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33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4" fill="hold">
                      <p:stCondLst>
                        <p:cond delay="0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7" dur="500" tmFilter="0, 0; .2, .5; .8, .5; 1, 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8" dur="250" autoRev="1" fill="hold"/>
                                        <p:tgtEl>
                                          <p:spTgt spid="1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  <p:seq concurrent="1" nextAc="seek">
              <p:cTn id="39" restart="whenNotActive" fill="hold" evtFilter="cancelBubble" nodeType="interactiveSeq">
                <p:stCondLst>
                  <p:cond evt="onClick" delay="0">
                    <p:tgtEl>
                      <p:spTgt spid="2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0" fill="hold">
                      <p:stCondLst>
                        <p:cond delay="0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3" dur="500" tmFilter="0, 0; .2, .5; .8, .5; 1, 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4" dur="250" autoRev="1" fill="hold"/>
                                        <p:tgtEl>
                                          <p:spTgt spid="2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5"/>
                  </p:tgtEl>
                </p:cond>
              </p:nextCondLst>
            </p:seq>
            <p:seq concurrent="1" nextAc="seek">
              <p:cTn id="45" restart="whenNotActive" fill="hold" evtFilter="cancelBubble" nodeType="interactiveSeq">
                <p:stCondLst>
                  <p:cond evt="onClick" delay="0">
                    <p:tgtEl>
                      <p:spTgt spid="2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6" fill="hold">
                      <p:stCondLst>
                        <p:cond delay="0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9" dur="500" tmFilter="0, 0; .2, .5; .8, .5; 1, 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0" dur="250" autoRev="1" fill="hold"/>
                                        <p:tgtEl>
                                          <p:spTgt spid="2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6"/>
                  </p:tgtEl>
                </p:cond>
              </p:nextCondLst>
            </p:seq>
            <p:seq concurrent="1" nextAc="seek">
              <p:cTn id="51" restart="whenNotActive" fill="hold" evtFilter="cancelBubble" nodeType="interactiveSeq">
                <p:stCondLst>
                  <p:cond evt="onClick" delay="0">
                    <p:tgtEl>
                      <p:spTgt spid="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2" fill="hold">
                      <p:stCondLst>
                        <p:cond delay="0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5" dur="500" tmFilter="0, 0; .2, .5; .8, .5; 1, 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6" dur="250" autoRev="1" fill="hold"/>
                                        <p:tgtEl>
                                          <p:spTgt spid="2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"/>
                  </p:tgtEl>
                </p:cond>
              </p:nextCondLst>
            </p:seq>
            <p:seq concurrent="1" nextAc="seek">
              <p:cTn id="57" restart="whenNotActive" fill="hold" evtFilter="cancelBubble" nodeType="interactiveSeq">
                <p:stCondLst>
                  <p:cond evt="onClick" delay="0">
                    <p:tgtEl>
                      <p:spTgt spid="2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8" fill="hold">
                      <p:stCondLst>
                        <p:cond delay="0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1" dur="500" tmFilter="0, 0; .2, .5; .8, .5; 1, 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2" dur="250" autoRev="1" fill="hold"/>
                                        <p:tgtEl>
                                          <p:spTgt spid="2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9"/>
                  </p:tgtEl>
                </p:cond>
              </p:nextCondLst>
            </p:seq>
            <p:seq concurrent="1" nextAc="seek">
              <p:cTn id="63" restart="whenNotActive" fill="hold" evtFilter="cancelBubble" nodeType="interactiveSeq">
                <p:stCondLst>
                  <p:cond evt="onClick" delay="0">
                    <p:tgtEl>
                      <p:spTgt spid="3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4" fill="hold">
                      <p:stCondLst>
                        <p:cond delay="0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7" dur="500" tmFilter="0, 0; .2, .5; .8, .5; 1, 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8" dur="250" autoRev="1" fill="hold"/>
                                        <p:tgtEl>
                                          <p:spTgt spid="3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3"/>
                  </p:tgtEl>
                </p:cond>
              </p:nextCondLst>
            </p:seq>
            <p:seq concurrent="1" nextAc="seek">
              <p:cTn id="69" restart="whenNotActive" fill="hold" evtFilter="cancelBubble" nodeType="interactiveSeq">
                <p:stCondLst>
                  <p:cond evt="onClick" delay="0">
                    <p:tgtEl>
                      <p:spTgt spid="3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0" fill="hold">
                      <p:stCondLst>
                        <p:cond delay="0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3" dur="500" tmFilter="0, 0; .2, .5; .8, .5; 1, 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4" dur="250" autoRev="1" fill="hold"/>
                                        <p:tgtEl>
                                          <p:spTgt spid="3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2"/>
                  </p:tgtEl>
                </p:cond>
              </p:nextCondLst>
            </p:seq>
            <p:seq concurrent="1" nextAc="seek">
              <p:cTn id="75" restart="whenNotActive" fill="hold" evtFilter="cancelBubble" nodeType="interactiveSeq">
                <p:stCondLst>
                  <p:cond evt="onClick" delay="0">
                    <p:tgtEl>
                      <p:spTgt spid="3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6" fill="hold">
                      <p:stCondLst>
                        <p:cond delay="0"/>
                      </p:stCondLst>
                      <p:childTnLst>
                        <p:par>
                          <p:cTn id="77" fill="hold">
                            <p:stCondLst>
                              <p:cond delay="0"/>
                            </p:stCondLst>
                            <p:childTnLst>
                              <p:par>
                                <p:cTn id="78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9" dur="500" tmFilter="0, 0; .2, .5; .8, .5; 1, 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0" dur="250" autoRev="1" fill="hold"/>
                                        <p:tgtEl>
                                          <p:spTgt spid="3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"/>
                  </p:tgtEl>
                </p:cond>
              </p:nextCondLst>
            </p:seq>
            <p:seq concurrent="1" nextAc="seek">
              <p:cTn id="81" restart="whenNotActive" fill="hold" evtFilter="cancelBubble" nodeType="interactiveSeq">
                <p:stCondLst>
                  <p:cond evt="onClick" delay="0">
                    <p:tgtEl>
                      <p:spTgt spid="3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2" fill="hold">
                      <p:stCondLst>
                        <p:cond delay="0"/>
                      </p:stCondLst>
                      <p:childTnLst>
                        <p:par>
                          <p:cTn id="83" fill="hold">
                            <p:stCondLst>
                              <p:cond delay="0"/>
                            </p:stCondLst>
                            <p:childTnLst>
                              <p:par>
                                <p:cTn id="84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5" dur="500" tmFilter="0, 0; .2, .5; .8, .5; 1, 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6" dur="250" autoRev="1" fill="hold"/>
                                        <p:tgtEl>
                                          <p:spTgt spid="3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0"/>
                  </p:tgtEl>
                </p:cond>
              </p:nextCondLst>
            </p:seq>
          </p:childTnLst>
        </p:cTn>
      </p:par>
    </p:tnLst>
    <p:bldLst>
      <p:bldP spid="9" grpId="0" animBg="1"/>
      <p:bldP spid="16" grpId="0" animBg="1"/>
      <p:bldP spid="17" grpId="0" animBg="1"/>
      <p:bldP spid="18" grpId="0" animBg="1"/>
      <p:bldP spid="19" grpId="0" animBg="1"/>
      <p:bldP spid="25" grpId="0" animBg="1"/>
      <p:bldP spid="26" grpId="0" animBg="1"/>
      <p:bldP spid="27" grpId="0" animBg="1"/>
      <p:bldP spid="29" grpId="0" animBg="1"/>
      <p:bldP spid="30" grpId="0" animBg="1"/>
      <p:bldP spid="31" grpId="0" animBg="1"/>
      <p:bldP spid="32" grpId="0" animBg="1"/>
      <p:bldP spid="33" grpId="0" animBg="1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 descr="Obsah obrázku text, mapa&#10;&#10;Popis vygenerován s velmi vysokou mírou spolehlivosti">
            <a:extLst>
              <a:ext uri="{FF2B5EF4-FFF2-40B4-BE49-F238E27FC236}">
                <a16:creationId xmlns:a16="http://schemas.microsoft.com/office/drawing/2014/main" id="{5EB15EBA-1F73-4D36-A02C-2CE66AD53D2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6430" y="1070151"/>
            <a:ext cx="6203463" cy="3629026"/>
          </a:xfrm>
          <a:prstGeom prst="rect">
            <a:avLst/>
          </a:prstGeom>
        </p:spPr>
      </p:pic>
      <p:sp>
        <p:nvSpPr>
          <p:cNvPr id="20" name="TextovéPole 19">
            <a:extLst>
              <a:ext uri="{FF2B5EF4-FFF2-40B4-BE49-F238E27FC236}">
                <a16:creationId xmlns:a16="http://schemas.microsoft.com/office/drawing/2014/main" id="{9BB34B0E-B919-4830-A679-73BF5453C8CF}"/>
              </a:ext>
            </a:extLst>
          </p:cNvPr>
          <p:cNvSpPr txBox="1"/>
          <p:nvPr/>
        </p:nvSpPr>
        <p:spPr>
          <a:xfrm>
            <a:off x="457594" y="386775"/>
            <a:ext cx="2553904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>
                <a:latin typeface="Algerian" panose="04020705040A02060702" pitchFamily="82" charset="0"/>
              </a:rPr>
              <a:t>KRAJE  v ČR</a:t>
            </a:r>
          </a:p>
        </p:txBody>
      </p:sp>
      <p:sp>
        <p:nvSpPr>
          <p:cNvPr id="2" name="Obdélník 1">
            <a:extLst>
              <a:ext uri="{FF2B5EF4-FFF2-40B4-BE49-F238E27FC236}">
                <a16:creationId xmlns:a16="http://schemas.microsoft.com/office/drawing/2014/main" id="{44E08915-F3C8-49E4-885F-2B3EADDF49E1}"/>
              </a:ext>
            </a:extLst>
          </p:cNvPr>
          <p:cNvSpPr/>
          <p:nvPr/>
        </p:nvSpPr>
        <p:spPr>
          <a:xfrm>
            <a:off x="5742592" y="4173937"/>
            <a:ext cx="940734" cy="52524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/>
              <a:t>Panoráma Hradčan</a:t>
            </a:r>
          </a:p>
        </p:txBody>
      </p:sp>
      <p:sp>
        <p:nvSpPr>
          <p:cNvPr id="9" name="TextovéPole 8">
            <a:extLst>
              <a:ext uri="{FF2B5EF4-FFF2-40B4-BE49-F238E27FC236}">
                <a16:creationId xmlns:a16="http://schemas.microsoft.com/office/drawing/2014/main" id="{BFF4D32F-7FE9-4CEF-A79F-B970D0198DAE}"/>
              </a:ext>
            </a:extLst>
          </p:cNvPr>
          <p:cNvSpPr txBox="1"/>
          <p:nvPr/>
        </p:nvSpPr>
        <p:spPr>
          <a:xfrm>
            <a:off x="7157884" y="309565"/>
            <a:ext cx="2793201" cy="584775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cs-CZ" sz="3200" dirty="0"/>
              <a:t>Karlovarský kraj</a:t>
            </a:r>
          </a:p>
        </p:txBody>
      </p:sp>
      <p:sp>
        <p:nvSpPr>
          <p:cNvPr id="16" name="TextovéPole 15">
            <a:extLst>
              <a:ext uri="{FF2B5EF4-FFF2-40B4-BE49-F238E27FC236}">
                <a16:creationId xmlns:a16="http://schemas.microsoft.com/office/drawing/2014/main" id="{647132D8-2716-4507-8B6A-AA68F5A1C3B0}"/>
              </a:ext>
            </a:extLst>
          </p:cNvPr>
          <p:cNvSpPr txBox="1"/>
          <p:nvPr/>
        </p:nvSpPr>
        <p:spPr>
          <a:xfrm>
            <a:off x="8970003" y="1199668"/>
            <a:ext cx="3137654" cy="584775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cs-CZ" sz="3200" dirty="0"/>
              <a:t>Jihomoravský kraj</a:t>
            </a:r>
          </a:p>
        </p:txBody>
      </p:sp>
      <p:sp>
        <p:nvSpPr>
          <p:cNvPr id="17" name="TextovéPole 16">
            <a:extLst>
              <a:ext uri="{FF2B5EF4-FFF2-40B4-BE49-F238E27FC236}">
                <a16:creationId xmlns:a16="http://schemas.microsoft.com/office/drawing/2014/main" id="{D38BB843-AF6C-4D65-A536-DC55CF0CDA27}"/>
              </a:ext>
            </a:extLst>
          </p:cNvPr>
          <p:cNvSpPr txBox="1"/>
          <p:nvPr/>
        </p:nvSpPr>
        <p:spPr>
          <a:xfrm>
            <a:off x="7157884" y="1954121"/>
            <a:ext cx="2379241" cy="584775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cs-CZ" sz="3200" dirty="0"/>
              <a:t>Kraj Vysočina</a:t>
            </a:r>
          </a:p>
        </p:txBody>
      </p:sp>
      <p:sp>
        <p:nvSpPr>
          <p:cNvPr id="18" name="TextovéPole 17">
            <a:extLst>
              <a:ext uri="{FF2B5EF4-FFF2-40B4-BE49-F238E27FC236}">
                <a16:creationId xmlns:a16="http://schemas.microsoft.com/office/drawing/2014/main" id="{70A5F8F2-2874-4A2C-A4A7-7DC9E08159F8}"/>
              </a:ext>
            </a:extLst>
          </p:cNvPr>
          <p:cNvSpPr txBox="1"/>
          <p:nvPr/>
        </p:nvSpPr>
        <p:spPr>
          <a:xfrm>
            <a:off x="9537125" y="2708574"/>
            <a:ext cx="2466381" cy="584775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cs-CZ" sz="3200" dirty="0"/>
              <a:t>Liberecký kraj</a:t>
            </a:r>
          </a:p>
        </p:txBody>
      </p:sp>
      <p:sp>
        <p:nvSpPr>
          <p:cNvPr id="19" name="TextovéPole 18">
            <a:extLst>
              <a:ext uri="{FF2B5EF4-FFF2-40B4-BE49-F238E27FC236}">
                <a16:creationId xmlns:a16="http://schemas.microsoft.com/office/drawing/2014/main" id="{9FF293E8-CD51-4A07-9C8B-FA7139DF1A4B}"/>
              </a:ext>
            </a:extLst>
          </p:cNvPr>
          <p:cNvSpPr txBox="1"/>
          <p:nvPr/>
        </p:nvSpPr>
        <p:spPr>
          <a:xfrm>
            <a:off x="7070744" y="3429000"/>
            <a:ext cx="2460545" cy="584775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cs-CZ" sz="3200" dirty="0"/>
              <a:t>Jihočeský kraj</a:t>
            </a:r>
          </a:p>
        </p:txBody>
      </p:sp>
      <p:sp>
        <p:nvSpPr>
          <p:cNvPr id="25" name="TextovéPole 24">
            <a:extLst>
              <a:ext uri="{FF2B5EF4-FFF2-40B4-BE49-F238E27FC236}">
                <a16:creationId xmlns:a16="http://schemas.microsoft.com/office/drawing/2014/main" id="{64F2D28B-4A3C-492F-9C5E-FFC398C11F5C}"/>
              </a:ext>
            </a:extLst>
          </p:cNvPr>
          <p:cNvSpPr txBox="1"/>
          <p:nvPr/>
        </p:nvSpPr>
        <p:spPr>
          <a:xfrm>
            <a:off x="8273356" y="4173937"/>
            <a:ext cx="3651641" cy="584775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cs-CZ" sz="3200" dirty="0"/>
              <a:t>Královohradecký kraj</a:t>
            </a:r>
          </a:p>
        </p:txBody>
      </p:sp>
      <p:sp>
        <p:nvSpPr>
          <p:cNvPr id="26" name="TextovéPole 25">
            <a:extLst>
              <a:ext uri="{FF2B5EF4-FFF2-40B4-BE49-F238E27FC236}">
                <a16:creationId xmlns:a16="http://schemas.microsoft.com/office/drawing/2014/main" id="{383C1847-9278-4BC8-BAA2-25D43DAEDCE3}"/>
              </a:ext>
            </a:extLst>
          </p:cNvPr>
          <p:cNvSpPr txBox="1"/>
          <p:nvPr/>
        </p:nvSpPr>
        <p:spPr>
          <a:xfrm>
            <a:off x="7117231" y="4894363"/>
            <a:ext cx="2782749" cy="584775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cs-CZ" sz="3200" dirty="0"/>
              <a:t>Olomoucký kraj</a:t>
            </a:r>
          </a:p>
        </p:txBody>
      </p:sp>
      <p:sp>
        <p:nvSpPr>
          <p:cNvPr id="27" name="TextovéPole 26">
            <a:extLst>
              <a:ext uri="{FF2B5EF4-FFF2-40B4-BE49-F238E27FC236}">
                <a16:creationId xmlns:a16="http://schemas.microsoft.com/office/drawing/2014/main" id="{3B580252-7BD5-4466-95B0-63A48319EB91}"/>
              </a:ext>
            </a:extLst>
          </p:cNvPr>
          <p:cNvSpPr txBox="1"/>
          <p:nvPr/>
        </p:nvSpPr>
        <p:spPr>
          <a:xfrm>
            <a:off x="8707801" y="5658332"/>
            <a:ext cx="2718565" cy="584775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cs-CZ" sz="3200" dirty="0"/>
              <a:t>Pardubický kraj</a:t>
            </a:r>
          </a:p>
        </p:txBody>
      </p:sp>
      <p:sp>
        <p:nvSpPr>
          <p:cNvPr id="28" name="TextovéPole 27">
            <a:extLst>
              <a:ext uri="{FF2B5EF4-FFF2-40B4-BE49-F238E27FC236}">
                <a16:creationId xmlns:a16="http://schemas.microsoft.com/office/drawing/2014/main" id="{7379D262-087D-4D82-BAF5-268596567551}"/>
              </a:ext>
            </a:extLst>
          </p:cNvPr>
          <p:cNvSpPr txBox="1"/>
          <p:nvPr/>
        </p:nvSpPr>
        <p:spPr>
          <a:xfrm>
            <a:off x="4829938" y="6152563"/>
            <a:ext cx="3786999" cy="584775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cs-CZ" sz="3200" dirty="0"/>
              <a:t>Moravskoslezský kraj</a:t>
            </a:r>
          </a:p>
        </p:txBody>
      </p:sp>
      <p:sp>
        <p:nvSpPr>
          <p:cNvPr id="29" name="TextovéPole 28">
            <a:extLst>
              <a:ext uri="{FF2B5EF4-FFF2-40B4-BE49-F238E27FC236}">
                <a16:creationId xmlns:a16="http://schemas.microsoft.com/office/drawing/2014/main" id="{2BC3758C-DEB7-4FE0-B63F-6931447A7071}"/>
              </a:ext>
            </a:extLst>
          </p:cNvPr>
          <p:cNvSpPr txBox="1"/>
          <p:nvPr/>
        </p:nvSpPr>
        <p:spPr>
          <a:xfrm>
            <a:off x="4427164" y="4690626"/>
            <a:ext cx="2022926" cy="584775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cs-CZ" sz="3200" dirty="0"/>
              <a:t>Zlínský kraj</a:t>
            </a:r>
          </a:p>
        </p:txBody>
      </p:sp>
      <p:sp>
        <p:nvSpPr>
          <p:cNvPr id="30" name="TextovéPole 29">
            <a:extLst>
              <a:ext uri="{FF2B5EF4-FFF2-40B4-BE49-F238E27FC236}">
                <a16:creationId xmlns:a16="http://schemas.microsoft.com/office/drawing/2014/main" id="{01CE85B3-CD14-4D52-81AD-C4043705A834}"/>
              </a:ext>
            </a:extLst>
          </p:cNvPr>
          <p:cNvSpPr txBox="1"/>
          <p:nvPr/>
        </p:nvSpPr>
        <p:spPr>
          <a:xfrm>
            <a:off x="4819701" y="5454595"/>
            <a:ext cx="2193421" cy="584775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cs-CZ" sz="3200" dirty="0"/>
              <a:t>Ústecký kraj</a:t>
            </a:r>
          </a:p>
        </p:txBody>
      </p:sp>
      <p:sp>
        <p:nvSpPr>
          <p:cNvPr id="31" name="TextovéPole 30">
            <a:extLst>
              <a:ext uri="{FF2B5EF4-FFF2-40B4-BE49-F238E27FC236}">
                <a16:creationId xmlns:a16="http://schemas.microsoft.com/office/drawing/2014/main" id="{C526CB93-9B2B-47C6-8CB7-CC2EE860D0BA}"/>
              </a:ext>
            </a:extLst>
          </p:cNvPr>
          <p:cNvSpPr txBox="1"/>
          <p:nvPr/>
        </p:nvSpPr>
        <p:spPr>
          <a:xfrm>
            <a:off x="31303" y="4750849"/>
            <a:ext cx="2902398" cy="584775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cs-CZ" sz="3200" dirty="0"/>
              <a:t>Středočeský kraj</a:t>
            </a:r>
          </a:p>
        </p:txBody>
      </p:sp>
      <p:sp>
        <p:nvSpPr>
          <p:cNvPr id="32" name="TextovéPole 31">
            <a:extLst>
              <a:ext uri="{FF2B5EF4-FFF2-40B4-BE49-F238E27FC236}">
                <a16:creationId xmlns:a16="http://schemas.microsoft.com/office/drawing/2014/main" id="{A0FCAE57-1F26-49BD-B728-7FD175DADAF3}"/>
              </a:ext>
            </a:extLst>
          </p:cNvPr>
          <p:cNvSpPr txBox="1"/>
          <p:nvPr/>
        </p:nvSpPr>
        <p:spPr>
          <a:xfrm>
            <a:off x="330584" y="5567788"/>
            <a:ext cx="2303836" cy="584775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cs-CZ" sz="3200" dirty="0"/>
              <a:t>Plzeňský kraj</a:t>
            </a:r>
          </a:p>
        </p:txBody>
      </p:sp>
      <p:sp>
        <p:nvSpPr>
          <p:cNvPr id="33" name="TextovéPole 32">
            <a:extLst>
              <a:ext uri="{FF2B5EF4-FFF2-40B4-BE49-F238E27FC236}">
                <a16:creationId xmlns:a16="http://schemas.microsoft.com/office/drawing/2014/main" id="{B943C375-B8A6-4613-A0D0-0A70261FE2A6}"/>
              </a:ext>
            </a:extLst>
          </p:cNvPr>
          <p:cNvSpPr txBox="1"/>
          <p:nvPr/>
        </p:nvSpPr>
        <p:spPr>
          <a:xfrm>
            <a:off x="3161542" y="5830819"/>
            <a:ext cx="1141274" cy="584775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cs-CZ" sz="3200" dirty="0"/>
              <a:t>Praha</a:t>
            </a:r>
          </a:p>
        </p:txBody>
      </p:sp>
      <mc:AlternateContent xmlns:mc="http://schemas.openxmlformats.org/markup-compatibility/2006" xmlns:p14="http://schemas.microsoft.com/office/powerpoint/2010/main">
        <mc:Choice Requires="p14">
          <p:contentPart p14:bwMode="auto" r:id="rId3">
            <p14:nvContentPartPr>
              <p14:cNvPr id="4" name="Rukopis 3">
                <a:extLst>
                  <a:ext uri="{FF2B5EF4-FFF2-40B4-BE49-F238E27FC236}">
                    <a16:creationId xmlns:a16="http://schemas.microsoft.com/office/drawing/2014/main" id="{EC4BA4ED-1946-48A9-BD29-8E7E31D990D8}"/>
                  </a:ext>
                </a:extLst>
              </p14:cNvPr>
              <p14:cNvContentPartPr/>
              <p14:nvPr/>
            </p14:nvContentPartPr>
            <p14:xfrm>
              <a:off x="144120" y="1491916"/>
              <a:ext cx="360" cy="360"/>
            </p14:xfrm>
          </p:contentPart>
        </mc:Choice>
        <mc:Fallback xmlns="">
          <p:pic>
            <p:nvPicPr>
              <p:cNvPr id="4" name="Rukopis 3">
                <a:extLst>
                  <a:ext uri="{FF2B5EF4-FFF2-40B4-BE49-F238E27FC236}">
                    <a16:creationId xmlns:a16="http://schemas.microsoft.com/office/drawing/2014/main" id="{EC4BA4ED-1946-48A9-BD29-8E7E31D990D8}"/>
                  </a:ext>
                </a:extLst>
              </p:cNvPr>
              <p:cNvPicPr/>
              <p:nvPr/>
            </p:nvPicPr>
            <p:blipFill>
              <a:blip r:embed="rId4"/>
              <a:stretch>
                <a:fillRect/>
              </a:stretch>
            </p:blipFill>
            <p:spPr>
              <a:xfrm>
                <a:off x="126480" y="1455916"/>
                <a:ext cx="36000" cy="720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5">
            <p14:nvContentPartPr>
              <p14:cNvPr id="41" name="Rukopis 40">
                <a:extLst>
                  <a:ext uri="{FF2B5EF4-FFF2-40B4-BE49-F238E27FC236}">
                    <a16:creationId xmlns:a16="http://schemas.microsoft.com/office/drawing/2014/main" id="{BE43F20A-D382-4DB2-B5A3-84B2217A794A}"/>
                  </a:ext>
                </a:extLst>
              </p14:cNvPr>
              <p14:cNvContentPartPr/>
              <p14:nvPr/>
            </p14:nvContentPartPr>
            <p14:xfrm>
              <a:off x="1646400" y="2598196"/>
              <a:ext cx="26280" cy="720"/>
            </p14:xfrm>
          </p:contentPart>
        </mc:Choice>
        <mc:Fallback xmlns="">
          <p:pic>
            <p:nvPicPr>
              <p:cNvPr id="41" name="Rukopis 40">
                <a:extLst>
                  <a:ext uri="{FF2B5EF4-FFF2-40B4-BE49-F238E27FC236}">
                    <a16:creationId xmlns:a16="http://schemas.microsoft.com/office/drawing/2014/main" id="{BE43F20A-D382-4DB2-B5A3-84B2217A794A}"/>
                  </a:ext>
                </a:extLst>
              </p:cNvPr>
              <p:cNvPicPr/>
              <p:nvPr/>
            </p:nvPicPr>
            <p:blipFill>
              <a:blip r:embed="rId6"/>
              <a:stretch>
                <a:fillRect/>
              </a:stretch>
            </p:blipFill>
            <p:spPr>
              <a:xfrm>
                <a:off x="1628760" y="2562556"/>
                <a:ext cx="61920" cy="72360"/>
              </a:xfrm>
              <a:prstGeom prst="rect">
                <a:avLst/>
              </a:prstGeom>
            </p:spPr>
          </p:pic>
        </mc:Fallback>
      </mc:AlternateContent>
      <p:sp>
        <p:nvSpPr>
          <p:cNvPr id="56" name="Volný tvar: obrazec 55">
            <a:extLst>
              <a:ext uri="{FF2B5EF4-FFF2-40B4-BE49-F238E27FC236}">
                <a16:creationId xmlns:a16="http://schemas.microsoft.com/office/drawing/2014/main" id="{706963F5-9042-4FD4-8C95-7820B5529674}"/>
              </a:ext>
            </a:extLst>
          </p:cNvPr>
          <p:cNvSpPr/>
          <p:nvPr/>
        </p:nvSpPr>
        <p:spPr>
          <a:xfrm>
            <a:off x="893949" y="2466975"/>
            <a:ext cx="1268226" cy="1581150"/>
          </a:xfrm>
          <a:custGeom>
            <a:avLst/>
            <a:gdLst>
              <a:gd name="connsiteX0" fmla="*/ 153801 w 1268226"/>
              <a:gd name="connsiteY0" fmla="*/ 209550 h 1581150"/>
              <a:gd name="connsiteX1" fmla="*/ 201426 w 1268226"/>
              <a:gd name="connsiteY1" fmla="*/ 219075 h 1581150"/>
              <a:gd name="connsiteX2" fmla="*/ 287151 w 1268226"/>
              <a:gd name="connsiteY2" fmla="*/ 247650 h 1581150"/>
              <a:gd name="connsiteX3" fmla="*/ 315726 w 1268226"/>
              <a:gd name="connsiteY3" fmla="*/ 219075 h 1581150"/>
              <a:gd name="connsiteX4" fmla="*/ 334776 w 1268226"/>
              <a:gd name="connsiteY4" fmla="*/ 190500 h 1581150"/>
              <a:gd name="connsiteX5" fmla="*/ 420501 w 1268226"/>
              <a:gd name="connsiteY5" fmla="*/ 180975 h 1581150"/>
              <a:gd name="connsiteX6" fmla="*/ 572901 w 1268226"/>
              <a:gd name="connsiteY6" fmla="*/ 171450 h 1581150"/>
              <a:gd name="connsiteX7" fmla="*/ 611001 w 1268226"/>
              <a:gd name="connsiteY7" fmla="*/ 133350 h 1581150"/>
              <a:gd name="connsiteX8" fmla="*/ 668151 w 1268226"/>
              <a:gd name="connsiteY8" fmla="*/ 104775 h 1581150"/>
              <a:gd name="connsiteX9" fmla="*/ 696726 w 1268226"/>
              <a:gd name="connsiteY9" fmla="*/ 85725 h 1581150"/>
              <a:gd name="connsiteX10" fmla="*/ 820551 w 1268226"/>
              <a:gd name="connsiteY10" fmla="*/ 57150 h 1581150"/>
              <a:gd name="connsiteX11" fmla="*/ 830076 w 1268226"/>
              <a:gd name="connsiteY11" fmla="*/ 28575 h 1581150"/>
              <a:gd name="connsiteX12" fmla="*/ 858651 w 1268226"/>
              <a:gd name="connsiteY12" fmla="*/ 19050 h 1581150"/>
              <a:gd name="connsiteX13" fmla="*/ 887226 w 1268226"/>
              <a:gd name="connsiteY13" fmla="*/ 0 h 1581150"/>
              <a:gd name="connsiteX14" fmla="*/ 963426 w 1268226"/>
              <a:gd name="connsiteY14" fmla="*/ 85725 h 1581150"/>
              <a:gd name="connsiteX15" fmla="*/ 992001 w 1268226"/>
              <a:gd name="connsiteY15" fmla="*/ 104775 h 1581150"/>
              <a:gd name="connsiteX16" fmla="*/ 1058676 w 1268226"/>
              <a:gd name="connsiteY16" fmla="*/ 114300 h 1581150"/>
              <a:gd name="connsiteX17" fmla="*/ 1096776 w 1268226"/>
              <a:gd name="connsiteY17" fmla="*/ 142875 h 1581150"/>
              <a:gd name="connsiteX18" fmla="*/ 1172976 w 1268226"/>
              <a:gd name="connsiteY18" fmla="*/ 171450 h 1581150"/>
              <a:gd name="connsiteX19" fmla="*/ 1211076 w 1268226"/>
              <a:gd name="connsiteY19" fmla="*/ 200025 h 1581150"/>
              <a:gd name="connsiteX20" fmla="*/ 1239651 w 1268226"/>
              <a:gd name="connsiteY20" fmla="*/ 209550 h 1581150"/>
              <a:gd name="connsiteX21" fmla="*/ 1249176 w 1268226"/>
              <a:gd name="connsiteY21" fmla="*/ 238125 h 1581150"/>
              <a:gd name="connsiteX22" fmla="*/ 1268226 w 1268226"/>
              <a:gd name="connsiteY22" fmla="*/ 266700 h 1581150"/>
              <a:gd name="connsiteX23" fmla="*/ 1258701 w 1268226"/>
              <a:gd name="connsiteY23" fmla="*/ 438150 h 1581150"/>
              <a:gd name="connsiteX24" fmla="*/ 1239651 w 1268226"/>
              <a:gd name="connsiteY24" fmla="*/ 466725 h 1581150"/>
              <a:gd name="connsiteX25" fmla="*/ 1230126 w 1268226"/>
              <a:gd name="connsiteY25" fmla="*/ 495300 h 1581150"/>
              <a:gd name="connsiteX26" fmla="*/ 1192026 w 1268226"/>
              <a:gd name="connsiteY26" fmla="*/ 552450 h 1581150"/>
              <a:gd name="connsiteX27" fmla="*/ 1182501 w 1268226"/>
              <a:gd name="connsiteY27" fmla="*/ 600075 h 1581150"/>
              <a:gd name="connsiteX28" fmla="*/ 1211076 w 1268226"/>
              <a:gd name="connsiteY28" fmla="*/ 762000 h 1581150"/>
              <a:gd name="connsiteX29" fmla="*/ 1201551 w 1268226"/>
              <a:gd name="connsiteY29" fmla="*/ 990600 h 1581150"/>
              <a:gd name="connsiteX30" fmla="*/ 1163451 w 1268226"/>
              <a:gd name="connsiteY30" fmla="*/ 1066800 h 1581150"/>
              <a:gd name="connsiteX31" fmla="*/ 1163451 w 1268226"/>
              <a:gd name="connsiteY31" fmla="*/ 1171575 h 1581150"/>
              <a:gd name="connsiteX32" fmla="*/ 1182501 w 1268226"/>
              <a:gd name="connsiteY32" fmla="*/ 1200150 h 1581150"/>
              <a:gd name="connsiteX33" fmla="*/ 1153926 w 1268226"/>
              <a:gd name="connsiteY33" fmla="*/ 1276350 h 1581150"/>
              <a:gd name="connsiteX34" fmla="*/ 1077726 w 1268226"/>
              <a:gd name="connsiteY34" fmla="*/ 1295400 h 1581150"/>
              <a:gd name="connsiteX35" fmla="*/ 1068201 w 1268226"/>
              <a:gd name="connsiteY35" fmla="*/ 1409700 h 1581150"/>
              <a:gd name="connsiteX36" fmla="*/ 1030101 w 1268226"/>
              <a:gd name="connsiteY36" fmla="*/ 1495425 h 1581150"/>
              <a:gd name="connsiteX37" fmla="*/ 972951 w 1268226"/>
              <a:gd name="connsiteY37" fmla="*/ 1581150 h 1581150"/>
              <a:gd name="connsiteX38" fmla="*/ 934851 w 1268226"/>
              <a:gd name="connsiteY38" fmla="*/ 1543050 h 1581150"/>
              <a:gd name="connsiteX39" fmla="*/ 858651 w 1268226"/>
              <a:gd name="connsiteY39" fmla="*/ 1485900 h 1581150"/>
              <a:gd name="connsiteX40" fmla="*/ 820551 w 1268226"/>
              <a:gd name="connsiteY40" fmla="*/ 1352550 h 1581150"/>
              <a:gd name="connsiteX41" fmla="*/ 801501 w 1268226"/>
              <a:gd name="connsiteY41" fmla="*/ 1323975 h 1581150"/>
              <a:gd name="connsiteX42" fmla="*/ 744351 w 1268226"/>
              <a:gd name="connsiteY42" fmla="*/ 1304925 h 1581150"/>
              <a:gd name="connsiteX43" fmla="*/ 658626 w 1268226"/>
              <a:gd name="connsiteY43" fmla="*/ 1219200 h 1581150"/>
              <a:gd name="connsiteX44" fmla="*/ 649101 w 1268226"/>
              <a:gd name="connsiteY44" fmla="*/ 1171575 h 1581150"/>
              <a:gd name="connsiteX45" fmla="*/ 620526 w 1268226"/>
              <a:gd name="connsiteY45" fmla="*/ 1143000 h 1581150"/>
              <a:gd name="connsiteX46" fmla="*/ 601476 w 1268226"/>
              <a:gd name="connsiteY46" fmla="*/ 1104900 h 1581150"/>
              <a:gd name="connsiteX47" fmla="*/ 506226 w 1268226"/>
              <a:gd name="connsiteY47" fmla="*/ 1047750 h 1581150"/>
              <a:gd name="connsiteX48" fmla="*/ 410976 w 1268226"/>
              <a:gd name="connsiteY48" fmla="*/ 1038225 h 1581150"/>
              <a:gd name="connsiteX49" fmla="*/ 363351 w 1268226"/>
              <a:gd name="connsiteY49" fmla="*/ 1019175 h 1581150"/>
              <a:gd name="connsiteX50" fmla="*/ 315726 w 1268226"/>
              <a:gd name="connsiteY50" fmla="*/ 952500 h 1581150"/>
              <a:gd name="connsiteX51" fmla="*/ 277626 w 1268226"/>
              <a:gd name="connsiteY51" fmla="*/ 904875 h 1581150"/>
              <a:gd name="connsiteX52" fmla="*/ 220476 w 1268226"/>
              <a:gd name="connsiteY52" fmla="*/ 828675 h 1581150"/>
              <a:gd name="connsiteX53" fmla="*/ 172851 w 1268226"/>
              <a:gd name="connsiteY53" fmla="*/ 704850 h 1581150"/>
              <a:gd name="connsiteX54" fmla="*/ 68076 w 1268226"/>
              <a:gd name="connsiteY54" fmla="*/ 571500 h 1581150"/>
              <a:gd name="connsiteX55" fmla="*/ 49026 w 1268226"/>
              <a:gd name="connsiteY55" fmla="*/ 523875 h 1581150"/>
              <a:gd name="connsiteX56" fmla="*/ 39501 w 1268226"/>
              <a:gd name="connsiteY56" fmla="*/ 495300 h 1581150"/>
              <a:gd name="connsiteX57" fmla="*/ 20451 w 1268226"/>
              <a:gd name="connsiteY57" fmla="*/ 457200 h 1581150"/>
              <a:gd name="connsiteX58" fmla="*/ 10926 w 1268226"/>
              <a:gd name="connsiteY58" fmla="*/ 409575 h 1581150"/>
              <a:gd name="connsiteX59" fmla="*/ 1401 w 1268226"/>
              <a:gd name="connsiteY59" fmla="*/ 381000 h 1581150"/>
              <a:gd name="connsiteX60" fmla="*/ 49026 w 1268226"/>
              <a:gd name="connsiteY60" fmla="*/ 352425 h 1581150"/>
              <a:gd name="connsiteX61" fmla="*/ 77601 w 1268226"/>
              <a:gd name="connsiteY61" fmla="*/ 238125 h 1581150"/>
              <a:gd name="connsiteX62" fmla="*/ 106176 w 1268226"/>
              <a:gd name="connsiteY62" fmla="*/ 228600 h 1581150"/>
              <a:gd name="connsiteX63" fmla="*/ 153801 w 1268226"/>
              <a:gd name="connsiteY63" fmla="*/ 209550 h 15811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</a:cxnLst>
            <a:rect l="l" t="t" r="r" b="b"/>
            <a:pathLst>
              <a:path w="1268226" h="1581150">
                <a:moveTo>
                  <a:pt x="153801" y="209550"/>
                </a:moveTo>
                <a:cubicBezTo>
                  <a:pt x="169676" y="207962"/>
                  <a:pt x="185860" y="214627"/>
                  <a:pt x="201426" y="219075"/>
                </a:cubicBezTo>
                <a:cubicBezTo>
                  <a:pt x="230388" y="227350"/>
                  <a:pt x="287151" y="247650"/>
                  <a:pt x="287151" y="247650"/>
                </a:cubicBezTo>
                <a:cubicBezTo>
                  <a:pt x="296676" y="238125"/>
                  <a:pt x="307102" y="229423"/>
                  <a:pt x="315726" y="219075"/>
                </a:cubicBezTo>
                <a:cubicBezTo>
                  <a:pt x="323055" y="210281"/>
                  <a:pt x="324018" y="194412"/>
                  <a:pt x="334776" y="190500"/>
                </a:cubicBezTo>
                <a:cubicBezTo>
                  <a:pt x="361796" y="180675"/>
                  <a:pt x="391926" y="184150"/>
                  <a:pt x="420501" y="180975"/>
                </a:cubicBezTo>
                <a:cubicBezTo>
                  <a:pt x="482916" y="193458"/>
                  <a:pt x="496090" y="202174"/>
                  <a:pt x="572901" y="171450"/>
                </a:cubicBezTo>
                <a:cubicBezTo>
                  <a:pt x="589577" y="164780"/>
                  <a:pt x="596287" y="143650"/>
                  <a:pt x="611001" y="133350"/>
                </a:cubicBezTo>
                <a:cubicBezTo>
                  <a:pt x="628449" y="121136"/>
                  <a:pt x="649533" y="115118"/>
                  <a:pt x="668151" y="104775"/>
                </a:cubicBezTo>
                <a:cubicBezTo>
                  <a:pt x="678158" y="99216"/>
                  <a:pt x="687201" y="92075"/>
                  <a:pt x="696726" y="85725"/>
                </a:cubicBezTo>
                <a:cubicBezTo>
                  <a:pt x="755833" y="130055"/>
                  <a:pt x="735608" y="133599"/>
                  <a:pt x="820551" y="57150"/>
                </a:cubicBezTo>
                <a:cubicBezTo>
                  <a:pt x="828014" y="50433"/>
                  <a:pt x="822976" y="35675"/>
                  <a:pt x="830076" y="28575"/>
                </a:cubicBezTo>
                <a:cubicBezTo>
                  <a:pt x="837176" y="21475"/>
                  <a:pt x="849671" y="23540"/>
                  <a:pt x="858651" y="19050"/>
                </a:cubicBezTo>
                <a:cubicBezTo>
                  <a:pt x="868890" y="13930"/>
                  <a:pt x="877701" y="6350"/>
                  <a:pt x="887226" y="0"/>
                </a:cubicBezTo>
                <a:cubicBezTo>
                  <a:pt x="930433" y="64811"/>
                  <a:pt x="909574" y="47259"/>
                  <a:pt x="963426" y="85725"/>
                </a:cubicBezTo>
                <a:cubicBezTo>
                  <a:pt x="972741" y="92379"/>
                  <a:pt x="981036" y="101486"/>
                  <a:pt x="992001" y="104775"/>
                </a:cubicBezTo>
                <a:cubicBezTo>
                  <a:pt x="1013505" y="111226"/>
                  <a:pt x="1036451" y="111125"/>
                  <a:pt x="1058676" y="114300"/>
                </a:cubicBezTo>
                <a:cubicBezTo>
                  <a:pt x="1071376" y="123825"/>
                  <a:pt x="1082899" y="135165"/>
                  <a:pt x="1096776" y="142875"/>
                </a:cubicBezTo>
                <a:cubicBezTo>
                  <a:pt x="1113860" y="152366"/>
                  <a:pt x="1151589" y="164321"/>
                  <a:pt x="1172976" y="171450"/>
                </a:cubicBezTo>
                <a:cubicBezTo>
                  <a:pt x="1185676" y="180975"/>
                  <a:pt x="1197293" y="192149"/>
                  <a:pt x="1211076" y="200025"/>
                </a:cubicBezTo>
                <a:cubicBezTo>
                  <a:pt x="1219793" y="205006"/>
                  <a:pt x="1232551" y="202450"/>
                  <a:pt x="1239651" y="209550"/>
                </a:cubicBezTo>
                <a:cubicBezTo>
                  <a:pt x="1246751" y="216650"/>
                  <a:pt x="1244686" y="229145"/>
                  <a:pt x="1249176" y="238125"/>
                </a:cubicBezTo>
                <a:cubicBezTo>
                  <a:pt x="1254296" y="248364"/>
                  <a:pt x="1261876" y="257175"/>
                  <a:pt x="1268226" y="266700"/>
                </a:cubicBezTo>
                <a:cubicBezTo>
                  <a:pt x="1265051" y="323850"/>
                  <a:pt x="1266796" y="381487"/>
                  <a:pt x="1258701" y="438150"/>
                </a:cubicBezTo>
                <a:cubicBezTo>
                  <a:pt x="1257082" y="449483"/>
                  <a:pt x="1244771" y="456486"/>
                  <a:pt x="1239651" y="466725"/>
                </a:cubicBezTo>
                <a:cubicBezTo>
                  <a:pt x="1235161" y="475705"/>
                  <a:pt x="1235002" y="486523"/>
                  <a:pt x="1230126" y="495300"/>
                </a:cubicBezTo>
                <a:cubicBezTo>
                  <a:pt x="1219007" y="515314"/>
                  <a:pt x="1192026" y="552450"/>
                  <a:pt x="1192026" y="552450"/>
                </a:cubicBezTo>
                <a:cubicBezTo>
                  <a:pt x="1188851" y="568325"/>
                  <a:pt x="1181035" y="583952"/>
                  <a:pt x="1182501" y="600075"/>
                </a:cubicBezTo>
                <a:cubicBezTo>
                  <a:pt x="1187463" y="654659"/>
                  <a:pt x="1211076" y="762000"/>
                  <a:pt x="1211076" y="762000"/>
                </a:cubicBezTo>
                <a:cubicBezTo>
                  <a:pt x="1207901" y="838200"/>
                  <a:pt x="1213325" y="915248"/>
                  <a:pt x="1201551" y="990600"/>
                </a:cubicBezTo>
                <a:cubicBezTo>
                  <a:pt x="1197167" y="1018658"/>
                  <a:pt x="1163451" y="1066800"/>
                  <a:pt x="1163451" y="1066800"/>
                </a:cubicBezTo>
                <a:cubicBezTo>
                  <a:pt x="1153969" y="1114208"/>
                  <a:pt x="1146695" y="1121306"/>
                  <a:pt x="1163451" y="1171575"/>
                </a:cubicBezTo>
                <a:cubicBezTo>
                  <a:pt x="1167071" y="1182435"/>
                  <a:pt x="1176151" y="1190625"/>
                  <a:pt x="1182501" y="1200150"/>
                </a:cubicBezTo>
                <a:cubicBezTo>
                  <a:pt x="1178987" y="1214207"/>
                  <a:pt x="1168576" y="1267560"/>
                  <a:pt x="1153926" y="1276350"/>
                </a:cubicBezTo>
                <a:cubicBezTo>
                  <a:pt x="1131475" y="1289820"/>
                  <a:pt x="1103126" y="1289050"/>
                  <a:pt x="1077726" y="1295400"/>
                </a:cubicBezTo>
                <a:cubicBezTo>
                  <a:pt x="1074551" y="1333500"/>
                  <a:pt x="1074845" y="1372050"/>
                  <a:pt x="1068201" y="1409700"/>
                </a:cubicBezTo>
                <a:cubicBezTo>
                  <a:pt x="1064241" y="1432137"/>
                  <a:pt x="1039886" y="1473898"/>
                  <a:pt x="1030101" y="1495425"/>
                </a:cubicBezTo>
                <a:cubicBezTo>
                  <a:pt x="994140" y="1574540"/>
                  <a:pt x="1023007" y="1547779"/>
                  <a:pt x="972951" y="1581150"/>
                </a:cubicBezTo>
                <a:cubicBezTo>
                  <a:pt x="960251" y="1568450"/>
                  <a:pt x="950252" y="1552291"/>
                  <a:pt x="934851" y="1543050"/>
                </a:cubicBezTo>
                <a:cubicBezTo>
                  <a:pt x="850779" y="1492607"/>
                  <a:pt x="896193" y="1560984"/>
                  <a:pt x="858651" y="1485900"/>
                </a:cubicBezTo>
                <a:cubicBezTo>
                  <a:pt x="848023" y="1411501"/>
                  <a:pt x="855475" y="1422398"/>
                  <a:pt x="820551" y="1352550"/>
                </a:cubicBezTo>
                <a:cubicBezTo>
                  <a:pt x="815431" y="1342311"/>
                  <a:pt x="811209" y="1330042"/>
                  <a:pt x="801501" y="1323975"/>
                </a:cubicBezTo>
                <a:cubicBezTo>
                  <a:pt x="784473" y="1313332"/>
                  <a:pt x="763401" y="1311275"/>
                  <a:pt x="744351" y="1304925"/>
                </a:cubicBezTo>
                <a:cubicBezTo>
                  <a:pt x="718926" y="1283737"/>
                  <a:pt x="673963" y="1253707"/>
                  <a:pt x="658626" y="1219200"/>
                </a:cubicBezTo>
                <a:cubicBezTo>
                  <a:pt x="652051" y="1204406"/>
                  <a:pt x="656341" y="1186055"/>
                  <a:pt x="649101" y="1171575"/>
                </a:cubicBezTo>
                <a:cubicBezTo>
                  <a:pt x="643077" y="1159527"/>
                  <a:pt x="628356" y="1153961"/>
                  <a:pt x="620526" y="1143000"/>
                </a:cubicBezTo>
                <a:cubicBezTo>
                  <a:pt x="612273" y="1131446"/>
                  <a:pt x="611516" y="1114940"/>
                  <a:pt x="601476" y="1104900"/>
                </a:cubicBezTo>
                <a:cubicBezTo>
                  <a:pt x="596116" y="1099540"/>
                  <a:pt x="525358" y="1051850"/>
                  <a:pt x="506226" y="1047750"/>
                </a:cubicBezTo>
                <a:cubicBezTo>
                  <a:pt x="475026" y="1041064"/>
                  <a:pt x="442726" y="1041400"/>
                  <a:pt x="410976" y="1038225"/>
                </a:cubicBezTo>
                <a:cubicBezTo>
                  <a:pt x="395101" y="1031875"/>
                  <a:pt x="377577" y="1028659"/>
                  <a:pt x="363351" y="1019175"/>
                </a:cubicBezTo>
                <a:cubicBezTo>
                  <a:pt x="293496" y="972605"/>
                  <a:pt x="344713" y="998880"/>
                  <a:pt x="315726" y="952500"/>
                </a:cubicBezTo>
                <a:cubicBezTo>
                  <a:pt x="304951" y="935260"/>
                  <a:pt x="289284" y="921530"/>
                  <a:pt x="277626" y="904875"/>
                </a:cubicBezTo>
                <a:cubicBezTo>
                  <a:pt x="222395" y="825974"/>
                  <a:pt x="276494" y="884693"/>
                  <a:pt x="220476" y="828675"/>
                </a:cubicBezTo>
                <a:cubicBezTo>
                  <a:pt x="206132" y="778472"/>
                  <a:pt x="202035" y="748626"/>
                  <a:pt x="172851" y="704850"/>
                </a:cubicBezTo>
                <a:cubicBezTo>
                  <a:pt x="150147" y="670794"/>
                  <a:pt x="82172" y="606740"/>
                  <a:pt x="68076" y="571500"/>
                </a:cubicBezTo>
                <a:cubicBezTo>
                  <a:pt x="61726" y="555625"/>
                  <a:pt x="55029" y="539884"/>
                  <a:pt x="49026" y="523875"/>
                </a:cubicBezTo>
                <a:cubicBezTo>
                  <a:pt x="45501" y="514474"/>
                  <a:pt x="43456" y="504528"/>
                  <a:pt x="39501" y="495300"/>
                </a:cubicBezTo>
                <a:cubicBezTo>
                  <a:pt x="33908" y="482249"/>
                  <a:pt x="26801" y="469900"/>
                  <a:pt x="20451" y="457200"/>
                </a:cubicBezTo>
                <a:cubicBezTo>
                  <a:pt x="17276" y="441325"/>
                  <a:pt x="14853" y="425281"/>
                  <a:pt x="10926" y="409575"/>
                </a:cubicBezTo>
                <a:cubicBezTo>
                  <a:pt x="8491" y="399835"/>
                  <a:pt x="-4168" y="389354"/>
                  <a:pt x="1401" y="381000"/>
                </a:cubicBezTo>
                <a:cubicBezTo>
                  <a:pt x="11670" y="365596"/>
                  <a:pt x="33151" y="361950"/>
                  <a:pt x="49026" y="352425"/>
                </a:cubicBezTo>
                <a:cubicBezTo>
                  <a:pt x="53436" y="325963"/>
                  <a:pt x="61194" y="261095"/>
                  <a:pt x="77601" y="238125"/>
                </a:cubicBezTo>
                <a:cubicBezTo>
                  <a:pt x="83437" y="229955"/>
                  <a:pt x="96651" y="231775"/>
                  <a:pt x="106176" y="228600"/>
                </a:cubicBezTo>
                <a:cubicBezTo>
                  <a:pt x="175994" y="238574"/>
                  <a:pt x="137926" y="211138"/>
                  <a:pt x="153801" y="209550"/>
                </a:cubicBezTo>
                <a:close/>
              </a:path>
            </a:pathLst>
          </a:cu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4655757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" tmFilter="0, 0; .2, .5; .8, .5; 1, 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3" dur="250" autoRev="1" fill="hold"/>
                                        <p:tgtEl>
                                          <p:spTgt spid="1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" tmFilter="0, 0; .2, .5; .8, .5; 1, 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9" dur="250" autoRev="1" fill="hold"/>
                                        <p:tgtEl>
                                          <p:spTgt spid="1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500" tmFilter="0, 0; .2, .5; .8, .5; 1, 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5" dur="250" autoRev="1" fill="hold"/>
                                        <p:tgtEl>
                                          <p:spTgt spid="1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500" tmFilter="0, 0; .2, .5; .8, .5; 1, 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1" dur="250" autoRev="1" fill="hold"/>
                                        <p:tgtEl>
                                          <p:spTgt spid="1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2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6" dur="500" tmFilter="0, 0; .2, .5; .8, .5; 1, 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7" dur="250" autoRev="1" fill="hold"/>
                                        <p:tgtEl>
                                          <p:spTgt spid="2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5"/>
                  </p:tgtEl>
                </p:cond>
              </p:nextCondLst>
            </p:seq>
            <p:seq concurrent="1" nextAc="seek">
              <p:cTn id="38" restart="whenNotActive" fill="hold" evtFilter="cancelBubble" nodeType="interactiveSeq">
                <p:stCondLst>
                  <p:cond evt="onClick" delay="0">
                    <p:tgtEl>
                      <p:spTgt spid="2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9" fill="hold">
                      <p:stCondLst>
                        <p:cond delay="0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2" dur="500" tmFilter="0, 0; .2, .5; .8, .5; 1, 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3" dur="250" autoRev="1" fill="hold"/>
                                        <p:tgtEl>
                                          <p:spTgt spid="2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6"/>
                  </p:tgtEl>
                </p:cond>
              </p:nextCondLst>
            </p:seq>
            <p:seq concurrent="1" nextAc="seek">
              <p:cTn id="44" restart="whenNotActive" fill="hold" evtFilter="cancelBubble" nodeType="interactiveSeq">
                <p:stCondLst>
                  <p:cond evt="onClick" delay="0">
                    <p:tgtEl>
                      <p:spTgt spid="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5" fill="hold">
                      <p:stCondLst>
                        <p:cond delay="0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8" dur="500" tmFilter="0, 0; .2, .5; .8, .5; 1, 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9" dur="250" autoRev="1" fill="hold"/>
                                        <p:tgtEl>
                                          <p:spTgt spid="2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"/>
                  </p:tgtEl>
                </p:cond>
              </p:nextCondLst>
            </p:seq>
            <p:seq concurrent="1" nextAc="seek">
              <p:cTn id="50" restart="whenNotActive" fill="hold" evtFilter="cancelBubble" nodeType="interactiveSeq">
                <p:stCondLst>
                  <p:cond evt="onClick" delay="0">
                    <p:tgtEl>
                      <p:spTgt spid="2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1" fill="hold">
                      <p:stCondLst>
                        <p:cond delay="0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4" dur="500" tmFilter="0, 0; .2, .5; .8, .5; 1, 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5" dur="250" autoRev="1" fill="hold"/>
                                        <p:tgtEl>
                                          <p:spTgt spid="2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9"/>
                  </p:tgtEl>
                </p:cond>
              </p:nextCondLst>
            </p:seq>
            <p:seq concurrent="1" nextAc="seek">
              <p:cTn id="56" restart="whenNotActive" fill="hold" evtFilter="cancelBubble" nodeType="interactiveSeq">
                <p:stCondLst>
                  <p:cond evt="onClick" delay="0">
                    <p:tgtEl>
                      <p:spTgt spid="3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7" fill="hold">
                      <p:stCondLst>
                        <p:cond delay="0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0" dur="500" tmFilter="0, 0; .2, .5; .8, .5; 1, 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1" dur="250" autoRev="1" fill="hold"/>
                                        <p:tgtEl>
                                          <p:spTgt spid="3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3"/>
                  </p:tgtEl>
                </p:cond>
              </p:nextCondLst>
            </p:seq>
            <p:seq concurrent="1" nextAc="seek">
              <p:cTn id="62" restart="whenNotActive" fill="hold" evtFilter="cancelBubble" nodeType="interactiveSeq">
                <p:stCondLst>
                  <p:cond evt="onClick" delay="0">
                    <p:tgtEl>
                      <p:spTgt spid="3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3" fill="hold">
                      <p:stCondLst>
                        <p:cond delay="0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6" dur="500" tmFilter="0, 0; .2, .5; .8, .5; 1, 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7" dur="250" autoRev="1" fill="hold"/>
                                        <p:tgtEl>
                                          <p:spTgt spid="3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"/>
                  </p:tgtEl>
                </p:cond>
              </p:nextCondLst>
            </p:seq>
            <p:seq concurrent="1" nextAc="seek">
              <p:cTn id="68" restart="whenNotActive" fill="hold" evtFilter="cancelBubble" nodeType="interactiveSeq">
                <p:stCondLst>
                  <p:cond evt="onClick" delay="0">
                    <p:tgtEl>
                      <p:spTgt spid="3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9" fill="hold">
                      <p:stCondLst>
                        <p:cond delay="0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2" dur="500" tmFilter="0, 0; .2, .5; .8, .5; 1, 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3" dur="250" autoRev="1" fill="hold"/>
                                        <p:tgtEl>
                                          <p:spTgt spid="3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0"/>
                  </p:tgtEl>
                </p:cond>
              </p:nextCondLst>
            </p:seq>
            <p:seq concurrent="1" nextAc="seek">
              <p:cTn id="74" restart="whenNotActive" fill="hold" evtFilter="cancelBubble" nodeType="interactiveSeq">
                <p:stCondLst>
                  <p:cond evt="onClick" delay="0">
                    <p:tgtEl>
                      <p:spTgt spid="2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5" fill="hold">
                      <p:stCondLst>
                        <p:cond delay="0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8" dur="500" tmFilter="0, 0; .2, .5; .8, .5; 1, 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9" dur="250" autoRev="1" fill="hold"/>
                                        <p:tgtEl>
                                          <p:spTgt spid="2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8"/>
                  </p:tgtEl>
                </p:cond>
              </p:nextCondLst>
            </p:seq>
            <p:seq concurrent="1" nextAc="seek">
              <p:cTn id="80" restart="whenNotActive" fill="hold" evtFilter="cancelBubble" nodeType="interactiveSeq">
                <p:stCondLst>
                  <p:cond evt="onClick" delay="0">
                    <p:tgtEl>
                      <p:spTgt spid="3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1" fill="hold">
                      <p:stCondLst>
                        <p:cond delay="0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84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92D050"/>
                                      </p:to>
                                    </p:animClr>
                                    <p:set>
                                      <p:cBhvr>
                                        <p:cTn id="85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6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2"/>
                  </p:tgtEl>
                </p:cond>
              </p:nextCondLst>
            </p:seq>
          </p:childTnLst>
        </p:cTn>
      </p:par>
    </p:tnLst>
    <p:bldLst>
      <p:bldP spid="9" grpId="0" animBg="1"/>
      <p:bldP spid="16" grpId="0" animBg="1"/>
      <p:bldP spid="17" grpId="0" animBg="1"/>
      <p:bldP spid="18" grpId="0" animBg="1"/>
      <p:bldP spid="19" grpId="0" animBg="1"/>
      <p:bldP spid="25" grpId="0" animBg="1"/>
      <p:bldP spid="26" grpId="0" animBg="1"/>
      <p:bldP spid="27" grpId="0" animBg="1"/>
      <p:bldP spid="28" grpId="0" animBg="1"/>
      <p:bldP spid="29" grpId="0" animBg="1"/>
      <p:bldP spid="30" grpId="0" animBg="1"/>
      <p:bldP spid="31" grpId="0" animBg="1"/>
      <p:bldP spid="33" grpId="0" animBg="1"/>
    </p:bld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 descr="Obsah obrázku text, mapa&#10;&#10;Popis vygenerován s velmi vysokou mírou spolehlivosti">
            <a:extLst>
              <a:ext uri="{FF2B5EF4-FFF2-40B4-BE49-F238E27FC236}">
                <a16:creationId xmlns:a16="http://schemas.microsoft.com/office/drawing/2014/main" id="{5EB15EBA-1F73-4D36-A02C-2CE66AD53D2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6430" y="1070151"/>
            <a:ext cx="6203463" cy="3629026"/>
          </a:xfrm>
          <a:prstGeom prst="rect">
            <a:avLst/>
          </a:prstGeom>
        </p:spPr>
      </p:pic>
      <p:sp>
        <p:nvSpPr>
          <p:cNvPr id="20" name="TextovéPole 19">
            <a:extLst>
              <a:ext uri="{FF2B5EF4-FFF2-40B4-BE49-F238E27FC236}">
                <a16:creationId xmlns:a16="http://schemas.microsoft.com/office/drawing/2014/main" id="{9BB34B0E-B919-4830-A679-73BF5453C8CF}"/>
              </a:ext>
            </a:extLst>
          </p:cNvPr>
          <p:cNvSpPr txBox="1"/>
          <p:nvPr/>
        </p:nvSpPr>
        <p:spPr>
          <a:xfrm>
            <a:off x="457594" y="386775"/>
            <a:ext cx="2553904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>
                <a:latin typeface="Algerian" panose="04020705040A02060702" pitchFamily="82" charset="0"/>
              </a:rPr>
              <a:t>KRAJE  v ČR</a:t>
            </a:r>
          </a:p>
        </p:txBody>
      </p:sp>
      <p:sp>
        <p:nvSpPr>
          <p:cNvPr id="2" name="Obdélník 1">
            <a:extLst>
              <a:ext uri="{FF2B5EF4-FFF2-40B4-BE49-F238E27FC236}">
                <a16:creationId xmlns:a16="http://schemas.microsoft.com/office/drawing/2014/main" id="{44E08915-F3C8-49E4-885F-2B3EADDF49E1}"/>
              </a:ext>
            </a:extLst>
          </p:cNvPr>
          <p:cNvSpPr/>
          <p:nvPr/>
        </p:nvSpPr>
        <p:spPr>
          <a:xfrm>
            <a:off x="5742592" y="4173937"/>
            <a:ext cx="940734" cy="52524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/>
              <a:t>Panoráma Hradčan</a:t>
            </a:r>
          </a:p>
        </p:txBody>
      </p:sp>
      <p:sp>
        <p:nvSpPr>
          <p:cNvPr id="9" name="TextovéPole 8">
            <a:extLst>
              <a:ext uri="{FF2B5EF4-FFF2-40B4-BE49-F238E27FC236}">
                <a16:creationId xmlns:a16="http://schemas.microsoft.com/office/drawing/2014/main" id="{BFF4D32F-7FE9-4CEF-A79F-B970D0198DAE}"/>
              </a:ext>
            </a:extLst>
          </p:cNvPr>
          <p:cNvSpPr txBox="1"/>
          <p:nvPr/>
        </p:nvSpPr>
        <p:spPr>
          <a:xfrm>
            <a:off x="7157884" y="309565"/>
            <a:ext cx="2793201" cy="584775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cs-CZ" sz="3200" dirty="0"/>
              <a:t>Karlovarský kraj</a:t>
            </a:r>
          </a:p>
        </p:txBody>
      </p:sp>
      <p:sp>
        <p:nvSpPr>
          <p:cNvPr id="16" name="TextovéPole 15">
            <a:extLst>
              <a:ext uri="{FF2B5EF4-FFF2-40B4-BE49-F238E27FC236}">
                <a16:creationId xmlns:a16="http://schemas.microsoft.com/office/drawing/2014/main" id="{647132D8-2716-4507-8B6A-AA68F5A1C3B0}"/>
              </a:ext>
            </a:extLst>
          </p:cNvPr>
          <p:cNvSpPr txBox="1"/>
          <p:nvPr/>
        </p:nvSpPr>
        <p:spPr>
          <a:xfrm>
            <a:off x="8970003" y="1199668"/>
            <a:ext cx="3137654" cy="584775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cs-CZ" sz="3200" dirty="0"/>
              <a:t>Jihomoravský kraj</a:t>
            </a:r>
          </a:p>
        </p:txBody>
      </p:sp>
      <p:sp>
        <p:nvSpPr>
          <p:cNvPr id="17" name="TextovéPole 16">
            <a:extLst>
              <a:ext uri="{FF2B5EF4-FFF2-40B4-BE49-F238E27FC236}">
                <a16:creationId xmlns:a16="http://schemas.microsoft.com/office/drawing/2014/main" id="{D38BB843-AF6C-4D65-A536-DC55CF0CDA27}"/>
              </a:ext>
            </a:extLst>
          </p:cNvPr>
          <p:cNvSpPr txBox="1"/>
          <p:nvPr/>
        </p:nvSpPr>
        <p:spPr>
          <a:xfrm>
            <a:off x="7157884" y="1954121"/>
            <a:ext cx="2379241" cy="584775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cs-CZ" sz="3200" dirty="0"/>
              <a:t>Kraj Vysočina</a:t>
            </a:r>
          </a:p>
        </p:txBody>
      </p:sp>
      <p:sp>
        <p:nvSpPr>
          <p:cNvPr id="18" name="TextovéPole 17">
            <a:extLst>
              <a:ext uri="{FF2B5EF4-FFF2-40B4-BE49-F238E27FC236}">
                <a16:creationId xmlns:a16="http://schemas.microsoft.com/office/drawing/2014/main" id="{70A5F8F2-2874-4A2C-A4A7-7DC9E08159F8}"/>
              </a:ext>
            </a:extLst>
          </p:cNvPr>
          <p:cNvSpPr txBox="1"/>
          <p:nvPr/>
        </p:nvSpPr>
        <p:spPr>
          <a:xfrm>
            <a:off x="9537125" y="2708574"/>
            <a:ext cx="2466381" cy="584775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cs-CZ" sz="3200" dirty="0"/>
              <a:t>Liberecký kraj</a:t>
            </a:r>
          </a:p>
        </p:txBody>
      </p:sp>
      <p:sp>
        <p:nvSpPr>
          <p:cNvPr id="19" name="TextovéPole 18">
            <a:extLst>
              <a:ext uri="{FF2B5EF4-FFF2-40B4-BE49-F238E27FC236}">
                <a16:creationId xmlns:a16="http://schemas.microsoft.com/office/drawing/2014/main" id="{9FF293E8-CD51-4A07-9C8B-FA7139DF1A4B}"/>
              </a:ext>
            </a:extLst>
          </p:cNvPr>
          <p:cNvSpPr txBox="1"/>
          <p:nvPr/>
        </p:nvSpPr>
        <p:spPr>
          <a:xfrm>
            <a:off x="7070744" y="3429000"/>
            <a:ext cx="2460545" cy="584775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cs-CZ" sz="3200" dirty="0"/>
              <a:t>Jihočeský kraj</a:t>
            </a:r>
          </a:p>
        </p:txBody>
      </p:sp>
      <p:sp>
        <p:nvSpPr>
          <p:cNvPr id="25" name="TextovéPole 24">
            <a:extLst>
              <a:ext uri="{FF2B5EF4-FFF2-40B4-BE49-F238E27FC236}">
                <a16:creationId xmlns:a16="http://schemas.microsoft.com/office/drawing/2014/main" id="{64F2D28B-4A3C-492F-9C5E-FFC398C11F5C}"/>
              </a:ext>
            </a:extLst>
          </p:cNvPr>
          <p:cNvSpPr txBox="1"/>
          <p:nvPr/>
        </p:nvSpPr>
        <p:spPr>
          <a:xfrm>
            <a:off x="8273356" y="4173937"/>
            <a:ext cx="3651641" cy="584775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cs-CZ" sz="3200" dirty="0"/>
              <a:t>Královohradecký kraj</a:t>
            </a:r>
          </a:p>
        </p:txBody>
      </p:sp>
      <p:sp>
        <p:nvSpPr>
          <p:cNvPr id="26" name="TextovéPole 25">
            <a:extLst>
              <a:ext uri="{FF2B5EF4-FFF2-40B4-BE49-F238E27FC236}">
                <a16:creationId xmlns:a16="http://schemas.microsoft.com/office/drawing/2014/main" id="{383C1847-9278-4BC8-BAA2-25D43DAEDCE3}"/>
              </a:ext>
            </a:extLst>
          </p:cNvPr>
          <p:cNvSpPr txBox="1"/>
          <p:nvPr/>
        </p:nvSpPr>
        <p:spPr>
          <a:xfrm>
            <a:off x="7117231" y="4894363"/>
            <a:ext cx="2782749" cy="584775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cs-CZ" sz="3200" dirty="0"/>
              <a:t>Olomoucký kraj</a:t>
            </a:r>
          </a:p>
        </p:txBody>
      </p:sp>
      <p:sp>
        <p:nvSpPr>
          <p:cNvPr id="27" name="TextovéPole 26">
            <a:extLst>
              <a:ext uri="{FF2B5EF4-FFF2-40B4-BE49-F238E27FC236}">
                <a16:creationId xmlns:a16="http://schemas.microsoft.com/office/drawing/2014/main" id="{3B580252-7BD5-4466-95B0-63A48319EB91}"/>
              </a:ext>
            </a:extLst>
          </p:cNvPr>
          <p:cNvSpPr txBox="1"/>
          <p:nvPr/>
        </p:nvSpPr>
        <p:spPr>
          <a:xfrm>
            <a:off x="8707801" y="5658332"/>
            <a:ext cx="2718565" cy="584775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cs-CZ" sz="3200" dirty="0"/>
              <a:t>Pardubický kraj</a:t>
            </a:r>
          </a:p>
        </p:txBody>
      </p:sp>
      <p:sp>
        <p:nvSpPr>
          <p:cNvPr id="28" name="TextovéPole 27">
            <a:extLst>
              <a:ext uri="{FF2B5EF4-FFF2-40B4-BE49-F238E27FC236}">
                <a16:creationId xmlns:a16="http://schemas.microsoft.com/office/drawing/2014/main" id="{7379D262-087D-4D82-BAF5-268596567551}"/>
              </a:ext>
            </a:extLst>
          </p:cNvPr>
          <p:cNvSpPr txBox="1"/>
          <p:nvPr/>
        </p:nvSpPr>
        <p:spPr>
          <a:xfrm>
            <a:off x="4829938" y="6152563"/>
            <a:ext cx="3786999" cy="584775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cs-CZ" sz="3200" dirty="0"/>
              <a:t>Moravskoslezský kraj</a:t>
            </a:r>
          </a:p>
        </p:txBody>
      </p:sp>
      <p:sp>
        <p:nvSpPr>
          <p:cNvPr id="29" name="TextovéPole 28">
            <a:extLst>
              <a:ext uri="{FF2B5EF4-FFF2-40B4-BE49-F238E27FC236}">
                <a16:creationId xmlns:a16="http://schemas.microsoft.com/office/drawing/2014/main" id="{2BC3758C-DEB7-4FE0-B63F-6931447A7071}"/>
              </a:ext>
            </a:extLst>
          </p:cNvPr>
          <p:cNvSpPr txBox="1"/>
          <p:nvPr/>
        </p:nvSpPr>
        <p:spPr>
          <a:xfrm>
            <a:off x="4427164" y="4690626"/>
            <a:ext cx="2022926" cy="584775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cs-CZ" sz="3200" dirty="0"/>
              <a:t>Zlínský kraj</a:t>
            </a:r>
          </a:p>
        </p:txBody>
      </p:sp>
      <p:sp>
        <p:nvSpPr>
          <p:cNvPr id="30" name="TextovéPole 29">
            <a:extLst>
              <a:ext uri="{FF2B5EF4-FFF2-40B4-BE49-F238E27FC236}">
                <a16:creationId xmlns:a16="http://schemas.microsoft.com/office/drawing/2014/main" id="{01CE85B3-CD14-4D52-81AD-C4043705A834}"/>
              </a:ext>
            </a:extLst>
          </p:cNvPr>
          <p:cNvSpPr txBox="1"/>
          <p:nvPr/>
        </p:nvSpPr>
        <p:spPr>
          <a:xfrm>
            <a:off x="4819701" y="5454595"/>
            <a:ext cx="2193421" cy="584775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cs-CZ" sz="3200" dirty="0"/>
              <a:t>Ústecký kraj</a:t>
            </a:r>
          </a:p>
        </p:txBody>
      </p:sp>
      <p:sp>
        <p:nvSpPr>
          <p:cNvPr id="31" name="TextovéPole 30">
            <a:extLst>
              <a:ext uri="{FF2B5EF4-FFF2-40B4-BE49-F238E27FC236}">
                <a16:creationId xmlns:a16="http://schemas.microsoft.com/office/drawing/2014/main" id="{C526CB93-9B2B-47C6-8CB7-CC2EE860D0BA}"/>
              </a:ext>
            </a:extLst>
          </p:cNvPr>
          <p:cNvSpPr txBox="1"/>
          <p:nvPr/>
        </p:nvSpPr>
        <p:spPr>
          <a:xfrm>
            <a:off x="31303" y="4750849"/>
            <a:ext cx="2902398" cy="584775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cs-CZ" sz="3200" dirty="0"/>
              <a:t>Středočeský kraj</a:t>
            </a:r>
          </a:p>
        </p:txBody>
      </p:sp>
      <p:sp>
        <p:nvSpPr>
          <p:cNvPr id="32" name="TextovéPole 31">
            <a:extLst>
              <a:ext uri="{FF2B5EF4-FFF2-40B4-BE49-F238E27FC236}">
                <a16:creationId xmlns:a16="http://schemas.microsoft.com/office/drawing/2014/main" id="{A0FCAE57-1F26-49BD-B728-7FD175DADAF3}"/>
              </a:ext>
            </a:extLst>
          </p:cNvPr>
          <p:cNvSpPr txBox="1"/>
          <p:nvPr/>
        </p:nvSpPr>
        <p:spPr>
          <a:xfrm>
            <a:off x="330584" y="5567788"/>
            <a:ext cx="2303836" cy="584775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cs-CZ" sz="3200" dirty="0"/>
              <a:t>Plzeňský kraj</a:t>
            </a:r>
          </a:p>
        </p:txBody>
      </p:sp>
      <p:sp>
        <p:nvSpPr>
          <p:cNvPr id="33" name="TextovéPole 32">
            <a:extLst>
              <a:ext uri="{FF2B5EF4-FFF2-40B4-BE49-F238E27FC236}">
                <a16:creationId xmlns:a16="http://schemas.microsoft.com/office/drawing/2014/main" id="{B943C375-B8A6-4613-A0D0-0A70261FE2A6}"/>
              </a:ext>
            </a:extLst>
          </p:cNvPr>
          <p:cNvSpPr txBox="1"/>
          <p:nvPr/>
        </p:nvSpPr>
        <p:spPr>
          <a:xfrm>
            <a:off x="3161542" y="5830819"/>
            <a:ext cx="1141274" cy="584775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cs-CZ" sz="3200" dirty="0"/>
              <a:t>Praha</a:t>
            </a:r>
          </a:p>
        </p:txBody>
      </p:sp>
      <mc:AlternateContent xmlns:mc="http://schemas.openxmlformats.org/markup-compatibility/2006" xmlns:p14="http://schemas.microsoft.com/office/powerpoint/2010/main">
        <mc:Choice Requires="p14">
          <p:contentPart p14:bwMode="auto" r:id="rId3">
            <p14:nvContentPartPr>
              <p14:cNvPr id="4" name="Rukopis 3">
                <a:extLst>
                  <a:ext uri="{FF2B5EF4-FFF2-40B4-BE49-F238E27FC236}">
                    <a16:creationId xmlns:a16="http://schemas.microsoft.com/office/drawing/2014/main" id="{EC4BA4ED-1946-48A9-BD29-8E7E31D990D8}"/>
                  </a:ext>
                </a:extLst>
              </p14:cNvPr>
              <p14:cNvContentPartPr/>
              <p14:nvPr/>
            </p14:nvContentPartPr>
            <p14:xfrm>
              <a:off x="144120" y="1491916"/>
              <a:ext cx="360" cy="360"/>
            </p14:xfrm>
          </p:contentPart>
        </mc:Choice>
        <mc:Fallback xmlns="">
          <p:pic>
            <p:nvPicPr>
              <p:cNvPr id="4" name="Rukopis 3">
                <a:extLst>
                  <a:ext uri="{FF2B5EF4-FFF2-40B4-BE49-F238E27FC236}">
                    <a16:creationId xmlns:a16="http://schemas.microsoft.com/office/drawing/2014/main" id="{EC4BA4ED-1946-48A9-BD29-8E7E31D990D8}"/>
                  </a:ext>
                </a:extLst>
              </p:cNvPr>
              <p:cNvPicPr/>
              <p:nvPr/>
            </p:nvPicPr>
            <p:blipFill>
              <a:blip r:embed="rId4"/>
              <a:stretch>
                <a:fillRect/>
              </a:stretch>
            </p:blipFill>
            <p:spPr>
              <a:xfrm>
                <a:off x="126480" y="1455916"/>
                <a:ext cx="36000" cy="720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5">
            <p14:nvContentPartPr>
              <p14:cNvPr id="41" name="Rukopis 40">
                <a:extLst>
                  <a:ext uri="{FF2B5EF4-FFF2-40B4-BE49-F238E27FC236}">
                    <a16:creationId xmlns:a16="http://schemas.microsoft.com/office/drawing/2014/main" id="{BE43F20A-D382-4DB2-B5A3-84B2217A794A}"/>
                  </a:ext>
                </a:extLst>
              </p14:cNvPr>
              <p14:cNvContentPartPr/>
              <p14:nvPr/>
            </p14:nvContentPartPr>
            <p14:xfrm>
              <a:off x="1646400" y="2598196"/>
              <a:ext cx="26280" cy="720"/>
            </p14:xfrm>
          </p:contentPart>
        </mc:Choice>
        <mc:Fallback xmlns="">
          <p:pic>
            <p:nvPicPr>
              <p:cNvPr id="41" name="Rukopis 40">
                <a:extLst>
                  <a:ext uri="{FF2B5EF4-FFF2-40B4-BE49-F238E27FC236}">
                    <a16:creationId xmlns:a16="http://schemas.microsoft.com/office/drawing/2014/main" id="{BE43F20A-D382-4DB2-B5A3-84B2217A794A}"/>
                  </a:ext>
                </a:extLst>
              </p:cNvPr>
              <p:cNvPicPr/>
              <p:nvPr/>
            </p:nvPicPr>
            <p:blipFill>
              <a:blip r:embed="rId6"/>
              <a:stretch>
                <a:fillRect/>
              </a:stretch>
            </p:blipFill>
            <p:spPr>
              <a:xfrm>
                <a:off x="1628760" y="2562556"/>
                <a:ext cx="61920" cy="72360"/>
              </a:xfrm>
              <a:prstGeom prst="rect">
                <a:avLst/>
              </a:prstGeom>
            </p:spPr>
          </p:pic>
        </mc:Fallback>
      </mc:AlternateContent>
      <p:sp>
        <p:nvSpPr>
          <p:cNvPr id="5" name="Volný tvar: obrazec 4">
            <a:extLst>
              <a:ext uri="{FF2B5EF4-FFF2-40B4-BE49-F238E27FC236}">
                <a16:creationId xmlns:a16="http://schemas.microsoft.com/office/drawing/2014/main" id="{A8C4E6A3-FBFF-4307-9FF3-BBC48FFDCD66}"/>
              </a:ext>
            </a:extLst>
          </p:cNvPr>
          <p:cNvSpPr/>
          <p:nvPr/>
        </p:nvSpPr>
        <p:spPr>
          <a:xfrm>
            <a:off x="690964" y="1988288"/>
            <a:ext cx="1010677" cy="714952"/>
          </a:xfrm>
          <a:custGeom>
            <a:avLst/>
            <a:gdLst>
              <a:gd name="connsiteX0" fmla="*/ 691269 w 1010677"/>
              <a:gd name="connsiteY0" fmla="*/ 21265 h 714952"/>
              <a:gd name="connsiteX1" fmla="*/ 744431 w 1010677"/>
              <a:gd name="connsiteY1" fmla="*/ 42531 h 714952"/>
              <a:gd name="connsiteX2" fmla="*/ 776329 w 1010677"/>
              <a:gd name="connsiteY2" fmla="*/ 74428 h 714952"/>
              <a:gd name="connsiteX3" fmla="*/ 850757 w 1010677"/>
              <a:gd name="connsiteY3" fmla="*/ 85061 h 714952"/>
              <a:gd name="connsiteX4" fmla="*/ 872022 w 1010677"/>
              <a:gd name="connsiteY4" fmla="*/ 116959 h 714952"/>
              <a:gd name="connsiteX5" fmla="*/ 946450 w 1010677"/>
              <a:gd name="connsiteY5" fmla="*/ 148856 h 714952"/>
              <a:gd name="connsiteX6" fmla="*/ 978348 w 1010677"/>
              <a:gd name="connsiteY6" fmla="*/ 350875 h 714952"/>
              <a:gd name="connsiteX7" fmla="*/ 999613 w 1010677"/>
              <a:gd name="connsiteY7" fmla="*/ 404038 h 714952"/>
              <a:gd name="connsiteX8" fmla="*/ 988980 w 1010677"/>
              <a:gd name="connsiteY8" fmla="*/ 584791 h 714952"/>
              <a:gd name="connsiteX9" fmla="*/ 957083 w 1010677"/>
              <a:gd name="connsiteY9" fmla="*/ 563526 h 714952"/>
              <a:gd name="connsiteX10" fmla="*/ 882655 w 1010677"/>
              <a:gd name="connsiteY10" fmla="*/ 542261 h 714952"/>
              <a:gd name="connsiteX11" fmla="*/ 818859 w 1010677"/>
              <a:gd name="connsiteY11" fmla="*/ 552893 h 714952"/>
              <a:gd name="connsiteX12" fmla="*/ 776329 w 1010677"/>
              <a:gd name="connsiteY12" fmla="*/ 595424 h 714952"/>
              <a:gd name="connsiteX13" fmla="*/ 638106 w 1010677"/>
              <a:gd name="connsiteY13" fmla="*/ 669852 h 714952"/>
              <a:gd name="connsiteX14" fmla="*/ 542413 w 1010677"/>
              <a:gd name="connsiteY14" fmla="*/ 680484 h 714952"/>
              <a:gd name="connsiteX15" fmla="*/ 340394 w 1010677"/>
              <a:gd name="connsiteY15" fmla="*/ 712382 h 714952"/>
              <a:gd name="connsiteX16" fmla="*/ 308496 w 1010677"/>
              <a:gd name="connsiteY16" fmla="*/ 691117 h 714952"/>
              <a:gd name="connsiteX17" fmla="*/ 276599 w 1010677"/>
              <a:gd name="connsiteY17" fmla="*/ 648586 h 714952"/>
              <a:gd name="connsiteX18" fmla="*/ 265966 w 1010677"/>
              <a:gd name="connsiteY18" fmla="*/ 616689 h 714952"/>
              <a:gd name="connsiteX19" fmla="*/ 202171 w 1010677"/>
              <a:gd name="connsiteY19" fmla="*/ 584791 h 714952"/>
              <a:gd name="connsiteX20" fmla="*/ 170273 w 1010677"/>
              <a:gd name="connsiteY20" fmla="*/ 520996 h 714952"/>
              <a:gd name="connsiteX21" fmla="*/ 95845 w 1010677"/>
              <a:gd name="connsiteY21" fmla="*/ 414670 h 714952"/>
              <a:gd name="connsiteX22" fmla="*/ 74580 w 1010677"/>
              <a:gd name="connsiteY22" fmla="*/ 350875 h 714952"/>
              <a:gd name="connsiteX23" fmla="*/ 63948 w 1010677"/>
              <a:gd name="connsiteY23" fmla="*/ 297712 h 714952"/>
              <a:gd name="connsiteX24" fmla="*/ 10785 w 1010677"/>
              <a:gd name="connsiteY24" fmla="*/ 233917 h 714952"/>
              <a:gd name="connsiteX25" fmla="*/ 152 w 1010677"/>
              <a:gd name="connsiteY25" fmla="*/ 202019 h 714952"/>
              <a:gd name="connsiteX26" fmla="*/ 21417 w 1010677"/>
              <a:gd name="connsiteY26" fmla="*/ 148856 h 714952"/>
              <a:gd name="connsiteX27" fmla="*/ 63948 w 1010677"/>
              <a:gd name="connsiteY27" fmla="*/ 180754 h 714952"/>
              <a:gd name="connsiteX28" fmla="*/ 106478 w 1010677"/>
              <a:gd name="connsiteY28" fmla="*/ 233917 h 714952"/>
              <a:gd name="connsiteX29" fmla="*/ 159641 w 1010677"/>
              <a:gd name="connsiteY29" fmla="*/ 287079 h 714952"/>
              <a:gd name="connsiteX30" fmla="*/ 234069 w 1010677"/>
              <a:gd name="connsiteY30" fmla="*/ 244549 h 714952"/>
              <a:gd name="connsiteX31" fmla="*/ 255334 w 1010677"/>
              <a:gd name="connsiteY31" fmla="*/ 191386 h 714952"/>
              <a:gd name="connsiteX32" fmla="*/ 361659 w 1010677"/>
              <a:gd name="connsiteY32" fmla="*/ 63796 h 714952"/>
              <a:gd name="connsiteX33" fmla="*/ 531780 w 1010677"/>
              <a:gd name="connsiteY33" fmla="*/ 31898 h 714952"/>
              <a:gd name="connsiteX34" fmla="*/ 627473 w 1010677"/>
              <a:gd name="connsiteY34" fmla="*/ 0 h 714952"/>
              <a:gd name="connsiteX35" fmla="*/ 712534 w 1010677"/>
              <a:gd name="connsiteY35" fmla="*/ 10633 h 714952"/>
              <a:gd name="connsiteX36" fmla="*/ 691269 w 1010677"/>
              <a:gd name="connsiteY36" fmla="*/ 21265 h 71495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</a:cxnLst>
            <a:rect l="l" t="t" r="r" b="b"/>
            <a:pathLst>
              <a:path w="1010677" h="714952">
                <a:moveTo>
                  <a:pt x="691269" y="21265"/>
                </a:moveTo>
                <a:cubicBezTo>
                  <a:pt x="708990" y="28354"/>
                  <a:pt x="728246" y="32415"/>
                  <a:pt x="744431" y="42531"/>
                </a:cubicBezTo>
                <a:cubicBezTo>
                  <a:pt x="757182" y="50500"/>
                  <a:pt x="762368" y="68844"/>
                  <a:pt x="776329" y="74428"/>
                </a:cubicBezTo>
                <a:cubicBezTo>
                  <a:pt x="799598" y="83735"/>
                  <a:pt x="825948" y="81517"/>
                  <a:pt x="850757" y="85061"/>
                </a:cubicBezTo>
                <a:cubicBezTo>
                  <a:pt x="857845" y="95694"/>
                  <a:pt x="862205" y="108778"/>
                  <a:pt x="872022" y="116959"/>
                </a:cubicBezTo>
                <a:cubicBezTo>
                  <a:pt x="889541" y="131559"/>
                  <a:pt x="924289" y="141469"/>
                  <a:pt x="946450" y="148856"/>
                </a:cubicBezTo>
                <a:cubicBezTo>
                  <a:pt x="997751" y="251458"/>
                  <a:pt x="945791" y="133833"/>
                  <a:pt x="978348" y="350875"/>
                </a:cubicBezTo>
                <a:cubicBezTo>
                  <a:pt x="981179" y="369750"/>
                  <a:pt x="992525" y="386317"/>
                  <a:pt x="999613" y="404038"/>
                </a:cubicBezTo>
                <a:cubicBezTo>
                  <a:pt x="1006378" y="458160"/>
                  <a:pt x="1025500" y="533662"/>
                  <a:pt x="988980" y="584791"/>
                </a:cubicBezTo>
                <a:cubicBezTo>
                  <a:pt x="981553" y="595189"/>
                  <a:pt x="968948" y="568272"/>
                  <a:pt x="957083" y="563526"/>
                </a:cubicBezTo>
                <a:cubicBezTo>
                  <a:pt x="933126" y="553943"/>
                  <a:pt x="907464" y="549349"/>
                  <a:pt x="882655" y="542261"/>
                </a:cubicBezTo>
                <a:cubicBezTo>
                  <a:pt x="861390" y="545805"/>
                  <a:pt x="838142" y="543252"/>
                  <a:pt x="818859" y="552893"/>
                </a:cubicBezTo>
                <a:cubicBezTo>
                  <a:pt x="800927" y="561859"/>
                  <a:pt x="792543" y="583632"/>
                  <a:pt x="776329" y="595424"/>
                </a:cubicBezTo>
                <a:cubicBezTo>
                  <a:pt x="767829" y="601606"/>
                  <a:pt x="655428" y="665233"/>
                  <a:pt x="638106" y="669852"/>
                </a:cubicBezTo>
                <a:cubicBezTo>
                  <a:pt x="607096" y="678121"/>
                  <a:pt x="574311" y="676940"/>
                  <a:pt x="542413" y="680484"/>
                </a:cubicBezTo>
                <a:cubicBezTo>
                  <a:pt x="461350" y="712909"/>
                  <a:pt x="460625" y="719454"/>
                  <a:pt x="340394" y="712382"/>
                </a:cubicBezTo>
                <a:cubicBezTo>
                  <a:pt x="327637" y="711632"/>
                  <a:pt x="319129" y="698205"/>
                  <a:pt x="308496" y="691117"/>
                </a:cubicBezTo>
                <a:cubicBezTo>
                  <a:pt x="297864" y="676940"/>
                  <a:pt x="285391" y="663972"/>
                  <a:pt x="276599" y="648586"/>
                </a:cubicBezTo>
                <a:cubicBezTo>
                  <a:pt x="271039" y="638855"/>
                  <a:pt x="274475" y="623983"/>
                  <a:pt x="265966" y="616689"/>
                </a:cubicBezTo>
                <a:cubicBezTo>
                  <a:pt x="247915" y="601216"/>
                  <a:pt x="223436" y="595424"/>
                  <a:pt x="202171" y="584791"/>
                </a:cubicBezTo>
                <a:cubicBezTo>
                  <a:pt x="107766" y="443182"/>
                  <a:pt x="243641" y="653059"/>
                  <a:pt x="170273" y="520996"/>
                </a:cubicBezTo>
                <a:cubicBezTo>
                  <a:pt x="151569" y="487328"/>
                  <a:pt x="119742" y="446532"/>
                  <a:pt x="95845" y="414670"/>
                </a:cubicBezTo>
                <a:cubicBezTo>
                  <a:pt x="88757" y="393405"/>
                  <a:pt x="80478" y="372500"/>
                  <a:pt x="74580" y="350875"/>
                </a:cubicBezTo>
                <a:cubicBezTo>
                  <a:pt x="69825" y="333440"/>
                  <a:pt x="72602" y="313577"/>
                  <a:pt x="63948" y="297712"/>
                </a:cubicBezTo>
                <a:cubicBezTo>
                  <a:pt x="50693" y="273411"/>
                  <a:pt x="28506" y="255182"/>
                  <a:pt x="10785" y="233917"/>
                </a:cubicBezTo>
                <a:cubicBezTo>
                  <a:pt x="7241" y="223284"/>
                  <a:pt x="-1238" y="213140"/>
                  <a:pt x="152" y="202019"/>
                </a:cubicBezTo>
                <a:cubicBezTo>
                  <a:pt x="2519" y="183080"/>
                  <a:pt x="3310" y="154891"/>
                  <a:pt x="21417" y="148856"/>
                </a:cubicBezTo>
                <a:cubicBezTo>
                  <a:pt x="38229" y="143252"/>
                  <a:pt x="51417" y="168223"/>
                  <a:pt x="63948" y="180754"/>
                </a:cubicBezTo>
                <a:cubicBezTo>
                  <a:pt x="79995" y="196801"/>
                  <a:pt x="91297" y="217049"/>
                  <a:pt x="106478" y="233917"/>
                </a:cubicBezTo>
                <a:cubicBezTo>
                  <a:pt x="123243" y="252545"/>
                  <a:pt x="141920" y="269358"/>
                  <a:pt x="159641" y="287079"/>
                </a:cubicBezTo>
                <a:cubicBezTo>
                  <a:pt x="184450" y="272902"/>
                  <a:pt x="213864" y="264754"/>
                  <a:pt x="234069" y="244549"/>
                </a:cubicBezTo>
                <a:cubicBezTo>
                  <a:pt x="247565" y="231053"/>
                  <a:pt x="246799" y="208457"/>
                  <a:pt x="255334" y="191386"/>
                </a:cubicBezTo>
                <a:cubicBezTo>
                  <a:pt x="273292" y="155470"/>
                  <a:pt x="326931" y="72478"/>
                  <a:pt x="361659" y="63796"/>
                </a:cubicBezTo>
                <a:cubicBezTo>
                  <a:pt x="474441" y="35601"/>
                  <a:pt x="417719" y="46156"/>
                  <a:pt x="531780" y="31898"/>
                </a:cubicBezTo>
                <a:cubicBezTo>
                  <a:pt x="566370" y="14603"/>
                  <a:pt x="586251" y="0"/>
                  <a:pt x="627473" y="0"/>
                </a:cubicBezTo>
                <a:cubicBezTo>
                  <a:pt x="656047" y="0"/>
                  <a:pt x="684180" y="7089"/>
                  <a:pt x="712534" y="10633"/>
                </a:cubicBezTo>
                <a:lnTo>
                  <a:pt x="691269" y="21265"/>
                </a:lnTo>
                <a:close/>
              </a:path>
            </a:pathLst>
          </a:cu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9465634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2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" tmFilter="0, 0; .2, .5; .8, .5; 1, 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3" dur="250" autoRev="1" fill="hold"/>
                                        <p:tgtEl>
                                          <p:spTgt spid="1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" tmFilter="0, 0; .2, .5; .8, .5; 1, 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9" dur="250" autoRev="1" fill="hold"/>
                                        <p:tgtEl>
                                          <p:spTgt spid="1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500" tmFilter="0, 0; .2, .5; .8, .5; 1, 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5" dur="250" autoRev="1" fill="hold"/>
                                        <p:tgtEl>
                                          <p:spTgt spid="1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500" tmFilter="0, 0; .2, .5; .8, .5; 1, 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1" dur="250" autoRev="1" fill="hold"/>
                                        <p:tgtEl>
                                          <p:spTgt spid="1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2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6" dur="500" tmFilter="0, 0; .2, .5; .8, .5; 1, 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7" dur="250" autoRev="1" fill="hold"/>
                                        <p:tgtEl>
                                          <p:spTgt spid="2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5"/>
                  </p:tgtEl>
                </p:cond>
              </p:nextCondLst>
            </p:seq>
            <p:seq concurrent="1" nextAc="seek">
              <p:cTn id="38" restart="whenNotActive" fill="hold" evtFilter="cancelBubble" nodeType="interactiveSeq">
                <p:stCondLst>
                  <p:cond evt="onClick" delay="0">
                    <p:tgtEl>
                      <p:spTgt spid="2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9" fill="hold">
                      <p:stCondLst>
                        <p:cond delay="0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2" dur="500" tmFilter="0, 0; .2, .5; .8, .5; 1, 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3" dur="250" autoRev="1" fill="hold"/>
                                        <p:tgtEl>
                                          <p:spTgt spid="2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6"/>
                  </p:tgtEl>
                </p:cond>
              </p:nextCondLst>
            </p:seq>
            <p:seq concurrent="1" nextAc="seek">
              <p:cTn id="44" restart="whenNotActive" fill="hold" evtFilter="cancelBubble" nodeType="interactiveSeq">
                <p:stCondLst>
                  <p:cond evt="onClick" delay="0">
                    <p:tgtEl>
                      <p:spTgt spid="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5" fill="hold">
                      <p:stCondLst>
                        <p:cond delay="0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8" dur="500" tmFilter="0, 0; .2, .5; .8, .5; 1, 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9" dur="250" autoRev="1" fill="hold"/>
                                        <p:tgtEl>
                                          <p:spTgt spid="2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"/>
                  </p:tgtEl>
                </p:cond>
              </p:nextCondLst>
            </p:seq>
            <p:seq concurrent="1" nextAc="seek">
              <p:cTn id="50" restart="whenNotActive" fill="hold" evtFilter="cancelBubble" nodeType="interactiveSeq">
                <p:stCondLst>
                  <p:cond evt="onClick" delay="0">
                    <p:tgtEl>
                      <p:spTgt spid="2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1" fill="hold">
                      <p:stCondLst>
                        <p:cond delay="0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4" dur="500" tmFilter="0, 0; .2, .5; .8, .5; 1, 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5" dur="250" autoRev="1" fill="hold"/>
                                        <p:tgtEl>
                                          <p:spTgt spid="2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9"/>
                  </p:tgtEl>
                </p:cond>
              </p:nextCondLst>
            </p:seq>
            <p:seq concurrent="1" nextAc="seek">
              <p:cTn id="56" restart="whenNotActive" fill="hold" evtFilter="cancelBubble" nodeType="interactiveSeq">
                <p:stCondLst>
                  <p:cond evt="onClick" delay="0">
                    <p:tgtEl>
                      <p:spTgt spid="3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7" fill="hold">
                      <p:stCondLst>
                        <p:cond delay="0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0" dur="500" tmFilter="0, 0; .2, .5; .8, .5; 1, 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1" dur="250" autoRev="1" fill="hold"/>
                                        <p:tgtEl>
                                          <p:spTgt spid="3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3"/>
                  </p:tgtEl>
                </p:cond>
              </p:nextCondLst>
            </p:seq>
            <p:seq concurrent="1" nextAc="seek">
              <p:cTn id="62" restart="whenNotActive" fill="hold" evtFilter="cancelBubble" nodeType="interactiveSeq">
                <p:stCondLst>
                  <p:cond evt="onClick" delay="0">
                    <p:tgtEl>
                      <p:spTgt spid="3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3" fill="hold">
                      <p:stCondLst>
                        <p:cond delay="0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6" dur="500" tmFilter="0, 0; .2, .5; .8, .5; 1, 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7" dur="250" autoRev="1" fill="hold"/>
                                        <p:tgtEl>
                                          <p:spTgt spid="3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2"/>
                  </p:tgtEl>
                </p:cond>
              </p:nextCondLst>
            </p:seq>
            <p:seq concurrent="1" nextAc="seek">
              <p:cTn id="68" restart="whenNotActive" fill="hold" evtFilter="cancelBubble" nodeType="interactiveSeq">
                <p:stCondLst>
                  <p:cond evt="onClick" delay="0">
                    <p:tgtEl>
                      <p:spTgt spid="3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9" fill="hold">
                      <p:stCondLst>
                        <p:cond delay="0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2" dur="500" tmFilter="0, 0; .2, .5; .8, .5; 1, 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3" dur="250" autoRev="1" fill="hold"/>
                                        <p:tgtEl>
                                          <p:spTgt spid="3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"/>
                  </p:tgtEl>
                </p:cond>
              </p:nextCondLst>
            </p:seq>
            <p:seq concurrent="1" nextAc="seek">
              <p:cTn id="74" restart="whenNotActive" fill="hold" evtFilter="cancelBubble" nodeType="interactiveSeq">
                <p:stCondLst>
                  <p:cond evt="onClick" delay="0">
                    <p:tgtEl>
                      <p:spTgt spid="3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5" fill="hold">
                      <p:stCondLst>
                        <p:cond delay="0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8" dur="500" tmFilter="0, 0; .2, .5; .8, .5; 1, 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9" dur="250" autoRev="1" fill="hold"/>
                                        <p:tgtEl>
                                          <p:spTgt spid="3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0"/>
                  </p:tgtEl>
                </p:cond>
              </p:nextCondLst>
            </p:seq>
            <p:seq concurrent="1" nextAc="seek">
              <p:cTn id="80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1" fill="hold">
                      <p:stCondLst>
                        <p:cond delay="0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8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92D050"/>
                                      </p:to>
                                    </p:animClr>
                                    <p:set>
                                      <p:cBhvr>
                                        <p:cTn id="8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  <p:bldLst>
      <p:bldP spid="16" grpId="0" animBg="1"/>
      <p:bldP spid="17" grpId="0" animBg="1"/>
      <p:bldP spid="18" grpId="0" animBg="1"/>
      <p:bldP spid="19" grpId="0" animBg="1"/>
      <p:bldP spid="25" grpId="0" animBg="1"/>
      <p:bldP spid="26" grpId="0" animBg="1"/>
      <p:bldP spid="27" grpId="0" animBg="1"/>
      <p:bldP spid="29" grpId="0" animBg="1"/>
      <p:bldP spid="30" grpId="0" animBg="1"/>
      <p:bldP spid="31" grpId="0" animBg="1"/>
      <p:bldP spid="32" grpId="0" animBg="1"/>
      <p:bldP spid="33" grpId="0" animBg="1"/>
    </p:bld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 descr="Obsah obrázku text, mapa&#10;&#10;Popis vygenerován s velmi vysokou mírou spolehlivosti">
            <a:extLst>
              <a:ext uri="{FF2B5EF4-FFF2-40B4-BE49-F238E27FC236}">
                <a16:creationId xmlns:a16="http://schemas.microsoft.com/office/drawing/2014/main" id="{5EB15EBA-1F73-4D36-A02C-2CE66AD53D2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6430" y="1070151"/>
            <a:ext cx="6203463" cy="3629026"/>
          </a:xfrm>
          <a:prstGeom prst="rect">
            <a:avLst/>
          </a:prstGeom>
        </p:spPr>
      </p:pic>
      <p:sp>
        <p:nvSpPr>
          <p:cNvPr id="20" name="TextovéPole 19">
            <a:extLst>
              <a:ext uri="{FF2B5EF4-FFF2-40B4-BE49-F238E27FC236}">
                <a16:creationId xmlns:a16="http://schemas.microsoft.com/office/drawing/2014/main" id="{9BB34B0E-B919-4830-A679-73BF5453C8CF}"/>
              </a:ext>
            </a:extLst>
          </p:cNvPr>
          <p:cNvSpPr txBox="1"/>
          <p:nvPr/>
        </p:nvSpPr>
        <p:spPr>
          <a:xfrm>
            <a:off x="457594" y="386775"/>
            <a:ext cx="2553904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>
                <a:latin typeface="Algerian" panose="04020705040A02060702" pitchFamily="82" charset="0"/>
              </a:rPr>
              <a:t>KRAJE  v ČR</a:t>
            </a:r>
          </a:p>
        </p:txBody>
      </p:sp>
      <p:sp>
        <p:nvSpPr>
          <p:cNvPr id="2" name="Obdélník 1">
            <a:extLst>
              <a:ext uri="{FF2B5EF4-FFF2-40B4-BE49-F238E27FC236}">
                <a16:creationId xmlns:a16="http://schemas.microsoft.com/office/drawing/2014/main" id="{44E08915-F3C8-49E4-885F-2B3EADDF49E1}"/>
              </a:ext>
            </a:extLst>
          </p:cNvPr>
          <p:cNvSpPr/>
          <p:nvPr/>
        </p:nvSpPr>
        <p:spPr>
          <a:xfrm>
            <a:off x="5742592" y="4173937"/>
            <a:ext cx="940734" cy="52524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/>
              <a:t>Panoráma Hradčan</a:t>
            </a:r>
          </a:p>
        </p:txBody>
      </p:sp>
      <p:sp>
        <p:nvSpPr>
          <p:cNvPr id="9" name="TextovéPole 8">
            <a:extLst>
              <a:ext uri="{FF2B5EF4-FFF2-40B4-BE49-F238E27FC236}">
                <a16:creationId xmlns:a16="http://schemas.microsoft.com/office/drawing/2014/main" id="{BFF4D32F-7FE9-4CEF-A79F-B970D0198DAE}"/>
              </a:ext>
            </a:extLst>
          </p:cNvPr>
          <p:cNvSpPr txBox="1"/>
          <p:nvPr/>
        </p:nvSpPr>
        <p:spPr>
          <a:xfrm>
            <a:off x="7157884" y="309565"/>
            <a:ext cx="2793201" cy="584775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cs-CZ" sz="3200" dirty="0"/>
              <a:t>Karlovarský kraj</a:t>
            </a:r>
          </a:p>
        </p:txBody>
      </p:sp>
      <p:sp>
        <p:nvSpPr>
          <p:cNvPr id="16" name="TextovéPole 15">
            <a:extLst>
              <a:ext uri="{FF2B5EF4-FFF2-40B4-BE49-F238E27FC236}">
                <a16:creationId xmlns:a16="http://schemas.microsoft.com/office/drawing/2014/main" id="{647132D8-2716-4507-8B6A-AA68F5A1C3B0}"/>
              </a:ext>
            </a:extLst>
          </p:cNvPr>
          <p:cNvSpPr txBox="1"/>
          <p:nvPr/>
        </p:nvSpPr>
        <p:spPr>
          <a:xfrm>
            <a:off x="8970003" y="1199668"/>
            <a:ext cx="3137654" cy="584775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cs-CZ" sz="3200" dirty="0"/>
              <a:t>Jihomoravský kraj</a:t>
            </a:r>
          </a:p>
        </p:txBody>
      </p:sp>
      <p:sp>
        <p:nvSpPr>
          <p:cNvPr id="17" name="TextovéPole 16">
            <a:extLst>
              <a:ext uri="{FF2B5EF4-FFF2-40B4-BE49-F238E27FC236}">
                <a16:creationId xmlns:a16="http://schemas.microsoft.com/office/drawing/2014/main" id="{D38BB843-AF6C-4D65-A536-DC55CF0CDA27}"/>
              </a:ext>
            </a:extLst>
          </p:cNvPr>
          <p:cNvSpPr txBox="1"/>
          <p:nvPr/>
        </p:nvSpPr>
        <p:spPr>
          <a:xfrm>
            <a:off x="7157884" y="1954121"/>
            <a:ext cx="2379241" cy="584775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cs-CZ" sz="3200" dirty="0"/>
              <a:t>Kraj Vysočina</a:t>
            </a:r>
          </a:p>
        </p:txBody>
      </p:sp>
      <p:sp>
        <p:nvSpPr>
          <p:cNvPr id="18" name="TextovéPole 17">
            <a:extLst>
              <a:ext uri="{FF2B5EF4-FFF2-40B4-BE49-F238E27FC236}">
                <a16:creationId xmlns:a16="http://schemas.microsoft.com/office/drawing/2014/main" id="{70A5F8F2-2874-4A2C-A4A7-7DC9E08159F8}"/>
              </a:ext>
            </a:extLst>
          </p:cNvPr>
          <p:cNvSpPr txBox="1"/>
          <p:nvPr/>
        </p:nvSpPr>
        <p:spPr>
          <a:xfrm>
            <a:off x="9537125" y="2708574"/>
            <a:ext cx="2466381" cy="584775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cs-CZ" sz="3200" dirty="0"/>
              <a:t>Liberecký kraj</a:t>
            </a:r>
          </a:p>
        </p:txBody>
      </p:sp>
      <p:sp>
        <p:nvSpPr>
          <p:cNvPr id="19" name="TextovéPole 18">
            <a:extLst>
              <a:ext uri="{FF2B5EF4-FFF2-40B4-BE49-F238E27FC236}">
                <a16:creationId xmlns:a16="http://schemas.microsoft.com/office/drawing/2014/main" id="{9FF293E8-CD51-4A07-9C8B-FA7139DF1A4B}"/>
              </a:ext>
            </a:extLst>
          </p:cNvPr>
          <p:cNvSpPr txBox="1"/>
          <p:nvPr/>
        </p:nvSpPr>
        <p:spPr>
          <a:xfrm>
            <a:off x="7070744" y="3429000"/>
            <a:ext cx="2460545" cy="584775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cs-CZ" sz="3200" dirty="0"/>
              <a:t>Jihočeský kraj</a:t>
            </a:r>
          </a:p>
        </p:txBody>
      </p:sp>
      <p:sp>
        <p:nvSpPr>
          <p:cNvPr id="25" name="TextovéPole 24">
            <a:extLst>
              <a:ext uri="{FF2B5EF4-FFF2-40B4-BE49-F238E27FC236}">
                <a16:creationId xmlns:a16="http://schemas.microsoft.com/office/drawing/2014/main" id="{64F2D28B-4A3C-492F-9C5E-FFC398C11F5C}"/>
              </a:ext>
            </a:extLst>
          </p:cNvPr>
          <p:cNvSpPr txBox="1"/>
          <p:nvPr/>
        </p:nvSpPr>
        <p:spPr>
          <a:xfrm>
            <a:off x="8273356" y="4173937"/>
            <a:ext cx="3651641" cy="584775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cs-CZ" sz="3200" dirty="0"/>
              <a:t>Královohradecký kraj</a:t>
            </a:r>
          </a:p>
        </p:txBody>
      </p:sp>
      <p:sp>
        <p:nvSpPr>
          <p:cNvPr id="26" name="TextovéPole 25">
            <a:extLst>
              <a:ext uri="{FF2B5EF4-FFF2-40B4-BE49-F238E27FC236}">
                <a16:creationId xmlns:a16="http://schemas.microsoft.com/office/drawing/2014/main" id="{383C1847-9278-4BC8-BAA2-25D43DAEDCE3}"/>
              </a:ext>
            </a:extLst>
          </p:cNvPr>
          <p:cNvSpPr txBox="1"/>
          <p:nvPr/>
        </p:nvSpPr>
        <p:spPr>
          <a:xfrm>
            <a:off x="7117231" y="4894363"/>
            <a:ext cx="2782749" cy="584775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cs-CZ" sz="3200" dirty="0"/>
              <a:t>Olomoucký kraj</a:t>
            </a:r>
          </a:p>
        </p:txBody>
      </p:sp>
      <p:sp>
        <p:nvSpPr>
          <p:cNvPr id="27" name="TextovéPole 26">
            <a:extLst>
              <a:ext uri="{FF2B5EF4-FFF2-40B4-BE49-F238E27FC236}">
                <a16:creationId xmlns:a16="http://schemas.microsoft.com/office/drawing/2014/main" id="{3B580252-7BD5-4466-95B0-63A48319EB91}"/>
              </a:ext>
            </a:extLst>
          </p:cNvPr>
          <p:cNvSpPr txBox="1"/>
          <p:nvPr/>
        </p:nvSpPr>
        <p:spPr>
          <a:xfrm>
            <a:off x="8707801" y="5658332"/>
            <a:ext cx="2718565" cy="584775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cs-CZ" sz="3200" dirty="0"/>
              <a:t>Pardubický kraj</a:t>
            </a:r>
          </a:p>
        </p:txBody>
      </p:sp>
      <p:sp>
        <p:nvSpPr>
          <p:cNvPr id="28" name="TextovéPole 27">
            <a:extLst>
              <a:ext uri="{FF2B5EF4-FFF2-40B4-BE49-F238E27FC236}">
                <a16:creationId xmlns:a16="http://schemas.microsoft.com/office/drawing/2014/main" id="{7379D262-087D-4D82-BAF5-268596567551}"/>
              </a:ext>
            </a:extLst>
          </p:cNvPr>
          <p:cNvSpPr txBox="1"/>
          <p:nvPr/>
        </p:nvSpPr>
        <p:spPr>
          <a:xfrm>
            <a:off x="4829938" y="6152563"/>
            <a:ext cx="3786999" cy="584775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cs-CZ" sz="3200" dirty="0"/>
              <a:t>Moravskoslezský kraj</a:t>
            </a:r>
          </a:p>
        </p:txBody>
      </p:sp>
      <p:sp>
        <p:nvSpPr>
          <p:cNvPr id="29" name="TextovéPole 28">
            <a:extLst>
              <a:ext uri="{FF2B5EF4-FFF2-40B4-BE49-F238E27FC236}">
                <a16:creationId xmlns:a16="http://schemas.microsoft.com/office/drawing/2014/main" id="{2BC3758C-DEB7-4FE0-B63F-6931447A7071}"/>
              </a:ext>
            </a:extLst>
          </p:cNvPr>
          <p:cNvSpPr txBox="1"/>
          <p:nvPr/>
        </p:nvSpPr>
        <p:spPr>
          <a:xfrm>
            <a:off x="4427164" y="4690626"/>
            <a:ext cx="2022926" cy="584775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cs-CZ" sz="3200" dirty="0"/>
              <a:t>Zlínský kraj</a:t>
            </a:r>
          </a:p>
        </p:txBody>
      </p:sp>
      <p:sp>
        <p:nvSpPr>
          <p:cNvPr id="30" name="TextovéPole 29">
            <a:extLst>
              <a:ext uri="{FF2B5EF4-FFF2-40B4-BE49-F238E27FC236}">
                <a16:creationId xmlns:a16="http://schemas.microsoft.com/office/drawing/2014/main" id="{01CE85B3-CD14-4D52-81AD-C4043705A834}"/>
              </a:ext>
            </a:extLst>
          </p:cNvPr>
          <p:cNvSpPr txBox="1"/>
          <p:nvPr/>
        </p:nvSpPr>
        <p:spPr>
          <a:xfrm>
            <a:off x="4819701" y="5454595"/>
            <a:ext cx="2193421" cy="584775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cs-CZ" sz="3200" dirty="0"/>
              <a:t>Ústecký kraj</a:t>
            </a:r>
          </a:p>
        </p:txBody>
      </p:sp>
      <p:sp>
        <p:nvSpPr>
          <p:cNvPr id="31" name="TextovéPole 30">
            <a:extLst>
              <a:ext uri="{FF2B5EF4-FFF2-40B4-BE49-F238E27FC236}">
                <a16:creationId xmlns:a16="http://schemas.microsoft.com/office/drawing/2014/main" id="{C526CB93-9B2B-47C6-8CB7-CC2EE860D0BA}"/>
              </a:ext>
            </a:extLst>
          </p:cNvPr>
          <p:cNvSpPr txBox="1"/>
          <p:nvPr/>
        </p:nvSpPr>
        <p:spPr>
          <a:xfrm>
            <a:off x="31303" y="4750849"/>
            <a:ext cx="2902398" cy="584775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cs-CZ" sz="3200" dirty="0"/>
              <a:t>Středočeský kraj</a:t>
            </a:r>
          </a:p>
        </p:txBody>
      </p:sp>
      <p:sp>
        <p:nvSpPr>
          <p:cNvPr id="32" name="TextovéPole 31">
            <a:extLst>
              <a:ext uri="{FF2B5EF4-FFF2-40B4-BE49-F238E27FC236}">
                <a16:creationId xmlns:a16="http://schemas.microsoft.com/office/drawing/2014/main" id="{A0FCAE57-1F26-49BD-B728-7FD175DADAF3}"/>
              </a:ext>
            </a:extLst>
          </p:cNvPr>
          <p:cNvSpPr txBox="1"/>
          <p:nvPr/>
        </p:nvSpPr>
        <p:spPr>
          <a:xfrm>
            <a:off x="330584" y="5567788"/>
            <a:ext cx="2303836" cy="584775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cs-CZ" sz="3200" dirty="0"/>
              <a:t>Plzeňský kraj</a:t>
            </a:r>
          </a:p>
        </p:txBody>
      </p:sp>
      <p:sp>
        <p:nvSpPr>
          <p:cNvPr id="33" name="TextovéPole 32">
            <a:extLst>
              <a:ext uri="{FF2B5EF4-FFF2-40B4-BE49-F238E27FC236}">
                <a16:creationId xmlns:a16="http://schemas.microsoft.com/office/drawing/2014/main" id="{B943C375-B8A6-4613-A0D0-0A70261FE2A6}"/>
              </a:ext>
            </a:extLst>
          </p:cNvPr>
          <p:cNvSpPr txBox="1"/>
          <p:nvPr/>
        </p:nvSpPr>
        <p:spPr>
          <a:xfrm>
            <a:off x="3161542" y="5830819"/>
            <a:ext cx="1141274" cy="584775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cs-CZ" sz="3200" dirty="0"/>
              <a:t>Praha</a:t>
            </a:r>
          </a:p>
        </p:txBody>
      </p:sp>
      <mc:AlternateContent xmlns:mc="http://schemas.openxmlformats.org/markup-compatibility/2006" xmlns:p14="http://schemas.microsoft.com/office/powerpoint/2010/main">
        <mc:Choice Requires="p14">
          <p:contentPart p14:bwMode="auto" r:id="rId3">
            <p14:nvContentPartPr>
              <p14:cNvPr id="4" name="Rukopis 3">
                <a:extLst>
                  <a:ext uri="{FF2B5EF4-FFF2-40B4-BE49-F238E27FC236}">
                    <a16:creationId xmlns:a16="http://schemas.microsoft.com/office/drawing/2014/main" id="{EC4BA4ED-1946-48A9-BD29-8E7E31D990D8}"/>
                  </a:ext>
                </a:extLst>
              </p14:cNvPr>
              <p14:cNvContentPartPr/>
              <p14:nvPr/>
            </p14:nvContentPartPr>
            <p14:xfrm>
              <a:off x="144120" y="1491916"/>
              <a:ext cx="360" cy="360"/>
            </p14:xfrm>
          </p:contentPart>
        </mc:Choice>
        <mc:Fallback xmlns="">
          <p:pic>
            <p:nvPicPr>
              <p:cNvPr id="4" name="Rukopis 3">
                <a:extLst>
                  <a:ext uri="{FF2B5EF4-FFF2-40B4-BE49-F238E27FC236}">
                    <a16:creationId xmlns:a16="http://schemas.microsoft.com/office/drawing/2014/main" id="{EC4BA4ED-1946-48A9-BD29-8E7E31D990D8}"/>
                  </a:ext>
                </a:extLst>
              </p:cNvPr>
              <p:cNvPicPr/>
              <p:nvPr/>
            </p:nvPicPr>
            <p:blipFill>
              <a:blip r:embed="rId4"/>
              <a:stretch>
                <a:fillRect/>
              </a:stretch>
            </p:blipFill>
            <p:spPr>
              <a:xfrm>
                <a:off x="126480" y="1455916"/>
                <a:ext cx="36000" cy="720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5">
            <p14:nvContentPartPr>
              <p14:cNvPr id="41" name="Rukopis 40">
                <a:extLst>
                  <a:ext uri="{FF2B5EF4-FFF2-40B4-BE49-F238E27FC236}">
                    <a16:creationId xmlns:a16="http://schemas.microsoft.com/office/drawing/2014/main" id="{BE43F20A-D382-4DB2-B5A3-84B2217A794A}"/>
                  </a:ext>
                </a:extLst>
              </p14:cNvPr>
              <p14:cNvContentPartPr/>
              <p14:nvPr/>
            </p14:nvContentPartPr>
            <p14:xfrm>
              <a:off x="1646400" y="2598196"/>
              <a:ext cx="26280" cy="720"/>
            </p14:xfrm>
          </p:contentPart>
        </mc:Choice>
        <mc:Fallback xmlns="">
          <p:pic>
            <p:nvPicPr>
              <p:cNvPr id="41" name="Rukopis 40">
                <a:extLst>
                  <a:ext uri="{FF2B5EF4-FFF2-40B4-BE49-F238E27FC236}">
                    <a16:creationId xmlns:a16="http://schemas.microsoft.com/office/drawing/2014/main" id="{BE43F20A-D382-4DB2-B5A3-84B2217A794A}"/>
                  </a:ext>
                </a:extLst>
              </p:cNvPr>
              <p:cNvPicPr/>
              <p:nvPr/>
            </p:nvPicPr>
            <p:blipFill>
              <a:blip r:embed="rId6"/>
              <a:stretch>
                <a:fillRect/>
              </a:stretch>
            </p:blipFill>
            <p:spPr>
              <a:xfrm>
                <a:off x="1628760" y="2562556"/>
                <a:ext cx="61920" cy="72360"/>
              </a:xfrm>
              <a:prstGeom prst="rect">
                <a:avLst/>
              </a:prstGeom>
            </p:spPr>
          </p:pic>
        </mc:Fallback>
      </mc:AlternateContent>
      <p:sp>
        <p:nvSpPr>
          <p:cNvPr id="6" name="Volný tvar: obrazec 5">
            <a:extLst>
              <a:ext uri="{FF2B5EF4-FFF2-40B4-BE49-F238E27FC236}">
                <a16:creationId xmlns:a16="http://schemas.microsoft.com/office/drawing/2014/main" id="{F739DCE8-BC96-4B85-AF16-049E20764619}"/>
              </a:ext>
            </a:extLst>
          </p:cNvPr>
          <p:cNvSpPr/>
          <p:nvPr/>
        </p:nvSpPr>
        <p:spPr>
          <a:xfrm>
            <a:off x="3160295" y="2855199"/>
            <a:ext cx="1319372" cy="1205239"/>
          </a:xfrm>
          <a:custGeom>
            <a:avLst/>
            <a:gdLst>
              <a:gd name="connsiteX0" fmla="*/ 561473 w 1319372"/>
              <a:gd name="connsiteY0" fmla="*/ 296 h 1205239"/>
              <a:gd name="connsiteX1" fmla="*/ 641684 w 1319372"/>
              <a:gd name="connsiteY1" fmla="*/ 64464 h 1205239"/>
              <a:gd name="connsiteX2" fmla="*/ 770021 w 1319372"/>
              <a:gd name="connsiteY2" fmla="*/ 96548 h 1205239"/>
              <a:gd name="connsiteX3" fmla="*/ 802105 w 1319372"/>
              <a:gd name="connsiteY3" fmla="*/ 128633 h 1205239"/>
              <a:gd name="connsiteX4" fmla="*/ 850231 w 1319372"/>
              <a:gd name="connsiteY4" fmla="*/ 240927 h 1205239"/>
              <a:gd name="connsiteX5" fmla="*/ 914400 w 1319372"/>
              <a:gd name="connsiteY5" fmla="*/ 224885 h 1205239"/>
              <a:gd name="connsiteX6" fmla="*/ 946484 w 1319372"/>
              <a:gd name="connsiteY6" fmla="*/ 160717 h 1205239"/>
              <a:gd name="connsiteX7" fmla="*/ 1026694 w 1319372"/>
              <a:gd name="connsiteY7" fmla="*/ 176759 h 1205239"/>
              <a:gd name="connsiteX8" fmla="*/ 1058779 w 1319372"/>
              <a:gd name="connsiteY8" fmla="*/ 208843 h 1205239"/>
              <a:gd name="connsiteX9" fmla="*/ 1187116 w 1319372"/>
              <a:gd name="connsiteY9" fmla="*/ 256969 h 1205239"/>
              <a:gd name="connsiteX10" fmla="*/ 1251284 w 1319372"/>
              <a:gd name="connsiteY10" fmla="*/ 305096 h 1205239"/>
              <a:gd name="connsiteX11" fmla="*/ 1315452 w 1319372"/>
              <a:gd name="connsiteY11" fmla="*/ 337180 h 1205239"/>
              <a:gd name="connsiteX12" fmla="*/ 1299410 w 1319372"/>
              <a:gd name="connsiteY12" fmla="*/ 497601 h 1205239"/>
              <a:gd name="connsiteX13" fmla="*/ 1283368 w 1319372"/>
              <a:gd name="connsiteY13" fmla="*/ 625938 h 1205239"/>
              <a:gd name="connsiteX14" fmla="*/ 1235242 w 1319372"/>
              <a:gd name="connsiteY14" fmla="*/ 770317 h 1205239"/>
              <a:gd name="connsiteX15" fmla="*/ 1203158 w 1319372"/>
              <a:gd name="connsiteY15" fmla="*/ 898654 h 1205239"/>
              <a:gd name="connsiteX16" fmla="*/ 1171073 w 1319372"/>
              <a:gd name="connsiteY16" fmla="*/ 1043033 h 1205239"/>
              <a:gd name="connsiteX17" fmla="*/ 1090863 w 1319372"/>
              <a:gd name="connsiteY17" fmla="*/ 1075117 h 1205239"/>
              <a:gd name="connsiteX18" fmla="*/ 786063 w 1319372"/>
              <a:gd name="connsiteY18" fmla="*/ 1155327 h 1205239"/>
              <a:gd name="connsiteX19" fmla="*/ 753979 w 1319372"/>
              <a:gd name="connsiteY19" fmla="*/ 1187412 h 1205239"/>
              <a:gd name="connsiteX20" fmla="*/ 593558 w 1319372"/>
              <a:gd name="connsiteY20" fmla="*/ 1187412 h 1205239"/>
              <a:gd name="connsiteX21" fmla="*/ 561473 w 1319372"/>
              <a:gd name="connsiteY21" fmla="*/ 1155327 h 1205239"/>
              <a:gd name="connsiteX22" fmla="*/ 561473 w 1319372"/>
              <a:gd name="connsiteY22" fmla="*/ 994906 h 1205239"/>
              <a:gd name="connsiteX23" fmla="*/ 497305 w 1319372"/>
              <a:gd name="connsiteY23" fmla="*/ 978864 h 1205239"/>
              <a:gd name="connsiteX24" fmla="*/ 417094 w 1319372"/>
              <a:gd name="connsiteY24" fmla="*/ 962822 h 1205239"/>
              <a:gd name="connsiteX25" fmla="*/ 385010 w 1319372"/>
              <a:gd name="connsiteY25" fmla="*/ 850527 h 1205239"/>
              <a:gd name="connsiteX26" fmla="*/ 192505 w 1319372"/>
              <a:gd name="connsiteY26" fmla="*/ 802401 h 1205239"/>
              <a:gd name="connsiteX27" fmla="*/ 48126 w 1319372"/>
              <a:gd name="connsiteY27" fmla="*/ 722190 h 1205239"/>
              <a:gd name="connsiteX28" fmla="*/ 0 w 1319372"/>
              <a:gd name="connsiteY28" fmla="*/ 674064 h 1205239"/>
              <a:gd name="connsiteX29" fmla="*/ 16042 w 1319372"/>
              <a:gd name="connsiteY29" fmla="*/ 449475 h 1205239"/>
              <a:gd name="connsiteX30" fmla="*/ 48126 w 1319372"/>
              <a:gd name="connsiteY30" fmla="*/ 289054 h 1205239"/>
              <a:gd name="connsiteX31" fmla="*/ 240631 w 1319372"/>
              <a:gd name="connsiteY31" fmla="*/ 273012 h 1205239"/>
              <a:gd name="connsiteX32" fmla="*/ 256673 w 1319372"/>
              <a:gd name="connsiteY32" fmla="*/ 192801 h 1205239"/>
              <a:gd name="connsiteX33" fmla="*/ 352926 w 1319372"/>
              <a:gd name="connsiteY33" fmla="*/ 64464 h 1205239"/>
              <a:gd name="connsiteX34" fmla="*/ 433137 w 1319372"/>
              <a:gd name="connsiteY34" fmla="*/ 48422 h 1205239"/>
              <a:gd name="connsiteX35" fmla="*/ 561473 w 1319372"/>
              <a:gd name="connsiteY35" fmla="*/ 296 h 120523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</a:cxnLst>
            <a:rect l="l" t="t" r="r" b="b"/>
            <a:pathLst>
              <a:path w="1319372" h="1205239">
                <a:moveTo>
                  <a:pt x="561473" y="296"/>
                </a:moveTo>
                <a:cubicBezTo>
                  <a:pt x="596231" y="2970"/>
                  <a:pt x="612649" y="46317"/>
                  <a:pt x="641684" y="64464"/>
                </a:cubicBezTo>
                <a:cubicBezTo>
                  <a:pt x="664898" y="78973"/>
                  <a:pt x="755108" y="93566"/>
                  <a:pt x="770021" y="96548"/>
                </a:cubicBezTo>
                <a:cubicBezTo>
                  <a:pt x="780716" y="107243"/>
                  <a:pt x="793715" y="116048"/>
                  <a:pt x="802105" y="128633"/>
                </a:cubicBezTo>
                <a:cubicBezTo>
                  <a:pt x="828536" y="168280"/>
                  <a:pt x="835971" y="198148"/>
                  <a:pt x="850231" y="240927"/>
                </a:cubicBezTo>
                <a:cubicBezTo>
                  <a:pt x="871621" y="235580"/>
                  <a:pt x="897462" y="239000"/>
                  <a:pt x="914400" y="224885"/>
                </a:cubicBezTo>
                <a:cubicBezTo>
                  <a:pt x="932771" y="209576"/>
                  <a:pt x="924504" y="170137"/>
                  <a:pt x="946484" y="160717"/>
                </a:cubicBezTo>
                <a:cubicBezTo>
                  <a:pt x="971546" y="149976"/>
                  <a:pt x="999957" y="171412"/>
                  <a:pt x="1026694" y="176759"/>
                </a:cubicBezTo>
                <a:cubicBezTo>
                  <a:pt x="1037389" y="187454"/>
                  <a:pt x="1046194" y="200453"/>
                  <a:pt x="1058779" y="208843"/>
                </a:cubicBezTo>
                <a:cubicBezTo>
                  <a:pt x="1109113" y="242399"/>
                  <a:pt x="1130683" y="242861"/>
                  <a:pt x="1187116" y="256969"/>
                </a:cubicBezTo>
                <a:cubicBezTo>
                  <a:pt x="1208505" y="273011"/>
                  <a:pt x="1228611" y="290925"/>
                  <a:pt x="1251284" y="305096"/>
                </a:cubicBezTo>
                <a:cubicBezTo>
                  <a:pt x="1271563" y="317771"/>
                  <a:pt x="1309652" y="313980"/>
                  <a:pt x="1315452" y="337180"/>
                </a:cubicBezTo>
                <a:cubicBezTo>
                  <a:pt x="1328486" y="389316"/>
                  <a:pt x="1305345" y="444189"/>
                  <a:pt x="1299410" y="497601"/>
                </a:cubicBezTo>
                <a:cubicBezTo>
                  <a:pt x="1294649" y="540449"/>
                  <a:pt x="1293242" y="583972"/>
                  <a:pt x="1283368" y="625938"/>
                </a:cubicBezTo>
                <a:cubicBezTo>
                  <a:pt x="1271749" y="675319"/>
                  <a:pt x="1247546" y="721102"/>
                  <a:pt x="1235242" y="770317"/>
                </a:cubicBezTo>
                <a:cubicBezTo>
                  <a:pt x="1224547" y="813096"/>
                  <a:pt x="1212724" y="855609"/>
                  <a:pt x="1203158" y="898654"/>
                </a:cubicBezTo>
                <a:cubicBezTo>
                  <a:pt x="1192463" y="946780"/>
                  <a:pt x="1197541" y="1001440"/>
                  <a:pt x="1171073" y="1043033"/>
                </a:cubicBezTo>
                <a:cubicBezTo>
                  <a:pt x="1155613" y="1067327"/>
                  <a:pt x="1118507" y="1067054"/>
                  <a:pt x="1090863" y="1075117"/>
                </a:cubicBezTo>
                <a:cubicBezTo>
                  <a:pt x="990006" y="1104533"/>
                  <a:pt x="887663" y="1128590"/>
                  <a:pt x="786063" y="1155327"/>
                </a:cubicBezTo>
                <a:cubicBezTo>
                  <a:pt x="775368" y="1166022"/>
                  <a:pt x="768141" y="1182101"/>
                  <a:pt x="753979" y="1187412"/>
                </a:cubicBezTo>
                <a:cubicBezTo>
                  <a:pt x="675313" y="1216912"/>
                  <a:pt x="662620" y="1204677"/>
                  <a:pt x="593558" y="1187412"/>
                </a:cubicBezTo>
                <a:cubicBezTo>
                  <a:pt x="582863" y="1176717"/>
                  <a:pt x="563143" y="1170360"/>
                  <a:pt x="561473" y="1155327"/>
                </a:cubicBezTo>
                <a:cubicBezTo>
                  <a:pt x="560735" y="1148688"/>
                  <a:pt x="598048" y="1024166"/>
                  <a:pt x="561473" y="994906"/>
                </a:cubicBezTo>
                <a:cubicBezTo>
                  <a:pt x="544257" y="981133"/>
                  <a:pt x="518828" y="983647"/>
                  <a:pt x="497305" y="978864"/>
                </a:cubicBezTo>
                <a:cubicBezTo>
                  <a:pt x="470688" y="972949"/>
                  <a:pt x="443831" y="968169"/>
                  <a:pt x="417094" y="962822"/>
                </a:cubicBezTo>
                <a:cubicBezTo>
                  <a:pt x="406399" y="925390"/>
                  <a:pt x="416688" y="873154"/>
                  <a:pt x="385010" y="850527"/>
                </a:cubicBezTo>
                <a:cubicBezTo>
                  <a:pt x="331187" y="812082"/>
                  <a:pt x="192505" y="802401"/>
                  <a:pt x="192505" y="802401"/>
                </a:cubicBezTo>
                <a:cubicBezTo>
                  <a:pt x="146794" y="779546"/>
                  <a:pt x="88415" y="752406"/>
                  <a:pt x="48126" y="722190"/>
                </a:cubicBezTo>
                <a:cubicBezTo>
                  <a:pt x="29977" y="708578"/>
                  <a:pt x="16042" y="690106"/>
                  <a:pt x="0" y="674064"/>
                </a:cubicBezTo>
                <a:cubicBezTo>
                  <a:pt x="5347" y="599201"/>
                  <a:pt x="6733" y="523949"/>
                  <a:pt x="16042" y="449475"/>
                </a:cubicBezTo>
                <a:cubicBezTo>
                  <a:pt x="22806" y="395363"/>
                  <a:pt x="5246" y="322745"/>
                  <a:pt x="48126" y="289054"/>
                </a:cubicBezTo>
                <a:cubicBezTo>
                  <a:pt x="98758" y="249272"/>
                  <a:pt x="176463" y="278359"/>
                  <a:pt x="240631" y="273012"/>
                </a:cubicBezTo>
                <a:cubicBezTo>
                  <a:pt x="324589" y="189054"/>
                  <a:pt x="232873" y="299902"/>
                  <a:pt x="256673" y="192801"/>
                </a:cubicBezTo>
                <a:cubicBezTo>
                  <a:pt x="268771" y="138361"/>
                  <a:pt x="298952" y="84704"/>
                  <a:pt x="352926" y="64464"/>
                </a:cubicBezTo>
                <a:cubicBezTo>
                  <a:pt x="378456" y="54890"/>
                  <a:pt x="406400" y="53769"/>
                  <a:pt x="433137" y="48422"/>
                </a:cubicBezTo>
                <a:cubicBezTo>
                  <a:pt x="504069" y="12956"/>
                  <a:pt x="526715" y="-2378"/>
                  <a:pt x="561473" y="296"/>
                </a:cubicBezTo>
                <a:close/>
              </a:path>
            </a:pathLst>
          </a:cu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5493850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2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" tmFilter="0, 0; .2, .5; .8, .5; 1, 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3" dur="250" autoRev="1" fill="hold"/>
                                        <p:tgtEl>
                                          <p:spTgt spid="1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" tmFilter="0, 0; .2, .5; .8, .5; 1, 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9" dur="250" autoRev="1" fill="hold"/>
                                        <p:tgtEl>
                                          <p:spTgt spid="1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500" tmFilter="0, 0; .2, .5; .8, .5; 1, 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5" dur="250" autoRev="1" fill="hold"/>
                                        <p:tgtEl>
                                          <p:spTgt spid="1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2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500" tmFilter="0, 0; .2, .5; .8, .5; 1, 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1" dur="250" autoRev="1" fill="hold"/>
                                        <p:tgtEl>
                                          <p:spTgt spid="2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5"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2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6" dur="500" tmFilter="0, 0; .2, .5; .8, .5; 1, 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7" dur="250" autoRev="1" fill="hold"/>
                                        <p:tgtEl>
                                          <p:spTgt spid="2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6"/>
                  </p:tgtEl>
                </p:cond>
              </p:nextCondLst>
            </p:seq>
            <p:seq concurrent="1" nextAc="seek">
              <p:cTn id="38" restart="whenNotActive" fill="hold" evtFilter="cancelBubble" nodeType="interactiveSeq">
                <p:stCondLst>
                  <p:cond evt="onClick" delay="0">
                    <p:tgtEl>
                      <p:spTgt spid="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9" fill="hold">
                      <p:stCondLst>
                        <p:cond delay="0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2" dur="500" tmFilter="0, 0; .2, .5; .8, .5; 1, 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3" dur="250" autoRev="1" fill="hold"/>
                                        <p:tgtEl>
                                          <p:spTgt spid="2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"/>
                  </p:tgtEl>
                </p:cond>
              </p:nextCondLst>
            </p:seq>
            <p:seq concurrent="1" nextAc="seek">
              <p:cTn id="44" restart="whenNotActive" fill="hold" evtFilter="cancelBubble" nodeType="interactiveSeq">
                <p:stCondLst>
                  <p:cond evt="onClick" delay="0">
                    <p:tgtEl>
                      <p:spTgt spid="2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5" fill="hold">
                      <p:stCondLst>
                        <p:cond delay="0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8" dur="500" tmFilter="0, 0; .2, .5; .8, .5; 1, 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9" dur="250" autoRev="1" fill="hold"/>
                                        <p:tgtEl>
                                          <p:spTgt spid="2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9"/>
                  </p:tgtEl>
                </p:cond>
              </p:nextCondLst>
            </p:seq>
            <p:seq concurrent="1" nextAc="seek">
              <p:cTn id="50" restart="whenNotActive" fill="hold" evtFilter="cancelBubble" nodeType="interactiveSeq">
                <p:stCondLst>
                  <p:cond evt="onClick" delay="0">
                    <p:tgtEl>
                      <p:spTgt spid="3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1" fill="hold">
                      <p:stCondLst>
                        <p:cond delay="0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4" dur="500" tmFilter="0, 0; .2, .5; .8, .5; 1, 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5" dur="250" autoRev="1" fill="hold"/>
                                        <p:tgtEl>
                                          <p:spTgt spid="3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3"/>
                  </p:tgtEl>
                </p:cond>
              </p:nextCondLst>
            </p:seq>
            <p:seq concurrent="1" nextAc="seek">
              <p:cTn id="56" restart="whenNotActive" fill="hold" evtFilter="cancelBubble" nodeType="interactiveSeq">
                <p:stCondLst>
                  <p:cond evt="onClick" delay="0">
                    <p:tgtEl>
                      <p:spTgt spid="3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7" fill="hold">
                      <p:stCondLst>
                        <p:cond delay="0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0" dur="500" tmFilter="0, 0; .2, .5; .8, .5; 1, 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1" dur="250" autoRev="1" fill="hold"/>
                                        <p:tgtEl>
                                          <p:spTgt spid="3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2"/>
                  </p:tgtEl>
                </p:cond>
              </p:nextCondLst>
            </p:seq>
            <p:seq concurrent="1" nextAc="seek">
              <p:cTn id="62" restart="whenNotActive" fill="hold" evtFilter="cancelBubble" nodeType="interactiveSeq">
                <p:stCondLst>
                  <p:cond evt="onClick" delay="0">
                    <p:tgtEl>
                      <p:spTgt spid="3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3" fill="hold">
                      <p:stCondLst>
                        <p:cond delay="0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6" dur="500" tmFilter="0, 0; .2, .5; .8, .5; 1, 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7" dur="250" autoRev="1" fill="hold"/>
                                        <p:tgtEl>
                                          <p:spTgt spid="3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"/>
                  </p:tgtEl>
                </p:cond>
              </p:nextCondLst>
            </p:seq>
            <p:seq concurrent="1" nextAc="seek">
              <p:cTn id="68" restart="whenNotActive" fill="hold" evtFilter="cancelBubble" nodeType="interactiveSeq">
                <p:stCondLst>
                  <p:cond evt="onClick" delay="0">
                    <p:tgtEl>
                      <p:spTgt spid="3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9" fill="hold">
                      <p:stCondLst>
                        <p:cond delay="0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2" dur="500" tmFilter="0, 0; .2, .5; .8, .5; 1, 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3" dur="250" autoRev="1" fill="hold"/>
                                        <p:tgtEl>
                                          <p:spTgt spid="3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0"/>
                  </p:tgtEl>
                </p:cond>
              </p:nextCondLst>
            </p:seq>
            <p:seq concurrent="1" nextAc="seek">
              <p:cTn id="74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5" fill="hold">
                      <p:stCondLst>
                        <p:cond delay="0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8" dur="500" tmFilter="0, 0; .2, .5; .8, .5; 1, 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9" dur="250" autoRev="1" fill="hold"/>
                                        <p:tgtEl>
                                          <p:spTgt spid="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80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1" fill="hold">
                      <p:stCondLst>
                        <p:cond delay="0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84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92D050"/>
                                      </p:to>
                                    </p:animClr>
                                    <p:set>
                                      <p:cBhvr>
                                        <p:cTn id="85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6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</p:childTnLst>
        </p:cTn>
      </p:par>
    </p:tnLst>
    <p:bldLst>
      <p:bldP spid="9" grpId="0" animBg="1"/>
      <p:bldP spid="16" grpId="0" animBg="1"/>
      <p:bldP spid="18" grpId="0" animBg="1"/>
      <p:bldP spid="19" grpId="0" animBg="1"/>
      <p:bldP spid="25" grpId="0" animBg="1"/>
      <p:bldP spid="26" grpId="0" animBg="1"/>
      <p:bldP spid="27" grpId="0" animBg="1"/>
      <p:bldP spid="29" grpId="0" animBg="1"/>
      <p:bldP spid="30" grpId="0" animBg="1"/>
      <p:bldP spid="31" grpId="0" animBg="1"/>
      <p:bldP spid="32" grpId="0" animBg="1"/>
      <p:bldP spid="33" grpId="0" animBg="1"/>
    </p:bld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 descr="Obsah obrázku text, mapa&#10;&#10;Popis vygenerován s velmi vysokou mírou spolehlivosti">
            <a:extLst>
              <a:ext uri="{FF2B5EF4-FFF2-40B4-BE49-F238E27FC236}">
                <a16:creationId xmlns:a16="http://schemas.microsoft.com/office/drawing/2014/main" id="{5EB15EBA-1F73-4D36-A02C-2CE66AD53D2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6430" y="1070151"/>
            <a:ext cx="6203463" cy="3629026"/>
          </a:xfrm>
          <a:prstGeom prst="rect">
            <a:avLst/>
          </a:prstGeom>
        </p:spPr>
      </p:pic>
      <p:sp>
        <p:nvSpPr>
          <p:cNvPr id="20" name="TextovéPole 19">
            <a:extLst>
              <a:ext uri="{FF2B5EF4-FFF2-40B4-BE49-F238E27FC236}">
                <a16:creationId xmlns:a16="http://schemas.microsoft.com/office/drawing/2014/main" id="{9BB34B0E-B919-4830-A679-73BF5453C8CF}"/>
              </a:ext>
            </a:extLst>
          </p:cNvPr>
          <p:cNvSpPr txBox="1"/>
          <p:nvPr/>
        </p:nvSpPr>
        <p:spPr>
          <a:xfrm>
            <a:off x="457594" y="386775"/>
            <a:ext cx="2553904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>
                <a:latin typeface="Algerian" panose="04020705040A02060702" pitchFamily="82" charset="0"/>
              </a:rPr>
              <a:t>KRAJE  v ČR</a:t>
            </a:r>
          </a:p>
        </p:txBody>
      </p:sp>
      <p:sp>
        <p:nvSpPr>
          <p:cNvPr id="2" name="Obdélník 1">
            <a:extLst>
              <a:ext uri="{FF2B5EF4-FFF2-40B4-BE49-F238E27FC236}">
                <a16:creationId xmlns:a16="http://schemas.microsoft.com/office/drawing/2014/main" id="{44E08915-F3C8-49E4-885F-2B3EADDF49E1}"/>
              </a:ext>
            </a:extLst>
          </p:cNvPr>
          <p:cNvSpPr/>
          <p:nvPr/>
        </p:nvSpPr>
        <p:spPr>
          <a:xfrm>
            <a:off x="5742592" y="4173937"/>
            <a:ext cx="940734" cy="52524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/>
              <a:t>Panoráma Hradčan</a:t>
            </a:r>
          </a:p>
        </p:txBody>
      </p:sp>
      <p:sp>
        <p:nvSpPr>
          <p:cNvPr id="9" name="TextovéPole 8">
            <a:extLst>
              <a:ext uri="{FF2B5EF4-FFF2-40B4-BE49-F238E27FC236}">
                <a16:creationId xmlns:a16="http://schemas.microsoft.com/office/drawing/2014/main" id="{BFF4D32F-7FE9-4CEF-A79F-B970D0198DAE}"/>
              </a:ext>
            </a:extLst>
          </p:cNvPr>
          <p:cNvSpPr txBox="1"/>
          <p:nvPr/>
        </p:nvSpPr>
        <p:spPr>
          <a:xfrm>
            <a:off x="7157884" y="309565"/>
            <a:ext cx="2793201" cy="584775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cs-CZ" sz="3200" dirty="0"/>
              <a:t>Karlovarský kraj</a:t>
            </a:r>
          </a:p>
        </p:txBody>
      </p:sp>
      <p:sp>
        <p:nvSpPr>
          <p:cNvPr id="16" name="TextovéPole 15">
            <a:extLst>
              <a:ext uri="{FF2B5EF4-FFF2-40B4-BE49-F238E27FC236}">
                <a16:creationId xmlns:a16="http://schemas.microsoft.com/office/drawing/2014/main" id="{647132D8-2716-4507-8B6A-AA68F5A1C3B0}"/>
              </a:ext>
            </a:extLst>
          </p:cNvPr>
          <p:cNvSpPr txBox="1"/>
          <p:nvPr/>
        </p:nvSpPr>
        <p:spPr>
          <a:xfrm>
            <a:off x="8970003" y="1199668"/>
            <a:ext cx="3137654" cy="584775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cs-CZ" sz="3200" dirty="0"/>
              <a:t>Jihomoravský kraj</a:t>
            </a:r>
          </a:p>
        </p:txBody>
      </p:sp>
      <p:sp>
        <p:nvSpPr>
          <p:cNvPr id="17" name="TextovéPole 16">
            <a:extLst>
              <a:ext uri="{FF2B5EF4-FFF2-40B4-BE49-F238E27FC236}">
                <a16:creationId xmlns:a16="http://schemas.microsoft.com/office/drawing/2014/main" id="{D38BB843-AF6C-4D65-A536-DC55CF0CDA27}"/>
              </a:ext>
            </a:extLst>
          </p:cNvPr>
          <p:cNvSpPr txBox="1"/>
          <p:nvPr/>
        </p:nvSpPr>
        <p:spPr>
          <a:xfrm>
            <a:off x="7157884" y="1954121"/>
            <a:ext cx="2379241" cy="584775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cs-CZ" sz="3200" dirty="0"/>
              <a:t>Kraj Vysočina</a:t>
            </a:r>
          </a:p>
        </p:txBody>
      </p:sp>
      <p:sp>
        <p:nvSpPr>
          <p:cNvPr id="18" name="TextovéPole 17">
            <a:extLst>
              <a:ext uri="{FF2B5EF4-FFF2-40B4-BE49-F238E27FC236}">
                <a16:creationId xmlns:a16="http://schemas.microsoft.com/office/drawing/2014/main" id="{70A5F8F2-2874-4A2C-A4A7-7DC9E08159F8}"/>
              </a:ext>
            </a:extLst>
          </p:cNvPr>
          <p:cNvSpPr txBox="1"/>
          <p:nvPr/>
        </p:nvSpPr>
        <p:spPr>
          <a:xfrm>
            <a:off x="9537125" y="2708574"/>
            <a:ext cx="2466381" cy="584775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cs-CZ" sz="3200" dirty="0"/>
              <a:t>Liberecký kraj</a:t>
            </a:r>
          </a:p>
        </p:txBody>
      </p:sp>
      <p:sp>
        <p:nvSpPr>
          <p:cNvPr id="19" name="TextovéPole 18">
            <a:extLst>
              <a:ext uri="{FF2B5EF4-FFF2-40B4-BE49-F238E27FC236}">
                <a16:creationId xmlns:a16="http://schemas.microsoft.com/office/drawing/2014/main" id="{9FF293E8-CD51-4A07-9C8B-FA7139DF1A4B}"/>
              </a:ext>
            </a:extLst>
          </p:cNvPr>
          <p:cNvSpPr txBox="1"/>
          <p:nvPr/>
        </p:nvSpPr>
        <p:spPr>
          <a:xfrm>
            <a:off x="7070744" y="3429000"/>
            <a:ext cx="2460545" cy="584775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cs-CZ" sz="3200" dirty="0"/>
              <a:t>Jihočeský kraj</a:t>
            </a:r>
          </a:p>
        </p:txBody>
      </p:sp>
      <p:sp>
        <p:nvSpPr>
          <p:cNvPr id="25" name="TextovéPole 24">
            <a:extLst>
              <a:ext uri="{FF2B5EF4-FFF2-40B4-BE49-F238E27FC236}">
                <a16:creationId xmlns:a16="http://schemas.microsoft.com/office/drawing/2014/main" id="{64F2D28B-4A3C-492F-9C5E-FFC398C11F5C}"/>
              </a:ext>
            </a:extLst>
          </p:cNvPr>
          <p:cNvSpPr txBox="1"/>
          <p:nvPr/>
        </p:nvSpPr>
        <p:spPr>
          <a:xfrm>
            <a:off x="8273356" y="4173937"/>
            <a:ext cx="3651641" cy="584775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cs-CZ" sz="3200" dirty="0"/>
              <a:t>Královohradecký kraj</a:t>
            </a:r>
          </a:p>
        </p:txBody>
      </p:sp>
      <p:sp>
        <p:nvSpPr>
          <p:cNvPr id="26" name="TextovéPole 25">
            <a:extLst>
              <a:ext uri="{FF2B5EF4-FFF2-40B4-BE49-F238E27FC236}">
                <a16:creationId xmlns:a16="http://schemas.microsoft.com/office/drawing/2014/main" id="{383C1847-9278-4BC8-BAA2-25D43DAEDCE3}"/>
              </a:ext>
            </a:extLst>
          </p:cNvPr>
          <p:cNvSpPr txBox="1"/>
          <p:nvPr/>
        </p:nvSpPr>
        <p:spPr>
          <a:xfrm>
            <a:off x="7117231" y="4894363"/>
            <a:ext cx="2782749" cy="584775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cs-CZ" sz="3200" dirty="0"/>
              <a:t>Olomoucký kraj</a:t>
            </a:r>
          </a:p>
        </p:txBody>
      </p:sp>
      <p:sp>
        <p:nvSpPr>
          <p:cNvPr id="27" name="TextovéPole 26">
            <a:extLst>
              <a:ext uri="{FF2B5EF4-FFF2-40B4-BE49-F238E27FC236}">
                <a16:creationId xmlns:a16="http://schemas.microsoft.com/office/drawing/2014/main" id="{3B580252-7BD5-4466-95B0-63A48319EB91}"/>
              </a:ext>
            </a:extLst>
          </p:cNvPr>
          <p:cNvSpPr txBox="1"/>
          <p:nvPr/>
        </p:nvSpPr>
        <p:spPr>
          <a:xfrm>
            <a:off x="8707801" y="5658332"/>
            <a:ext cx="2718565" cy="584775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cs-CZ" sz="3200" dirty="0"/>
              <a:t>Pardubický kraj</a:t>
            </a:r>
          </a:p>
        </p:txBody>
      </p:sp>
      <p:sp>
        <p:nvSpPr>
          <p:cNvPr id="28" name="TextovéPole 27">
            <a:extLst>
              <a:ext uri="{FF2B5EF4-FFF2-40B4-BE49-F238E27FC236}">
                <a16:creationId xmlns:a16="http://schemas.microsoft.com/office/drawing/2014/main" id="{7379D262-087D-4D82-BAF5-268596567551}"/>
              </a:ext>
            </a:extLst>
          </p:cNvPr>
          <p:cNvSpPr txBox="1"/>
          <p:nvPr/>
        </p:nvSpPr>
        <p:spPr>
          <a:xfrm>
            <a:off x="4829938" y="6152563"/>
            <a:ext cx="3786999" cy="584775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cs-CZ" sz="3200" dirty="0"/>
              <a:t>Moravskoslezský kraj</a:t>
            </a:r>
          </a:p>
        </p:txBody>
      </p:sp>
      <p:sp>
        <p:nvSpPr>
          <p:cNvPr id="29" name="TextovéPole 28">
            <a:extLst>
              <a:ext uri="{FF2B5EF4-FFF2-40B4-BE49-F238E27FC236}">
                <a16:creationId xmlns:a16="http://schemas.microsoft.com/office/drawing/2014/main" id="{2BC3758C-DEB7-4FE0-B63F-6931447A7071}"/>
              </a:ext>
            </a:extLst>
          </p:cNvPr>
          <p:cNvSpPr txBox="1"/>
          <p:nvPr/>
        </p:nvSpPr>
        <p:spPr>
          <a:xfrm>
            <a:off x="4427164" y="4690626"/>
            <a:ext cx="2022926" cy="584775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cs-CZ" sz="3200" dirty="0"/>
              <a:t>Zlínský kraj</a:t>
            </a:r>
          </a:p>
        </p:txBody>
      </p:sp>
      <p:sp>
        <p:nvSpPr>
          <p:cNvPr id="30" name="TextovéPole 29">
            <a:extLst>
              <a:ext uri="{FF2B5EF4-FFF2-40B4-BE49-F238E27FC236}">
                <a16:creationId xmlns:a16="http://schemas.microsoft.com/office/drawing/2014/main" id="{01CE85B3-CD14-4D52-81AD-C4043705A834}"/>
              </a:ext>
            </a:extLst>
          </p:cNvPr>
          <p:cNvSpPr txBox="1"/>
          <p:nvPr/>
        </p:nvSpPr>
        <p:spPr>
          <a:xfrm>
            <a:off x="4819701" y="5454595"/>
            <a:ext cx="2193421" cy="584775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cs-CZ" sz="3200" dirty="0"/>
              <a:t>Ústecký kraj</a:t>
            </a:r>
          </a:p>
        </p:txBody>
      </p:sp>
      <p:sp>
        <p:nvSpPr>
          <p:cNvPr id="31" name="TextovéPole 30">
            <a:extLst>
              <a:ext uri="{FF2B5EF4-FFF2-40B4-BE49-F238E27FC236}">
                <a16:creationId xmlns:a16="http://schemas.microsoft.com/office/drawing/2014/main" id="{C526CB93-9B2B-47C6-8CB7-CC2EE860D0BA}"/>
              </a:ext>
            </a:extLst>
          </p:cNvPr>
          <p:cNvSpPr txBox="1"/>
          <p:nvPr/>
        </p:nvSpPr>
        <p:spPr>
          <a:xfrm>
            <a:off x="31303" y="4750849"/>
            <a:ext cx="2902398" cy="584775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cs-CZ" sz="3200" dirty="0"/>
              <a:t>Středočeský kraj</a:t>
            </a:r>
          </a:p>
        </p:txBody>
      </p:sp>
      <p:sp>
        <p:nvSpPr>
          <p:cNvPr id="32" name="TextovéPole 31">
            <a:extLst>
              <a:ext uri="{FF2B5EF4-FFF2-40B4-BE49-F238E27FC236}">
                <a16:creationId xmlns:a16="http://schemas.microsoft.com/office/drawing/2014/main" id="{A0FCAE57-1F26-49BD-B728-7FD175DADAF3}"/>
              </a:ext>
            </a:extLst>
          </p:cNvPr>
          <p:cNvSpPr txBox="1"/>
          <p:nvPr/>
        </p:nvSpPr>
        <p:spPr>
          <a:xfrm>
            <a:off x="330584" y="5567788"/>
            <a:ext cx="2303836" cy="584775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cs-CZ" sz="3200" dirty="0"/>
              <a:t>Plzeňský kraj</a:t>
            </a:r>
          </a:p>
        </p:txBody>
      </p:sp>
      <p:sp>
        <p:nvSpPr>
          <p:cNvPr id="33" name="TextovéPole 32">
            <a:extLst>
              <a:ext uri="{FF2B5EF4-FFF2-40B4-BE49-F238E27FC236}">
                <a16:creationId xmlns:a16="http://schemas.microsoft.com/office/drawing/2014/main" id="{B943C375-B8A6-4613-A0D0-0A70261FE2A6}"/>
              </a:ext>
            </a:extLst>
          </p:cNvPr>
          <p:cNvSpPr txBox="1"/>
          <p:nvPr/>
        </p:nvSpPr>
        <p:spPr>
          <a:xfrm>
            <a:off x="3161542" y="5830819"/>
            <a:ext cx="1141274" cy="584775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cs-CZ" sz="3200" dirty="0"/>
              <a:t>Praha</a:t>
            </a:r>
          </a:p>
        </p:txBody>
      </p:sp>
      <mc:AlternateContent xmlns:mc="http://schemas.openxmlformats.org/markup-compatibility/2006" xmlns:p14="http://schemas.microsoft.com/office/powerpoint/2010/main">
        <mc:Choice Requires="p14">
          <p:contentPart p14:bwMode="auto" r:id="rId3">
            <p14:nvContentPartPr>
              <p14:cNvPr id="4" name="Rukopis 3">
                <a:extLst>
                  <a:ext uri="{FF2B5EF4-FFF2-40B4-BE49-F238E27FC236}">
                    <a16:creationId xmlns:a16="http://schemas.microsoft.com/office/drawing/2014/main" id="{EC4BA4ED-1946-48A9-BD29-8E7E31D990D8}"/>
                  </a:ext>
                </a:extLst>
              </p14:cNvPr>
              <p14:cNvContentPartPr/>
              <p14:nvPr/>
            </p14:nvContentPartPr>
            <p14:xfrm>
              <a:off x="144120" y="1491916"/>
              <a:ext cx="360" cy="360"/>
            </p14:xfrm>
          </p:contentPart>
        </mc:Choice>
        <mc:Fallback xmlns="">
          <p:pic>
            <p:nvPicPr>
              <p:cNvPr id="4" name="Rukopis 3">
                <a:extLst>
                  <a:ext uri="{FF2B5EF4-FFF2-40B4-BE49-F238E27FC236}">
                    <a16:creationId xmlns:a16="http://schemas.microsoft.com/office/drawing/2014/main" id="{EC4BA4ED-1946-48A9-BD29-8E7E31D990D8}"/>
                  </a:ext>
                </a:extLst>
              </p:cNvPr>
              <p:cNvPicPr/>
              <p:nvPr/>
            </p:nvPicPr>
            <p:blipFill>
              <a:blip r:embed="rId4"/>
              <a:stretch>
                <a:fillRect/>
              </a:stretch>
            </p:blipFill>
            <p:spPr>
              <a:xfrm>
                <a:off x="126480" y="1455916"/>
                <a:ext cx="36000" cy="720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5">
            <p14:nvContentPartPr>
              <p14:cNvPr id="41" name="Rukopis 40">
                <a:extLst>
                  <a:ext uri="{FF2B5EF4-FFF2-40B4-BE49-F238E27FC236}">
                    <a16:creationId xmlns:a16="http://schemas.microsoft.com/office/drawing/2014/main" id="{BE43F20A-D382-4DB2-B5A3-84B2217A794A}"/>
                  </a:ext>
                </a:extLst>
              </p14:cNvPr>
              <p14:cNvContentPartPr/>
              <p14:nvPr/>
            </p14:nvContentPartPr>
            <p14:xfrm>
              <a:off x="1646400" y="2598196"/>
              <a:ext cx="26280" cy="720"/>
            </p14:xfrm>
          </p:contentPart>
        </mc:Choice>
        <mc:Fallback xmlns="">
          <p:pic>
            <p:nvPicPr>
              <p:cNvPr id="41" name="Rukopis 40">
                <a:extLst>
                  <a:ext uri="{FF2B5EF4-FFF2-40B4-BE49-F238E27FC236}">
                    <a16:creationId xmlns:a16="http://schemas.microsoft.com/office/drawing/2014/main" id="{BE43F20A-D382-4DB2-B5A3-84B2217A794A}"/>
                  </a:ext>
                </a:extLst>
              </p:cNvPr>
              <p:cNvPicPr/>
              <p:nvPr/>
            </p:nvPicPr>
            <p:blipFill>
              <a:blip r:embed="rId6"/>
              <a:stretch>
                <a:fillRect/>
              </a:stretch>
            </p:blipFill>
            <p:spPr>
              <a:xfrm>
                <a:off x="1628760" y="2562556"/>
                <a:ext cx="61920" cy="72360"/>
              </a:xfrm>
              <a:prstGeom prst="rect">
                <a:avLst/>
              </a:prstGeom>
            </p:spPr>
          </p:pic>
        </mc:Fallback>
      </mc:AlternateContent>
      <p:sp>
        <p:nvSpPr>
          <p:cNvPr id="5" name="Volný tvar: obrazec 4">
            <a:extLst>
              <a:ext uri="{FF2B5EF4-FFF2-40B4-BE49-F238E27FC236}">
                <a16:creationId xmlns:a16="http://schemas.microsoft.com/office/drawing/2014/main" id="{7DE83FF5-42FD-4991-B92E-342B2038D4F3}"/>
              </a:ext>
            </a:extLst>
          </p:cNvPr>
          <p:cNvSpPr/>
          <p:nvPr/>
        </p:nvSpPr>
        <p:spPr>
          <a:xfrm>
            <a:off x="5159131" y="3240505"/>
            <a:ext cx="1133620" cy="866274"/>
          </a:xfrm>
          <a:custGeom>
            <a:avLst/>
            <a:gdLst>
              <a:gd name="connsiteX0" fmla="*/ 6427 w 1133620"/>
              <a:gd name="connsiteY0" fmla="*/ 336884 h 866274"/>
              <a:gd name="connsiteX1" fmla="*/ 182890 w 1133620"/>
              <a:gd name="connsiteY1" fmla="*/ 272716 h 866274"/>
              <a:gd name="connsiteX2" fmla="*/ 247058 w 1133620"/>
              <a:gd name="connsiteY2" fmla="*/ 208548 h 866274"/>
              <a:gd name="connsiteX3" fmla="*/ 375395 w 1133620"/>
              <a:gd name="connsiteY3" fmla="*/ 192506 h 866274"/>
              <a:gd name="connsiteX4" fmla="*/ 455606 w 1133620"/>
              <a:gd name="connsiteY4" fmla="*/ 128337 h 866274"/>
              <a:gd name="connsiteX5" fmla="*/ 696237 w 1133620"/>
              <a:gd name="connsiteY5" fmla="*/ 0 h 866274"/>
              <a:gd name="connsiteX6" fmla="*/ 952911 w 1133620"/>
              <a:gd name="connsiteY6" fmla="*/ 48127 h 866274"/>
              <a:gd name="connsiteX7" fmla="*/ 1017080 w 1133620"/>
              <a:gd name="connsiteY7" fmla="*/ 64169 h 866274"/>
              <a:gd name="connsiteX8" fmla="*/ 1113332 w 1133620"/>
              <a:gd name="connsiteY8" fmla="*/ 128337 h 866274"/>
              <a:gd name="connsiteX9" fmla="*/ 1097290 w 1133620"/>
              <a:gd name="connsiteY9" fmla="*/ 288758 h 866274"/>
              <a:gd name="connsiteX10" fmla="*/ 1033122 w 1133620"/>
              <a:gd name="connsiteY10" fmla="*/ 304800 h 866274"/>
              <a:gd name="connsiteX11" fmla="*/ 984995 w 1133620"/>
              <a:gd name="connsiteY11" fmla="*/ 320842 h 866274"/>
              <a:gd name="connsiteX12" fmla="*/ 952911 w 1133620"/>
              <a:gd name="connsiteY12" fmla="*/ 352927 h 866274"/>
              <a:gd name="connsiteX13" fmla="*/ 936869 w 1133620"/>
              <a:gd name="connsiteY13" fmla="*/ 417095 h 866274"/>
              <a:gd name="connsiteX14" fmla="*/ 904785 w 1133620"/>
              <a:gd name="connsiteY14" fmla="*/ 481263 h 866274"/>
              <a:gd name="connsiteX15" fmla="*/ 872701 w 1133620"/>
              <a:gd name="connsiteY15" fmla="*/ 609600 h 866274"/>
              <a:gd name="connsiteX16" fmla="*/ 824574 w 1133620"/>
              <a:gd name="connsiteY16" fmla="*/ 641684 h 866274"/>
              <a:gd name="connsiteX17" fmla="*/ 760406 w 1133620"/>
              <a:gd name="connsiteY17" fmla="*/ 625642 h 866274"/>
              <a:gd name="connsiteX18" fmla="*/ 712280 w 1133620"/>
              <a:gd name="connsiteY18" fmla="*/ 721895 h 866274"/>
              <a:gd name="connsiteX19" fmla="*/ 664153 w 1133620"/>
              <a:gd name="connsiteY19" fmla="*/ 737937 h 866274"/>
              <a:gd name="connsiteX20" fmla="*/ 599985 w 1133620"/>
              <a:gd name="connsiteY20" fmla="*/ 786063 h 866274"/>
              <a:gd name="connsiteX21" fmla="*/ 535816 w 1133620"/>
              <a:gd name="connsiteY21" fmla="*/ 850232 h 866274"/>
              <a:gd name="connsiteX22" fmla="*/ 487690 w 1133620"/>
              <a:gd name="connsiteY22" fmla="*/ 866274 h 866274"/>
              <a:gd name="connsiteX23" fmla="*/ 471648 w 1133620"/>
              <a:gd name="connsiteY23" fmla="*/ 818148 h 866274"/>
              <a:gd name="connsiteX24" fmla="*/ 231016 w 1133620"/>
              <a:gd name="connsiteY24" fmla="*/ 770021 h 866274"/>
              <a:gd name="connsiteX25" fmla="*/ 150806 w 1133620"/>
              <a:gd name="connsiteY25" fmla="*/ 689811 h 866274"/>
              <a:gd name="connsiteX26" fmla="*/ 70595 w 1133620"/>
              <a:gd name="connsiteY26" fmla="*/ 641684 h 866274"/>
              <a:gd name="connsiteX27" fmla="*/ 54553 w 1133620"/>
              <a:gd name="connsiteY27" fmla="*/ 561474 h 866274"/>
              <a:gd name="connsiteX28" fmla="*/ 38511 w 1133620"/>
              <a:gd name="connsiteY28" fmla="*/ 401053 h 866274"/>
              <a:gd name="connsiteX29" fmla="*/ 6427 w 1133620"/>
              <a:gd name="connsiteY29" fmla="*/ 336884 h 86627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1133620" h="866274">
                <a:moveTo>
                  <a:pt x="6427" y="336884"/>
                </a:moveTo>
                <a:cubicBezTo>
                  <a:pt x="30490" y="315494"/>
                  <a:pt x="110506" y="323384"/>
                  <a:pt x="182890" y="272716"/>
                </a:cubicBezTo>
                <a:cubicBezTo>
                  <a:pt x="207671" y="255369"/>
                  <a:pt x="219136" y="220182"/>
                  <a:pt x="247058" y="208548"/>
                </a:cubicBezTo>
                <a:cubicBezTo>
                  <a:pt x="286854" y="191967"/>
                  <a:pt x="332616" y="197853"/>
                  <a:pt x="375395" y="192506"/>
                </a:cubicBezTo>
                <a:cubicBezTo>
                  <a:pt x="436278" y="101182"/>
                  <a:pt x="372158" y="176022"/>
                  <a:pt x="455606" y="128337"/>
                </a:cubicBezTo>
                <a:cubicBezTo>
                  <a:pt x="690076" y="-5647"/>
                  <a:pt x="551968" y="36067"/>
                  <a:pt x="696237" y="0"/>
                </a:cubicBezTo>
                <a:lnTo>
                  <a:pt x="952911" y="48127"/>
                </a:lnTo>
                <a:cubicBezTo>
                  <a:pt x="974531" y="52451"/>
                  <a:pt x="997937" y="53230"/>
                  <a:pt x="1017080" y="64169"/>
                </a:cubicBezTo>
                <a:cubicBezTo>
                  <a:pt x="1185316" y="160303"/>
                  <a:pt x="963071" y="78250"/>
                  <a:pt x="1113332" y="128337"/>
                </a:cubicBezTo>
                <a:cubicBezTo>
                  <a:pt x="1133707" y="189463"/>
                  <a:pt x="1152384" y="215298"/>
                  <a:pt x="1097290" y="288758"/>
                </a:cubicBezTo>
                <a:cubicBezTo>
                  <a:pt x="1084061" y="306396"/>
                  <a:pt x="1054321" y="298743"/>
                  <a:pt x="1033122" y="304800"/>
                </a:cubicBezTo>
                <a:cubicBezTo>
                  <a:pt x="1016863" y="309446"/>
                  <a:pt x="1001037" y="315495"/>
                  <a:pt x="984995" y="320842"/>
                </a:cubicBezTo>
                <a:cubicBezTo>
                  <a:pt x="974300" y="331537"/>
                  <a:pt x="959675" y="339399"/>
                  <a:pt x="952911" y="352927"/>
                </a:cubicBezTo>
                <a:cubicBezTo>
                  <a:pt x="943051" y="372647"/>
                  <a:pt x="944610" y="396451"/>
                  <a:pt x="936869" y="417095"/>
                </a:cubicBezTo>
                <a:cubicBezTo>
                  <a:pt x="928472" y="439486"/>
                  <a:pt x="915480" y="459874"/>
                  <a:pt x="904785" y="481263"/>
                </a:cubicBezTo>
                <a:cubicBezTo>
                  <a:pt x="903986" y="485257"/>
                  <a:pt x="885855" y="593157"/>
                  <a:pt x="872701" y="609600"/>
                </a:cubicBezTo>
                <a:cubicBezTo>
                  <a:pt x="860657" y="624655"/>
                  <a:pt x="840616" y="630989"/>
                  <a:pt x="824574" y="641684"/>
                </a:cubicBezTo>
                <a:cubicBezTo>
                  <a:pt x="803185" y="636337"/>
                  <a:pt x="782154" y="622017"/>
                  <a:pt x="760406" y="625642"/>
                </a:cubicBezTo>
                <a:cubicBezTo>
                  <a:pt x="715082" y="633197"/>
                  <a:pt x="728566" y="701538"/>
                  <a:pt x="712280" y="721895"/>
                </a:cubicBezTo>
                <a:cubicBezTo>
                  <a:pt x="701716" y="735099"/>
                  <a:pt x="680195" y="732590"/>
                  <a:pt x="664153" y="737937"/>
                </a:cubicBezTo>
                <a:cubicBezTo>
                  <a:pt x="642764" y="753979"/>
                  <a:pt x="620106" y="768457"/>
                  <a:pt x="599985" y="786063"/>
                </a:cubicBezTo>
                <a:cubicBezTo>
                  <a:pt x="577220" y="805982"/>
                  <a:pt x="560431" y="832650"/>
                  <a:pt x="535816" y="850232"/>
                </a:cubicBezTo>
                <a:cubicBezTo>
                  <a:pt x="522056" y="860061"/>
                  <a:pt x="503732" y="860927"/>
                  <a:pt x="487690" y="866274"/>
                </a:cubicBezTo>
                <a:cubicBezTo>
                  <a:pt x="482343" y="850232"/>
                  <a:pt x="485408" y="827977"/>
                  <a:pt x="471648" y="818148"/>
                </a:cubicBezTo>
                <a:cubicBezTo>
                  <a:pt x="419260" y="780728"/>
                  <a:pt x="280430" y="775511"/>
                  <a:pt x="231016" y="770021"/>
                </a:cubicBezTo>
                <a:cubicBezTo>
                  <a:pt x="204279" y="743284"/>
                  <a:pt x="180332" y="713432"/>
                  <a:pt x="150806" y="689811"/>
                </a:cubicBezTo>
                <a:cubicBezTo>
                  <a:pt x="126458" y="670333"/>
                  <a:pt x="89303" y="666628"/>
                  <a:pt x="70595" y="641684"/>
                </a:cubicBezTo>
                <a:cubicBezTo>
                  <a:pt x="54235" y="619871"/>
                  <a:pt x="59900" y="588211"/>
                  <a:pt x="54553" y="561474"/>
                </a:cubicBezTo>
                <a:cubicBezTo>
                  <a:pt x="86436" y="433942"/>
                  <a:pt x="65850" y="565090"/>
                  <a:pt x="38511" y="401053"/>
                </a:cubicBezTo>
                <a:cubicBezTo>
                  <a:pt x="33236" y="369405"/>
                  <a:pt x="-17636" y="358274"/>
                  <a:pt x="6427" y="336884"/>
                </a:cubicBezTo>
                <a:close/>
              </a:path>
            </a:pathLst>
          </a:cu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5456148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2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" tmFilter="0, 0; .2, .5; .8, .5; 1, 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3" dur="250" autoRev="1" fill="hold"/>
                                        <p:tgtEl>
                                          <p:spTgt spid="1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" tmFilter="0, 0; .2, .5; .8, .5; 1, 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9" dur="250" autoRev="1" fill="hold"/>
                                        <p:tgtEl>
                                          <p:spTgt spid="1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500" tmFilter="0, 0; .2, .5; .8, .5; 1, 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5" dur="250" autoRev="1" fill="hold"/>
                                        <p:tgtEl>
                                          <p:spTgt spid="1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2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500" tmFilter="0, 0; .2, .5; .8, .5; 1, 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1" dur="250" autoRev="1" fill="hold"/>
                                        <p:tgtEl>
                                          <p:spTgt spid="2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5"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2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6" dur="500" tmFilter="0, 0; .2, .5; .8, .5; 1, 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7" dur="250" autoRev="1" fill="hold"/>
                                        <p:tgtEl>
                                          <p:spTgt spid="2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6"/>
                  </p:tgtEl>
                </p:cond>
              </p:nextCondLst>
            </p:seq>
            <p:seq concurrent="1" nextAc="seek">
              <p:cTn id="38" restart="whenNotActive" fill="hold" evtFilter="cancelBubble" nodeType="interactiveSeq">
                <p:stCondLst>
                  <p:cond evt="onClick" delay="0">
                    <p:tgtEl>
                      <p:spTgt spid="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9" fill="hold">
                      <p:stCondLst>
                        <p:cond delay="0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2" dur="500" tmFilter="0, 0; .2, .5; .8, .5; 1, 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3" dur="250" autoRev="1" fill="hold"/>
                                        <p:tgtEl>
                                          <p:spTgt spid="2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"/>
                  </p:tgtEl>
                </p:cond>
              </p:nextCondLst>
            </p:seq>
            <p:seq concurrent="1" nextAc="seek">
              <p:cTn id="44" restart="whenNotActive" fill="hold" evtFilter="cancelBubble" nodeType="interactiveSeq">
                <p:stCondLst>
                  <p:cond evt="onClick" delay="0">
                    <p:tgtEl>
                      <p:spTgt spid="3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5" fill="hold">
                      <p:stCondLst>
                        <p:cond delay="0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8" dur="500" tmFilter="0, 0; .2, .5; .8, .5; 1, 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9" dur="250" autoRev="1" fill="hold"/>
                                        <p:tgtEl>
                                          <p:spTgt spid="3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3"/>
                  </p:tgtEl>
                </p:cond>
              </p:nextCondLst>
            </p:seq>
            <p:seq concurrent="1" nextAc="seek">
              <p:cTn id="50" restart="whenNotActive" fill="hold" evtFilter="cancelBubble" nodeType="interactiveSeq">
                <p:stCondLst>
                  <p:cond evt="onClick" delay="0">
                    <p:tgtEl>
                      <p:spTgt spid="3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1" fill="hold">
                      <p:stCondLst>
                        <p:cond delay="0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4" dur="500" tmFilter="0, 0; .2, .5; .8, .5; 1, 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5" dur="250" autoRev="1" fill="hold"/>
                                        <p:tgtEl>
                                          <p:spTgt spid="3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2"/>
                  </p:tgtEl>
                </p:cond>
              </p:nextCondLst>
            </p:seq>
            <p:seq concurrent="1" nextAc="seek">
              <p:cTn id="56" restart="whenNotActive" fill="hold" evtFilter="cancelBubble" nodeType="interactiveSeq">
                <p:stCondLst>
                  <p:cond evt="onClick" delay="0">
                    <p:tgtEl>
                      <p:spTgt spid="3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7" fill="hold">
                      <p:stCondLst>
                        <p:cond delay="0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0" dur="500" tmFilter="0, 0; .2, .5; .8, .5; 1, 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1" dur="250" autoRev="1" fill="hold"/>
                                        <p:tgtEl>
                                          <p:spTgt spid="3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"/>
                  </p:tgtEl>
                </p:cond>
              </p:nextCondLst>
            </p:seq>
            <p:seq concurrent="1" nextAc="seek">
              <p:cTn id="62" restart="whenNotActive" fill="hold" evtFilter="cancelBubble" nodeType="interactiveSeq">
                <p:stCondLst>
                  <p:cond evt="onClick" delay="0">
                    <p:tgtEl>
                      <p:spTgt spid="3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3" fill="hold">
                      <p:stCondLst>
                        <p:cond delay="0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6" dur="500" tmFilter="0, 0; .2, .5; .8, .5; 1, 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7" dur="250" autoRev="1" fill="hold"/>
                                        <p:tgtEl>
                                          <p:spTgt spid="3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0"/>
                  </p:tgtEl>
                </p:cond>
              </p:nextCondLst>
            </p:seq>
            <p:seq concurrent="1" nextAc="seek">
              <p:cTn id="68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9" fill="hold">
                      <p:stCondLst>
                        <p:cond delay="0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2" dur="500" tmFilter="0, 0; .2, .5; .8, .5; 1, 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3" dur="250" autoRev="1" fill="hold"/>
                                        <p:tgtEl>
                                          <p:spTgt spid="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74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5" fill="hold">
                      <p:stCondLst>
                        <p:cond delay="0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8" dur="500" tmFilter="0, 0; .2, .5; .8, .5; 1, 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9" dur="250" autoRev="1" fill="hold"/>
                                        <p:tgtEl>
                                          <p:spTgt spid="1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  <p:seq concurrent="1" nextAc="seek">
              <p:cTn id="80" restart="whenNotActive" fill="hold" evtFilter="cancelBubble" nodeType="interactiveSeq">
                <p:stCondLst>
                  <p:cond evt="onClick" delay="0">
                    <p:tgtEl>
                      <p:spTgt spid="2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1" fill="hold">
                      <p:stCondLst>
                        <p:cond delay="0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84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92D050"/>
                                      </p:to>
                                    </p:animClr>
                                    <p:set>
                                      <p:cBhvr>
                                        <p:cTn id="85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6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9"/>
                  </p:tgtEl>
                </p:cond>
              </p:nextCondLst>
            </p:seq>
          </p:childTnLst>
        </p:cTn>
      </p:par>
    </p:tnLst>
    <p:bldLst>
      <p:bldP spid="9" grpId="0" animBg="1"/>
      <p:bldP spid="16" grpId="0" animBg="1"/>
      <p:bldP spid="17" grpId="0" animBg="1"/>
      <p:bldP spid="18" grpId="0" animBg="1"/>
      <p:bldP spid="19" grpId="0" animBg="1"/>
      <p:bldP spid="25" grpId="0" animBg="1"/>
      <p:bldP spid="26" grpId="0" animBg="1"/>
      <p:bldP spid="27" grpId="0" animBg="1"/>
      <p:bldP spid="30" grpId="0" animBg="1"/>
      <p:bldP spid="31" grpId="0" animBg="1"/>
      <p:bldP spid="32" grpId="0" animBg="1"/>
      <p:bldP spid="33" grpId="0" animBg="1"/>
    </p:bld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 descr="Obsah obrázku text, mapa&#10;&#10;Popis vygenerován s velmi vysokou mírou spolehlivosti">
            <a:extLst>
              <a:ext uri="{FF2B5EF4-FFF2-40B4-BE49-F238E27FC236}">
                <a16:creationId xmlns:a16="http://schemas.microsoft.com/office/drawing/2014/main" id="{5EB15EBA-1F73-4D36-A02C-2CE66AD53D2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6430" y="1070151"/>
            <a:ext cx="6203463" cy="3629026"/>
          </a:xfrm>
          <a:prstGeom prst="rect">
            <a:avLst/>
          </a:prstGeom>
        </p:spPr>
      </p:pic>
      <p:sp>
        <p:nvSpPr>
          <p:cNvPr id="20" name="TextovéPole 19">
            <a:extLst>
              <a:ext uri="{FF2B5EF4-FFF2-40B4-BE49-F238E27FC236}">
                <a16:creationId xmlns:a16="http://schemas.microsoft.com/office/drawing/2014/main" id="{9BB34B0E-B919-4830-A679-73BF5453C8CF}"/>
              </a:ext>
            </a:extLst>
          </p:cNvPr>
          <p:cNvSpPr txBox="1"/>
          <p:nvPr/>
        </p:nvSpPr>
        <p:spPr>
          <a:xfrm>
            <a:off x="457594" y="386775"/>
            <a:ext cx="2553904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>
                <a:latin typeface="Algerian" panose="04020705040A02060702" pitchFamily="82" charset="0"/>
              </a:rPr>
              <a:t>KRAJE  v ČR</a:t>
            </a:r>
          </a:p>
        </p:txBody>
      </p:sp>
      <p:sp>
        <p:nvSpPr>
          <p:cNvPr id="2" name="Obdélník 1">
            <a:extLst>
              <a:ext uri="{FF2B5EF4-FFF2-40B4-BE49-F238E27FC236}">
                <a16:creationId xmlns:a16="http://schemas.microsoft.com/office/drawing/2014/main" id="{44E08915-F3C8-49E4-885F-2B3EADDF49E1}"/>
              </a:ext>
            </a:extLst>
          </p:cNvPr>
          <p:cNvSpPr/>
          <p:nvPr/>
        </p:nvSpPr>
        <p:spPr>
          <a:xfrm>
            <a:off x="5742592" y="4173937"/>
            <a:ext cx="940734" cy="52524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/>
              <a:t>Panoráma Hradčan</a:t>
            </a:r>
          </a:p>
        </p:txBody>
      </p:sp>
      <p:sp>
        <p:nvSpPr>
          <p:cNvPr id="9" name="TextovéPole 8">
            <a:extLst>
              <a:ext uri="{FF2B5EF4-FFF2-40B4-BE49-F238E27FC236}">
                <a16:creationId xmlns:a16="http://schemas.microsoft.com/office/drawing/2014/main" id="{BFF4D32F-7FE9-4CEF-A79F-B970D0198DAE}"/>
              </a:ext>
            </a:extLst>
          </p:cNvPr>
          <p:cNvSpPr txBox="1"/>
          <p:nvPr/>
        </p:nvSpPr>
        <p:spPr>
          <a:xfrm>
            <a:off x="7157884" y="309565"/>
            <a:ext cx="2793201" cy="584775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cs-CZ" sz="3200" dirty="0"/>
              <a:t>Karlovarský kraj</a:t>
            </a:r>
          </a:p>
        </p:txBody>
      </p:sp>
      <p:sp>
        <p:nvSpPr>
          <p:cNvPr id="16" name="TextovéPole 15">
            <a:extLst>
              <a:ext uri="{FF2B5EF4-FFF2-40B4-BE49-F238E27FC236}">
                <a16:creationId xmlns:a16="http://schemas.microsoft.com/office/drawing/2014/main" id="{647132D8-2716-4507-8B6A-AA68F5A1C3B0}"/>
              </a:ext>
            </a:extLst>
          </p:cNvPr>
          <p:cNvSpPr txBox="1"/>
          <p:nvPr/>
        </p:nvSpPr>
        <p:spPr>
          <a:xfrm>
            <a:off x="8970003" y="1199668"/>
            <a:ext cx="3137654" cy="584775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cs-CZ" sz="3200" dirty="0"/>
              <a:t>Jihomoravský kraj</a:t>
            </a:r>
          </a:p>
        </p:txBody>
      </p:sp>
      <p:sp>
        <p:nvSpPr>
          <p:cNvPr id="17" name="TextovéPole 16">
            <a:extLst>
              <a:ext uri="{FF2B5EF4-FFF2-40B4-BE49-F238E27FC236}">
                <a16:creationId xmlns:a16="http://schemas.microsoft.com/office/drawing/2014/main" id="{D38BB843-AF6C-4D65-A536-DC55CF0CDA27}"/>
              </a:ext>
            </a:extLst>
          </p:cNvPr>
          <p:cNvSpPr txBox="1"/>
          <p:nvPr/>
        </p:nvSpPr>
        <p:spPr>
          <a:xfrm>
            <a:off x="7157884" y="1954121"/>
            <a:ext cx="2379241" cy="584775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cs-CZ" sz="3200" dirty="0"/>
              <a:t>Kraj Vysočina</a:t>
            </a:r>
          </a:p>
        </p:txBody>
      </p:sp>
      <p:sp>
        <p:nvSpPr>
          <p:cNvPr id="18" name="TextovéPole 17">
            <a:extLst>
              <a:ext uri="{FF2B5EF4-FFF2-40B4-BE49-F238E27FC236}">
                <a16:creationId xmlns:a16="http://schemas.microsoft.com/office/drawing/2014/main" id="{70A5F8F2-2874-4A2C-A4A7-7DC9E08159F8}"/>
              </a:ext>
            </a:extLst>
          </p:cNvPr>
          <p:cNvSpPr txBox="1"/>
          <p:nvPr/>
        </p:nvSpPr>
        <p:spPr>
          <a:xfrm>
            <a:off x="9537125" y="2708574"/>
            <a:ext cx="2466381" cy="584775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cs-CZ" sz="3200" dirty="0"/>
              <a:t>Liberecký kraj</a:t>
            </a:r>
          </a:p>
        </p:txBody>
      </p:sp>
      <p:sp>
        <p:nvSpPr>
          <p:cNvPr id="19" name="TextovéPole 18">
            <a:extLst>
              <a:ext uri="{FF2B5EF4-FFF2-40B4-BE49-F238E27FC236}">
                <a16:creationId xmlns:a16="http://schemas.microsoft.com/office/drawing/2014/main" id="{9FF293E8-CD51-4A07-9C8B-FA7139DF1A4B}"/>
              </a:ext>
            </a:extLst>
          </p:cNvPr>
          <p:cNvSpPr txBox="1"/>
          <p:nvPr/>
        </p:nvSpPr>
        <p:spPr>
          <a:xfrm>
            <a:off x="7070744" y="3429000"/>
            <a:ext cx="2460545" cy="584775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cs-CZ" sz="3200" dirty="0"/>
              <a:t>Jihočeský kraj</a:t>
            </a:r>
          </a:p>
        </p:txBody>
      </p:sp>
      <p:sp>
        <p:nvSpPr>
          <p:cNvPr id="25" name="TextovéPole 24">
            <a:extLst>
              <a:ext uri="{FF2B5EF4-FFF2-40B4-BE49-F238E27FC236}">
                <a16:creationId xmlns:a16="http://schemas.microsoft.com/office/drawing/2014/main" id="{64F2D28B-4A3C-492F-9C5E-FFC398C11F5C}"/>
              </a:ext>
            </a:extLst>
          </p:cNvPr>
          <p:cNvSpPr txBox="1"/>
          <p:nvPr/>
        </p:nvSpPr>
        <p:spPr>
          <a:xfrm>
            <a:off x="8273356" y="4173937"/>
            <a:ext cx="3651641" cy="584775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cs-CZ" sz="3200" dirty="0"/>
              <a:t>Královohradecký kraj</a:t>
            </a:r>
          </a:p>
        </p:txBody>
      </p:sp>
      <p:sp>
        <p:nvSpPr>
          <p:cNvPr id="26" name="TextovéPole 25">
            <a:extLst>
              <a:ext uri="{FF2B5EF4-FFF2-40B4-BE49-F238E27FC236}">
                <a16:creationId xmlns:a16="http://schemas.microsoft.com/office/drawing/2014/main" id="{383C1847-9278-4BC8-BAA2-25D43DAEDCE3}"/>
              </a:ext>
            </a:extLst>
          </p:cNvPr>
          <p:cNvSpPr txBox="1"/>
          <p:nvPr/>
        </p:nvSpPr>
        <p:spPr>
          <a:xfrm>
            <a:off x="7117231" y="4894363"/>
            <a:ext cx="2782749" cy="584775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cs-CZ" sz="3200" dirty="0"/>
              <a:t>Olomoucký kraj</a:t>
            </a:r>
          </a:p>
        </p:txBody>
      </p:sp>
      <p:sp>
        <p:nvSpPr>
          <p:cNvPr id="27" name="TextovéPole 26">
            <a:extLst>
              <a:ext uri="{FF2B5EF4-FFF2-40B4-BE49-F238E27FC236}">
                <a16:creationId xmlns:a16="http://schemas.microsoft.com/office/drawing/2014/main" id="{3B580252-7BD5-4466-95B0-63A48319EB91}"/>
              </a:ext>
            </a:extLst>
          </p:cNvPr>
          <p:cNvSpPr txBox="1"/>
          <p:nvPr/>
        </p:nvSpPr>
        <p:spPr>
          <a:xfrm>
            <a:off x="8707801" y="5658332"/>
            <a:ext cx="2718565" cy="584775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cs-CZ" sz="3200" dirty="0"/>
              <a:t>Pardubický kraj</a:t>
            </a:r>
          </a:p>
        </p:txBody>
      </p:sp>
      <p:sp>
        <p:nvSpPr>
          <p:cNvPr id="28" name="TextovéPole 27">
            <a:extLst>
              <a:ext uri="{FF2B5EF4-FFF2-40B4-BE49-F238E27FC236}">
                <a16:creationId xmlns:a16="http://schemas.microsoft.com/office/drawing/2014/main" id="{7379D262-087D-4D82-BAF5-268596567551}"/>
              </a:ext>
            </a:extLst>
          </p:cNvPr>
          <p:cNvSpPr txBox="1"/>
          <p:nvPr/>
        </p:nvSpPr>
        <p:spPr>
          <a:xfrm>
            <a:off x="4829938" y="6152563"/>
            <a:ext cx="3786999" cy="584775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cs-CZ" sz="3200" dirty="0"/>
              <a:t>Moravskoslezský kraj</a:t>
            </a:r>
          </a:p>
        </p:txBody>
      </p:sp>
      <p:sp>
        <p:nvSpPr>
          <p:cNvPr id="29" name="TextovéPole 28">
            <a:extLst>
              <a:ext uri="{FF2B5EF4-FFF2-40B4-BE49-F238E27FC236}">
                <a16:creationId xmlns:a16="http://schemas.microsoft.com/office/drawing/2014/main" id="{2BC3758C-DEB7-4FE0-B63F-6931447A7071}"/>
              </a:ext>
            </a:extLst>
          </p:cNvPr>
          <p:cNvSpPr txBox="1"/>
          <p:nvPr/>
        </p:nvSpPr>
        <p:spPr>
          <a:xfrm>
            <a:off x="4427164" y="4690626"/>
            <a:ext cx="2022926" cy="584775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cs-CZ" sz="3200" dirty="0"/>
              <a:t>Zlínský kraj</a:t>
            </a:r>
          </a:p>
        </p:txBody>
      </p:sp>
      <p:sp>
        <p:nvSpPr>
          <p:cNvPr id="30" name="TextovéPole 29">
            <a:extLst>
              <a:ext uri="{FF2B5EF4-FFF2-40B4-BE49-F238E27FC236}">
                <a16:creationId xmlns:a16="http://schemas.microsoft.com/office/drawing/2014/main" id="{01CE85B3-CD14-4D52-81AD-C4043705A834}"/>
              </a:ext>
            </a:extLst>
          </p:cNvPr>
          <p:cNvSpPr txBox="1"/>
          <p:nvPr/>
        </p:nvSpPr>
        <p:spPr>
          <a:xfrm>
            <a:off x="4819701" y="5454595"/>
            <a:ext cx="2193421" cy="584775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cs-CZ" sz="3200" dirty="0"/>
              <a:t>Ústecký kraj</a:t>
            </a:r>
          </a:p>
        </p:txBody>
      </p:sp>
      <p:sp>
        <p:nvSpPr>
          <p:cNvPr id="31" name="TextovéPole 30">
            <a:extLst>
              <a:ext uri="{FF2B5EF4-FFF2-40B4-BE49-F238E27FC236}">
                <a16:creationId xmlns:a16="http://schemas.microsoft.com/office/drawing/2014/main" id="{C526CB93-9B2B-47C6-8CB7-CC2EE860D0BA}"/>
              </a:ext>
            </a:extLst>
          </p:cNvPr>
          <p:cNvSpPr txBox="1"/>
          <p:nvPr/>
        </p:nvSpPr>
        <p:spPr>
          <a:xfrm>
            <a:off x="31303" y="4750849"/>
            <a:ext cx="2902398" cy="584775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cs-CZ" sz="3200" dirty="0"/>
              <a:t>Středočeský kraj</a:t>
            </a:r>
          </a:p>
        </p:txBody>
      </p:sp>
      <p:sp>
        <p:nvSpPr>
          <p:cNvPr id="32" name="TextovéPole 31">
            <a:extLst>
              <a:ext uri="{FF2B5EF4-FFF2-40B4-BE49-F238E27FC236}">
                <a16:creationId xmlns:a16="http://schemas.microsoft.com/office/drawing/2014/main" id="{A0FCAE57-1F26-49BD-B728-7FD175DADAF3}"/>
              </a:ext>
            </a:extLst>
          </p:cNvPr>
          <p:cNvSpPr txBox="1"/>
          <p:nvPr/>
        </p:nvSpPr>
        <p:spPr>
          <a:xfrm>
            <a:off x="330584" y="5567788"/>
            <a:ext cx="2303836" cy="584775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cs-CZ" sz="3200" dirty="0"/>
              <a:t>Plzeňský kraj</a:t>
            </a:r>
          </a:p>
        </p:txBody>
      </p:sp>
      <p:sp>
        <p:nvSpPr>
          <p:cNvPr id="33" name="TextovéPole 32">
            <a:extLst>
              <a:ext uri="{FF2B5EF4-FFF2-40B4-BE49-F238E27FC236}">
                <a16:creationId xmlns:a16="http://schemas.microsoft.com/office/drawing/2014/main" id="{B943C375-B8A6-4613-A0D0-0A70261FE2A6}"/>
              </a:ext>
            </a:extLst>
          </p:cNvPr>
          <p:cNvSpPr txBox="1"/>
          <p:nvPr/>
        </p:nvSpPr>
        <p:spPr>
          <a:xfrm>
            <a:off x="3161542" y="5830819"/>
            <a:ext cx="1141274" cy="584775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cs-CZ" sz="3200" dirty="0"/>
              <a:t>Praha</a:t>
            </a:r>
          </a:p>
        </p:txBody>
      </p:sp>
      <mc:AlternateContent xmlns:mc="http://schemas.openxmlformats.org/markup-compatibility/2006" xmlns:p14="http://schemas.microsoft.com/office/powerpoint/2010/main">
        <mc:Choice Requires="p14">
          <p:contentPart p14:bwMode="auto" r:id="rId3">
            <p14:nvContentPartPr>
              <p14:cNvPr id="4" name="Rukopis 3">
                <a:extLst>
                  <a:ext uri="{FF2B5EF4-FFF2-40B4-BE49-F238E27FC236}">
                    <a16:creationId xmlns:a16="http://schemas.microsoft.com/office/drawing/2014/main" id="{EC4BA4ED-1946-48A9-BD29-8E7E31D990D8}"/>
                  </a:ext>
                </a:extLst>
              </p14:cNvPr>
              <p14:cNvContentPartPr/>
              <p14:nvPr/>
            </p14:nvContentPartPr>
            <p14:xfrm>
              <a:off x="144120" y="1491916"/>
              <a:ext cx="360" cy="360"/>
            </p14:xfrm>
          </p:contentPart>
        </mc:Choice>
        <mc:Fallback xmlns="">
          <p:pic>
            <p:nvPicPr>
              <p:cNvPr id="4" name="Rukopis 3">
                <a:extLst>
                  <a:ext uri="{FF2B5EF4-FFF2-40B4-BE49-F238E27FC236}">
                    <a16:creationId xmlns:a16="http://schemas.microsoft.com/office/drawing/2014/main" id="{EC4BA4ED-1946-48A9-BD29-8E7E31D990D8}"/>
                  </a:ext>
                </a:extLst>
              </p:cNvPr>
              <p:cNvPicPr/>
              <p:nvPr/>
            </p:nvPicPr>
            <p:blipFill>
              <a:blip r:embed="rId4"/>
              <a:stretch>
                <a:fillRect/>
              </a:stretch>
            </p:blipFill>
            <p:spPr>
              <a:xfrm>
                <a:off x="126480" y="1455916"/>
                <a:ext cx="36000" cy="720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5">
            <p14:nvContentPartPr>
              <p14:cNvPr id="41" name="Rukopis 40">
                <a:extLst>
                  <a:ext uri="{FF2B5EF4-FFF2-40B4-BE49-F238E27FC236}">
                    <a16:creationId xmlns:a16="http://schemas.microsoft.com/office/drawing/2014/main" id="{BE43F20A-D382-4DB2-B5A3-84B2217A794A}"/>
                  </a:ext>
                </a:extLst>
              </p14:cNvPr>
              <p14:cNvContentPartPr/>
              <p14:nvPr/>
            </p14:nvContentPartPr>
            <p14:xfrm>
              <a:off x="1646400" y="2598196"/>
              <a:ext cx="26280" cy="720"/>
            </p14:xfrm>
          </p:contentPart>
        </mc:Choice>
        <mc:Fallback xmlns="">
          <p:pic>
            <p:nvPicPr>
              <p:cNvPr id="41" name="Rukopis 40">
                <a:extLst>
                  <a:ext uri="{FF2B5EF4-FFF2-40B4-BE49-F238E27FC236}">
                    <a16:creationId xmlns:a16="http://schemas.microsoft.com/office/drawing/2014/main" id="{BE43F20A-D382-4DB2-B5A3-84B2217A794A}"/>
                  </a:ext>
                </a:extLst>
              </p:cNvPr>
              <p:cNvPicPr/>
              <p:nvPr/>
            </p:nvPicPr>
            <p:blipFill>
              <a:blip r:embed="rId6"/>
              <a:stretch>
                <a:fillRect/>
              </a:stretch>
            </p:blipFill>
            <p:spPr>
              <a:xfrm>
                <a:off x="1628760" y="2562556"/>
                <a:ext cx="61920" cy="72360"/>
              </a:xfrm>
              <a:prstGeom prst="rect">
                <a:avLst/>
              </a:prstGeom>
            </p:spPr>
          </p:pic>
        </mc:Fallback>
      </mc:AlternateContent>
      <p:sp>
        <p:nvSpPr>
          <p:cNvPr id="6" name="Volný tvar: obrazec 5">
            <a:extLst>
              <a:ext uri="{FF2B5EF4-FFF2-40B4-BE49-F238E27FC236}">
                <a16:creationId xmlns:a16="http://schemas.microsoft.com/office/drawing/2014/main" id="{9DADED1F-6F69-4F5A-9960-D354D459C80B}"/>
              </a:ext>
            </a:extLst>
          </p:cNvPr>
          <p:cNvSpPr/>
          <p:nvPr/>
        </p:nvSpPr>
        <p:spPr>
          <a:xfrm>
            <a:off x="2695074" y="1221488"/>
            <a:ext cx="1049443" cy="772988"/>
          </a:xfrm>
          <a:custGeom>
            <a:avLst/>
            <a:gdLst>
              <a:gd name="connsiteX0" fmla="*/ 256673 w 1049443"/>
              <a:gd name="connsiteY0" fmla="*/ 238344 h 772988"/>
              <a:gd name="connsiteX1" fmla="*/ 577515 w 1049443"/>
              <a:gd name="connsiteY1" fmla="*/ 126049 h 772988"/>
              <a:gd name="connsiteX2" fmla="*/ 818147 w 1049443"/>
              <a:gd name="connsiteY2" fmla="*/ 126049 h 772988"/>
              <a:gd name="connsiteX3" fmla="*/ 802105 w 1049443"/>
              <a:gd name="connsiteY3" fmla="*/ 174175 h 772988"/>
              <a:gd name="connsiteX4" fmla="*/ 866273 w 1049443"/>
              <a:gd name="connsiteY4" fmla="*/ 270428 h 772988"/>
              <a:gd name="connsiteX5" fmla="*/ 898358 w 1049443"/>
              <a:gd name="connsiteY5" fmla="*/ 350638 h 772988"/>
              <a:gd name="connsiteX6" fmla="*/ 1026694 w 1049443"/>
              <a:gd name="connsiteY6" fmla="*/ 350638 h 772988"/>
              <a:gd name="connsiteX7" fmla="*/ 1042737 w 1049443"/>
              <a:gd name="connsiteY7" fmla="*/ 671480 h 772988"/>
              <a:gd name="connsiteX8" fmla="*/ 962526 w 1049443"/>
              <a:gd name="connsiteY8" fmla="*/ 687523 h 772988"/>
              <a:gd name="connsiteX9" fmla="*/ 914400 w 1049443"/>
              <a:gd name="connsiteY9" fmla="*/ 751691 h 772988"/>
              <a:gd name="connsiteX10" fmla="*/ 850231 w 1049443"/>
              <a:gd name="connsiteY10" fmla="*/ 719607 h 772988"/>
              <a:gd name="connsiteX11" fmla="*/ 609600 w 1049443"/>
              <a:gd name="connsiteY11" fmla="*/ 767733 h 772988"/>
              <a:gd name="connsiteX12" fmla="*/ 593558 w 1049443"/>
              <a:gd name="connsiteY12" fmla="*/ 639396 h 772988"/>
              <a:gd name="connsiteX13" fmla="*/ 545431 w 1049443"/>
              <a:gd name="connsiteY13" fmla="*/ 591270 h 772988"/>
              <a:gd name="connsiteX14" fmla="*/ 368968 w 1049443"/>
              <a:gd name="connsiteY14" fmla="*/ 655438 h 772988"/>
              <a:gd name="connsiteX15" fmla="*/ 240631 w 1049443"/>
              <a:gd name="connsiteY15" fmla="*/ 735649 h 772988"/>
              <a:gd name="connsiteX16" fmla="*/ 144379 w 1049443"/>
              <a:gd name="connsiteY16" fmla="*/ 751691 h 772988"/>
              <a:gd name="connsiteX17" fmla="*/ 80210 w 1049443"/>
              <a:gd name="connsiteY17" fmla="*/ 703565 h 772988"/>
              <a:gd name="connsiteX18" fmla="*/ 48126 w 1049443"/>
              <a:gd name="connsiteY18" fmla="*/ 607312 h 772988"/>
              <a:gd name="connsiteX19" fmla="*/ 0 w 1049443"/>
              <a:gd name="connsiteY19" fmla="*/ 350638 h 772988"/>
              <a:gd name="connsiteX20" fmla="*/ 32084 w 1049443"/>
              <a:gd name="connsiteY20" fmla="*/ 286470 h 772988"/>
              <a:gd name="connsiteX21" fmla="*/ 80210 w 1049443"/>
              <a:gd name="connsiteY21" fmla="*/ 270428 h 772988"/>
              <a:gd name="connsiteX22" fmla="*/ 256673 w 1049443"/>
              <a:gd name="connsiteY22" fmla="*/ 238344 h 7729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</a:cxnLst>
            <a:rect l="l" t="t" r="r" b="b"/>
            <a:pathLst>
              <a:path w="1049443" h="772988">
                <a:moveTo>
                  <a:pt x="256673" y="238344"/>
                </a:moveTo>
                <a:cubicBezTo>
                  <a:pt x="339557" y="214281"/>
                  <a:pt x="478873" y="181803"/>
                  <a:pt x="577515" y="126049"/>
                </a:cubicBezTo>
                <a:cubicBezTo>
                  <a:pt x="765764" y="19647"/>
                  <a:pt x="377483" y="-94284"/>
                  <a:pt x="818147" y="126049"/>
                </a:cubicBezTo>
                <a:cubicBezTo>
                  <a:pt x="812800" y="142091"/>
                  <a:pt x="802105" y="157265"/>
                  <a:pt x="802105" y="174175"/>
                </a:cubicBezTo>
                <a:cubicBezTo>
                  <a:pt x="802105" y="220607"/>
                  <a:pt x="837338" y="241493"/>
                  <a:pt x="866273" y="270428"/>
                </a:cubicBezTo>
                <a:cubicBezTo>
                  <a:pt x="876968" y="297165"/>
                  <a:pt x="877996" y="330276"/>
                  <a:pt x="898358" y="350638"/>
                </a:cubicBezTo>
                <a:cubicBezTo>
                  <a:pt x="932581" y="384861"/>
                  <a:pt x="992471" y="359194"/>
                  <a:pt x="1026694" y="350638"/>
                </a:cubicBezTo>
                <a:cubicBezTo>
                  <a:pt x="1032042" y="457585"/>
                  <a:pt x="1062773" y="566290"/>
                  <a:pt x="1042737" y="671480"/>
                </a:cubicBezTo>
                <a:cubicBezTo>
                  <a:pt x="1037635" y="698265"/>
                  <a:pt x="985648" y="673072"/>
                  <a:pt x="962526" y="687523"/>
                </a:cubicBezTo>
                <a:cubicBezTo>
                  <a:pt x="939853" y="701693"/>
                  <a:pt x="930442" y="730302"/>
                  <a:pt x="914400" y="751691"/>
                </a:cubicBezTo>
                <a:cubicBezTo>
                  <a:pt x="893010" y="740996"/>
                  <a:pt x="874112" y="718350"/>
                  <a:pt x="850231" y="719607"/>
                </a:cubicBezTo>
                <a:cubicBezTo>
                  <a:pt x="768545" y="723906"/>
                  <a:pt x="687675" y="792132"/>
                  <a:pt x="609600" y="767733"/>
                </a:cubicBezTo>
                <a:cubicBezTo>
                  <a:pt x="568451" y="754874"/>
                  <a:pt x="608291" y="679912"/>
                  <a:pt x="593558" y="639396"/>
                </a:cubicBezTo>
                <a:cubicBezTo>
                  <a:pt x="585805" y="618075"/>
                  <a:pt x="561473" y="607312"/>
                  <a:pt x="545431" y="591270"/>
                </a:cubicBezTo>
                <a:cubicBezTo>
                  <a:pt x="452973" y="609762"/>
                  <a:pt x="459446" y="601151"/>
                  <a:pt x="368968" y="655438"/>
                </a:cubicBezTo>
                <a:cubicBezTo>
                  <a:pt x="309666" y="691019"/>
                  <a:pt x="307250" y="715663"/>
                  <a:pt x="240631" y="735649"/>
                </a:cubicBezTo>
                <a:cubicBezTo>
                  <a:pt x="209476" y="744995"/>
                  <a:pt x="176463" y="746344"/>
                  <a:pt x="144379" y="751691"/>
                </a:cubicBezTo>
                <a:cubicBezTo>
                  <a:pt x="122989" y="735649"/>
                  <a:pt x="95041" y="725811"/>
                  <a:pt x="80210" y="703565"/>
                </a:cubicBezTo>
                <a:cubicBezTo>
                  <a:pt x="61450" y="675425"/>
                  <a:pt x="56329" y="640122"/>
                  <a:pt x="48126" y="607312"/>
                </a:cubicBezTo>
                <a:cubicBezTo>
                  <a:pt x="16306" y="480033"/>
                  <a:pt x="35709" y="564892"/>
                  <a:pt x="0" y="350638"/>
                </a:cubicBezTo>
                <a:cubicBezTo>
                  <a:pt x="10695" y="329249"/>
                  <a:pt x="15174" y="303380"/>
                  <a:pt x="32084" y="286470"/>
                </a:cubicBezTo>
                <a:cubicBezTo>
                  <a:pt x="44041" y="274513"/>
                  <a:pt x="63629" y="273744"/>
                  <a:pt x="80210" y="270428"/>
                </a:cubicBezTo>
                <a:cubicBezTo>
                  <a:pt x="208547" y="244761"/>
                  <a:pt x="173789" y="262407"/>
                  <a:pt x="256673" y="238344"/>
                </a:cubicBezTo>
                <a:close/>
              </a:path>
            </a:pathLst>
          </a:custGeom>
          <a:solidFill>
            <a:srgbClr val="00CC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" name="Volný tvar: obrazec 6">
            <a:extLst>
              <a:ext uri="{FF2B5EF4-FFF2-40B4-BE49-F238E27FC236}">
                <a16:creationId xmlns:a16="http://schemas.microsoft.com/office/drawing/2014/main" id="{40CF9F57-EC13-4F36-B30D-AFD151BA0C4B}"/>
              </a:ext>
            </a:extLst>
          </p:cNvPr>
          <p:cNvSpPr/>
          <p:nvPr/>
        </p:nvSpPr>
        <p:spPr>
          <a:xfrm>
            <a:off x="3256149" y="1235226"/>
            <a:ext cx="235988" cy="158145"/>
          </a:xfrm>
          <a:custGeom>
            <a:avLst/>
            <a:gdLst>
              <a:gd name="connsiteX0" fmla="*/ 9565 w 235988"/>
              <a:gd name="connsiteY0" fmla="*/ 132020 h 158145"/>
              <a:gd name="connsiteX1" fmla="*/ 857 w 235988"/>
              <a:gd name="connsiteY1" fmla="*/ 44934 h 158145"/>
              <a:gd name="connsiteX2" fmla="*/ 9565 w 235988"/>
              <a:gd name="connsiteY2" fmla="*/ 1391 h 158145"/>
              <a:gd name="connsiteX3" fmla="*/ 61817 w 235988"/>
              <a:gd name="connsiteY3" fmla="*/ 18808 h 158145"/>
              <a:gd name="connsiteX4" fmla="*/ 175028 w 235988"/>
              <a:gd name="connsiteY4" fmla="*/ 27517 h 158145"/>
              <a:gd name="connsiteX5" fmla="*/ 201154 w 235988"/>
              <a:gd name="connsiteY5" fmla="*/ 36225 h 158145"/>
              <a:gd name="connsiteX6" fmla="*/ 218571 w 235988"/>
              <a:gd name="connsiteY6" fmla="*/ 88477 h 158145"/>
              <a:gd name="connsiteX7" fmla="*/ 235988 w 235988"/>
              <a:gd name="connsiteY7" fmla="*/ 114603 h 158145"/>
              <a:gd name="connsiteX8" fmla="*/ 227280 w 235988"/>
              <a:gd name="connsiteY8" fmla="*/ 140728 h 158145"/>
              <a:gd name="connsiteX9" fmla="*/ 175028 w 235988"/>
              <a:gd name="connsiteY9" fmla="*/ 149437 h 158145"/>
              <a:gd name="connsiteX10" fmla="*/ 148902 w 235988"/>
              <a:gd name="connsiteY10" fmla="*/ 158145 h 158145"/>
              <a:gd name="connsiteX11" fmla="*/ 53108 w 235988"/>
              <a:gd name="connsiteY11" fmla="*/ 140728 h 158145"/>
              <a:gd name="connsiteX12" fmla="*/ 26982 w 235988"/>
              <a:gd name="connsiteY12" fmla="*/ 132020 h 158145"/>
              <a:gd name="connsiteX13" fmla="*/ 9565 w 235988"/>
              <a:gd name="connsiteY13" fmla="*/ 132020 h 15814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</a:cxnLst>
            <a:rect l="l" t="t" r="r" b="b"/>
            <a:pathLst>
              <a:path w="235988" h="158145">
                <a:moveTo>
                  <a:pt x="9565" y="132020"/>
                </a:moveTo>
                <a:cubicBezTo>
                  <a:pt x="5211" y="117506"/>
                  <a:pt x="857" y="74107"/>
                  <a:pt x="857" y="44934"/>
                </a:cubicBezTo>
                <a:cubicBezTo>
                  <a:pt x="857" y="30132"/>
                  <a:pt x="-4040" y="7222"/>
                  <a:pt x="9565" y="1391"/>
                </a:cubicBezTo>
                <a:cubicBezTo>
                  <a:pt x="26440" y="-5841"/>
                  <a:pt x="43512" y="17400"/>
                  <a:pt x="61817" y="18808"/>
                </a:cubicBezTo>
                <a:lnTo>
                  <a:pt x="175028" y="27517"/>
                </a:lnTo>
                <a:cubicBezTo>
                  <a:pt x="183737" y="30420"/>
                  <a:pt x="195818" y="28755"/>
                  <a:pt x="201154" y="36225"/>
                </a:cubicBezTo>
                <a:cubicBezTo>
                  <a:pt x="211825" y="51165"/>
                  <a:pt x="208387" y="73201"/>
                  <a:pt x="218571" y="88477"/>
                </a:cubicBezTo>
                <a:lnTo>
                  <a:pt x="235988" y="114603"/>
                </a:lnTo>
                <a:cubicBezTo>
                  <a:pt x="233085" y="123311"/>
                  <a:pt x="235250" y="136174"/>
                  <a:pt x="227280" y="140728"/>
                </a:cubicBezTo>
                <a:cubicBezTo>
                  <a:pt x="211949" y="149489"/>
                  <a:pt x="192265" y="145607"/>
                  <a:pt x="175028" y="149437"/>
                </a:cubicBezTo>
                <a:cubicBezTo>
                  <a:pt x="166067" y="151428"/>
                  <a:pt x="157611" y="155242"/>
                  <a:pt x="148902" y="158145"/>
                </a:cubicBezTo>
                <a:cubicBezTo>
                  <a:pt x="99554" y="151096"/>
                  <a:pt x="94176" y="152461"/>
                  <a:pt x="53108" y="140728"/>
                </a:cubicBezTo>
                <a:cubicBezTo>
                  <a:pt x="44282" y="138206"/>
                  <a:pt x="34326" y="137528"/>
                  <a:pt x="26982" y="132020"/>
                </a:cubicBezTo>
                <a:cubicBezTo>
                  <a:pt x="21789" y="128126"/>
                  <a:pt x="13919" y="146534"/>
                  <a:pt x="9565" y="132020"/>
                </a:cubicBezTo>
                <a:close/>
              </a:path>
            </a:pathLst>
          </a:custGeom>
          <a:solidFill>
            <a:srgbClr val="00CC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" name="Volný tvar: obrazec 7">
            <a:extLst>
              <a:ext uri="{FF2B5EF4-FFF2-40B4-BE49-F238E27FC236}">
                <a16:creationId xmlns:a16="http://schemas.microsoft.com/office/drawing/2014/main" id="{B6D68C24-52EB-44F2-BCE7-9BC033191EAB}"/>
              </a:ext>
            </a:extLst>
          </p:cNvPr>
          <p:cNvSpPr/>
          <p:nvPr/>
        </p:nvSpPr>
        <p:spPr>
          <a:xfrm>
            <a:off x="3587931" y="1524000"/>
            <a:ext cx="121920" cy="182880"/>
          </a:xfrm>
          <a:custGeom>
            <a:avLst/>
            <a:gdLst>
              <a:gd name="connsiteX0" fmla="*/ 0 w 121920"/>
              <a:gd name="connsiteY0" fmla="*/ 0 h 182880"/>
              <a:gd name="connsiteX1" fmla="*/ 69669 w 121920"/>
              <a:gd name="connsiteY1" fmla="*/ 8709 h 182880"/>
              <a:gd name="connsiteX2" fmla="*/ 95795 w 121920"/>
              <a:gd name="connsiteY2" fmla="*/ 17417 h 182880"/>
              <a:gd name="connsiteX3" fmla="*/ 104503 w 121920"/>
              <a:gd name="connsiteY3" fmla="*/ 43543 h 182880"/>
              <a:gd name="connsiteX4" fmla="*/ 121920 w 121920"/>
              <a:gd name="connsiteY4" fmla="*/ 69669 h 182880"/>
              <a:gd name="connsiteX5" fmla="*/ 113212 w 121920"/>
              <a:gd name="connsiteY5" fmla="*/ 113211 h 182880"/>
              <a:gd name="connsiteX6" fmla="*/ 104503 w 121920"/>
              <a:gd name="connsiteY6" fmla="*/ 139337 h 182880"/>
              <a:gd name="connsiteX7" fmla="*/ 26126 w 121920"/>
              <a:gd name="connsiteY7" fmla="*/ 182880 h 182880"/>
              <a:gd name="connsiteX8" fmla="*/ 8709 w 121920"/>
              <a:gd name="connsiteY8" fmla="*/ 130629 h 182880"/>
              <a:gd name="connsiteX9" fmla="*/ 0 w 121920"/>
              <a:gd name="connsiteY9" fmla="*/ 104503 h 182880"/>
              <a:gd name="connsiteX10" fmla="*/ 0 w 121920"/>
              <a:gd name="connsiteY10" fmla="*/ 0 h 18288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121920" h="182880">
                <a:moveTo>
                  <a:pt x="0" y="0"/>
                </a:moveTo>
                <a:cubicBezTo>
                  <a:pt x="23223" y="2903"/>
                  <a:pt x="46643" y="4522"/>
                  <a:pt x="69669" y="8709"/>
                </a:cubicBezTo>
                <a:cubicBezTo>
                  <a:pt x="78701" y="10351"/>
                  <a:pt x="89304" y="10926"/>
                  <a:pt x="95795" y="17417"/>
                </a:cubicBezTo>
                <a:cubicBezTo>
                  <a:pt x="102286" y="23908"/>
                  <a:pt x="100398" y="35332"/>
                  <a:pt x="104503" y="43543"/>
                </a:cubicBezTo>
                <a:cubicBezTo>
                  <a:pt x="109184" y="52905"/>
                  <a:pt x="116114" y="60960"/>
                  <a:pt x="121920" y="69669"/>
                </a:cubicBezTo>
                <a:cubicBezTo>
                  <a:pt x="119017" y="84183"/>
                  <a:pt x="116802" y="98852"/>
                  <a:pt x="113212" y="113211"/>
                </a:cubicBezTo>
                <a:cubicBezTo>
                  <a:pt x="110986" y="122117"/>
                  <a:pt x="110994" y="132846"/>
                  <a:pt x="104503" y="139337"/>
                </a:cubicBezTo>
                <a:cubicBezTo>
                  <a:pt x="74559" y="169281"/>
                  <a:pt x="58978" y="171929"/>
                  <a:pt x="26126" y="182880"/>
                </a:cubicBezTo>
                <a:lnTo>
                  <a:pt x="8709" y="130629"/>
                </a:lnTo>
                <a:lnTo>
                  <a:pt x="0" y="104503"/>
                </a:lnTo>
                <a:lnTo>
                  <a:pt x="0" y="0"/>
                </a:lnTo>
                <a:close/>
              </a:path>
            </a:pathLst>
          </a:custGeom>
          <a:solidFill>
            <a:srgbClr val="00CC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" name="Volný tvar: obrazec 9">
            <a:extLst>
              <a:ext uri="{FF2B5EF4-FFF2-40B4-BE49-F238E27FC236}">
                <a16:creationId xmlns:a16="http://schemas.microsoft.com/office/drawing/2014/main" id="{3214CC75-1B0F-43A5-94D6-87A58E70B270}"/>
              </a:ext>
            </a:extLst>
          </p:cNvPr>
          <p:cNvSpPr/>
          <p:nvPr/>
        </p:nvSpPr>
        <p:spPr>
          <a:xfrm>
            <a:off x="2682240" y="1524000"/>
            <a:ext cx="226597" cy="313509"/>
          </a:xfrm>
          <a:custGeom>
            <a:avLst/>
            <a:gdLst>
              <a:gd name="connsiteX0" fmla="*/ 17417 w 226597"/>
              <a:gd name="connsiteY0" fmla="*/ 52251 h 313509"/>
              <a:gd name="connsiteX1" fmla="*/ 17417 w 226597"/>
              <a:gd name="connsiteY1" fmla="*/ 165463 h 313509"/>
              <a:gd name="connsiteX2" fmla="*/ 0 w 226597"/>
              <a:gd name="connsiteY2" fmla="*/ 217714 h 313509"/>
              <a:gd name="connsiteX3" fmla="*/ 43543 w 226597"/>
              <a:gd name="connsiteY3" fmla="*/ 252549 h 313509"/>
              <a:gd name="connsiteX4" fmla="*/ 52251 w 226597"/>
              <a:gd name="connsiteY4" fmla="*/ 278674 h 313509"/>
              <a:gd name="connsiteX5" fmla="*/ 87086 w 226597"/>
              <a:gd name="connsiteY5" fmla="*/ 313509 h 313509"/>
              <a:gd name="connsiteX6" fmla="*/ 182880 w 226597"/>
              <a:gd name="connsiteY6" fmla="*/ 278674 h 313509"/>
              <a:gd name="connsiteX7" fmla="*/ 217714 w 226597"/>
              <a:gd name="connsiteY7" fmla="*/ 261257 h 313509"/>
              <a:gd name="connsiteX8" fmla="*/ 191589 w 226597"/>
              <a:gd name="connsiteY8" fmla="*/ 139337 h 313509"/>
              <a:gd name="connsiteX9" fmla="*/ 182880 w 226597"/>
              <a:gd name="connsiteY9" fmla="*/ 113211 h 313509"/>
              <a:gd name="connsiteX10" fmla="*/ 121920 w 226597"/>
              <a:gd name="connsiteY10" fmla="*/ 78377 h 313509"/>
              <a:gd name="connsiteX11" fmla="*/ 104503 w 226597"/>
              <a:gd name="connsiteY11" fmla="*/ 52251 h 313509"/>
              <a:gd name="connsiteX12" fmla="*/ 52251 w 226597"/>
              <a:gd name="connsiteY12" fmla="*/ 34834 h 313509"/>
              <a:gd name="connsiteX13" fmla="*/ 26126 w 226597"/>
              <a:gd name="connsiteY13" fmla="*/ 0 h 31350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</a:cxnLst>
            <a:rect l="l" t="t" r="r" b="b"/>
            <a:pathLst>
              <a:path w="226597" h="313509">
                <a:moveTo>
                  <a:pt x="17417" y="52251"/>
                </a:moveTo>
                <a:cubicBezTo>
                  <a:pt x="26069" y="112815"/>
                  <a:pt x="31698" y="108341"/>
                  <a:pt x="17417" y="165463"/>
                </a:cubicBezTo>
                <a:cubicBezTo>
                  <a:pt x="12964" y="183274"/>
                  <a:pt x="0" y="217714"/>
                  <a:pt x="0" y="217714"/>
                </a:cubicBezTo>
                <a:cubicBezTo>
                  <a:pt x="11869" y="225626"/>
                  <a:pt x="35269" y="238759"/>
                  <a:pt x="43543" y="252549"/>
                </a:cubicBezTo>
                <a:cubicBezTo>
                  <a:pt x="48266" y="260420"/>
                  <a:pt x="46916" y="271204"/>
                  <a:pt x="52251" y="278674"/>
                </a:cubicBezTo>
                <a:cubicBezTo>
                  <a:pt x="61796" y="292037"/>
                  <a:pt x="87086" y="313509"/>
                  <a:pt x="87086" y="313509"/>
                </a:cubicBezTo>
                <a:cubicBezTo>
                  <a:pt x="119017" y="301897"/>
                  <a:pt x="151333" y="291293"/>
                  <a:pt x="182880" y="278674"/>
                </a:cubicBezTo>
                <a:cubicBezTo>
                  <a:pt x="194933" y="273853"/>
                  <a:pt x="214795" y="273906"/>
                  <a:pt x="217714" y="261257"/>
                </a:cubicBezTo>
                <a:cubicBezTo>
                  <a:pt x="239949" y="164905"/>
                  <a:pt x="216381" y="188921"/>
                  <a:pt x="191589" y="139337"/>
                </a:cubicBezTo>
                <a:cubicBezTo>
                  <a:pt x="187484" y="131126"/>
                  <a:pt x="188615" y="120379"/>
                  <a:pt x="182880" y="113211"/>
                </a:cubicBezTo>
                <a:cubicBezTo>
                  <a:pt x="174674" y="102954"/>
                  <a:pt x="130491" y="82662"/>
                  <a:pt x="121920" y="78377"/>
                </a:cubicBezTo>
                <a:cubicBezTo>
                  <a:pt x="116114" y="69668"/>
                  <a:pt x="113379" y="57798"/>
                  <a:pt x="104503" y="52251"/>
                </a:cubicBezTo>
                <a:cubicBezTo>
                  <a:pt x="88934" y="42521"/>
                  <a:pt x="52251" y="34834"/>
                  <a:pt x="52251" y="34834"/>
                </a:cubicBezTo>
                <a:cubicBezTo>
                  <a:pt x="32557" y="5293"/>
                  <a:pt x="42234" y="16110"/>
                  <a:pt x="26126" y="0"/>
                </a:cubicBezTo>
              </a:path>
            </a:pathLst>
          </a:custGeom>
          <a:solidFill>
            <a:srgbClr val="00CC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54662853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2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" tmFilter="0, 0; .2, .5; .8, .5; 1, 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3" dur="250" autoRev="1" fill="hold"/>
                                        <p:tgtEl>
                                          <p:spTgt spid="1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" tmFilter="0, 0; .2, .5; .8, .5; 1, 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9" dur="250" autoRev="1" fill="hold"/>
                                        <p:tgtEl>
                                          <p:spTgt spid="1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2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500" tmFilter="0, 0; .2, .5; .8, .5; 1, 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5" dur="250" autoRev="1" fill="hold"/>
                                        <p:tgtEl>
                                          <p:spTgt spid="2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5"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2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500" tmFilter="0, 0; .2, .5; .8, .5; 1, 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1" dur="250" autoRev="1" fill="hold"/>
                                        <p:tgtEl>
                                          <p:spTgt spid="2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6"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6" dur="500" tmFilter="0, 0; .2, .5; .8, .5; 1, 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7" dur="250" autoRev="1" fill="hold"/>
                                        <p:tgtEl>
                                          <p:spTgt spid="2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"/>
                  </p:tgtEl>
                </p:cond>
              </p:nextCondLst>
            </p:seq>
            <p:seq concurrent="1" nextAc="seek">
              <p:cTn id="38" restart="whenNotActive" fill="hold" evtFilter="cancelBubble" nodeType="interactiveSeq">
                <p:stCondLst>
                  <p:cond evt="onClick" delay="0">
                    <p:tgtEl>
                      <p:spTgt spid="3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9" fill="hold">
                      <p:stCondLst>
                        <p:cond delay="0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2" dur="500" tmFilter="0, 0; .2, .5; .8, .5; 1, 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3" dur="250" autoRev="1" fill="hold"/>
                                        <p:tgtEl>
                                          <p:spTgt spid="3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3"/>
                  </p:tgtEl>
                </p:cond>
              </p:nextCondLst>
            </p:seq>
            <p:seq concurrent="1" nextAc="seek">
              <p:cTn id="44" restart="whenNotActive" fill="hold" evtFilter="cancelBubble" nodeType="interactiveSeq">
                <p:stCondLst>
                  <p:cond evt="onClick" delay="0">
                    <p:tgtEl>
                      <p:spTgt spid="3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5" fill="hold">
                      <p:stCondLst>
                        <p:cond delay="0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8" dur="500" tmFilter="0, 0; .2, .5; .8, .5; 1, 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9" dur="250" autoRev="1" fill="hold"/>
                                        <p:tgtEl>
                                          <p:spTgt spid="3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2"/>
                  </p:tgtEl>
                </p:cond>
              </p:nextCondLst>
            </p:seq>
            <p:seq concurrent="1" nextAc="seek">
              <p:cTn id="50" restart="whenNotActive" fill="hold" evtFilter="cancelBubble" nodeType="interactiveSeq">
                <p:stCondLst>
                  <p:cond evt="onClick" delay="0">
                    <p:tgtEl>
                      <p:spTgt spid="3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1" fill="hold">
                      <p:stCondLst>
                        <p:cond delay="0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4" dur="500" tmFilter="0, 0; .2, .5; .8, .5; 1, 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5" dur="250" autoRev="1" fill="hold"/>
                                        <p:tgtEl>
                                          <p:spTgt spid="3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"/>
                  </p:tgtEl>
                </p:cond>
              </p:nextCondLst>
            </p:seq>
            <p:seq concurrent="1" nextAc="seek">
              <p:cTn id="56" restart="whenNotActive" fill="hold" evtFilter="cancelBubble" nodeType="interactiveSeq">
                <p:stCondLst>
                  <p:cond evt="onClick" delay="0">
                    <p:tgtEl>
                      <p:spTgt spid="3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7" fill="hold">
                      <p:stCondLst>
                        <p:cond delay="0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0" dur="500" tmFilter="0, 0; .2, .5; .8, .5; 1, 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1" dur="250" autoRev="1" fill="hold"/>
                                        <p:tgtEl>
                                          <p:spTgt spid="3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0"/>
                  </p:tgtEl>
                </p:cond>
              </p:nextCondLst>
            </p:seq>
            <p:seq concurrent="1" nextAc="seek">
              <p:cTn id="62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3" fill="hold">
                      <p:stCondLst>
                        <p:cond delay="0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6" dur="500" tmFilter="0, 0; .2, .5; .8, .5; 1, 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7" dur="250" autoRev="1" fill="hold"/>
                                        <p:tgtEl>
                                          <p:spTgt spid="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68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9" fill="hold">
                      <p:stCondLst>
                        <p:cond delay="0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2" dur="500" tmFilter="0, 0; .2, .5; .8, .5; 1, 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3" dur="250" autoRev="1" fill="hold"/>
                                        <p:tgtEl>
                                          <p:spTgt spid="1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  <p:seq concurrent="1" nextAc="seek">
              <p:cTn id="74" restart="whenNotActive" fill="hold" evtFilter="cancelBubble" nodeType="interactiveSeq">
                <p:stCondLst>
                  <p:cond evt="onClick" delay="0">
                    <p:tgtEl>
                      <p:spTgt spid="2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5" fill="hold">
                      <p:stCondLst>
                        <p:cond delay="0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8" dur="500" tmFilter="0, 0; .2, .5; .8, .5; 1, 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9" dur="250" autoRev="1" fill="hold"/>
                                        <p:tgtEl>
                                          <p:spTgt spid="2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9"/>
                  </p:tgtEl>
                </p:cond>
              </p:nextCondLst>
            </p:seq>
            <p:seq concurrent="1" nextAc="seek">
              <p:cTn id="80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1" fill="hold">
                      <p:stCondLst>
                        <p:cond delay="0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84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92D050"/>
                                      </p:to>
                                    </p:animClr>
                                    <p:set>
                                      <p:cBhvr>
                                        <p:cTn id="85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</p:childTnLst>
        </p:cTn>
      </p:par>
    </p:tnLst>
    <p:bldLst>
      <p:bldP spid="9" grpId="0" animBg="1"/>
      <p:bldP spid="16" grpId="0" animBg="1"/>
      <p:bldP spid="17" grpId="0" animBg="1"/>
      <p:bldP spid="19" grpId="0" animBg="1"/>
      <p:bldP spid="25" grpId="0" animBg="1"/>
      <p:bldP spid="26" grpId="0" animBg="1"/>
      <p:bldP spid="27" grpId="0" animBg="1"/>
      <p:bldP spid="29" grpId="0" animBg="1"/>
      <p:bldP spid="30" grpId="0" animBg="1"/>
      <p:bldP spid="31" grpId="0" animBg="1"/>
      <p:bldP spid="32" grpId="0" animBg="1"/>
      <p:bldP spid="33" grpId="0" animBg="1"/>
    </p:bld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 descr="Obsah obrázku text, mapa&#10;&#10;Popis vygenerován s velmi vysokou mírou spolehlivosti">
            <a:extLst>
              <a:ext uri="{FF2B5EF4-FFF2-40B4-BE49-F238E27FC236}">
                <a16:creationId xmlns:a16="http://schemas.microsoft.com/office/drawing/2014/main" id="{5EB15EBA-1F73-4D36-A02C-2CE66AD53D2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6430" y="1070151"/>
            <a:ext cx="6203463" cy="3629026"/>
          </a:xfrm>
          <a:prstGeom prst="rect">
            <a:avLst/>
          </a:prstGeom>
        </p:spPr>
      </p:pic>
      <p:sp>
        <p:nvSpPr>
          <p:cNvPr id="20" name="TextovéPole 19">
            <a:extLst>
              <a:ext uri="{FF2B5EF4-FFF2-40B4-BE49-F238E27FC236}">
                <a16:creationId xmlns:a16="http://schemas.microsoft.com/office/drawing/2014/main" id="{9BB34B0E-B919-4830-A679-73BF5453C8CF}"/>
              </a:ext>
            </a:extLst>
          </p:cNvPr>
          <p:cNvSpPr txBox="1"/>
          <p:nvPr/>
        </p:nvSpPr>
        <p:spPr>
          <a:xfrm>
            <a:off x="457594" y="386775"/>
            <a:ext cx="2553904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>
                <a:latin typeface="Algerian" panose="04020705040A02060702" pitchFamily="82" charset="0"/>
              </a:rPr>
              <a:t>KRAJE  v ČR</a:t>
            </a:r>
          </a:p>
        </p:txBody>
      </p:sp>
      <p:sp>
        <p:nvSpPr>
          <p:cNvPr id="2" name="Obdélník 1">
            <a:extLst>
              <a:ext uri="{FF2B5EF4-FFF2-40B4-BE49-F238E27FC236}">
                <a16:creationId xmlns:a16="http://schemas.microsoft.com/office/drawing/2014/main" id="{44E08915-F3C8-49E4-885F-2B3EADDF49E1}"/>
              </a:ext>
            </a:extLst>
          </p:cNvPr>
          <p:cNvSpPr/>
          <p:nvPr/>
        </p:nvSpPr>
        <p:spPr>
          <a:xfrm>
            <a:off x="5742592" y="4173937"/>
            <a:ext cx="940734" cy="52524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/>
              <a:t>Panoráma Hradčan</a:t>
            </a:r>
          </a:p>
        </p:txBody>
      </p:sp>
      <p:sp>
        <p:nvSpPr>
          <p:cNvPr id="9" name="TextovéPole 8">
            <a:extLst>
              <a:ext uri="{FF2B5EF4-FFF2-40B4-BE49-F238E27FC236}">
                <a16:creationId xmlns:a16="http://schemas.microsoft.com/office/drawing/2014/main" id="{BFF4D32F-7FE9-4CEF-A79F-B970D0198DAE}"/>
              </a:ext>
            </a:extLst>
          </p:cNvPr>
          <p:cNvSpPr txBox="1"/>
          <p:nvPr/>
        </p:nvSpPr>
        <p:spPr>
          <a:xfrm>
            <a:off x="7157884" y="309565"/>
            <a:ext cx="2793201" cy="584775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cs-CZ" sz="3200" dirty="0"/>
              <a:t>Karlovarský kraj</a:t>
            </a:r>
          </a:p>
        </p:txBody>
      </p:sp>
      <p:sp>
        <p:nvSpPr>
          <p:cNvPr id="16" name="TextovéPole 15">
            <a:extLst>
              <a:ext uri="{FF2B5EF4-FFF2-40B4-BE49-F238E27FC236}">
                <a16:creationId xmlns:a16="http://schemas.microsoft.com/office/drawing/2014/main" id="{647132D8-2716-4507-8B6A-AA68F5A1C3B0}"/>
              </a:ext>
            </a:extLst>
          </p:cNvPr>
          <p:cNvSpPr txBox="1"/>
          <p:nvPr/>
        </p:nvSpPr>
        <p:spPr>
          <a:xfrm>
            <a:off x="8970003" y="1199668"/>
            <a:ext cx="3137654" cy="584775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cs-CZ" sz="3200" dirty="0"/>
              <a:t>Jihomoravský kraj</a:t>
            </a:r>
          </a:p>
        </p:txBody>
      </p:sp>
      <p:sp>
        <p:nvSpPr>
          <p:cNvPr id="17" name="TextovéPole 16">
            <a:extLst>
              <a:ext uri="{FF2B5EF4-FFF2-40B4-BE49-F238E27FC236}">
                <a16:creationId xmlns:a16="http://schemas.microsoft.com/office/drawing/2014/main" id="{D38BB843-AF6C-4D65-A536-DC55CF0CDA27}"/>
              </a:ext>
            </a:extLst>
          </p:cNvPr>
          <p:cNvSpPr txBox="1"/>
          <p:nvPr/>
        </p:nvSpPr>
        <p:spPr>
          <a:xfrm>
            <a:off x="7157884" y="1954121"/>
            <a:ext cx="2379241" cy="584775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cs-CZ" sz="3200" dirty="0"/>
              <a:t>Kraj Vysočina</a:t>
            </a:r>
          </a:p>
        </p:txBody>
      </p:sp>
      <p:sp>
        <p:nvSpPr>
          <p:cNvPr id="18" name="TextovéPole 17">
            <a:extLst>
              <a:ext uri="{FF2B5EF4-FFF2-40B4-BE49-F238E27FC236}">
                <a16:creationId xmlns:a16="http://schemas.microsoft.com/office/drawing/2014/main" id="{70A5F8F2-2874-4A2C-A4A7-7DC9E08159F8}"/>
              </a:ext>
            </a:extLst>
          </p:cNvPr>
          <p:cNvSpPr txBox="1"/>
          <p:nvPr/>
        </p:nvSpPr>
        <p:spPr>
          <a:xfrm>
            <a:off x="9537125" y="2708574"/>
            <a:ext cx="2466381" cy="584775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cs-CZ" sz="3200" dirty="0"/>
              <a:t>Liberecký kraj</a:t>
            </a:r>
          </a:p>
        </p:txBody>
      </p:sp>
      <p:sp>
        <p:nvSpPr>
          <p:cNvPr id="19" name="TextovéPole 18">
            <a:extLst>
              <a:ext uri="{FF2B5EF4-FFF2-40B4-BE49-F238E27FC236}">
                <a16:creationId xmlns:a16="http://schemas.microsoft.com/office/drawing/2014/main" id="{9FF293E8-CD51-4A07-9C8B-FA7139DF1A4B}"/>
              </a:ext>
            </a:extLst>
          </p:cNvPr>
          <p:cNvSpPr txBox="1"/>
          <p:nvPr/>
        </p:nvSpPr>
        <p:spPr>
          <a:xfrm>
            <a:off x="7070744" y="3429000"/>
            <a:ext cx="2460545" cy="584775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cs-CZ" sz="3200" dirty="0"/>
              <a:t>Jihočeský kraj</a:t>
            </a:r>
          </a:p>
        </p:txBody>
      </p:sp>
      <p:sp>
        <p:nvSpPr>
          <p:cNvPr id="25" name="TextovéPole 24">
            <a:extLst>
              <a:ext uri="{FF2B5EF4-FFF2-40B4-BE49-F238E27FC236}">
                <a16:creationId xmlns:a16="http://schemas.microsoft.com/office/drawing/2014/main" id="{64F2D28B-4A3C-492F-9C5E-FFC398C11F5C}"/>
              </a:ext>
            </a:extLst>
          </p:cNvPr>
          <p:cNvSpPr txBox="1"/>
          <p:nvPr/>
        </p:nvSpPr>
        <p:spPr>
          <a:xfrm>
            <a:off x="8273356" y="4173937"/>
            <a:ext cx="3651641" cy="584775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cs-CZ" sz="3200" dirty="0"/>
              <a:t>Královohradecký kraj</a:t>
            </a:r>
          </a:p>
        </p:txBody>
      </p:sp>
      <p:sp>
        <p:nvSpPr>
          <p:cNvPr id="26" name="TextovéPole 25">
            <a:extLst>
              <a:ext uri="{FF2B5EF4-FFF2-40B4-BE49-F238E27FC236}">
                <a16:creationId xmlns:a16="http://schemas.microsoft.com/office/drawing/2014/main" id="{383C1847-9278-4BC8-BAA2-25D43DAEDCE3}"/>
              </a:ext>
            </a:extLst>
          </p:cNvPr>
          <p:cNvSpPr txBox="1"/>
          <p:nvPr/>
        </p:nvSpPr>
        <p:spPr>
          <a:xfrm>
            <a:off x="7117231" y="4894363"/>
            <a:ext cx="2782749" cy="584775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cs-CZ" sz="3200" dirty="0"/>
              <a:t>Olomoucký kraj</a:t>
            </a:r>
          </a:p>
        </p:txBody>
      </p:sp>
      <p:sp>
        <p:nvSpPr>
          <p:cNvPr id="27" name="TextovéPole 26">
            <a:extLst>
              <a:ext uri="{FF2B5EF4-FFF2-40B4-BE49-F238E27FC236}">
                <a16:creationId xmlns:a16="http://schemas.microsoft.com/office/drawing/2014/main" id="{3B580252-7BD5-4466-95B0-63A48319EB91}"/>
              </a:ext>
            </a:extLst>
          </p:cNvPr>
          <p:cNvSpPr txBox="1"/>
          <p:nvPr/>
        </p:nvSpPr>
        <p:spPr>
          <a:xfrm>
            <a:off x="8707801" y="5658332"/>
            <a:ext cx="2718565" cy="584775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cs-CZ" sz="3200" dirty="0"/>
              <a:t>Pardubický kraj</a:t>
            </a:r>
          </a:p>
        </p:txBody>
      </p:sp>
      <p:sp>
        <p:nvSpPr>
          <p:cNvPr id="28" name="TextovéPole 27">
            <a:extLst>
              <a:ext uri="{FF2B5EF4-FFF2-40B4-BE49-F238E27FC236}">
                <a16:creationId xmlns:a16="http://schemas.microsoft.com/office/drawing/2014/main" id="{7379D262-087D-4D82-BAF5-268596567551}"/>
              </a:ext>
            </a:extLst>
          </p:cNvPr>
          <p:cNvSpPr txBox="1"/>
          <p:nvPr/>
        </p:nvSpPr>
        <p:spPr>
          <a:xfrm>
            <a:off x="4829938" y="6152563"/>
            <a:ext cx="3786999" cy="584775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cs-CZ" sz="3200" dirty="0"/>
              <a:t>Moravskoslezský kraj</a:t>
            </a:r>
          </a:p>
        </p:txBody>
      </p:sp>
      <p:sp>
        <p:nvSpPr>
          <p:cNvPr id="29" name="TextovéPole 28">
            <a:extLst>
              <a:ext uri="{FF2B5EF4-FFF2-40B4-BE49-F238E27FC236}">
                <a16:creationId xmlns:a16="http://schemas.microsoft.com/office/drawing/2014/main" id="{2BC3758C-DEB7-4FE0-B63F-6931447A7071}"/>
              </a:ext>
            </a:extLst>
          </p:cNvPr>
          <p:cNvSpPr txBox="1"/>
          <p:nvPr/>
        </p:nvSpPr>
        <p:spPr>
          <a:xfrm>
            <a:off x="4427164" y="4690626"/>
            <a:ext cx="2022926" cy="584775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cs-CZ" sz="3200" dirty="0"/>
              <a:t>Zlínský kraj</a:t>
            </a:r>
          </a:p>
        </p:txBody>
      </p:sp>
      <p:sp>
        <p:nvSpPr>
          <p:cNvPr id="30" name="TextovéPole 29">
            <a:extLst>
              <a:ext uri="{FF2B5EF4-FFF2-40B4-BE49-F238E27FC236}">
                <a16:creationId xmlns:a16="http://schemas.microsoft.com/office/drawing/2014/main" id="{01CE85B3-CD14-4D52-81AD-C4043705A834}"/>
              </a:ext>
            </a:extLst>
          </p:cNvPr>
          <p:cNvSpPr txBox="1"/>
          <p:nvPr/>
        </p:nvSpPr>
        <p:spPr>
          <a:xfrm>
            <a:off x="4819701" y="5454595"/>
            <a:ext cx="2193421" cy="584775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cs-CZ" sz="3200" dirty="0"/>
              <a:t>Ústecký kraj</a:t>
            </a:r>
          </a:p>
        </p:txBody>
      </p:sp>
      <p:sp>
        <p:nvSpPr>
          <p:cNvPr id="31" name="TextovéPole 30">
            <a:extLst>
              <a:ext uri="{FF2B5EF4-FFF2-40B4-BE49-F238E27FC236}">
                <a16:creationId xmlns:a16="http://schemas.microsoft.com/office/drawing/2014/main" id="{C526CB93-9B2B-47C6-8CB7-CC2EE860D0BA}"/>
              </a:ext>
            </a:extLst>
          </p:cNvPr>
          <p:cNvSpPr txBox="1"/>
          <p:nvPr/>
        </p:nvSpPr>
        <p:spPr>
          <a:xfrm>
            <a:off x="31303" y="4750849"/>
            <a:ext cx="2902398" cy="584775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cs-CZ" sz="3200" dirty="0"/>
              <a:t>Středočeský kraj</a:t>
            </a:r>
          </a:p>
        </p:txBody>
      </p:sp>
      <p:sp>
        <p:nvSpPr>
          <p:cNvPr id="32" name="TextovéPole 31">
            <a:extLst>
              <a:ext uri="{FF2B5EF4-FFF2-40B4-BE49-F238E27FC236}">
                <a16:creationId xmlns:a16="http://schemas.microsoft.com/office/drawing/2014/main" id="{A0FCAE57-1F26-49BD-B728-7FD175DADAF3}"/>
              </a:ext>
            </a:extLst>
          </p:cNvPr>
          <p:cNvSpPr txBox="1"/>
          <p:nvPr/>
        </p:nvSpPr>
        <p:spPr>
          <a:xfrm>
            <a:off x="330584" y="5567788"/>
            <a:ext cx="2303836" cy="584775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cs-CZ" sz="3200" dirty="0"/>
              <a:t>Plzeňský kraj</a:t>
            </a:r>
          </a:p>
        </p:txBody>
      </p:sp>
      <p:sp>
        <p:nvSpPr>
          <p:cNvPr id="33" name="TextovéPole 32">
            <a:extLst>
              <a:ext uri="{FF2B5EF4-FFF2-40B4-BE49-F238E27FC236}">
                <a16:creationId xmlns:a16="http://schemas.microsoft.com/office/drawing/2014/main" id="{B943C375-B8A6-4613-A0D0-0A70261FE2A6}"/>
              </a:ext>
            </a:extLst>
          </p:cNvPr>
          <p:cNvSpPr txBox="1"/>
          <p:nvPr/>
        </p:nvSpPr>
        <p:spPr>
          <a:xfrm>
            <a:off x="3161542" y="5830819"/>
            <a:ext cx="1141274" cy="584775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cs-CZ" sz="3200" dirty="0"/>
              <a:t>Praha</a:t>
            </a:r>
          </a:p>
        </p:txBody>
      </p:sp>
      <mc:AlternateContent xmlns:mc="http://schemas.openxmlformats.org/markup-compatibility/2006" xmlns:p14="http://schemas.microsoft.com/office/powerpoint/2010/main">
        <mc:Choice Requires="p14">
          <p:contentPart p14:bwMode="auto" r:id="rId3">
            <p14:nvContentPartPr>
              <p14:cNvPr id="4" name="Rukopis 3">
                <a:extLst>
                  <a:ext uri="{FF2B5EF4-FFF2-40B4-BE49-F238E27FC236}">
                    <a16:creationId xmlns:a16="http://schemas.microsoft.com/office/drawing/2014/main" id="{EC4BA4ED-1946-48A9-BD29-8E7E31D990D8}"/>
                  </a:ext>
                </a:extLst>
              </p14:cNvPr>
              <p14:cNvContentPartPr/>
              <p14:nvPr/>
            </p14:nvContentPartPr>
            <p14:xfrm>
              <a:off x="144120" y="1491916"/>
              <a:ext cx="360" cy="360"/>
            </p14:xfrm>
          </p:contentPart>
        </mc:Choice>
        <mc:Fallback xmlns="">
          <p:pic>
            <p:nvPicPr>
              <p:cNvPr id="4" name="Rukopis 3">
                <a:extLst>
                  <a:ext uri="{FF2B5EF4-FFF2-40B4-BE49-F238E27FC236}">
                    <a16:creationId xmlns:a16="http://schemas.microsoft.com/office/drawing/2014/main" id="{EC4BA4ED-1946-48A9-BD29-8E7E31D990D8}"/>
                  </a:ext>
                </a:extLst>
              </p:cNvPr>
              <p:cNvPicPr/>
              <p:nvPr/>
            </p:nvPicPr>
            <p:blipFill>
              <a:blip r:embed="rId4"/>
              <a:stretch>
                <a:fillRect/>
              </a:stretch>
            </p:blipFill>
            <p:spPr>
              <a:xfrm>
                <a:off x="126480" y="1455916"/>
                <a:ext cx="36000" cy="720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5">
            <p14:nvContentPartPr>
              <p14:cNvPr id="41" name="Rukopis 40">
                <a:extLst>
                  <a:ext uri="{FF2B5EF4-FFF2-40B4-BE49-F238E27FC236}">
                    <a16:creationId xmlns:a16="http://schemas.microsoft.com/office/drawing/2014/main" id="{BE43F20A-D382-4DB2-B5A3-84B2217A794A}"/>
                  </a:ext>
                </a:extLst>
              </p14:cNvPr>
              <p14:cNvContentPartPr/>
              <p14:nvPr/>
            </p14:nvContentPartPr>
            <p14:xfrm>
              <a:off x="1646400" y="2598196"/>
              <a:ext cx="26280" cy="720"/>
            </p14:xfrm>
          </p:contentPart>
        </mc:Choice>
        <mc:Fallback xmlns="">
          <p:pic>
            <p:nvPicPr>
              <p:cNvPr id="41" name="Rukopis 40">
                <a:extLst>
                  <a:ext uri="{FF2B5EF4-FFF2-40B4-BE49-F238E27FC236}">
                    <a16:creationId xmlns:a16="http://schemas.microsoft.com/office/drawing/2014/main" id="{BE43F20A-D382-4DB2-B5A3-84B2217A794A}"/>
                  </a:ext>
                </a:extLst>
              </p:cNvPr>
              <p:cNvPicPr/>
              <p:nvPr/>
            </p:nvPicPr>
            <p:blipFill>
              <a:blip r:embed="rId6"/>
              <a:stretch>
                <a:fillRect/>
              </a:stretch>
            </p:blipFill>
            <p:spPr>
              <a:xfrm>
                <a:off x="1628760" y="2562556"/>
                <a:ext cx="61920" cy="72360"/>
              </a:xfrm>
              <a:prstGeom prst="rect">
                <a:avLst/>
              </a:prstGeom>
            </p:spPr>
          </p:pic>
        </mc:Fallback>
      </mc:AlternateContent>
      <p:sp>
        <p:nvSpPr>
          <p:cNvPr id="11" name="Volný tvar: obrazec 10">
            <a:extLst>
              <a:ext uri="{FF2B5EF4-FFF2-40B4-BE49-F238E27FC236}">
                <a16:creationId xmlns:a16="http://schemas.microsoft.com/office/drawing/2014/main" id="{62860BC2-3B3E-497F-ACDE-5107939FED57}"/>
              </a:ext>
            </a:extLst>
          </p:cNvPr>
          <p:cNvSpPr/>
          <p:nvPr/>
        </p:nvSpPr>
        <p:spPr>
          <a:xfrm>
            <a:off x="1924050" y="3198703"/>
            <a:ext cx="1803112" cy="1388156"/>
          </a:xfrm>
          <a:custGeom>
            <a:avLst/>
            <a:gdLst>
              <a:gd name="connsiteX0" fmla="*/ 200025 w 1803112"/>
              <a:gd name="connsiteY0" fmla="*/ 68372 h 1388156"/>
              <a:gd name="connsiteX1" fmla="*/ 390525 w 1803112"/>
              <a:gd name="connsiteY1" fmla="*/ 58847 h 1388156"/>
              <a:gd name="connsiteX2" fmla="*/ 400050 w 1803112"/>
              <a:gd name="connsiteY2" fmla="*/ 30272 h 1388156"/>
              <a:gd name="connsiteX3" fmla="*/ 457200 w 1803112"/>
              <a:gd name="connsiteY3" fmla="*/ 11222 h 1388156"/>
              <a:gd name="connsiteX4" fmla="*/ 504825 w 1803112"/>
              <a:gd name="connsiteY4" fmla="*/ 20747 h 1388156"/>
              <a:gd name="connsiteX5" fmla="*/ 542925 w 1803112"/>
              <a:gd name="connsiteY5" fmla="*/ 49322 h 1388156"/>
              <a:gd name="connsiteX6" fmla="*/ 619125 w 1803112"/>
              <a:gd name="connsiteY6" fmla="*/ 20747 h 1388156"/>
              <a:gd name="connsiteX7" fmla="*/ 685800 w 1803112"/>
              <a:gd name="connsiteY7" fmla="*/ 39797 h 1388156"/>
              <a:gd name="connsiteX8" fmla="*/ 723900 w 1803112"/>
              <a:gd name="connsiteY8" fmla="*/ 58847 h 1388156"/>
              <a:gd name="connsiteX9" fmla="*/ 790575 w 1803112"/>
              <a:gd name="connsiteY9" fmla="*/ 39797 h 1388156"/>
              <a:gd name="connsiteX10" fmla="*/ 866775 w 1803112"/>
              <a:gd name="connsiteY10" fmla="*/ 49322 h 1388156"/>
              <a:gd name="connsiteX11" fmla="*/ 914400 w 1803112"/>
              <a:gd name="connsiteY11" fmla="*/ 68372 h 1388156"/>
              <a:gd name="connsiteX12" fmla="*/ 1038225 w 1803112"/>
              <a:gd name="connsiteY12" fmla="*/ 39797 h 1388156"/>
              <a:gd name="connsiteX13" fmla="*/ 1066800 w 1803112"/>
              <a:gd name="connsiteY13" fmla="*/ 11222 h 1388156"/>
              <a:gd name="connsiteX14" fmla="*/ 1143000 w 1803112"/>
              <a:gd name="connsiteY14" fmla="*/ 20747 h 1388156"/>
              <a:gd name="connsiteX15" fmla="*/ 1200150 w 1803112"/>
              <a:gd name="connsiteY15" fmla="*/ 30272 h 1388156"/>
              <a:gd name="connsiteX16" fmla="*/ 1228725 w 1803112"/>
              <a:gd name="connsiteY16" fmla="*/ 58847 h 1388156"/>
              <a:gd name="connsiteX17" fmla="*/ 1209675 w 1803112"/>
              <a:gd name="connsiteY17" fmla="*/ 192197 h 1388156"/>
              <a:gd name="connsiteX18" fmla="*/ 1247775 w 1803112"/>
              <a:gd name="connsiteY18" fmla="*/ 373172 h 1388156"/>
              <a:gd name="connsiteX19" fmla="*/ 1276350 w 1803112"/>
              <a:gd name="connsiteY19" fmla="*/ 430322 h 1388156"/>
              <a:gd name="connsiteX20" fmla="*/ 1371600 w 1803112"/>
              <a:gd name="connsiteY20" fmla="*/ 439847 h 1388156"/>
              <a:gd name="connsiteX21" fmla="*/ 1390650 w 1803112"/>
              <a:gd name="connsiteY21" fmla="*/ 496997 h 1388156"/>
              <a:gd name="connsiteX22" fmla="*/ 1514475 w 1803112"/>
              <a:gd name="connsiteY22" fmla="*/ 535097 h 1388156"/>
              <a:gd name="connsiteX23" fmla="*/ 1581150 w 1803112"/>
              <a:gd name="connsiteY23" fmla="*/ 544622 h 1388156"/>
              <a:gd name="connsiteX24" fmla="*/ 1590675 w 1803112"/>
              <a:gd name="connsiteY24" fmla="*/ 582722 h 1388156"/>
              <a:gd name="connsiteX25" fmla="*/ 1628775 w 1803112"/>
              <a:gd name="connsiteY25" fmla="*/ 620822 h 1388156"/>
              <a:gd name="connsiteX26" fmla="*/ 1800225 w 1803112"/>
              <a:gd name="connsiteY26" fmla="*/ 716072 h 1388156"/>
              <a:gd name="connsiteX27" fmla="*/ 1790700 w 1803112"/>
              <a:gd name="connsiteY27" fmla="*/ 811322 h 1388156"/>
              <a:gd name="connsiteX28" fmla="*/ 1800225 w 1803112"/>
              <a:gd name="connsiteY28" fmla="*/ 897047 h 1388156"/>
              <a:gd name="connsiteX29" fmla="*/ 1762125 w 1803112"/>
              <a:gd name="connsiteY29" fmla="*/ 887522 h 1388156"/>
              <a:gd name="connsiteX30" fmla="*/ 1724025 w 1803112"/>
              <a:gd name="connsiteY30" fmla="*/ 858947 h 1388156"/>
              <a:gd name="connsiteX31" fmla="*/ 1485900 w 1803112"/>
              <a:gd name="connsiteY31" fmla="*/ 877997 h 1388156"/>
              <a:gd name="connsiteX32" fmla="*/ 1476375 w 1803112"/>
              <a:gd name="connsiteY32" fmla="*/ 849422 h 1388156"/>
              <a:gd name="connsiteX33" fmla="*/ 1447800 w 1803112"/>
              <a:gd name="connsiteY33" fmla="*/ 830372 h 1388156"/>
              <a:gd name="connsiteX34" fmla="*/ 1419225 w 1803112"/>
              <a:gd name="connsiteY34" fmla="*/ 820847 h 1388156"/>
              <a:gd name="connsiteX35" fmla="*/ 1352550 w 1803112"/>
              <a:gd name="connsiteY35" fmla="*/ 801797 h 1388156"/>
              <a:gd name="connsiteX36" fmla="*/ 1304925 w 1803112"/>
              <a:gd name="connsiteY36" fmla="*/ 830372 h 1388156"/>
              <a:gd name="connsiteX37" fmla="*/ 1295400 w 1803112"/>
              <a:gd name="connsiteY37" fmla="*/ 906572 h 1388156"/>
              <a:gd name="connsiteX38" fmla="*/ 1266825 w 1803112"/>
              <a:gd name="connsiteY38" fmla="*/ 1058972 h 1388156"/>
              <a:gd name="connsiteX39" fmla="*/ 1247775 w 1803112"/>
              <a:gd name="connsiteY39" fmla="*/ 1087547 h 1388156"/>
              <a:gd name="connsiteX40" fmla="*/ 1133475 w 1803112"/>
              <a:gd name="connsiteY40" fmla="*/ 1116122 h 1388156"/>
              <a:gd name="connsiteX41" fmla="*/ 1114425 w 1803112"/>
              <a:gd name="connsiteY41" fmla="*/ 1173272 h 1388156"/>
              <a:gd name="connsiteX42" fmla="*/ 1019175 w 1803112"/>
              <a:gd name="connsiteY42" fmla="*/ 1268522 h 1388156"/>
              <a:gd name="connsiteX43" fmla="*/ 1009650 w 1803112"/>
              <a:gd name="connsiteY43" fmla="*/ 1382822 h 1388156"/>
              <a:gd name="connsiteX44" fmla="*/ 962025 w 1803112"/>
              <a:gd name="connsiteY44" fmla="*/ 1373297 h 1388156"/>
              <a:gd name="connsiteX45" fmla="*/ 933450 w 1803112"/>
              <a:gd name="connsiteY45" fmla="*/ 1354247 h 1388156"/>
              <a:gd name="connsiteX46" fmla="*/ 828675 w 1803112"/>
              <a:gd name="connsiteY46" fmla="*/ 1306622 h 1388156"/>
              <a:gd name="connsiteX47" fmla="*/ 781050 w 1803112"/>
              <a:gd name="connsiteY47" fmla="*/ 1316147 h 1388156"/>
              <a:gd name="connsiteX48" fmla="*/ 704850 w 1803112"/>
              <a:gd name="connsiteY48" fmla="*/ 1382822 h 1388156"/>
              <a:gd name="connsiteX49" fmla="*/ 523875 w 1803112"/>
              <a:gd name="connsiteY49" fmla="*/ 1373297 h 1388156"/>
              <a:gd name="connsiteX50" fmla="*/ 447675 w 1803112"/>
              <a:gd name="connsiteY50" fmla="*/ 1363772 h 1388156"/>
              <a:gd name="connsiteX51" fmla="*/ 428625 w 1803112"/>
              <a:gd name="connsiteY51" fmla="*/ 1258997 h 1388156"/>
              <a:gd name="connsiteX52" fmla="*/ 390525 w 1803112"/>
              <a:gd name="connsiteY52" fmla="*/ 1230422 h 1388156"/>
              <a:gd name="connsiteX53" fmla="*/ 361950 w 1803112"/>
              <a:gd name="connsiteY53" fmla="*/ 1211372 h 1388156"/>
              <a:gd name="connsiteX54" fmla="*/ 323850 w 1803112"/>
              <a:gd name="connsiteY54" fmla="*/ 1182797 h 1388156"/>
              <a:gd name="connsiteX55" fmla="*/ 257175 w 1803112"/>
              <a:gd name="connsiteY55" fmla="*/ 1144697 h 1388156"/>
              <a:gd name="connsiteX56" fmla="*/ 200025 w 1803112"/>
              <a:gd name="connsiteY56" fmla="*/ 1049447 h 1388156"/>
              <a:gd name="connsiteX57" fmla="*/ 133350 w 1803112"/>
              <a:gd name="connsiteY57" fmla="*/ 982772 h 1388156"/>
              <a:gd name="connsiteX58" fmla="*/ 38100 w 1803112"/>
              <a:gd name="connsiteY58" fmla="*/ 839897 h 1388156"/>
              <a:gd name="connsiteX59" fmla="*/ 19050 w 1803112"/>
              <a:gd name="connsiteY59" fmla="*/ 801797 h 1388156"/>
              <a:gd name="connsiteX60" fmla="*/ 0 w 1803112"/>
              <a:gd name="connsiteY60" fmla="*/ 754172 h 1388156"/>
              <a:gd name="connsiteX61" fmla="*/ 28575 w 1803112"/>
              <a:gd name="connsiteY61" fmla="*/ 687497 h 1388156"/>
              <a:gd name="connsiteX62" fmla="*/ 66675 w 1803112"/>
              <a:gd name="connsiteY62" fmla="*/ 563672 h 1388156"/>
              <a:gd name="connsiteX63" fmla="*/ 114300 w 1803112"/>
              <a:gd name="connsiteY63" fmla="*/ 554147 h 1388156"/>
              <a:gd name="connsiteX64" fmla="*/ 133350 w 1803112"/>
              <a:gd name="connsiteY64" fmla="*/ 496997 h 1388156"/>
              <a:gd name="connsiteX65" fmla="*/ 114300 w 1803112"/>
              <a:gd name="connsiteY65" fmla="*/ 420797 h 1388156"/>
              <a:gd name="connsiteX66" fmla="*/ 152400 w 1803112"/>
              <a:gd name="connsiteY66" fmla="*/ 382697 h 1388156"/>
              <a:gd name="connsiteX67" fmla="*/ 171450 w 1803112"/>
              <a:gd name="connsiteY67" fmla="*/ 249347 h 1388156"/>
              <a:gd name="connsiteX68" fmla="*/ 190500 w 1803112"/>
              <a:gd name="connsiteY68" fmla="*/ 106472 h 1388156"/>
              <a:gd name="connsiteX69" fmla="*/ 200025 w 1803112"/>
              <a:gd name="connsiteY69" fmla="*/ 68372 h 13881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</a:cxnLst>
            <a:rect l="l" t="t" r="r" b="b"/>
            <a:pathLst>
              <a:path w="1803112" h="1388156">
                <a:moveTo>
                  <a:pt x="200025" y="68372"/>
                </a:moveTo>
                <a:cubicBezTo>
                  <a:pt x="233362" y="60435"/>
                  <a:pt x="335514" y="93229"/>
                  <a:pt x="390525" y="58847"/>
                </a:cubicBezTo>
                <a:cubicBezTo>
                  <a:pt x="399039" y="53526"/>
                  <a:pt x="391880" y="36108"/>
                  <a:pt x="400050" y="30272"/>
                </a:cubicBezTo>
                <a:cubicBezTo>
                  <a:pt x="416390" y="18600"/>
                  <a:pt x="438150" y="17572"/>
                  <a:pt x="457200" y="11222"/>
                </a:cubicBezTo>
                <a:cubicBezTo>
                  <a:pt x="473075" y="14397"/>
                  <a:pt x="490031" y="14172"/>
                  <a:pt x="504825" y="20747"/>
                </a:cubicBezTo>
                <a:cubicBezTo>
                  <a:pt x="519332" y="27194"/>
                  <a:pt x="527050" y="49322"/>
                  <a:pt x="542925" y="49322"/>
                </a:cubicBezTo>
                <a:cubicBezTo>
                  <a:pt x="570052" y="49322"/>
                  <a:pt x="593725" y="30272"/>
                  <a:pt x="619125" y="20747"/>
                </a:cubicBezTo>
                <a:cubicBezTo>
                  <a:pt x="641350" y="27097"/>
                  <a:pt x="664077" y="31898"/>
                  <a:pt x="685800" y="39797"/>
                </a:cubicBezTo>
                <a:cubicBezTo>
                  <a:pt x="699144" y="44649"/>
                  <a:pt x="709701" y="58847"/>
                  <a:pt x="723900" y="58847"/>
                </a:cubicBezTo>
                <a:cubicBezTo>
                  <a:pt x="747014" y="58847"/>
                  <a:pt x="768350" y="46147"/>
                  <a:pt x="790575" y="39797"/>
                </a:cubicBezTo>
                <a:cubicBezTo>
                  <a:pt x="815975" y="42972"/>
                  <a:pt x="841833" y="43566"/>
                  <a:pt x="866775" y="49322"/>
                </a:cubicBezTo>
                <a:cubicBezTo>
                  <a:pt x="883435" y="53167"/>
                  <a:pt x="897328" y="69320"/>
                  <a:pt x="914400" y="68372"/>
                </a:cubicBezTo>
                <a:cubicBezTo>
                  <a:pt x="956695" y="66022"/>
                  <a:pt x="996950" y="49322"/>
                  <a:pt x="1038225" y="39797"/>
                </a:cubicBezTo>
                <a:cubicBezTo>
                  <a:pt x="1047750" y="30272"/>
                  <a:pt x="1055104" y="17905"/>
                  <a:pt x="1066800" y="11222"/>
                </a:cubicBezTo>
                <a:cubicBezTo>
                  <a:pt x="1110080" y="-13510"/>
                  <a:pt x="1102514" y="8601"/>
                  <a:pt x="1143000" y="20747"/>
                </a:cubicBezTo>
                <a:cubicBezTo>
                  <a:pt x="1161498" y="26296"/>
                  <a:pt x="1181100" y="27097"/>
                  <a:pt x="1200150" y="30272"/>
                </a:cubicBezTo>
                <a:cubicBezTo>
                  <a:pt x="1209675" y="39797"/>
                  <a:pt x="1226677" y="45533"/>
                  <a:pt x="1228725" y="58847"/>
                </a:cubicBezTo>
                <a:cubicBezTo>
                  <a:pt x="1234912" y="99064"/>
                  <a:pt x="1219958" y="151064"/>
                  <a:pt x="1209675" y="192197"/>
                </a:cubicBezTo>
                <a:cubicBezTo>
                  <a:pt x="1222197" y="317418"/>
                  <a:pt x="1209110" y="257176"/>
                  <a:pt x="1247775" y="373172"/>
                </a:cubicBezTo>
                <a:cubicBezTo>
                  <a:pt x="1251473" y="384267"/>
                  <a:pt x="1262502" y="425706"/>
                  <a:pt x="1276350" y="430322"/>
                </a:cubicBezTo>
                <a:cubicBezTo>
                  <a:pt x="1306621" y="440412"/>
                  <a:pt x="1339850" y="436672"/>
                  <a:pt x="1371600" y="439847"/>
                </a:cubicBezTo>
                <a:cubicBezTo>
                  <a:pt x="1377950" y="458897"/>
                  <a:pt x="1375109" y="484281"/>
                  <a:pt x="1390650" y="496997"/>
                </a:cubicBezTo>
                <a:cubicBezTo>
                  <a:pt x="1397421" y="502537"/>
                  <a:pt x="1486865" y="530077"/>
                  <a:pt x="1514475" y="535097"/>
                </a:cubicBezTo>
                <a:cubicBezTo>
                  <a:pt x="1536564" y="539113"/>
                  <a:pt x="1558925" y="541447"/>
                  <a:pt x="1581150" y="544622"/>
                </a:cubicBezTo>
                <a:cubicBezTo>
                  <a:pt x="1584325" y="557322"/>
                  <a:pt x="1583737" y="571621"/>
                  <a:pt x="1590675" y="582722"/>
                </a:cubicBezTo>
                <a:cubicBezTo>
                  <a:pt x="1600194" y="597952"/>
                  <a:pt x="1614977" y="609324"/>
                  <a:pt x="1628775" y="620822"/>
                </a:cubicBezTo>
                <a:cubicBezTo>
                  <a:pt x="1712417" y="690524"/>
                  <a:pt x="1696945" y="674760"/>
                  <a:pt x="1800225" y="716072"/>
                </a:cubicBezTo>
                <a:cubicBezTo>
                  <a:pt x="1797050" y="747822"/>
                  <a:pt x="1790700" y="779414"/>
                  <a:pt x="1790700" y="811322"/>
                </a:cubicBezTo>
                <a:cubicBezTo>
                  <a:pt x="1790700" y="840073"/>
                  <a:pt x="1810320" y="870127"/>
                  <a:pt x="1800225" y="897047"/>
                </a:cubicBezTo>
                <a:cubicBezTo>
                  <a:pt x="1795628" y="909304"/>
                  <a:pt x="1774825" y="890697"/>
                  <a:pt x="1762125" y="887522"/>
                </a:cubicBezTo>
                <a:cubicBezTo>
                  <a:pt x="1749425" y="877997"/>
                  <a:pt x="1738224" y="866047"/>
                  <a:pt x="1724025" y="858947"/>
                </a:cubicBezTo>
                <a:cubicBezTo>
                  <a:pt x="1660811" y="827340"/>
                  <a:pt x="1491918" y="877137"/>
                  <a:pt x="1485900" y="877997"/>
                </a:cubicBezTo>
                <a:cubicBezTo>
                  <a:pt x="1482725" y="868472"/>
                  <a:pt x="1482647" y="857262"/>
                  <a:pt x="1476375" y="849422"/>
                </a:cubicBezTo>
                <a:cubicBezTo>
                  <a:pt x="1469224" y="840483"/>
                  <a:pt x="1458039" y="835492"/>
                  <a:pt x="1447800" y="830372"/>
                </a:cubicBezTo>
                <a:cubicBezTo>
                  <a:pt x="1438820" y="825882"/>
                  <a:pt x="1428842" y="823732"/>
                  <a:pt x="1419225" y="820847"/>
                </a:cubicBezTo>
                <a:cubicBezTo>
                  <a:pt x="1397085" y="814205"/>
                  <a:pt x="1374775" y="808147"/>
                  <a:pt x="1352550" y="801797"/>
                </a:cubicBezTo>
                <a:cubicBezTo>
                  <a:pt x="1336675" y="811322"/>
                  <a:pt x="1313790" y="814119"/>
                  <a:pt x="1304925" y="830372"/>
                </a:cubicBezTo>
                <a:cubicBezTo>
                  <a:pt x="1292668" y="852844"/>
                  <a:pt x="1299608" y="881323"/>
                  <a:pt x="1295400" y="906572"/>
                </a:cubicBezTo>
                <a:cubicBezTo>
                  <a:pt x="1286903" y="957554"/>
                  <a:pt x="1279979" y="1008989"/>
                  <a:pt x="1266825" y="1058972"/>
                </a:cubicBezTo>
                <a:cubicBezTo>
                  <a:pt x="1263912" y="1070043"/>
                  <a:pt x="1257782" y="1081988"/>
                  <a:pt x="1247775" y="1087547"/>
                </a:cubicBezTo>
                <a:cubicBezTo>
                  <a:pt x="1227949" y="1098561"/>
                  <a:pt x="1160049" y="1110807"/>
                  <a:pt x="1133475" y="1116122"/>
                </a:cubicBezTo>
                <a:cubicBezTo>
                  <a:pt x="1127125" y="1135172"/>
                  <a:pt x="1126473" y="1157208"/>
                  <a:pt x="1114425" y="1173272"/>
                </a:cubicBezTo>
                <a:cubicBezTo>
                  <a:pt x="1087484" y="1209193"/>
                  <a:pt x="1019175" y="1268522"/>
                  <a:pt x="1019175" y="1268522"/>
                </a:cubicBezTo>
                <a:cubicBezTo>
                  <a:pt x="1016000" y="1306622"/>
                  <a:pt x="1027958" y="1349258"/>
                  <a:pt x="1009650" y="1382822"/>
                </a:cubicBezTo>
                <a:cubicBezTo>
                  <a:pt x="1001898" y="1397035"/>
                  <a:pt x="977184" y="1378981"/>
                  <a:pt x="962025" y="1373297"/>
                </a:cubicBezTo>
                <a:cubicBezTo>
                  <a:pt x="951306" y="1369277"/>
                  <a:pt x="943872" y="1358984"/>
                  <a:pt x="933450" y="1354247"/>
                </a:cubicBezTo>
                <a:cubicBezTo>
                  <a:pt x="813937" y="1299923"/>
                  <a:pt x="893576" y="1349889"/>
                  <a:pt x="828675" y="1306622"/>
                </a:cubicBezTo>
                <a:cubicBezTo>
                  <a:pt x="812800" y="1309797"/>
                  <a:pt x="795530" y="1308907"/>
                  <a:pt x="781050" y="1316147"/>
                </a:cubicBezTo>
                <a:cubicBezTo>
                  <a:pt x="757793" y="1327776"/>
                  <a:pt x="724685" y="1362987"/>
                  <a:pt x="704850" y="1382822"/>
                </a:cubicBezTo>
                <a:cubicBezTo>
                  <a:pt x="644525" y="1379647"/>
                  <a:pt x="584118" y="1377759"/>
                  <a:pt x="523875" y="1373297"/>
                </a:cubicBezTo>
                <a:cubicBezTo>
                  <a:pt x="498347" y="1371406"/>
                  <a:pt x="464062" y="1383437"/>
                  <a:pt x="447675" y="1363772"/>
                </a:cubicBezTo>
                <a:cubicBezTo>
                  <a:pt x="424950" y="1336502"/>
                  <a:pt x="442608" y="1291624"/>
                  <a:pt x="428625" y="1258997"/>
                </a:cubicBezTo>
                <a:cubicBezTo>
                  <a:pt x="422372" y="1244406"/>
                  <a:pt x="403443" y="1239649"/>
                  <a:pt x="390525" y="1230422"/>
                </a:cubicBezTo>
                <a:cubicBezTo>
                  <a:pt x="381210" y="1223768"/>
                  <a:pt x="371265" y="1218026"/>
                  <a:pt x="361950" y="1211372"/>
                </a:cubicBezTo>
                <a:cubicBezTo>
                  <a:pt x="349032" y="1202145"/>
                  <a:pt x="337243" y="1191320"/>
                  <a:pt x="323850" y="1182797"/>
                </a:cubicBezTo>
                <a:cubicBezTo>
                  <a:pt x="302254" y="1169054"/>
                  <a:pt x="279400" y="1157397"/>
                  <a:pt x="257175" y="1144697"/>
                </a:cubicBezTo>
                <a:cubicBezTo>
                  <a:pt x="238974" y="1108296"/>
                  <a:pt x="228122" y="1082652"/>
                  <a:pt x="200025" y="1049447"/>
                </a:cubicBezTo>
                <a:cubicBezTo>
                  <a:pt x="179722" y="1025453"/>
                  <a:pt x="153935" y="1006524"/>
                  <a:pt x="133350" y="982772"/>
                </a:cubicBezTo>
                <a:cubicBezTo>
                  <a:pt x="88187" y="930660"/>
                  <a:pt x="69906" y="898208"/>
                  <a:pt x="38100" y="839897"/>
                </a:cubicBezTo>
                <a:cubicBezTo>
                  <a:pt x="31301" y="827432"/>
                  <a:pt x="24817" y="814772"/>
                  <a:pt x="19050" y="801797"/>
                </a:cubicBezTo>
                <a:cubicBezTo>
                  <a:pt x="12106" y="786173"/>
                  <a:pt x="6350" y="770047"/>
                  <a:pt x="0" y="754172"/>
                </a:cubicBezTo>
                <a:cubicBezTo>
                  <a:pt x="9525" y="731947"/>
                  <a:pt x="20587" y="710320"/>
                  <a:pt x="28575" y="687497"/>
                </a:cubicBezTo>
                <a:cubicBezTo>
                  <a:pt x="42841" y="646737"/>
                  <a:pt x="43323" y="599998"/>
                  <a:pt x="66675" y="563672"/>
                </a:cubicBezTo>
                <a:cubicBezTo>
                  <a:pt x="75430" y="550054"/>
                  <a:pt x="98425" y="557322"/>
                  <a:pt x="114300" y="554147"/>
                </a:cubicBezTo>
                <a:cubicBezTo>
                  <a:pt x="120650" y="535097"/>
                  <a:pt x="133350" y="517077"/>
                  <a:pt x="133350" y="496997"/>
                </a:cubicBezTo>
                <a:cubicBezTo>
                  <a:pt x="133350" y="470815"/>
                  <a:pt x="109996" y="446622"/>
                  <a:pt x="114300" y="420797"/>
                </a:cubicBezTo>
                <a:cubicBezTo>
                  <a:pt x="117253" y="403081"/>
                  <a:pt x="139700" y="395397"/>
                  <a:pt x="152400" y="382697"/>
                </a:cubicBezTo>
                <a:cubicBezTo>
                  <a:pt x="158750" y="338247"/>
                  <a:pt x="171450" y="294248"/>
                  <a:pt x="171450" y="249347"/>
                </a:cubicBezTo>
                <a:cubicBezTo>
                  <a:pt x="171450" y="125195"/>
                  <a:pt x="107837" y="139537"/>
                  <a:pt x="190500" y="106472"/>
                </a:cubicBezTo>
                <a:cubicBezTo>
                  <a:pt x="193448" y="105293"/>
                  <a:pt x="166688" y="76309"/>
                  <a:pt x="200025" y="68372"/>
                </a:cubicBezTo>
                <a:close/>
              </a:path>
            </a:pathLst>
          </a:custGeom>
          <a:solidFill>
            <a:srgbClr val="339966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2" name="Volný tvar: obrazec 11">
            <a:extLst>
              <a:ext uri="{FF2B5EF4-FFF2-40B4-BE49-F238E27FC236}">
                <a16:creationId xmlns:a16="http://schemas.microsoft.com/office/drawing/2014/main" id="{4F570FC3-5959-40FF-907A-D5BA54F93658}"/>
              </a:ext>
            </a:extLst>
          </p:cNvPr>
          <p:cNvSpPr/>
          <p:nvPr/>
        </p:nvSpPr>
        <p:spPr>
          <a:xfrm>
            <a:off x="3333750" y="3685351"/>
            <a:ext cx="407836" cy="273667"/>
          </a:xfrm>
          <a:custGeom>
            <a:avLst/>
            <a:gdLst>
              <a:gd name="connsiteX0" fmla="*/ 0 w 407836"/>
              <a:gd name="connsiteY0" fmla="*/ 824 h 273667"/>
              <a:gd name="connsiteX1" fmla="*/ 57150 w 407836"/>
              <a:gd name="connsiteY1" fmla="*/ 10349 h 273667"/>
              <a:gd name="connsiteX2" fmla="*/ 85725 w 407836"/>
              <a:gd name="connsiteY2" fmla="*/ 29399 h 273667"/>
              <a:gd name="connsiteX3" fmla="*/ 200025 w 407836"/>
              <a:gd name="connsiteY3" fmla="*/ 38924 h 273667"/>
              <a:gd name="connsiteX4" fmla="*/ 209550 w 407836"/>
              <a:gd name="connsiteY4" fmla="*/ 77024 h 273667"/>
              <a:gd name="connsiteX5" fmla="*/ 219075 w 407836"/>
              <a:gd name="connsiteY5" fmla="*/ 105599 h 273667"/>
              <a:gd name="connsiteX6" fmla="*/ 276225 w 407836"/>
              <a:gd name="connsiteY6" fmla="*/ 124649 h 273667"/>
              <a:gd name="connsiteX7" fmla="*/ 361950 w 407836"/>
              <a:gd name="connsiteY7" fmla="*/ 143699 h 273667"/>
              <a:gd name="connsiteX8" fmla="*/ 390525 w 407836"/>
              <a:gd name="connsiteY8" fmla="*/ 153224 h 273667"/>
              <a:gd name="connsiteX9" fmla="*/ 390525 w 407836"/>
              <a:gd name="connsiteY9" fmla="*/ 267524 h 273667"/>
              <a:gd name="connsiteX10" fmla="*/ 314325 w 407836"/>
              <a:gd name="connsiteY10" fmla="*/ 257999 h 273667"/>
              <a:gd name="connsiteX11" fmla="*/ 247650 w 407836"/>
              <a:gd name="connsiteY11" fmla="*/ 210374 h 273667"/>
              <a:gd name="connsiteX12" fmla="*/ 219075 w 407836"/>
              <a:gd name="connsiteY12" fmla="*/ 181799 h 273667"/>
              <a:gd name="connsiteX13" fmla="*/ 200025 w 407836"/>
              <a:gd name="connsiteY13" fmla="*/ 153224 h 273667"/>
              <a:gd name="connsiteX14" fmla="*/ 114300 w 407836"/>
              <a:gd name="connsiteY14" fmla="*/ 105599 h 273667"/>
              <a:gd name="connsiteX15" fmla="*/ 95250 w 407836"/>
              <a:gd name="connsiteY15" fmla="*/ 77024 h 273667"/>
              <a:gd name="connsiteX16" fmla="*/ 66675 w 407836"/>
              <a:gd name="connsiteY16" fmla="*/ 57974 h 273667"/>
              <a:gd name="connsiteX17" fmla="*/ 57150 w 407836"/>
              <a:gd name="connsiteY17" fmla="*/ 29399 h 273667"/>
              <a:gd name="connsiteX18" fmla="*/ 0 w 407836"/>
              <a:gd name="connsiteY18" fmla="*/ 824 h 27366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</a:cxnLst>
            <a:rect l="l" t="t" r="r" b="b"/>
            <a:pathLst>
              <a:path w="407836" h="273667">
                <a:moveTo>
                  <a:pt x="0" y="824"/>
                </a:moveTo>
                <a:cubicBezTo>
                  <a:pt x="0" y="-2351"/>
                  <a:pt x="38828" y="4242"/>
                  <a:pt x="57150" y="10349"/>
                </a:cubicBezTo>
                <a:cubicBezTo>
                  <a:pt x="68010" y="13969"/>
                  <a:pt x="74500" y="27154"/>
                  <a:pt x="85725" y="29399"/>
                </a:cubicBezTo>
                <a:cubicBezTo>
                  <a:pt x="123215" y="36897"/>
                  <a:pt x="161925" y="35749"/>
                  <a:pt x="200025" y="38924"/>
                </a:cubicBezTo>
                <a:cubicBezTo>
                  <a:pt x="203200" y="51624"/>
                  <a:pt x="205954" y="64437"/>
                  <a:pt x="209550" y="77024"/>
                </a:cubicBezTo>
                <a:cubicBezTo>
                  <a:pt x="212308" y="86678"/>
                  <a:pt x="210905" y="99763"/>
                  <a:pt x="219075" y="105599"/>
                </a:cubicBezTo>
                <a:cubicBezTo>
                  <a:pt x="235415" y="117271"/>
                  <a:pt x="257175" y="118299"/>
                  <a:pt x="276225" y="124649"/>
                </a:cubicBezTo>
                <a:cubicBezTo>
                  <a:pt x="340551" y="146091"/>
                  <a:pt x="261370" y="121348"/>
                  <a:pt x="361950" y="143699"/>
                </a:cubicBezTo>
                <a:cubicBezTo>
                  <a:pt x="371751" y="145877"/>
                  <a:pt x="381000" y="150049"/>
                  <a:pt x="390525" y="153224"/>
                </a:cubicBezTo>
                <a:cubicBezTo>
                  <a:pt x="401397" y="185839"/>
                  <a:pt x="423338" y="238357"/>
                  <a:pt x="390525" y="267524"/>
                </a:cubicBezTo>
                <a:cubicBezTo>
                  <a:pt x="371393" y="284530"/>
                  <a:pt x="339725" y="261174"/>
                  <a:pt x="314325" y="257999"/>
                </a:cubicBezTo>
                <a:cubicBezTo>
                  <a:pt x="291710" y="242922"/>
                  <a:pt x="268325" y="228096"/>
                  <a:pt x="247650" y="210374"/>
                </a:cubicBezTo>
                <a:cubicBezTo>
                  <a:pt x="237423" y="201608"/>
                  <a:pt x="227699" y="192147"/>
                  <a:pt x="219075" y="181799"/>
                </a:cubicBezTo>
                <a:cubicBezTo>
                  <a:pt x="211746" y="173005"/>
                  <a:pt x="208640" y="160762"/>
                  <a:pt x="200025" y="153224"/>
                </a:cubicBezTo>
                <a:cubicBezTo>
                  <a:pt x="159715" y="117953"/>
                  <a:pt x="153547" y="118681"/>
                  <a:pt x="114300" y="105599"/>
                </a:cubicBezTo>
                <a:cubicBezTo>
                  <a:pt x="107950" y="96074"/>
                  <a:pt x="103345" y="85119"/>
                  <a:pt x="95250" y="77024"/>
                </a:cubicBezTo>
                <a:cubicBezTo>
                  <a:pt x="87155" y="68929"/>
                  <a:pt x="73826" y="66913"/>
                  <a:pt x="66675" y="57974"/>
                </a:cubicBezTo>
                <a:cubicBezTo>
                  <a:pt x="60403" y="50134"/>
                  <a:pt x="61640" y="38379"/>
                  <a:pt x="57150" y="29399"/>
                </a:cubicBezTo>
                <a:cubicBezTo>
                  <a:pt x="36339" y="-12223"/>
                  <a:pt x="0" y="3999"/>
                  <a:pt x="0" y="824"/>
                </a:cubicBezTo>
                <a:close/>
              </a:path>
            </a:pathLst>
          </a:custGeom>
          <a:solidFill>
            <a:srgbClr val="33996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922710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1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2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" tmFilter="0, 0; .2, .5; .8, .5; 1, 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3" dur="250" autoRev="1" fill="hold"/>
                                        <p:tgtEl>
                                          <p:spTgt spid="2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5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2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" tmFilter="0, 0; .2, .5; .8, .5; 1, 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9" dur="250" autoRev="1" fill="hold"/>
                                        <p:tgtEl>
                                          <p:spTgt spid="2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6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500" tmFilter="0, 0; .2, .5; .8, .5; 1, 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5" dur="250" autoRev="1" fill="hold"/>
                                        <p:tgtEl>
                                          <p:spTgt spid="2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"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3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500" tmFilter="0, 0; .2, .5; .8, .5; 1, 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1" dur="250" autoRev="1" fill="hold"/>
                                        <p:tgtEl>
                                          <p:spTgt spid="3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3"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3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6" dur="500" tmFilter="0, 0; .2, .5; .8, .5; 1, 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7" dur="250" autoRev="1" fill="hold"/>
                                        <p:tgtEl>
                                          <p:spTgt spid="3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2"/>
                  </p:tgtEl>
                </p:cond>
              </p:nextCondLst>
            </p:seq>
            <p:seq concurrent="1" nextAc="seek">
              <p:cTn id="38" restart="whenNotActive" fill="hold" evtFilter="cancelBubble" nodeType="interactiveSeq">
                <p:stCondLst>
                  <p:cond evt="onClick" delay="0">
                    <p:tgtEl>
                      <p:spTgt spid="3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9" fill="hold">
                      <p:stCondLst>
                        <p:cond delay="0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2" dur="500" tmFilter="0, 0; .2, .5; .8, .5; 1, 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3" dur="250" autoRev="1" fill="hold"/>
                                        <p:tgtEl>
                                          <p:spTgt spid="3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"/>
                  </p:tgtEl>
                </p:cond>
              </p:nextCondLst>
            </p:seq>
            <p:seq concurrent="1" nextAc="seek">
              <p:cTn id="44" restart="whenNotActive" fill="hold" evtFilter="cancelBubble" nodeType="interactiveSeq">
                <p:stCondLst>
                  <p:cond evt="onClick" delay="0">
                    <p:tgtEl>
                      <p:spTgt spid="3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5" fill="hold">
                      <p:stCondLst>
                        <p:cond delay="0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8" dur="500" tmFilter="0, 0; .2, .5; .8, .5; 1, 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9" dur="250" autoRev="1" fill="hold"/>
                                        <p:tgtEl>
                                          <p:spTgt spid="3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0"/>
                  </p:tgtEl>
                </p:cond>
              </p:nextCondLst>
            </p:seq>
            <p:seq concurrent="1" nextAc="seek">
              <p:cTn id="50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1" fill="hold">
                      <p:stCondLst>
                        <p:cond delay="0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4" dur="500" tmFilter="0, 0; .2, .5; .8, .5; 1, 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5" dur="250" autoRev="1" fill="hold"/>
                                        <p:tgtEl>
                                          <p:spTgt spid="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56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7" fill="hold">
                      <p:stCondLst>
                        <p:cond delay="0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0" dur="500" tmFilter="0, 0; .2, .5; .8, .5; 1, 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1" dur="250" autoRev="1" fill="hold"/>
                                        <p:tgtEl>
                                          <p:spTgt spid="1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  <p:seq concurrent="1" nextAc="seek">
              <p:cTn id="62" restart="whenNotActive" fill="hold" evtFilter="cancelBubble" nodeType="interactiveSeq">
                <p:stCondLst>
                  <p:cond evt="onClick" delay="0">
                    <p:tgtEl>
                      <p:spTgt spid="2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3" fill="hold">
                      <p:stCondLst>
                        <p:cond delay="0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6" dur="500" tmFilter="0, 0; .2, .5; .8, .5; 1, 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7" dur="250" autoRev="1" fill="hold"/>
                                        <p:tgtEl>
                                          <p:spTgt spid="2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9"/>
                  </p:tgtEl>
                </p:cond>
              </p:nextCondLst>
            </p:seq>
            <p:seq concurrent="1" nextAc="seek">
              <p:cTn id="68" restart="whenNotActive" fill="hold" evtFilter="cancelBubble" nodeType="interactiveSeq">
                <p:stCondLst>
                  <p:cond evt="onClick" delay="0">
                    <p:tgtEl>
                      <p:spTgt spid="2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9" fill="hold">
                      <p:stCondLst>
                        <p:cond delay="0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2" dur="500" tmFilter="0, 0; .2, .5; .8, .5; 1, 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3" dur="250" autoRev="1" fill="hold"/>
                                        <p:tgtEl>
                                          <p:spTgt spid="2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8"/>
                  </p:tgtEl>
                </p:cond>
              </p:nextCondLst>
            </p:seq>
            <p:seq concurrent="1" nextAc="seek">
              <p:cTn id="74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5" fill="hold">
                      <p:stCondLst>
                        <p:cond delay="0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8" dur="500" tmFilter="0, 0; .2, .5; .8, .5; 1, 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9" dur="250" autoRev="1" fill="hold"/>
                                        <p:tgtEl>
                                          <p:spTgt spid="1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80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1" fill="hold">
                      <p:stCondLst>
                        <p:cond delay="0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84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92D050"/>
                                      </p:to>
                                    </p:animClr>
                                    <p:set>
                                      <p:cBhvr>
                                        <p:cTn id="85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6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</p:childTnLst>
        </p:cTn>
      </p:par>
    </p:tnLst>
    <p:bldLst>
      <p:bldP spid="9" grpId="0" animBg="1"/>
      <p:bldP spid="16" grpId="0" animBg="1"/>
      <p:bldP spid="17" grpId="0" animBg="1"/>
      <p:bldP spid="18" grpId="0" animBg="1"/>
      <p:bldP spid="25" grpId="0" animBg="1"/>
      <p:bldP spid="26" grpId="0" animBg="1"/>
      <p:bldP spid="27" grpId="0" animBg="1"/>
      <p:bldP spid="29" grpId="0" animBg="1"/>
      <p:bldP spid="30" grpId="0" animBg="1"/>
      <p:bldP spid="31" grpId="0" animBg="1"/>
      <p:bldP spid="32" grpId="0" animBg="1"/>
      <p:bldP spid="33" grpId="0" animBg="1"/>
    </p:bld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 descr="Obsah obrázku text, mapa&#10;&#10;Popis vygenerován s velmi vysokou mírou spolehlivosti">
            <a:extLst>
              <a:ext uri="{FF2B5EF4-FFF2-40B4-BE49-F238E27FC236}">
                <a16:creationId xmlns:a16="http://schemas.microsoft.com/office/drawing/2014/main" id="{5EB15EBA-1F73-4D36-A02C-2CE66AD53D2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6430" y="1070151"/>
            <a:ext cx="6203463" cy="3629026"/>
          </a:xfrm>
          <a:prstGeom prst="rect">
            <a:avLst/>
          </a:prstGeom>
        </p:spPr>
      </p:pic>
      <p:sp>
        <p:nvSpPr>
          <p:cNvPr id="20" name="TextovéPole 19">
            <a:extLst>
              <a:ext uri="{FF2B5EF4-FFF2-40B4-BE49-F238E27FC236}">
                <a16:creationId xmlns:a16="http://schemas.microsoft.com/office/drawing/2014/main" id="{9BB34B0E-B919-4830-A679-73BF5453C8CF}"/>
              </a:ext>
            </a:extLst>
          </p:cNvPr>
          <p:cNvSpPr txBox="1"/>
          <p:nvPr/>
        </p:nvSpPr>
        <p:spPr>
          <a:xfrm>
            <a:off x="457594" y="386775"/>
            <a:ext cx="2553904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>
                <a:latin typeface="Algerian" panose="04020705040A02060702" pitchFamily="82" charset="0"/>
              </a:rPr>
              <a:t>KRAJE  v ČR</a:t>
            </a:r>
          </a:p>
        </p:txBody>
      </p:sp>
      <p:sp>
        <p:nvSpPr>
          <p:cNvPr id="2" name="Obdélník 1">
            <a:extLst>
              <a:ext uri="{FF2B5EF4-FFF2-40B4-BE49-F238E27FC236}">
                <a16:creationId xmlns:a16="http://schemas.microsoft.com/office/drawing/2014/main" id="{44E08915-F3C8-49E4-885F-2B3EADDF49E1}"/>
              </a:ext>
            </a:extLst>
          </p:cNvPr>
          <p:cNvSpPr/>
          <p:nvPr/>
        </p:nvSpPr>
        <p:spPr>
          <a:xfrm>
            <a:off x="5742592" y="4173937"/>
            <a:ext cx="940734" cy="52524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/>
              <a:t>Panoráma Hradčan</a:t>
            </a:r>
          </a:p>
        </p:txBody>
      </p:sp>
      <p:sp>
        <p:nvSpPr>
          <p:cNvPr id="9" name="TextovéPole 8">
            <a:extLst>
              <a:ext uri="{FF2B5EF4-FFF2-40B4-BE49-F238E27FC236}">
                <a16:creationId xmlns:a16="http://schemas.microsoft.com/office/drawing/2014/main" id="{BFF4D32F-7FE9-4CEF-A79F-B970D0198DAE}"/>
              </a:ext>
            </a:extLst>
          </p:cNvPr>
          <p:cNvSpPr txBox="1"/>
          <p:nvPr/>
        </p:nvSpPr>
        <p:spPr>
          <a:xfrm>
            <a:off x="7157884" y="309565"/>
            <a:ext cx="2793201" cy="584775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cs-CZ" sz="3200" dirty="0"/>
              <a:t>Karlovarský kraj</a:t>
            </a:r>
          </a:p>
        </p:txBody>
      </p:sp>
      <p:sp>
        <p:nvSpPr>
          <p:cNvPr id="16" name="TextovéPole 15">
            <a:extLst>
              <a:ext uri="{FF2B5EF4-FFF2-40B4-BE49-F238E27FC236}">
                <a16:creationId xmlns:a16="http://schemas.microsoft.com/office/drawing/2014/main" id="{647132D8-2716-4507-8B6A-AA68F5A1C3B0}"/>
              </a:ext>
            </a:extLst>
          </p:cNvPr>
          <p:cNvSpPr txBox="1"/>
          <p:nvPr/>
        </p:nvSpPr>
        <p:spPr>
          <a:xfrm>
            <a:off x="8970003" y="1199668"/>
            <a:ext cx="3137654" cy="584775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cs-CZ" sz="3200" dirty="0"/>
              <a:t>Jihomoravský kraj</a:t>
            </a:r>
          </a:p>
        </p:txBody>
      </p:sp>
      <p:sp>
        <p:nvSpPr>
          <p:cNvPr id="17" name="TextovéPole 16">
            <a:extLst>
              <a:ext uri="{FF2B5EF4-FFF2-40B4-BE49-F238E27FC236}">
                <a16:creationId xmlns:a16="http://schemas.microsoft.com/office/drawing/2014/main" id="{D38BB843-AF6C-4D65-A536-DC55CF0CDA27}"/>
              </a:ext>
            </a:extLst>
          </p:cNvPr>
          <p:cNvSpPr txBox="1"/>
          <p:nvPr/>
        </p:nvSpPr>
        <p:spPr>
          <a:xfrm>
            <a:off x="7157884" y="1954121"/>
            <a:ext cx="2379241" cy="584775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cs-CZ" sz="3200" dirty="0"/>
              <a:t>Kraj Vysočina</a:t>
            </a:r>
          </a:p>
        </p:txBody>
      </p:sp>
      <p:sp>
        <p:nvSpPr>
          <p:cNvPr id="18" name="TextovéPole 17">
            <a:extLst>
              <a:ext uri="{FF2B5EF4-FFF2-40B4-BE49-F238E27FC236}">
                <a16:creationId xmlns:a16="http://schemas.microsoft.com/office/drawing/2014/main" id="{70A5F8F2-2874-4A2C-A4A7-7DC9E08159F8}"/>
              </a:ext>
            </a:extLst>
          </p:cNvPr>
          <p:cNvSpPr txBox="1"/>
          <p:nvPr/>
        </p:nvSpPr>
        <p:spPr>
          <a:xfrm>
            <a:off x="9537125" y="2708574"/>
            <a:ext cx="2466381" cy="584775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cs-CZ" sz="3200" dirty="0"/>
              <a:t>Liberecký kraj</a:t>
            </a:r>
          </a:p>
        </p:txBody>
      </p:sp>
      <p:sp>
        <p:nvSpPr>
          <p:cNvPr id="19" name="TextovéPole 18">
            <a:extLst>
              <a:ext uri="{FF2B5EF4-FFF2-40B4-BE49-F238E27FC236}">
                <a16:creationId xmlns:a16="http://schemas.microsoft.com/office/drawing/2014/main" id="{9FF293E8-CD51-4A07-9C8B-FA7139DF1A4B}"/>
              </a:ext>
            </a:extLst>
          </p:cNvPr>
          <p:cNvSpPr txBox="1"/>
          <p:nvPr/>
        </p:nvSpPr>
        <p:spPr>
          <a:xfrm>
            <a:off x="7070744" y="3429000"/>
            <a:ext cx="2460545" cy="584775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cs-CZ" sz="3200" dirty="0"/>
              <a:t>Jihočeský kraj</a:t>
            </a:r>
          </a:p>
        </p:txBody>
      </p:sp>
      <p:sp>
        <p:nvSpPr>
          <p:cNvPr id="25" name="TextovéPole 24">
            <a:extLst>
              <a:ext uri="{FF2B5EF4-FFF2-40B4-BE49-F238E27FC236}">
                <a16:creationId xmlns:a16="http://schemas.microsoft.com/office/drawing/2014/main" id="{64F2D28B-4A3C-492F-9C5E-FFC398C11F5C}"/>
              </a:ext>
            </a:extLst>
          </p:cNvPr>
          <p:cNvSpPr txBox="1"/>
          <p:nvPr/>
        </p:nvSpPr>
        <p:spPr>
          <a:xfrm>
            <a:off x="8273356" y="4173937"/>
            <a:ext cx="3651641" cy="584775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cs-CZ" sz="3200" dirty="0"/>
              <a:t>Královohradecký kraj</a:t>
            </a:r>
          </a:p>
        </p:txBody>
      </p:sp>
      <p:sp>
        <p:nvSpPr>
          <p:cNvPr id="26" name="TextovéPole 25">
            <a:extLst>
              <a:ext uri="{FF2B5EF4-FFF2-40B4-BE49-F238E27FC236}">
                <a16:creationId xmlns:a16="http://schemas.microsoft.com/office/drawing/2014/main" id="{383C1847-9278-4BC8-BAA2-25D43DAEDCE3}"/>
              </a:ext>
            </a:extLst>
          </p:cNvPr>
          <p:cNvSpPr txBox="1"/>
          <p:nvPr/>
        </p:nvSpPr>
        <p:spPr>
          <a:xfrm>
            <a:off x="7117231" y="4894363"/>
            <a:ext cx="2782749" cy="584775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cs-CZ" sz="3200" dirty="0"/>
              <a:t>Olomoucký kraj</a:t>
            </a:r>
          </a:p>
        </p:txBody>
      </p:sp>
      <p:sp>
        <p:nvSpPr>
          <p:cNvPr id="27" name="TextovéPole 26">
            <a:extLst>
              <a:ext uri="{FF2B5EF4-FFF2-40B4-BE49-F238E27FC236}">
                <a16:creationId xmlns:a16="http://schemas.microsoft.com/office/drawing/2014/main" id="{3B580252-7BD5-4466-95B0-63A48319EB91}"/>
              </a:ext>
            </a:extLst>
          </p:cNvPr>
          <p:cNvSpPr txBox="1"/>
          <p:nvPr/>
        </p:nvSpPr>
        <p:spPr>
          <a:xfrm>
            <a:off x="8707801" y="5658332"/>
            <a:ext cx="2718565" cy="584775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cs-CZ" sz="3200" dirty="0"/>
              <a:t>Pardubický kraj</a:t>
            </a:r>
          </a:p>
        </p:txBody>
      </p:sp>
      <p:sp>
        <p:nvSpPr>
          <p:cNvPr id="28" name="TextovéPole 27">
            <a:extLst>
              <a:ext uri="{FF2B5EF4-FFF2-40B4-BE49-F238E27FC236}">
                <a16:creationId xmlns:a16="http://schemas.microsoft.com/office/drawing/2014/main" id="{7379D262-087D-4D82-BAF5-268596567551}"/>
              </a:ext>
            </a:extLst>
          </p:cNvPr>
          <p:cNvSpPr txBox="1"/>
          <p:nvPr/>
        </p:nvSpPr>
        <p:spPr>
          <a:xfrm>
            <a:off x="4829938" y="6152563"/>
            <a:ext cx="3786999" cy="584775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cs-CZ" sz="3200" dirty="0"/>
              <a:t>Moravskoslezský kraj</a:t>
            </a:r>
          </a:p>
        </p:txBody>
      </p:sp>
      <p:sp>
        <p:nvSpPr>
          <p:cNvPr id="29" name="TextovéPole 28">
            <a:extLst>
              <a:ext uri="{FF2B5EF4-FFF2-40B4-BE49-F238E27FC236}">
                <a16:creationId xmlns:a16="http://schemas.microsoft.com/office/drawing/2014/main" id="{2BC3758C-DEB7-4FE0-B63F-6931447A7071}"/>
              </a:ext>
            </a:extLst>
          </p:cNvPr>
          <p:cNvSpPr txBox="1"/>
          <p:nvPr/>
        </p:nvSpPr>
        <p:spPr>
          <a:xfrm>
            <a:off x="4427164" y="4690626"/>
            <a:ext cx="2022926" cy="584775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cs-CZ" sz="3200" dirty="0"/>
              <a:t>Zlínský kraj</a:t>
            </a:r>
          </a:p>
        </p:txBody>
      </p:sp>
      <p:sp>
        <p:nvSpPr>
          <p:cNvPr id="30" name="TextovéPole 29">
            <a:extLst>
              <a:ext uri="{FF2B5EF4-FFF2-40B4-BE49-F238E27FC236}">
                <a16:creationId xmlns:a16="http://schemas.microsoft.com/office/drawing/2014/main" id="{01CE85B3-CD14-4D52-81AD-C4043705A834}"/>
              </a:ext>
            </a:extLst>
          </p:cNvPr>
          <p:cNvSpPr txBox="1"/>
          <p:nvPr/>
        </p:nvSpPr>
        <p:spPr>
          <a:xfrm>
            <a:off x="4819701" y="5454595"/>
            <a:ext cx="2193421" cy="584775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cs-CZ" sz="3200" dirty="0"/>
              <a:t>Ústecký kraj</a:t>
            </a:r>
          </a:p>
        </p:txBody>
      </p:sp>
      <p:sp>
        <p:nvSpPr>
          <p:cNvPr id="31" name="TextovéPole 30">
            <a:extLst>
              <a:ext uri="{FF2B5EF4-FFF2-40B4-BE49-F238E27FC236}">
                <a16:creationId xmlns:a16="http://schemas.microsoft.com/office/drawing/2014/main" id="{C526CB93-9B2B-47C6-8CB7-CC2EE860D0BA}"/>
              </a:ext>
            </a:extLst>
          </p:cNvPr>
          <p:cNvSpPr txBox="1"/>
          <p:nvPr/>
        </p:nvSpPr>
        <p:spPr>
          <a:xfrm>
            <a:off x="31303" y="4750849"/>
            <a:ext cx="2902398" cy="584775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cs-CZ" sz="3200" dirty="0"/>
              <a:t>Středočeský kraj</a:t>
            </a:r>
          </a:p>
        </p:txBody>
      </p:sp>
      <p:sp>
        <p:nvSpPr>
          <p:cNvPr id="32" name="TextovéPole 31">
            <a:extLst>
              <a:ext uri="{FF2B5EF4-FFF2-40B4-BE49-F238E27FC236}">
                <a16:creationId xmlns:a16="http://schemas.microsoft.com/office/drawing/2014/main" id="{A0FCAE57-1F26-49BD-B728-7FD175DADAF3}"/>
              </a:ext>
            </a:extLst>
          </p:cNvPr>
          <p:cNvSpPr txBox="1"/>
          <p:nvPr/>
        </p:nvSpPr>
        <p:spPr>
          <a:xfrm>
            <a:off x="330584" y="5567788"/>
            <a:ext cx="2303836" cy="584775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cs-CZ" sz="3200" dirty="0"/>
              <a:t>Plzeňský kraj</a:t>
            </a:r>
          </a:p>
        </p:txBody>
      </p:sp>
      <p:sp>
        <p:nvSpPr>
          <p:cNvPr id="33" name="TextovéPole 32">
            <a:extLst>
              <a:ext uri="{FF2B5EF4-FFF2-40B4-BE49-F238E27FC236}">
                <a16:creationId xmlns:a16="http://schemas.microsoft.com/office/drawing/2014/main" id="{B943C375-B8A6-4613-A0D0-0A70261FE2A6}"/>
              </a:ext>
            </a:extLst>
          </p:cNvPr>
          <p:cNvSpPr txBox="1"/>
          <p:nvPr/>
        </p:nvSpPr>
        <p:spPr>
          <a:xfrm>
            <a:off x="3161542" y="5830819"/>
            <a:ext cx="1141274" cy="584775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cs-CZ" sz="3200" dirty="0"/>
              <a:t>Praha</a:t>
            </a:r>
          </a:p>
        </p:txBody>
      </p:sp>
      <mc:AlternateContent xmlns:mc="http://schemas.openxmlformats.org/markup-compatibility/2006" xmlns:p14="http://schemas.microsoft.com/office/powerpoint/2010/main">
        <mc:Choice Requires="p14">
          <p:contentPart p14:bwMode="auto" r:id="rId3">
            <p14:nvContentPartPr>
              <p14:cNvPr id="4" name="Rukopis 3">
                <a:extLst>
                  <a:ext uri="{FF2B5EF4-FFF2-40B4-BE49-F238E27FC236}">
                    <a16:creationId xmlns:a16="http://schemas.microsoft.com/office/drawing/2014/main" id="{EC4BA4ED-1946-48A9-BD29-8E7E31D990D8}"/>
                  </a:ext>
                </a:extLst>
              </p14:cNvPr>
              <p14:cNvContentPartPr/>
              <p14:nvPr/>
            </p14:nvContentPartPr>
            <p14:xfrm>
              <a:off x="144120" y="1491916"/>
              <a:ext cx="360" cy="360"/>
            </p14:xfrm>
          </p:contentPart>
        </mc:Choice>
        <mc:Fallback xmlns="">
          <p:pic>
            <p:nvPicPr>
              <p:cNvPr id="4" name="Rukopis 3">
                <a:extLst>
                  <a:ext uri="{FF2B5EF4-FFF2-40B4-BE49-F238E27FC236}">
                    <a16:creationId xmlns:a16="http://schemas.microsoft.com/office/drawing/2014/main" id="{EC4BA4ED-1946-48A9-BD29-8E7E31D990D8}"/>
                  </a:ext>
                </a:extLst>
              </p:cNvPr>
              <p:cNvPicPr/>
              <p:nvPr/>
            </p:nvPicPr>
            <p:blipFill>
              <a:blip r:embed="rId4"/>
              <a:stretch>
                <a:fillRect/>
              </a:stretch>
            </p:blipFill>
            <p:spPr>
              <a:xfrm>
                <a:off x="126480" y="1455916"/>
                <a:ext cx="36000" cy="720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5">
            <p14:nvContentPartPr>
              <p14:cNvPr id="41" name="Rukopis 40">
                <a:extLst>
                  <a:ext uri="{FF2B5EF4-FFF2-40B4-BE49-F238E27FC236}">
                    <a16:creationId xmlns:a16="http://schemas.microsoft.com/office/drawing/2014/main" id="{BE43F20A-D382-4DB2-B5A3-84B2217A794A}"/>
                  </a:ext>
                </a:extLst>
              </p14:cNvPr>
              <p14:cNvContentPartPr/>
              <p14:nvPr/>
            </p14:nvContentPartPr>
            <p14:xfrm>
              <a:off x="1646400" y="2598196"/>
              <a:ext cx="26280" cy="720"/>
            </p14:xfrm>
          </p:contentPart>
        </mc:Choice>
        <mc:Fallback xmlns="">
          <p:pic>
            <p:nvPicPr>
              <p:cNvPr id="41" name="Rukopis 40">
                <a:extLst>
                  <a:ext uri="{FF2B5EF4-FFF2-40B4-BE49-F238E27FC236}">
                    <a16:creationId xmlns:a16="http://schemas.microsoft.com/office/drawing/2014/main" id="{BE43F20A-D382-4DB2-B5A3-84B2217A794A}"/>
                  </a:ext>
                </a:extLst>
              </p:cNvPr>
              <p:cNvPicPr/>
              <p:nvPr/>
            </p:nvPicPr>
            <p:blipFill>
              <a:blip r:embed="rId6"/>
              <a:stretch>
                <a:fillRect/>
              </a:stretch>
            </p:blipFill>
            <p:spPr>
              <a:xfrm>
                <a:off x="1628760" y="2562556"/>
                <a:ext cx="61920" cy="7236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7">
            <p14:nvContentPartPr>
              <p14:cNvPr id="5" name="Rukopis 4">
                <a:extLst>
                  <a:ext uri="{FF2B5EF4-FFF2-40B4-BE49-F238E27FC236}">
                    <a16:creationId xmlns:a16="http://schemas.microsoft.com/office/drawing/2014/main" id="{7770C0F3-8FE1-463F-A5E8-A4E49CD57ACF}"/>
                  </a:ext>
                </a:extLst>
              </p14:cNvPr>
              <p14:cNvContentPartPr/>
              <p14:nvPr/>
            </p14:nvContentPartPr>
            <p14:xfrm>
              <a:off x="1863474" y="1802899"/>
              <a:ext cx="1806840" cy="1482840"/>
            </p14:xfrm>
          </p:contentPart>
        </mc:Choice>
        <mc:Fallback xmlns="">
          <p:pic>
            <p:nvPicPr>
              <p:cNvPr id="5" name="Rukopis 4">
                <a:extLst>
                  <a:ext uri="{FF2B5EF4-FFF2-40B4-BE49-F238E27FC236}">
                    <a16:creationId xmlns:a16="http://schemas.microsoft.com/office/drawing/2014/main" id="{7770C0F3-8FE1-463F-A5E8-A4E49CD57ACF}"/>
                  </a:ext>
                </a:extLst>
              </p:cNvPr>
              <p:cNvPicPr/>
              <p:nvPr/>
            </p:nvPicPr>
            <p:blipFill>
              <a:blip r:embed="rId8"/>
              <a:stretch>
                <a:fillRect/>
              </a:stretch>
            </p:blipFill>
            <p:spPr>
              <a:xfrm>
                <a:off x="1845474" y="1767259"/>
                <a:ext cx="1842480" cy="1554480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231312651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1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2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" tmFilter="0, 0; .2, .5; .8, .5; 1, 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3" dur="250" autoRev="1" fill="hold"/>
                                        <p:tgtEl>
                                          <p:spTgt spid="2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5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2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" tmFilter="0, 0; .2, .5; .8, .5; 1, 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9" dur="250" autoRev="1" fill="hold"/>
                                        <p:tgtEl>
                                          <p:spTgt spid="2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6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500" tmFilter="0, 0; .2, .5; .8, .5; 1, 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5" dur="250" autoRev="1" fill="hold"/>
                                        <p:tgtEl>
                                          <p:spTgt spid="2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"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3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500" tmFilter="0, 0; .2, .5; .8, .5; 1, 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1" dur="250" autoRev="1" fill="hold"/>
                                        <p:tgtEl>
                                          <p:spTgt spid="3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3"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3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6" dur="500" tmFilter="0, 0; .2, .5; .8, .5; 1, 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7" dur="250" autoRev="1" fill="hold"/>
                                        <p:tgtEl>
                                          <p:spTgt spid="3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2"/>
                  </p:tgtEl>
                </p:cond>
              </p:nextCondLst>
            </p:seq>
            <p:seq concurrent="1" nextAc="seek">
              <p:cTn id="38" restart="whenNotActive" fill="hold" evtFilter="cancelBubble" nodeType="interactiveSeq">
                <p:stCondLst>
                  <p:cond evt="onClick" delay="0">
                    <p:tgtEl>
                      <p:spTgt spid="3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9" fill="hold">
                      <p:stCondLst>
                        <p:cond delay="0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2" dur="500" tmFilter="0, 0; .2, .5; .8, .5; 1, 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3" dur="250" autoRev="1" fill="hold"/>
                                        <p:tgtEl>
                                          <p:spTgt spid="3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0"/>
                  </p:tgtEl>
                </p:cond>
              </p:nextCondLst>
            </p:seq>
            <p:seq concurrent="1" nextAc="seek">
              <p:cTn id="44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5" fill="hold">
                      <p:stCondLst>
                        <p:cond delay="0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8" dur="500" tmFilter="0, 0; .2, .5; .8, .5; 1, 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9" dur="250" autoRev="1" fill="hold"/>
                                        <p:tgtEl>
                                          <p:spTgt spid="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50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1" fill="hold">
                      <p:stCondLst>
                        <p:cond delay="0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4" dur="500" tmFilter="0, 0; .2, .5; .8, .5; 1, 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5" dur="250" autoRev="1" fill="hold"/>
                                        <p:tgtEl>
                                          <p:spTgt spid="1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  <p:seq concurrent="1" nextAc="seek">
              <p:cTn id="56" restart="whenNotActive" fill="hold" evtFilter="cancelBubble" nodeType="interactiveSeq">
                <p:stCondLst>
                  <p:cond evt="onClick" delay="0">
                    <p:tgtEl>
                      <p:spTgt spid="2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7" fill="hold">
                      <p:stCondLst>
                        <p:cond delay="0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0" dur="500" tmFilter="0, 0; .2, .5; .8, .5; 1, 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1" dur="250" autoRev="1" fill="hold"/>
                                        <p:tgtEl>
                                          <p:spTgt spid="2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9"/>
                  </p:tgtEl>
                </p:cond>
              </p:nextCondLst>
            </p:seq>
            <p:seq concurrent="1" nextAc="seek">
              <p:cTn id="62" restart="whenNotActive" fill="hold" evtFilter="cancelBubble" nodeType="interactiveSeq">
                <p:stCondLst>
                  <p:cond evt="onClick" delay="0">
                    <p:tgtEl>
                      <p:spTgt spid="2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3" fill="hold">
                      <p:stCondLst>
                        <p:cond delay="0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6" dur="500" tmFilter="0, 0; .2, .5; .8, .5; 1, 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7" dur="250" autoRev="1" fill="hold"/>
                                        <p:tgtEl>
                                          <p:spTgt spid="2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8"/>
                  </p:tgtEl>
                </p:cond>
              </p:nextCondLst>
            </p:seq>
            <p:seq concurrent="1" nextAc="seek">
              <p:cTn id="68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9" fill="hold">
                      <p:stCondLst>
                        <p:cond delay="0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2" dur="500" tmFilter="0, 0; .2, .5; .8, .5; 1, 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3" dur="250" autoRev="1" fill="hold"/>
                                        <p:tgtEl>
                                          <p:spTgt spid="1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74" restart="whenNotActive" fill="hold" evtFilter="cancelBubble" nodeType="interactiveSeq">
                <p:stCondLst>
                  <p:cond evt="onClick" delay="0">
                    <p:tgtEl>
                      <p:spTgt spid="3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5" fill="hold">
                      <p:stCondLst>
                        <p:cond delay="0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78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92D050"/>
                                      </p:to>
                                    </p:animClr>
                                    <p:set>
                                      <p:cBhvr>
                                        <p:cTn id="79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0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"/>
                  </p:tgtEl>
                </p:cond>
              </p:nextCondLst>
            </p:seq>
            <p:seq concurrent="1" nextAc="seek">
              <p:cTn id="81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2" fill="hold">
                      <p:stCondLst>
                        <p:cond delay="0"/>
                      </p:stCondLst>
                      <p:childTnLst>
                        <p:par>
                          <p:cTn id="83" fill="hold">
                            <p:stCondLst>
                              <p:cond delay="0"/>
                            </p:stCondLst>
                            <p:childTnLst>
                              <p:par>
                                <p:cTn id="84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5" dur="500" tmFilter="0, 0; .2, .5; .8, .5; 1, 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6" dur="250" autoRev="1" fill="hold"/>
                                        <p:tgtEl>
                                          <p:spTgt spid="1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</p:childTnLst>
        </p:cTn>
      </p:par>
    </p:tnLst>
    <p:bldLst>
      <p:bldP spid="9" grpId="0" animBg="1"/>
      <p:bldP spid="16" grpId="0" animBg="1"/>
      <p:bldP spid="17" grpId="0" animBg="1"/>
      <p:bldP spid="18" grpId="0" animBg="1"/>
      <p:bldP spid="19" grpId="0" animBg="1"/>
      <p:bldP spid="25" grpId="0" animBg="1"/>
      <p:bldP spid="26" grpId="0" animBg="1"/>
      <p:bldP spid="27" grpId="0" animBg="1"/>
      <p:bldP spid="29" grpId="0" animBg="1"/>
      <p:bldP spid="30" grpId="0" animBg="1"/>
      <p:bldP spid="32" grpId="0" animBg="1"/>
      <p:bldP spid="33" grpId="0" animBg="1"/>
    </p:bld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 descr="Obsah obrázku text, mapa&#10;&#10;Popis vygenerován s velmi vysokou mírou spolehlivosti">
            <a:extLst>
              <a:ext uri="{FF2B5EF4-FFF2-40B4-BE49-F238E27FC236}">
                <a16:creationId xmlns:a16="http://schemas.microsoft.com/office/drawing/2014/main" id="{5EB15EBA-1F73-4D36-A02C-2CE66AD53D2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6430" y="1070151"/>
            <a:ext cx="6203463" cy="3629026"/>
          </a:xfrm>
          <a:prstGeom prst="rect">
            <a:avLst/>
          </a:prstGeom>
        </p:spPr>
      </p:pic>
      <p:sp>
        <p:nvSpPr>
          <p:cNvPr id="20" name="TextovéPole 19">
            <a:extLst>
              <a:ext uri="{FF2B5EF4-FFF2-40B4-BE49-F238E27FC236}">
                <a16:creationId xmlns:a16="http://schemas.microsoft.com/office/drawing/2014/main" id="{9BB34B0E-B919-4830-A679-73BF5453C8CF}"/>
              </a:ext>
            </a:extLst>
          </p:cNvPr>
          <p:cNvSpPr txBox="1"/>
          <p:nvPr/>
        </p:nvSpPr>
        <p:spPr>
          <a:xfrm>
            <a:off x="457594" y="386775"/>
            <a:ext cx="2553904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>
                <a:latin typeface="Algerian" panose="04020705040A02060702" pitchFamily="82" charset="0"/>
              </a:rPr>
              <a:t>KRAJE  v ČR</a:t>
            </a:r>
          </a:p>
        </p:txBody>
      </p:sp>
      <p:sp>
        <p:nvSpPr>
          <p:cNvPr id="2" name="Obdélník 1">
            <a:extLst>
              <a:ext uri="{FF2B5EF4-FFF2-40B4-BE49-F238E27FC236}">
                <a16:creationId xmlns:a16="http://schemas.microsoft.com/office/drawing/2014/main" id="{44E08915-F3C8-49E4-885F-2B3EADDF49E1}"/>
              </a:ext>
            </a:extLst>
          </p:cNvPr>
          <p:cNvSpPr/>
          <p:nvPr/>
        </p:nvSpPr>
        <p:spPr>
          <a:xfrm>
            <a:off x="5742592" y="4173937"/>
            <a:ext cx="940734" cy="52524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/>
              <a:t>Panoráma Hradčan</a:t>
            </a:r>
          </a:p>
        </p:txBody>
      </p:sp>
      <p:sp>
        <p:nvSpPr>
          <p:cNvPr id="9" name="TextovéPole 8">
            <a:extLst>
              <a:ext uri="{FF2B5EF4-FFF2-40B4-BE49-F238E27FC236}">
                <a16:creationId xmlns:a16="http://schemas.microsoft.com/office/drawing/2014/main" id="{BFF4D32F-7FE9-4CEF-A79F-B970D0198DAE}"/>
              </a:ext>
            </a:extLst>
          </p:cNvPr>
          <p:cNvSpPr txBox="1"/>
          <p:nvPr/>
        </p:nvSpPr>
        <p:spPr>
          <a:xfrm>
            <a:off x="7157884" y="309565"/>
            <a:ext cx="2793201" cy="584775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cs-CZ" sz="3200" dirty="0"/>
              <a:t>Karlovarský kraj</a:t>
            </a:r>
          </a:p>
        </p:txBody>
      </p:sp>
      <p:sp>
        <p:nvSpPr>
          <p:cNvPr id="16" name="TextovéPole 15">
            <a:extLst>
              <a:ext uri="{FF2B5EF4-FFF2-40B4-BE49-F238E27FC236}">
                <a16:creationId xmlns:a16="http://schemas.microsoft.com/office/drawing/2014/main" id="{647132D8-2716-4507-8B6A-AA68F5A1C3B0}"/>
              </a:ext>
            </a:extLst>
          </p:cNvPr>
          <p:cNvSpPr txBox="1"/>
          <p:nvPr/>
        </p:nvSpPr>
        <p:spPr>
          <a:xfrm>
            <a:off x="8970003" y="1199668"/>
            <a:ext cx="3137654" cy="584775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cs-CZ" sz="3200" dirty="0"/>
              <a:t>Jihomoravský kraj</a:t>
            </a:r>
          </a:p>
        </p:txBody>
      </p:sp>
      <p:sp>
        <p:nvSpPr>
          <p:cNvPr id="17" name="TextovéPole 16">
            <a:extLst>
              <a:ext uri="{FF2B5EF4-FFF2-40B4-BE49-F238E27FC236}">
                <a16:creationId xmlns:a16="http://schemas.microsoft.com/office/drawing/2014/main" id="{D38BB843-AF6C-4D65-A536-DC55CF0CDA27}"/>
              </a:ext>
            </a:extLst>
          </p:cNvPr>
          <p:cNvSpPr txBox="1"/>
          <p:nvPr/>
        </p:nvSpPr>
        <p:spPr>
          <a:xfrm>
            <a:off x="7157884" y="1954121"/>
            <a:ext cx="2379241" cy="584775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cs-CZ" sz="3200" dirty="0"/>
              <a:t>Kraj Vysočina</a:t>
            </a:r>
          </a:p>
        </p:txBody>
      </p:sp>
      <p:sp>
        <p:nvSpPr>
          <p:cNvPr id="18" name="TextovéPole 17">
            <a:extLst>
              <a:ext uri="{FF2B5EF4-FFF2-40B4-BE49-F238E27FC236}">
                <a16:creationId xmlns:a16="http://schemas.microsoft.com/office/drawing/2014/main" id="{70A5F8F2-2874-4A2C-A4A7-7DC9E08159F8}"/>
              </a:ext>
            </a:extLst>
          </p:cNvPr>
          <p:cNvSpPr txBox="1"/>
          <p:nvPr/>
        </p:nvSpPr>
        <p:spPr>
          <a:xfrm>
            <a:off x="9537125" y="2708574"/>
            <a:ext cx="2466381" cy="584775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cs-CZ" sz="3200" dirty="0"/>
              <a:t>Liberecký kraj</a:t>
            </a:r>
          </a:p>
        </p:txBody>
      </p:sp>
      <p:sp>
        <p:nvSpPr>
          <p:cNvPr id="19" name="TextovéPole 18">
            <a:extLst>
              <a:ext uri="{FF2B5EF4-FFF2-40B4-BE49-F238E27FC236}">
                <a16:creationId xmlns:a16="http://schemas.microsoft.com/office/drawing/2014/main" id="{9FF293E8-CD51-4A07-9C8B-FA7139DF1A4B}"/>
              </a:ext>
            </a:extLst>
          </p:cNvPr>
          <p:cNvSpPr txBox="1"/>
          <p:nvPr/>
        </p:nvSpPr>
        <p:spPr>
          <a:xfrm>
            <a:off x="7070744" y="3429000"/>
            <a:ext cx="2460545" cy="584775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cs-CZ" sz="3200" dirty="0"/>
              <a:t>Jihočeský kraj</a:t>
            </a:r>
          </a:p>
        </p:txBody>
      </p:sp>
      <p:sp>
        <p:nvSpPr>
          <p:cNvPr id="25" name="TextovéPole 24">
            <a:extLst>
              <a:ext uri="{FF2B5EF4-FFF2-40B4-BE49-F238E27FC236}">
                <a16:creationId xmlns:a16="http://schemas.microsoft.com/office/drawing/2014/main" id="{64F2D28B-4A3C-492F-9C5E-FFC398C11F5C}"/>
              </a:ext>
            </a:extLst>
          </p:cNvPr>
          <p:cNvSpPr txBox="1"/>
          <p:nvPr/>
        </p:nvSpPr>
        <p:spPr>
          <a:xfrm>
            <a:off x="8273356" y="4173937"/>
            <a:ext cx="3651641" cy="584775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cs-CZ" sz="3200" dirty="0"/>
              <a:t>Královohradecký kraj</a:t>
            </a:r>
          </a:p>
        </p:txBody>
      </p:sp>
      <p:sp>
        <p:nvSpPr>
          <p:cNvPr id="26" name="TextovéPole 25">
            <a:extLst>
              <a:ext uri="{FF2B5EF4-FFF2-40B4-BE49-F238E27FC236}">
                <a16:creationId xmlns:a16="http://schemas.microsoft.com/office/drawing/2014/main" id="{383C1847-9278-4BC8-BAA2-25D43DAEDCE3}"/>
              </a:ext>
            </a:extLst>
          </p:cNvPr>
          <p:cNvSpPr txBox="1"/>
          <p:nvPr/>
        </p:nvSpPr>
        <p:spPr>
          <a:xfrm>
            <a:off x="7117231" y="4894363"/>
            <a:ext cx="2782749" cy="584775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cs-CZ" sz="3200" dirty="0"/>
              <a:t>Olomoucký kraj</a:t>
            </a:r>
          </a:p>
        </p:txBody>
      </p:sp>
      <p:sp>
        <p:nvSpPr>
          <p:cNvPr id="27" name="TextovéPole 26">
            <a:extLst>
              <a:ext uri="{FF2B5EF4-FFF2-40B4-BE49-F238E27FC236}">
                <a16:creationId xmlns:a16="http://schemas.microsoft.com/office/drawing/2014/main" id="{3B580252-7BD5-4466-95B0-63A48319EB91}"/>
              </a:ext>
            </a:extLst>
          </p:cNvPr>
          <p:cNvSpPr txBox="1"/>
          <p:nvPr/>
        </p:nvSpPr>
        <p:spPr>
          <a:xfrm>
            <a:off x="8707801" y="5658332"/>
            <a:ext cx="2718565" cy="584775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cs-CZ" sz="3200" dirty="0"/>
              <a:t>Pardubický kraj</a:t>
            </a:r>
          </a:p>
        </p:txBody>
      </p:sp>
      <p:sp>
        <p:nvSpPr>
          <p:cNvPr id="28" name="TextovéPole 27">
            <a:extLst>
              <a:ext uri="{FF2B5EF4-FFF2-40B4-BE49-F238E27FC236}">
                <a16:creationId xmlns:a16="http://schemas.microsoft.com/office/drawing/2014/main" id="{7379D262-087D-4D82-BAF5-268596567551}"/>
              </a:ext>
            </a:extLst>
          </p:cNvPr>
          <p:cNvSpPr txBox="1"/>
          <p:nvPr/>
        </p:nvSpPr>
        <p:spPr>
          <a:xfrm>
            <a:off x="4829938" y="6152563"/>
            <a:ext cx="3786999" cy="584775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cs-CZ" sz="3200" dirty="0"/>
              <a:t>Moravskoslezský kraj</a:t>
            </a:r>
          </a:p>
        </p:txBody>
      </p:sp>
      <p:sp>
        <p:nvSpPr>
          <p:cNvPr id="29" name="TextovéPole 28">
            <a:extLst>
              <a:ext uri="{FF2B5EF4-FFF2-40B4-BE49-F238E27FC236}">
                <a16:creationId xmlns:a16="http://schemas.microsoft.com/office/drawing/2014/main" id="{2BC3758C-DEB7-4FE0-B63F-6931447A7071}"/>
              </a:ext>
            </a:extLst>
          </p:cNvPr>
          <p:cNvSpPr txBox="1"/>
          <p:nvPr/>
        </p:nvSpPr>
        <p:spPr>
          <a:xfrm>
            <a:off x="4427164" y="4690626"/>
            <a:ext cx="2022926" cy="584775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cs-CZ" sz="3200" dirty="0"/>
              <a:t>Zlínský kraj</a:t>
            </a:r>
          </a:p>
        </p:txBody>
      </p:sp>
      <p:sp>
        <p:nvSpPr>
          <p:cNvPr id="30" name="TextovéPole 29">
            <a:extLst>
              <a:ext uri="{FF2B5EF4-FFF2-40B4-BE49-F238E27FC236}">
                <a16:creationId xmlns:a16="http://schemas.microsoft.com/office/drawing/2014/main" id="{01CE85B3-CD14-4D52-81AD-C4043705A834}"/>
              </a:ext>
            </a:extLst>
          </p:cNvPr>
          <p:cNvSpPr txBox="1"/>
          <p:nvPr/>
        </p:nvSpPr>
        <p:spPr>
          <a:xfrm>
            <a:off x="4819701" y="5454595"/>
            <a:ext cx="2193421" cy="584775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cs-CZ" sz="3200" dirty="0"/>
              <a:t>Ústecký kraj</a:t>
            </a:r>
          </a:p>
        </p:txBody>
      </p:sp>
      <p:sp>
        <p:nvSpPr>
          <p:cNvPr id="31" name="TextovéPole 30">
            <a:extLst>
              <a:ext uri="{FF2B5EF4-FFF2-40B4-BE49-F238E27FC236}">
                <a16:creationId xmlns:a16="http://schemas.microsoft.com/office/drawing/2014/main" id="{C526CB93-9B2B-47C6-8CB7-CC2EE860D0BA}"/>
              </a:ext>
            </a:extLst>
          </p:cNvPr>
          <p:cNvSpPr txBox="1"/>
          <p:nvPr/>
        </p:nvSpPr>
        <p:spPr>
          <a:xfrm>
            <a:off x="31303" y="4750849"/>
            <a:ext cx="2902398" cy="584775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cs-CZ" sz="3200" dirty="0"/>
              <a:t>Středočeský kraj</a:t>
            </a:r>
          </a:p>
        </p:txBody>
      </p:sp>
      <p:sp>
        <p:nvSpPr>
          <p:cNvPr id="32" name="TextovéPole 31">
            <a:extLst>
              <a:ext uri="{FF2B5EF4-FFF2-40B4-BE49-F238E27FC236}">
                <a16:creationId xmlns:a16="http://schemas.microsoft.com/office/drawing/2014/main" id="{A0FCAE57-1F26-49BD-B728-7FD175DADAF3}"/>
              </a:ext>
            </a:extLst>
          </p:cNvPr>
          <p:cNvSpPr txBox="1"/>
          <p:nvPr/>
        </p:nvSpPr>
        <p:spPr>
          <a:xfrm>
            <a:off x="330584" y="5567788"/>
            <a:ext cx="2303836" cy="584775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cs-CZ" sz="3200" dirty="0"/>
              <a:t>Plzeňský kraj</a:t>
            </a:r>
          </a:p>
        </p:txBody>
      </p:sp>
      <p:sp>
        <p:nvSpPr>
          <p:cNvPr id="33" name="TextovéPole 32">
            <a:extLst>
              <a:ext uri="{FF2B5EF4-FFF2-40B4-BE49-F238E27FC236}">
                <a16:creationId xmlns:a16="http://schemas.microsoft.com/office/drawing/2014/main" id="{B943C375-B8A6-4613-A0D0-0A70261FE2A6}"/>
              </a:ext>
            </a:extLst>
          </p:cNvPr>
          <p:cNvSpPr txBox="1"/>
          <p:nvPr/>
        </p:nvSpPr>
        <p:spPr>
          <a:xfrm>
            <a:off x="3161542" y="5830819"/>
            <a:ext cx="1141274" cy="584775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cs-CZ" sz="3200" dirty="0"/>
              <a:t>Praha</a:t>
            </a:r>
          </a:p>
        </p:txBody>
      </p:sp>
      <mc:AlternateContent xmlns:mc="http://schemas.openxmlformats.org/markup-compatibility/2006" xmlns:p14="http://schemas.microsoft.com/office/powerpoint/2010/main">
        <mc:Choice Requires="p14">
          <p:contentPart p14:bwMode="auto" r:id="rId3">
            <p14:nvContentPartPr>
              <p14:cNvPr id="4" name="Rukopis 3">
                <a:extLst>
                  <a:ext uri="{FF2B5EF4-FFF2-40B4-BE49-F238E27FC236}">
                    <a16:creationId xmlns:a16="http://schemas.microsoft.com/office/drawing/2014/main" id="{EC4BA4ED-1946-48A9-BD29-8E7E31D990D8}"/>
                  </a:ext>
                </a:extLst>
              </p14:cNvPr>
              <p14:cNvContentPartPr/>
              <p14:nvPr/>
            </p14:nvContentPartPr>
            <p14:xfrm>
              <a:off x="144120" y="1491916"/>
              <a:ext cx="360" cy="360"/>
            </p14:xfrm>
          </p:contentPart>
        </mc:Choice>
        <mc:Fallback xmlns="">
          <p:pic>
            <p:nvPicPr>
              <p:cNvPr id="4" name="Rukopis 3">
                <a:extLst>
                  <a:ext uri="{FF2B5EF4-FFF2-40B4-BE49-F238E27FC236}">
                    <a16:creationId xmlns:a16="http://schemas.microsoft.com/office/drawing/2014/main" id="{EC4BA4ED-1946-48A9-BD29-8E7E31D990D8}"/>
                  </a:ext>
                </a:extLst>
              </p:cNvPr>
              <p:cNvPicPr/>
              <p:nvPr/>
            </p:nvPicPr>
            <p:blipFill>
              <a:blip r:embed="rId4"/>
              <a:stretch>
                <a:fillRect/>
              </a:stretch>
            </p:blipFill>
            <p:spPr>
              <a:xfrm>
                <a:off x="126480" y="1455916"/>
                <a:ext cx="36000" cy="720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5">
            <p14:nvContentPartPr>
              <p14:cNvPr id="41" name="Rukopis 40">
                <a:extLst>
                  <a:ext uri="{FF2B5EF4-FFF2-40B4-BE49-F238E27FC236}">
                    <a16:creationId xmlns:a16="http://schemas.microsoft.com/office/drawing/2014/main" id="{BE43F20A-D382-4DB2-B5A3-84B2217A794A}"/>
                  </a:ext>
                </a:extLst>
              </p14:cNvPr>
              <p14:cNvContentPartPr/>
              <p14:nvPr/>
            </p14:nvContentPartPr>
            <p14:xfrm>
              <a:off x="1646400" y="2598196"/>
              <a:ext cx="26280" cy="720"/>
            </p14:xfrm>
          </p:contentPart>
        </mc:Choice>
        <mc:Fallback xmlns="">
          <p:pic>
            <p:nvPicPr>
              <p:cNvPr id="41" name="Rukopis 40">
                <a:extLst>
                  <a:ext uri="{FF2B5EF4-FFF2-40B4-BE49-F238E27FC236}">
                    <a16:creationId xmlns:a16="http://schemas.microsoft.com/office/drawing/2014/main" id="{BE43F20A-D382-4DB2-B5A3-84B2217A794A}"/>
                  </a:ext>
                </a:extLst>
              </p:cNvPr>
              <p:cNvPicPr/>
              <p:nvPr/>
            </p:nvPicPr>
            <p:blipFill>
              <a:blip r:embed="rId6"/>
              <a:stretch>
                <a:fillRect/>
              </a:stretch>
            </p:blipFill>
            <p:spPr>
              <a:xfrm>
                <a:off x="1628760" y="2562556"/>
                <a:ext cx="61920" cy="72360"/>
              </a:xfrm>
              <a:prstGeom prst="rect">
                <a:avLst/>
              </a:prstGeom>
            </p:spPr>
          </p:pic>
        </mc:Fallback>
      </mc:AlternateContent>
      <p:sp>
        <p:nvSpPr>
          <p:cNvPr id="6" name="Volný tvar: obrazec 5">
            <a:extLst>
              <a:ext uri="{FF2B5EF4-FFF2-40B4-BE49-F238E27FC236}">
                <a16:creationId xmlns:a16="http://schemas.microsoft.com/office/drawing/2014/main" id="{5041AB43-A273-46E7-B0B2-85526AF91FE0}"/>
              </a:ext>
            </a:extLst>
          </p:cNvPr>
          <p:cNvSpPr/>
          <p:nvPr/>
        </p:nvSpPr>
        <p:spPr>
          <a:xfrm>
            <a:off x="3317966" y="1576251"/>
            <a:ext cx="1333130" cy="1001486"/>
          </a:xfrm>
          <a:custGeom>
            <a:avLst/>
            <a:gdLst>
              <a:gd name="connsiteX0" fmla="*/ 418011 w 1333130"/>
              <a:gd name="connsiteY0" fmla="*/ 0 h 1001486"/>
              <a:gd name="connsiteX1" fmla="*/ 444137 w 1333130"/>
              <a:gd name="connsiteY1" fmla="*/ 60960 h 1001486"/>
              <a:gd name="connsiteX2" fmla="*/ 461554 w 1333130"/>
              <a:gd name="connsiteY2" fmla="*/ 304800 h 1001486"/>
              <a:gd name="connsiteX3" fmla="*/ 435428 w 1333130"/>
              <a:gd name="connsiteY3" fmla="*/ 322218 h 1001486"/>
              <a:gd name="connsiteX4" fmla="*/ 296091 w 1333130"/>
              <a:gd name="connsiteY4" fmla="*/ 339635 h 1001486"/>
              <a:gd name="connsiteX5" fmla="*/ 269965 w 1333130"/>
              <a:gd name="connsiteY5" fmla="*/ 383178 h 1001486"/>
              <a:gd name="connsiteX6" fmla="*/ 191588 w 1333130"/>
              <a:gd name="connsiteY6" fmla="*/ 339635 h 1001486"/>
              <a:gd name="connsiteX7" fmla="*/ 156754 w 1333130"/>
              <a:gd name="connsiteY7" fmla="*/ 330926 h 1001486"/>
              <a:gd name="connsiteX8" fmla="*/ 95794 w 1333130"/>
              <a:gd name="connsiteY8" fmla="*/ 348343 h 1001486"/>
              <a:gd name="connsiteX9" fmla="*/ 0 w 1333130"/>
              <a:gd name="connsiteY9" fmla="*/ 357052 h 1001486"/>
              <a:gd name="connsiteX10" fmla="*/ 17417 w 1333130"/>
              <a:gd name="connsiteY10" fmla="*/ 383178 h 1001486"/>
              <a:gd name="connsiteX11" fmla="*/ 26125 w 1333130"/>
              <a:gd name="connsiteY11" fmla="*/ 426720 h 1001486"/>
              <a:gd name="connsiteX12" fmla="*/ 43543 w 1333130"/>
              <a:gd name="connsiteY12" fmla="*/ 548640 h 1001486"/>
              <a:gd name="connsiteX13" fmla="*/ 78377 w 1333130"/>
              <a:gd name="connsiteY13" fmla="*/ 574766 h 1001486"/>
              <a:gd name="connsiteX14" fmla="*/ 121920 w 1333130"/>
              <a:gd name="connsiteY14" fmla="*/ 644435 h 1001486"/>
              <a:gd name="connsiteX15" fmla="*/ 148045 w 1333130"/>
              <a:gd name="connsiteY15" fmla="*/ 653143 h 1001486"/>
              <a:gd name="connsiteX16" fmla="*/ 217714 w 1333130"/>
              <a:gd name="connsiteY16" fmla="*/ 644435 h 1001486"/>
              <a:gd name="connsiteX17" fmla="*/ 252548 w 1333130"/>
              <a:gd name="connsiteY17" fmla="*/ 687978 h 1001486"/>
              <a:gd name="connsiteX18" fmla="*/ 269965 w 1333130"/>
              <a:gd name="connsiteY18" fmla="*/ 714103 h 1001486"/>
              <a:gd name="connsiteX19" fmla="*/ 296091 w 1333130"/>
              <a:gd name="connsiteY19" fmla="*/ 862149 h 1001486"/>
              <a:gd name="connsiteX20" fmla="*/ 304800 w 1333130"/>
              <a:gd name="connsiteY20" fmla="*/ 888275 h 1001486"/>
              <a:gd name="connsiteX21" fmla="*/ 339634 w 1333130"/>
              <a:gd name="connsiteY21" fmla="*/ 896983 h 1001486"/>
              <a:gd name="connsiteX22" fmla="*/ 365760 w 1333130"/>
              <a:gd name="connsiteY22" fmla="*/ 870858 h 1001486"/>
              <a:gd name="connsiteX23" fmla="*/ 531223 w 1333130"/>
              <a:gd name="connsiteY23" fmla="*/ 879566 h 1001486"/>
              <a:gd name="connsiteX24" fmla="*/ 557348 w 1333130"/>
              <a:gd name="connsiteY24" fmla="*/ 870858 h 1001486"/>
              <a:gd name="connsiteX25" fmla="*/ 714103 w 1333130"/>
              <a:gd name="connsiteY25" fmla="*/ 862149 h 1001486"/>
              <a:gd name="connsiteX26" fmla="*/ 801188 w 1333130"/>
              <a:gd name="connsiteY26" fmla="*/ 879566 h 1001486"/>
              <a:gd name="connsiteX27" fmla="*/ 836023 w 1333130"/>
              <a:gd name="connsiteY27" fmla="*/ 905692 h 1001486"/>
              <a:gd name="connsiteX28" fmla="*/ 931817 w 1333130"/>
              <a:gd name="connsiteY28" fmla="*/ 949235 h 1001486"/>
              <a:gd name="connsiteX29" fmla="*/ 966651 w 1333130"/>
              <a:gd name="connsiteY29" fmla="*/ 992778 h 1001486"/>
              <a:gd name="connsiteX30" fmla="*/ 1036320 w 1333130"/>
              <a:gd name="connsiteY30" fmla="*/ 1001486 h 1001486"/>
              <a:gd name="connsiteX31" fmla="*/ 1149531 w 1333130"/>
              <a:gd name="connsiteY31" fmla="*/ 957943 h 1001486"/>
              <a:gd name="connsiteX32" fmla="*/ 1184365 w 1333130"/>
              <a:gd name="connsiteY32" fmla="*/ 914400 h 1001486"/>
              <a:gd name="connsiteX33" fmla="*/ 1245325 w 1333130"/>
              <a:gd name="connsiteY33" fmla="*/ 905692 h 1001486"/>
              <a:gd name="connsiteX34" fmla="*/ 1314994 w 1333130"/>
              <a:gd name="connsiteY34" fmla="*/ 870858 h 1001486"/>
              <a:gd name="connsiteX35" fmla="*/ 1332411 w 1333130"/>
              <a:gd name="connsiteY35" fmla="*/ 844732 h 1001486"/>
              <a:gd name="connsiteX36" fmla="*/ 1280160 w 1333130"/>
              <a:gd name="connsiteY36" fmla="*/ 783772 h 1001486"/>
              <a:gd name="connsiteX37" fmla="*/ 1254034 w 1333130"/>
              <a:gd name="connsiteY37" fmla="*/ 731520 h 1001486"/>
              <a:gd name="connsiteX38" fmla="*/ 1236617 w 1333130"/>
              <a:gd name="connsiteY38" fmla="*/ 705395 h 1001486"/>
              <a:gd name="connsiteX39" fmla="*/ 1193074 w 1333130"/>
              <a:gd name="connsiteY39" fmla="*/ 679269 h 1001486"/>
              <a:gd name="connsiteX40" fmla="*/ 1140823 w 1333130"/>
              <a:gd name="connsiteY40" fmla="*/ 627018 h 1001486"/>
              <a:gd name="connsiteX41" fmla="*/ 1123405 w 1333130"/>
              <a:gd name="connsiteY41" fmla="*/ 574766 h 1001486"/>
              <a:gd name="connsiteX42" fmla="*/ 1036320 w 1333130"/>
              <a:gd name="connsiteY42" fmla="*/ 531223 h 1001486"/>
              <a:gd name="connsiteX43" fmla="*/ 1010194 w 1333130"/>
              <a:gd name="connsiteY43" fmla="*/ 505098 h 1001486"/>
              <a:gd name="connsiteX44" fmla="*/ 1018903 w 1333130"/>
              <a:gd name="connsiteY44" fmla="*/ 426720 h 1001486"/>
              <a:gd name="connsiteX45" fmla="*/ 1071154 w 1333130"/>
              <a:gd name="connsiteY45" fmla="*/ 409303 h 1001486"/>
              <a:gd name="connsiteX46" fmla="*/ 1088571 w 1333130"/>
              <a:gd name="connsiteY46" fmla="*/ 383178 h 1001486"/>
              <a:gd name="connsiteX47" fmla="*/ 1140823 w 1333130"/>
              <a:gd name="connsiteY47" fmla="*/ 313509 h 1001486"/>
              <a:gd name="connsiteX48" fmla="*/ 1114697 w 1333130"/>
              <a:gd name="connsiteY48" fmla="*/ 200298 h 1001486"/>
              <a:gd name="connsiteX49" fmla="*/ 1088571 w 1333130"/>
              <a:gd name="connsiteY49" fmla="*/ 174172 h 1001486"/>
              <a:gd name="connsiteX50" fmla="*/ 1045028 w 1333130"/>
              <a:gd name="connsiteY50" fmla="*/ 165463 h 1001486"/>
              <a:gd name="connsiteX51" fmla="*/ 1001485 w 1333130"/>
              <a:gd name="connsiteY51" fmla="*/ 174172 h 1001486"/>
              <a:gd name="connsiteX52" fmla="*/ 975360 w 1333130"/>
              <a:gd name="connsiteY52" fmla="*/ 182880 h 1001486"/>
              <a:gd name="connsiteX53" fmla="*/ 940525 w 1333130"/>
              <a:gd name="connsiteY53" fmla="*/ 174172 h 1001486"/>
              <a:gd name="connsiteX54" fmla="*/ 870857 w 1333130"/>
              <a:gd name="connsiteY54" fmla="*/ 182880 h 1001486"/>
              <a:gd name="connsiteX55" fmla="*/ 836023 w 1333130"/>
              <a:gd name="connsiteY55" fmla="*/ 235132 h 1001486"/>
              <a:gd name="connsiteX56" fmla="*/ 792480 w 1333130"/>
              <a:gd name="connsiteY56" fmla="*/ 174172 h 1001486"/>
              <a:gd name="connsiteX57" fmla="*/ 783771 w 1333130"/>
              <a:gd name="connsiteY57" fmla="*/ 130629 h 1001486"/>
              <a:gd name="connsiteX58" fmla="*/ 722811 w 1333130"/>
              <a:gd name="connsiteY58" fmla="*/ 113212 h 1001486"/>
              <a:gd name="connsiteX59" fmla="*/ 670560 w 1333130"/>
              <a:gd name="connsiteY59" fmla="*/ 139338 h 1001486"/>
              <a:gd name="connsiteX60" fmla="*/ 627017 w 1333130"/>
              <a:gd name="connsiteY60" fmla="*/ 26126 h 1001486"/>
              <a:gd name="connsiteX61" fmla="*/ 496388 w 1333130"/>
              <a:gd name="connsiteY61" fmla="*/ 17418 h 1001486"/>
              <a:gd name="connsiteX62" fmla="*/ 418011 w 1333130"/>
              <a:gd name="connsiteY62" fmla="*/ 0 h 100148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</a:cxnLst>
            <a:rect l="l" t="t" r="r" b="b"/>
            <a:pathLst>
              <a:path w="1333130" h="1001486">
                <a:moveTo>
                  <a:pt x="418011" y="0"/>
                </a:moveTo>
                <a:cubicBezTo>
                  <a:pt x="426720" y="20320"/>
                  <a:pt x="441011" y="39075"/>
                  <a:pt x="444137" y="60960"/>
                </a:cubicBezTo>
                <a:cubicBezTo>
                  <a:pt x="455661" y="141628"/>
                  <a:pt x="464269" y="223358"/>
                  <a:pt x="461554" y="304800"/>
                </a:cubicBezTo>
                <a:cubicBezTo>
                  <a:pt x="461205" y="315261"/>
                  <a:pt x="445670" y="320062"/>
                  <a:pt x="435428" y="322218"/>
                </a:cubicBezTo>
                <a:cubicBezTo>
                  <a:pt x="389625" y="331861"/>
                  <a:pt x="342537" y="333829"/>
                  <a:pt x="296091" y="339635"/>
                </a:cubicBezTo>
                <a:cubicBezTo>
                  <a:pt x="287382" y="354149"/>
                  <a:pt x="281934" y="371209"/>
                  <a:pt x="269965" y="383178"/>
                </a:cubicBezTo>
                <a:cubicBezTo>
                  <a:pt x="236019" y="417124"/>
                  <a:pt x="208614" y="351553"/>
                  <a:pt x="191588" y="339635"/>
                </a:cubicBezTo>
                <a:cubicBezTo>
                  <a:pt x="181783" y="332771"/>
                  <a:pt x="168365" y="333829"/>
                  <a:pt x="156754" y="330926"/>
                </a:cubicBezTo>
                <a:cubicBezTo>
                  <a:pt x="138839" y="336898"/>
                  <a:pt x="114024" y="345912"/>
                  <a:pt x="95794" y="348343"/>
                </a:cubicBezTo>
                <a:cubicBezTo>
                  <a:pt x="64012" y="352581"/>
                  <a:pt x="31931" y="354149"/>
                  <a:pt x="0" y="357052"/>
                </a:cubicBezTo>
                <a:cubicBezTo>
                  <a:pt x="5806" y="365761"/>
                  <a:pt x="13742" y="373378"/>
                  <a:pt x="17417" y="383178"/>
                </a:cubicBezTo>
                <a:cubicBezTo>
                  <a:pt x="22614" y="397037"/>
                  <a:pt x="23816" y="412100"/>
                  <a:pt x="26125" y="426720"/>
                </a:cubicBezTo>
                <a:cubicBezTo>
                  <a:pt x="32528" y="467270"/>
                  <a:pt x="29880" y="509928"/>
                  <a:pt x="43543" y="548640"/>
                </a:cubicBezTo>
                <a:cubicBezTo>
                  <a:pt x="48374" y="562327"/>
                  <a:pt x="66766" y="566057"/>
                  <a:pt x="78377" y="574766"/>
                </a:cubicBezTo>
                <a:cubicBezTo>
                  <a:pt x="91788" y="608293"/>
                  <a:pt x="91500" y="624155"/>
                  <a:pt x="121920" y="644435"/>
                </a:cubicBezTo>
                <a:cubicBezTo>
                  <a:pt x="129558" y="649527"/>
                  <a:pt x="139337" y="650240"/>
                  <a:pt x="148045" y="653143"/>
                </a:cubicBezTo>
                <a:cubicBezTo>
                  <a:pt x="171268" y="650240"/>
                  <a:pt x="194406" y="642316"/>
                  <a:pt x="217714" y="644435"/>
                </a:cubicBezTo>
                <a:cubicBezTo>
                  <a:pt x="248474" y="647232"/>
                  <a:pt x="243165" y="669211"/>
                  <a:pt x="252548" y="687978"/>
                </a:cubicBezTo>
                <a:cubicBezTo>
                  <a:pt x="257229" y="697339"/>
                  <a:pt x="264159" y="705395"/>
                  <a:pt x="269965" y="714103"/>
                </a:cubicBezTo>
                <a:cubicBezTo>
                  <a:pt x="257548" y="825865"/>
                  <a:pt x="250333" y="761482"/>
                  <a:pt x="296091" y="862149"/>
                </a:cubicBezTo>
                <a:cubicBezTo>
                  <a:pt x="299890" y="870506"/>
                  <a:pt x="297632" y="882540"/>
                  <a:pt x="304800" y="888275"/>
                </a:cubicBezTo>
                <a:cubicBezTo>
                  <a:pt x="314146" y="895752"/>
                  <a:pt x="328023" y="894080"/>
                  <a:pt x="339634" y="896983"/>
                </a:cubicBezTo>
                <a:cubicBezTo>
                  <a:pt x="348343" y="888275"/>
                  <a:pt x="353495" y="871973"/>
                  <a:pt x="365760" y="870858"/>
                </a:cubicBezTo>
                <a:cubicBezTo>
                  <a:pt x="420764" y="865858"/>
                  <a:pt x="475992" y="879566"/>
                  <a:pt x="531223" y="879566"/>
                </a:cubicBezTo>
                <a:cubicBezTo>
                  <a:pt x="540402" y="879566"/>
                  <a:pt x="548210" y="871728"/>
                  <a:pt x="557348" y="870858"/>
                </a:cubicBezTo>
                <a:cubicBezTo>
                  <a:pt x="609445" y="865896"/>
                  <a:pt x="661851" y="865052"/>
                  <a:pt x="714103" y="862149"/>
                </a:cubicBezTo>
                <a:cubicBezTo>
                  <a:pt x="743131" y="867955"/>
                  <a:pt x="773309" y="869609"/>
                  <a:pt x="801188" y="879566"/>
                </a:cubicBezTo>
                <a:cubicBezTo>
                  <a:pt x="814857" y="884448"/>
                  <a:pt x="823486" y="898379"/>
                  <a:pt x="836023" y="905692"/>
                </a:cubicBezTo>
                <a:cubicBezTo>
                  <a:pt x="887941" y="935977"/>
                  <a:pt x="890238" y="935375"/>
                  <a:pt x="931817" y="949235"/>
                </a:cubicBezTo>
                <a:cubicBezTo>
                  <a:pt x="935333" y="954509"/>
                  <a:pt x="956312" y="989676"/>
                  <a:pt x="966651" y="992778"/>
                </a:cubicBezTo>
                <a:cubicBezTo>
                  <a:pt x="989068" y="999503"/>
                  <a:pt x="1013097" y="998583"/>
                  <a:pt x="1036320" y="1001486"/>
                </a:cubicBezTo>
                <a:cubicBezTo>
                  <a:pt x="1076580" y="920966"/>
                  <a:pt x="1019805" y="1009834"/>
                  <a:pt x="1149531" y="957943"/>
                </a:cubicBezTo>
                <a:cubicBezTo>
                  <a:pt x="1166789" y="951040"/>
                  <a:pt x="1168047" y="923301"/>
                  <a:pt x="1184365" y="914400"/>
                </a:cubicBezTo>
                <a:cubicBezTo>
                  <a:pt x="1202385" y="904571"/>
                  <a:pt x="1225005" y="908595"/>
                  <a:pt x="1245325" y="905692"/>
                </a:cubicBezTo>
                <a:cubicBezTo>
                  <a:pt x="1268548" y="894081"/>
                  <a:pt x="1293723" y="885747"/>
                  <a:pt x="1314994" y="870858"/>
                </a:cubicBezTo>
                <a:cubicBezTo>
                  <a:pt x="1323568" y="864856"/>
                  <a:pt x="1336298" y="854450"/>
                  <a:pt x="1332411" y="844732"/>
                </a:cubicBezTo>
                <a:cubicBezTo>
                  <a:pt x="1322472" y="819883"/>
                  <a:pt x="1297577" y="804092"/>
                  <a:pt x="1280160" y="783772"/>
                </a:cubicBezTo>
                <a:cubicBezTo>
                  <a:pt x="1266030" y="727256"/>
                  <a:pt x="1282266" y="766811"/>
                  <a:pt x="1254034" y="731520"/>
                </a:cubicBezTo>
                <a:cubicBezTo>
                  <a:pt x="1247496" y="723347"/>
                  <a:pt x="1244564" y="712206"/>
                  <a:pt x="1236617" y="705395"/>
                </a:cubicBezTo>
                <a:cubicBezTo>
                  <a:pt x="1223765" y="694379"/>
                  <a:pt x="1206174" y="689988"/>
                  <a:pt x="1193074" y="679269"/>
                </a:cubicBezTo>
                <a:cubicBezTo>
                  <a:pt x="1174010" y="663671"/>
                  <a:pt x="1158240" y="644435"/>
                  <a:pt x="1140823" y="627018"/>
                </a:cubicBezTo>
                <a:cubicBezTo>
                  <a:pt x="1135017" y="609601"/>
                  <a:pt x="1140822" y="580572"/>
                  <a:pt x="1123405" y="574766"/>
                </a:cubicBezTo>
                <a:cubicBezTo>
                  <a:pt x="1084556" y="561817"/>
                  <a:pt x="1081083" y="562557"/>
                  <a:pt x="1036320" y="531223"/>
                </a:cubicBezTo>
                <a:cubicBezTo>
                  <a:pt x="1026231" y="524160"/>
                  <a:pt x="1018903" y="513806"/>
                  <a:pt x="1010194" y="505098"/>
                </a:cubicBezTo>
                <a:cubicBezTo>
                  <a:pt x="1000759" y="476794"/>
                  <a:pt x="988422" y="457201"/>
                  <a:pt x="1018903" y="426720"/>
                </a:cubicBezTo>
                <a:cubicBezTo>
                  <a:pt x="1031885" y="413738"/>
                  <a:pt x="1071154" y="409303"/>
                  <a:pt x="1071154" y="409303"/>
                </a:cubicBezTo>
                <a:cubicBezTo>
                  <a:pt x="1076960" y="400595"/>
                  <a:pt x="1082415" y="391642"/>
                  <a:pt x="1088571" y="383178"/>
                </a:cubicBezTo>
                <a:cubicBezTo>
                  <a:pt x="1105645" y="359701"/>
                  <a:pt x="1140823" y="313509"/>
                  <a:pt x="1140823" y="313509"/>
                </a:cubicBezTo>
                <a:cubicBezTo>
                  <a:pt x="1135344" y="264201"/>
                  <a:pt x="1141566" y="237915"/>
                  <a:pt x="1114697" y="200298"/>
                </a:cubicBezTo>
                <a:cubicBezTo>
                  <a:pt x="1107539" y="190276"/>
                  <a:pt x="1099587" y="179680"/>
                  <a:pt x="1088571" y="174172"/>
                </a:cubicBezTo>
                <a:cubicBezTo>
                  <a:pt x="1075332" y="167552"/>
                  <a:pt x="1059542" y="168366"/>
                  <a:pt x="1045028" y="165463"/>
                </a:cubicBezTo>
                <a:cubicBezTo>
                  <a:pt x="1030514" y="168366"/>
                  <a:pt x="1015845" y="170582"/>
                  <a:pt x="1001485" y="174172"/>
                </a:cubicBezTo>
                <a:cubicBezTo>
                  <a:pt x="992580" y="176398"/>
                  <a:pt x="984539" y="182880"/>
                  <a:pt x="975360" y="182880"/>
                </a:cubicBezTo>
                <a:cubicBezTo>
                  <a:pt x="963391" y="182880"/>
                  <a:pt x="952137" y="177075"/>
                  <a:pt x="940525" y="174172"/>
                </a:cubicBezTo>
                <a:cubicBezTo>
                  <a:pt x="908110" y="152562"/>
                  <a:pt x="910770" y="142967"/>
                  <a:pt x="870857" y="182880"/>
                </a:cubicBezTo>
                <a:cubicBezTo>
                  <a:pt x="856055" y="197682"/>
                  <a:pt x="836023" y="235132"/>
                  <a:pt x="836023" y="235132"/>
                </a:cubicBezTo>
                <a:cubicBezTo>
                  <a:pt x="801347" y="212015"/>
                  <a:pt x="807127" y="222995"/>
                  <a:pt x="792480" y="174172"/>
                </a:cubicBezTo>
                <a:cubicBezTo>
                  <a:pt x="788227" y="159994"/>
                  <a:pt x="794911" y="140376"/>
                  <a:pt x="783771" y="130629"/>
                </a:cubicBezTo>
                <a:cubicBezTo>
                  <a:pt x="767867" y="116713"/>
                  <a:pt x="743131" y="119018"/>
                  <a:pt x="722811" y="113212"/>
                </a:cubicBezTo>
                <a:cubicBezTo>
                  <a:pt x="705394" y="121921"/>
                  <a:pt x="683497" y="153892"/>
                  <a:pt x="670560" y="139338"/>
                </a:cubicBezTo>
                <a:cubicBezTo>
                  <a:pt x="610913" y="72235"/>
                  <a:pt x="697230" y="33927"/>
                  <a:pt x="627017" y="26126"/>
                </a:cubicBezTo>
                <a:cubicBezTo>
                  <a:pt x="583644" y="21307"/>
                  <a:pt x="539931" y="20321"/>
                  <a:pt x="496388" y="17418"/>
                </a:cubicBezTo>
                <a:lnTo>
                  <a:pt x="418011" y="0"/>
                </a:lnTo>
                <a:close/>
              </a:path>
            </a:pathLst>
          </a:custGeom>
          <a:solidFill>
            <a:srgbClr val="FFFF6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1176112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1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2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" tmFilter="0, 0; .2, .5; .8, .5; 1, 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3" dur="250" autoRev="1" fill="hold"/>
                                        <p:tgtEl>
                                          <p:spTgt spid="2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6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" tmFilter="0, 0; .2, .5; .8, .5; 1, 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9" dur="250" autoRev="1" fill="hold"/>
                                        <p:tgtEl>
                                          <p:spTgt spid="2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3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500" tmFilter="0, 0; .2, .5; .8, .5; 1, 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5" dur="250" autoRev="1" fill="hold"/>
                                        <p:tgtEl>
                                          <p:spTgt spid="3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3"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3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500" tmFilter="0, 0; .2, .5; .8, .5; 1, 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1" dur="250" autoRev="1" fill="hold"/>
                                        <p:tgtEl>
                                          <p:spTgt spid="3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2"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3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6" dur="500" tmFilter="0, 0; .2, .5; .8, .5; 1, 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7" dur="250" autoRev="1" fill="hold"/>
                                        <p:tgtEl>
                                          <p:spTgt spid="3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0"/>
                  </p:tgtEl>
                </p:cond>
              </p:nextCondLst>
            </p:seq>
            <p:seq concurrent="1" nextAc="seek">
              <p:cTn id="38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9" fill="hold">
                      <p:stCondLst>
                        <p:cond delay="0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2" dur="500" tmFilter="0, 0; .2, .5; .8, .5; 1, 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3" dur="250" autoRev="1" fill="hold"/>
                                        <p:tgtEl>
                                          <p:spTgt spid="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44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5" fill="hold">
                      <p:stCondLst>
                        <p:cond delay="0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8" dur="500" tmFilter="0, 0; .2, .5; .8, .5; 1, 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9" dur="250" autoRev="1" fill="hold"/>
                                        <p:tgtEl>
                                          <p:spTgt spid="1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  <p:seq concurrent="1" nextAc="seek">
              <p:cTn id="50" restart="whenNotActive" fill="hold" evtFilter="cancelBubble" nodeType="interactiveSeq">
                <p:stCondLst>
                  <p:cond evt="onClick" delay="0">
                    <p:tgtEl>
                      <p:spTgt spid="2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1" fill="hold">
                      <p:stCondLst>
                        <p:cond delay="0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4" dur="500" tmFilter="0, 0; .2, .5; .8, .5; 1, 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5" dur="250" autoRev="1" fill="hold"/>
                                        <p:tgtEl>
                                          <p:spTgt spid="2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9"/>
                  </p:tgtEl>
                </p:cond>
              </p:nextCondLst>
            </p:seq>
            <p:seq concurrent="1" nextAc="seek">
              <p:cTn id="56" restart="whenNotActive" fill="hold" evtFilter="cancelBubble" nodeType="interactiveSeq">
                <p:stCondLst>
                  <p:cond evt="onClick" delay="0">
                    <p:tgtEl>
                      <p:spTgt spid="2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7" fill="hold">
                      <p:stCondLst>
                        <p:cond delay="0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0" dur="500" tmFilter="0, 0; .2, .5; .8, .5; 1, 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1" dur="250" autoRev="1" fill="hold"/>
                                        <p:tgtEl>
                                          <p:spTgt spid="2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8"/>
                  </p:tgtEl>
                </p:cond>
              </p:nextCondLst>
            </p:seq>
            <p:seq concurrent="1" nextAc="seek">
              <p:cTn id="62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3" fill="hold">
                      <p:stCondLst>
                        <p:cond delay="0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6" dur="500" tmFilter="0, 0; .2, .5; .8, .5; 1, 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7" dur="250" autoRev="1" fill="hold"/>
                                        <p:tgtEl>
                                          <p:spTgt spid="1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68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9" fill="hold">
                      <p:stCondLst>
                        <p:cond delay="0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2" dur="500" tmFilter="0, 0; .2, .5; .8, .5; 1, 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3" dur="250" autoRev="1" fill="hold"/>
                                        <p:tgtEl>
                                          <p:spTgt spid="1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  <p:seq concurrent="1" nextAc="seek">
              <p:cTn id="74" restart="whenNotActive" fill="hold" evtFilter="cancelBubble" nodeType="interactiveSeq">
                <p:stCondLst>
                  <p:cond evt="onClick" delay="0">
                    <p:tgtEl>
                      <p:spTgt spid="3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5" fill="hold">
                      <p:stCondLst>
                        <p:cond delay="0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8" dur="500" tmFilter="0, 0; .2, .5; .8, .5; 1, 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9" dur="250" autoRev="1" fill="hold"/>
                                        <p:tgtEl>
                                          <p:spTgt spid="3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"/>
                  </p:tgtEl>
                </p:cond>
              </p:nextCondLst>
            </p:seq>
            <p:seq concurrent="1" nextAc="seek">
              <p:cTn id="80" restart="whenNotActive" fill="hold" evtFilter="cancelBubble" nodeType="interactiveSeq">
                <p:stCondLst>
                  <p:cond evt="onClick" delay="0">
                    <p:tgtEl>
                      <p:spTgt spid="2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1" fill="hold">
                      <p:stCondLst>
                        <p:cond delay="0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84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92D050"/>
                                      </p:to>
                                    </p:animClr>
                                    <p:set>
                                      <p:cBhvr>
                                        <p:cTn id="85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6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5"/>
                  </p:tgtEl>
                </p:cond>
              </p:nextCondLst>
            </p:seq>
          </p:childTnLst>
        </p:cTn>
      </p:par>
    </p:tnLst>
    <p:bldLst>
      <p:bldP spid="9" grpId="0" animBg="1"/>
      <p:bldP spid="16" grpId="0" animBg="1"/>
      <p:bldP spid="17" grpId="0" animBg="1"/>
      <p:bldP spid="18" grpId="0" animBg="1"/>
      <p:bldP spid="19" grpId="0" animBg="1"/>
      <p:bldP spid="26" grpId="0" animBg="1"/>
      <p:bldP spid="27" grpId="0" animBg="1"/>
      <p:bldP spid="29" grpId="0" animBg="1"/>
      <p:bldP spid="30" grpId="0" animBg="1"/>
      <p:bldP spid="31" grpId="0" animBg="1"/>
      <p:bldP spid="32" grpId="0" animBg="1"/>
      <p:bldP spid="33" grpId="0" animBg="1"/>
    </p:bld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 descr="Obsah obrázku text, mapa&#10;&#10;Popis vygenerován s velmi vysokou mírou spolehlivosti">
            <a:extLst>
              <a:ext uri="{FF2B5EF4-FFF2-40B4-BE49-F238E27FC236}">
                <a16:creationId xmlns:a16="http://schemas.microsoft.com/office/drawing/2014/main" id="{5EB15EBA-1F73-4D36-A02C-2CE66AD53D2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6430" y="1070151"/>
            <a:ext cx="6203463" cy="3629026"/>
          </a:xfrm>
          <a:prstGeom prst="rect">
            <a:avLst/>
          </a:prstGeom>
        </p:spPr>
      </p:pic>
      <p:sp>
        <p:nvSpPr>
          <p:cNvPr id="20" name="TextovéPole 19">
            <a:extLst>
              <a:ext uri="{FF2B5EF4-FFF2-40B4-BE49-F238E27FC236}">
                <a16:creationId xmlns:a16="http://schemas.microsoft.com/office/drawing/2014/main" id="{9BB34B0E-B919-4830-A679-73BF5453C8CF}"/>
              </a:ext>
            </a:extLst>
          </p:cNvPr>
          <p:cNvSpPr txBox="1"/>
          <p:nvPr/>
        </p:nvSpPr>
        <p:spPr>
          <a:xfrm>
            <a:off x="457594" y="386775"/>
            <a:ext cx="2553904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>
                <a:latin typeface="Algerian" panose="04020705040A02060702" pitchFamily="82" charset="0"/>
              </a:rPr>
              <a:t>KRAJE  v ČR</a:t>
            </a:r>
          </a:p>
        </p:txBody>
      </p:sp>
      <p:sp>
        <p:nvSpPr>
          <p:cNvPr id="2" name="Obdélník 1">
            <a:extLst>
              <a:ext uri="{FF2B5EF4-FFF2-40B4-BE49-F238E27FC236}">
                <a16:creationId xmlns:a16="http://schemas.microsoft.com/office/drawing/2014/main" id="{44E08915-F3C8-49E4-885F-2B3EADDF49E1}"/>
              </a:ext>
            </a:extLst>
          </p:cNvPr>
          <p:cNvSpPr/>
          <p:nvPr/>
        </p:nvSpPr>
        <p:spPr>
          <a:xfrm>
            <a:off x="5742592" y="4173937"/>
            <a:ext cx="940734" cy="52524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/>
              <a:t>Panoráma Hradčan</a:t>
            </a:r>
          </a:p>
        </p:txBody>
      </p:sp>
      <p:sp>
        <p:nvSpPr>
          <p:cNvPr id="9" name="TextovéPole 8">
            <a:extLst>
              <a:ext uri="{FF2B5EF4-FFF2-40B4-BE49-F238E27FC236}">
                <a16:creationId xmlns:a16="http://schemas.microsoft.com/office/drawing/2014/main" id="{BFF4D32F-7FE9-4CEF-A79F-B970D0198DAE}"/>
              </a:ext>
            </a:extLst>
          </p:cNvPr>
          <p:cNvSpPr txBox="1"/>
          <p:nvPr/>
        </p:nvSpPr>
        <p:spPr>
          <a:xfrm>
            <a:off x="7157884" y="309565"/>
            <a:ext cx="2793201" cy="584775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cs-CZ" sz="3200" dirty="0"/>
              <a:t>Karlovarský kraj</a:t>
            </a:r>
          </a:p>
        </p:txBody>
      </p:sp>
      <p:sp>
        <p:nvSpPr>
          <p:cNvPr id="16" name="TextovéPole 15">
            <a:extLst>
              <a:ext uri="{FF2B5EF4-FFF2-40B4-BE49-F238E27FC236}">
                <a16:creationId xmlns:a16="http://schemas.microsoft.com/office/drawing/2014/main" id="{647132D8-2716-4507-8B6A-AA68F5A1C3B0}"/>
              </a:ext>
            </a:extLst>
          </p:cNvPr>
          <p:cNvSpPr txBox="1"/>
          <p:nvPr/>
        </p:nvSpPr>
        <p:spPr>
          <a:xfrm>
            <a:off x="8970003" y="1199668"/>
            <a:ext cx="3137654" cy="584775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cs-CZ" sz="3200" dirty="0"/>
              <a:t>Jihomoravský kraj</a:t>
            </a:r>
          </a:p>
        </p:txBody>
      </p:sp>
      <p:sp>
        <p:nvSpPr>
          <p:cNvPr id="17" name="TextovéPole 16">
            <a:extLst>
              <a:ext uri="{FF2B5EF4-FFF2-40B4-BE49-F238E27FC236}">
                <a16:creationId xmlns:a16="http://schemas.microsoft.com/office/drawing/2014/main" id="{D38BB843-AF6C-4D65-A536-DC55CF0CDA27}"/>
              </a:ext>
            </a:extLst>
          </p:cNvPr>
          <p:cNvSpPr txBox="1"/>
          <p:nvPr/>
        </p:nvSpPr>
        <p:spPr>
          <a:xfrm>
            <a:off x="7157884" y="1954121"/>
            <a:ext cx="2379241" cy="584775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cs-CZ" sz="3200" dirty="0"/>
              <a:t>Kraj Vysočina</a:t>
            </a:r>
          </a:p>
        </p:txBody>
      </p:sp>
      <p:sp>
        <p:nvSpPr>
          <p:cNvPr id="18" name="TextovéPole 17">
            <a:extLst>
              <a:ext uri="{FF2B5EF4-FFF2-40B4-BE49-F238E27FC236}">
                <a16:creationId xmlns:a16="http://schemas.microsoft.com/office/drawing/2014/main" id="{70A5F8F2-2874-4A2C-A4A7-7DC9E08159F8}"/>
              </a:ext>
            </a:extLst>
          </p:cNvPr>
          <p:cNvSpPr txBox="1"/>
          <p:nvPr/>
        </p:nvSpPr>
        <p:spPr>
          <a:xfrm>
            <a:off x="9537125" y="2708574"/>
            <a:ext cx="2466381" cy="584775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cs-CZ" sz="3200" dirty="0"/>
              <a:t>Liberecký kraj</a:t>
            </a:r>
          </a:p>
        </p:txBody>
      </p:sp>
      <p:sp>
        <p:nvSpPr>
          <p:cNvPr id="19" name="TextovéPole 18">
            <a:extLst>
              <a:ext uri="{FF2B5EF4-FFF2-40B4-BE49-F238E27FC236}">
                <a16:creationId xmlns:a16="http://schemas.microsoft.com/office/drawing/2014/main" id="{9FF293E8-CD51-4A07-9C8B-FA7139DF1A4B}"/>
              </a:ext>
            </a:extLst>
          </p:cNvPr>
          <p:cNvSpPr txBox="1"/>
          <p:nvPr/>
        </p:nvSpPr>
        <p:spPr>
          <a:xfrm>
            <a:off x="7070744" y="3429000"/>
            <a:ext cx="2460545" cy="584775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cs-CZ" sz="3200" dirty="0"/>
              <a:t>Jihočeský kraj</a:t>
            </a:r>
          </a:p>
        </p:txBody>
      </p:sp>
      <p:sp>
        <p:nvSpPr>
          <p:cNvPr id="25" name="TextovéPole 24">
            <a:extLst>
              <a:ext uri="{FF2B5EF4-FFF2-40B4-BE49-F238E27FC236}">
                <a16:creationId xmlns:a16="http://schemas.microsoft.com/office/drawing/2014/main" id="{64F2D28B-4A3C-492F-9C5E-FFC398C11F5C}"/>
              </a:ext>
            </a:extLst>
          </p:cNvPr>
          <p:cNvSpPr txBox="1"/>
          <p:nvPr/>
        </p:nvSpPr>
        <p:spPr>
          <a:xfrm>
            <a:off x="8273356" y="4173937"/>
            <a:ext cx="3651641" cy="584775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cs-CZ" sz="3200" dirty="0"/>
              <a:t>Královohradecký kraj</a:t>
            </a:r>
          </a:p>
        </p:txBody>
      </p:sp>
      <p:sp>
        <p:nvSpPr>
          <p:cNvPr id="26" name="TextovéPole 25">
            <a:extLst>
              <a:ext uri="{FF2B5EF4-FFF2-40B4-BE49-F238E27FC236}">
                <a16:creationId xmlns:a16="http://schemas.microsoft.com/office/drawing/2014/main" id="{383C1847-9278-4BC8-BAA2-25D43DAEDCE3}"/>
              </a:ext>
            </a:extLst>
          </p:cNvPr>
          <p:cNvSpPr txBox="1"/>
          <p:nvPr/>
        </p:nvSpPr>
        <p:spPr>
          <a:xfrm>
            <a:off x="7117231" y="4894363"/>
            <a:ext cx="2782749" cy="584775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cs-CZ" sz="3200" dirty="0"/>
              <a:t>Olomoucký kraj</a:t>
            </a:r>
          </a:p>
        </p:txBody>
      </p:sp>
      <p:sp>
        <p:nvSpPr>
          <p:cNvPr id="27" name="TextovéPole 26">
            <a:extLst>
              <a:ext uri="{FF2B5EF4-FFF2-40B4-BE49-F238E27FC236}">
                <a16:creationId xmlns:a16="http://schemas.microsoft.com/office/drawing/2014/main" id="{3B580252-7BD5-4466-95B0-63A48319EB91}"/>
              </a:ext>
            </a:extLst>
          </p:cNvPr>
          <p:cNvSpPr txBox="1"/>
          <p:nvPr/>
        </p:nvSpPr>
        <p:spPr>
          <a:xfrm>
            <a:off x="8707801" y="5658332"/>
            <a:ext cx="2718565" cy="584775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cs-CZ" sz="3200" dirty="0"/>
              <a:t>Pardubický kraj</a:t>
            </a:r>
          </a:p>
        </p:txBody>
      </p:sp>
      <p:sp>
        <p:nvSpPr>
          <p:cNvPr id="28" name="TextovéPole 27">
            <a:extLst>
              <a:ext uri="{FF2B5EF4-FFF2-40B4-BE49-F238E27FC236}">
                <a16:creationId xmlns:a16="http://schemas.microsoft.com/office/drawing/2014/main" id="{7379D262-087D-4D82-BAF5-268596567551}"/>
              </a:ext>
            </a:extLst>
          </p:cNvPr>
          <p:cNvSpPr txBox="1"/>
          <p:nvPr/>
        </p:nvSpPr>
        <p:spPr>
          <a:xfrm>
            <a:off x="4829938" y="6152563"/>
            <a:ext cx="3786999" cy="584775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cs-CZ" sz="3200" dirty="0"/>
              <a:t>Moravskoslezský kraj</a:t>
            </a:r>
          </a:p>
        </p:txBody>
      </p:sp>
      <p:sp>
        <p:nvSpPr>
          <p:cNvPr id="29" name="TextovéPole 28">
            <a:extLst>
              <a:ext uri="{FF2B5EF4-FFF2-40B4-BE49-F238E27FC236}">
                <a16:creationId xmlns:a16="http://schemas.microsoft.com/office/drawing/2014/main" id="{2BC3758C-DEB7-4FE0-B63F-6931447A7071}"/>
              </a:ext>
            </a:extLst>
          </p:cNvPr>
          <p:cNvSpPr txBox="1"/>
          <p:nvPr/>
        </p:nvSpPr>
        <p:spPr>
          <a:xfrm>
            <a:off x="4427164" y="4690626"/>
            <a:ext cx="2022926" cy="584775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cs-CZ" sz="3200" dirty="0"/>
              <a:t>Zlínský kraj</a:t>
            </a:r>
          </a:p>
        </p:txBody>
      </p:sp>
      <p:sp>
        <p:nvSpPr>
          <p:cNvPr id="30" name="TextovéPole 29">
            <a:extLst>
              <a:ext uri="{FF2B5EF4-FFF2-40B4-BE49-F238E27FC236}">
                <a16:creationId xmlns:a16="http://schemas.microsoft.com/office/drawing/2014/main" id="{01CE85B3-CD14-4D52-81AD-C4043705A834}"/>
              </a:ext>
            </a:extLst>
          </p:cNvPr>
          <p:cNvSpPr txBox="1"/>
          <p:nvPr/>
        </p:nvSpPr>
        <p:spPr>
          <a:xfrm>
            <a:off x="4819701" y="5454595"/>
            <a:ext cx="2193421" cy="584775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cs-CZ" sz="3200" dirty="0"/>
              <a:t>Ústecký kraj</a:t>
            </a:r>
          </a:p>
        </p:txBody>
      </p:sp>
      <p:sp>
        <p:nvSpPr>
          <p:cNvPr id="31" name="TextovéPole 30">
            <a:extLst>
              <a:ext uri="{FF2B5EF4-FFF2-40B4-BE49-F238E27FC236}">
                <a16:creationId xmlns:a16="http://schemas.microsoft.com/office/drawing/2014/main" id="{C526CB93-9B2B-47C6-8CB7-CC2EE860D0BA}"/>
              </a:ext>
            </a:extLst>
          </p:cNvPr>
          <p:cNvSpPr txBox="1"/>
          <p:nvPr/>
        </p:nvSpPr>
        <p:spPr>
          <a:xfrm>
            <a:off x="31303" y="4750849"/>
            <a:ext cx="2902398" cy="584775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cs-CZ" sz="3200" dirty="0"/>
              <a:t>Středočeský kraj</a:t>
            </a:r>
          </a:p>
        </p:txBody>
      </p:sp>
      <p:sp>
        <p:nvSpPr>
          <p:cNvPr id="32" name="TextovéPole 31">
            <a:extLst>
              <a:ext uri="{FF2B5EF4-FFF2-40B4-BE49-F238E27FC236}">
                <a16:creationId xmlns:a16="http://schemas.microsoft.com/office/drawing/2014/main" id="{A0FCAE57-1F26-49BD-B728-7FD175DADAF3}"/>
              </a:ext>
            </a:extLst>
          </p:cNvPr>
          <p:cNvSpPr txBox="1"/>
          <p:nvPr/>
        </p:nvSpPr>
        <p:spPr>
          <a:xfrm>
            <a:off x="330584" y="5567788"/>
            <a:ext cx="2303836" cy="584775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cs-CZ" sz="3200" dirty="0"/>
              <a:t>Plzeňský kraj</a:t>
            </a:r>
          </a:p>
        </p:txBody>
      </p:sp>
      <p:sp>
        <p:nvSpPr>
          <p:cNvPr id="33" name="TextovéPole 32">
            <a:extLst>
              <a:ext uri="{FF2B5EF4-FFF2-40B4-BE49-F238E27FC236}">
                <a16:creationId xmlns:a16="http://schemas.microsoft.com/office/drawing/2014/main" id="{B943C375-B8A6-4613-A0D0-0A70261FE2A6}"/>
              </a:ext>
            </a:extLst>
          </p:cNvPr>
          <p:cNvSpPr txBox="1"/>
          <p:nvPr/>
        </p:nvSpPr>
        <p:spPr>
          <a:xfrm>
            <a:off x="3161542" y="5830819"/>
            <a:ext cx="1141274" cy="584775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cs-CZ" sz="3200" dirty="0"/>
              <a:t>Praha</a:t>
            </a:r>
          </a:p>
        </p:txBody>
      </p:sp>
      <mc:AlternateContent xmlns:mc="http://schemas.openxmlformats.org/markup-compatibility/2006" xmlns:p14="http://schemas.microsoft.com/office/powerpoint/2010/main">
        <mc:Choice Requires="p14">
          <p:contentPart p14:bwMode="auto" r:id="rId3">
            <p14:nvContentPartPr>
              <p14:cNvPr id="4" name="Rukopis 3">
                <a:extLst>
                  <a:ext uri="{FF2B5EF4-FFF2-40B4-BE49-F238E27FC236}">
                    <a16:creationId xmlns:a16="http://schemas.microsoft.com/office/drawing/2014/main" id="{EC4BA4ED-1946-48A9-BD29-8E7E31D990D8}"/>
                  </a:ext>
                </a:extLst>
              </p14:cNvPr>
              <p14:cNvContentPartPr/>
              <p14:nvPr/>
            </p14:nvContentPartPr>
            <p14:xfrm>
              <a:off x="144120" y="1491916"/>
              <a:ext cx="360" cy="360"/>
            </p14:xfrm>
          </p:contentPart>
        </mc:Choice>
        <mc:Fallback xmlns="">
          <p:pic>
            <p:nvPicPr>
              <p:cNvPr id="4" name="Rukopis 3">
                <a:extLst>
                  <a:ext uri="{FF2B5EF4-FFF2-40B4-BE49-F238E27FC236}">
                    <a16:creationId xmlns:a16="http://schemas.microsoft.com/office/drawing/2014/main" id="{EC4BA4ED-1946-48A9-BD29-8E7E31D990D8}"/>
                  </a:ext>
                </a:extLst>
              </p:cNvPr>
              <p:cNvPicPr/>
              <p:nvPr/>
            </p:nvPicPr>
            <p:blipFill>
              <a:blip r:embed="rId4"/>
              <a:stretch>
                <a:fillRect/>
              </a:stretch>
            </p:blipFill>
            <p:spPr>
              <a:xfrm>
                <a:off x="126480" y="1455916"/>
                <a:ext cx="36000" cy="720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5">
            <p14:nvContentPartPr>
              <p14:cNvPr id="41" name="Rukopis 40">
                <a:extLst>
                  <a:ext uri="{FF2B5EF4-FFF2-40B4-BE49-F238E27FC236}">
                    <a16:creationId xmlns:a16="http://schemas.microsoft.com/office/drawing/2014/main" id="{BE43F20A-D382-4DB2-B5A3-84B2217A794A}"/>
                  </a:ext>
                </a:extLst>
              </p14:cNvPr>
              <p14:cNvContentPartPr/>
              <p14:nvPr/>
            </p14:nvContentPartPr>
            <p14:xfrm>
              <a:off x="1646400" y="2598196"/>
              <a:ext cx="26280" cy="720"/>
            </p14:xfrm>
          </p:contentPart>
        </mc:Choice>
        <mc:Fallback xmlns="">
          <p:pic>
            <p:nvPicPr>
              <p:cNvPr id="41" name="Rukopis 40">
                <a:extLst>
                  <a:ext uri="{FF2B5EF4-FFF2-40B4-BE49-F238E27FC236}">
                    <a16:creationId xmlns:a16="http://schemas.microsoft.com/office/drawing/2014/main" id="{BE43F20A-D382-4DB2-B5A3-84B2217A794A}"/>
                  </a:ext>
                </a:extLst>
              </p:cNvPr>
              <p:cNvPicPr/>
              <p:nvPr/>
            </p:nvPicPr>
            <p:blipFill>
              <a:blip r:embed="rId6"/>
              <a:stretch>
                <a:fillRect/>
              </a:stretch>
            </p:blipFill>
            <p:spPr>
              <a:xfrm>
                <a:off x="1628760" y="2562556"/>
                <a:ext cx="61920" cy="72360"/>
              </a:xfrm>
              <a:prstGeom prst="rect">
                <a:avLst/>
              </a:prstGeom>
            </p:spPr>
          </p:pic>
        </mc:Fallback>
      </mc:AlternateContent>
      <p:grpSp>
        <p:nvGrpSpPr>
          <p:cNvPr id="13" name="Skupina 12">
            <a:extLst>
              <a:ext uri="{FF2B5EF4-FFF2-40B4-BE49-F238E27FC236}">
                <a16:creationId xmlns:a16="http://schemas.microsoft.com/office/drawing/2014/main" id="{D1C285A2-ECF7-49EF-A962-93A28370EF78}"/>
              </a:ext>
            </a:extLst>
          </p:cNvPr>
          <p:cNvGrpSpPr/>
          <p:nvPr/>
        </p:nvGrpSpPr>
        <p:grpSpPr>
          <a:xfrm>
            <a:off x="4741606" y="1994775"/>
            <a:ext cx="1120878" cy="1603831"/>
            <a:chOff x="4741606" y="1994775"/>
            <a:chExt cx="1120878" cy="1603831"/>
          </a:xfrm>
        </p:grpSpPr>
        <p:sp>
          <p:nvSpPr>
            <p:cNvPr id="7" name="Volný tvar: obrazec 6">
              <a:extLst>
                <a:ext uri="{FF2B5EF4-FFF2-40B4-BE49-F238E27FC236}">
                  <a16:creationId xmlns:a16="http://schemas.microsoft.com/office/drawing/2014/main" id="{612AAA83-9882-44BB-9C72-C9B65A711DB8}"/>
                </a:ext>
              </a:extLst>
            </p:cNvPr>
            <p:cNvSpPr/>
            <p:nvPr/>
          </p:nvSpPr>
          <p:spPr>
            <a:xfrm>
              <a:off x="4741606" y="1994775"/>
              <a:ext cx="1120878" cy="1603831"/>
            </a:xfrm>
            <a:custGeom>
              <a:avLst/>
              <a:gdLst>
                <a:gd name="connsiteX0" fmla="*/ 184355 w 1120878"/>
                <a:gd name="connsiteY0" fmla="*/ 313348 h 1603831"/>
                <a:gd name="connsiteX1" fmla="*/ 272846 w 1120878"/>
                <a:gd name="connsiteY1" fmla="*/ 202735 h 1603831"/>
                <a:gd name="connsiteX2" fmla="*/ 258097 w 1120878"/>
                <a:gd name="connsiteY2" fmla="*/ 173238 h 1603831"/>
                <a:gd name="connsiteX3" fmla="*/ 250723 w 1120878"/>
                <a:gd name="connsiteY3" fmla="*/ 151115 h 1603831"/>
                <a:gd name="connsiteX4" fmla="*/ 228600 w 1120878"/>
                <a:gd name="connsiteY4" fmla="*/ 136367 h 1603831"/>
                <a:gd name="connsiteX5" fmla="*/ 184355 w 1120878"/>
                <a:gd name="connsiteY5" fmla="*/ 92122 h 1603831"/>
                <a:gd name="connsiteX6" fmla="*/ 162233 w 1120878"/>
                <a:gd name="connsiteY6" fmla="*/ 69999 h 1603831"/>
                <a:gd name="connsiteX7" fmla="*/ 250723 w 1120878"/>
                <a:gd name="connsiteY7" fmla="*/ 33128 h 1603831"/>
                <a:gd name="connsiteX8" fmla="*/ 294968 w 1120878"/>
                <a:gd name="connsiteY8" fmla="*/ 40502 h 1603831"/>
                <a:gd name="connsiteX9" fmla="*/ 346588 w 1120878"/>
                <a:gd name="connsiteY9" fmla="*/ 62625 h 1603831"/>
                <a:gd name="connsiteX10" fmla="*/ 412955 w 1120878"/>
                <a:gd name="connsiteY10" fmla="*/ 114244 h 1603831"/>
                <a:gd name="connsiteX11" fmla="*/ 479323 w 1120878"/>
                <a:gd name="connsiteY11" fmla="*/ 151115 h 1603831"/>
                <a:gd name="connsiteX12" fmla="*/ 545691 w 1120878"/>
                <a:gd name="connsiteY12" fmla="*/ 187986 h 1603831"/>
                <a:gd name="connsiteX13" fmla="*/ 575188 w 1120878"/>
                <a:gd name="connsiteY13" fmla="*/ 210109 h 1603831"/>
                <a:gd name="connsiteX14" fmla="*/ 597310 w 1120878"/>
                <a:gd name="connsiteY14" fmla="*/ 224857 h 1603831"/>
                <a:gd name="connsiteX15" fmla="*/ 619433 w 1120878"/>
                <a:gd name="connsiteY15" fmla="*/ 254354 h 1603831"/>
                <a:gd name="connsiteX16" fmla="*/ 567813 w 1120878"/>
                <a:gd name="connsiteY16" fmla="*/ 320722 h 1603831"/>
                <a:gd name="connsiteX17" fmla="*/ 508820 w 1120878"/>
                <a:gd name="connsiteY17" fmla="*/ 379715 h 1603831"/>
                <a:gd name="connsiteX18" fmla="*/ 486697 w 1120878"/>
                <a:gd name="connsiteY18" fmla="*/ 401838 h 1603831"/>
                <a:gd name="connsiteX19" fmla="*/ 479323 w 1120878"/>
                <a:gd name="connsiteY19" fmla="*/ 475580 h 1603831"/>
                <a:gd name="connsiteX20" fmla="*/ 464575 w 1120878"/>
                <a:gd name="connsiteY20" fmla="*/ 519825 h 1603831"/>
                <a:gd name="connsiteX21" fmla="*/ 457200 w 1120878"/>
                <a:gd name="connsiteY21" fmla="*/ 571444 h 1603831"/>
                <a:gd name="connsiteX22" fmla="*/ 442452 w 1120878"/>
                <a:gd name="connsiteY22" fmla="*/ 593567 h 1603831"/>
                <a:gd name="connsiteX23" fmla="*/ 435078 w 1120878"/>
                <a:gd name="connsiteY23" fmla="*/ 623064 h 1603831"/>
                <a:gd name="connsiteX24" fmla="*/ 442452 w 1120878"/>
                <a:gd name="connsiteY24" fmla="*/ 667309 h 1603831"/>
                <a:gd name="connsiteX25" fmla="*/ 449826 w 1120878"/>
                <a:gd name="connsiteY25" fmla="*/ 689431 h 1603831"/>
                <a:gd name="connsiteX26" fmla="*/ 442452 w 1120878"/>
                <a:gd name="connsiteY26" fmla="*/ 711554 h 1603831"/>
                <a:gd name="connsiteX27" fmla="*/ 420329 w 1120878"/>
                <a:gd name="connsiteY27" fmla="*/ 777922 h 1603831"/>
                <a:gd name="connsiteX28" fmla="*/ 435078 w 1120878"/>
                <a:gd name="connsiteY28" fmla="*/ 836915 h 1603831"/>
                <a:gd name="connsiteX29" fmla="*/ 464575 w 1120878"/>
                <a:gd name="connsiteY29" fmla="*/ 844290 h 1603831"/>
                <a:gd name="connsiteX30" fmla="*/ 516194 w 1120878"/>
                <a:gd name="connsiteY30" fmla="*/ 888535 h 1603831"/>
                <a:gd name="connsiteX31" fmla="*/ 538317 w 1120878"/>
                <a:gd name="connsiteY31" fmla="*/ 903283 h 1603831"/>
                <a:gd name="connsiteX32" fmla="*/ 656304 w 1120878"/>
                <a:gd name="connsiteY32" fmla="*/ 925406 h 1603831"/>
                <a:gd name="connsiteX33" fmla="*/ 663678 w 1120878"/>
                <a:gd name="connsiteY33" fmla="*/ 947528 h 1603831"/>
                <a:gd name="connsiteX34" fmla="*/ 715297 w 1120878"/>
                <a:gd name="connsiteY34" fmla="*/ 954902 h 1603831"/>
                <a:gd name="connsiteX35" fmla="*/ 781665 w 1120878"/>
                <a:gd name="connsiteY35" fmla="*/ 962277 h 1603831"/>
                <a:gd name="connsiteX36" fmla="*/ 840659 w 1120878"/>
                <a:gd name="connsiteY36" fmla="*/ 1013896 h 1603831"/>
                <a:gd name="connsiteX37" fmla="*/ 848033 w 1120878"/>
                <a:gd name="connsiteY37" fmla="*/ 1036019 h 1603831"/>
                <a:gd name="connsiteX38" fmla="*/ 899652 w 1120878"/>
                <a:gd name="connsiteY38" fmla="*/ 1065515 h 1603831"/>
                <a:gd name="connsiteX39" fmla="*/ 907026 w 1120878"/>
                <a:gd name="connsiteY39" fmla="*/ 1095012 h 1603831"/>
                <a:gd name="connsiteX40" fmla="*/ 966020 w 1120878"/>
                <a:gd name="connsiteY40" fmla="*/ 1131883 h 1603831"/>
                <a:gd name="connsiteX41" fmla="*/ 1054510 w 1120878"/>
                <a:gd name="connsiteY41" fmla="*/ 1205625 h 1603831"/>
                <a:gd name="connsiteX42" fmla="*/ 1120878 w 1120878"/>
                <a:gd name="connsiteY42" fmla="*/ 1242496 h 1603831"/>
                <a:gd name="connsiteX43" fmla="*/ 1025013 w 1120878"/>
                <a:gd name="connsiteY43" fmla="*/ 1279367 h 1603831"/>
                <a:gd name="connsiteX44" fmla="*/ 1010265 w 1120878"/>
                <a:gd name="connsiteY44" fmla="*/ 1301490 h 1603831"/>
                <a:gd name="connsiteX45" fmla="*/ 1002891 w 1120878"/>
                <a:gd name="connsiteY45" fmla="*/ 1338360 h 1603831"/>
                <a:gd name="connsiteX46" fmla="*/ 995517 w 1120878"/>
                <a:gd name="connsiteY46" fmla="*/ 1367857 h 1603831"/>
                <a:gd name="connsiteX47" fmla="*/ 914400 w 1120878"/>
                <a:gd name="connsiteY47" fmla="*/ 1353109 h 1603831"/>
                <a:gd name="connsiteX48" fmla="*/ 862781 w 1120878"/>
                <a:gd name="connsiteY48" fmla="*/ 1360483 h 1603831"/>
                <a:gd name="connsiteX49" fmla="*/ 803788 w 1120878"/>
                <a:gd name="connsiteY49" fmla="*/ 1419477 h 1603831"/>
                <a:gd name="connsiteX50" fmla="*/ 737420 w 1120878"/>
                <a:gd name="connsiteY50" fmla="*/ 1456348 h 1603831"/>
                <a:gd name="connsiteX51" fmla="*/ 678426 w 1120878"/>
                <a:gd name="connsiteY51" fmla="*/ 1448973 h 1603831"/>
                <a:gd name="connsiteX52" fmla="*/ 604684 w 1120878"/>
                <a:gd name="connsiteY52" fmla="*/ 1434225 h 1603831"/>
                <a:gd name="connsiteX53" fmla="*/ 597310 w 1120878"/>
                <a:gd name="connsiteY53" fmla="*/ 1478470 h 1603831"/>
                <a:gd name="connsiteX54" fmla="*/ 523568 w 1120878"/>
                <a:gd name="connsiteY54" fmla="*/ 1589083 h 1603831"/>
                <a:gd name="connsiteX55" fmla="*/ 464575 w 1120878"/>
                <a:gd name="connsiteY55" fmla="*/ 1596457 h 1603831"/>
                <a:gd name="connsiteX56" fmla="*/ 427704 w 1120878"/>
                <a:gd name="connsiteY56" fmla="*/ 1603831 h 1603831"/>
                <a:gd name="connsiteX57" fmla="*/ 412955 w 1120878"/>
                <a:gd name="connsiteY57" fmla="*/ 1589083 h 1603831"/>
                <a:gd name="connsiteX58" fmla="*/ 405581 w 1120878"/>
                <a:gd name="connsiteY58" fmla="*/ 1566960 h 1603831"/>
                <a:gd name="connsiteX59" fmla="*/ 383459 w 1120878"/>
                <a:gd name="connsiteY59" fmla="*/ 1552212 h 1603831"/>
                <a:gd name="connsiteX60" fmla="*/ 353962 w 1120878"/>
                <a:gd name="connsiteY60" fmla="*/ 1493219 h 1603831"/>
                <a:gd name="connsiteX61" fmla="*/ 339213 w 1120878"/>
                <a:gd name="connsiteY61" fmla="*/ 1441599 h 1603831"/>
                <a:gd name="connsiteX62" fmla="*/ 331839 w 1120878"/>
                <a:gd name="connsiteY62" fmla="*/ 1419477 h 1603831"/>
                <a:gd name="connsiteX63" fmla="*/ 302342 w 1120878"/>
                <a:gd name="connsiteY63" fmla="*/ 1389980 h 1603831"/>
                <a:gd name="connsiteX64" fmla="*/ 294968 w 1120878"/>
                <a:gd name="connsiteY64" fmla="*/ 1345735 h 1603831"/>
                <a:gd name="connsiteX65" fmla="*/ 235975 w 1120878"/>
                <a:gd name="connsiteY65" fmla="*/ 1338360 h 1603831"/>
                <a:gd name="connsiteX66" fmla="*/ 221226 w 1120878"/>
                <a:gd name="connsiteY66" fmla="*/ 1323612 h 1603831"/>
                <a:gd name="connsiteX67" fmla="*/ 191729 w 1120878"/>
                <a:gd name="connsiteY67" fmla="*/ 1330986 h 1603831"/>
                <a:gd name="connsiteX68" fmla="*/ 169607 w 1120878"/>
                <a:gd name="connsiteY68" fmla="*/ 1448973 h 1603831"/>
                <a:gd name="connsiteX69" fmla="*/ 176981 w 1120878"/>
                <a:gd name="connsiteY69" fmla="*/ 1412102 h 1603831"/>
                <a:gd name="connsiteX70" fmla="*/ 125362 w 1120878"/>
                <a:gd name="connsiteY70" fmla="*/ 1419477 h 1603831"/>
                <a:gd name="connsiteX71" fmla="*/ 103239 w 1120878"/>
                <a:gd name="connsiteY71" fmla="*/ 1397354 h 1603831"/>
                <a:gd name="connsiteX72" fmla="*/ 88491 w 1120878"/>
                <a:gd name="connsiteY72" fmla="*/ 1294115 h 1603831"/>
                <a:gd name="connsiteX73" fmla="*/ 66368 w 1120878"/>
                <a:gd name="connsiteY73" fmla="*/ 1264619 h 1603831"/>
                <a:gd name="connsiteX74" fmla="*/ 73742 w 1120878"/>
                <a:gd name="connsiteY74" fmla="*/ 1205625 h 1603831"/>
                <a:gd name="connsiteX75" fmla="*/ 117988 w 1120878"/>
                <a:gd name="connsiteY75" fmla="*/ 1102386 h 1603831"/>
                <a:gd name="connsiteX76" fmla="*/ 103239 w 1120878"/>
                <a:gd name="connsiteY76" fmla="*/ 969651 h 1603831"/>
                <a:gd name="connsiteX77" fmla="*/ 81117 w 1120878"/>
                <a:gd name="connsiteY77" fmla="*/ 940154 h 1603831"/>
                <a:gd name="connsiteX78" fmla="*/ 66368 w 1120878"/>
                <a:gd name="connsiteY78" fmla="*/ 895909 h 1603831"/>
                <a:gd name="connsiteX79" fmla="*/ 44246 w 1120878"/>
                <a:gd name="connsiteY79" fmla="*/ 836915 h 1603831"/>
                <a:gd name="connsiteX80" fmla="*/ 66368 w 1120878"/>
                <a:gd name="connsiteY80" fmla="*/ 755799 h 1603831"/>
                <a:gd name="connsiteX81" fmla="*/ 22123 w 1120878"/>
                <a:gd name="connsiteY81" fmla="*/ 689431 h 1603831"/>
                <a:gd name="connsiteX82" fmla="*/ 0 w 1120878"/>
                <a:gd name="connsiteY82" fmla="*/ 652560 h 1603831"/>
                <a:gd name="connsiteX83" fmla="*/ 22123 w 1120878"/>
                <a:gd name="connsiteY83" fmla="*/ 608315 h 1603831"/>
                <a:gd name="connsiteX84" fmla="*/ 132736 w 1120878"/>
                <a:gd name="connsiteY84" fmla="*/ 556696 h 1603831"/>
                <a:gd name="connsiteX85" fmla="*/ 140110 w 1120878"/>
                <a:gd name="connsiteY85" fmla="*/ 416586 h 1603831"/>
                <a:gd name="connsiteX86" fmla="*/ 162233 w 1120878"/>
                <a:gd name="connsiteY86" fmla="*/ 372341 h 1603831"/>
                <a:gd name="connsiteX87" fmla="*/ 280220 w 1120878"/>
                <a:gd name="connsiteY87" fmla="*/ 342844 h 1603831"/>
                <a:gd name="connsiteX88" fmla="*/ 287594 w 1120878"/>
                <a:gd name="connsiteY88" fmla="*/ 320722 h 1603831"/>
                <a:gd name="connsiteX89" fmla="*/ 272846 w 1120878"/>
                <a:gd name="connsiteY89" fmla="*/ 305973 h 1603831"/>
                <a:gd name="connsiteX90" fmla="*/ 221226 w 1120878"/>
                <a:gd name="connsiteY90" fmla="*/ 342844 h 1603831"/>
                <a:gd name="connsiteX91" fmla="*/ 184355 w 1120878"/>
                <a:gd name="connsiteY91" fmla="*/ 313348 h 160383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</a:cxnLst>
              <a:rect l="l" t="t" r="r" b="b"/>
              <a:pathLst>
                <a:path w="1120878" h="1603831">
                  <a:moveTo>
                    <a:pt x="184355" y="313348"/>
                  </a:moveTo>
                  <a:cubicBezTo>
                    <a:pt x="192958" y="289997"/>
                    <a:pt x="295043" y="321114"/>
                    <a:pt x="272846" y="202735"/>
                  </a:cubicBezTo>
                  <a:cubicBezTo>
                    <a:pt x="270820" y="191930"/>
                    <a:pt x="262427" y="183342"/>
                    <a:pt x="258097" y="173238"/>
                  </a:cubicBezTo>
                  <a:cubicBezTo>
                    <a:pt x="255035" y="166093"/>
                    <a:pt x="255579" y="157185"/>
                    <a:pt x="250723" y="151115"/>
                  </a:cubicBezTo>
                  <a:cubicBezTo>
                    <a:pt x="245186" y="144194"/>
                    <a:pt x="235224" y="142255"/>
                    <a:pt x="228600" y="136367"/>
                  </a:cubicBezTo>
                  <a:cubicBezTo>
                    <a:pt x="213011" y="122510"/>
                    <a:pt x="199103" y="106870"/>
                    <a:pt x="184355" y="92122"/>
                  </a:cubicBezTo>
                  <a:lnTo>
                    <a:pt x="162233" y="69999"/>
                  </a:lnTo>
                  <a:cubicBezTo>
                    <a:pt x="244284" y="-35496"/>
                    <a:pt x="180304" y="1119"/>
                    <a:pt x="250723" y="33128"/>
                  </a:cubicBezTo>
                  <a:cubicBezTo>
                    <a:pt x="264335" y="39315"/>
                    <a:pt x="280220" y="38044"/>
                    <a:pt x="294968" y="40502"/>
                  </a:cubicBezTo>
                  <a:cubicBezTo>
                    <a:pt x="312175" y="47876"/>
                    <a:pt x="330713" y="52703"/>
                    <a:pt x="346588" y="62625"/>
                  </a:cubicBezTo>
                  <a:cubicBezTo>
                    <a:pt x="370354" y="77479"/>
                    <a:pt x="387888" y="101710"/>
                    <a:pt x="412955" y="114244"/>
                  </a:cubicBezTo>
                  <a:cubicBezTo>
                    <a:pt x="483679" y="149607"/>
                    <a:pt x="395987" y="104818"/>
                    <a:pt x="479323" y="151115"/>
                  </a:cubicBezTo>
                  <a:cubicBezTo>
                    <a:pt x="521482" y="174536"/>
                    <a:pt x="499600" y="157259"/>
                    <a:pt x="545691" y="187986"/>
                  </a:cubicBezTo>
                  <a:cubicBezTo>
                    <a:pt x="555917" y="194803"/>
                    <a:pt x="565187" y="202965"/>
                    <a:pt x="575188" y="210109"/>
                  </a:cubicBezTo>
                  <a:cubicBezTo>
                    <a:pt x="582400" y="215260"/>
                    <a:pt x="591043" y="218590"/>
                    <a:pt x="597310" y="224857"/>
                  </a:cubicBezTo>
                  <a:cubicBezTo>
                    <a:pt x="606001" y="233548"/>
                    <a:pt x="612059" y="244522"/>
                    <a:pt x="619433" y="254354"/>
                  </a:cubicBezTo>
                  <a:cubicBezTo>
                    <a:pt x="605361" y="324715"/>
                    <a:pt x="627044" y="261491"/>
                    <a:pt x="567813" y="320722"/>
                  </a:cubicBezTo>
                  <a:lnTo>
                    <a:pt x="508820" y="379715"/>
                  </a:lnTo>
                  <a:lnTo>
                    <a:pt x="486697" y="401838"/>
                  </a:lnTo>
                  <a:cubicBezTo>
                    <a:pt x="484239" y="426419"/>
                    <a:pt x="483875" y="451300"/>
                    <a:pt x="479323" y="475580"/>
                  </a:cubicBezTo>
                  <a:cubicBezTo>
                    <a:pt x="476458" y="490860"/>
                    <a:pt x="464575" y="519825"/>
                    <a:pt x="464575" y="519825"/>
                  </a:cubicBezTo>
                  <a:cubicBezTo>
                    <a:pt x="462117" y="537031"/>
                    <a:pt x="462194" y="554796"/>
                    <a:pt x="457200" y="571444"/>
                  </a:cubicBezTo>
                  <a:cubicBezTo>
                    <a:pt x="454653" y="579933"/>
                    <a:pt x="445943" y="585421"/>
                    <a:pt x="442452" y="593567"/>
                  </a:cubicBezTo>
                  <a:cubicBezTo>
                    <a:pt x="438460" y="602883"/>
                    <a:pt x="437536" y="613232"/>
                    <a:pt x="435078" y="623064"/>
                  </a:cubicBezTo>
                  <a:cubicBezTo>
                    <a:pt x="437536" y="637812"/>
                    <a:pt x="439209" y="652713"/>
                    <a:pt x="442452" y="667309"/>
                  </a:cubicBezTo>
                  <a:cubicBezTo>
                    <a:pt x="444138" y="674897"/>
                    <a:pt x="449826" y="681658"/>
                    <a:pt x="449826" y="689431"/>
                  </a:cubicBezTo>
                  <a:cubicBezTo>
                    <a:pt x="449826" y="697204"/>
                    <a:pt x="444337" y="704013"/>
                    <a:pt x="442452" y="711554"/>
                  </a:cubicBezTo>
                  <a:cubicBezTo>
                    <a:pt x="428158" y="768733"/>
                    <a:pt x="444862" y="728857"/>
                    <a:pt x="420329" y="777922"/>
                  </a:cubicBezTo>
                  <a:cubicBezTo>
                    <a:pt x="425245" y="797586"/>
                    <a:pt x="423834" y="820050"/>
                    <a:pt x="435078" y="836915"/>
                  </a:cubicBezTo>
                  <a:cubicBezTo>
                    <a:pt x="440700" y="845348"/>
                    <a:pt x="455510" y="839757"/>
                    <a:pt x="464575" y="844290"/>
                  </a:cubicBezTo>
                  <a:cubicBezTo>
                    <a:pt x="492193" y="858099"/>
                    <a:pt x="494054" y="870085"/>
                    <a:pt x="516194" y="888535"/>
                  </a:cubicBezTo>
                  <a:cubicBezTo>
                    <a:pt x="523003" y="894209"/>
                    <a:pt x="529746" y="901027"/>
                    <a:pt x="538317" y="903283"/>
                  </a:cubicBezTo>
                  <a:cubicBezTo>
                    <a:pt x="577014" y="913466"/>
                    <a:pt x="656304" y="925406"/>
                    <a:pt x="656304" y="925406"/>
                  </a:cubicBezTo>
                  <a:cubicBezTo>
                    <a:pt x="658762" y="932780"/>
                    <a:pt x="656726" y="944052"/>
                    <a:pt x="663678" y="947528"/>
                  </a:cubicBezTo>
                  <a:cubicBezTo>
                    <a:pt x="679224" y="955301"/>
                    <a:pt x="698050" y="952746"/>
                    <a:pt x="715297" y="954902"/>
                  </a:cubicBezTo>
                  <a:cubicBezTo>
                    <a:pt x="737384" y="957663"/>
                    <a:pt x="759542" y="959819"/>
                    <a:pt x="781665" y="962277"/>
                  </a:cubicBezTo>
                  <a:cubicBezTo>
                    <a:pt x="817158" y="980023"/>
                    <a:pt x="815866" y="974226"/>
                    <a:pt x="840659" y="1013896"/>
                  </a:cubicBezTo>
                  <a:cubicBezTo>
                    <a:pt x="844779" y="1020488"/>
                    <a:pt x="842183" y="1030900"/>
                    <a:pt x="848033" y="1036019"/>
                  </a:cubicBezTo>
                  <a:cubicBezTo>
                    <a:pt x="862947" y="1049069"/>
                    <a:pt x="882446" y="1055683"/>
                    <a:pt x="899652" y="1065515"/>
                  </a:cubicBezTo>
                  <a:cubicBezTo>
                    <a:pt x="902110" y="1075347"/>
                    <a:pt x="901135" y="1086765"/>
                    <a:pt x="907026" y="1095012"/>
                  </a:cubicBezTo>
                  <a:cubicBezTo>
                    <a:pt x="920505" y="1113882"/>
                    <a:pt x="947723" y="1120447"/>
                    <a:pt x="966020" y="1131883"/>
                  </a:cubicBezTo>
                  <a:cubicBezTo>
                    <a:pt x="1005639" y="1156645"/>
                    <a:pt x="1009188" y="1173633"/>
                    <a:pt x="1054510" y="1205625"/>
                  </a:cubicBezTo>
                  <a:cubicBezTo>
                    <a:pt x="1075185" y="1220219"/>
                    <a:pt x="1098755" y="1230206"/>
                    <a:pt x="1120878" y="1242496"/>
                  </a:cubicBezTo>
                  <a:cubicBezTo>
                    <a:pt x="1080474" y="1252597"/>
                    <a:pt x="1056288" y="1252559"/>
                    <a:pt x="1025013" y="1279367"/>
                  </a:cubicBezTo>
                  <a:cubicBezTo>
                    <a:pt x="1018284" y="1285135"/>
                    <a:pt x="1015181" y="1294116"/>
                    <a:pt x="1010265" y="1301490"/>
                  </a:cubicBezTo>
                  <a:cubicBezTo>
                    <a:pt x="1007807" y="1313780"/>
                    <a:pt x="1005610" y="1326125"/>
                    <a:pt x="1002891" y="1338360"/>
                  </a:cubicBezTo>
                  <a:cubicBezTo>
                    <a:pt x="1000692" y="1348254"/>
                    <a:pt x="1004832" y="1363865"/>
                    <a:pt x="995517" y="1367857"/>
                  </a:cubicBezTo>
                  <a:cubicBezTo>
                    <a:pt x="992515" y="1369144"/>
                    <a:pt x="920996" y="1354428"/>
                    <a:pt x="914400" y="1353109"/>
                  </a:cubicBezTo>
                  <a:cubicBezTo>
                    <a:pt x="897194" y="1355567"/>
                    <a:pt x="877685" y="1351540"/>
                    <a:pt x="862781" y="1360483"/>
                  </a:cubicBezTo>
                  <a:cubicBezTo>
                    <a:pt x="838934" y="1374791"/>
                    <a:pt x="825879" y="1402584"/>
                    <a:pt x="803788" y="1419477"/>
                  </a:cubicBezTo>
                  <a:cubicBezTo>
                    <a:pt x="783685" y="1434850"/>
                    <a:pt x="759543" y="1444058"/>
                    <a:pt x="737420" y="1456348"/>
                  </a:cubicBezTo>
                  <a:cubicBezTo>
                    <a:pt x="717755" y="1453890"/>
                    <a:pt x="696719" y="1456595"/>
                    <a:pt x="678426" y="1448973"/>
                  </a:cubicBezTo>
                  <a:cubicBezTo>
                    <a:pt x="606445" y="1418981"/>
                    <a:pt x="697328" y="1403344"/>
                    <a:pt x="604684" y="1434225"/>
                  </a:cubicBezTo>
                  <a:cubicBezTo>
                    <a:pt x="602226" y="1448973"/>
                    <a:pt x="602038" y="1464286"/>
                    <a:pt x="597310" y="1478470"/>
                  </a:cubicBezTo>
                  <a:cubicBezTo>
                    <a:pt x="579930" y="1530611"/>
                    <a:pt x="576625" y="1572758"/>
                    <a:pt x="523568" y="1589083"/>
                  </a:cubicBezTo>
                  <a:cubicBezTo>
                    <a:pt x="504627" y="1594911"/>
                    <a:pt x="484162" y="1593444"/>
                    <a:pt x="464575" y="1596457"/>
                  </a:cubicBezTo>
                  <a:cubicBezTo>
                    <a:pt x="452187" y="1598363"/>
                    <a:pt x="439994" y="1601373"/>
                    <a:pt x="427704" y="1603831"/>
                  </a:cubicBezTo>
                  <a:cubicBezTo>
                    <a:pt x="422788" y="1598915"/>
                    <a:pt x="416532" y="1595045"/>
                    <a:pt x="412955" y="1589083"/>
                  </a:cubicBezTo>
                  <a:cubicBezTo>
                    <a:pt x="408956" y="1582418"/>
                    <a:pt x="410437" y="1573030"/>
                    <a:pt x="405581" y="1566960"/>
                  </a:cubicBezTo>
                  <a:cubicBezTo>
                    <a:pt x="400045" y="1560040"/>
                    <a:pt x="390833" y="1557128"/>
                    <a:pt x="383459" y="1552212"/>
                  </a:cubicBezTo>
                  <a:cubicBezTo>
                    <a:pt x="366826" y="1502321"/>
                    <a:pt x="388795" y="1562887"/>
                    <a:pt x="353962" y="1493219"/>
                  </a:cubicBezTo>
                  <a:cubicBezTo>
                    <a:pt x="348071" y="1481436"/>
                    <a:pt x="342362" y="1452619"/>
                    <a:pt x="339213" y="1441599"/>
                  </a:cubicBezTo>
                  <a:cubicBezTo>
                    <a:pt x="337078" y="1434125"/>
                    <a:pt x="336357" y="1425802"/>
                    <a:pt x="331839" y="1419477"/>
                  </a:cubicBezTo>
                  <a:cubicBezTo>
                    <a:pt x="323757" y="1408162"/>
                    <a:pt x="312174" y="1399812"/>
                    <a:pt x="302342" y="1389980"/>
                  </a:cubicBezTo>
                  <a:cubicBezTo>
                    <a:pt x="299884" y="1375232"/>
                    <a:pt x="306770" y="1354915"/>
                    <a:pt x="294968" y="1345735"/>
                  </a:cubicBezTo>
                  <a:cubicBezTo>
                    <a:pt x="279325" y="1333568"/>
                    <a:pt x="254957" y="1344055"/>
                    <a:pt x="235975" y="1338360"/>
                  </a:cubicBezTo>
                  <a:cubicBezTo>
                    <a:pt x="229316" y="1336362"/>
                    <a:pt x="226142" y="1328528"/>
                    <a:pt x="221226" y="1323612"/>
                  </a:cubicBezTo>
                  <a:cubicBezTo>
                    <a:pt x="211394" y="1326070"/>
                    <a:pt x="200162" y="1325364"/>
                    <a:pt x="191729" y="1330986"/>
                  </a:cubicBezTo>
                  <a:cubicBezTo>
                    <a:pt x="161431" y="1351185"/>
                    <a:pt x="169607" y="1447662"/>
                    <a:pt x="169607" y="1448973"/>
                  </a:cubicBezTo>
                  <a:cubicBezTo>
                    <a:pt x="169607" y="1461507"/>
                    <a:pt x="187410" y="1419054"/>
                    <a:pt x="176981" y="1412102"/>
                  </a:cubicBezTo>
                  <a:cubicBezTo>
                    <a:pt x="162519" y="1402461"/>
                    <a:pt x="142568" y="1417019"/>
                    <a:pt x="125362" y="1419477"/>
                  </a:cubicBezTo>
                  <a:cubicBezTo>
                    <a:pt x="117988" y="1412103"/>
                    <a:pt x="106182" y="1407359"/>
                    <a:pt x="103239" y="1397354"/>
                  </a:cubicBezTo>
                  <a:cubicBezTo>
                    <a:pt x="93430" y="1364004"/>
                    <a:pt x="109349" y="1321924"/>
                    <a:pt x="88491" y="1294115"/>
                  </a:cubicBezTo>
                  <a:lnTo>
                    <a:pt x="66368" y="1264619"/>
                  </a:lnTo>
                  <a:cubicBezTo>
                    <a:pt x="68826" y="1244954"/>
                    <a:pt x="66382" y="1224025"/>
                    <a:pt x="73742" y="1205625"/>
                  </a:cubicBezTo>
                  <a:cubicBezTo>
                    <a:pt x="132200" y="1059479"/>
                    <a:pt x="98182" y="1241014"/>
                    <a:pt x="117988" y="1102386"/>
                  </a:cubicBezTo>
                  <a:cubicBezTo>
                    <a:pt x="113072" y="1058141"/>
                    <a:pt x="113105" y="1013061"/>
                    <a:pt x="103239" y="969651"/>
                  </a:cubicBezTo>
                  <a:cubicBezTo>
                    <a:pt x="100515" y="957666"/>
                    <a:pt x="86613" y="951147"/>
                    <a:pt x="81117" y="940154"/>
                  </a:cubicBezTo>
                  <a:cubicBezTo>
                    <a:pt x="74165" y="926249"/>
                    <a:pt x="71681" y="910519"/>
                    <a:pt x="66368" y="895909"/>
                  </a:cubicBezTo>
                  <a:cubicBezTo>
                    <a:pt x="31116" y="798968"/>
                    <a:pt x="66151" y="902633"/>
                    <a:pt x="44246" y="836915"/>
                  </a:cubicBezTo>
                  <a:cubicBezTo>
                    <a:pt x="51620" y="809876"/>
                    <a:pt x="70525" y="783515"/>
                    <a:pt x="66368" y="755799"/>
                  </a:cubicBezTo>
                  <a:cubicBezTo>
                    <a:pt x="62424" y="729505"/>
                    <a:pt x="36501" y="711796"/>
                    <a:pt x="22123" y="689431"/>
                  </a:cubicBezTo>
                  <a:cubicBezTo>
                    <a:pt x="14372" y="677374"/>
                    <a:pt x="7374" y="664850"/>
                    <a:pt x="0" y="652560"/>
                  </a:cubicBezTo>
                  <a:cubicBezTo>
                    <a:pt x="7374" y="637812"/>
                    <a:pt x="8140" y="617054"/>
                    <a:pt x="22123" y="608315"/>
                  </a:cubicBezTo>
                  <a:cubicBezTo>
                    <a:pt x="164291" y="519462"/>
                    <a:pt x="89414" y="621682"/>
                    <a:pt x="132736" y="556696"/>
                  </a:cubicBezTo>
                  <a:cubicBezTo>
                    <a:pt x="135194" y="509993"/>
                    <a:pt x="132721" y="462767"/>
                    <a:pt x="140110" y="416586"/>
                  </a:cubicBezTo>
                  <a:cubicBezTo>
                    <a:pt x="142715" y="400304"/>
                    <a:pt x="147641" y="380021"/>
                    <a:pt x="162233" y="372341"/>
                  </a:cubicBezTo>
                  <a:cubicBezTo>
                    <a:pt x="198107" y="353460"/>
                    <a:pt x="240891" y="352676"/>
                    <a:pt x="280220" y="342844"/>
                  </a:cubicBezTo>
                  <a:cubicBezTo>
                    <a:pt x="282678" y="335470"/>
                    <a:pt x="289118" y="328344"/>
                    <a:pt x="287594" y="320722"/>
                  </a:cubicBezTo>
                  <a:cubicBezTo>
                    <a:pt x="286231" y="313904"/>
                    <a:pt x="279799" y="305973"/>
                    <a:pt x="272846" y="305973"/>
                  </a:cubicBezTo>
                  <a:cubicBezTo>
                    <a:pt x="247386" y="305973"/>
                    <a:pt x="238444" y="331365"/>
                    <a:pt x="221226" y="342844"/>
                  </a:cubicBezTo>
                  <a:cubicBezTo>
                    <a:pt x="208997" y="350996"/>
                    <a:pt x="175752" y="336699"/>
                    <a:pt x="184355" y="313348"/>
                  </a:cubicBezTo>
                  <a:close/>
                </a:path>
              </a:pathLst>
            </a:custGeom>
            <a:solidFill>
              <a:srgbClr val="6600CC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8" name="Volný tvar: obrazec 7">
              <a:extLst>
                <a:ext uri="{FF2B5EF4-FFF2-40B4-BE49-F238E27FC236}">
                  <a16:creationId xmlns:a16="http://schemas.microsoft.com/office/drawing/2014/main" id="{77CBB752-0FE1-46EC-BF75-F270F604CB66}"/>
                </a:ext>
              </a:extLst>
            </p:cNvPr>
            <p:cNvSpPr/>
            <p:nvPr/>
          </p:nvSpPr>
          <p:spPr>
            <a:xfrm>
              <a:off x="4816942" y="2286000"/>
              <a:ext cx="212258" cy="327273"/>
            </a:xfrm>
            <a:custGeom>
              <a:avLst/>
              <a:gdLst>
                <a:gd name="connsiteX0" fmla="*/ 212258 w 212258"/>
                <a:gd name="connsiteY0" fmla="*/ 0 h 327273"/>
                <a:gd name="connsiteX1" fmla="*/ 175387 w 212258"/>
                <a:gd name="connsiteY1" fmla="*/ 22123 h 327273"/>
                <a:gd name="connsiteX2" fmla="*/ 153264 w 212258"/>
                <a:gd name="connsiteY2" fmla="*/ 36871 h 327273"/>
                <a:gd name="connsiteX3" fmla="*/ 109019 w 212258"/>
                <a:gd name="connsiteY3" fmla="*/ 51619 h 327273"/>
                <a:gd name="connsiteX4" fmla="*/ 94271 w 212258"/>
                <a:gd name="connsiteY4" fmla="*/ 66368 h 327273"/>
                <a:gd name="connsiteX5" fmla="*/ 72148 w 212258"/>
                <a:gd name="connsiteY5" fmla="*/ 73742 h 327273"/>
                <a:gd name="connsiteX6" fmla="*/ 50026 w 212258"/>
                <a:gd name="connsiteY6" fmla="*/ 88490 h 327273"/>
                <a:gd name="connsiteX7" fmla="*/ 35277 w 212258"/>
                <a:gd name="connsiteY7" fmla="*/ 110613 h 327273"/>
                <a:gd name="connsiteX8" fmla="*/ 13155 w 212258"/>
                <a:gd name="connsiteY8" fmla="*/ 191729 h 327273"/>
                <a:gd name="connsiteX9" fmla="*/ 5781 w 212258"/>
                <a:gd name="connsiteY9" fmla="*/ 213852 h 327273"/>
                <a:gd name="connsiteX10" fmla="*/ 13155 w 212258"/>
                <a:gd name="connsiteY10" fmla="*/ 317090 h 327273"/>
                <a:gd name="connsiteX11" fmla="*/ 116393 w 212258"/>
                <a:gd name="connsiteY11" fmla="*/ 309716 h 327273"/>
                <a:gd name="connsiteX12" fmla="*/ 145890 w 212258"/>
                <a:gd name="connsiteY12" fmla="*/ 280219 h 327273"/>
                <a:gd name="connsiteX13" fmla="*/ 153264 w 212258"/>
                <a:gd name="connsiteY13" fmla="*/ 258097 h 327273"/>
                <a:gd name="connsiteX14" fmla="*/ 168013 w 212258"/>
                <a:gd name="connsiteY14" fmla="*/ 243348 h 327273"/>
                <a:gd name="connsiteX15" fmla="*/ 160639 w 212258"/>
                <a:gd name="connsiteY15" fmla="*/ 73742 h 327273"/>
                <a:gd name="connsiteX16" fmla="*/ 131142 w 212258"/>
                <a:gd name="connsiteY16" fmla="*/ 44245 h 327273"/>
                <a:gd name="connsiteX17" fmla="*/ 101645 w 212258"/>
                <a:gd name="connsiteY17" fmla="*/ 44245 h 32727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</a:cxnLst>
              <a:rect l="l" t="t" r="r" b="b"/>
              <a:pathLst>
                <a:path w="212258" h="327273">
                  <a:moveTo>
                    <a:pt x="212258" y="0"/>
                  </a:moveTo>
                  <a:cubicBezTo>
                    <a:pt x="199968" y="7374"/>
                    <a:pt x="187541" y="14527"/>
                    <a:pt x="175387" y="22123"/>
                  </a:cubicBezTo>
                  <a:cubicBezTo>
                    <a:pt x="167871" y="26820"/>
                    <a:pt x="161363" y="33272"/>
                    <a:pt x="153264" y="36871"/>
                  </a:cubicBezTo>
                  <a:cubicBezTo>
                    <a:pt x="139058" y="43185"/>
                    <a:pt x="109019" y="51619"/>
                    <a:pt x="109019" y="51619"/>
                  </a:cubicBezTo>
                  <a:cubicBezTo>
                    <a:pt x="104103" y="56535"/>
                    <a:pt x="100233" y="62791"/>
                    <a:pt x="94271" y="66368"/>
                  </a:cubicBezTo>
                  <a:cubicBezTo>
                    <a:pt x="87606" y="70367"/>
                    <a:pt x="79101" y="70266"/>
                    <a:pt x="72148" y="73742"/>
                  </a:cubicBezTo>
                  <a:cubicBezTo>
                    <a:pt x="64221" y="77705"/>
                    <a:pt x="57400" y="83574"/>
                    <a:pt x="50026" y="88490"/>
                  </a:cubicBezTo>
                  <a:cubicBezTo>
                    <a:pt x="45110" y="95864"/>
                    <a:pt x="38877" y="102514"/>
                    <a:pt x="35277" y="110613"/>
                  </a:cubicBezTo>
                  <a:cubicBezTo>
                    <a:pt x="17198" y="151290"/>
                    <a:pt x="23068" y="152077"/>
                    <a:pt x="13155" y="191729"/>
                  </a:cubicBezTo>
                  <a:cubicBezTo>
                    <a:pt x="11270" y="199270"/>
                    <a:pt x="8239" y="206478"/>
                    <a:pt x="5781" y="213852"/>
                  </a:cubicBezTo>
                  <a:cubicBezTo>
                    <a:pt x="8239" y="248265"/>
                    <a:pt x="-12916" y="294495"/>
                    <a:pt x="13155" y="317090"/>
                  </a:cubicBezTo>
                  <a:cubicBezTo>
                    <a:pt x="39226" y="339685"/>
                    <a:pt x="83151" y="318950"/>
                    <a:pt x="116393" y="309716"/>
                  </a:cubicBezTo>
                  <a:cubicBezTo>
                    <a:pt x="129791" y="305994"/>
                    <a:pt x="145890" y="280219"/>
                    <a:pt x="145890" y="280219"/>
                  </a:cubicBezTo>
                  <a:cubicBezTo>
                    <a:pt x="148348" y="272845"/>
                    <a:pt x="149265" y="264762"/>
                    <a:pt x="153264" y="258097"/>
                  </a:cubicBezTo>
                  <a:cubicBezTo>
                    <a:pt x="156841" y="252135"/>
                    <a:pt x="167735" y="250295"/>
                    <a:pt x="168013" y="243348"/>
                  </a:cubicBezTo>
                  <a:cubicBezTo>
                    <a:pt x="170275" y="186804"/>
                    <a:pt x="170943" y="129385"/>
                    <a:pt x="160639" y="73742"/>
                  </a:cubicBezTo>
                  <a:cubicBezTo>
                    <a:pt x="158107" y="60069"/>
                    <a:pt x="145047" y="44245"/>
                    <a:pt x="131142" y="44245"/>
                  </a:cubicBezTo>
                  <a:lnTo>
                    <a:pt x="101645" y="44245"/>
                  </a:lnTo>
                </a:path>
              </a:pathLst>
            </a:custGeom>
            <a:solidFill>
              <a:srgbClr val="6600C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10" name="Volný tvar: obrazec 9">
              <a:extLst>
                <a:ext uri="{FF2B5EF4-FFF2-40B4-BE49-F238E27FC236}">
                  <a16:creationId xmlns:a16="http://schemas.microsoft.com/office/drawing/2014/main" id="{F8F9FE21-3D20-4E2D-B403-3C78FABB0512}"/>
                </a:ext>
              </a:extLst>
            </p:cNvPr>
            <p:cNvSpPr/>
            <p:nvPr/>
          </p:nvSpPr>
          <p:spPr>
            <a:xfrm>
              <a:off x="5514040" y="2964323"/>
              <a:ext cx="348444" cy="309819"/>
            </a:xfrm>
            <a:custGeom>
              <a:avLst/>
              <a:gdLst>
                <a:gd name="connsiteX0" fmla="*/ 1857 w 348444"/>
                <a:gd name="connsiteY0" fmla="*/ 103 h 309819"/>
                <a:gd name="connsiteX1" fmla="*/ 97721 w 348444"/>
                <a:gd name="connsiteY1" fmla="*/ 14851 h 309819"/>
                <a:gd name="connsiteX2" fmla="*/ 127218 w 348444"/>
                <a:gd name="connsiteY2" fmla="*/ 51722 h 309819"/>
                <a:gd name="connsiteX3" fmla="*/ 141966 w 348444"/>
                <a:gd name="connsiteY3" fmla="*/ 66471 h 309819"/>
                <a:gd name="connsiteX4" fmla="*/ 149341 w 348444"/>
                <a:gd name="connsiteY4" fmla="*/ 88593 h 309819"/>
                <a:gd name="connsiteX5" fmla="*/ 164089 w 348444"/>
                <a:gd name="connsiteY5" fmla="*/ 103342 h 309819"/>
                <a:gd name="connsiteX6" fmla="*/ 237831 w 348444"/>
                <a:gd name="connsiteY6" fmla="*/ 125464 h 309819"/>
                <a:gd name="connsiteX7" fmla="*/ 259954 w 348444"/>
                <a:gd name="connsiteY7" fmla="*/ 132838 h 309819"/>
                <a:gd name="connsiteX8" fmla="*/ 289450 w 348444"/>
                <a:gd name="connsiteY8" fmla="*/ 169709 h 309819"/>
                <a:gd name="connsiteX9" fmla="*/ 311573 w 348444"/>
                <a:gd name="connsiteY9" fmla="*/ 184458 h 309819"/>
                <a:gd name="connsiteX10" fmla="*/ 326321 w 348444"/>
                <a:gd name="connsiteY10" fmla="*/ 206580 h 309819"/>
                <a:gd name="connsiteX11" fmla="*/ 333695 w 348444"/>
                <a:gd name="connsiteY11" fmla="*/ 228703 h 309819"/>
                <a:gd name="connsiteX12" fmla="*/ 348444 w 348444"/>
                <a:gd name="connsiteY12" fmla="*/ 243451 h 309819"/>
                <a:gd name="connsiteX13" fmla="*/ 326321 w 348444"/>
                <a:gd name="connsiteY13" fmla="*/ 287696 h 309819"/>
                <a:gd name="connsiteX14" fmla="*/ 311573 w 348444"/>
                <a:gd name="connsiteY14" fmla="*/ 302445 h 309819"/>
                <a:gd name="connsiteX15" fmla="*/ 289450 w 348444"/>
                <a:gd name="connsiteY15" fmla="*/ 309819 h 309819"/>
                <a:gd name="connsiteX16" fmla="*/ 252579 w 348444"/>
                <a:gd name="connsiteY16" fmla="*/ 302445 h 309819"/>
                <a:gd name="connsiteX17" fmla="*/ 208334 w 348444"/>
                <a:gd name="connsiteY17" fmla="*/ 272948 h 309819"/>
                <a:gd name="connsiteX18" fmla="*/ 186212 w 348444"/>
                <a:gd name="connsiteY18" fmla="*/ 258200 h 309819"/>
                <a:gd name="connsiteX19" fmla="*/ 171463 w 348444"/>
                <a:gd name="connsiteY19" fmla="*/ 243451 h 309819"/>
                <a:gd name="connsiteX20" fmla="*/ 127218 w 348444"/>
                <a:gd name="connsiteY20" fmla="*/ 228703 h 309819"/>
                <a:gd name="connsiteX21" fmla="*/ 112470 w 348444"/>
                <a:gd name="connsiteY21" fmla="*/ 213954 h 309819"/>
                <a:gd name="connsiteX22" fmla="*/ 90347 w 348444"/>
                <a:gd name="connsiteY22" fmla="*/ 206580 h 309819"/>
                <a:gd name="connsiteX23" fmla="*/ 53476 w 348444"/>
                <a:gd name="connsiteY23" fmla="*/ 177083 h 309819"/>
                <a:gd name="connsiteX24" fmla="*/ 23979 w 348444"/>
                <a:gd name="connsiteY24" fmla="*/ 132838 h 309819"/>
                <a:gd name="connsiteX25" fmla="*/ 31354 w 348444"/>
                <a:gd name="connsiteY25" fmla="*/ 22225 h 309819"/>
                <a:gd name="connsiteX26" fmla="*/ 1857 w 348444"/>
                <a:gd name="connsiteY26" fmla="*/ 103 h 30981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</a:cxnLst>
              <a:rect l="l" t="t" r="r" b="b"/>
              <a:pathLst>
                <a:path w="348444" h="309819">
                  <a:moveTo>
                    <a:pt x="1857" y="103"/>
                  </a:moveTo>
                  <a:cubicBezTo>
                    <a:pt x="12918" y="-1126"/>
                    <a:pt x="83812" y="8890"/>
                    <a:pt x="97721" y="14851"/>
                  </a:cubicBezTo>
                  <a:cubicBezTo>
                    <a:pt x="108559" y="19496"/>
                    <a:pt x="121586" y="44682"/>
                    <a:pt x="127218" y="51722"/>
                  </a:cubicBezTo>
                  <a:cubicBezTo>
                    <a:pt x="131561" y="57151"/>
                    <a:pt x="137050" y="61555"/>
                    <a:pt x="141966" y="66471"/>
                  </a:cubicBezTo>
                  <a:cubicBezTo>
                    <a:pt x="144424" y="73845"/>
                    <a:pt x="145342" y="81928"/>
                    <a:pt x="149341" y="88593"/>
                  </a:cubicBezTo>
                  <a:cubicBezTo>
                    <a:pt x="152918" y="94555"/>
                    <a:pt x="158304" y="99485"/>
                    <a:pt x="164089" y="103342"/>
                  </a:cubicBezTo>
                  <a:cubicBezTo>
                    <a:pt x="195943" y="124579"/>
                    <a:pt x="197726" y="116552"/>
                    <a:pt x="237831" y="125464"/>
                  </a:cubicBezTo>
                  <a:cubicBezTo>
                    <a:pt x="245419" y="127150"/>
                    <a:pt x="252580" y="130380"/>
                    <a:pt x="259954" y="132838"/>
                  </a:cubicBezTo>
                  <a:cubicBezTo>
                    <a:pt x="323357" y="175109"/>
                    <a:pt x="248741" y="118823"/>
                    <a:pt x="289450" y="169709"/>
                  </a:cubicBezTo>
                  <a:cubicBezTo>
                    <a:pt x="294987" y="176630"/>
                    <a:pt x="304199" y="179542"/>
                    <a:pt x="311573" y="184458"/>
                  </a:cubicBezTo>
                  <a:cubicBezTo>
                    <a:pt x="316489" y="191832"/>
                    <a:pt x="322358" y="198653"/>
                    <a:pt x="326321" y="206580"/>
                  </a:cubicBezTo>
                  <a:cubicBezTo>
                    <a:pt x="329797" y="213533"/>
                    <a:pt x="329696" y="222038"/>
                    <a:pt x="333695" y="228703"/>
                  </a:cubicBezTo>
                  <a:cubicBezTo>
                    <a:pt x="337272" y="234665"/>
                    <a:pt x="343528" y="238535"/>
                    <a:pt x="348444" y="243451"/>
                  </a:cubicBezTo>
                  <a:cubicBezTo>
                    <a:pt x="340655" y="266820"/>
                    <a:pt x="342660" y="267272"/>
                    <a:pt x="326321" y="287696"/>
                  </a:cubicBezTo>
                  <a:cubicBezTo>
                    <a:pt x="321978" y="293125"/>
                    <a:pt x="317535" y="298868"/>
                    <a:pt x="311573" y="302445"/>
                  </a:cubicBezTo>
                  <a:cubicBezTo>
                    <a:pt x="304908" y="306444"/>
                    <a:pt x="296824" y="307361"/>
                    <a:pt x="289450" y="309819"/>
                  </a:cubicBezTo>
                  <a:cubicBezTo>
                    <a:pt x="277160" y="307361"/>
                    <a:pt x="263989" y="307631"/>
                    <a:pt x="252579" y="302445"/>
                  </a:cubicBezTo>
                  <a:cubicBezTo>
                    <a:pt x="236442" y="295110"/>
                    <a:pt x="223082" y="282780"/>
                    <a:pt x="208334" y="272948"/>
                  </a:cubicBezTo>
                  <a:cubicBezTo>
                    <a:pt x="200960" y="268032"/>
                    <a:pt x="192479" y="264467"/>
                    <a:pt x="186212" y="258200"/>
                  </a:cubicBezTo>
                  <a:cubicBezTo>
                    <a:pt x="181296" y="253284"/>
                    <a:pt x="177682" y="246560"/>
                    <a:pt x="171463" y="243451"/>
                  </a:cubicBezTo>
                  <a:cubicBezTo>
                    <a:pt x="157558" y="236499"/>
                    <a:pt x="127218" y="228703"/>
                    <a:pt x="127218" y="228703"/>
                  </a:cubicBezTo>
                  <a:cubicBezTo>
                    <a:pt x="122302" y="223787"/>
                    <a:pt x="118432" y="217531"/>
                    <a:pt x="112470" y="213954"/>
                  </a:cubicBezTo>
                  <a:cubicBezTo>
                    <a:pt x="105805" y="209955"/>
                    <a:pt x="97300" y="210056"/>
                    <a:pt x="90347" y="206580"/>
                  </a:cubicBezTo>
                  <a:cubicBezTo>
                    <a:pt x="78737" y="200775"/>
                    <a:pt x="61707" y="188057"/>
                    <a:pt x="53476" y="177083"/>
                  </a:cubicBezTo>
                  <a:cubicBezTo>
                    <a:pt x="42841" y="162903"/>
                    <a:pt x="23979" y="132838"/>
                    <a:pt x="23979" y="132838"/>
                  </a:cubicBezTo>
                  <a:cubicBezTo>
                    <a:pt x="26437" y="95967"/>
                    <a:pt x="25279" y="58675"/>
                    <a:pt x="31354" y="22225"/>
                  </a:cubicBezTo>
                  <a:cubicBezTo>
                    <a:pt x="32811" y="13483"/>
                    <a:pt x="-9204" y="1332"/>
                    <a:pt x="1857" y="103"/>
                  </a:cubicBezTo>
                  <a:close/>
                </a:path>
              </a:pathLst>
            </a:custGeom>
            <a:solidFill>
              <a:srgbClr val="6600C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11" name="Volný tvar: obrazec 10">
              <a:extLst>
                <a:ext uri="{FF2B5EF4-FFF2-40B4-BE49-F238E27FC236}">
                  <a16:creationId xmlns:a16="http://schemas.microsoft.com/office/drawing/2014/main" id="{7FE7E033-0D56-4791-8596-E6BB074F2DA5}"/>
                </a:ext>
              </a:extLst>
            </p:cNvPr>
            <p:cNvSpPr/>
            <p:nvPr/>
          </p:nvSpPr>
          <p:spPr>
            <a:xfrm>
              <a:off x="4829832" y="3200400"/>
              <a:ext cx="398471" cy="339213"/>
            </a:xfrm>
            <a:custGeom>
              <a:avLst/>
              <a:gdLst>
                <a:gd name="connsiteX0" fmla="*/ 265 w 398471"/>
                <a:gd name="connsiteY0" fmla="*/ 73742 h 339213"/>
                <a:gd name="connsiteX1" fmla="*/ 15013 w 398471"/>
                <a:gd name="connsiteY1" fmla="*/ 117987 h 339213"/>
                <a:gd name="connsiteX2" fmla="*/ 22387 w 398471"/>
                <a:gd name="connsiteY2" fmla="*/ 258097 h 339213"/>
                <a:gd name="connsiteX3" fmla="*/ 74007 w 398471"/>
                <a:gd name="connsiteY3" fmla="*/ 265471 h 339213"/>
                <a:gd name="connsiteX4" fmla="*/ 96129 w 398471"/>
                <a:gd name="connsiteY4" fmla="*/ 258097 h 339213"/>
                <a:gd name="connsiteX5" fmla="*/ 103503 w 398471"/>
                <a:gd name="connsiteY5" fmla="*/ 235974 h 339213"/>
                <a:gd name="connsiteX6" fmla="*/ 110878 w 398471"/>
                <a:gd name="connsiteY6" fmla="*/ 162232 h 339213"/>
                <a:gd name="connsiteX7" fmla="*/ 162497 w 398471"/>
                <a:gd name="connsiteY7" fmla="*/ 169606 h 339213"/>
                <a:gd name="connsiteX8" fmla="*/ 191994 w 398471"/>
                <a:gd name="connsiteY8" fmla="*/ 206477 h 339213"/>
                <a:gd name="connsiteX9" fmla="*/ 206742 w 398471"/>
                <a:gd name="connsiteY9" fmla="*/ 221226 h 339213"/>
                <a:gd name="connsiteX10" fmla="*/ 214116 w 398471"/>
                <a:gd name="connsiteY10" fmla="*/ 243348 h 339213"/>
                <a:gd name="connsiteX11" fmla="*/ 228865 w 398471"/>
                <a:gd name="connsiteY11" fmla="*/ 258097 h 339213"/>
                <a:gd name="connsiteX12" fmla="*/ 243613 w 398471"/>
                <a:gd name="connsiteY12" fmla="*/ 280219 h 339213"/>
                <a:gd name="connsiteX13" fmla="*/ 265736 w 398471"/>
                <a:gd name="connsiteY13" fmla="*/ 317090 h 339213"/>
                <a:gd name="connsiteX14" fmla="*/ 273110 w 398471"/>
                <a:gd name="connsiteY14" fmla="*/ 339213 h 339213"/>
                <a:gd name="connsiteX15" fmla="*/ 354226 w 398471"/>
                <a:gd name="connsiteY15" fmla="*/ 324465 h 339213"/>
                <a:gd name="connsiteX16" fmla="*/ 368974 w 398471"/>
                <a:gd name="connsiteY16" fmla="*/ 309716 h 339213"/>
                <a:gd name="connsiteX17" fmla="*/ 383723 w 398471"/>
                <a:gd name="connsiteY17" fmla="*/ 265471 h 339213"/>
                <a:gd name="connsiteX18" fmla="*/ 398471 w 398471"/>
                <a:gd name="connsiteY18" fmla="*/ 228600 h 339213"/>
                <a:gd name="connsiteX19" fmla="*/ 391097 w 398471"/>
                <a:gd name="connsiteY19" fmla="*/ 95865 h 339213"/>
                <a:gd name="connsiteX20" fmla="*/ 332103 w 398471"/>
                <a:gd name="connsiteY20" fmla="*/ 36871 h 339213"/>
                <a:gd name="connsiteX21" fmla="*/ 309981 w 398471"/>
                <a:gd name="connsiteY21" fmla="*/ 29497 h 339213"/>
                <a:gd name="connsiteX22" fmla="*/ 295233 w 398471"/>
                <a:gd name="connsiteY22" fmla="*/ 14748 h 339213"/>
                <a:gd name="connsiteX23" fmla="*/ 243613 w 398471"/>
                <a:gd name="connsiteY23" fmla="*/ 0 h 339213"/>
                <a:gd name="connsiteX24" fmla="*/ 133000 w 398471"/>
                <a:gd name="connsiteY24" fmla="*/ 7374 h 339213"/>
                <a:gd name="connsiteX25" fmla="*/ 110878 w 398471"/>
                <a:gd name="connsiteY25" fmla="*/ 14748 h 339213"/>
                <a:gd name="connsiteX26" fmla="*/ 96129 w 398471"/>
                <a:gd name="connsiteY26" fmla="*/ 29497 h 339213"/>
                <a:gd name="connsiteX27" fmla="*/ 74007 w 398471"/>
                <a:gd name="connsiteY27" fmla="*/ 44245 h 339213"/>
                <a:gd name="connsiteX28" fmla="*/ 44510 w 398471"/>
                <a:gd name="connsiteY28" fmla="*/ 73742 h 339213"/>
                <a:gd name="connsiteX29" fmla="*/ 29762 w 398471"/>
                <a:gd name="connsiteY29" fmla="*/ 95865 h 339213"/>
                <a:gd name="connsiteX30" fmla="*/ 265 w 398471"/>
                <a:gd name="connsiteY30" fmla="*/ 73742 h 33921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</a:cxnLst>
              <a:rect l="l" t="t" r="r" b="b"/>
              <a:pathLst>
                <a:path w="398471" h="339213">
                  <a:moveTo>
                    <a:pt x="265" y="73742"/>
                  </a:moveTo>
                  <a:cubicBezTo>
                    <a:pt x="-2193" y="77429"/>
                    <a:pt x="13161" y="102552"/>
                    <a:pt x="15013" y="117987"/>
                  </a:cubicBezTo>
                  <a:cubicBezTo>
                    <a:pt x="20585" y="164422"/>
                    <a:pt x="5018" y="214674"/>
                    <a:pt x="22387" y="258097"/>
                  </a:cubicBezTo>
                  <a:cubicBezTo>
                    <a:pt x="28842" y="274235"/>
                    <a:pt x="56800" y="263013"/>
                    <a:pt x="74007" y="265471"/>
                  </a:cubicBezTo>
                  <a:cubicBezTo>
                    <a:pt x="81381" y="263013"/>
                    <a:pt x="90633" y="263593"/>
                    <a:pt x="96129" y="258097"/>
                  </a:cubicBezTo>
                  <a:cubicBezTo>
                    <a:pt x="101625" y="252600"/>
                    <a:pt x="102321" y="243657"/>
                    <a:pt x="103503" y="235974"/>
                  </a:cubicBezTo>
                  <a:cubicBezTo>
                    <a:pt x="107259" y="211558"/>
                    <a:pt x="108420" y="186813"/>
                    <a:pt x="110878" y="162232"/>
                  </a:cubicBezTo>
                  <a:cubicBezTo>
                    <a:pt x="128084" y="164690"/>
                    <a:pt x="145849" y="164612"/>
                    <a:pt x="162497" y="169606"/>
                  </a:cubicBezTo>
                  <a:cubicBezTo>
                    <a:pt x="194737" y="179278"/>
                    <a:pt x="178617" y="184181"/>
                    <a:pt x="191994" y="206477"/>
                  </a:cubicBezTo>
                  <a:cubicBezTo>
                    <a:pt x="195571" y="212439"/>
                    <a:pt x="201826" y="216310"/>
                    <a:pt x="206742" y="221226"/>
                  </a:cubicBezTo>
                  <a:cubicBezTo>
                    <a:pt x="209200" y="228600"/>
                    <a:pt x="210117" y="236683"/>
                    <a:pt x="214116" y="243348"/>
                  </a:cubicBezTo>
                  <a:cubicBezTo>
                    <a:pt x="217693" y="249310"/>
                    <a:pt x="224522" y="252668"/>
                    <a:pt x="228865" y="258097"/>
                  </a:cubicBezTo>
                  <a:cubicBezTo>
                    <a:pt x="234401" y="265017"/>
                    <a:pt x="238697" y="272845"/>
                    <a:pt x="243613" y="280219"/>
                  </a:cubicBezTo>
                  <a:cubicBezTo>
                    <a:pt x="264502" y="342890"/>
                    <a:pt x="235368" y="266478"/>
                    <a:pt x="265736" y="317090"/>
                  </a:cubicBezTo>
                  <a:cubicBezTo>
                    <a:pt x="269735" y="323755"/>
                    <a:pt x="270652" y="331839"/>
                    <a:pt x="273110" y="339213"/>
                  </a:cubicBezTo>
                  <a:cubicBezTo>
                    <a:pt x="300149" y="334297"/>
                    <a:pt x="327959" y="332547"/>
                    <a:pt x="354226" y="324465"/>
                  </a:cubicBezTo>
                  <a:cubicBezTo>
                    <a:pt x="360871" y="322420"/>
                    <a:pt x="365865" y="315935"/>
                    <a:pt x="368974" y="309716"/>
                  </a:cubicBezTo>
                  <a:cubicBezTo>
                    <a:pt x="375926" y="295811"/>
                    <a:pt x="377949" y="279905"/>
                    <a:pt x="383723" y="265471"/>
                  </a:cubicBezTo>
                  <a:lnTo>
                    <a:pt x="398471" y="228600"/>
                  </a:lnTo>
                  <a:cubicBezTo>
                    <a:pt x="396013" y="184355"/>
                    <a:pt x="400135" y="139247"/>
                    <a:pt x="391097" y="95865"/>
                  </a:cubicBezTo>
                  <a:cubicBezTo>
                    <a:pt x="383567" y="59723"/>
                    <a:pt x="360049" y="48848"/>
                    <a:pt x="332103" y="36871"/>
                  </a:cubicBezTo>
                  <a:cubicBezTo>
                    <a:pt x="324959" y="33809"/>
                    <a:pt x="317355" y="31955"/>
                    <a:pt x="309981" y="29497"/>
                  </a:cubicBezTo>
                  <a:cubicBezTo>
                    <a:pt x="305065" y="24581"/>
                    <a:pt x="301195" y="18325"/>
                    <a:pt x="295233" y="14748"/>
                  </a:cubicBezTo>
                  <a:cubicBezTo>
                    <a:pt x="287677" y="10215"/>
                    <a:pt x="249122" y="1377"/>
                    <a:pt x="243613" y="0"/>
                  </a:cubicBezTo>
                  <a:cubicBezTo>
                    <a:pt x="206742" y="2458"/>
                    <a:pt x="169727" y="3293"/>
                    <a:pt x="133000" y="7374"/>
                  </a:cubicBezTo>
                  <a:cubicBezTo>
                    <a:pt x="125275" y="8232"/>
                    <a:pt x="117543" y="10749"/>
                    <a:pt x="110878" y="14748"/>
                  </a:cubicBezTo>
                  <a:cubicBezTo>
                    <a:pt x="104916" y="18325"/>
                    <a:pt x="101558" y="25154"/>
                    <a:pt x="96129" y="29497"/>
                  </a:cubicBezTo>
                  <a:cubicBezTo>
                    <a:pt x="89209" y="35033"/>
                    <a:pt x="81381" y="39329"/>
                    <a:pt x="74007" y="44245"/>
                  </a:cubicBezTo>
                  <a:cubicBezTo>
                    <a:pt x="57918" y="92514"/>
                    <a:pt x="80264" y="45138"/>
                    <a:pt x="44510" y="73742"/>
                  </a:cubicBezTo>
                  <a:cubicBezTo>
                    <a:pt x="37589" y="79279"/>
                    <a:pt x="36683" y="90328"/>
                    <a:pt x="29762" y="95865"/>
                  </a:cubicBezTo>
                  <a:cubicBezTo>
                    <a:pt x="23692" y="100721"/>
                    <a:pt x="2723" y="70055"/>
                    <a:pt x="265" y="73742"/>
                  </a:cubicBezTo>
                  <a:close/>
                </a:path>
              </a:pathLst>
            </a:custGeom>
            <a:solidFill>
              <a:srgbClr val="6600C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12" name="Volný tvar: obrazec 11">
              <a:extLst>
                <a:ext uri="{FF2B5EF4-FFF2-40B4-BE49-F238E27FC236}">
                  <a16:creationId xmlns:a16="http://schemas.microsoft.com/office/drawing/2014/main" id="{7A675C4A-0706-4209-A5FB-6A5DBF4AA553}"/>
                </a:ext>
              </a:extLst>
            </p:cNvPr>
            <p:cNvSpPr/>
            <p:nvPr/>
          </p:nvSpPr>
          <p:spPr>
            <a:xfrm>
              <a:off x="4859508" y="1998071"/>
              <a:ext cx="221311" cy="391168"/>
            </a:xfrm>
            <a:custGeom>
              <a:avLst/>
              <a:gdLst>
                <a:gd name="connsiteX0" fmla="*/ 110698 w 221311"/>
                <a:gd name="connsiteY0" fmla="*/ 22458 h 391168"/>
                <a:gd name="connsiteX1" fmla="*/ 73827 w 221311"/>
                <a:gd name="connsiteY1" fmla="*/ 15084 h 391168"/>
                <a:gd name="connsiteX2" fmla="*/ 59079 w 221311"/>
                <a:gd name="connsiteY2" fmla="*/ 335 h 391168"/>
                <a:gd name="connsiteX3" fmla="*/ 7460 w 221311"/>
                <a:gd name="connsiteY3" fmla="*/ 7710 h 391168"/>
                <a:gd name="connsiteX4" fmla="*/ 86 w 221311"/>
                <a:gd name="connsiteY4" fmla="*/ 29832 h 391168"/>
                <a:gd name="connsiteX5" fmla="*/ 14834 w 221311"/>
                <a:gd name="connsiteY5" fmla="*/ 74077 h 391168"/>
                <a:gd name="connsiteX6" fmla="*/ 22208 w 221311"/>
                <a:gd name="connsiteY6" fmla="*/ 96200 h 391168"/>
                <a:gd name="connsiteX7" fmla="*/ 66453 w 221311"/>
                <a:gd name="connsiteY7" fmla="*/ 155194 h 391168"/>
                <a:gd name="connsiteX8" fmla="*/ 88576 w 221311"/>
                <a:gd name="connsiteY8" fmla="*/ 192064 h 391168"/>
                <a:gd name="connsiteX9" fmla="*/ 118073 w 221311"/>
                <a:gd name="connsiteY9" fmla="*/ 199439 h 391168"/>
                <a:gd name="connsiteX10" fmla="*/ 140195 w 221311"/>
                <a:gd name="connsiteY10" fmla="*/ 206813 h 391168"/>
                <a:gd name="connsiteX11" fmla="*/ 169692 w 221311"/>
                <a:gd name="connsiteY11" fmla="*/ 265806 h 391168"/>
                <a:gd name="connsiteX12" fmla="*/ 177066 w 221311"/>
                <a:gd name="connsiteY12" fmla="*/ 287929 h 391168"/>
                <a:gd name="connsiteX13" fmla="*/ 140195 w 221311"/>
                <a:gd name="connsiteY13" fmla="*/ 302677 h 391168"/>
                <a:gd name="connsiteX14" fmla="*/ 118073 w 221311"/>
                <a:gd name="connsiteY14" fmla="*/ 310052 h 391168"/>
                <a:gd name="connsiteX15" fmla="*/ 103324 w 221311"/>
                <a:gd name="connsiteY15" fmla="*/ 324800 h 391168"/>
                <a:gd name="connsiteX16" fmla="*/ 66453 w 221311"/>
                <a:gd name="connsiteY16" fmla="*/ 354297 h 391168"/>
                <a:gd name="connsiteX17" fmla="*/ 73827 w 221311"/>
                <a:gd name="connsiteY17" fmla="*/ 376419 h 391168"/>
                <a:gd name="connsiteX18" fmla="*/ 118073 w 221311"/>
                <a:gd name="connsiteY18" fmla="*/ 391168 h 391168"/>
                <a:gd name="connsiteX19" fmla="*/ 177066 w 221311"/>
                <a:gd name="connsiteY19" fmla="*/ 383794 h 391168"/>
                <a:gd name="connsiteX20" fmla="*/ 213937 w 221311"/>
                <a:gd name="connsiteY20" fmla="*/ 339548 h 391168"/>
                <a:gd name="connsiteX21" fmla="*/ 221311 w 221311"/>
                <a:gd name="connsiteY21" fmla="*/ 317426 h 391168"/>
                <a:gd name="connsiteX22" fmla="*/ 213937 w 221311"/>
                <a:gd name="connsiteY22" fmla="*/ 236310 h 391168"/>
                <a:gd name="connsiteX23" fmla="*/ 199189 w 221311"/>
                <a:gd name="connsiteY23" fmla="*/ 169942 h 391168"/>
                <a:gd name="connsiteX24" fmla="*/ 184440 w 221311"/>
                <a:gd name="connsiteY24" fmla="*/ 125697 h 391168"/>
                <a:gd name="connsiteX25" fmla="*/ 140195 w 221311"/>
                <a:gd name="connsiteY25" fmla="*/ 66703 h 391168"/>
                <a:gd name="connsiteX26" fmla="*/ 125447 w 221311"/>
                <a:gd name="connsiteY26" fmla="*/ 44581 h 391168"/>
                <a:gd name="connsiteX27" fmla="*/ 110698 w 221311"/>
                <a:gd name="connsiteY27" fmla="*/ 22458 h 39116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</a:cxnLst>
              <a:rect l="l" t="t" r="r" b="b"/>
              <a:pathLst>
                <a:path w="221311" h="391168">
                  <a:moveTo>
                    <a:pt x="110698" y="22458"/>
                  </a:moveTo>
                  <a:cubicBezTo>
                    <a:pt x="102095" y="17542"/>
                    <a:pt x="85347" y="20021"/>
                    <a:pt x="73827" y="15084"/>
                  </a:cubicBezTo>
                  <a:cubicBezTo>
                    <a:pt x="67437" y="12345"/>
                    <a:pt x="65989" y="1103"/>
                    <a:pt x="59079" y="335"/>
                  </a:cubicBezTo>
                  <a:cubicBezTo>
                    <a:pt x="41804" y="-1584"/>
                    <a:pt x="24666" y="5252"/>
                    <a:pt x="7460" y="7710"/>
                  </a:cubicBezTo>
                  <a:cubicBezTo>
                    <a:pt x="5002" y="15084"/>
                    <a:pt x="-772" y="22107"/>
                    <a:pt x="86" y="29832"/>
                  </a:cubicBezTo>
                  <a:cubicBezTo>
                    <a:pt x="1803" y="45283"/>
                    <a:pt x="9918" y="59329"/>
                    <a:pt x="14834" y="74077"/>
                  </a:cubicBezTo>
                  <a:cubicBezTo>
                    <a:pt x="17292" y="81451"/>
                    <a:pt x="16711" y="90704"/>
                    <a:pt x="22208" y="96200"/>
                  </a:cubicBezTo>
                  <a:cubicBezTo>
                    <a:pt x="39681" y="113671"/>
                    <a:pt x="58113" y="130174"/>
                    <a:pt x="66453" y="155194"/>
                  </a:cubicBezTo>
                  <a:cubicBezTo>
                    <a:pt x="71499" y="170333"/>
                    <a:pt x="72379" y="183966"/>
                    <a:pt x="88576" y="192064"/>
                  </a:cubicBezTo>
                  <a:cubicBezTo>
                    <a:pt x="97641" y="196597"/>
                    <a:pt x="108328" y="196655"/>
                    <a:pt x="118073" y="199439"/>
                  </a:cubicBezTo>
                  <a:cubicBezTo>
                    <a:pt x="125547" y="201574"/>
                    <a:pt x="132821" y="204355"/>
                    <a:pt x="140195" y="206813"/>
                  </a:cubicBezTo>
                  <a:cubicBezTo>
                    <a:pt x="165937" y="232553"/>
                    <a:pt x="152746" y="214965"/>
                    <a:pt x="169692" y="265806"/>
                  </a:cubicBezTo>
                  <a:lnTo>
                    <a:pt x="177066" y="287929"/>
                  </a:lnTo>
                  <a:cubicBezTo>
                    <a:pt x="164776" y="292845"/>
                    <a:pt x="152589" y="298029"/>
                    <a:pt x="140195" y="302677"/>
                  </a:cubicBezTo>
                  <a:cubicBezTo>
                    <a:pt x="132917" y="305406"/>
                    <a:pt x="124738" y="306053"/>
                    <a:pt x="118073" y="310052"/>
                  </a:cubicBezTo>
                  <a:cubicBezTo>
                    <a:pt x="112111" y="313629"/>
                    <a:pt x="108753" y="320457"/>
                    <a:pt x="103324" y="324800"/>
                  </a:cubicBezTo>
                  <a:cubicBezTo>
                    <a:pt x="56817" y="362004"/>
                    <a:pt x="102060" y="318690"/>
                    <a:pt x="66453" y="354297"/>
                  </a:cubicBezTo>
                  <a:cubicBezTo>
                    <a:pt x="68911" y="361671"/>
                    <a:pt x="67502" y="371901"/>
                    <a:pt x="73827" y="376419"/>
                  </a:cubicBezTo>
                  <a:cubicBezTo>
                    <a:pt x="86478" y="385455"/>
                    <a:pt x="118073" y="391168"/>
                    <a:pt x="118073" y="391168"/>
                  </a:cubicBezTo>
                  <a:cubicBezTo>
                    <a:pt x="137737" y="388710"/>
                    <a:pt x="157947" y="389008"/>
                    <a:pt x="177066" y="383794"/>
                  </a:cubicBezTo>
                  <a:cubicBezTo>
                    <a:pt x="199917" y="377562"/>
                    <a:pt x="205667" y="358846"/>
                    <a:pt x="213937" y="339548"/>
                  </a:cubicBezTo>
                  <a:cubicBezTo>
                    <a:pt x="216999" y="332404"/>
                    <a:pt x="218853" y="324800"/>
                    <a:pt x="221311" y="317426"/>
                  </a:cubicBezTo>
                  <a:cubicBezTo>
                    <a:pt x="218853" y="290387"/>
                    <a:pt x="217304" y="263251"/>
                    <a:pt x="213937" y="236310"/>
                  </a:cubicBezTo>
                  <a:cubicBezTo>
                    <a:pt x="212434" y="224283"/>
                    <a:pt x="203249" y="183474"/>
                    <a:pt x="199189" y="169942"/>
                  </a:cubicBezTo>
                  <a:cubicBezTo>
                    <a:pt x="194722" y="155051"/>
                    <a:pt x="195432" y="136690"/>
                    <a:pt x="184440" y="125697"/>
                  </a:cubicBezTo>
                  <a:cubicBezTo>
                    <a:pt x="157159" y="98414"/>
                    <a:pt x="173548" y="116732"/>
                    <a:pt x="140195" y="66703"/>
                  </a:cubicBezTo>
                  <a:lnTo>
                    <a:pt x="125447" y="44581"/>
                  </a:lnTo>
                  <a:cubicBezTo>
                    <a:pt x="116974" y="19160"/>
                    <a:pt x="119301" y="27374"/>
                    <a:pt x="110698" y="22458"/>
                  </a:cubicBezTo>
                  <a:close/>
                </a:path>
              </a:pathLst>
            </a:custGeom>
            <a:solidFill>
              <a:srgbClr val="6600C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</p:spTree>
    <p:extLst>
      <p:ext uri="{BB962C8B-B14F-4D97-AF65-F5344CB8AC3E}">
        <p14:creationId xmlns:p14="http://schemas.microsoft.com/office/powerpoint/2010/main" val="11639659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1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" tmFilter="0, 0; .2, .5; .8, .5; 1, 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3" dur="250" autoRev="1" fill="hold"/>
                                        <p:tgtEl>
                                          <p:spTgt spid="2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3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" tmFilter="0, 0; .2, .5; .8, .5; 1, 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9" dur="250" autoRev="1" fill="hold"/>
                                        <p:tgtEl>
                                          <p:spTgt spid="3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3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3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500" tmFilter="0, 0; .2, .5; .8, .5; 1, 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5" dur="250" autoRev="1" fill="hold"/>
                                        <p:tgtEl>
                                          <p:spTgt spid="3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2"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3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500" tmFilter="0, 0; .2, .5; .8, .5; 1, 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1" dur="250" autoRev="1" fill="hold"/>
                                        <p:tgtEl>
                                          <p:spTgt spid="3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0"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6" dur="500" tmFilter="0, 0; .2, .5; .8, .5; 1, 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7" dur="250" autoRev="1" fill="hold"/>
                                        <p:tgtEl>
                                          <p:spTgt spid="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38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9" fill="hold">
                      <p:stCondLst>
                        <p:cond delay="0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2" dur="500" tmFilter="0, 0; .2, .5; .8, .5; 1, 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3" dur="250" autoRev="1" fill="hold"/>
                                        <p:tgtEl>
                                          <p:spTgt spid="1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  <p:seq concurrent="1" nextAc="seek">
              <p:cTn id="44" restart="whenNotActive" fill="hold" evtFilter="cancelBubble" nodeType="interactiveSeq">
                <p:stCondLst>
                  <p:cond evt="onClick" delay="0">
                    <p:tgtEl>
                      <p:spTgt spid="2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5" fill="hold">
                      <p:stCondLst>
                        <p:cond delay="0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8" dur="500" tmFilter="0, 0; .2, .5; .8, .5; 1, 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9" dur="250" autoRev="1" fill="hold"/>
                                        <p:tgtEl>
                                          <p:spTgt spid="2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9"/>
                  </p:tgtEl>
                </p:cond>
              </p:nextCondLst>
            </p:seq>
            <p:seq concurrent="1" nextAc="seek">
              <p:cTn id="50" restart="whenNotActive" fill="hold" evtFilter="cancelBubble" nodeType="interactiveSeq">
                <p:stCondLst>
                  <p:cond evt="onClick" delay="0">
                    <p:tgtEl>
                      <p:spTgt spid="2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1" fill="hold">
                      <p:stCondLst>
                        <p:cond delay="0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4" dur="500" tmFilter="0, 0; .2, .5; .8, .5; 1, 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5" dur="250" autoRev="1" fill="hold"/>
                                        <p:tgtEl>
                                          <p:spTgt spid="2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8"/>
                  </p:tgtEl>
                </p:cond>
              </p:nextCondLst>
            </p:seq>
            <p:seq concurrent="1" nextAc="seek">
              <p:cTn id="56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7" fill="hold">
                      <p:stCondLst>
                        <p:cond delay="0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0" dur="500" tmFilter="0, 0; .2, .5; .8, .5; 1, 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1" dur="250" autoRev="1" fill="hold"/>
                                        <p:tgtEl>
                                          <p:spTgt spid="1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62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3" fill="hold">
                      <p:stCondLst>
                        <p:cond delay="0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6" dur="500" tmFilter="0, 0; .2, .5; .8, .5; 1, 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7" dur="250" autoRev="1" fill="hold"/>
                                        <p:tgtEl>
                                          <p:spTgt spid="1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  <p:seq concurrent="1" nextAc="seek">
              <p:cTn id="68" restart="whenNotActive" fill="hold" evtFilter="cancelBubble" nodeType="interactiveSeq">
                <p:stCondLst>
                  <p:cond evt="onClick" delay="0">
                    <p:tgtEl>
                      <p:spTgt spid="3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9" fill="hold">
                      <p:stCondLst>
                        <p:cond delay="0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2" dur="500" tmFilter="0, 0; .2, .5; .8, .5; 1, 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3" dur="250" autoRev="1" fill="hold"/>
                                        <p:tgtEl>
                                          <p:spTgt spid="3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"/>
                  </p:tgtEl>
                </p:cond>
              </p:nextCondLst>
            </p:seq>
            <p:seq concurrent="1" nextAc="seek">
              <p:cTn id="74" restart="whenNotActive" fill="hold" evtFilter="cancelBubble" nodeType="interactiveSeq">
                <p:stCondLst>
                  <p:cond evt="onClick" delay="0">
                    <p:tgtEl>
                      <p:spTgt spid="2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5" fill="hold">
                      <p:stCondLst>
                        <p:cond delay="0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8" dur="500" tmFilter="0, 0; .2, .5; .8, .5; 1, 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9" dur="250" autoRev="1" fill="hold"/>
                                        <p:tgtEl>
                                          <p:spTgt spid="2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5"/>
                  </p:tgtEl>
                </p:cond>
              </p:nextCondLst>
            </p:seq>
            <p:seq concurrent="1" nextAc="seek">
              <p:cTn id="80" restart="whenNotActive" fill="hold" evtFilter="cancelBubble" nodeType="interactiveSeq">
                <p:stCondLst>
                  <p:cond evt="onClick" delay="0">
                    <p:tgtEl>
                      <p:spTgt spid="2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1" fill="hold">
                      <p:stCondLst>
                        <p:cond delay="0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84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92D050"/>
                                      </p:to>
                                    </p:animClr>
                                    <p:set>
                                      <p:cBhvr>
                                        <p:cTn id="85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6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6"/>
                  </p:tgtEl>
                </p:cond>
              </p:nextCondLst>
            </p:seq>
          </p:childTnLst>
        </p:cTn>
      </p:par>
    </p:tnLst>
    <p:bldLst>
      <p:bldP spid="9" grpId="0" animBg="1"/>
      <p:bldP spid="16" grpId="0" animBg="1"/>
      <p:bldP spid="17" grpId="0" animBg="1"/>
      <p:bldP spid="18" grpId="0" animBg="1"/>
      <p:bldP spid="19" grpId="0" animBg="1"/>
      <p:bldP spid="25" grpId="0" animBg="1"/>
      <p:bldP spid="27" grpId="0" animBg="1"/>
      <p:bldP spid="29" grpId="0" animBg="1"/>
      <p:bldP spid="30" grpId="0" animBg="1"/>
      <p:bldP spid="31" grpId="0" animBg="1"/>
      <p:bldP spid="32" grpId="0" animBg="1"/>
      <p:bldP spid="33" grpId="0" animBg="1"/>
    </p:bld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 descr="Obsah obrázku text, mapa&#10;&#10;Popis vygenerován s velmi vysokou mírou spolehlivosti">
            <a:extLst>
              <a:ext uri="{FF2B5EF4-FFF2-40B4-BE49-F238E27FC236}">
                <a16:creationId xmlns:a16="http://schemas.microsoft.com/office/drawing/2014/main" id="{5EB15EBA-1F73-4D36-A02C-2CE66AD53D2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6430" y="1070151"/>
            <a:ext cx="6203463" cy="3629026"/>
          </a:xfrm>
          <a:prstGeom prst="rect">
            <a:avLst/>
          </a:prstGeom>
        </p:spPr>
      </p:pic>
      <p:sp>
        <p:nvSpPr>
          <p:cNvPr id="20" name="TextovéPole 19">
            <a:extLst>
              <a:ext uri="{FF2B5EF4-FFF2-40B4-BE49-F238E27FC236}">
                <a16:creationId xmlns:a16="http://schemas.microsoft.com/office/drawing/2014/main" id="{9BB34B0E-B919-4830-A679-73BF5453C8CF}"/>
              </a:ext>
            </a:extLst>
          </p:cNvPr>
          <p:cNvSpPr txBox="1"/>
          <p:nvPr/>
        </p:nvSpPr>
        <p:spPr>
          <a:xfrm>
            <a:off x="457594" y="386775"/>
            <a:ext cx="2553904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>
                <a:latin typeface="Algerian" panose="04020705040A02060702" pitchFamily="82" charset="0"/>
              </a:rPr>
              <a:t>KRAJE  v ČR</a:t>
            </a:r>
          </a:p>
        </p:txBody>
      </p:sp>
      <p:sp>
        <p:nvSpPr>
          <p:cNvPr id="2" name="Obdélník 1">
            <a:extLst>
              <a:ext uri="{FF2B5EF4-FFF2-40B4-BE49-F238E27FC236}">
                <a16:creationId xmlns:a16="http://schemas.microsoft.com/office/drawing/2014/main" id="{44E08915-F3C8-49E4-885F-2B3EADDF49E1}"/>
              </a:ext>
            </a:extLst>
          </p:cNvPr>
          <p:cNvSpPr/>
          <p:nvPr/>
        </p:nvSpPr>
        <p:spPr>
          <a:xfrm>
            <a:off x="5742592" y="4173937"/>
            <a:ext cx="940734" cy="52524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/>
              <a:t>Panoráma Hradčan</a:t>
            </a:r>
          </a:p>
        </p:txBody>
      </p:sp>
      <p:sp>
        <p:nvSpPr>
          <p:cNvPr id="9" name="TextovéPole 8">
            <a:extLst>
              <a:ext uri="{FF2B5EF4-FFF2-40B4-BE49-F238E27FC236}">
                <a16:creationId xmlns:a16="http://schemas.microsoft.com/office/drawing/2014/main" id="{BFF4D32F-7FE9-4CEF-A79F-B970D0198DAE}"/>
              </a:ext>
            </a:extLst>
          </p:cNvPr>
          <p:cNvSpPr txBox="1"/>
          <p:nvPr/>
        </p:nvSpPr>
        <p:spPr>
          <a:xfrm>
            <a:off x="7157884" y="309565"/>
            <a:ext cx="2793201" cy="584775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cs-CZ" sz="3200" dirty="0"/>
              <a:t>Karlovarský kraj</a:t>
            </a:r>
          </a:p>
        </p:txBody>
      </p:sp>
      <p:sp>
        <p:nvSpPr>
          <p:cNvPr id="16" name="TextovéPole 15">
            <a:extLst>
              <a:ext uri="{FF2B5EF4-FFF2-40B4-BE49-F238E27FC236}">
                <a16:creationId xmlns:a16="http://schemas.microsoft.com/office/drawing/2014/main" id="{647132D8-2716-4507-8B6A-AA68F5A1C3B0}"/>
              </a:ext>
            </a:extLst>
          </p:cNvPr>
          <p:cNvSpPr txBox="1"/>
          <p:nvPr/>
        </p:nvSpPr>
        <p:spPr>
          <a:xfrm>
            <a:off x="8970003" y="1199668"/>
            <a:ext cx="3137654" cy="584775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cs-CZ" sz="3200" dirty="0"/>
              <a:t>Jihomoravský kraj</a:t>
            </a:r>
          </a:p>
        </p:txBody>
      </p:sp>
      <p:sp>
        <p:nvSpPr>
          <p:cNvPr id="17" name="TextovéPole 16">
            <a:extLst>
              <a:ext uri="{FF2B5EF4-FFF2-40B4-BE49-F238E27FC236}">
                <a16:creationId xmlns:a16="http://schemas.microsoft.com/office/drawing/2014/main" id="{D38BB843-AF6C-4D65-A536-DC55CF0CDA27}"/>
              </a:ext>
            </a:extLst>
          </p:cNvPr>
          <p:cNvSpPr txBox="1"/>
          <p:nvPr/>
        </p:nvSpPr>
        <p:spPr>
          <a:xfrm>
            <a:off x="7157884" y="1954121"/>
            <a:ext cx="2379241" cy="584775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cs-CZ" sz="3200" dirty="0"/>
              <a:t>Kraj Vysočina</a:t>
            </a:r>
          </a:p>
        </p:txBody>
      </p:sp>
      <p:sp>
        <p:nvSpPr>
          <p:cNvPr id="18" name="TextovéPole 17">
            <a:extLst>
              <a:ext uri="{FF2B5EF4-FFF2-40B4-BE49-F238E27FC236}">
                <a16:creationId xmlns:a16="http://schemas.microsoft.com/office/drawing/2014/main" id="{70A5F8F2-2874-4A2C-A4A7-7DC9E08159F8}"/>
              </a:ext>
            </a:extLst>
          </p:cNvPr>
          <p:cNvSpPr txBox="1"/>
          <p:nvPr/>
        </p:nvSpPr>
        <p:spPr>
          <a:xfrm>
            <a:off x="9537125" y="2708574"/>
            <a:ext cx="2466381" cy="584775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cs-CZ" sz="3200" dirty="0"/>
              <a:t>Liberecký kraj</a:t>
            </a:r>
          </a:p>
        </p:txBody>
      </p:sp>
      <p:sp>
        <p:nvSpPr>
          <p:cNvPr id="19" name="TextovéPole 18">
            <a:extLst>
              <a:ext uri="{FF2B5EF4-FFF2-40B4-BE49-F238E27FC236}">
                <a16:creationId xmlns:a16="http://schemas.microsoft.com/office/drawing/2014/main" id="{9FF293E8-CD51-4A07-9C8B-FA7139DF1A4B}"/>
              </a:ext>
            </a:extLst>
          </p:cNvPr>
          <p:cNvSpPr txBox="1"/>
          <p:nvPr/>
        </p:nvSpPr>
        <p:spPr>
          <a:xfrm>
            <a:off x="7070744" y="3429000"/>
            <a:ext cx="2460545" cy="584775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cs-CZ" sz="3200" dirty="0"/>
              <a:t>Jihočeský kraj</a:t>
            </a:r>
          </a:p>
        </p:txBody>
      </p:sp>
      <p:sp>
        <p:nvSpPr>
          <p:cNvPr id="25" name="TextovéPole 24">
            <a:extLst>
              <a:ext uri="{FF2B5EF4-FFF2-40B4-BE49-F238E27FC236}">
                <a16:creationId xmlns:a16="http://schemas.microsoft.com/office/drawing/2014/main" id="{64F2D28B-4A3C-492F-9C5E-FFC398C11F5C}"/>
              </a:ext>
            </a:extLst>
          </p:cNvPr>
          <p:cNvSpPr txBox="1"/>
          <p:nvPr/>
        </p:nvSpPr>
        <p:spPr>
          <a:xfrm>
            <a:off x="8273356" y="4173937"/>
            <a:ext cx="3651641" cy="584775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cs-CZ" sz="3200" dirty="0"/>
              <a:t>Královohradecký kraj</a:t>
            </a:r>
          </a:p>
        </p:txBody>
      </p:sp>
      <p:sp>
        <p:nvSpPr>
          <p:cNvPr id="26" name="TextovéPole 25">
            <a:extLst>
              <a:ext uri="{FF2B5EF4-FFF2-40B4-BE49-F238E27FC236}">
                <a16:creationId xmlns:a16="http://schemas.microsoft.com/office/drawing/2014/main" id="{383C1847-9278-4BC8-BAA2-25D43DAEDCE3}"/>
              </a:ext>
            </a:extLst>
          </p:cNvPr>
          <p:cNvSpPr txBox="1"/>
          <p:nvPr/>
        </p:nvSpPr>
        <p:spPr>
          <a:xfrm>
            <a:off x="7117231" y="4894363"/>
            <a:ext cx="2782749" cy="584775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cs-CZ" sz="3200" dirty="0"/>
              <a:t>Olomoucký kraj</a:t>
            </a:r>
          </a:p>
        </p:txBody>
      </p:sp>
      <p:sp>
        <p:nvSpPr>
          <p:cNvPr id="27" name="TextovéPole 26">
            <a:extLst>
              <a:ext uri="{FF2B5EF4-FFF2-40B4-BE49-F238E27FC236}">
                <a16:creationId xmlns:a16="http://schemas.microsoft.com/office/drawing/2014/main" id="{3B580252-7BD5-4466-95B0-63A48319EB91}"/>
              </a:ext>
            </a:extLst>
          </p:cNvPr>
          <p:cNvSpPr txBox="1"/>
          <p:nvPr/>
        </p:nvSpPr>
        <p:spPr>
          <a:xfrm>
            <a:off x="8707801" y="5658332"/>
            <a:ext cx="2718565" cy="584775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cs-CZ" sz="3200" dirty="0"/>
              <a:t>Pardubický kraj</a:t>
            </a:r>
          </a:p>
        </p:txBody>
      </p:sp>
      <p:sp>
        <p:nvSpPr>
          <p:cNvPr id="28" name="TextovéPole 27">
            <a:extLst>
              <a:ext uri="{FF2B5EF4-FFF2-40B4-BE49-F238E27FC236}">
                <a16:creationId xmlns:a16="http://schemas.microsoft.com/office/drawing/2014/main" id="{7379D262-087D-4D82-BAF5-268596567551}"/>
              </a:ext>
            </a:extLst>
          </p:cNvPr>
          <p:cNvSpPr txBox="1"/>
          <p:nvPr/>
        </p:nvSpPr>
        <p:spPr>
          <a:xfrm>
            <a:off x="4829938" y="6152563"/>
            <a:ext cx="3786999" cy="584775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cs-CZ" sz="3200" dirty="0"/>
              <a:t>Moravskoslezský kraj</a:t>
            </a:r>
          </a:p>
        </p:txBody>
      </p:sp>
      <p:sp>
        <p:nvSpPr>
          <p:cNvPr id="29" name="TextovéPole 28">
            <a:extLst>
              <a:ext uri="{FF2B5EF4-FFF2-40B4-BE49-F238E27FC236}">
                <a16:creationId xmlns:a16="http://schemas.microsoft.com/office/drawing/2014/main" id="{2BC3758C-DEB7-4FE0-B63F-6931447A7071}"/>
              </a:ext>
            </a:extLst>
          </p:cNvPr>
          <p:cNvSpPr txBox="1"/>
          <p:nvPr/>
        </p:nvSpPr>
        <p:spPr>
          <a:xfrm>
            <a:off x="4427164" y="4690626"/>
            <a:ext cx="2022926" cy="584775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cs-CZ" sz="3200" dirty="0"/>
              <a:t>Zlínský kraj</a:t>
            </a:r>
          </a:p>
        </p:txBody>
      </p:sp>
      <p:sp>
        <p:nvSpPr>
          <p:cNvPr id="30" name="TextovéPole 29">
            <a:extLst>
              <a:ext uri="{FF2B5EF4-FFF2-40B4-BE49-F238E27FC236}">
                <a16:creationId xmlns:a16="http://schemas.microsoft.com/office/drawing/2014/main" id="{01CE85B3-CD14-4D52-81AD-C4043705A834}"/>
              </a:ext>
            </a:extLst>
          </p:cNvPr>
          <p:cNvSpPr txBox="1"/>
          <p:nvPr/>
        </p:nvSpPr>
        <p:spPr>
          <a:xfrm>
            <a:off x="4819701" y="5454595"/>
            <a:ext cx="2193421" cy="584775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cs-CZ" sz="3200" dirty="0"/>
              <a:t>Ústecký kraj</a:t>
            </a:r>
          </a:p>
        </p:txBody>
      </p:sp>
      <p:sp>
        <p:nvSpPr>
          <p:cNvPr id="31" name="TextovéPole 30">
            <a:extLst>
              <a:ext uri="{FF2B5EF4-FFF2-40B4-BE49-F238E27FC236}">
                <a16:creationId xmlns:a16="http://schemas.microsoft.com/office/drawing/2014/main" id="{C526CB93-9B2B-47C6-8CB7-CC2EE860D0BA}"/>
              </a:ext>
            </a:extLst>
          </p:cNvPr>
          <p:cNvSpPr txBox="1"/>
          <p:nvPr/>
        </p:nvSpPr>
        <p:spPr>
          <a:xfrm>
            <a:off x="31303" y="4750849"/>
            <a:ext cx="2902398" cy="584775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cs-CZ" sz="3200" dirty="0"/>
              <a:t>Středočeský kraj</a:t>
            </a:r>
          </a:p>
        </p:txBody>
      </p:sp>
      <p:sp>
        <p:nvSpPr>
          <p:cNvPr id="32" name="TextovéPole 31">
            <a:extLst>
              <a:ext uri="{FF2B5EF4-FFF2-40B4-BE49-F238E27FC236}">
                <a16:creationId xmlns:a16="http://schemas.microsoft.com/office/drawing/2014/main" id="{A0FCAE57-1F26-49BD-B728-7FD175DADAF3}"/>
              </a:ext>
            </a:extLst>
          </p:cNvPr>
          <p:cNvSpPr txBox="1"/>
          <p:nvPr/>
        </p:nvSpPr>
        <p:spPr>
          <a:xfrm>
            <a:off x="330584" y="5567788"/>
            <a:ext cx="2303836" cy="584775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cs-CZ" sz="3200" dirty="0"/>
              <a:t>Plzeňský kraj</a:t>
            </a:r>
          </a:p>
        </p:txBody>
      </p:sp>
      <p:sp>
        <p:nvSpPr>
          <p:cNvPr id="33" name="TextovéPole 32">
            <a:extLst>
              <a:ext uri="{FF2B5EF4-FFF2-40B4-BE49-F238E27FC236}">
                <a16:creationId xmlns:a16="http://schemas.microsoft.com/office/drawing/2014/main" id="{B943C375-B8A6-4613-A0D0-0A70261FE2A6}"/>
              </a:ext>
            </a:extLst>
          </p:cNvPr>
          <p:cNvSpPr txBox="1"/>
          <p:nvPr/>
        </p:nvSpPr>
        <p:spPr>
          <a:xfrm>
            <a:off x="3161542" y="5830819"/>
            <a:ext cx="1141274" cy="584775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cs-CZ" sz="3200" dirty="0"/>
              <a:t>Praha</a:t>
            </a:r>
          </a:p>
        </p:txBody>
      </p:sp>
      <mc:AlternateContent xmlns:mc="http://schemas.openxmlformats.org/markup-compatibility/2006" xmlns:p14="http://schemas.microsoft.com/office/powerpoint/2010/main">
        <mc:Choice Requires="p14">
          <p:contentPart p14:bwMode="auto" r:id="rId3">
            <p14:nvContentPartPr>
              <p14:cNvPr id="4" name="Rukopis 3">
                <a:extLst>
                  <a:ext uri="{FF2B5EF4-FFF2-40B4-BE49-F238E27FC236}">
                    <a16:creationId xmlns:a16="http://schemas.microsoft.com/office/drawing/2014/main" id="{EC4BA4ED-1946-48A9-BD29-8E7E31D990D8}"/>
                  </a:ext>
                </a:extLst>
              </p14:cNvPr>
              <p14:cNvContentPartPr/>
              <p14:nvPr/>
            </p14:nvContentPartPr>
            <p14:xfrm>
              <a:off x="144120" y="1491916"/>
              <a:ext cx="360" cy="360"/>
            </p14:xfrm>
          </p:contentPart>
        </mc:Choice>
        <mc:Fallback xmlns="">
          <p:pic>
            <p:nvPicPr>
              <p:cNvPr id="4" name="Rukopis 3">
                <a:extLst>
                  <a:ext uri="{FF2B5EF4-FFF2-40B4-BE49-F238E27FC236}">
                    <a16:creationId xmlns:a16="http://schemas.microsoft.com/office/drawing/2014/main" id="{EC4BA4ED-1946-48A9-BD29-8E7E31D990D8}"/>
                  </a:ext>
                </a:extLst>
              </p:cNvPr>
              <p:cNvPicPr/>
              <p:nvPr/>
            </p:nvPicPr>
            <p:blipFill>
              <a:blip r:embed="rId4"/>
              <a:stretch>
                <a:fillRect/>
              </a:stretch>
            </p:blipFill>
            <p:spPr>
              <a:xfrm>
                <a:off x="126480" y="1455916"/>
                <a:ext cx="36000" cy="720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5">
            <p14:nvContentPartPr>
              <p14:cNvPr id="41" name="Rukopis 40">
                <a:extLst>
                  <a:ext uri="{FF2B5EF4-FFF2-40B4-BE49-F238E27FC236}">
                    <a16:creationId xmlns:a16="http://schemas.microsoft.com/office/drawing/2014/main" id="{BE43F20A-D382-4DB2-B5A3-84B2217A794A}"/>
                  </a:ext>
                </a:extLst>
              </p14:cNvPr>
              <p14:cNvContentPartPr/>
              <p14:nvPr/>
            </p14:nvContentPartPr>
            <p14:xfrm>
              <a:off x="1646400" y="2598196"/>
              <a:ext cx="26280" cy="720"/>
            </p14:xfrm>
          </p:contentPart>
        </mc:Choice>
        <mc:Fallback xmlns="">
          <p:pic>
            <p:nvPicPr>
              <p:cNvPr id="41" name="Rukopis 40">
                <a:extLst>
                  <a:ext uri="{FF2B5EF4-FFF2-40B4-BE49-F238E27FC236}">
                    <a16:creationId xmlns:a16="http://schemas.microsoft.com/office/drawing/2014/main" id="{BE43F20A-D382-4DB2-B5A3-84B2217A794A}"/>
                  </a:ext>
                </a:extLst>
              </p:cNvPr>
              <p:cNvPicPr/>
              <p:nvPr/>
            </p:nvPicPr>
            <p:blipFill>
              <a:blip r:embed="rId6"/>
              <a:stretch>
                <a:fillRect/>
              </a:stretch>
            </p:blipFill>
            <p:spPr>
              <a:xfrm>
                <a:off x="1628760" y="2562556"/>
                <a:ext cx="61920" cy="72360"/>
              </a:xfrm>
              <a:prstGeom prst="rect">
                <a:avLst/>
              </a:prstGeom>
            </p:spPr>
          </p:pic>
        </mc:Fallback>
      </mc:AlternateContent>
      <p:sp>
        <p:nvSpPr>
          <p:cNvPr id="5" name="Volný tvar: obrazec 4">
            <a:extLst>
              <a:ext uri="{FF2B5EF4-FFF2-40B4-BE49-F238E27FC236}">
                <a16:creationId xmlns:a16="http://schemas.microsoft.com/office/drawing/2014/main" id="{72647057-3120-4D0B-932B-1BADA5452AF9}"/>
              </a:ext>
            </a:extLst>
          </p:cNvPr>
          <p:cNvSpPr/>
          <p:nvPr/>
        </p:nvSpPr>
        <p:spPr>
          <a:xfrm>
            <a:off x="3550024" y="2396565"/>
            <a:ext cx="1318091" cy="806823"/>
          </a:xfrm>
          <a:custGeom>
            <a:avLst/>
            <a:gdLst>
              <a:gd name="connsiteX0" fmla="*/ 53788 w 1318091"/>
              <a:gd name="connsiteY0" fmla="*/ 125506 h 806823"/>
              <a:gd name="connsiteX1" fmla="*/ 83670 w 1318091"/>
              <a:gd name="connsiteY1" fmla="*/ 107576 h 806823"/>
              <a:gd name="connsiteX2" fmla="*/ 107576 w 1318091"/>
              <a:gd name="connsiteY2" fmla="*/ 101600 h 806823"/>
              <a:gd name="connsiteX3" fmla="*/ 155388 w 1318091"/>
              <a:gd name="connsiteY3" fmla="*/ 83670 h 806823"/>
              <a:gd name="connsiteX4" fmla="*/ 173317 w 1318091"/>
              <a:gd name="connsiteY4" fmla="*/ 65741 h 806823"/>
              <a:gd name="connsiteX5" fmla="*/ 227105 w 1318091"/>
              <a:gd name="connsiteY5" fmla="*/ 77694 h 806823"/>
              <a:gd name="connsiteX6" fmla="*/ 286870 w 1318091"/>
              <a:gd name="connsiteY6" fmla="*/ 65741 h 806823"/>
              <a:gd name="connsiteX7" fmla="*/ 358588 w 1318091"/>
              <a:gd name="connsiteY7" fmla="*/ 41835 h 806823"/>
              <a:gd name="connsiteX8" fmla="*/ 412376 w 1318091"/>
              <a:gd name="connsiteY8" fmla="*/ 47811 h 806823"/>
              <a:gd name="connsiteX9" fmla="*/ 519952 w 1318091"/>
              <a:gd name="connsiteY9" fmla="*/ 17929 h 806823"/>
              <a:gd name="connsiteX10" fmla="*/ 585694 w 1318091"/>
              <a:gd name="connsiteY10" fmla="*/ 53788 h 806823"/>
              <a:gd name="connsiteX11" fmla="*/ 609600 w 1318091"/>
              <a:gd name="connsiteY11" fmla="*/ 71717 h 806823"/>
              <a:gd name="connsiteX12" fmla="*/ 669364 w 1318091"/>
              <a:gd name="connsiteY12" fmla="*/ 101600 h 806823"/>
              <a:gd name="connsiteX13" fmla="*/ 705223 w 1318091"/>
              <a:gd name="connsiteY13" fmla="*/ 131482 h 806823"/>
              <a:gd name="connsiteX14" fmla="*/ 741082 w 1318091"/>
              <a:gd name="connsiteY14" fmla="*/ 155388 h 806823"/>
              <a:gd name="connsiteX15" fmla="*/ 866588 w 1318091"/>
              <a:gd name="connsiteY15" fmla="*/ 113553 h 806823"/>
              <a:gd name="connsiteX16" fmla="*/ 914400 w 1318091"/>
              <a:gd name="connsiteY16" fmla="*/ 83670 h 806823"/>
              <a:gd name="connsiteX17" fmla="*/ 950258 w 1318091"/>
              <a:gd name="connsiteY17" fmla="*/ 65741 h 806823"/>
              <a:gd name="connsiteX18" fmla="*/ 974164 w 1318091"/>
              <a:gd name="connsiteY18" fmla="*/ 41835 h 806823"/>
              <a:gd name="connsiteX19" fmla="*/ 1016000 w 1318091"/>
              <a:gd name="connsiteY19" fmla="*/ 29882 h 806823"/>
              <a:gd name="connsiteX20" fmla="*/ 1045882 w 1318091"/>
              <a:gd name="connsiteY20" fmla="*/ 11953 h 806823"/>
              <a:gd name="connsiteX21" fmla="*/ 1093694 w 1318091"/>
              <a:gd name="connsiteY21" fmla="*/ 35859 h 806823"/>
              <a:gd name="connsiteX22" fmla="*/ 1153458 w 1318091"/>
              <a:gd name="connsiteY22" fmla="*/ 65741 h 806823"/>
              <a:gd name="connsiteX23" fmla="*/ 1201270 w 1318091"/>
              <a:gd name="connsiteY23" fmla="*/ 53788 h 806823"/>
              <a:gd name="connsiteX24" fmla="*/ 1213223 w 1318091"/>
              <a:gd name="connsiteY24" fmla="*/ 35859 h 806823"/>
              <a:gd name="connsiteX25" fmla="*/ 1231152 w 1318091"/>
              <a:gd name="connsiteY25" fmla="*/ 23906 h 806823"/>
              <a:gd name="connsiteX26" fmla="*/ 1267011 w 1318091"/>
              <a:gd name="connsiteY26" fmla="*/ 0 h 806823"/>
              <a:gd name="connsiteX27" fmla="*/ 1314823 w 1318091"/>
              <a:gd name="connsiteY27" fmla="*/ 23906 h 806823"/>
              <a:gd name="connsiteX28" fmla="*/ 1308847 w 1318091"/>
              <a:gd name="connsiteY28" fmla="*/ 83670 h 806823"/>
              <a:gd name="connsiteX29" fmla="*/ 1272988 w 1318091"/>
              <a:gd name="connsiteY29" fmla="*/ 209176 h 806823"/>
              <a:gd name="connsiteX30" fmla="*/ 1225176 w 1318091"/>
              <a:gd name="connsiteY30" fmla="*/ 215153 h 806823"/>
              <a:gd name="connsiteX31" fmla="*/ 1207247 w 1318091"/>
              <a:gd name="connsiteY31" fmla="*/ 239059 h 806823"/>
              <a:gd name="connsiteX32" fmla="*/ 1231152 w 1318091"/>
              <a:gd name="connsiteY32" fmla="*/ 304800 h 806823"/>
              <a:gd name="connsiteX33" fmla="*/ 1213223 w 1318091"/>
              <a:gd name="connsiteY33" fmla="*/ 376517 h 806823"/>
              <a:gd name="connsiteX34" fmla="*/ 1195294 w 1318091"/>
              <a:gd name="connsiteY34" fmla="*/ 400423 h 806823"/>
              <a:gd name="connsiteX35" fmla="*/ 1207247 w 1318091"/>
              <a:gd name="connsiteY35" fmla="*/ 448235 h 806823"/>
              <a:gd name="connsiteX36" fmla="*/ 1213223 w 1318091"/>
              <a:gd name="connsiteY36" fmla="*/ 478117 h 806823"/>
              <a:gd name="connsiteX37" fmla="*/ 1237129 w 1318091"/>
              <a:gd name="connsiteY37" fmla="*/ 513976 h 806823"/>
              <a:gd name="connsiteX38" fmla="*/ 1272988 w 1318091"/>
              <a:gd name="connsiteY38" fmla="*/ 573741 h 806823"/>
              <a:gd name="connsiteX39" fmla="*/ 1296894 w 1318091"/>
              <a:gd name="connsiteY39" fmla="*/ 621553 h 806823"/>
              <a:gd name="connsiteX40" fmla="*/ 1272988 w 1318091"/>
              <a:gd name="connsiteY40" fmla="*/ 705223 h 806823"/>
              <a:gd name="connsiteX41" fmla="*/ 1267011 w 1318091"/>
              <a:gd name="connsiteY41" fmla="*/ 747059 h 806823"/>
              <a:gd name="connsiteX42" fmla="*/ 1207247 w 1318091"/>
              <a:gd name="connsiteY42" fmla="*/ 759011 h 806823"/>
              <a:gd name="connsiteX43" fmla="*/ 1099670 w 1318091"/>
              <a:gd name="connsiteY43" fmla="*/ 753035 h 806823"/>
              <a:gd name="connsiteX44" fmla="*/ 1027952 w 1318091"/>
              <a:gd name="connsiteY44" fmla="*/ 788894 h 806823"/>
              <a:gd name="connsiteX45" fmla="*/ 902447 w 1318091"/>
              <a:gd name="connsiteY45" fmla="*/ 806823 h 806823"/>
              <a:gd name="connsiteX46" fmla="*/ 848658 w 1318091"/>
              <a:gd name="connsiteY46" fmla="*/ 776941 h 806823"/>
              <a:gd name="connsiteX47" fmla="*/ 753035 w 1318091"/>
              <a:gd name="connsiteY47" fmla="*/ 729129 h 806823"/>
              <a:gd name="connsiteX48" fmla="*/ 717176 w 1318091"/>
              <a:gd name="connsiteY48" fmla="*/ 687294 h 806823"/>
              <a:gd name="connsiteX49" fmla="*/ 681317 w 1318091"/>
              <a:gd name="connsiteY49" fmla="*/ 669364 h 806823"/>
              <a:gd name="connsiteX50" fmla="*/ 591670 w 1318091"/>
              <a:gd name="connsiteY50" fmla="*/ 615576 h 806823"/>
              <a:gd name="connsiteX51" fmla="*/ 573741 w 1318091"/>
              <a:gd name="connsiteY51" fmla="*/ 591670 h 806823"/>
              <a:gd name="connsiteX52" fmla="*/ 555811 w 1318091"/>
              <a:gd name="connsiteY52" fmla="*/ 597647 h 806823"/>
              <a:gd name="connsiteX53" fmla="*/ 543858 w 1318091"/>
              <a:gd name="connsiteY53" fmla="*/ 633506 h 806823"/>
              <a:gd name="connsiteX54" fmla="*/ 525929 w 1318091"/>
              <a:gd name="connsiteY54" fmla="*/ 657411 h 806823"/>
              <a:gd name="connsiteX55" fmla="*/ 460188 w 1318091"/>
              <a:gd name="connsiteY55" fmla="*/ 627529 h 806823"/>
              <a:gd name="connsiteX56" fmla="*/ 436282 w 1318091"/>
              <a:gd name="connsiteY56" fmla="*/ 615576 h 806823"/>
              <a:gd name="connsiteX57" fmla="*/ 430305 w 1318091"/>
              <a:gd name="connsiteY57" fmla="*/ 591670 h 806823"/>
              <a:gd name="connsiteX58" fmla="*/ 328705 w 1318091"/>
              <a:gd name="connsiteY58" fmla="*/ 543859 h 806823"/>
              <a:gd name="connsiteX59" fmla="*/ 245035 w 1318091"/>
              <a:gd name="connsiteY59" fmla="*/ 490070 h 806823"/>
              <a:gd name="connsiteX60" fmla="*/ 203200 w 1318091"/>
              <a:gd name="connsiteY60" fmla="*/ 478117 h 806823"/>
              <a:gd name="connsiteX61" fmla="*/ 161364 w 1318091"/>
              <a:gd name="connsiteY61" fmla="*/ 442259 h 806823"/>
              <a:gd name="connsiteX62" fmla="*/ 143435 w 1318091"/>
              <a:gd name="connsiteY62" fmla="*/ 436282 h 806823"/>
              <a:gd name="connsiteX63" fmla="*/ 125505 w 1318091"/>
              <a:gd name="connsiteY63" fmla="*/ 286870 h 806823"/>
              <a:gd name="connsiteX64" fmla="*/ 53788 w 1318091"/>
              <a:gd name="connsiteY64" fmla="*/ 239059 h 806823"/>
              <a:gd name="connsiteX65" fmla="*/ 0 w 1318091"/>
              <a:gd name="connsiteY65" fmla="*/ 191247 h 806823"/>
              <a:gd name="connsiteX66" fmla="*/ 23905 w 1318091"/>
              <a:gd name="connsiteY66" fmla="*/ 119529 h 806823"/>
              <a:gd name="connsiteX67" fmla="*/ 53788 w 1318091"/>
              <a:gd name="connsiteY67" fmla="*/ 125506 h 80682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</a:cxnLst>
            <a:rect l="l" t="t" r="r" b="b"/>
            <a:pathLst>
              <a:path w="1318091" h="806823">
                <a:moveTo>
                  <a:pt x="53788" y="125506"/>
                </a:moveTo>
                <a:cubicBezTo>
                  <a:pt x="63749" y="123514"/>
                  <a:pt x="73055" y="112294"/>
                  <a:pt x="83670" y="107576"/>
                </a:cubicBezTo>
                <a:cubicBezTo>
                  <a:pt x="91176" y="104240"/>
                  <a:pt x="99678" y="103857"/>
                  <a:pt x="107576" y="101600"/>
                </a:cubicBezTo>
                <a:cubicBezTo>
                  <a:pt x="123962" y="96918"/>
                  <a:pt x="139616" y="89979"/>
                  <a:pt x="155388" y="83670"/>
                </a:cubicBezTo>
                <a:cubicBezTo>
                  <a:pt x="161364" y="77694"/>
                  <a:pt x="165066" y="67574"/>
                  <a:pt x="173317" y="65741"/>
                </a:cubicBezTo>
                <a:cubicBezTo>
                  <a:pt x="185942" y="62935"/>
                  <a:pt x="212989" y="72988"/>
                  <a:pt x="227105" y="77694"/>
                </a:cubicBezTo>
                <a:cubicBezTo>
                  <a:pt x="247027" y="73710"/>
                  <a:pt x="267379" y="71474"/>
                  <a:pt x="286870" y="65741"/>
                </a:cubicBezTo>
                <a:cubicBezTo>
                  <a:pt x="411130" y="29193"/>
                  <a:pt x="264892" y="60572"/>
                  <a:pt x="358588" y="41835"/>
                </a:cubicBezTo>
                <a:cubicBezTo>
                  <a:pt x="376517" y="43827"/>
                  <a:pt x="394410" y="49444"/>
                  <a:pt x="412376" y="47811"/>
                </a:cubicBezTo>
                <a:cubicBezTo>
                  <a:pt x="460640" y="43423"/>
                  <a:pt x="481491" y="33314"/>
                  <a:pt x="519952" y="17929"/>
                </a:cubicBezTo>
                <a:cubicBezTo>
                  <a:pt x="545130" y="30518"/>
                  <a:pt x="559728" y="37265"/>
                  <a:pt x="585694" y="53788"/>
                </a:cubicBezTo>
                <a:cubicBezTo>
                  <a:pt x="594098" y="59136"/>
                  <a:pt x="600952" y="66775"/>
                  <a:pt x="609600" y="71717"/>
                </a:cubicBezTo>
                <a:cubicBezTo>
                  <a:pt x="628938" y="82768"/>
                  <a:pt x="650477" y="89795"/>
                  <a:pt x="669364" y="101600"/>
                </a:cubicBezTo>
                <a:cubicBezTo>
                  <a:pt x="682558" y="109846"/>
                  <a:pt x="692776" y="122147"/>
                  <a:pt x="705223" y="131482"/>
                </a:cubicBezTo>
                <a:cubicBezTo>
                  <a:pt x="716716" y="140101"/>
                  <a:pt x="741082" y="155388"/>
                  <a:pt x="741082" y="155388"/>
                </a:cubicBezTo>
                <a:cubicBezTo>
                  <a:pt x="791001" y="142907"/>
                  <a:pt x="795845" y="142493"/>
                  <a:pt x="866588" y="113553"/>
                </a:cubicBezTo>
                <a:cubicBezTo>
                  <a:pt x="889494" y="104182"/>
                  <a:pt x="894927" y="94488"/>
                  <a:pt x="914400" y="83670"/>
                </a:cubicBezTo>
                <a:cubicBezTo>
                  <a:pt x="926082" y="77180"/>
                  <a:pt x="939310" y="73404"/>
                  <a:pt x="950258" y="65741"/>
                </a:cubicBezTo>
                <a:cubicBezTo>
                  <a:pt x="959490" y="59278"/>
                  <a:pt x="964271" y="47231"/>
                  <a:pt x="974164" y="41835"/>
                </a:cubicBezTo>
                <a:cubicBezTo>
                  <a:pt x="986896" y="34890"/>
                  <a:pt x="1002055" y="33866"/>
                  <a:pt x="1016000" y="29882"/>
                </a:cubicBezTo>
                <a:cubicBezTo>
                  <a:pt x="1025961" y="23906"/>
                  <a:pt x="1034300" y="11062"/>
                  <a:pt x="1045882" y="11953"/>
                </a:cubicBezTo>
                <a:cubicBezTo>
                  <a:pt x="1063648" y="13320"/>
                  <a:pt x="1077515" y="28392"/>
                  <a:pt x="1093694" y="35859"/>
                </a:cubicBezTo>
                <a:cubicBezTo>
                  <a:pt x="1152436" y="62970"/>
                  <a:pt x="1094806" y="30548"/>
                  <a:pt x="1153458" y="65741"/>
                </a:cubicBezTo>
                <a:cubicBezTo>
                  <a:pt x="1154943" y="65444"/>
                  <a:pt x="1195145" y="58688"/>
                  <a:pt x="1201270" y="53788"/>
                </a:cubicBezTo>
                <a:cubicBezTo>
                  <a:pt x="1206879" y="49301"/>
                  <a:pt x="1208144" y="40938"/>
                  <a:pt x="1213223" y="35859"/>
                </a:cubicBezTo>
                <a:cubicBezTo>
                  <a:pt x="1218302" y="30780"/>
                  <a:pt x="1225634" y="28504"/>
                  <a:pt x="1231152" y="23906"/>
                </a:cubicBezTo>
                <a:cubicBezTo>
                  <a:pt x="1260997" y="-965"/>
                  <a:pt x="1235503" y="10502"/>
                  <a:pt x="1267011" y="0"/>
                </a:cubicBezTo>
                <a:cubicBezTo>
                  <a:pt x="1282948" y="7969"/>
                  <a:pt x="1306854" y="7969"/>
                  <a:pt x="1314823" y="23906"/>
                </a:cubicBezTo>
                <a:cubicBezTo>
                  <a:pt x="1323777" y="41813"/>
                  <a:pt x="1311817" y="63871"/>
                  <a:pt x="1308847" y="83670"/>
                </a:cubicBezTo>
                <a:cubicBezTo>
                  <a:pt x="1305482" y="106102"/>
                  <a:pt x="1288731" y="193433"/>
                  <a:pt x="1272988" y="209176"/>
                </a:cubicBezTo>
                <a:cubicBezTo>
                  <a:pt x="1261631" y="220533"/>
                  <a:pt x="1241113" y="213161"/>
                  <a:pt x="1225176" y="215153"/>
                </a:cubicBezTo>
                <a:cubicBezTo>
                  <a:pt x="1219200" y="223122"/>
                  <a:pt x="1209029" y="229259"/>
                  <a:pt x="1207247" y="239059"/>
                </a:cubicBezTo>
                <a:cubicBezTo>
                  <a:pt x="1201123" y="272742"/>
                  <a:pt x="1214323" y="282361"/>
                  <a:pt x="1231152" y="304800"/>
                </a:cubicBezTo>
                <a:cubicBezTo>
                  <a:pt x="1225176" y="328706"/>
                  <a:pt x="1221875" y="353445"/>
                  <a:pt x="1213223" y="376517"/>
                </a:cubicBezTo>
                <a:cubicBezTo>
                  <a:pt x="1209726" y="385844"/>
                  <a:pt x="1196121" y="390497"/>
                  <a:pt x="1195294" y="400423"/>
                </a:cubicBezTo>
                <a:cubicBezTo>
                  <a:pt x="1193930" y="416794"/>
                  <a:pt x="1203553" y="432228"/>
                  <a:pt x="1207247" y="448235"/>
                </a:cubicBezTo>
                <a:cubicBezTo>
                  <a:pt x="1209531" y="458133"/>
                  <a:pt x="1209020" y="468870"/>
                  <a:pt x="1213223" y="478117"/>
                </a:cubicBezTo>
                <a:cubicBezTo>
                  <a:pt x="1219168" y="491195"/>
                  <a:pt x="1229515" y="501794"/>
                  <a:pt x="1237129" y="513976"/>
                </a:cubicBezTo>
                <a:cubicBezTo>
                  <a:pt x="1249442" y="533677"/>
                  <a:pt x="1261705" y="553432"/>
                  <a:pt x="1272988" y="573741"/>
                </a:cubicBezTo>
                <a:cubicBezTo>
                  <a:pt x="1281641" y="589317"/>
                  <a:pt x="1296894" y="621553"/>
                  <a:pt x="1296894" y="621553"/>
                </a:cubicBezTo>
                <a:cubicBezTo>
                  <a:pt x="1288925" y="649443"/>
                  <a:pt x="1279707" y="677006"/>
                  <a:pt x="1272988" y="705223"/>
                </a:cubicBezTo>
                <a:cubicBezTo>
                  <a:pt x="1269725" y="718927"/>
                  <a:pt x="1277914" y="738139"/>
                  <a:pt x="1267011" y="747059"/>
                </a:cubicBezTo>
                <a:cubicBezTo>
                  <a:pt x="1251287" y="759924"/>
                  <a:pt x="1227168" y="755027"/>
                  <a:pt x="1207247" y="759011"/>
                </a:cubicBezTo>
                <a:cubicBezTo>
                  <a:pt x="1163606" y="748102"/>
                  <a:pt x="1147026" y="738236"/>
                  <a:pt x="1099670" y="753035"/>
                </a:cubicBezTo>
                <a:cubicBezTo>
                  <a:pt x="960318" y="796582"/>
                  <a:pt x="1159014" y="761302"/>
                  <a:pt x="1027952" y="788894"/>
                </a:cubicBezTo>
                <a:cubicBezTo>
                  <a:pt x="996387" y="795539"/>
                  <a:pt x="938253" y="802347"/>
                  <a:pt x="902447" y="806823"/>
                </a:cubicBezTo>
                <a:cubicBezTo>
                  <a:pt x="884517" y="796862"/>
                  <a:pt x="867244" y="785615"/>
                  <a:pt x="848658" y="776941"/>
                </a:cubicBezTo>
                <a:cubicBezTo>
                  <a:pt x="791955" y="750480"/>
                  <a:pt x="821401" y="784676"/>
                  <a:pt x="753035" y="729129"/>
                </a:cubicBezTo>
                <a:cubicBezTo>
                  <a:pt x="738780" y="717547"/>
                  <a:pt x="731286" y="699052"/>
                  <a:pt x="717176" y="687294"/>
                </a:cubicBezTo>
                <a:cubicBezTo>
                  <a:pt x="706910" y="678739"/>
                  <a:pt x="692920" y="675994"/>
                  <a:pt x="681317" y="669364"/>
                </a:cubicBezTo>
                <a:cubicBezTo>
                  <a:pt x="651060" y="652074"/>
                  <a:pt x="591670" y="615576"/>
                  <a:pt x="591670" y="615576"/>
                </a:cubicBezTo>
                <a:cubicBezTo>
                  <a:pt x="585694" y="607607"/>
                  <a:pt x="582650" y="596124"/>
                  <a:pt x="573741" y="591670"/>
                </a:cubicBezTo>
                <a:cubicBezTo>
                  <a:pt x="568106" y="588853"/>
                  <a:pt x="559473" y="592520"/>
                  <a:pt x="555811" y="597647"/>
                </a:cubicBezTo>
                <a:cubicBezTo>
                  <a:pt x="548488" y="607900"/>
                  <a:pt x="549493" y="622237"/>
                  <a:pt x="543858" y="633506"/>
                </a:cubicBezTo>
                <a:cubicBezTo>
                  <a:pt x="539404" y="642415"/>
                  <a:pt x="531905" y="649443"/>
                  <a:pt x="525929" y="657411"/>
                </a:cubicBezTo>
                <a:lnTo>
                  <a:pt x="460188" y="627529"/>
                </a:lnTo>
                <a:cubicBezTo>
                  <a:pt x="452115" y="623761"/>
                  <a:pt x="441986" y="622420"/>
                  <a:pt x="436282" y="615576"/>
                </a:cubicBezTo>
                <a:cubicBezTo>
                  <a:pt x="431024" y="609266"/>
                  <a:pt x="436113" y="597478"/>
                  <a:pt x="430305" y="591670"/>
                </a:cubicBezTo>
                <a:cubicBezTo>
                  <a:pt x="392828" y="554193"/>
                  <a:pt x="374567" y="555324"/>
                  <a:pt x="328705" y="543859"/>
                </a:cubicBezTo>
                <a:cubicBezTo>
                  <a:pt x="304056" y="526252"/>
                  <a:pt x="273393" y="502224"/>
                  <a:pt x="245035" y="490070"/>
                </a:cubicBezTo>
                <a:cubicBezTo>
                  <a:pt x="231705" y="484357"/>
                  <a:pt x="217145" y="482101"/>
                  <a:pt x="203200" y="478117"/>
                </a:cubicBezTo>
                <a:cubicBezTo>
                  <a:pt x="189255" y="466164"/>
                  <a:pt x="176411" y="452792"/>
                  <a:pt x="161364" y="442259"/>
                </a:cubicBezTo>
                <a:cubicBezTo>
                  <a:pt x="156203" y="438646"/>
                  <a:pt x="144852" y="442420"/>
                  <a:pt x="143435" y="436282"/>
                </a:cubicBezTo>
                <a:cubicBezTo>
                  <a:pt x="132156" y="387405"/>
                  <a:pt x="146262" y="332535"/>
                  <a:pt x="125505" y="286870"/>
                </a:cubicBezTo>
                <a:cubicBezTo>
                  <a:pt x="113616" y="260714"/>
                  <a:pt x="74104" y="259375"/>
                  <a:pt x="53788" y="239059"/>
                </a:cubicBezTo>
                <a:cubicBezTo>
                  <a:pt x="24856" y="210127"/>
                  <a:pt x="42351" y="226540"/>
                  <a:pt x="0" y="191247"/>
                </a:cubicBezTo>
                <a:cubicBezTo>
                  <a:pt x="4999" y="141250"/>
                  <a:pt x="-10076" y="136519"/>
                  <a:pt x="23905" y="119529"/>
                </a:cubicBezTo>
                <a:cubicBezTo>
                  <a:pt x="25687" y="118638"/>
                  <a:pt x="43827" y="127498"/>
                  <a:pt x="53788" y="125506"/>
                </a:cubicBezTo>
                <a:close/>
              </a:path>
            </a:pathLst>
          </a:custGeom>
          <a:solidFill>
            <a:srgbClr val="00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3129474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1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3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" tmFilter="0, 0; .2, .5; .8, .5; 1, 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3" dur="250" autoRev="1" fill="hold"/>
                                        <p:tgtEl>
                                          <p:spTgt spid="3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3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3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" tmFilter="0, 0; .2, .5; .8, .5; 1, 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9" dur="250" autoRev="1" fill="hold"/>
                                        <p:tgtEl>
                                          <p:spTgt spid="3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2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3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500" tmFilter="0, 0; .2, .5; .8, .5; 1, 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5" dur="250" autoRev="1" fill="hold"/>
                                        <p:tgtEl>
                                          <p:spTgt spid="3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0"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500" tmFilter="0, 0; .2, .5; .8, .5; 1, 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1" dur="250" autoRev="1" fill="hold"/>
                                        <p:tgtEl>
                                          <p:spTgt spid="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6" dur="500" tmFilter="0, 0; .2, .5; .8, .5; 1, 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7" dur="250" autoRev="1" fill="hold"/>
                                        <p:tgtEl>
                                          <p:spTgt spid="1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  <p:seq concurrent="1" nextAc="seek">
              <p:cTn id="38" restart="whenNotActive" fill="hold" evtFilter="cancelBubble" nodeType="interactiveSeq">
                <p:stCondLst>
                  <p:cond evt="onClick" delay="0">
                    <p:tgtEl>
                      <p:spTgt spid="2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9" fill="hold">
                      <p:stCondLst>
                        <p:cond delay="0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2" dur="500" tmFilter="0, 0; .2, .5; .8, .5; 1, 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3" dur="250" autoRev="1" fill="hold"/>
                                        <p:tgtEl>
                                          <p:spTgt spid="2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9"/>
                  </p:tgtEl>
                </p:cond>
              </p:nextCondLst>
            </p:seq>
            <p:seq concurrent="1" nextAc="seek">
              <p:cTn id="44" restart="whenNotActive" fill="hold" evtFilter="cancelBubble" nodeType="interactiveSeq">
                <p:stCondLst>
                  <p:cond evt="onClick" delay="0">
                    <p:tgtEl>
                      <p:spTgt spid="2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5" fill="hold">
                      <p:stCondLst>
                        <p:cond delay="0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8" dur="500" tmFilter="0, 0; .2, .5; .8, .5; 1, 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9" dur="250" autoRev="1" fill="hold"/>
                                        <p:tgtEl>
                                          <p:spTgt spid="2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8"/>
                  </p:tgtEl>
                </p:cond>
              </p:nextCondLst>
            </p:seq>
            <p:seq concurrent="1" nextAc="seek">
              <p:cTn id="50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1" fill="hold">
                      <p:stCondLst>
                        <p:cond delay="0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4" dur="500" tmFilter="0, 0; .2, .5; .8, .5; 1, 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5" dur="250" autoRev="1" fill="hold"/>
                                        <p:tgtEl>
                                          <p:spTgt spid="1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56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7" fill="hold">
                      <p:stCondLst>
                        <p:cond delay="0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0" dur="500" tmFilter="0, 0; .2, .5; .8, .5; 1, 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1" dur="250" autoRev="1" fill="hold"/>
                                        <p:tgtEl>
                                          <p:spTgt spid="1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  <p:seq concurrent="1" nextAc="seek">
              <p:cTn id="62" restart="whenNotActive" fill="hold" evtFilter="cancelBubble" nodeType="interactiveSeq">
                <p:stCondLst>
                  <p:cond evt="onClick" delay="0">
                    <p:tgtEl>
                      <p:spTgt spid="3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3" fill="hold">
                      <p:stCondLst>
                        <p:cond delay="0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6" dur="500" tmFilter="0, 0; .2, .5; .8, .5; 1, 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7" dur="250" autoRev="1" fill="hold"/>
                                        <p:tgtEl>
                                          <p:spTgt spid="3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"/>
                  </p:tgtEl>
                </p:cond>
              </p:nextCondLst>
            </p:seq>
            <p:seq concurrent="1" nextAc="seek">
              <p:cTn id="68" restart="whenNotActive" fill="hold" evtFilter="cancelBubble" nodeType="interactiveSeq">
                <p:stCondLst>
                  <p:cond evt="onClick" delay="0">
                    <p:tgtEl>
                      <p:spTgt spid="2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9" fill="hold">
                      <p:stCondLst>
                        <p:cond delay="0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2" dur="500" tmFilter="0, 0; .2, .5; .8, .5; 1, 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3" dur="250" autoRev="1" fill="hold"/>
                                        <p:tgtEl>
                                          <p:spTgt spid="2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5"/>
                  </p:tgtEl>
                </p:cond>
              </p:nextCondLst>
            </p:seq>
            <p:seq concurrent="1" nextAc="seek">
              <p:cTn id="74" restart="whenNotActive" fill="hold" evtFilter="cancelBubble" nodeType="interactiveSeq">
                <p:stCondLst>
                  <p:cond evt="onClick" delay="0">
                    <p:tgtEl>
                      <p:spTgt spid="2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5" fill="hold">
                      <p:stCondLst>
                        <p:cond delay="0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8" dur="500" tmFilter="0, 0; .2, .5; .8, .5; 1, 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9" dur="250" autoRev="1" fill="hold"/>
                                        <p:tgtEl>
                                          <p:spTgt spid="2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6"/>
                  </p:tgtEl>
                </p:cond>
              </p:nextCondLst>
            </p:seq>
            <p:seq concurrent="1" nextAc="seek">
              <p:cTn id="80" restart="whenNotActive" fill="hold" evtFilter="cancelBubble" nodeType="interactiveSeq">
                <p:stCondLst>
                  <p:cond evt="onClick" delay="0">
                    <p:tgtEl>
                      <p:spTgt spid="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1" fill="hold">
                      <p:stCondLst>
                        <p:cond delay="0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84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92D050"/>
                                      </p:to>
                                    </p:animClr>
                                    <p:set>
                                      <p:cBhvr>
                                        <p:cTn id="85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6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"/>
                  </p:tgtEl>
                </p:cond>
              </p:nextCondLst>
            </p:seq>
          </p:childTnLst>
        </p:cTn>
      </p:par>
    </p:tnLst>
    <p:bldLst>
      <p:bldP spid="9" grpId="0" animBg="1"/>
      <p:bldP spid="16" grpId="0" animBg="1"/>
      <p:bldP spid="17" grpId="0" animBg="1"/>
      <p:bldP spid="18" grpId="0" animBg="1"/>
      <p:bldP spid="19" grpId="0" animBg="1"/>
      <p:bldP spid="25" grpId="0" animBg="1"/>
      <p:bldP spid="26" grpId="0" animBg="1"/>
      <p:bldP spid="29" grpId="0" animBg="1"/>
      <p:bldP spid="30" grpId="0" animBg="1"/>
      <p:bldP spid="31" grpId="0" animBg="1"/>
      <p:bldP spid="32" grpId="0" animBg="1"/>
      <p:bldP spid="33" grpId="0" animBg="1"/>
    </p:bld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 descr="Obsah obrázku text, mapa&#10;&#10;Popis vygenerován s velmi vysokou mírou spolehlivosti">
            <a:extLst>
              <a:ext uri="{FF2B5EF4-FFF2-40B4-BE49-F238E27FC236}">
                <a16:creationId xmlns:a16="http://schemas.microsoft.com/office/drawing/2014/main" id="{5EB15EBA-1F73-4D36-A02C-2CE66AD53D2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6430" y="1070151"/>
            <a:ext cx="6203463" cy="3629026"/>
          </a:xfrm>
          <a:prstGeom prst="rect">
            <a:avLst/>
          </a:prstGeom>
        </p:spPr>
      </p:pic>
      <p:sp>
        <p:nvSpPr>
          <p:cNvPr id="20" name="TextovéPole 19">
            <a:extLst>
              <a:ext uri="{FF2B5EF4-FFF2-40B4-BE49-F238E27FC236}">
                <a16:creationId xmlns:a16="http://schemas.microsoft.com/office/drawing/2014/main" id="{9BB34B0E-B919-4830-A679-73BF5453C8CF}"/>
              </a:ext>
            </a:extLst>
          </p:cNvPr>
          <p:cNvSpPr txBox="1"/>
          <p:nvPr/>
        </p:nvSpPr>
        <p:spPr>
          <a:xfrm>
            <a:off x="457594" y="386775"/>
            <a:ext cx="2553904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>
                <a:latin typeface="Algerian" panose="04020705040A02060702" pitchFamily="82" charset="0"/>
              </a:rPr>
              <a:t>KRAJE  v ČR</a:t>
            </a:r>
          </a:p>
        </p:txBody>
      </p:sp>
      <p:sp>
        <p:nvSpPr>
          <p:cNvPr id="2" name="Obdélník 1">
            <a:extLst>
              <a:ext uri="{FF2B5EF4-FFF2-40B4-BE49-F238E27FC236}">
                <a16:creationId xmlns:a16="http://schemas.microsoft.com/office/drawing/2014/main" id="{44E08915-F3C8-49E4-885F-2B3EADDF49E1}"/>
              </a:ext>
            </a:extLst>
          </p:cNvPr>
          <p:cNvSpPr/>
          <p:nvPr/>
        </p:nvSpPr>
        <p:spPr>
          <a:xfrm>
            <a:off x="5742592" y="4173937"/>
            <a:ext cx="940734" cy="52524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/>
              <a:t>Panoráma Hradčan</a:t>
            </a:r>
          </a:p>
        </p:txBody>
      </p:sp>
      <p:sp>
        <p:nvSpPr>
          <p:cNvPr id="9" name="TextovéPole 8">
            <a:extLst>
              <a:ext uri="{FF2B5EF4-FFF2-40B4-BE49-F238E27FC236}">
                <a16:creationId xmlns:a16="http://schemas.microsoft.com/office/drawing/2014/main" id="{BFF4D32F-7FE9-4CEF-A79F-B970D0198DAE}"/>
              </a:ext>
            </a:extLst>
          </p:cNvPr>
          <p:cNvSpPr txBox="1"/>
          <p:nvPr/>
        </p:nvSpPr>
        <p:spPr>
          <a:xfrm>
            <a:off x="7157884" y="309565"/>
            <a:ext cx="2793201" cy="584775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cs-CZ" sz="3200" dirty="0"/>
              <a:t>Karlovarský kraj</a:t>
            </a:r>
          </a:p>
        </p:txBody>
      </p:sp>
      <p:sp>
        <p:nvSpPr>
          <p:cNvPr id="16" name="TextovéPole 15">
            <a:extLst>
              <a:ext uri="{FF2B5EF4-FFF2-40B4-BE49-F238E27FC236}">
                <a16:creationId xmlns:a16="http://schemas.microsoft.com/office/drawing/2014/main" id="{647132D8-2716-4507-8B6A-AA68F5A1C3B0}"/>
              </a:ext>
            </a:extLst>
          </p:cNvPr>
          <p:cNvSpPr txBox="1"/>
          <p:nvPr/>
        </p:nvSpPr>
        <p:spPr>
          <a:xfrm>
            <a:off x="8970003" y="1199668"/>
            <a:ext cx="3137654" cy="584775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cs-CZ" sz="3200" dirty="0"/>
              <a:t>Jihomoravský kraj</a:t>
            </a:r>
          </a:p>
        </p:txBody>
      </p:sp>
      <p:sp>
        <p:nvSpPr>
          <p:cNvPr id="17" name="TextovéPole 16">
            <a:extLst>
              <a:ext uri="{FF2B5EF4-FFF2-40B4-BE49-F238E27FC236}">
                <a16:creationId xmlns:a16="http://schemas.microsoft.com/office/drawing/2014/main" id="{D38BB843-AF6C-4D65-A536-DC55CF0CDA27}"/>
              </a:ext>
            </a:extLst>
          </p:cNvPr>
          <p:cNvSpPr txBox="1"/>
          <p:nvPr/>
        </p:nvSpPr>
        <p:spPr>
          <a:xfrm>
            <a:off x="7157884" y="1954121"/>
            <a:ext cx="2379241" cy="584775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cs-CZ" sz="3200" dirty="0"/>
              <a:t>Kraj Vysočina</a:t>
            </a:r>
          </a:p>
        </p:txBody>
      </p:sp>
      <p:sp>
        <p:nvSpPr>
          <p:cNvPr id="18" name="TextovéPole 17">
            <a:extLst>
              <a:ext uri="{FF2B5EF4-FFF2-40B4-BE49-F238E27FC236}">
                <a16:creationId xmlns:a16="http://schemas.microsoft.com/office/drawing/2014/main" id="{70A5F8F2-2874-4A2C-A4A7-7DC9E08159F8}"/>
              </a:ext>
            </a:extLst>
          </p:cNvPr>
          <p:cNvSpPr txBox="1"/>
          <p:nvPr/>
        </p:nvSpPr>
        <p:spPr>
          <a:xfrm>
            <a:off x="9537125" y="2708574"/>
            <a:ext cx="2466381" cy="584775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cs-CZ" sz="3200" dirty="0"/>
              <a:t>Liberecký kraj</a:t>
            </a:r>
          </a:p>
        </p:txBody>
      </p:sp>
      <p:sp>
        <p:nvSpPr>
          <p:cNvPr id="19" name="TextovéPole 18">
            <a:extLst>
              <a:ext uri="{FF2B5EF4-FFF2-40B4-BE49-F238E27FC236}">
                <a16:creationId xmlns:a16="http://schemas.microsoft.com/office/drawing/2014/main" id="{9FF293E8-CD51-4A07-9C8B-FA7139DF1A4B}"/>
              </a:ext>
            </a:extLst>
          </p:cNvPr>
          <p:cNvSpPr txBox="1"/>
          <p:nvPr/>
        </p:nvSpPr>
        <p:spPr>
          <a:xfrm>
            <a:off x="7070744" y="3429000"/>
            <a:ext cx="2460545" cy="584775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cs-CZ" sz="3200" dirty="0"/>
              <a:t>Jihočeský kraj</a:t>
            </a:r>
          </a:p>
        </p:txBody>
      </p:sp>
      <p:sp>
        <p:nvSpPr>
          <p:cNvPr id="25" name="TextovéPole 24">
            <a:extLst>
              <a:ext uri="{FF2B5EF4-FFF2-40B4-BE49-F238E27FC236}">
                <a16:creationId xmlns:a16="http://schemas.microsoft.com/office/drawing/2014/main" id="{64F2D28B-4A3C-492F-9C5E-FFC398C11F5C}"/>
              </a:ext>
            </a:extLst>
          </p:cNvPr>
          <p:cNvSpPr txBox="1"/>
          <p:nvPr/>
        </p:nvSpPr>
        <p:spPr>
          <a:xfrm>
            <a:off x="8273356" y="4173937"/>
            <a:ext cx="3651641" cy="584775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cs-CZ" sz="3200" dirty="0"/>
              <a:t>Královohradecký kraj</a:t>
            </a:r>
          </a:p>
        </p:txBody>
      </p:sp>
      <p:sp>
        <p:nvSpPr>
          <p:cNvPr id="26" name="TextovéPole 25">
            <a:extLst>
              <a:ext uri="{FF2B5EF4-FFF2-40B4-BE49-F238E27FC236}">
                <a16:creationId xmlns:a16="http://schemas.microsoft.com/office/drawing/2014/main" id="{383C1847-9278-4BC8-BAA2-25D43DAEDCE3}"/>
              </a:ext>
            </a:extLst>
          </p:cNvPr>
          <p:cNvSpPr txBox="1"/>
          <p:nvPr/>
        </p:nvSpPr>
        <p:spPr>
          <a:xfrm>
            <a:off x="7117231" y="4894363"/>
            <a:ext cx="2782749" cy="584775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cs-CZ" sz="3200" dirty="0"/>
              <a:t>Olomoucký kraj</a:t>
            </a:r>
          </a:p>
        </p:txBody>
      </p:sp>
      <p:sp>
        <p:nvSpPr>
          <p:cNvPr id="27" name="TextovéPole 26">
            <a:extLst>
              <a:ext uri="{FF2B5EF4-FFF2-40B4-BE49-F238E27FC236}">
                <a16:creationId xmlns:a16="http://schemas.microsoft.com/office/drawing/2014/main" id="{3B580252-7BD5-4466-95B0-63A48319EB91}"/>
              </a:ext>
            </a:extLst>
          </p:cNvPr>
          <p:cNvSpPr txBox="1"/>
          <p:nvPr/>
        </p:nvSpPr>
        <p:spPr>
          <a:xfrm>
            <a:off x="8707801" y="5658332"/>
            <a:ext cx="2718565" cy="584775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cs-CZ" sz="3200" dirty="0"/>
              <a:t>Pardubický kraj</a:t>
            </a:r>
          </a:p>
        </p:txBody>
      </p:sp>
      <p:sp>
        <p:nvSpPr>
          <p:cNvPr id="28" name="TextovéPole 27">
            <a:extLst>
              <a:ext uri="{FF2B5EF4-FFF2-40B4-BE49-F238E27FC236}">
                <a16:creationId xmlns:a16="http://schemas.microsoft.com/office/drawing/2014/main" id="{7379D262-087D-4D82-BAF5-268596567551}"/>
              </a:ext>
            </a:extLst>
          </p:cNvPr>
          <p:cNvSpPr txBox="1"/>
          <p:nvPr/>
        </p:nvSpPr>
        <p:spPr>
          <a:xfrm>
            <a:off x="4829938" y="6152563"/>
            <a:ext cx="3786999" cy="584775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cs-CZ" sz="3200" dirty="0"/>
              <a:t>Moravskoslezský kraj</a:t>
            </a:r>
          </a:p>
        </p:txBody>
      </p:sp>
      <p:sp>
        <p:nvSpPr>
          <p:cNvPr id="29" name="TextovéPole 28">
            <a:extLst>
              <a:ext uri="{FF2B5EF4-FFF2-40B4-BE49-F238E27FC236}">
                <a16:creationId xmlns:a16="http://schemas.microsoft.com/office/drawing/2014/main" id="{2BC3758C-DEB7-4FE0-B63F-6931447A7071}"/>
              </a:ext>
            </a:extLst>
          </p:cNvPr>
          <p:cNvSpPr txBox="1"/>
          <p:nvPr/>
        </p:nvSpPr>
        <p:spPr>
          <a:xfrm>
            <a:off x="4427164" y="4690626"/>
            <a:ext cx="2022926" cy="584775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cs-CZ" sz="3200" dirty="0"/>
              <a:t>Zlínský kraj</a:t>
            </a:r>
          </a:p>
        </p:txBody>
      </p:sp>
      <p:sp>
        <p:nvSpPr>
          <p:cNvPr id="30" name="TextovéPole 29">
            <a:extLst>
              <a:ext uri="{FF2B5EF4-FFF2-40B4-BE49-F238E27FC236}">
                <a16:creationId xmlns:a16="http://schemas.microsoft.com/office/drawing/2014/main" id="{01CE85B3-CD14-4D52-81AD-C4043705A834}"/>
              </a:ext>
            </a:extLst>
          </p:cNvPr>
          <p:cNvSpPr txBox="1"/>
          <p:nvPr/>
        </p:nvSpPr>
        <p:spPr>
          <a:xfrm>
            <a:off x="4819701" y="5454595"/>
            <a:ext cx="2193421" cy="584775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cs-CZ" sz="3200" dirty="0"/>
              <a:t>Ústecký kraj</a:t>
            </a:r>
          </a:p>
        </p:txBody>
      </p:sp>
      <p:sp>
        <p:nvSpPr>
          <p:cNvPr id="31" name="TextovéPole 30">
            <a:extLst>
              <a:ext uri="{FF2B5EF4-FFF2-40B4-BE49-F238E27FC236}">
                <a16:creationId xmlns:a16="http://schemas.microsoft.com/office/drawing/2014/main" id="{C526CB93-9B2B-47C6-8CB7-CC2EE860D0BA}"/>
              </a:ext>
            </a:extLst>
          </p:cNvPr>
          <p:cNvSpPr txBox="1"/>
          <p:nvPr/>
        </p:nvSpPr>
        <p:spPr>
          <a:xfrm>
            <a:off x="31303" y="4750849"/>
            <a:ext cx="2902398" cy="584775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cs-CZ" sz="3200" dirty="0"/>
              <a:t>Středočeský kraj</a:t>
            </a:r>
          </a:p>
        </p:txBody>
      </p:sp>
      <p:sp>
        <p:nvSpPr>
          <p:cNvPr id="32" name="TextovéPole 31">
            <a:extLst>
              <a:ext uri="{FF2B5EF4-FFF2-40B4-BE49-F238E27FC236}">
                <a16:creationId xmlns:a16="http://schemas.microsoft.com/office/drawing/2014/main" id="{A0FCAE57-1F26-49BD-B728-7FD175DADAF3}"/>
              </a:ext>
            </a:extLst>
          </p:cNvPr>
          <p:cNvSpPr txBox="1"/>
          <p:nvPr/>
        </p:nvSpPr>
        <p:spPr>
          <a:xfrm>
            <a:off x="330584" y="5567788"/>
            <a:ext cx="2303836" cy="584775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cs-CZ" sz="3200" dirty="0"/>
              <a:t>Plzeňský kraj</a:t>
            </a:r>
          </a:p>
        </p:txBody>
      </p:sp>
      <p:sp>
        <p:nvSpPr>
          <p:cNvPr id="33" name="TextovéPole 32">
            <a:extLst>
              <a:ext uri="{FF2B5EF4-FFF2-40B4-BE49-F238E27FC236}">
                <a16:creationId xmlns:a16="http://schemas.microsoft.com/office/drawing/2014/main" id="{B943C375-B8A6-4613-A0D0-0A70261FE2A6}"/>
              </a:ext>
            </a:extLst>
          </p:cNvPr>
          <p:cNvSpPr txBox="1"/>
          <p:nvPr/>
        </p:nvSpPr>
        <p:spPr>
          <a:xfrm>
            <a:off x="3161542" y="5830819"/>
            <a:ext cx="1141274" cy="584775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cs-CZ" sz="3200" dirty="0"/>
              <a:t>Praha</a:t>
            </a:r>
          </a:p>
        </p:txBody>
      </p:sp>
      <mc:AlternateContent xmlns:mc="http://schemas.openxmlformats.org/markup-compatibility/2006" xmlns:p14="http://schemas.microsoft.com/office/powerpoint/2010/main">
        <mc:Choice Requires="p14">
          <p:contentPart p14:bwMode="auto" r:id="rId3">
            <p14:nvContentPartPr>
              <p14:cNvPr id="4" name="Rukopis 3">
                <a:extLst>
                  <a:ext uri="{FF2B5EF4-FFF2-40B4-BE49-F238E27FC236}">
                    <a16:creationId xmlns:a16="http://schemas.microsoft.com/office/drawing/2014/main" id="{EC4BA4ED-1946-48A9-BD29-8E7E31D990D8}"/>
                  </a:ext>
                </a:extLst>
              </p14:cNvPr>
              <p14:cNvContentPartPr/>
              <p14:nvPr/>
            </p14:nvContentPartPr>
            <p14:xfrm>
              <a:off x="144120" y="1491916"/>
              <a:ext cx="360" cy="360"/>
            </p14:xfrm>
          </p:contentPart>
        </mc:Choice>
        <mc:Fallback xmlns="">
          <p:pic>
            <p:nvPicPr>
              <p:cNvPr id="4" name="Rukopis 3">
                <a:extLst>
                  <a:ext uri="{FF2B5EF4-FFF2-40B4-BE49-F238E27FC236}">
                    <a16:creationId xmlns:a16="http://schemas.microsoft.com/office/drawing/2014/main" id="{EC4BA4ED-1946-48A9-BD29-8E7E31D990D8}"/>
                  </a:ext>
                </a:extLst>
              </p:cNvPr>
              <p:cNvPicPr/>
              <p:nvPr/>
            </p:nvPicPr>
            <p:blipFill>
              <a:blip r:embed="rId4"/>
              <a:stretch>
                <a:fillRect/>
              </a:stretch>
            </p:blipFill>
            <p:spPr>
              <a:xfrm>
                <a:off x="126480" y="1455916"/>
                <a:ext cx="36000" cy="720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5">
            <p14:nvContentPartPr>
              <p14:cNvPr id="41" name="Rukopis 40">
                <a:extLst>
                  <a:ext uri="{FF2B5EF4-FFF2-40B4-BE49-F238E27FC236}">
                    <a16:creationId xmlns:a16="http://schemas.microsoft.com/office/drawing/2014/main" id="{BE43F20A-D382-4DB2-B5A3-84B2217A794A}"/>
                  </a:ext>
                </a:extLst>
              </p14:cNvPr>
              <p14:cNvContentPartPr/>
              <p14:nvPr/>
            </p14:nvContentPartPr>
            <p14:xfrm>
              <a:off x="1646400" y="2598196"/>
              <a:ext cx="26280" cy="720"/>
            </p14:xfrm>
          </p:contentPart>
        </mc:Choice>
        <mc:Fallback xmlns="">
          <p:pic>
            <p:nvPicPr>
              <p:cNvPr id="41" name="Rukopis 40">
                <a:extLst>
                  <a:ext uri="{FF2B5EF4-FFF2-40B4-BE49-F238E27FC236}">
                    <a16:creationId xmlns:a16="http://schemas.microsoft.com/office/drawing/2014/main" id="{BE43F20A-D382-4DB2-B5A3-84B2217A794A}"/>
                  </a:ext>
                </a:extLst>
              </p:cNvPr>
              <p:cNvPicPr/>
              <p:nvPr/>
            </p:nvPicPr>
            <p:blipFill>
              <a:blip r:embed="rId6"/>
              <a:stretch>
                <a:fillRect/>
              </a:stretch>
            </p:blipFill>
            <p:spPr>
              <a:xfrm>
                <a:off x="1628760" y="2562556"/>
                <a:ext cx="61920" cy="72360"/>
              </a:xfrm>
              <a:prstGeom prst="rect">
                <a:avLst/>
              </a:prstGeom>
            </p:spPr>
          </p:pic>
        </mc:Fallback>
      </mc:AlternateContent>
      <p:sp>
        <p:nvSpPr>
          <p:cNvPr id="6" name="Volný tvar: obrazec 5">
            <a:extLst>
              <a:ext uri="{FF2B5EF4-FFF2-40B4-BE49-F238E27FC236}">
                <a16:creationId xmlns:a16="http://schemas.microsoft.com/office/drawing/2014/main" id="{5FE5F76A-C84F-47AC-B0FA-40F1ACC53968}"/>
              </a:ext>
            </a:extLst>
          </p:cNvPr>
          <p:cNvSpPr/>
          <p:nvPr/>
        </p:nvSpPr>
        <p:spPr>
          <a:xfrm>
            <a:off x="3714750" y="3136533"/>
            <a:ext cx="1917700" cy="1378522"/>
          </a:xfrm>
          <a:custGeom>
            <a:avLst/>
            <a:gdLst>
              <a:gd name="connsiteX0" fmla="*/ 768350 w 1917700"/>
              <a:gd name="connsiteY0" fmla="*/ 63867 h 1378522"/>
              <a:gd name="connsiteX1" fmla="*/ 901700 w 1917700"/>
              <a:gd name="connsiteY1" fmla="*/ 25767 h 1378522"/>
              <a:gd name="connsiteX2" fmla="*/ 958850 w 1917700"/>
              <a:gd name="connsiteY2" fmla="*/ 367 h 1378522"/>
              <a:gd name="connsiteX3" fmla="*/ 1035050 w 1917700"/>
              <a:gd name="connsiteY3" fmla="*/ 13067 h 1378522"/>
              <a:gd name="connsiteX4" fmla="*/ 1130300 w 1917700"/>
              <a:gd name="connsiteY4" fmla="*/ 32117 h 1378522"/>
              <a:gd name="connsiteX5" fmla="*/ 1104900 w 1917700"/>
              <a:gd name="connsiteY5" fmla="*/ 76567 h 1378522"/>
              <a:gd name="connsiteX6" fmla="*/ 1098550 w 1917700"/>
              <a:gd name="connsiteY6" fmla="*/ 101967 h 1378522"/>
              <a:gd name="connsiteX7" fmla="*/ 1130300 w 1917700"/>
              <a:gd name="connsiteY7" fmla="*/ 114667 h 1378522"/>
              <a:gd name="connsiteX8" fmla="*/ 1149350 w 1917700"/>
              <a:gd name="connsiteY8" fmla="*/ 127367 h 1378522"/>
              <a:gd name="connsiteX9" fmla="*/ 1130300 w 1917700"/>
              <a:gd name="connsiteY9" fmla="*/ 203567 h 1378522"/>
              <a:gd name="connsiteX10" fmla="*/ 1149350 w 1917700"/>
              <a:gd name="connsiteY10" fmla="*/ 279767 h 1378522"/>
              <a:gd name="connsiteX11" fmla="*/ 1200150 w 1917700"/>
              <a:gd name="connsiteY11" fmla="*/ 330567 h 1378522"/>
              <a:gd name="connsiteX12" fmla="*/ 1225550 w 1917700"/>
              <a:gd name="connsiteY12" fmla="*/ 209917 h 1378522"/>
              <a:gd name="connsiteX13" fmla="*/ 1270000 w 1917700"/>
              <a:gd name="connsiteY13" fmla="*/ 222617 h 1378522"/>
              <a:gd name="connsiteX14" fmla="*/ 1314450 w 1917700"/>
              <a:gd name="connsiteY14" fmla="*/ 279767 h 1378522"/>
              <a:gd name="connsiteX15" fmla="*/ 1339850 w 1917700"/>
              <a:gd name="connsiteY15" fmla="*/ 317867 h 1378522"/>
              <a:gd name="connsiteX16" fmla="*/ 1358900 w 1917700"/>
              <a:gd name="connsiteY16" fmla="*/ 336917 h 1378522"/>
              <a:gd name="connsiteX17" fmla="*/ 1371600 w 1917700"/>
              <a:gd name="connsiteY17" fmla="*/ 355967 h 1378522"/>
              <a:gd name="connsiteX18" fmla="*/ 1409700 w 1917700"/>
              <a:gd name="connsiteY18" fmla="*/ 381367 h 1378522"/>
              <a:gd name="connsiteX19" fmla="*/ 1422400 w 1917700"/>
              <a:gd name="connsiteY19" fmla="*/ 419467 h 1378522"/>
              <a:gd name="connsiteX20" fmla="*/ 1441450 w 1917700"/>
              <a:gd name="connsiteY20" fmla="*/ 444867 h 1378522"/>
              <a:gd name="connsiteX21" fmla="*/ 1454150 w 1917700"/>
              <a:gd name="connsiteY21" fmla="*/ 463917 h 1378522"/>
              <a:gd name="connsiteX22" fmla="*/ 1447800 w 1917700"/>
              <a:gd name="connsiteY22" fmla="*/ 546467 h 1378522"/>
              <a:gd name="connsiteX23" fmla="*/ 1473200 w 1917700"/>
              <a:gd name="connsiteY23" fmla="*/ 648067 h 1378522"/>
              <a:gd name="connsiteX24" fmla="*/ 1454150 w 1917700"/>
              <a:gd name="connsiteY24" fmla="*/ 692517 h 1378522"/>
              <a:gd name="connsiteX25" fmla="*/ 1435100 w 1917700"/>
              <a:gd name="connsiteY25" fmla="*/ 724267 h 1378522"/>
              <a:gd name="connsiteX26" fmla="*/ 1428750 w 1917700"/>
              <a:gd name="connsiteY26" fmla="*/ 749667 h 1378522"/>
              <a:gd name="connsiteX27" fmla="*/ 1517650 w 1917700"/>
              <a:gd name="connsiteY27" fmla="*/ 736967 h 1378522"/>
              <a:gd name="connsiteX28" fmla="*/ 1574800 w 1917700"/>
              <a:gd name="connsiteY28" fmla="*/ 825867 h 1378522"/>
              <a:gd name="connsiteX29" fmla="*/ 1651000 w 1917700"/>
              <a:gd name="connsiteY29" fmla="*/ 844917 h 1378522"/>
              <a:gd name="connsiteX30" fmla="*/ 1676400 w 1917700"/>
              <a:gd name="connsiteY30" fmla="*/ 876667 h 1378522"/>
              <a:gd name="connsiteX31" fmla="*/ 1803400 w 1917700"/>
              <a:gd name="connsiteY31" fmla="*/ 908417 h 1378522"/>
              <a:gd name="connsiteX32" fmla="*/ 1847850 w 1917700"/>
              <a:gd name="connsiteY32" fmla="*/ 971917 h 1378522"/>
              <a:gd name="connsiteX33" fmla="*/ 1917700 w 1917700"/>
              <a:gd name="connsiteY33" fmla="*/ 1035417 h 1378522"/>
              <a:gd name="connsiteX34" fmla="*/ 1911350 w 1917700"/>
              <a:gd name="connsiteY34" fmla="*/ 1054467 h 1378522"/>
              <a:gd name="connsiteX35" fmla="*/ 1854200 w 1917700"/>
              <a:gd name="connsiteY35" fmla="*/ 1079867 h 1378522"/>
              <a:gd name="connsiteX36" fmla="*/ 1822450 w 1917700"/>
              <a:gd name="connsiteY36" fmla="*/ 1086217 h 1378522"/>
              <a:gd name="connsiteX37" fmla="*/ 1803400 w 1917700"/>
              <a:gd name="connsiteY37" fmla="*/ 1092567 h 1378522"/>
              <a:gd name="connsiteX38" fmla="*/ 1771650 w 1917700"/>
              <a:gd name="connsiteY38" fmla="*/ 1054467 h 1378522"/>
              <a:gd name="connsiteX39" fmla="*/ 1739900 w 1917700"/>
              <a:gd name="connsiteY39" fmla="*/ 1060817 h 1378522"/>
              <a:gd name="connsiteX40" fmla="*/ 1670050 w 1917700"/>
              <a:gd name="connsiteY40" fmla="*/ 1105267 h 1378522"/>
              <a:gd name="connsiteX41" fmla="*/ 1625600 w 1917700"/>
              <a:gd name="connsiteY41" fmla="*/ 1079867 h 1378522"/>
              <a:gd name="connsiteX42" fmla="*/ 1549400 w 1917700"/>
              <a:gd name="connsiteY42" fmla="*/ 1054467 h 1378522"/>
              <a:gd name="connsiteX43" fmla="*/ 1460500 w 1917700"/>
              <a:gd name="connsiteY43" fmla="*/ 1073517 h 1378522"/>
              <a:gd name="connsiteX44" fmla="*/ 1409700 w 1917700"/>
              <a:gd name="connsiteY44" fmla="*/ 1137017 h 1378522"/>
              <a:gd name="connsiteX45" fmla="*/ 1365250 w 1917700"/>
              <a:gd name="connsiteY45" fmla="*/ 1194167 h 1378522"/>
              <a:gd name="connsiteX46" fmla="*/ 1346200 w 1917700"/>
              <a:gd name="connsiteY46" fmla="*/ 1238617 h 1378522"/>
              <a:gd name="connsiteX47" fmla="*/ 1333500 w 1917700"/>
              <a:gd name="connsiteY47" fmla="*/ 1295767 h 1378522"/>
              <a:gd name="connsiteX48" fmla="*/ 1308100 w 1917700"/>
              <a:gd name="connsiteY48" fmla="*/ 1346567 h 1378522"/>
              <a:gd name="connsiteX49" fmla="*/ 1301750 w 1917700"/>
              <a:gd name="connsiteY49" fmla="*/ 1378317 h 1378522"/>
              <a:gd name="connsiteX50" fmla="*/ 1276350 w 1917700"/>
              <a:gd name="connsiteY50" fmla="*/ 1352917 h 1378522"/>
              <a:gd name="connsiteX51" fmla="*/ 1250950 w 1917700"/>
              <a:gd name="connsiteY51" fmla="*/ 1314817 h 1378522"/>
              <a:gd name="connsiteX52" fmla="*/ 1238250 w 1917700"/>
              <a:gd name="connsiteY52" fmla="*/ 1289417 h 1378522"/>
              <a:gd name="connsiteX53" fmla="*/ 1219200 w 1917700"/>
              <a:gd name="connsiteY53" fmla="*/ 1283067 h 1378522"/>
              <a:gd name="connsiteX54" fmla="*/ 1155700 w 1917700"/>
              <a:gd name="connsiteY54" fmla="*/ 1270367 h 1378522"/>
              <a:gd name="connsiteX55" fmla="*/ 1073150 w 1917700"/>
              <a:gd name="connsiteY55" fmla="*/ 1244967 h 1378522"/>
              <a:gd name="connsiteX56" fmla="*/ 1047750 w 1917700"/>
              <a:gd name="connsiteY56" fmla="*/ 1213217 h 1378522"/>
              <a:gd name="connsiteX57" fmla="*/ 977900 w 1917700"/>
              <a:gd name="connsiteY57" fmla="*/ 1162417 h 1378522"/>
              <a:gd name="connsiteX58" fmla="*/ 920750 w 1917700"/>
              <a:gd name="connsiteY58" fmla="*/ 1137017 h 1378522"/>
              <a:gd name="connsiteX59" fmla="*/ 825500 w 1917700"/>
              <a:gd name="connsiteY59" fmla="*/ 1143367 h 1378522"/>
              <a:gd name="connsiteX60" fmla="*/ 781050 w 1917700"/>
              <a:gd name="connsiteY60" fmla="*/ 1162417 h 1378522"/>
              <a:gd name="connsiteX61" fmla="*/ 768350 w 1917700"/>
              <a:gd name="connsiteY61" fmla="*/ 1181467 h 1378522"/>
              <a:gd name="connsiteX62" fmla="*/ 749300 w 1917700"/>
              <a:gd name="connsiteY62" fmla="*/ 1206867 h 1378522"/>
              <a:gd name="connsiteX63" fmla="*/ 698500 w 1917700"/>
              <a:gd name="connsiteY63" fmla="*/ 1232267 h 1378522"/>
              <a:gd name="connsiteX64" fmla="*/ 508000 w 1917700"/>
              <a:gd name="connsiteY64" fmla="*/ 1225917 h 1378522"/>
              <a:gd name="connsiteX65" fmla="*/ 482600 w 1917700"/>
              <a:gd name="connsiteY65" fmla="*/ 1213217 h 1378522"/>
              <a:gd name="connsiteX66" fmla="*/ 381000 w 1917700"/>
              <a:gd name="connsiteY66" fmla="*/ 1137017 h 1378522"/>
              <a:gd name="connsiteX67" fmla="*/ 285750 w 1917700"/>
              <a:gd name="connsiteY67" fmla="*/ 1086217 h 1378522"/>
              <a:gd name="connsiteX68" fmla="*/ 247650 w 1917700"/>
              <a:gd name="connsiteY68" fmla="*/ 1054467 h 1378522"/>
              <a:gd name="connsiteX69" fmla="*/ 190500 w 1917700"/>
              <a:gd name="connsiteY69" fmla="*/ 1048117 h 1378522"/>
              <a:gd name="connsiteX70" fmla="*/ 82550 w 1917700"/>
              <a:gd name="connsiteY70" fmla="*/ 1029067 h 1378522"/>
              <a:gd name="connsiteX71" fmla="*/ 19050 w 1917700"/>
              <a:gd name="connsiteY71" fmla="*/ 984617 h 1378522"/>
              <a:gd name="connsiteX72" fmla="*/ 0 w 1917700"/>
              <a:gd name="connsiteY72" fmla="*/ 978267 h 1378522"/>
              <a:gd name="connsiteX73" fmla="*/ 12700 w 1917700"/>
              <a:gd name="connsiteY73" fmla="*/ 946517 h 1378522"/>
              <a:gd name="connsiteX74" fmla="*/ 44450 w 1917700"/>
              <a:gd name="connsiteY74" fmla="*/ 940167 h 1378522"/>
              <a:gd name="connsiteX75" fmla="*/ 95250 w 1917700"/>
              <a:gd name="connsiteY75" fmla="*/ 927467 h 1378522"/>
              <a:gd name="connsiteX76" fmla="*/ 139700 w 1917700"/>
              <a:gd name="connsiteY76" fmla="*/ 902067 h 1378522"/>
              <a:gd name="connsiteX77" fmla="*/ 158750 w 1917700"/>
              <a:gd name="connsiteY77" fmla="*/ 914767 h 1378522"/>
              <a:gd name="connsiteX78" fmla="*/ 222250 w 1917700"/>
              <a:gd name="connsiteY78" fmla="*/ 902067 h 1378522"/>
              <a:gd name="connsiteX79" fmla="*/ 266700 w 1917700"/>
              <a:gd name="connsiteY79" fmla="*/ 870317 h 1378522"/>
              <a:gd name="connsiteX80" fmla="*/ 336550 w 1917700"/>
              <a:gd name="connsiteY80" fmla="*/ 832217 h 1378522"/>
              <a:gd name="connsiteX81" fmla="*/ 361950 w 1917700"/>
              <a:gd name="connsiteY81" fmla="*/ 825867 h 1378522"/>
              <a:gd name="connsiteX82" fmla="*/ 450850 w 1917700"/>
              <a:gd name="connsiteY82" fmla="*/ 838567 h 1378522"/>
              <a:gd name="connsiteX83" fmla="*/ 628650 w 1917700"/>
              <a:gd name="connsiteY83" fmla="*/ 775067 h 1378522"/>
              <a:gd name="connsiteX84" fmla="*/ 647700 w 1917700"/>
              <a:gd name="connsiteY84" fmla="*/ 749667 h 1378522"/>
              <a:gd name="connsiteX85" fmla="*/ 641350 w 1917700"/>
              <a:gd name="connsiteY85" fmla="*/ 724267 h 1378522"/>
              <a:gd name="connsiteX86" fmla="*/ 622300 w 1917700"/>
              <a:gd name="connsiteY86" fmla="*/ 648067 h 1378522"/>
              <a:gd name="connsiteX87" fmla="*/ 635000 w 1917700"/>
              <a:gd name="connsiteY87" fmla="*/ 616317 h 1378522"/>
              <a:gd name="connsiteX88" fmla="*/ 647700 w 1917700"/>
              <a:gd name="connsiteY88" fmla="*/ 597267 h 1378522"/>
              <a:gd name="connsiteX89" fmla="*/ 641350 w 1917700"/>
              <a:gd name="connsiteY89" fmla="*/ 559167 h 1378522"/>
              <a:gd name="connsiteX90" fmla="*/ 673100 w 1917700"/>
              <a:gd name="connsiteY90" fmla="*/ 432167 h 1378522"/>
              <a:gd name="connsiteX91" fmla="*/ 711200 w 1917700"/>
              <a:gd name="connsiteY91" fmla="*/ 425817 h 1378522"/>
              <a:gd name="connsiteX92" fmla="*/ 742950 w 1917700"/>
              <a:gd name="connsiteY92" fmla="*/ 400417 h 1378522"/>
              <a:gd name="connsiteX93" fmla="*/ 742950 w 1917700"/>
              <a:gd name="connsiteY93" fmla="*/ 222617 h 1378522"/>
              <a:gd name="connsiteX94" fmla="*/ 762000 w 1917700"/>
              <a:gd name="connsiteY94" fmla="*/ 197217 h 1378522"/>
              <a:gd name="connsiteX95" fmla="*/ 768350 w 1917700"/>
              <a:gd name="connsiteY95" fmla="*/ 63867 h 137852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</a:cxnLst>
            <a:rect l="l" t="t" r="r" b="b"/>
            <a:pathLst>
              <a:path w="1917700" h="1378522">
                <a:moveTo>
                  <a:pt x="768350" y="63867"/>
                </a:moveTo>
                <a:cubicBezTo>
                  <a:pt x="791633" y="35292"/>
                  <a:pt x="857844" y="40386"/>
                  <a:pt x="901700" y="25767"/>
                </a:cubicBezTo>
                <a:cubicBezTo>
                  <a:pt x="921477" y="19175"/>
                  <a:pt x="938097" y="2343"/>
                  <a:pt x="958850" y="367"/>
                </a:cubicBezTo>
                <a:cubicBezTo>
                  <a:pt x="984484" y="-2074"/>
                  <a:pt x="1009754" y="8249"/>
                  <a:pt x="1035050" y="13067"/>
                </a:cubicBezTo>
                <a:cubicBezTo>
                  <a:pt x="1197727" y="44053"/>
                  <a:pt x="1011620" y="12337"/>
                  <a:pt x="1130300" y="32117"/>
                </a:cubicBezTo>
                <a:cubicBezTo>
                  <a:pt x="1113602" y="98910"/>
                  <a:pt x="1138528" y="17718"/>
                  <a:pt x="1104900" y="76567"/>
                </a:cubicBezTo>
                <a:cubicBezTo>
                  <a:pt x="1100570" y="84144"/>
                  <a:pt x="1100667" y="93500"/>
                  <a:pt x="1098550" y="101967"/>
                </a:cubicBezTo>
                <a:cubicBezTo>
                  <a:pt x="1109133" y="106200"/>
                  <a:pt x="1120105" y="109569"/>
                  <a:pt x="1130300" y="114667"/>
                </a:cubicBezTo>
                <a:cubicBezTo>
                  <a:pt x="1137126" y="118080"/>
                  <a:pt x="1147853" y="119883"/>
                  <a:pt x="1149350" y="127367"/>
                </a:cubicBezTo>
                <a:cubicBezTo>
                  <a:pt x="1155799" y="159613"/>
                  <a:pt x="1142881" y="178406"/>
                  <a:pt x="1130300" y="203567"/>
                </a:cubicBezTo>
                <a:cubicBezTo>
                  <a:pt x="1133215" y="223970"/>
                  <a:pt x="1134935" y="261028"/>
                  <a:pt x="1149350" y="279767"/>
                </a:cubicBezTo>
                <a:cubicBezTo>
                  <a:pt x="1163951" y="298748"/>
                  <a:pt x="1200150" y="330567"/>
                  <a:pt x="1200150" y="330567"/>
                </a:cubicBezTo>
                <a:cubicBezTo>
                  <a:pt x="1266719" y="308377"/>
                  <a:pt x="1154304" y="352408"/>
                  <a:pt x="1225550" y="209917"/>
                </a:cubicBezTo>
                <a:cubicBezTo>
                  <a:pt x="1232441" y="196134"/>
                  <a:pt x="1255183" y="218384"/>
                  <a:pt x="1270000" y="222617"/>
                </a:cubicBezTo>
                <a:cubicBezTo>
                  <a:pt x="1284817" y="241667"/>
                  <a:pt x="1301063" y="259687"/>
                  <a:pt x="1314450" y="279767"/>
                </a:cubicBezTo>
                <a:cubicBezTo>
                  <a:pt x="1322917" y="292467"/>
                  <a:pt x="1330479" y="305819"/>
                  <a:pt x="1339850" y="317867"/>
                </a:cubicBezTo>
                <a:cubicBezTo>
                  <a:pt x="1345363" y="324956"/>
                  <a:pt x="1353151" y="330018"/>
                  <a:pt x="1358900" y="336917"/>
                </a:cubicBezTo>
                <a:cubicBezTo>
                  <a:pt x="1363786" y="342780"/>
                  <a:pt x="1365857" y="350941"/>
                  <a:pt x="1371600" y="355967"/>
                </a:cubicBezTo>
                <a:cubicBezTo>
                  <a:pt x="1383087" y="366018"/>
                  <a:pt x="1397000" y="372900"/>
                  <a:pt x="1409700" y="381367"/>
                </a:cubicBezTo>
                <a:cubicBezTo>
                  <a:pt x="1413933" y="394067"/>
                  <a:pt x="1416413" y="407493"/>
                  <a:pt x="1422400" y="419467"/>
                </a:cubicBezTo>
                <a:cubicBezTo>
                  <a:pt x="1427133" y="428933"/>
                  <a:pt x="1435299" y="436255"/>
                  <a:pt x="1441450" y="444867"/>
                </a:cubicBezTo>
                <a:cubicBezTo>
                  <a:pt x="1445886" y="451077"/>
                  <a:pt x="1449917" y="457567"/>
                  <a:pt x="1454150" y="463917"/>
                </a:cubicBezTo>
                <a:cubicBezTo>
                  <a:pt x="1452033" y="491434"/>
                  <a:pt x="1446547" y="518898"/>
                  <a:pt x="1447800" y="546467"/>
                </a:cubicBezTo>
                <a:cubicBezTo>
                  <a:pt x="1448667" y="565545"/>
                  <a:pt x="1467122" y="626795"/>
                  <a:pt x="1473200" y="648067"/>
                </a:cubicBezTo>
                <a:cubicBezTo>
                  <a:pt x="1466850" y="662884"/>
                  <a:pt x="1461359" y="678099"/>
                  <a:pt x="1454150" y="692517"/>
                </a:cubicBezTo>
                <a:cubicBezTo>
                  <a:pt x="1448630" y="703556"/>
                  <a:pt x="1440113" y="712989"/>
                  <a:pt x="1435100" y="724267"/>
                </a:cubicBezTo>
                <a:cubicBezTo>
                  <a:pt x="1431556" y="732242"/>
                  <a:pt x="1420124" y="748340"/>
                  <a:pt x="1428750" y="749667"/>
                </a:cubicBezTo>
                <a:cubicBezTo>
                  <a:pt x="1458336" y="754219"/>
                  <a:pt x="1488017" y="741200"/>
                  <a:pt x="1517650" y="736967"/>
                </a:cubicBezTo>
                <a:cubicBezTo>
                  <a:pt x="1529623" y="778873"/>
                  <a:pt x="1528270" y="801378"/>
                  <a:pt x="1574800" y="825867"/>
                </a:cubicBezTo>
                <a:cubicBezTo>
                  <a:pt x="1597969" y="838061"/>
                  <a:pt x="1651000" y="844917"/>
                  <a:pt x="1651000" y="844917"/>
                </a:cubicBezTo>
                <a:cubicBezTo>
                  <a:pt x="1659467" y="855500"/>
                  <a:pt x="1665257" y="868952"/>
                  <a:pt x="1676400" y="876667"/>
                </a:cubicBezTo>
                <a:cubicBezTo>
                  <a:pt x="1722555" y="908621"/>
                  <a:pt x="1749079" y="903479"/>
                  <a:pt x="1803400" y="908417"/>
                </a:cubicBezTo>
                <a:cubicBezTo>
                  <a:pt x="1818217" y="929584"/>
                  <a:pt x="1830142" y="953102"/>
                  <a:pt x="1847850" y="971917"/>
                </a:cubicBezTo>
                <a:cubicBezTo>
                  <a:pt x="1952137" y="1082722"/>
                  <a:pt x="1878612" y="976785"/>
                  <a:pt x="1917700" y="1035417"/>
                </a:cubicBezTo>
                <a:cubicBezTo>
                  <a:pt x="1915583" y="1041767"/>
                  <a:pt x="1916834" y="1050629"/>
                  <a:pt x="1911350" y="1054467"/>
                </a:cubicBezTo>
                <a:cubicBezTo>
                  <a:pt x="1894272" y="1066422"/>
                  <a:pt x="1873832" y="1072855"/>
                  <a:pt x="1854200" y="1079867"/>
                </a:cubicBezTo>
                <a:cubicBezTo>
                  <a:pt x="1844036" y="1083497"/>
                  <a:pt x="1832921" y="1083599"/>
                  <a:pt x="1822450" y="1086217"/>
                </a:cubicBezTo>
                <a:cubicBezTo>
                  <a:pt x="1815956" y="1087840"/>
                  <a:pt x="1809750" y="1090450"/>
                  <a:pt x="1803400" y="1092567"/>
                </a:cubicBezTo>
                <a:cubicBezTo>
                  <a:pt x="1797399" y="1074564"/>
                  <a:pt x="1796561" y="1060003"/>
                  <a:pt x="1771650" y="1054467"/>
                </a:cubicBezTo>
                <a:cubicBezTo>
                  <a:pt x="1761114" y="1052126"/>
                  <a:pt x="1750483" y="1058700"/>
                  <a:pt x="1739900" y="1060817"/>
                </a:cubicBezTo>
                <a:cubicBezTo>
                  <a:pt x="1726193" y="1071097"/>
                  <a:pt x="1682821" y="1105267"/>
                  <a:pt x="1670050" y="1105267"/>
                </a:cubicBezTo>
                <a:cubicBezTo>
                  <a:pt x="1652985" y="1105267"/>
                  <a:pt x="1641328" y="1086489"/>
                  <a:pt x="1625600" y="1079867"/>
                </a:cubicBezTo>
                <a:cubicBezTo>
                  <a:pt x="1600924" y="1069477"/>
                  <a:pt x="1549400" y="1054467"/>
                  <a:pt x="1549400" y="1054467"/>
                </a:cubicBezTo>
                <a:cubicBezTo>
                  <a:pt x="1534423" y="1056607"/>
                  <a:pt x="1473292" y="1063284"/>
                  <a:pt x="1460500" y="1073517"/>
                </a:cubicBezTo>
                <a:cubicBezTo>
                  <a:pt x="1439333" y="1090450"/>
                  <a:pt x="1426496" y="1115742"/>
                  <a:pt x="1409700" y="1137017"/>
                </a:cubicBezTo>
                <a:cubicBezTo>
                  <a:pt x="1394746" y="1155959"/>
                  <a:pt x="1374757" y="1171985"/>
                  <a:pt x="1365250" y="1194167"/>
                </a:cubicBezTo>
                <a:cubicBezTo>
                  <a:pt x="1358900" y="1208984"/>
                  <a:pt x="1351008" y="1223231"/>
                  <a:pt x="1346200" y="1238617"/>
                </a:cubicBezTo>
                <a:cubicBezTo>
                  <a:pt x="1340379" y="1257243"/>
                  <a:pt x="1339995" y="1277365"/>
                  <a:pt x="1333500" y="1295767"/>
                </a:cubicBezTo>
                <a:cubicBezTo>
                  <a:pt x="1327199" y="1313620"/>
                  <a:pt x="1316567" y="1329634"/>
                  <a:pt x="1308100" y="1346567"/>
                </a:cubicBezTo>
                <a:cubicBezTo>
                  <a:pt x="1305983" y="1357150"/>
                  <a:pt x="1312333" y="1376200"/>
                  <a:pt x="1301750" y="1378317"/>
                </a:cubicBezTo>
                <a:cubicBezTo>
                  <a:pt x="1290009" y="1380665"/>
                  <a:pt x="1283830" y="1362267"/>
                  <a:pt x="1276350" y="1352917"/>
                </a:cubicBezTo>
                <a:cubicBezTo>
                  <a:pt x="1266815" y="1340998"/>
                  <a:pt x="1258803" y="1327905"/>
                  <a:pt x="1250950" y="1314817"/>
                </a:cubicBezTo>
                <a:cubicBezTo>
                  <a:pt x="1246080" y="1306700"/>
                  <a:pt x="1244943" y="1296110"/>
                  <a:pt x="1238250" y="1289417"/>
                </a:cubicBezTo>
                <a:cubicBezTo>
                  <a:pt x="1233517" y="1284684"/>
                  <a:pt x="1225722" y="1284572"/>
                  <a:pt x="1219200" y="1283067"/>
                </a:cubicBezTo>
                <a:cubicBezTo>
                  <a:pt x="1198167" y="1278213"/>
                  <a:pt x="1176641" y="1275602"/>
                  <a:pt x="1155700" y="1270367"/>
                </a:cubicBezTo>
                <a:cubicBezTo>
                  <a:pt x="1127736" y="1263376"/>
                  <a:pt x="1100459" y="1254070"/>
                  <a:pt x="1073150" y="1244967"/>
                </a:cubicBezTo>
                <a:cubicBezTo>
                  <a:pt x="1064683" y="1234384"/>
                  <a:pt x="1057334" y="1222801"/>
                  <a:pt x="1047750" y="1213217"/>
                </a:cubicBezTo>
                <a:cubicBezTo>
                  <a:pt x="1028332" y="1193799"/>
                  <a:pt x="1002800" y="1174867"/>
                  <a:pt x="977900" y="1162417"/>
                </a:cubicBezTo>
                <a:cubicBezTo>
                  <a:pt x="959254" y="1153094"/>
                  <a:pt x="939800" y="1145484"/>
                  <a:pt x="920750" y="1137017"/>
                </a:cubicBezTo>
                <a:cubicBezTo>
                  <a:pt x="889000" y="1139134"/>
                  <a:pt x="856807" y="1137675"/>
                  <a:pt x="825500" y="1143367"/>
                </a:cubicBezTo>
                <a:cubicBezTo>
                  <a:pt x="809640" y="1146251"/>
                  <a:pt x="794463" y="1153475"/>
                  <a:pt x="781050" y="1162417"/>
                </a:cubicBezTo>
                <a:cubicBezTo>
                  <a:pt x="774700" y="1166650"/>
                  <a:pt x="772786" y="1175257"/>
                  <a:pt x="768350" y="1181467"/>
                </a:cubicBezTo>
                <a:cubicBezTo>
                  <a:pt x="762199" y="1190079"/>
                  <a:pt x="757859" y="1200642"/>
                  <a:pt x="749300" y="1206867"/>
                </a:cubicBezTo>
                <a:cubicBezTo>
                  <a:pt x="733989" y="1218002"/>
                  <a:pt x="715433" y="1223800"/>
                  <a:pt x="698500" y="1232267"/>
                </a:cubicBezTo>
                <a:cubicBezTo>
                  <a:pt x="635000" y="1230150"/>
                  <a:pt x="571289" y="1231501"/>
                  <a:pt x="508000" y="1225917"/>
                </a:cubicBezTo>
                <a:cubicBezTo>
                  <a:pt x="498571" y="1225085"/>
                  <a:pt x="490935" y="1217705"/>
                  <a:pt x="482600" y="1213217"/>
                </a:cubicBezTo>
                <a:cubicBezTo>
                  <a:pt x="285254" y="1106954"/>
                  <a:pt x="558049" y="1258738"/>
                  <a:pt x="381000" y="1137017"/>
                </a:cubicBezTo>
                <a:cubicBezTo>
                  <a:pt x="211687" y="1020614"/>
                  <a:pt x="413106" y="1185272"/>
                  <a:pt x="285750" y="1086217"/>
                </a:cubicBezTo>
                <a:cubicBezTo>
                  <a:pt x="275648" y="1078360"/>
                  <a:pt x="261981" y="1058050"/>
                  <a:pt x="247650" y="1054467"/>
                </a:cubicBezTo>
                <a:cubicBezTo>
                  <a:pt x="229055" y="1049818"/>
                  <a:pt x="209444" y="1051032"/>
                  <a:pt x="190500" y="1048117"/>
                </a:cubicBezTo>
                <a:cubicBezTo>
                  <a:pt x="154386" y="1042561"/>
                  <a:pt x="118533" y="1035417"/>
                  <a:pt x="82550" y="1029067"/>
                </a:cubicBezTo>
                <a:cubicBezTo>
                  <a:pt x="63524" y="1014797"/>
                  <a:pt x="39153" y="995785"/>
                  <a:pt x="19050" y="984617"/>
                </a:cubicBezTo>
                <a:cubicBezTo>
                  <a:pt x="13199" y="981366"/>
                  <a:pt x="6350" y="980384"/>
                  <a:pt x="0" y="978267"/>
                </a:cubicBezTo>
                <a:cubicBezTo>
                  <a:pt x="4233" y="967684"/>
                  <a:pt x="4046" y="953935"/>
                  <a:pt x="12700" y="946517"/>
                </a:cubicBezTo>
                <a:cubicBezTo>
                  <a:pt x="20895" y="939493"/>
                  <a:pt x="33933" y="942594"/>
                  <a:pt x="44450" y="940167"/>
                </a:cubicBezTo>
                <a:cubicBezTo>
                  <a:pt x="61457" y="936242"/>
                  <a:pt x="78317" y="931700"/>
                  <a:pt x="95250" y="927467"/>
                </a:cubicBezTo>
                <a:cubicBezTo>
                  <a:pt x="108388" y="907759"/>
                  <a:pt x="108313" y="898144"/>
                  <a:pt x="139700" y="902067"/>
                </a:cubicBezTo>
                <a:cubicBezTo>
                  <a:pt x="147273" y="903014"/>
                  <a:pt x="152400" y="910534"/>
                  <a:pt x="158750" y="914767"/>
                </a:cubicBezTo>
                <a:cubicBezTo>
                  <a:pt x="179917" y="910534"/>
                  <a:pt x="202290" y="910286"/>
                  <a:pt x="222250" y="902067"/>
                </a:cubicBezTo>
                <a:cubicBezTo>
                  <a:pt x="239087" y="895134"/>
                  <a:pt x="251550" y="880417"/>
                  <a:pt x="266700" y="870317"/>
                </a:cubicBezTo>
                <a:cubicBezTo>
                  <a:pt x="283627" y="859032"/>
                  <a:pt x="318472" y="839448"/>
                  <a:pt x="336550" y="832217"/>
                </a:cubicBezTo>
                <a:cubicBezTo>
                  <a:pt x="344653" y="828976"/>
                  <a:pt x="353483" y="827984"/>
                  <a:pt x="361950" y="825867"/>
                </a:cubicBezTo>
                <a:cubicBezTo>
                  <a:pt x="391583" y="830100"/>
                  <a:pt x="421133" y="842169"/>
                  <a:pt x="450850" y="838567"/>
                </a:cubicBezTo>
                <a:cubicBezTo>
                  <a:pt x="506784" y="831787"/>
                  <a:pt x="574776" y="799011"/>
                  <a:pt x="628650" y="775067"/>
                </a:cubicBezTo>
                <a:cubicBezTo>
                  <a:pt x="635000" y="766600"/>
                  <a:pt x="645133" y="759934"/>
                  <a:pt x="647700" y="749667"/>
                </a:cubicBezTo>
                <a:cubicBezTo>
                  <a:pt x="649817" y="741200"/>
                  <a:pt x="643243" y="732786"/>
                  <a:pt x="641350" y="724267"/>
                </a:cubicBezTo>
                <a:cubicBezTo>
                  <a:pt x="627292" y="661006"/>
                  <a:pt x="644656" y="726311"/>
                  <a:pt x="622300" y="648067"/>
                </a:cubicBezTo>
                <a:cubicBezTo>
                  <a:pt x="626533" y="637484"/>
                  <a:pt x="629902" y="626512"/>
                  <a:pt x="635000" y="616317"/>
                </a:cubicBezTo>
                <a:cubicBezTo>
                  <a:pt x="638413" y="609491"/>
                  <a:pt x="646857" y="604852"/>
                  <a:pt x="647700" y="597267"/>
                </a:cubicBezTo>
                <a:cubicBezTo>
                  <a:pt x="649122" y="584471"/>
                  <a:pt x="643467" y="571867"/>
                  <a:pt x="641350" y="559167"/>
                </a:cubicBezTo>
                <a:cubicBezTo>
                  <a:pt x="651933" y="516834"/>
                  <a:pt x="652852" y="470821"/>
                  <a:pt x="673100" y="432167"/>
                </a:cubicBezTo>
                <a:cubicBezTo>
                  <a:pt x="679074" y="420762"/>
                  <a:pt x="699479" y="431145"/>
                  <a:pt x="711200" y="425817"/>
                </a:cubicBezTo>
                <a:cubicBezTo>
                  <a:pt x="723538" y="420209"/>
                  <a:pt x="732367" y="408884"/>
                  <a:pt x="742950" y="400417"/>
                </a:cubicBezTo>
                <a:cubicBezTo>
                  <a:pt x="737641" y="336710"/>
                  <a:pt x="729873" y="288004"/>
                  <a:pt x="742950" y="222617"/>
                </a:cubicBezTo>
                <a:cubicBezTo>
                  <a:pt x="745026" y="212239"/>
                  <a:pt x="755650" y="205684"/>
                  <a:pt x="762000" y="197217"/>
                </a:cubicBezTo>
                <a:cubicBezTo>
                  <a:pt x="748334" y="108391"/>
                  <a:pt x="745067" y="92442"/>
                  <a:pt x="768350" y="63867"/>
                </a:cubicBezTo>
                <a:close/>
              </a:path>
            </a:pathLst>
          </a:custGeom>
          <a:solidFill>
            <a:srgbClr val="CC99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9499747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3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3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3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" tmFilter="0, 0; .2, .5; .8, .5; 1, 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3" dur="250" autoRev="1" fill="hold"/>
                                        <p:tgtEl>
                                          <p:spTgt spid="3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2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3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" tmFilter="0, 0; .2, .5; .8, .5; 1, 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9" dur="250" autoRev="1" fill="hold"/>
                                        <p:tgtEl>
                                          <p:spTgt spid="3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0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500" tmFilter="0, 0; .2, .5; .8, .5; 1, 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5" dur="250" autoRev="1" fill="hold"/>
                                        <p:tgtEl>
                                          <p:spTgt spid="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500" tmFilter="0, 0; .2, .5; .8, .5; 1, 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1" dur="250" autoRev="1" fill="hold"/>
                                        <p:tgtEl>
                                          <p:spTgt spid="1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2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6" dur="500" tmFilter="0, 0; .2, .5; .8, .5; 1, 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7" dur="250" autoRev="1" fill="hold"/>
                                        <p:tgtEl>
                                          <p:spTgt spid="2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9"/>
                  </p:tgtEl>
                </p:cond>
              </p:nextCondLst>
            </p:seq>
            <p:seq concurrent="1" nextAc="seek">
              <p:cTn id="38" restart="whenNotActive" fill="hold" evtFilter="cancelBubble" nodeType="interactiveSeq">
                <p:stCondLst>
                  <p:cond evt="onClick" delay="0">
                    <p:tgtEl>
                      <p:spTgt spid="2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9" fill="hold">
                      <p:stCondLst>
                        <p:cond delay="0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2" dur="500" tmFilter="0, 0; .2, .5; .8, .5; 1, 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3" dur="250" autoRev="1" fill="hold"/>
                                        <p:tgtEl>
                                          <p:spTgt spid="2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8"/>
                  </p:tgtEl>
                </p:cond>
              </p:nextCondLst>
            </p:seq>
            <p:seq concurrent="1" nextAc="seek">
              <p:cTn id="44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5" fill="hold">
                      <p:stCondLst>
                        <p:cond delay="0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8" dur="500" tmFilter="0, 0; .2, .5; .8, .5; 1, 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9" dur="250" autoRev="1" fill="hold"/>
                                        <p:tgtEl>
                                          <p:spTgt spid="1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50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1" fill="hold">
                      <p:stCondLst>
                        <p:cond delay="0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4" dur="500" tmFilter="0, 0; .2, .5; .8, .5; 1, 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5" dur="250" autoRev="1" fill="hold"/>
                                        <p:tgtEl>
                                          <p:spTgt spid="1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  <p:seq concurrent="1" nextAc="seek">
              <p:cTn id="56" restart="whenNotActive" fill="hold" evtFilter="cancelBubble" nodeType="interactiveSeq">
                <p:stCondLst>
                  <p:cond evt="onClick" delay="0">
                    <p:tgtEl>
                      <p:spTgt spid="3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7" fill="hold">
                      <p:stCondLst>
                        <p:cond delay="0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0" dur="500" tmFilter="0, 0; .2, .5; .8, .5; 1, 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1" dur="250" autoRev="1" fill="hold"/>
                                        <p:tgtEl>
                                          <p:spTgt spid="3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"/>
                  </p:tgtEl>
                </p:cond>
              </p:nextCondLst>
            </p:seq>
            <p:seq concurrent="1" nextAc="seek">
              <p:cTn id="62" restart="whenNotActive" fill="hold" evtFilter="cancelBubble" nodeType="interactiveSeq">
                <p:stCondLst>
                  <p:cond evt="onClick" delay="0">
                    <p:tgtEl>
                      <p:spTgt spid="2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3" fill="hold">
                      <p:stCondLst>
                        <p:cond delay="0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6" dur="500" tmFilter="0, 0; .2, .5; .8, .5; 1, 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7" dur="250" autoRev="1" fill="hold"/>
                                        <p:tgtEl>
                                          <p:spTgt spid="2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5"/>
                  </p:tgtEl>
                </p:cond>
              </p:nextCondLst>
            </p:seq>
            <p:seq concurrent="1" nextAc="seek">
              <p:cTn id="68" restart="whenNotActive" fill="hold" evtFilter="cancelBubble" nodeType="interactiveSeq">
                <p:stCondLst>
                  <p:cond evt="onClick" delay="0">
                    <p:tgtEl>
                      <p:spTgt spid="2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9" fill="hold">
                      <p:stCondLst>
                        <p:cond delay="0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2" dur="500" tmFilter="0, 0; .2, .5; .8, .5; 1, 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3" dur="250" autoRev="1" fill="hold"/>
                                        <p:tgtEl>
                                          <p:spTgt spid="2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6"/>
                  </p:tgtEl>
                </p:cond>
              </p:nextCondLst>
            </p:seq>
            <p:seq concurrent="1" nextAc="seek">
              <p:cTn id="74" restart="whenNotActive" fill="hold" evtFilter="cancelBubble" nodeType="interactiveSeq">
                <p:stCondLst>
                  <p:cond evt="onClick" delay="0">
                    <p:tgtEl>
                      <p:spTgt spid="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5" fill="hold">
                      <p:stCondLst>
                        <p:cond delay="0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8" dur="500" tmFilter="0, 0; .2, .5; .8, .5; 1, 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9" dur="250" autoRev="1" fill="hold"/>
                                        <p:tgtEl>
                                          <p:spTgt spid="2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"/>
                  </p:tgtEl>
                </p:cond>
              </p:nextCondLst>
            </p:seq>
            <p:seq concurrent="1" nextAc="seek">
              <p:cTn id="80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1" fill="hold">
                      <p:stCondLst>
                        <p:cond delay="0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8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92D050"/>
                                      </p:to>
                                    </p:animClr>
                                    <p:set>
                                      <p:cBhvr>
                                        <p:cTn id="85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6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</p:childTnLst>
        </p:cTn>
      </p:par>
    </p:tnLst>
    <p:bldLst>
      <p:bldP spid="9" grpId="0" animBg="1"/>
      <p:bldP spid="17" grpId="0" animBg="1"/>
      <p:bldP spid="18" grpId="0" animBg="1"/>
      <p:bldP spid="19" grpId="0" animBg="1"/>
      <p:bldP spid="25" grpId="0" animBg="1"/>
      <p:bldP spid="26" grpId="0" animBg="1"/>
      <p:bldP spid="27" grpId="0" animBg="1"/>
      <p:bldP spid="29" grpId="0" animBg="1"/>
      <p:bldP spid="30" grpId="0" animBg="1"/>
      <p:bldP spid="31" grpId="0" animBg="1"/>
      <p:bldP spid="32" grpId="0" animBg="1"/>
      <p:bldP spid="33" grpId="0" animBg="1"/>
    </p:bld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 descr="Obsah obrázku text, mapa&#10;&#10;Popis vygenerován s velmi vysokou mírou spolehlivosti">
            <a:extLst>
              <a:ext uri="{FF2B5EF4-FFF2-40B4-BE49-F238E27FC236}">
                <a16:creationId xmlns:a16="http://schemas.microsoft.com/office/drawing/2014/main" id="{5EB15EBA-1F73-4D36-A02C-2CE66AD53D2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6430" y="1070151"/>
            <a:ext cx="6203463" cy="3629026"/>
          </a:xfrm>
          <a:prstGeom prst="rect">
            <a:avLst/>
          </a:prstGeom>
        </p:spPr>
      </p:pic>
      <p:sp>
        <p:nvSpPr>
          <p:cNvPr id="20" name="TextovéPole 19">
            <a:extLst>
              <a:ext uri="{FF2B5EF4-FFF2-40B4-BE49-F238E27FC236}">
                <a16:creationId xmlns:a16="http://schemas.microsoft.com/office/drawing/2014/main" id="{9BB34B0E-B919-4830-A679-73BF5453C8CF}"/>
              </a:ext>
            </a:extLst>
          </p:cNvPr>
          <p:cNvSpPr txBox="1"/>
          <p:nvPr/>
        </p:nvSpPr>
        <p:spPr>
          <a:xfrm>
            <a:off x="457594" y="386775"/>
            <a:ext cx="2553904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>
                <a:latin typeface="Algerian" panose="04020705040A02060702" pitchFamily="82" charset="0"/>
              </a:rPr>
              <a:t>KRAJE  v ČR</a:t>
            </a:r>
          </a:p>
        </p:txBody>
      </p:sp>
      <p:sp>
        <p:nvSpPr>
          <p:cNvPr id="2" name="Obdélník 1">
            <a:extLst>
              <a:ext uri="{FF2B5EF4-FFF2-40B4-BE49-F238E27FC236}">
                <a16:creationId xmlns:a16="http://schemas.microsoft.com/office/drawing/2014/main" id="{44E08915-F3C8-49E4-885F-2B3EADDF49E1}"/>
              </a:ext>
            </a:extLst>
          </p:cNvPr>
          <p:cNvSpPr/>
          <p:nvPr/>
        </p:nvSpPr>
        <p:spPr>
          <a:xfrm>
            <a:off x="5742592" y="4173937"/>
            <a:ext cx="940734" cy="52524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/>
              <a:t>Panoráma Hradčan</a:t>
            </a:r>
          </a:p>
        </p:txBody>
      </p:sp>
      <p:sp>
        <p:nvSpPr>
          <p:cNvPr id="9" name="TextovéPole 8">
            <a:extLst>
              <a:ext uri="{FF2B5EF4-FFF2-40B4-BE49-F238E27FC236}">
                <a16:creationId xmlns:a16="http://schemas.microsoft.com/office/drawing/2014/main" id="{BFF4D32F-7FE9-4CEF-A79F-B970D0198DAE}"/>
              </a:ext>
            </a:extLst>
          </p:cNvPr>
          <p:cNvSpPr txBox="1"/>
          <p:nvPr/>
        </p:nvSpPr>
        <p:spPr>
          <a:xfrm>
            <a:off x="7157884" y="309565"/>
            <a:ext cx="2793201" cy="584775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cs-CZ" sz="3200" dirty="0"/>
              <a:t>Karlovarský kraj</a:t>
            </a:r>
          </a:p>
        </p:txBody>
      </p:sp>
      <p:sp>
        <p:nvSpPr>
          <p:cNvPr id="16" name="TextovéPole 15">
            <a:extLst>
              <a:ext uri="{FF2B5EF4-FFF2-40B4-BE49-F238E27FC236}">
                <a16:creationId xmlns:a16="http://schemas.microsoft.com/office/drawing/2014/main" id="{647132D8-2716-4507-8B6A-AA68F5A1C3B0}"/>
              </a:ext>
            </a:extLst>
          </p:cNvPr>
          <p:cNvSpPr txBox="1"/>
          <p:nvPr/>
        </p:nvSpPr>
        <p:spPr>
          <a:xfrm>
            <a:off x="8970003" y="1199668"/>
            <a:ext cx="3137654" cy="584775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cs-CZ" sz="3200" dirty="0"/>
              <a:t>Jihomoravský kraj</a:t>
            </a:r>
          </a:p>
        </p:txBody>
      </p:sp>
      <p:sp>
        <p:nvSpPr>
          <p:cNvPr id="17" name="TextovéPole 16">
            <a:extLst>
              <a:ext uri="{FF2B5EF4-FFF2-40B4-BE49-F238E27FC236}">
                <a16:creationId xmlns:a16="http://schemas.microsoft.com/office/drawing/2014/main" id="{D38BB843-AF6C-4D65-A536-DC55CF0CDA27}"/>
              </a:ext>
            </a:extLst>
          </p:cNvPr>
          <p:cNvSpPr txBox="1"/>
          <p:nvPr/>
        </p:nvSpPr>
        <p:spPr>
          <a:xfrm>
            <a:off x="7157884" y="1954121"/>
            <a:ext cx="2379241" cy="584775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cs-CZ" sz="3200" dirty="0"/>
              <a:t>Kraj Vysočina</a:t>
            </a:r>
          </a:p>
        </p:txBody>
      </p:sp>
      <p:sp>
        <p:nvSpPr>
          <p:cNvPr id="18" name="TextovéPole 17">
            <a:extLst>
              <a:ext uri="{FF2B5EF4-FFF2-40B4-BE49-F238E27FC236}">
                <a16:creationId xmlns:a16="http://schemas.microsoft.com/office/drawing/2014/main" id="{70A5F8F2-2874-4A2C-A4A7-7DC9E08159F8}"/>
              </a:ext>
            </a:extLst>
          </p:cNvPr>
          <p:cNvSpPr txBox="1"/>
          <p:nvPr/>
        </p:nvSpPr>
        <p:spPr>
          <a:xfrm>
            <a:off x="9537125" y="2708574"/>
            <a:ext cx="2466381" cy="584775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cs-CZ" sz="3200" dirty="0"/>
              <a:t>Liberecký kraj</a:t>
            </a:r>
          </a:p>
        </p:txBody>
      </p:sp>
      <p:sp>
        <p:nvSpPr>
          <p:cNvPr id="19" name="TextovéPole 18">
            <a:extLst>
              <a:ext uri="{FF2B5EF4-FFF2-40B4-BE49-F238E27FC236}">
                <a16:creationId xmlns:a16="http://schemas.microsoft.com/office/drawing/2014/main" id="{9FF293E8-CD51-4A07-9C8B-FA7139DF1A4B}"/>
              </a:ext>
            </a:extLst>
          </p:cNvPr>
          <p:cNvSpPr txBox="1"/>
          <p:nvPr/>
        </p:nvSpPr>
        <p:spPr>
          <a:xfrm>
            <a:off x="7070744" y="3429000"/>
            <a:ext cx="2460545" cy="584775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cs-CZ" sz="3200" dirty="0"/>
              <a:t>Jihočeský kraj</a:t>
            </a:r>
          </a:p>
        </p:txBody>
      </p:sp>
      <p:sp>
        <p:nvSpPr>
          <p:cNvPr id="25" name="TextovéPole 24">
            <a:extLst>
              <a:ext uri="{FF2B5EF4-FFF2-40B4-BE49-F238E27FC236}">
                <a16:creationId xmlns:a16="http://schemas.microsoft.com/office/drawing/2014/main" id="{64F2D28B-4A3C-492F-9C5E-FFC398C11F5C}"/>
              </a:ext>
            </a:extLst>
          </p:cNvPr>
          <p:cNvSpPr txBox="1"/>
          <p:nvPr/>
        </p:nvSpPr>
        <p:spPr>
          <a:xfrm>
            <a:off x="8273356" y="4173937"/>
            <a:ext cx="3651641" cy="584775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cs-CZ" sz="3200" dirty="0"/>
              <a:t>Královohradecký kraj</a:t>
            </a:r>
          </a:p>
        </p:txBody>
      </p:sp>
      <p:sp>
        <p:nvSpPr>
          <p:cNvPr id="26" name="TextovéPole 25">
            <a:extLst>
              <a:ext uri="{FF2B5EF4-FFF2-40B4-BE49-F238E27FC236}">
                <a16:creationId xmlns:a16="http://schemas.microsoft.com/office/drawing/2014/main" id="{383C1847-9278-4BC8-BAA2-25D43DAEDCE3}"/>
              </a:ext>
            </a:extLst>
          </p:cNvPr>
          <p:cNvSpPr txBox="1"/>
          <p:nvPr/>
        </p:nvSpPr>
        <p:spPr>
          <a:xfrm>
            <a:off x="7117231" y="4894363"/>
            <a:ext cx="2782749" cy="584775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cs-CZ" sz="3200" dirty="0"/>
              <a:t>Olomoucký kraj</a:t>
            </a:r>
          </a:p>
        </p:txBody>
      </p:sp>
      <p:sp>
        <p:nvSpPr>
          <p:cNvPr id="27" name="TextovéPole 26">
            <a:extLst>
              <a:ext uri="{FF2B5EF4-FFF2-40B4-BE49-F238E27FC236}">
                <a16:creationId xmlns:a16="http://schemas.microsoft.com/office/drawing/2014/main" id="{3B580252-7BD5-4466-95B0-63A48319EB91}"/>
              </a:ext>
            </a:extLst>
          </p:cNvPr>
          <p:cNvSpPr txBox="1"/>
          <p:nvPr/>
        </p:nvSpPr>
        <p:spPr>
          <a:xfrm>
            <a:off x="8707801" y="5658332"/>
            <a:ext cx="2718565" cy="584775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cs-CZ" sz="3200" dirty="0"/>
              <a:t>Pardubický kraj</a:t>
            </a:r>
          </a:p>
        </p:txBody>
      </p:sp>
      <p:sp>
        <p:nvSpPr>
          <p:cNvPr id="28" name="TextovéPole 27">
            <a:extLst>
              <a:ext uri="{FF2B5EF4-FFF2-40B4-BE49-F238E27FC236}">
                <a16:creationId xmlns:a16="http://schemas.microsoft.com/office/drawing/2014/main" id="{7379D262-087D-4D82-BAF5-268596567551}"/>
              </a:ext>
            </a:extLst>
          </p:cNvPr>
          <p:cNvSpPr txBox="1"/>
          <p:nvPr/>
        </p:nvSpPr>
        <p:spPr>
          <a:xfrm>
            <a:off x="4829938" y="6152563"/>
            <a:ext cx="3786999" cy="584775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cs-CZ" sz="3200" dirty="0"/>
              <a:t>Moravskoslezský kraj</a:t>
            </a:r>
          </a:p>
        </p:txBody>
      </p:sp>
      <p:sp>
        <p:nvSpPr>
          <p:cNvPr id="29" name="TextovéPole 28">
            <a:extLst>
              <a:ext uri="{FF2B5EF4-FFF2-40B4-BE49-F238E27FC236}">
                <a16:creationId xmlns:a16="http://schemas.microsoft.com/office/drawing/2014/main" id="{2BC3758C-DEB7-4FE0-B63F-6931447A7071}"/>
              </a:ext>
            </a:extLst>
          </p:cNvPr>
          <p:cNvSpPr txBox="1"/>
          <p:nvPr/>
        </p:nvSpPr>
        <p:spPr>
          <a:xfrm>
            <a:off x="4427164" y="4690626"/>
            <a:ext cx="2022926" cy="584775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cs-CZ" sz="3200" dirty="0"/>
              <a:t>Zlínský kraj</a:t>
            </a:r>
          </a:p>
        </p:txBody>
      </p:sp>
      <p:sp>
        <p:nvSpPr>
          <p:cNvPr id="30" name="TextovéPole 29">
            <a:extLst>
              <a:ext uri="{FF2B5EF4-FFF2-40B4-BE49-F238E27FC236}">
                <a16:creationId xmlns:a16="http://schemas.microsoft.com/office/drawing/2014/main" id="{01CE85B3-CD14-4D52-81AD-C4043705A834}"/>
              </a:ext>
            </a:extLst>
          </p:cNvPr>
          <p:cNvSpPr txBox="1"/>
          <p:nvPr/>
        </p:nvSpPr>
        <p:spPr>
          <a:xfrm>
            <a:off x="4819701" y="5454595"/>
            <a:ext cx="2193421" cy="584775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cs-CZ" sz="3200" dirty="0"/>
              <a:t>Ústecký kraj</a:t>
            </a:r>
          </a:p>
        </p:txBody>
      </p:sp>
      <p:sp>
        <p:nvSpPr>
          <p:cNvPr id="31" name="TextovéPole 30">
            <a:extLst>
              <a:ext uri="{FF2B5EF4-FFF2-40B4-BE49-F238E27FC236}">
                <a16:creationId xmlns:a16="http://schemas.microsoft.com/office/drawing/2014/main" id="{C526CB93-9B2B-47C6-8CB7-CC2EE860D0BA}"/>
              </a:ext>
            </a:extLst>
          </p:cNvPr>
          <p:cNvSpPr txBox="1"/>
          <p:nvPr/>
        </p:nvSpPr>
        <p:spPr>
          <a:xfrm>
            <a:off x="31303" y="4750849"/>
            <a:ext cx="2902398" cy="584775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cs-CZ" sz="3200" dirty="0"/>
              <a:t>Středočeský kraj</a:t>
            </a:r>
          </a:p>
        </p:txBody>
      </p:sp>
      <p:sp>
        <p:nvSpPr>
          <p:cNvPr id="32" name="TextovéPole 31">
            <a:extLst>
              <a:ext uri="{FF2B5EF4-FFF2-40B4-BE49-F238E27FC236}">
                <a16:creationId xmlns:a16="http://schemas.microsoft.com/office/drawing/2014/main" id="{A0FCAE57-1F26-49BD-B728-7FD175DADAF3}"/>
              </a:ext>
            </a:extLst>
          </p:cNvPr>
          <p:cNvSpPr txBox="1"/>
          <p:nvPr/>
        </p:nvSpPr>
        <p:spPr>
          <a:xfrm>
            <a:off x="330584" y="5567788"/>
            <a:ext cx="2303836" cy="584775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cs-CZ" sz="3200" dirty="0"/>
              <a:t>Plzeňský kraj</a:t>
            </a:r>
          </a:p>
        </p:txBody>
      </p:sp>
      <p:sp>
        <p:nvSpPr>
          <p:cNvPr id="33" name="TextovéPole 32">
            <a:extLst>
              <a:ext uri="{FF2B5EF4-FFF2-40B4-BE49-F238E27FC236}">
                <a16:creationId xmlns:a16="http://schemas.microsoft.com/office/drawing/2014/main" id="{B943C375-B8A6-4613-A0D0-0A70261FE2A6}"/>
              </a:ext>
            </a:extLst>
          </p:cNvPr>
          <p:cNvSpPr txBox="1"/>
          <p:nvPr/>
        </p:nvSpPr>
        <p:spPr>
          <a:xfrm>
            <a:off x="3161542" y="5830819"/>
            <a:ext cx="1141274" cy="584775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cs-CZ" sz="3200" dirty="0"/>
              <a:t>Praha</a:t>
            </a:r>
          </a:p>
        </p:txBody>
      </p:sp>
      <mc:AlternateContent xmlns:mc="http://schemas.openxmlformats.org/markup-compatibility/2006" xmlns:p14="http://schemas.microsoft.com/office/powerpoint/2010/main">
        <mc:Choice Requires="p14">
          <p:contentPart p14:bwMode="auto" r:id="rId3">
            <p14:nvContentPartPr>
              <p14:cNvPr id="4" name="Rukopis 3">
                <a:extLst>
                  <a:ext uri="{FF2B5EF4-FFF2-40B4-BE49-F238E27FC236}">
                    <a16:creationId xmlns:a16="http://schemas.microsoft.com/office/drawing/2014/main" id="{EC4BA4ED-1946-48A9-BD29-8E7E31D990D8}"/>
                  </a:ext>
                </a:extLst>
              </p14:cNvPr>
              <p14:cNvContentPartPr/>
              <p14:nvPr/>
            </p14:nvContentPartPr>
            <p14:xfrm>
              <a:off x="144120" y="1491916"/>
              <a:ext cx="360" cy="360"/>
            </p14:xfrm>
          </p:contentPart>
        </mc:Choice>
        <mc:Fallback xmlns="">
          <p:pic>
            <p:nvPicPr>
              <p:cNvPr id="4" name="Rukopis 3">
                <a:extLst>
                  <a:ext uri="{FF2B5EF4-FFF2-40B4-BE49-F238E27FC236}">
                    <a16:creationId xmlns:a16="http://schemas.microsoft.com/office/drawing/2014/main" id="{EC4BA4ED-1946-48A9-BD29-8E7E31D990D8}"/>
                  </a:ext>
                </a:extLst>
              </p:cNvPr>
              <p:cNvPicPr/>
              <p:nvPr/>
            </p:nvPicPr>
            <p:blipFill>
              <a:blip r:embed="rId4"/>
              <a:stretch>
                <a:fillRect/>
              </a:stretch>
            </p:blipFill>
            <p:spPr>
              <a:xfrm>
                <a:off x="126480" y="1455916"/>
                <a:ext cx="36000" cy="720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5">
            <p14:nvContentPartPr>
              <p14:cNvPr id="41" name="Rukopis 40">
                <a:extLst>
                  <a:ext uri="{FF2B5EF4-FFF2-40B4-BE49-F238E27FC236}">
                    <a16:creationId xmlns:a16="http://schemas.microsoft.com/office/drawing/2014/main" id="{BE43F20A-D382-4DB2-B5A3-84B2217A794A}"/>
                  </a:ext>
                </a:extLst>
              </p14:cNvPr>
              <p14:cNvContentPartPr/>
              <p14:nvPr/>
            </p14:nvContentPartPr>
            <p14:xfrm>
              <a:off x="1646400" y="2598196"/>
              <a:ext cx="26280" cy="720"/>
            </p14:xfrm>
          </p:contentPart>
        </mc:Choice>
        <mc:Fallback xmlns="">
          <p:pic>
            <p:nvPicPr>
              <p:cNvPr id="41" name="Rukopis 40">
                <a:extLst>
                  <a:ext uri="{FF2B5EF4-FFF2-40B4-BE49-F238E27FC236}">
                    <a16:creationId xmlns:a16="http://schemas.microsoft.com/office/drawing/2014/main" id="{BE43F20A-D382-4DB2-B5A3-84B2217A794A}"/>
                  </a:ext>
                </a:extLst>
              </p:cNvPr>
              <p:cNvPicPr/>
              <p:nvPr/>
            </p:nvPicPr>
            <p:blipFill>
              <a:blip r:embed="rId6"/>
              <a:stretch>
                <a:fillRect/>
              </a:stretch>
            </p:blipFill>
            <p:spPr>
              <a:xfrm>
                <a:off x="1628760" y="2562556"/>
                <a:ext cx="61920" cy="72360"/>
              </a:xfrm>
              <a:prstGeom prst="rect">
                <a:avLst/>
              </a:prstGeom>
            </p:spPr>
          </p:pic>
        </mc:Fallback>
      </mc:AlternateContent>
      <p:sp>
        <p:nvSpPr>
          <p:cNvPr id="5" name="Volný tvar: obrazec 4">
            <a:extLst>
              <a:ext uri="{FF2B5EF4-FFF2-40B4-BE49-F238E27FC236}">
                <a16:creationId xmlns:a16="http://schemas.microsoft.com/office/drawing/2014/main" id="{C1838A3B-1168-40D6-BFF5-A60072EE4351}"/>
              </a:ext>
            </a:extLst>
          </p:cNvPr>
          <p:cNvSpPr/>
          <p:nvPr/>
        </p:nvSpPr>
        <p:spPr>
          <a:xfrm>
            <a:off x="2560840" y="2409245"/>
            <a:ext cx="379435" cy="287537"/>
          </a:xfrm>
          <a:custGeom>
            <a:avLst/>
            <a:gdLst>
              <a:gd name="connsiteX0" fmla="*/ 7431 w 379435"/>
              <a:gd name="connsiteY0" fmla="*/ 87465 h 287537"/>
              <a:gd name="connsiteX1" fmla="*/ 63090 w 379435"/>
              <a:gd name="connsiteY1" fmla="*/ 63611 h 287537"/>
              <a:gd name="connsiteX2" fmla="*/ 102847 w 379435"/>
              <a:gd name="connsiteY2" fmla="*/ 31805 h 287537"/>
              <a:gd name="connsiteX3" fmla="*/ 214165 w 379435"/>
              <a:gd name="connsiteY3" fmla="*/ 0 h 287537"/>
              <a:gd name="connsiteX4" fmla="*/ 245970 w 379435"/>
              <a:gd name="connsiteY4" fmla="*/ 15903 h 287537"/>
              <a:gd name="connsiteX5" fmla="*/ 269824 w 379435"/>
              <a:gd name="connsiteY5" fmla="*/ 31805 h 287537"/>
              <a:gd name="connsiteX6" fmla="*/ 365240 w 379435"/>
              <a:gd name="connsiteY6" fmla="*/ 71562 h 287537"/>
              <a:gd name="connsiteX7" fmla="*/ 365240 w 379435"/>
              <a:gd name="connsiteY7" fmla="*/ 166978 h 287537"/>
              <a:gd name="connsiteX8" fmla="*/ 325483 w 379435"/>
              <a:gd name="connsiteY8" fmla="*/ 143124 h 287537"/>
              <a:gd name="connsiteX9" fmla="*/ 285727 w 379435"/>
              <a:gd name="connsiteY9" fmla="*/ 151075 h 287537"/>
              <a:gd name="connsiteX10" fmla="*/ 261873 w 379435"/>
              <a:gd name="connsiteY10" fmla="*/ 182880 h 287537"/>
              <a:gd name="connsiteX11" fmla="*/ 230068 w 379435"/>
              <a:gd name="connsiteY11" fmla="*/ 230588 h 287537"/>
              <a:gd name="connsiteX12" fmla="*/ 190311 w 379435"/>
              <a:gd name="connsiteY12" fmla="*/ 246491 h 287537"/>
              <a:gd name="connsiteX13" fmla="*/ 166457 w 379435"/>
              <a:gd name="connsiteY13" fmla="*/ 270345 h 287537"/>
              <a:gd name="connsiteX14" fmla="*/ 102847 w 379435"/>
              <a:gd name="connsiteY14" fmla="*/ 286247 h 287537"/>
              <a:gd name="connsiteX15" fmla="*/ 71042 w 379435"/>
              <a:gd name="connsiteY15" fmla="*/ 246491 h 287537"/>
              <a:gd name="connsiteX16" fmla="*/ 7431 w 379435"/>
              <a:gd name="connsiteY16" fmla="*/ 151075 h 287537"/>
              <a:gd name="connsiteX17" fmla="*/ 7431 w 379435"/>
              <a:gd name="connsiteY17" fmla="*/ 87465 h 28753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</a:cxnLst>
            <a:rect l="l" t="t" r="r" b="b"/>
            <a:pathLst>
              <a:path w="379435" h="287537">
                <a:moveTo>
                  <a:pt x="7431" y="87465"/>
                </a:moveTo>
                <a:cubicBezTo>
                  <a:pt x="16708" y="72888"/>
                  <a:pt x="45655" y="73782"/>
                  <a:pt x="63090" y="63611"/>
                </a:cubicBezTo>
                <a:cubicBezTo>
                  <a:pt x="77749" y="55060"/>
                  <a:pt x="87667" y="39395"/>
                  <a:pt x="102847" y="31805"/>
                </a:cubicBezTo>
                <a:cubicBezTo>
                  <a:pt x="140344" y="13057"/>
                  <a:pt x="174953" y="7843"/>
                  <a:pt x="214165" y="0"/>
                </a:cubicBezTo>
                <a:cubicBezTo>
                  <a:pt x="224767" y="5301"/>
                  <a:pt x="235679" y="10022"/>
                  <a:pt x="245970" y="15903"/>
                </a:cubicBezTo>
                <a:cubicBezTo>
                  <a:pt x="254267" y="20644"/>
                  <a:pt x="261164" y="27764"/>
                  <a:pt x="269824" y="31805"/>
                </a:cubicBezTo>
                <a:cubicBezTo>
                  <a:pt x="301047" y="46376"/>
                  <a:pt x="365240" y="71562"/>
                  <a:pt x="365240" y="71562"/>
                </a:cubicBezTo>
                <a:cubicBezTo>
                  <a:pt x="374581" y="99585"/>
                  <a:pt x="391870" y="140348"/>
                  <a:pt x="365240" y="166978"/>
                </a:cubicBezTo>
                <a:cubicBezTo>
                  <a:pt x="354312" y="177906"/>
                  <a:pt x="338735" y="151075"/>
                  <a:pt x="325483" y="143124"/>
                </a:cubicBezTo>
                <a:cubicBezTo>
                  <a:pt x="312231" y="145774"/>
                  <a:pt x="297187" y="143912"/>
                  <a:pt x="285727" y="151075"/>
                </a:cubicBezTo>
                <a:cubicBezTo>
                  <a:pt x="274489" y="158099"/>
                  <a:pt x="269473" y="172023"/>
                  <a:pt x="261873" y="182880"/>
                </a:cubicBezTo>
                <a:cubicBezTo>
                  <a:pt x="250913" y="198538"/>
                  <a:pt x="244353" y="217890"/>
                  <a:pt x="230068" y="230588"/>
                </a:cubicBezTo>
                <a:cubicBezTo>
                  <a:pt x="219400" y="240071"/>
                  <a:pt x="203563" y="241190"/>
                  <a:pt x="190311" y="246491"/>
                </a:cubicBezTo>
                <a:cubicBezTo>
                  <a:pt x="182360" y="254442"/>
                  <a:pt x="176694" y="265692"/>
                  <a:pt x="166457" y="270345"/>
                </a:cubicBezTo>
                <a:cubicBezTo>
                  <a:pt x="146560" y="279389"/>
                  <a:pt x="124050" y="291548"/>
                  <a:pt x="102847" y="286247"/>
                </a:cubicBezTo>
                <a:cubicBezTo>
                  <a:pt x="86383" y="282131"/>
                  <a:pt x="79774" y="261043"/>
                  <a:pt x="71042" y="246491"/>
                </a:cubicBezTo>
                <a:cubicBezTo>
                  <a:pt x="12334" y="148646"/>
                  <a:pt x="60674" y="186571"/>
                  <a:pt x="7431" y="151075"/>
                </a:cubicBezTo>
                <a:cubicBezTo>
                  <a:pt x="-3091" y="108985"/>
                  <a:pt x="-1846" y="102042"/>
                  <a:pt x="7431" y="87465"/>
                </a:cubicBezTo>
                <a:close/>
              </a:path>
            </a:pathLst>
          </a:cu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" name="Volný tvar: obrazec 6">
            <a:extLst>
              <a:ext uri="{FF2B5EF4-FFF2-40B4-BE49-F238E27FC236}">
                <a16:creationId xmlns:a16="http://schemas.microsoft.com/office/drawing/2014/main" id="{840C0743-EBE6-499D-91B4-D9F666A2FFF4}"/>
              </a:ext>
            </a:extLst>
          </p:cNvPr>
          <p:cNvSpPr/>
          <p:nvPr/>
        </p:nvSpPr>
        <p:spPr>
          <a:xfrm>
            <a:off x="2814506" y="2520563"/>
            <a:ext cx="121339" cy="127221"/>
          </a:xfrm>
          <a:custGeom>
            <a:avLst/>
            <a:gdLst>
              <a:gd name="connsiteX0" fmla="*/ 111574 w 121339"/>
              <a:gd name="connsiteY0" fmla="*/ 31806 h 127221"/>
              <a:gd name="connsiteX1" fmla="*/ 111574 w 121339"/>
              <a:gd name="connsiteY1" fmla="*/ 119270 h 127221"/>
              <a:gd name="connsiteX2" fmla="*/ 87720 w 121339"/>
              <a:gd name="connsiteY2" fmla="*/ 127221 h 127221"/>
              <a:gd name="connsiteX3" fmla="*/ 71817 w 121339"/>
              <a:gd name="connsiteY3" fmla="*/ 103367 h 127221"/>
              <a:gd name="connsiteX4" fmla="*/ 24110 w 121339"/>
              <a:gd name="connsiteY4" fmla="*/ 87465 h 127221"/>
              <a:gd name="connsiteX5" fmla="*/ 16158 w 121339"/>
              <a:gd name="connsiteY5" fmla="*/ 63611 h 127221"/>
              <a:gd name="connsiteX6" fmla="*/ 256 w 121339"/>
              <a:gd name="connsiteY6" fmla="*/ 39757 h 127221"/>
              <a:gd name="connsiteX7" fmla="*/ 8207 w 121339"/>
              <a:gd name="connsiteY7" fmla="*/ 0 h 127221"/>
              <a:gd name="connsiteX8" fmla="*/ 55915 w 121339"/>
              <a:gd name="connsiteY8" fmla="*/ 15903 h 127221"/>
              <a:gd name="connsiteX9" fmla="*/ 111574 w 121339"/>
              <a:gd name="connsiteY9" fmla="*/ 31806 h 12722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121339" h="127221">
                <a:moveTo>
                  <a:pt x="111574" y="31806"/>
                </a:moveTo>
                <a:cubicBezTo>
                  <a:pt x="120851" y="49034"/>
                  <a:pt x="127873" y="94822"/>
                  <a:pt x="111574" y="119270"/>
                </a:cubicBezTo>
                <a:cubicBezTo>
                  <a:pt x="106925" y="126244"/>
                  <a:pt x="95671" y="124571"/>
                  <a:pt x="87720" y="127221"/>
                </a:cubicBezTo>
                <a:cubicBezTo>
                  <a:pt x="82419" y="119270"/>
                  <a:pt x="79921" y="108432"/>
                  <a:pt x="71817" y="103367"/>
                </a:cubicBezTo>
                <a:cubicBezTo>
                  <a:pt x="57602" y="94483"/>
                  <a:pt x="24110" y="87465"/>
                  <a:pt x="24110" y="87465"/>
                </a:cubicBezTo>
                <a:cubicBezTo>
                  <a:pt x="21459" y="79514"/>
                  <a:pt x="19906" y="71108"/>
                  <a:pt x="16158" y="63611"/>
                </a:cubicBezTo>
                <a:cubicBezTo>
                  <a:pt x="11884" y="55064"/>
                  <a:pt x="1441" y="49239"/>
                  <a:pt x="256" y="39757"/>
                </a:cubicBezTo>
                <a:cubicBezTo>
                  <a:pt x="-1420" y="26347"/>
                  <a:pt x="5557" y="13252"/>
                  <a:pt x="8207" y="0"/>
                </a:cubicBezTo>
                <a:cubicBezTo>
                  <a:pt x="24110" y="5301"/>
                  <a:pt x="41967" y="6604"/>
                  <a:pt x="55915" y="15903"/>
                </a:cubicBezTo>
                <a:cubicBezTo>
                  <a:pt x="81974" y="33276"/>
                  <a:pt x="102297" y="14578"/>
                  <a:pt x="111574" y="31806"/>
                </a:cubicBezTo>
                <a:close/>
              </a:path>
            </a:pathLst>
          </a:cu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8893149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3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2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3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" tmFilter="0, 0; .2, .5; .8, .5; 1, 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3" dur="250" autoRev="1" fill="hold"/>
                                        <p:tgtEl>
                                          <p:spTgt spid="3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0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" tmFilter="0, 0; .2, .5; .8, .5; 1, 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9" dur="250" autoRev="1" fill="hold"/>
                                        <p:tgtEl>
                                          <p:spTgt spid="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500" tmFilter="0, 0; .2, .5; .8, .5; 1, 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5" dur="250" autoRev="1" fill="hold"/>
                                        <p:tgtEl>
                                          <p:spTgt spid="1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2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500" tmFilter="0, 0; .2, .5; .8, .5; 1, 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1" dur="250" autoRev="1" fill="hold"/>
                                        <p:tgtEl>
                                          <p:spTgt spid="2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9"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2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6" dur="500" tmFilter="0, 0; .2, .5; .8, .5; 1, 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7" dur="250" autoRev="1" fill="hold"/>
                                        <p:tgtEl>
                                          <p:spTgt spid="2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8"/>
                  </p:tgtEl>
                </p:cond>
              </p:nextCondLst>
            </p:seq>
            <p:seq concurrent="1" nextAc="seek">
              <p:cTn id="38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9" fill="hold">
                      <p:stCondLst>
                        <p:cond delay="0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2" dur="500" tmFilter="0, 0; .2, .5; .8, .5; 1, 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3" dur="250" autoRev="1" fill="hold"/>
                                        <p:tgtEl>
                                          <p:spTgt spid="1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44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5" fill="hold">
                      <p:stCondLst>
                        <p:cond delay="0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8" dur="500" tmFilter="0, 0; .2, .5; .8, .5; 1, 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9" dur="250" autoRev="1" fill="hold"/>
                                        <p:tgtEl>
                                          <p:spTgt spid="1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  <p:seq concurrent="1" nextAc="seek">
              <p:cTn id="50" restart="whenNotActive" fill="hold" evtFilter="cancelBubble" nodeType="interactiveSeq">
                <p:stCondLst>
                  <p:cond evt="onClick" delay="0">
                    <p:tgtEl>
                      <p:spTgt spid="3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1" fill="hold">
                      <p:stCondLst>
                        <p:cond delay="0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4" dur="500" tmFilter="0, 0; .2, .5; .8, .5; 1, 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5" dur="250" autoRev="1" fill="hold"/>
                                        <p:tgtEl>
                                          <p:spTgt spid="3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"/>
                  </p:tgtEl>
                </p:cond>
              </p:nextCondLst>
            </p:seq>
            <p:seq concurrent="1" nextAc="seek">
              <p:cTn id="56" restart="whenNotActive" fill="hold" evtFilter="cancelBubble" nodeType="interactiveSeq">
                <p:stCondLst>
                  <p:cond evt="onClick" delay="0">
                    <p:tgtEl>
                      <p:spTgt spid="2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7" fill="hold">
                      <p:stCondLst>
                        <p:cond delay="0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0" dur="500" tmFilter="0, 0; .2, .5; .8, .5; 1, 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1" dur="250" autoRev="1" fill="hold"/>
                                        <p:tgtEl>
                                          <p:spTgt spid="2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5"/>
                  </p:tgtEl>
                </p:cond>
              </p:nextCondLst>
            </p:seq>
            <p:seq concurrent="1" nextAc="seek">
              <p:cTn id="62" restart="whenNotActive" fill="hold" evtFilter="cancelBubble" nodeType="interactiveSeq">
                <p:stCondLst>
                  <p:cond evt="onClick" delay="0">
                    <p:tgtEl>
                      <p:spTgt spid="2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3" fill="hold">
                      <p:stCondLst>
                        <p:cond delay="0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6" dur="500" tmFilter="0, 0; .2, .5; .8, .5; 1, 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7" dur="250" autoRev="1" fill="hold"/>
                                        <p:tgtEl>
                                          <p:spTgt spid="2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6"/>
                  </p:tgtEl>
                </p:cond>
              </p:nextCondLst>
            </p:seq>
            <p:seq concurrent="1" nextAc="seek">
              <p:cTn id="68" restart="whenNotActive" fill="hold" evtFilter="cancelBubble" nodeType="interactiveSeq">
                <p:stCondLst>
                  <p:cond evt="onClick" delay="0">
                    <p:tgtEl>
                      <p:spTgt spid="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9" fill="hold">
                      <p:stCondLst>
                        <p:cond delay="0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2" dur="500" tmFilter="0, 0; .2, .5; .8, .5; 1, 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3" dur="250" autoRev="1" fill="hold"/>
                                        <p:tgtEl>
                                          <p:spTgt spid="2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"/>
                  </p:tgtEl>
                </p:cond>
              </p:nextCondLst>
            </p:seq>
            <p:seq concurrent="1" nextAc="seek">
              <p:cTn id="74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5" fill="hold">
                      <p:stCondLst>
                        <p:cond delay="0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8" dur="500" tmFilter="0, 0; .2, .5; .8, .5; 1, 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9" dur="250" autoRev="1" fill="hold"/>
                                        <p:tgtEl>
                                          <p:spTgt spid="1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80" restart="whenNotActive" fill="hold" evtFilter="cancelBubble" nodeType="interactiveSeq">
                <p:stCondLst>
                  <p:cond evt="onClick" delay="0">
                    <p:tgtEl>
                      <p:spTgt spid="3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1" fill="hold">
                      <p:stCondLst>
                        <p:cond delay="0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84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92D050"/>
                                      </p:to>
                                    </p:animClr>
                                    <p:set>
                                      <p:cBhvr>
                                        <p:cTn id="85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6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3"/>
                  </p:tgtEl>
                </p:cond>
              </p:nextCondLst>
            </p:seq>
          </p:childTnLst>
        </p:cTn>
      </p:par>
    </p:tnLst>
    <p:bldLst>
      <p:bldP spid="9" grpId="0" animBg="1"/>
      <p:bldP spid="16" grpId="0" animBg="1"/>
      <p:bldP spid="17" grpId="0" animBg="1"/>
      <p:bldP spid="18" grpId="0" animBg="1"/>
      <p:bldP spid="19" grpId="0" animBg="1"/>
      <p:bldP spid="25" grpId="0" animBg="1"/>
      <p:bldP spid="26" grpId="0" animBg="1"/>
      <p:bldP spid="27" grpId="0" animBg="1"/>
      <p:bldP spid="29" grpId="0" animBg="1"/>
      <p:bldP spid="30" grpId="0" animBg="1"/>
      <p:bldP spid="31" grpId="0" animBg="1"/>
      <p:bldP spid="32" grpId="0" animBg="1"/>
    </p:bld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FFDABEA9-CBFA-4D86-9C42-DA1D24908A6A}"/>
              </a:ext>
            </a:extLst>
          </p:cNvPr>
          <p:cNvSpPr/>
          <p:nvPr/>
        </p:nvSpPr>
        <p:spPr>
          <a:xfrm>
            <a:off x="1571622" y="1515547"/>
            <a:ext cx="591700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dirty="0">
                <a:latin typeface="Arial" panose="020B0604020202020204" pitchFamily="34" charset="0"/>
                <a:cs typeface="Arial" panose="020B0604020202020204" pitchFamily="34" charset="0"/>
                <a:hlinkClick r:id="rId2"/>
              </a:rPr>
              <a:t>http://clipartx.info/detail/88165-European-map-3D-clipart</a:t>
            </a:r>
            <a:endParaRPr lang="cs-CZ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Obdélník 2">
            <a:extLst>
              <a:ext uri="{FF2B5EF4-FFF2-40B4-BE49-F238E27FC236}">
                <a16:creationId xmlns:a16="http://schemas.microsoft.com/office/drawing/2014/main" id="{D273E6B9-05D0-41EB-B9C4-0D0B878529DE}"/>
              </a:ext>
            </a:extLst>
          </p:cNvPr>
          <p:cNvSpPr/>
          <p:nvPr/>
        </p:nvSpPr>
        <p:spPr>
          <a:xfrm>
            <a:off x="1571626" y="1884879"/>
            <a:ext cx="868680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>
                <a:solidFill>
                  <a:srgbClr val="323D4F"/>
                </a:solidFill>
                <a:latin typeface="Arial" panose="020B0604020202020204" pitchFamily="34" charset="0"/>
              </a:rPr>
              <a:t>VOZENILEK, Pavel. Wikimedia.org: </a:t>
            </a:r>
            <a:r>
              <a:rPr lang="cs-CZ" i="1" dirty="0" err="1">
                <a:solidFill>
                  <a:srgbClr val="323D4F"/>
                </a:solidFill>
                <a:latin typeface="Arial" panose="020B0604020202020204" pitchFamily="34" charset="0"/>
              </a:rPr>
              <a:t>Location</a:t>
            </a:r>
            <a:r>
              <a:rPr lang="cs-CZ" i="1" dirty="0">
                <a:solidFill>
                  <a:srgbClr val="323D4F"/>
                </a:solidFill>
                <a:latin typeface="Arial" panose="020B0604020202020204" pitchFamily="34" charset="0"/>
              </a:rPr>
              <a:t> </a:t>
            </a:r>
            <a:r>
              <a:rPr lang="cs-CZ" i="1" dirty="0" err="1">
                <a:solidFill>
                  <a:srgbClr val="323D4F"/>
                </a:solidFill>
                <a:latin typeface="Arial" panose="020B0604020202020204" pitchFamily="34" charset="0"/>
              </a:rPr>
              <a:t>of</a:t>
            </a:r>
            <a:r>
              <a:rPr lang="cs-CZ" i="1" dirty="0">
                <a:solidFill>
                  <a:srgbClr val="323D4F"/>
                </a:solidFill>
                <a:latin typeface="Arial" panose="020B0604020202020204" pitchFamily="34" charset="0"/>
              </a:rPr>
              <a:t> Czech city Hronov</a:t>
            </a:r>
            <a:r>
              <a:rPr lang="cs-CZ" dirty="0">
                <a:solidFill>
                  <a:srgbClr val="323D4F"/>
                </a:solidFill>
                <a:latin typeface="Arial" panose="020B0604020202020204" pitchFamily="34" charset="0"/>
              </a:rPr>
              <a:t> [online]. 2006-09-05 [cit. 2018-01-29]. Dostupný pod licencí </a:t>
            </a:r>
            <a:r>
              <a:rPr lang="cs-CZ" dirty="0" err="1">
                <a:solidFill>
                  <a:srgbClr val="4A6484"/>
                </a:solidFill>
                <a:latin typeface="Arial" panose="020B0604020202020204" pitchFamily="34" charset="0"/>
                <a:hlinkClick r:id="rId3"/>
              </a:rPr>
              <a:t>Creative</a:t>
            </a:r>
            <a:r>
              <a:rPr lang="cs-CZ" dirty="0">
                <a:solidFill>
                  <a:srgbClr val="4A6484"/>
                </a:solidFill>
                <a:latin typeface="Arial" panose="020B0604020202020204" pitchFamily="34" charset="0"/>
                <a:hlinkClick r:id="rId3"/>
              </a:rPr>
              <a:t> </a:t>
            </a:r>
            <a:r>
              <a:rPr lang="cs-CZ" dirty="0" err="1">
                <a:solidFill>
                  <a:srgbClr val="4A6484"/>
                </a:solidFill>
                <a:latin typeface="Arial" panose="020B0604020202020204" pitchFamily="34" charset="0"/>
                <a:hlinkClick r:id="rId3"/>
              </a:rPr>
              <a:t>Commons</a:t>
            </a:r>
            <a:r>
              <a:rPr lang="cs-CZ" dirty="0">
                <a:solidFill>
                  <a:srgbClr val="4A6484"/>
                </a:solidFill>
                <a:latin typeface="Arial" panose="020B0604020202020204" pitchFamily="34" charset="0"/>
                <a:hlinkClick r:id="rId3"/>
              </a:rPr>
              <a:t> </a:t>
            </a:r>
            <a:r>
              <a:rPr lang="cs-CZ" dirty="0" err="1">
                <a:solidFill>
                  <a:srgbClr val="4A6484"/>
                </a:solidFill>
                <a:latin typeface="Arial" panose="020B0604020202020204" pitchFamily="34" charset="0"/>
                <a:hlinkClick r:id="rId3"/>
              </a:rPr>
              <a:t>Attribution-Share</a:t>
            </a:r>
            <a:r>
              <a:rPr lang="cs-CZ" dirty="0">
                <a:solidFill>
                  <a:srgbClr val="4A6484"/>
                </a:solidFill>
                <a:latin typeface="Arial" panose="020B0604020202020204" pitchFamily="34" charset="0"/>
                <a:hlinkClick r:id="rId3"/>
              </a:rPr>
              <a:t> </a:t>
            </a:r>
            <a:r>
              <a:rPr lang="cs-CZ" dirty="0" err="1">
                <a:solidFill>
                  <a:srgbClr val="4A6484"/>
                </a:solidFill>
                <a:latin typeface="Arial" panose="020B0604020202020204" pitchFamily="34" charset="0"/>
                <a:hlinkClick r:id="rId3"/>
              </a:rPr>
              <a:t>Alike</a:t>
            </a:r>
            <a:r>
              <a:rPr lang="cs-CZ" dirty="0">
                <a:solidFill>
                  <a:srgbClr val="4A6484"/>
                </a:solidFill>
                <a:latin typeface="Arial" panose="020B0604020202020204" pitchFamily="34" charset="0"/>
                <a:hlinkClick r:id="rId3"/>
              </a:rPr>
              <a:t> 3.0</a:t>
            </a:r>
            <a:r>
              <a:rPr lang="cs-CZ" dirty="0">
                <a:solidFill>
                  <a:srgbClr val="323D4F"/>
                </a:solidFill>
                <a:latin typeface="Arial" panose="020B0604020202020204" pitchFamily="34" charset="0"/>
              </a:rPr>
              <a:t> na WWW: &lt;</a:t>
            </a:r>
            <a:r>
              <a:rPr lang="cs-CZ" dirty="0">
                <a:solidFill>
                  <a:srgbClr val="323D4F"/>
                </a:solidFill>
                <a:latin typeface="Arial" panose="020B0604020202020204" pitchFamily="34" charset="0"/>
                <a:hlinkClick r:id="rId4"/>
              </a:rPr>
              <a:t>https://commons.wikimedia.org/wiki/File:Location_of_Czech_city_Hronov.png </a:t>
            </a:r>
            <a:r>
              <a:rPr lang="cs-CZ" dirty="0">
                <a:solidFill>
                  <a:srgbClr val="323D4F"/>
                </a:solidFill>
                <a:latin typeface="Arial" panose="020B0604020202020204" pitchFamily="34" charset="0"/>
              </a:rPr>
              <a:t>&gt;.</a:t>
            </a:r>
            <a:endParaRPr lang="cs-CZ" dirty="0"/>
          </a:p>
        </p:txBody>
      </p:sp>
      <p:sp>
        <p:nvSpPr>
          <p:cNvPr id="4" name="Obdélník 3">
            <a:extLst>
              <a:ext uri="{FF2B5EF4-FFF2-40B4-BE49-F238E27FC236}">
                <a16:creationId xmlns:a16="http://schemas.microsoft.com/office/drawing/2014/main" id="{874F61CC-EA47-457E-A551-2C3E0A422F88}"/>
              </a:ext>
            </a:extLst>
          </p:cNvPr>
          <p:cNvSpPr/>
          <p:nvPr/>
        </p:nvSpPr>
        <p:spPr>
          <a:xfrm>
            <a:off x="1571626" y="3085208"/>
            <a:ext cx="9544049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>
                <a:solidFill>
                  <a:srgbClr val="323D4F"/>
                </a:solidFill>
                <a:latin typeface="Arial" panose="020B0604020202020204" pitchFamily="34" charset="0"/>
              </a:rPr>
              <a:t>BOED, Roman. flickr.com: </a:t>
            </a:r>
            <a:r>
              <a:rPr lang="cs-CZ" i="1" dirty="0">
                <a:solidFill>
                  <a:srgbClr val="323D4F"/>
                </a:solidFill>
                <a:latin typeface="Arial" panose="020B0604020202020204" pitchFamily="34" charset="0"/>
              </a:rPr>
              <a:t>Prague</a:t>
            </a:r>
            <a:r>
              <a:rPr lang="cs-CZ" dirty="0">
                <a:solidFill>
                  <a:srgbClr val="323D4F"/>
                </a:solidFill>
                <a:latin typeface="Arial" panose="020B0604020202020204" pitchFamily="34" charset="0"/>
              </a:rPr>
              <a:t> [online]. 2016-03-25 [cit. 2018-01-29]. Dostupný pod licencí </a:t>
            </a:r>
            <a:r>
              <a:rPr lang="cs-CZ" dirty="0">
                <a:solidFill>
                  <a:srgbClr val="4A6484"/>
                </a:solidFill>
                <a:latin typeface="Arial" panose="020B0604020202020204" pitchFamily="34" charset="0"/>
                <a:hlinkClick r:id="rId5"/>
              </a:rPr>
              <a:t>CC-BY</a:t>
            </a:r>
            <a:r>
              <a:rPr lang="cs-CZ" dirty="0">
                <a:solidFill>
                  <a:srgbClr val="323D4F"/>
                </a:solidFill>
                <a:latin typeface="Arial" panose="020B0604020202020204" pitchFamily="34" charset="0"/>
              </a:rPr>
              <a:t> na WWW: &lt;</a:t>
            </a:r>
            <a:r>
              <a:rPr lang="cs-CZ" dirty="0">
                <a:solidFill>
                  <a:srgbClr val="323D4F"/>
                </a:solidFill>
                <a:latin typeface="Arial" panose="020B0604020202020204" pitchFamily="34" charset="0"/>
                <a:hlinkClick r:id="rId6"/>
              </a:rPr>
              <a:t>https://www.flickr.com/</a:t>
            </a:r>
            <a:r>
              <a:rPr lang="cs-CZ" dirty="0" err="1">
                <a:solidFill>
                  <a:srgbClr val="323D4F"/>
                </a:solidFill>
                <a:latin typeface="Arial" panose="020B0604020202020204" pitchFamily="34" charset="0"/>
                <a:hlinkClick r:id="rId6"/>
              </a:rPr>
              <a:t>photos</a:t>
            </a:r>
            <a:r>
              <a:rPr lang="cs-CZ" dirty="0">
                <a:solidFill>
                  <a:srgbClr val="323D4F"/>
                </a:solidFill>
                <a:latin typeface="Arial" panose="020B0604020202020204" pitchFamily="34" charset="0"/>
                <a:hlinkClick r:id="rId6"/>
              </a:rPr>
              <a:t>/</a:t>
            </a:r>
            <a:r>
              <a:rPr lang="cs-CZ" dirty="0" err="1">
                <a:solidFill>
                  <a:srgbClr val="323D4F"/>
                </a:solidFill>
                <a:latin typeface="Arial" panose="020B0604020202020204" pitchFamily="34" charset="0"/>
                <a:hlinkClick r:id="rId6"/>
              </a:rPr>
              <a:t>romanboed</a:t>
            </a:r>
            <a:r>
              <a:rPr lang="cs-CZ" dirty="0">
                <a:solidFill>
                  <a:srgbClr val="323D4F"/>
                </a:solidFill>
                <a:latin typeface="Arial" panose="020B0604020202020204" pitchFamily="34" charset="0"/>
                <a:hlinkClick r:id="rId6"/>
              </a:rPr>
              <a:t>/25761606230</a:t>
            </a:r>
            <a:r>
              <a:rPr lang="cs-CZ" dirty="0">
                <a:solidFill>
                  <a:srgbClr val="323D4F"/>
                </a:solidFill>
                <a:latin typeface="Arial" panose="020B0604020202020204" pitchFamily="34" charset="0"/>
              </a:rPr>
              <a:t>/&gt;.</a:t>
            </a:r>
            <a:endParaRPr lang="cs-CZ" dirty="0"/>
          </a:p>
        </p:txBody>
      </p:sp>
      <p:sp>
        <p:nvSpPr>
          <p:cNvPr id="5" name="Obdélník 4">
            <a:extLst>
              <a:ext uri="{FF2B5EF4-FFF2-40B4-BE49-F238E27FC236}">
                <a16:creationId xmlns:a16="http://schemas.microsoft.com/office/drawing/2014/main" id="{42C5DEDF-C9E4-4B82-8D98-63C7AD212D14}"/>
              </a:ext>
            </a:extLst>
          </p:cNvPr>
          <p:cNvSpPr/>
          <p:nvPr/>
        </p:nvSpPr>
        <p:spPr>
          <a:xfrm>
            <a:off x="1571625" y="3685372"/>
            <a:ext cx="9215437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>
                <a:solidFill>
                  <a:srgbClr val="323D4F"/>
                </a:solidFill>
                <a:latin typeface="Arial" panose="020B0604020202020204" pitchFamily="34" charset="0"/>
              </a:rPr>
              <a:t>Graham-H. Pixabay.com: [online]. [cit. 2018-01-29]. Dostupný pod licencí Public </a:t>
            </a:r>
            <a:r>
              <a:rPr lang="cs-CZ" dirty="0" err="1">
                <a:solidFill>
                  <a:srgbClr val="323D4F"/>
                </a:solidFill>
                <a:latin typeface="Arial" panose="020B0604020202020204" pitchFamily="34" charset="0"/>
              </a:rPr>
              <a:t>Domain</a:t>
            </a:r>
            <a:r>
              <a:rPr lang="cs-CZ" dirty="0">
                <a:solidFill>
                  <a:srgbClr val="323D4F"/>
                </a:solidFill>
                <a:latin typeface="Arial" panose="020B0604020202020204" pitchFamily="34" charset="0"/>
              </a:rPr>
              <a:t> na WWW: &lt;</a:t>
            </a:r>
            <a:r>
              <a:rPr lang="cs-CZ" dirty="0">
                <a:solidFill>
                  <a:srgbClr val="323D4F"/>
                </a:solidFill>
                <a:latin typeface="Arial" panose="020B0604020202020204" pitchFamily="34" charset="0"/>
                <a:hlinkClick r:id="rId7"/>
              </a:rPr>
              <a:t>https://pixabay.com/en/prague-clock-astrological-czech-2355458/</a:t>
            </a:r>
            <a:r>
              <a:rPr lang="cs-CZ" dirty="0">
                <a:solidFill>
                  <a:srgbClr val="323D4F"/>
                </a:solidFill>
                <a:latin typeface="Arial" panose="020B0604020202020204" pitchFamily="34" charset="0"/>
              </a:rPr>
              <a:t>&gt;.</a:t>
            </a:r>
            <a:endParaRPr lang="cs-CZ" dirty="0"/>
          </a:p>
        </p:txBody>
      </p:sp>
      <p:sp>
        <p:nvSpPr>
          <p:cNvPr id="6" name="Obdélník 5">
            <a:extLst>
              <a:ext uri="{FF2B5EF4-FFF2-40B4-BE49-F238E27FC236}">
                <a16:creationId xmlns:a16="http://schemas.microsoft.com/office/drawing/2014/main" id="{C4B99C40-05AC-4381-8068-9E00D5E35BE1}"/>
              </a:ext>
            </a:extLst>
          </p:cNvPr>
          <p:cNvSpPr/>
          <p:nvPr/>
        </p:nvSpPr>
        <p:spPr>
          <a:xfrm>
            <a:off x="1571623" y="4285537"/>
            <a:ext cx="9315451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>
                <a:solidFill>
                  <a:srgbClr val="323D4F"/>
                </a:solidFill>
                <a:latin typeface="Arial" panose="020B0604020202020204" pitchFamily="34" charset="0"/>
              </a:rPr>
              <a:t>JARVIS, Dennis. flickr.com: </a:t>
            </a:r>
            <a:r>
              <a:rPr lang="cs-CZ" i="1" dirty="0">
                <a:solidFill>
                  <a:srgbClr val="323D4F"/>
                </a:solidFill>
                <a:latin typeface="Arial" panose="020B0604020202020204" pitchFamily="34" charset="0"/>
              </a:rPr>
              <a:t>Czech-03942 - Charles </a:t>
            </a:r>
            <a:r>
              <a:rPr lang="cs-CZ" i="1" dirty="0" err="1">
                <a:solidFill>
                  <a:srgbClr val="323D4F"/>
                </a:solidFill>
                <a:latin typeface="Arial" panose="020B0604020202020204" pitchFamily="34" charset="0"/>
              </a:rPr>
              <a:t>Bridge</a:t>
            </a:r>
            <a:r>
              <a:rPr lang="cs-CZ" dirty="0">
                <a:solidFill>
                  <a:srgbClr val="323D4F"/>
                </a:solidFill>
                <a:latin typeface="Arial" panose="020B0604020202020204" pitchFamily="34" charset="0"/>
              </a:rPr>
              <a:t> [online]. 2017-03-24 [cit. 2018-01-29]. Dostupný pod licencí </a:t>
            </a:r>
            <a:r>
              <a:rPr lang="cs-CZ" dirty="0">
                <a:solidFill>
                  <a:srgbClr val="4A6484"/>
                </a:solidFill>
                <a:latin typeface="Arial" panose="020B0604020202020204" pitchFamily="34" charset="0"/>
                <a:hlinkClick r:id="rId8"/>
              </a:rPr>
              <a:t>CC-BY-SA</a:t>
            </a:r>
            <a:r>
              <a:rPr lang="cs-CZ" dirty="0">
                <a:solidFill>
                  <a:srgbClr val="323D4F"/>
                </a:solidFill>
                <a:latin typeface="Arial" panose="020B0604020202020204" pitchFamily="34" charset="0"/>
              </a:rPr>
              <a:t> na WWW: &lt;</a:t>
            </a:r>
            <a:r>
              <a:rPr lang="cs-CZ" dirty="0">
                <a:solidFill>
                  <a:srgbClr val="323D4F"/>
                </a:solidFill>
                <a:latin typeface="Arial" panose="020B0604020202020204" pitchFamily="34" charset="0"/>
                <a:hlinkClick r:id="rId9"/>
              </a:rPr>
              <a:t>https://www.flickr.com/photos/archer10/32206192593/ </a:t>
            </a:r>
            <a:r>
              <a:rPr lang="cs-CZ" dirty="0">
                <a:solidFill>
                  <a:srgbClr val="323D4F"/>
                </a:solidFill>
                <a:latin typeface="Arial" panose="020B0604020202020204" pitchFamily="34" charset="0"/>
              </a:rPr>
              <a:t>&gt;.</a:t>
            </a:r>
            <a:endParaRPr lang="cs-CZ" dirty="0"/>
          </a:p>
        </p:txBody>
      </p:sp>
      <p:sp>
        <p:nvSpPr>
          <p:cNvPr id="7" name="Obdélník 6">
            <a:extLst>
              <a:ext uri="{FF2B5EF4-FFF2-40B4-BE49-F238E27FC236}">
                <a16:creationId xmlns:a16="http://schemas.microsoft.com/office/drawing/2014/main" id="{CF650920-4B8D-4C73-99A6-4A19BD15BBB8}"/>
              </a:ext>
            </a:extLst>
          </p:cNvPr>
          <p:cNvSpPr/>
          <p:nvPr/>
        </p:nvSpPr>
        <p:spPr>
          <a:xfrm>
            <a:off x="1571622" y="5208867"/>
            <a:ext cx="9544049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 err="1">
                <a:solidFill>
                  <a:srgbClr val="323D4F"/>
                </a:solidFill>
                <a:latin typeface="Arial" panose="020B0604020202020204" pitchFamily="34" charset="0"/>
              </a:rPr>
              <a:t>Traveltipy</a:t>
            </a:r>
            <a:r>
              <a:rPr lang="cs-CZ" dirty="0">
                <a:solidFill>
                  <a:srgbClr val="323D4F"/>
                </a:solidFill>
                <a:latin typeface="Arial" panose="020B0604020202020204" pitchFamily="34" charset="0"/>
              </a:rPr>
              <a:t>. flickr.com: </a:t>
            </a:r>
            <a:r>
              <a:rPr lang="cs-CZ" i="1" dirty="0" err="1">
                <a:solidFill>
                  <a:srgbClr val="323D4F"/>
                </a:solidFill>
                <a:latin typeface="Arial" panose="020B0604020202020204" pitchFamily="34" charset="0"/>
              </a:rPr>
              <a:t>Old</a:t>
            </a:r>
            <a:r>
              <a:rPr lang="cs-CZ" i="1" dirty="0">
                <a:solidFill>
                  <a:srgbClr val="323D4F"/>
                </a:solidFill>
                <a:latin typeface="Arial" panose="020B0604020202020204" pitchFamily="34" charset="0"/>
              </a:rPr>
              <a:t> </a:t>
            </a:r>
            <a:r>
              <a:rPr lang="cs-CZ" i="1" dirty="0" err="1">
                <a:solidFill>
                  <a:srgbClr val="323D4F"/>
                </a:solidFill>
                <a:latin typeface="Arial" panose="020B0604020202020204" pitchFamily="34" charset="0"/>
              </a:rPr>
              <a:t>Town</a:t>
            </a:r>
            <a:r>
              <a:rPr lang="cs-CZ" i="1" dirty="0">
                <a:solidFill>
                  <a:srgbClr val="323D4F"/>
                </a:solidFill>
                <a:latin typeface="Arial" panose="020B0604020202020204" pitchFamily="34" charset="0"/>
              </a:rPr>
              <a:t> Square, Prague, </a:t>
            </a:r>
            <a:r>
              <a:rPr lang="cs-CZ" i="1" dirty="0" err="1">
                <a:solidFill>
                  <a:srgbClr val="323D4F"/>
                </a:solidFill>
                <a:latin typeface="Arial" panose="020B0604020202020204" pitchFamily="34" charset="0"/>
              </a:rPr>
              <a:t>The</a:t>
            </a:r>
            <a:r>
              <a:rPr lang="cs-CZ" i="1" dirty="0">
                <a:solidFill>
                  <a:srgbClr val="323D4F"/>
                </a:solidFill>
                <a:latin typeface="Arial" panose="020B0604020202020204" pitchFamily="34" charset="0"/>
              </a:rPr>
              <a:t> Czech Republic</a:t>
            </a:r>
            <a:r>
              <a:rPr lang="cs-CZ" dirty="0">
                <a:solidFill>
                  <a:srgbClr val="323D4F"/>
                </a:solidFill>
                <a:latin typeface="Arial" panose="020B0604020202020204" pitchFamily="34" charset="0"/>
              </a:rPr>
              <a:t> [online]. 2012-08-02 [cit. 2018-01-29]. Dostupný pod licencí </a:t>
            </a:r>
            <a:r>
              <a:rPr lang="cs-CZ" dirty="0">
                <a:solidFill>
                  <a:srgbClr val="4A6484"/>
                </a:solidFill>
                <a:latin typeface="Arial" panose="020B0604020202020204" pitchFamily="34" charset="0"/>
                <a:hlinkClick r:id="rId5"/>
              </a:rPr>
              <a:t>CC-BY</a:t>
            </a:r>
            <a:r>
              <a:rPr lang="cs-CZ" dirty="0">
                <a:solidFill>
                  <a:srgbClr val="323D4F"/>
                </a:solidFill>
                <a:latin typeface="Arial" panose="020B0604020202020204" pitchFamily="34" charset="0"/>
              </a:rPr>
              <a:t> na WWW: &lt;</a:t>
            </a:r>
            <a:r>
              <a:rPr lang="cs-CZ" dirty="0">
                <a:solidFill>
                  <a:srgbClr val="323D4F"/>
                </a:solidFill>
                <a:latin typeface="Arial" panose="020B0604020202020204" pitchFamily="34" charset="0"/>
                <a:hlinkClick r:id="rId10"/>
              </a:rPr>
              <a:t>https://www.flickr.com/photos/53113704@N03/7697424908/ </a:t>
            </a:r>
            <a:r>
              <a:rPr lang="cs-CZ" dirty="0">
                <a:solidFill>
                  <a:srgbClr val="323D4F"/>
                </a:solidFill>
                <a:latin typeface="Arial" panose="020B0604020202020204" pitchFamily="34" charset="0"/>
              </a:rPr>
              <a:t>&gt;.</a:t>
            </a:r>
            <a:endParaRPr lang="cs-CZ" dirty="0"/>
          </a:p>
        </p:txBody>
      </p:sp>
      <p:sp>
        <p:nvSpPr>
          <p:cNvPr id="9" name="TextovéPole 8">
            <a:extLst>
              <a:ext uri="{FF2B5EF4-FFF2-40B4-BE49-F238E27FC236}">
                <a16:creationId xmlns:a16="http://schemas.microsoft.com/office/drawing/2014/main" id="{6573AE6B-E431-4C97-9909-7A1E43A95333}"/>
              </a:ext>
            </a:extLst>
          </p:cNvPr>
          <p:cNvSpPr txBox="1"/>
          <p:nvPr/>
        </p:nvSpPr>
        <p:spPr>
          <a:xfrm>
            <a:off x="1571622" y="869216"/>
            <a:ext cx="6686446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>
                <a:latin typeface="Arial" panose="020B0604020202020204" pitchFamily="34" charset="0"/>
                <a:cs typeface="Arial" panose="020B0604020202020204" pitchFamily="34" charset="0"/>
              </a:rPr>
              <a:t>Zdroje obrázků:</a:t>
            </a:r>
          </a:p>
          <a:p>
            <a:r>
              <a:rPr lang="cs-CZ" dirty="0">
                <a:latin typeface="Arial" panose="020B0604020202020204" pitchFamily="34" charset="0"/>
                <a:cs typeface="Arial" panose="020B0604020202020204" pitchFamily="34" charset="0"/>
              </a:rPr>
              <a:t>[ cit.2018-02-01]. Dostupné pod licencí Public </a:t>
            </a:r>
            <a:r>
              <a:rPr lang="cs-CZ" dirty="0" err="1">
                <a:latin typeface="Arial" panose="020B0604020202020204" pitchFamily="34" charset="0"/>
                <a:cs typeface="Arial" panose="020B0604020202020204" pitchFamily="34" charset="0"/>
              </a:rPr>
              <a:t>domain</a:t>
            </a:r>
            <a:r>
              <a:rPr lang="cs-CZ" dirty="0">
                <a:latin typeface="Arial" panose="020B0604020202020204" pitchFamily="34" charset="0"/>
                <a:cs typeface="Arial" panose="020B0604020202020204" pitchFamily="34" charset="0"/>
              </a:rPr>
              <a:t> na WWW:</a:t>
            </a:r>
          </a:p>
        </p:txBody>
      </p:sp>
      <p:sp>
        <p:nvSpPr>
          <p:cNvPr id="10" name="TextovéPole 9">
            <a:extLst>
              <a:ext uri="{FF2B5EF4-FFF2-40B4-BE49-F238E27FC236}">
                <a16:creationId xmlns:a16="http://schemas.microsoft.com/office/drawing/2014/main" id="{1365653C-E73A-41DF-8537-EBA112E3C32D}"/>
              </a:ext>
            </a:extLst>
          </p:cNvPr>
          <p:cNvSpPr txBox="1"/>
          <p:nvPr/>
        </p:nvSpPr>
        <p:spPr>
          <a:xfrm>
            <a:off x="1411961" y="1515547"/>
            <a:ext cx="31931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>
                <a:latin typeface="Arial" panose="020B0604020202020204" pitchFamily="34" charset="0"/>
                <a:cs typeface="Arial" panose="020B0604020202020204" pitchFamily="34" charset="0"/>
              </a:rPr>
              <a:t>&lt;</a:t>
            </a:r>
          </a:p>
        </p:txBody>
      </p:sp>
      <p:sp>
        <p:nvSpPr>
          <p:cNvPr id="11" name="TextovéPole 10">
            <a:extLst>
              <a:ext uri="{FF2B5EF4-FFF2-40B4-BE49-F238E27FC236}">
                <a16:creationId xmlns:a16="http://schemas.microsoft.com/office/drawing/2014/main" id="{5B7288EB-AE5D-4DC5-B9DA-CAB8D7B137B7}"/>
              </a:ext>
            </a:extLst>
          </p:cNvPr>
          <p:cNvSpPr txBox="1"/>
          <p:nvPr/>
        </p:nvSpPr>
        <p:spPr>
          <a:xfrm>
            <a:off x="7328969" y="1515547"/>
            <a:ext cx="31931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>
                <a:latin typeface="Arial" panose="020B0604020202020204" pitchFamily="34" charset="0"/>
                <a:cs typeface="Arial" panose="020B0604020202020204" pitchFamily="34" charset="0"/>
              </a:rPr>
              <a:t>&gt;</a:t>
            </a:r>
          </a:p>
        </p:txBody>
      </p:sp>
    </p:spTree>
    <p:extLst>
      <p:ext uri="{BB962C8B-B14F-4D97-AF65-F5344CB8AC3E}">
        <p14:creationId xmlns:p14="http://schemas.microsoft.com/office/powerpoint/2010/main" val="2810129104"/>
      </p:ext>
    </p:extLst>
  </p:cSld>
  <p:clrMapOvr>
    <a:masterClrMapping/>
  </p:clrMapOvr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délník 4">
            <a:extLst>
              <a:ext uri="{FF2B5EF4-FFF2-40B4-BE49-F238E27FC236}">
                <a16:creationId xmlns:a16="http://schemas.microsoft.com/office/drawing/2014/main" id="{B385A2F7-87E3-4075-87CC-3F0732ECD5AA}"/>
              </a:ext>
            </a:extLst>
          </p:cNvPr>
          <p:cNvSpPr/>
          <p:nvPr/>
        </p:nvSpPr>
        <p:spPr>
          <a:xfrm>
            <a:off x="1518285" y="1090674"/>
            <a:ext cx="8924925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 err="1">
                <a:solidFill>
                  <a:srgbClr val="323D4F"/>
                </a:solidFill>
                <a:latin typeface="Arial" panose="020B0604020202020204" pitchFamily="34" charset="0"/>
              </a:rPr>
              <a:t>Telst</a:t>
            </a:r>
            <a:r>
              <a:rPr lang="cs-CZ" dirty="0">
                <a:solidFill>
                  <a:srgbClr val="323D4F"/>
                </a:solidFill>
                <a:latin typeface="Arial" panose="020B0604020202020204" pitchFamily="34" charset="0"/>
              </a:rPr>
              <a:t>. Pixabay.com: [online]. [cit. 2018-01-29]. Dostupný pod licencí Public </a:t>
            </a:r>
            <a:r>
              <a:rPr lang="cs-CZ" dirty="0" err="1">
                <a:solidFill>
                  <a:srgbClr val="323D4F"/>
                </a:solidFill>
                <a:latin typeface="Arial" panose="020B0604020202020204" pitchFamily="34" charset="0"/>
              </a:rPr>
              <a:t>Domain</a:t>
            </a:r>
            <a:r>
              <a:rPr lang="cs-CZ" dirty="0">
                <a:solidFill>
                  <a:srgbClr val="323D4F"/>
                </a:solidFill>
                <a:latin typeface="Arial" panose="020B0604020202020204" pitchFamily="34" charset="0"/>
              </a:rPr>
              <a:t> na WWW: &lt;</a:t>
            </a:r>
            <a:r>
              <a:rPr lang="cs-CZ" dirty="0">
                <a:solidFill>
                  <a:srgbClr val="323D4F"/>
                </a:solidFill>
                <a:latin typeface="Arial" panose="020B0604020202020204" pitchFamily="34" charset="0"/>
                <a:hlinkClick r:id="rId2"/>
              </a:rPr>
              <a:t>https://pixabay.com/en/prague-metro-lines-czech-republic-2083906/ </a:t>
            </a:r>
            <a:r>
              <a:rPr lang="cs-CZ" dirty="0">
                <a:solidFill>
                  <a:srgbClr val="323D4F"/>
                </a:solidFill>
                <a:latin typeface="Arial" panose="020B0604020202020204" pitchFamily="34" charset="0"/>
              </a:rPr>
              <a:t>&gt;.</a:t>
            </a:r>
            <a:endParaRPr lang="cs-CZ" dirty="0"/>
          </a:p>
        </p:txBody>
      </p:sp>
      <p:sp>
        <p:nvSpPr>
          <p:cNvPr id="6" name="Obdélník 5">
            <a:extLst>
              <a:ext uri="{FF2B5EF4-FFF2-40B4-BE49-F238E27FC236}">
                <a16:creationId xmlns:a16="http://schemas.microsoft.com/office/drawing/2014/main" id="{123976FE-A27E-4A93-98CF-E7EACD6F2738}"/>
              </a:ext>
            </a:extLst>
          </p:cNvPr>
          <p:cNvSpPr/>
          <p:nvPr/>
        </p:nvSpPr>
        <p:spPr>
          <a:xfrm>
            <a:off x="1512090" y="1736857"/>
            <a:ext cx="9267826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>
                <a:solidFill>
                  <a:srgbClr val="323D4F"/>
                </a:solidFill>
                <a:latin typeface="Arial" panose="020B0604020202020204" pitchFamily="34" charset="0"/>
              </a:rPr>
              <a:t>PIÑERA, </a:t>
            </a:r>
            <a:r>
              <a:rPr lang="cs-CZ" dirty="0" err="1">
                <a:solidFill>
                  <a:srgbClr val="323D4F"/>
                </a:solidFill>
                <a:latin typeface="Arial" panose="020B0604020202020204" pitchFamily="34" charset="0"/>
              </a:rPr>
              <a:t>Hernán</a:t>
            </a:r>
            <a:r>
              <a:rPr lang="cs-CZ" dirty="0">
                <a:solidFill>
                  <a:srgbClr val="323D4F"/>
                </a:solidFill>
                <a:latin typeface="Arial" panose="020B0604020202020204" pitchFamily="34" charset="0"/>
              </a:rPr>
              <a:t>. flickr.com: </a:t>
            </a:r>
            <a:r>
              <a:rPr lang="cs-CZ" i="1" dirty="0">
                <a:solidFill>
                  <a:srgbClr val="323D4F"/>
                </a:solidFill>
                <a:latin typeface="Arial" panose="020B0604020202020204" pitchFamily="34" charset="0"/>
              </a:rPr>
              <a:t>St. </a:t>
            </a:r>
            <a:r>
              <a:rPr lang="cs-CZ" i="1" dirty="0" err="1">
                <a:solidFill>
                  <a:srgbClr val="323D4F"/>
                </a:solidFill>
                <a:latin typeface="Arial" panose="020B0604020202020204" pitchFamily="34" charset="0"/>
              </a:rPr>
              <a:t>Vitus</a:t>
            </a:r>
            <a:r>
              <a:rPr lang="cs-CZ" i="1" dirty="0">
                <a:solidFill>
                  <a:srgbClr val="323D4F"/>
                </a:solidFill>
                <a:latin typeface="Arial" panose="020B0604020202020204" pitchFamily="34" charset="0"/>
              </a:rPr>
              <a:t> </a:t>
            </a:r>
            <a:r>
              <a:rPr lang="cs-CZ" i="1" dirty="0" err="1">
                <a:solidFill>
                  <a:srgbClr val="323D4F"/>
                </a:solidFill>
                <a:latin typeface="Arial" panose="020B0604020202020204" pitchFamily="34" charset="0"/>
              </a:rPr>
              <a:t>Cathedral</a:t>
            </a:r>
            <a:r>
              <a:rPr lang="cs-CZ" i="1" dirty="0">
                <a:solidFill>
                  <a:srgbClr val="323D4F"/>
                </a:solidFill>
                <a:latin typeface="Arial" panose="020B0604020202020204" pitchFamily="34" charset="0"/>
              </a:rPr>
              <a:t> - Praga</a:t>
            </a:r>
            <a:r>
              <a:rPr lang="cs-CZ" dirty="0">
                <a:solidFill>
                  <a:srgbClr val="323D4F"/>
                </a:solidFill>
                <a:latin typeface="Arial" panose="020B0604020202020204" pitchFamily="34" charset="0"/>
              </a:rPr>
              <a:t> [online]. 2011-09-16 [cit. 2018-01-29]. Dostupný pod licencí </a:t>
            </a:r>
            <a:r>
              <a:rPr lang="cs-CZ" dirty="0">
                <a:solidFill>
                  <a:srgbClr val="4A6484"/>
                </a:solidFill>
                <a:latin typeface="Arial" panose="020B0604020202020204" pitchFamily="34" charset="0"/>
                <a:hlinkClick r:id="rId3"/>
              </a:rPr>
              <a:t>CC-BY-SA</a:t>
            </a:r>
            <a:r>
              <a:rPr lang="cs-CZ" dirty="0">
                <a:solidFill>
                  <a:srgbClr val="323D4F"/>
                </a:solidFill>
                <a:latin typeface="Arial" panose="020B0604020202020204" pitchFamily="34" charset="0"/>
              </a:rPr>
              <a:t> na WWW: &lt;</a:t>
            </a:r>
            <a:r>
              <a:rPr lang="cs-CZ" dirty="0">
                <a:solidFill>
                  <a:srgbClr val="323D4F"/>
                </a:solidFill>
                <a:latin typeface="Arial" panose="020B0604020202020204" pitchFamily="34" charset="0"/>
                <a:hlinkClick r:id="rId4"/>
              </a:rPr>
              <a:t>https://www.flickr.com/photos/hernanpc/20161425551/ </a:t>
            </a:r>
            <a:r>
              <a:rPr lang="cs-CZ" dirty="0">
                <a:solidFill>
                  <a:srgbClr val="323D4F"/>
                </a:solidFill>
                <a:latin typeface="Arial" panose="020B0604020202020204" pitchFamily="34" charset="0"/>
              </a:rPr>
              <a:t>&gt;.</a:t>
            </a:r>
            <a:endParaRPr lang="cs-CZ" dirty="0"/>
          </a:p>
        </p:txBody>
      </p:sp>
      <p:sp>
        <p:nvSpPr>
          <p:cNvPr id="7" name="Obdélník 6">
            <a:extLst>
              <a:ext uri="{FF2B5EF4-FFF2-40B4-BE49-F238E27FC236}">
                <a16:creationId xmlns:a16="http://schemas.microsoft.com/office/drawing/2014/main" id="{50727814-7797-40C9-9FBC-94041A421623}"/>
              </a:ext>
            </a:extLst>
          </p:cNvPr>
          <p:cNvSpPr/>
          <p:nvPr/>
        </p:nvSpPr>
        <p:spPr>
          <a:xfrm>
            <a:off x="1512090" y="2614020"/>
            <a:ext cx="8924925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>
                <a:solidFill>
                  <a:srgbClr val="323D4F"/>
                </a:solidFill>
                <a:latin typeface="Arial" panose="020B0604020202020204" pitchFamily="34" charset="0"/>
              </a:rPr>
              <a:t>werner22brigitte. Pixabay.com: [online]. [cit. 2018-01-29]. Dostupný pod licencí Public </a:t>
            </a:r>
            <a:r>
              <a:rPr lang="cs-CZ" dirty="0" err="1">
                <a:solidFill>
                  <a:srgbClr val="323D4F"/>
                </a:solidFill>
                <a:latin typeface="Arial" panose="020B0604020202020204" pitchFamily="34" charset="0"/>
              </a:rPr>
              <a:t>Domain</a:t>
            </a:r>
            <a:r>
              <a:rPr lang="cs-CZ" dirty="0">
                <a:solidFill>
                  <a:srgbClr val="323D4F"/>
                </a:solidFill>
                <a:latin typeface="Arial" panose="020B0604020202020204" pitchFamily="34" charset="0"/>
              </a:rPr>
              <a:t> na WWW: &lt;</a:t>
            </a:r>
            <a:r>
              <a:rPr lang="cs-CZ" dirty="0">
                <a:solidFill>
                  <a:srgbClr val="323D4F"/>
                </a:solidFill>
                <a:latin typeface="Arial" panose="020B0604020202020204" pitchFamily="34" charset="0"/>
                <a:hlinkClick r:id="rId5"/>
              </a:rPr>
              <a:t>https://pixabay.com/en/architecture-art-building-2626598/ </a:t>
            </a:r>
            <a:r>
              <a:rPr lang="cs-CZ" dirty="0">
                <a:solidFill>
                  <a:srgbClr val="323D4F"/>
                </a:solidFill>
                <a:latin typeface="Arial" panose="020B0604020202020204" pitchFamily="34" charset="0"/>
              </a:rPr>
              <a:t>&gt;.</a:t>
            </a:r>
            <a:endParaRPr lang="cs-CZ" dirty="0"/>
          </a:p>
        </p:txBody>
      </p:sp>
      <p:sp>
        <p:nvSpPr>
          <p:cNvPr id="8" name="Obdélník 7">
            <a:extLst>
              <a:ext uri="{FF2B5EF4-FFF2-40B4-BE49-F238E27FC236}">
                <a16:creationId xmlns:a16="http://schemas.microsoft.com/office/drawing/2014/main" id="{FF56DE4E-5580-41E9-885F-DCEC61779296}"/>
              </a:ext>
            </a:extLst>
          </p:cNvPr>
          <p:cNvSpPr/>
          <p:nvPr/>
        </p:nvSpPr>
        <p:spPr>
          <a:xfrm>
            <a:off x="1418657" y="3306370"/>
            <a:ext cx="9454691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>
                <a:solidFill>
                  <a:srgbClr val="323D4F"/>
                </a:solidFill>
                <a:latin typeface="Arial" panose="020B0604020202020204" pitchFamily="34" charset="0"/>
              </a:rPr>
              <a:t>JUDGE, Donald. flickr.com: </a:t>
            </a:r>
            <a:r>
              <a:rPr lang="cs-CZ" i="1" dirty="0">
                <a:solidFill>
                  <a:srgbClr val="323D4F"/>
                </a:solidFill>
                <a:latin typeface="Arial" panose="020B0604020202020204" pitchFamily="34" charset="0"/>
              </a:rPr>
              <a:t>16.4.15 2 Brno 060</a:t>
            </a:r>
            <a:r>
              <a:rPr lang="cs-CZ" dirty="0">
                <a:solidFill>
                  <a:srgbClr val="323D4F"/>
                </a:solidFill>
                <a:latin typeface="Arial" panose="020B0604020202020204" pitchFamily="34" charset="0"/>
              </a:rPr>
              <a:t> [online]. 2014-06-16 [cit. 2018-01-29]. Dostupný pod licencí </a:t>
            </a:r>
            <a:r>
              <a:rPr lang="cs-CZ" dirty="0">
                <a:solidFill>
                  <a:srgbClr val="4A6484"/>
                </a:solidFill>
                <a:latin typeface="Arial" panose="020B0604020202020204" pitchFamily="34" charset="0"/>
                <a:hlinkClick r:id="rId6"/>
              </a:rPr>
              <a:t>CC-BY</a:t>
            </a:r>
            <a:r>
              <a:rPr lang="cs-CZ" dirty="0">
                <a:solidFill>
                  <a:srgbClr val="323D4F"/>
                </a:solidFill>
                <a:latin typeface="Arial" panose="020B0604020202020204" pitchFamily="34" charset="0"/>
              </a:rPr>
              <a:t> na WWW: &lt;</a:t>
            </a:r>
            <a:r>
              <a:rPr lang="cs-CZ" dirty="0">
                <a:solidFill>
                  <a:srgbClr val="323D4F"/>
                </a:solidFill>
                <a:latin typeface="Arial" panose="020B0604020202020204" pitchFamily="34" charset="0"/>
                <a:hlinkClick r:id="rId7"/>
              </a:rPr>
              <a:t>https://www.flickr.com/photos/donaldjudge/14437993002/ </a:t>
            </a:r>
            <a:r>
              <a:rPr lang="cs-CZ" dirty="0">
                <a:solidFill>
                  <a:srgbClr val="323D4F"/>
                </a:solidFill>
                <a:latin typeface="Arial" panose="020B0604020202020204" pitchFamily="34" charset="0"/>
              </a:rPr>
              <a:t>&gt;.</a:t>
            </a:r>
            <a:endParaRPr lang="cs-CZ" dirty="0"/>
          </a:p>
        </p:txBody>
      </p:sp>
      <p:sp>
        <p:nvSpPr>
          <p:cNvPr id="9" name="Obdélník 8">
            <a:extLst>
              <a:ext uri="{FF2B5EF4-FFF2-40B4-BE49-F238E27FC236}">
                <a16:creationId xmlns:a16="http://schemas.microsoft.com/office/drawing/2014/main" id="{DD42C556-A7F5-4ED6-9D41-491FBA5567DE}"/>
              </a:ext>
            </a:extLst>
          </p:cNvPr>
          <p:cNvSpPr/>
          <p:nvPr/>
        </p:nvSpPr>
        <p:spPr>
          <a:xfrm>
            <a:off x="1418657" y="4172001"/>
            <a:ext cx="8924924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>
                <a:solidFill>
                  <a:srgbClr val="323D4F"/>
                </a:solidFill>
                <a:latin typeface="Arial" panose="020B0604020202020204" pitchFamily="34" charset="0"/>
              </a:rPr>
              <a:t>Brno-Špilberk_2.jpg:. Wikimedia.org: </a:t>
            </a:r>
            <a:r>
              <a:rPr lang="cs-CZ" i="1" dirty="0">
                <a:solidFill>
                  <a:srgbClr val="323D4F"/>
                </a:solidFill>
                <a:latin typeface="Arial" panose="020B0604020202020204" pitchFamily="34" charset="0"/>
              </a:rPr>
              <a:t>Brno-Špilberk 2 - výřez</a:t>
            </a:r>
            <a:r>
              <a:rPr lang="cs-CZ" dirty="0">
                <a:solidFill>
                  <a:srgbClr val="323D4F"/>
                </a:solidFill>
                <a:latin typeface="Arial" panose="020B0604020202020204" pitchFamily="34" charset="0"/>
              </a:rPr>
              <a:t> [online]. 2010-05-14 [cit. 2018-01-29]. Dostupný pod licencí </a:t>
            </a:r>
            <a:r>
              <a:rPr lang="cs-CZ" dirty="0" err="1">
                <a:solidFill>
                  <a:srgbClr val="4A6484"/>
                </a:solidFill>
                <a:latin typeface="Arial" panose="020B0604020202020204" pitchFamily="34" charset="0"/>
                <a:hlinkClick r:id="rId8"/>
              </a:rPr>
              <a:t>Creative</a:t>
            </a:r>
            <a:r>
              <a:rPr lang="cs-CZ" dirty="0">
                <a:solidFill>
                  <a:srgbClr val="4A6484"/>
                </a:solidFill>
                <a:latin typeface="Arial" panose="020B0604020202020204" pitchFamily="34" charset="0"/>
                <a:hlinkClick r:id="rId8"/>
              </a:rPr>
              <a:t> </a:t>
            </a:r>
            <a:r>
              <a:rPr lang="cs-CZ" dirty="0" err="1">
                <a:solidFill>
                  <a:srgbClr val="4A6484"/>
                </a:solidFill>
                <a:latin typeface="Arial" panose="020B0604020202020204" pitchFamily="34" charset="0"/>
                <a:hlinkClick r:id="rId8"/>
              </a:rPr>
              <a:t>Commons</a:t>
            </a:r>
            <a:r>
              <a:rPr lang="cs-CZ" dirty="0">
                <a:solidFill>
                  <a:srgbClr val="4A6484"/>
                </a:solidFill>
                <a:latin typeface="Arial" panose="020B0604020202020204" pitchFamily="34" charset="0"/>
                <a:hlinkClick r:id="rId8"/>
              </a:rPr>
              <a:t> </a:t>
            </a:r>
            <a:r>
              <a:rPr lang="cs-CZ" dirty="0" err="1">
                <a:solidFill>
                  <a:srgbClr val="4A6484"/>
                </a:solidFill>
                <a:latin typeface="Arial" panose="020B0604020202020204" pitchFamily="34" charset="0"/>
                <a:hlinkClick r:id="rId8"/>
              </a:rPr>
              <a:t>Attribution-Share</a:t>
            </a:r>
            <a:r>
              <a:rPr lang="cs-CZ" dirty="0">
                <a:solidFill>
                  <a:srgbClr val="4A6484"/>
                </a:solidFill>
                <a:latin typeface="Arial" panose="020B0604020202020204" pitchFamily="34" charset="0"/>
                <a:hlinkClick r:id="rId8"/>
              </a:rPr>
              <a:t> </a:t>
            </a:r>
            <a:r>
              <a:rPr lang="cs-CZ" dirty="0" err="1">
                <a:solidFill>
                  <a:srgbClr val="4A6484"/>
                </a:solidFill>
                <a:latin typeface="Arial" panose="020B0604020202020204" pitchFamily="34" charset="0"/>
                <a:hlinkClick r:id="rId8"/>
              </a:rPr>
              <a:t>Alike</a:t>
            </a:r>
            <a:r>
              <a:rPr lang="cs-CZ" dirty="0">
                <a:solidFill>
                  <a:srgbClr val="4A6484"/>
                </a:solidFill>
                <a:latin typeface="Arial" panose="020B0604020202020204" pitchFamily="34" charset="0"/>
                <a:hlinkClick r:id="rId8"/>
              </a:rPr>
              <a:t> 3.0</a:t>
            </a:r>
            <a:r>
              <a:rPr lang="cs-CZ" dirty="0">
                <a:solidFill>
                  <a:srgbClr val="323D4F"/>
                </a:solidFill>
                <a:latin typeface="Arial" panose="020B0604020202020204" pitchFamily="34" charset="0"/>
              </a:rPr>
              <a:t> na WWW: &lt;</a:t>
            </a:r>
            <a:r>
              <a:rPr lang="cs-CZ" dirty="0">
                <a:solidFill>
                  <a:srgbClr val="323D4F"/>
                </a:solidFill>
                <a:latin typeface="Arial" panose="020B0604020202020204" pitchFamily="34" charset="0"/>
                <a:hlinkClick r:id="rId9"/>
              </a:rPr>
              <a:t>https://commons.wikimedia.org/wiki/File:Brno-%C5%A0pilberk_2_-_v%C3%BD%C5%99ez.jpg</a:t>
            </a:r>
            <a:r>
              <a:rPr lang="cs-CZ" dirty="0">
                <a:solidFill>
                  <a:srgbClr val="323D4F"/>
                </a:solidFill>
                <a:latin typeface="Arial" panose="020B0604020202020204" pitchFamily="34" charset="0"/>
              </a:rPr>
              <a:t> &gt;.</a:t>
            </a:r>
            <a:endParaRPr lang="cs-CZ" dirty="0"/>
          </a:p>
        </p:txBody>
      </p:sp>
      <p:sp>
        <p:nvSpPr>
          <p:cNvPr id="10" name="Obdélník 9">
            <a:extLst>
              <a:ext uri="{FF2B5EF4-FFF2-40B4-BE49-F238E27FC236}">
                <a16:creationId xmlns:a16="http://schemas.microsoft.com/office/drawing/2014/main" id="{AC4E4655-AD34-4FBC-BD06-4C8519677895}"/>
              </a:ext>
            </a:extLst>
          </p:cNvPr>
          <p:cNvSpPr/>
          <p:nvPr/>
        </p:nvSpPr>
        <p:spPr>
          <a:xfrm>
            <a:off x="1512090" y="5332550"/>
            <a:ext cx="987980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 err="1">
                <a:solidFill>
                  <a:srgbClr val="323D4F"/>
                </a:solidFill>
                <a:latin typeface="Arial" panose="020B0604020202020204" pitchFamily="34" charset="0"/>
              </a:rPr>
              <a:t>ingoba</a:t>
            </a:r>
            <a:r>
              <a:rPr lang="cs-CZ" dirty="0">
                <a:solidFill>
                  <a:srgbClr val="323D4F"/>
                </a:solidFill>
                <a:latin typeface="Arial" panose="020B0604020202020204" pitchFamily="34" charset="0"/>
              </a:rPr>
              <a:t>. Pixabay.com: [online]. [cit. 2018-01-29]. Dostupný pod licencí Public </a:t>
            </a:r>
            <a:r>
              <a:rPr lang="cs-CZ" dirty="0" err="1">
                <a:solidFill>
                  <a:srgbClr val="323D4F"/>
                </a:solidFill>
                <a:latin typeface="Arial" panose="020B0604020202020204" pitchFamily="34" charset="0"/>
              </a:rPr>
              <a:t>Domain</a:t>
            </a:r>
            <a:r>
              <a:rPr lang="cs-CZ" dirty="0">
                <a:solidFill>
                  <a:srgbClr val="323D4F"/>
                </a:solidFill>
                <a:latin typeface="Arial" panose="020B0604020202020204" pitchFamily="34" charset="0"/>
              </a:rPr>
              <a:t> na WWW: &lt;</a:t>
            </a:r>
            <a:r>
              <a:rPr lang="cs-CZ" dirty="0">
                <a:solidFill>
                  <a:srgbClr val="323D4F"/>
                </a:solidFill>
                <a:latin typeface="Arial" panose="020B0604020202020204" pitchFamily="34" charset="0"/>
                <a:hlinkClick r:id="rId10"/>
              </a:rPr>
              <a:t>https://pixabay.com/en/valentino-rossi-alvaro-bautista-215404/ </a:t>
            </a:r>
            <a:r>
              <a:rPr lang="cs-CZ" dirty="0">
                <a:solidFill>
                  <a:srgbClr val="323D4F"/>
                </a:solidFill>
                <a:latin typeface="Arial" panose="020B0604020202020204" pitchFamily="34" charset="0"/>
              </a:rPr>
              <a:t>&gt;.</a:t>
            </a:r>
            <a:endParaRPr lang="cs-CZ" dirty="0"/>
          </a:p>
        </p:txBody>
      </p:sp>
      <p:sp>
        <p:nvSpPr>
          <p:cNvPr id="11" name="Obdélník 10">
            <a:extLst>
              <a:ext uri="{FF2B5EF4-FFF2-40B4-BE49-F238E27FC236}">
                <a16:creationId xmlns:a16="http://schemas.microsoft.com/office/drawing/2014/main" id="{2CC25BC9-B4A4-4ECD-959D-C4D4CEFA95C8}"/>
              </a:ext>
            </a:extLst>
          </p:cNvPr>
          <p:cNvSpPr/>
          <p:nvPr/>
        </p:nvSpPr>
        <p:spPr>
          <a:xfrm>
            <a:off x="1518285" y="495675"/>
            <a:ext cx="10673715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>
                <a:solidFill>
                  <a:srgbClr val="323D4F"/>
                </a:solidFill>
                <a:latin typeface="Arial" panose="020B0604020202020204" pitchFamily="34" charset="0"/>
              </a:rPr>
              <a:t>BAUSCHARDT, Kurt. flickr.com: </a:t>
            </a:r>
            <a:r>
              <a:rPr lang="cs-CZ" i="1" dirty="0">
                <a:solidFill>
                  <a:srgbClr val="323D4F"/>
                </a:solidFill>
                <a:latin typeface="Arial" panose="020B0604020202020204" pitchFamily="34" charset="0"/>
              </a:rPr>
              <a:t>Česká společnost antropologická</a:t>
            </a:r>
            <a:r>
              <a:rPr lang="cs-CZ" dirty="0">
                <a:solidFill>
                  <a:srgbClr val="323D4F"/>
                </a:solidFill>
                <a:latin typeface="Arial" panose="020B0604020202020204" pitchFamily="34" charset="0"/>
              </a:rPr>
              <a:t> [online]. 2014-08-15 [cit. 2018-02-01]. Dostupný pod licencí </a:t>
            </a:r>
            <a:r>
              <a:rPr lang="cs-CZ" dirty="0">
                <a:solidFill>
                  <a:srgbClr val="4A6484"/>
                </a:solidFill>
                <a:latin typeface="Arial" panose="020B0604020202020204" pitchFamily="34" charset="0"/>
                <a:hlinkClick r:id="rId3"/>
              </a:rPr>
              <a:t>CC-BY-SA</a:t>
            </a:r>
            <a:r>
              <a:rPr lang="cs-CZ" dirty="0">
                <a:solidFill>
                  <a:srgbClr val="323D4F"/>
                </a:solidFill>
                <a:latin typeface="Arial" panose="020B0604020202020204" pitchFamily="34" charset="0"/>
              </a:rPr>
              <a:t> na WWW: &lt;</a:t>
            </a:r>
            <a:r>
              <a:rPr lang="cs-CZ" dirty="0">
                <a:solidFill>
                  <a:srgbClr val="323D4F"/>
                </a:solidFill>
                <a:latin typeface="Arial" panose="020B0604020202020204" pitchFamily="34" charset="0"/>
                <a:hlinkClick r:id="rId11"/>
              </a:rPr>
              <a:t>https://www.flickr.com/photos/kurt-b/14921033052/ </a:t>
            </a:r>
            <a:r>
              <a:rPr lang="cs-CZ" dirty="0">
                <a:solidFill>
                  <a:srgbClr val="323D4F"/>
                </a:solidFill>
                <a:latin typeface="Arial" panose="020B0604020202020204" pitchFamily="34" charset="0"/>
              </a:rPr>
              <a:t>&gt;.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716882223"/>
      </p:ext>
    </p:extLst>
  </p:cSld>
  <p:clrMapOvr>
    <a:masterClrMapping/>
  </p:clrMapOvr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3">
            <a:extLst>
              <a:ext uri="{FF2B5EF4-FFF2-40B4-BE49-F238E27FC236}">
                <a16:creationId xmlns:a16="http://schemas.microsoft.com/office/drawing/2014/main" id="{35E825C7-CE6F-4B3B-AAE4-B1725B4F5237}"/>
              </a:ext>
            </a:extLst>
          </p:cNvPr>
          <p:cNvSpPr/>
          <p:nvPr/>
        </p:nvSpPr>
        <p:spPr>
          <a:xfrm>
            <a:off x="1941095" y="490676"/>
            <a:ext cx="7876674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>
                <a:solidFill>
                  <a:srgbClr val="323D4F"/>
                </a:solidFill>
                <a:latin typeface="Arial" panose="020B0604020202020204" pitchFamily="34" charset="0"/>
              </a:rPr>
              <a:t>SIECIŃSKI, Szymon. flickr.com: </a:t>
            </a:r>
            <a:r>
              <a:rPr lang="cs-CZ" i="1" dirty="0">
                <a:solidFill>
                  <a:srgbClr val="323D4F"/>
                </a:solidFill>
                <a:latin typeface="Arial" panose="020B0604020202020204" pitchFamily="34" charset="0"/>
              </a:rPr>
              <a:t>20140711_100453</a:t>
            </a:r>
            <a:r>
              <a:rPr lang="cs-CZ" dirty="0">
                <a:solidFill>
                  <a:srgbClr val="323D4F"/>
                </a:solidFill>
                <a:latin typeface="Arial" panose="020B0604020202020204" pitchFamily="34" charset="0"/>
              </a:rPr>
              <a:t> [online]. 2016-02-29 [cit. 2018-01-29]. Dostupný pod licencí </a:t>
            </a:r>
            <a:r>
              <a:rPr lang="cs-CZ" dirty="0">
                <a:solidFill>
                  <a:srgbClr val="4A6484"/>
                </a:solidFill>
                <a:latin typeface="Arial" panose="020B0604020202020204" pitchFamily="34" charset="0"/>
                <a:hlinkClick r:id="rId2"/>
              </a:rPr>
              <a:t>CC-BY</a:t>
            </a:r>
            <a:r>
              <a:rPr lang="cs-CZ" dirty="0">
                <a:solidFill>
                  <a:srgbClr val="323D4F"/>
                </a:solidFill>
                <a:latin typeface="Arial" panose="020B0604020202020204" pitchFamily="34" charset="0"/>
              </a:rPr>
              <a:t> na WWW: &lt;</a:t>
            </a:r>
            <a:r>
              <a:rPr lang="cs-CZ" dirty="0">
                <a:solidFill>
                  <a:srgbClr val="323D4F"/>
                </a:solidFill>
                <a:latin typeface="Arial" panose="020B0604020202020204" pitchFamily="34" charset="0"/>
                <a:hlinkClick r:id="rId3"/>
              </a:rPr>
              <a:t>https://www.flickr.com/photos/131976451@N02/24752140494/ </a:t>
            </a:r>
            <a:r>
              <a:rPr lang="cs-CZ" dirty="0">
                <a:solidFill>
                  <a:srgbClr val="323D4F"/>
                </a:solidFill>
                <a:latin typeface="Arial" panose="020B0604020202020204" pitchFamily="34" charset="0"/>
              </a:rPr>
              <a:t>&gt;.</a:t>
            </a:r>
            <a:endParaRPr lang="cs-CZ" dirty="0"/>
          </a:p>
        </p:txBody>
      </p:sp>
      <p:sp>
        <p:nvSpPr>
          <p:cNvPr id="6" name="Obdélník 5">
            <a:extLst>
              <a:ext uri="{FF2B5EF4-FFF2-40B4-BE49-F238E27FC236}">
                <a16:creationId xmlns:a16="http://schemas.microsoft.com/office/drawing/2014/main" id="{392582C5-2A92-4C38-8224-4B65A5BEB7FB}"/>
              </a:ext>
            </a:extLst>
          </p:cNvPr>
          <p:cNvSpPr/>
          <p:nvPr/>
        </p:nvSpPr>
        <p:spPr>
          <a:xfrm>
            <a:off x="1847973" y="2059778"/>
            <a:ext cx="9891713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>
                <a:solidFill>
                  <a:srgbClr val="323D4F"/>
                </a:solidFill>
                <a:latin typeface="Arial" panose="020B0604020202020204" pitchFamily="34" charset="0"/>
              </a:rPr>
              <a:t>THALLER, </a:t>
            </a:r>
            <a:r>
              <a:rPr lang="cs-CZ" dirty="0" err="1">
                <a:solidFill>
                  <a:srgbClr val="323D4F"/>
                </a:solidFill>
                <a:latin typeface="Arial" panose="020B0604020202020204" pitchFamily="34" charset="0"/>
              </a:rPr>
              <a:t>Bernd</a:t>
            </a:r>
            <a:r>
              <a:rPr lang="cs-CZ" dirty="0">
                <a:solidFill>
                  <a:srgbClr val="323D4F"/>
                </a:solidFill>
                <a:latin typeface="Arial" panose="020B0604020202020204" pitchFamily="34" charset="0"/>
              </a:rPr>
              <a:t>. flickr.com: </a:t>
            </a:r>
            <a:r>
              <a:rPr lang="cs-CZ" i="1" dirty="0" err="1">
                <a:solidFill>
                  <a:srgbClr val="323D4F"/>
                </a:solidFill>
                <a:latin typeface="Arial" panose="020B0604020202020204" pitchFamily="34" charset="0"/>
              </a:rPr>
              <a:t>Pilsen</a:t>
            </a:r>
            <a:r>
              <a:rPr lang="cs-CZ" dirty="0">
                <a:solidFill>
                  <a:srgbClr val="323D4F"/>
                </a:solidFill>
                <a:latin typeface="Arial" panose="020B0604020202020204" pitchFamily="34" charset="0"/>
              </a:rPr>
              <a:t> [online]. 2017-07-30 [cit. 2018-01-29]. Dostupný pod licencí </a:t>
            </a:r>
            <a:r>
              <a:rPr lang="cs-CZ" dirty="0">
                <a:solidFill>
                  <a:srgbClr val="4A6484"/>
                </a:solidFill>
                <a:latin typeface="Arial" panose="020B0604020202020204" pitchFamily="34" charset="0"/>
                <a:hlinkClick r:id="rId2"/>
              </a:rPr>
              <a:t>CC-BY</a:t>
            </a:r>
            <a:r>
              <a:rPr lang="cs-CZ" dirty="0">
                <a:solidFill>
                  <a:srgbClr val="323D4F"/>
                </a:solidFill>
                <a:latin typeface="Arial" panose="020B0604020202020204" pitchFamily="34" charset="0"/>
              </a:rPr>
              <a:t> na WWW: &lt;</a:t>
            </a:r>
            <a:r>
              <a:rPr lang="cs-CZ" dirty="0">
                <a:solidFill>
                  <a:srgbClr val="323D4F"/>
                </a:solidFill>
                <a:latin typeface="Arial" panose="020B0604020202020204" pitchFamily="34" charset="0"/>
                <a:hlinkClick r:id="rId4"/>
              </a:rPr>
              <a:t>https://www.flickr.com/photos/bernd_thaller/35459109143/ </a:t>
            </a:r>
            <a:r>
              <a:rPr lang="cs-CZ" dirty="0">
                <a:solidFill>
                  <a:srgbClr val="323D4F"/>
                </a:solidFill>
                <a:latin typeface="Arial" panose="020B0604020202020204" pitchFamily="34" charset="0"/>
              </a:rPr>
              <a:t>&gt;.</a:t>
            </a:r>
            <a:endParaRPr lang="cs-CZ" dirty="0"/>
          </a:p>
        </p:txBody>
      </p:sp>
      <p:sp>
        <p:nvSpPr>
          <p:cNvPr id="7" name="Obdélník 6">
            <a:extLst>
              <a:ext uri="{FF2B5EF4-FFF2-40B4-BE49-F238E27FC236}">
                <a16:creationId xmlns:a16="http://schemas.microsoft.com/office/drawing/2014/main" id="{E921860B-F5A5-4E25-9DD4-95BA9C29CC00}"/>
              </a:ext>
            </a:extLst>
          </p:cNvPr>
          <p:cNvSpPr/>
          <p:nvPr/>
        </p:nvSpPr>
        <p:spPr>
          <a:xfrm>
            <a:off x="1941095" y="1391698"/>
            <a:ext cx="999363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>
                <a:solidFill>
                  <a:srgbClr val="323D4F"/>
                </a:solidFill>
                <a:latin typeface="Arial" panose="020B0604020202020204" pitchFamily="34" charset="0"/>
              </a:rPr>
              <a:t>SCHULZ, Isabell. flickr.com: </a:t>
            </a:r>
            <a:r>
              <a:rPr lang="cs-CZ" i="1" dirty="0">
                <a:solidFill>
                  <a:srgbClr val="323D4F"/>
                </a:solidFill>
                <a:latin typeface="Arial" panose="020B0604020202020204" pitchFamily="34" charset="0"/>
              </a:rPr>
              <a:t>Ostrava</a:t>
            </a:r>
            <a:r>
              <a:rPr lang="cs-CZ" dirty="0">
                <a:solidFill>
                  <a:srgbClr val="323D4F"/>
                </a:solidFill>
                <a:latin typeface="Arial" panose="020B0604020202020204" pitchFamily="34" charset="0"/>
              </a:rPr>
              <a:t> [online]. 2014-03-08 [cit. 2018-02-01]. Dostupný pod licencí </a:t>
            </a:r>
            <a:r>
              <a:rPr lang="cs-CZ" dirty="0">
                <a:solidFill>
                  <a:srgbClr val="4A6484"/>
                </a:solidFill>
                <a:latin typeface="Arial" panose="020B0604020202020204" pitchFamily="34" charset="0"/>
                <a:hlinkClick r:id="rId5"/>
              </a:rPr>
              <a:t>CC-BY-SA</a:t>
            </a:r>
            <a:r>
              <a:rPr lang="cs-CZ" dirty="0">
                <a:solidFill>
                  <a:srgbClr val="323D4F"/>
                </a:solidFill>
                <a:latin typeface="Arial" panose="020B0604020202020204" pitchFamily="34" charset="0"/>
              </a:rPr>
              <a:t> na WWW: &lt;</a:t>
            </a:r>
            <a:r>
              <a:rPr lang="cs-CZ" dirty="0">
                <a:solidFill>
                  <a:srgbClr val="323D4F"/>
                </a:solidFill>
                <a:latin typeface="Arial" panose="020B0604020202020204" pitchFamily="34" charset="0"/>
                <a:hlinkClick r:id="rId6"/>
              </a:rPr>
              <a:t>https://www.flickr.com/photos/isapisa/13010868023/ </a:t>
            </a:r>
            <a:r>
              <a:rPr lang="cs-CZ" dirty="0">
                <a:solidFill>
                  <a:srgbClr val="323D4F"/>
                </a:solidFill>
                <a:latin typeface="Arial" panose="020B0604020202020204" pitchFamily="34" charset="0"/>
              </a:rPr>
              <a:t>&gt;.</a:t>
            </a:r>
            <a:endParaRPr lang="cs-CZ" dirty="0"/>
          </a:p>
        </p:txBody>
      </p:sp>
      <p:sp>
        <p:nvSpPr>
          <p:cNvPr id="8" name="Obdélník 7">
            <a:extLst>
              <a:ext uri="{FF2B5EF4-FFF2-40B4-BE49-F238E27FC236}">
                <a16:creationId xmlns:a16="http://schemas.microsoft.com/office/drawing/2014/main" id="{FD39524A-FE18-4ED8-8852-774314F990E3}"/>
              </a:ext>
            </a:extLst>
          </p:cNvPr>
          <p:cNvSpPr/>
          <p:nvPr/>
        </p:nvSpPr>
        <p:spPr>
          <a:xfrm>
            <a:off x="1830065" y="2727858"/>
            <a:ext cx="9574005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 err="1">
                <a:solidFill>
                  <a:srgbClr val="323D4F"/>
                </a:solidFill>
                <a:latin typeface="Arial" panose="020B0604020202020204" pitchFamily="34" charset="0"/>
              </a:rPr>
              <a:t>Tamorlan</a:t>
            </a:r>
            <a:r>
              <a:rPr lang="en-US" dirty="0">
                <a:solidFill>
                  <a:srgbClr val="323D4F"/>
                </a:solidFill>
                <a:latin typeface="Arial" panose="020B0604020202020204" pitchFamily="34" charset="0"/>
              </a:rPr>
              <a:t>. Wikimedia.org: </a:t>
            </a:r>
            <a:r>
              <a:rPr lang="en-US" i="1" dirty="0">
                <a:solidFill>
                  <a:srgbClr val="323D4F"/>
                </a:solidFill>
                <a:latin typeface="Arial" panose="020B0604020202020204" pitchFamily="34" charset="0"/>
              </a:rPr>
              <a:t>Fermentadores-Pilsen-01</a:t>
            </a:r>
            <a:r>
              <a:rPr lang="en-US" dirty="0">
                <a:solidFill>
                  <a:srgbClr val="323D4F"/>
                </a:solidFill>
                <a:latin typeface="Arial" panose="020B0604020202020204" pitchFamily="34" charset="0"/>
              </a:rPr>
              <a:t> [online]. 2010-08-28 [cit. 2018-02-01]. </a:t>
            </a:r>
            <a:r>
              <a:rPr lang="en-US" dirty="0" err="1">
                <a:solidFill>
                  <a:srgbClr val="323D4F"/>
                </a:solidFill>
                <a:latin typeface="Arial" panose="020B0604020202020204" pitchFamily="34" charset="0"/>
              </a:rPr>
              <a:t>Dostupný</a:t>
            </a:r>
            <a:r>
              <a:rPr lang="en-US" dirty="0">
                <a:solidFill>
                  <a:srgbClr val="323D4F"/>
                </a:solidFill>
                <a:latin typeface="Arial" panose="020B0604020202020204" pitchFamily="34" charset="0"/>
              </a:rPr>
              <a:t> pod </a:t>
            </a:r>
            <a:r>
              <a:rPr lang="en-US" dirty="0" err="1">
                <a:solidFill>
                  <a:srgbClr val="323D4F"/>
                </a:solidFill>
                <a:latin typeface="Arial" panose="020B0604020202020204" pitchFamily="34" charset="0"/>
              </a:rPr>
              <a:t>licencí</a:t>
            </a:r>
            <a:r>
              <a:rPr lang="en-US" dirty="0">
                <a:solidFill>
                  <a:srgbClr val="323D4F"/>
                </a:solidFill>
                <a:latin typeface="Arial" panose="020B0604020202020204" pitchFamily="34" charset="0"/>
              </a:rPr>
              <a:t> </a:t>
            </a:r>
            <a:r>
              <a:rPr lang="en-US" dirty="0">
                <a:solidFill>
                  <a:srgbClr val="4A6484"/>
                </a:solidFill>
                <a:latin typeface="Arial" panose="020B0604020202020204" pitchFamily="34" charset="0"/>
                <a:hlinkClick r:id="rId7"/>
              </a:rPr>
              <a:t>Creative Commons Attribution 3.0</a:t>
            </a:r>
            <a:r>
              <a:rPr lang="en-US" dirty="0">
                <a:solidFill>
                  <a:srgbClr val="323D4F"/>
                </a:solidFill>
                <a:latin typeface="Arial" panose="020B0604020202020204" pitchFamily="34" charset="0"/>
              </a:rPr>
              <a:t> </a:t>
            </a:r>
            <a:r>
              <a:rPr lang="en-US" dirty="0" err="1">
                <a:solidFill>
                  <a:srgbClr val="323D4F"/>
                </a:solidFill>
                <a:latin typeface="Arial" panose="020B0604020202020204" pitchFamily="34" charset="0"/>
              </a:rPr>
              <a:t>na</a:t>
            </a:r>
            <a:r>
              <a:rPr lang="en-US" dirty="0">
                <a:solidFill>
                  <a:srgbClr val="323D4F"/>
                </a:solidFill>
                <a:latin typeface="Arial" panose="020B0604020202020204" pitchFamily="34" charset="0"/>
              </a:rPr>
              <a:t> WWW: &lt;</a:t>
            </a:r>
            <a:r>
              <a:rPr lang="en-US" dirty="0">
                <a:solidFill>
                  <a:srgbClr val="323D4F"/>
                </a:solidFill>
                <a:latin typeface="Arial" panose="020B0604020202020204" pitchFamily="34" charset="0"/>
                <a:hlinkClick r:id="rId8"/>
              </a:rPr>
              <a:t>https://commons.wikimedia.org/wiki/File:Fermentadores-Pilsen-01.JPG</a:t>
            </a:r>
            <a:r>
              <a:rPr lang="en-US" dirty="0">
                <a:solidFill>
                  <a:srgbClr val="323D4F"/>
                </a:solidFill>
                <a:latin typeface="Arial" panose="020B0604020202020204" pitchFamily="34" charset="0"/>
              </a:rPr>
              <a:t>&gt;.</a:t>
            </a:r>
            <a:endParaRPr lang="cs-CZ" dirty="0"/>
          </a:p>
        </p:txBody>
      </p:sp>
      <p:sp>
        <p:nvSpPr>
          <p:cNvPr id="9" name="Obdélník 8">
            <a:extLst>
              <a:ext uri="{FF2B5EF4-FFF2-40B4-BE49-F238E27FC236}">
                <a16:creationId xmlns:a16="http://schemas.microsoft.com/office/drawing/2014/main" id="{AAA5E363-9EE9-48AB-96AD-644718053393}"/>
              </a:ext>
            </a:extLst>
          </p:cNvPr>
          <p:cNvSpPr/>
          <p:nvPr/>
        </p:nvSpPr>
        <p:spPr>
          <a:xfrm>
            <a:off x="1814024" y="3639088"/>
            <a:ext cx="10247774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>
                <a:latin typeface="Arial" panose="020B0604020202020204" pitchFamily="34" charset="0"/>
                <a:cs typeface="Arial" panose="020B0604020202020204" pitchFamily="34" charset="0"/>
                <a:hlinkClick r:id="rId9"/>
              </a:rPr>
              <a:t>https://upload.wikimedia.org/</a:t>
            </a:r>
            <a:r>
              <a:rPr lang="cs-CZ" dirty="0" err="1">
                <a:latin typeface="Arial" panose="020B0604020202020204" pitchFamily="34" charset="0"/>
                <a:cs typeface="Arial" panose="020B0604020202020204" pitchFamily="34" charset="0"/>
                <a:hlinkClick r:id="rId9"/>
              </a:rPr>
              <a:t>wikipedia</a:t>
            </a:r>
            <a:r>
              <a:rPr lang="cs-CZ" dirty="0">
                <a:latin typeface="Arial" panose="020B0604020202020204" pitchFamily="34" charset="0"/>
                <a:cs typeface="Arial" panose="020B0604020202020204" pitchFamily="34" charset="0"/>
                <a:hlinkClick r:id="rId9"/>
              </a:rPr>
              <a:t>/</a:t>
            </a:r>
            <a:r>
              <a:rPr lang="cs-CZ" dirty="0" err="1">
                <a:latin typeface="Arial" panose="020B0604020202020204" pitchFamily="34" charset="0"/>
                <a:cs typeface="Arial" panose="020B0604020202020204" pitchFamily="34" charset="0"/>
                <a:hlinkClick r:id="rId9"/>
              </a:rPr>
              <a:t>commons</a:t>
            </a:r>
            <a:r>
              <a:rPr lang="cs-CZ" dirty="0">
                <a:latin typeface="Arial" panose="020B0604020202020204" pitchFamily="34" charset="0"/>
                <a:cs typeface="Arial" panose="020B0604020202020204" pitchFamily="34" charset="0"/>
                <a:hlinkClick r:id="rId9"/>
              </a:rPr>
              <a:t>/b/</a:t>
            </a:r>
            <a:r>
              <a:rPr lang="cs-CZ" dirty="0" err="1">
                <a:latin typeface="Arial" panose="020B0604020202020204" pitchFamily="34" charset="0"/>
                <a:cs typeface="Arial" panose="020B0604020202020204" pitchFamily="34" charset="0"/>
                <a:hlinkClick r:id="rId9"/>
              </a:rPr>
              <a:t>be</a:t>
            </a:r>
            <a:r>
              <a:rPr lang="cs-CZ" dirty="0">
                <a:latin typeface="Arial" panose="020B0604020202020204" pitchFamily="34" charset="0"/>
                <a:cs typeface="Arial" panose="020B0604020202020204" pitchFamily="34" charset="0"/>
                <a:hlinkClick r:id="rId9"/>
              </a:rPr>
              <a:t>/Chrám_sv._Ducha%2C_Bílá_věž_a_bývalá_radnice_%28Hradec_Králové</a:t>
            </a:r>
            <a:r>
              <a:rPr lang="cs-CZ" dirty="0">
                <a:hlinkClick r:id="rId9"/>
              </a:rPr>
              <a:t>%29.JPG?uselang=</a:t>
            </a:r>
            <a:r>
              <a:rPr lang="cs-CZ" dirty="0" err="1">
                <a:hlinkClick r:id="rId9"/>
              </a:rPr>
              <a:t>cs</a:t>
            </a:r>
            <a:endParaRPr lang="cs-CZ" dirty="0"/>
          </a:p>
        </p:txBody>
      </p:sp>
      <p:sp>
        <p:nvSpPr>
          <p:cNvPr id="10" name="Obdélník 9">
            <a:extLst>
              <a:ext uri="{FF2B5EF4-FFF2-40B4-BE49-F238E27FC236}">
                <a16:creationId xmlns:a16="http://schemas.microsoft.com/office/drawing/2014/main" id="{80F99F91-42CA-417F-8311-FB2406AD8877}"/>
              </a:ext>
            </a:extLst>
          </p:cNvPr>
          <p:cNvSpPr/>
          <p:nvPr/>
        </p:nvSpPr>
        <p:spPr>
          <a:xfrm>
            <a:off x="1814023" y="4307168"/>
            <a:ext cx="10120703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>
                <a:solidFill>
                  <a:srgbClr val="323D4F"/>
                </a:solidFill>
                <a:latin typeface="Arial" panose="020B0604020202020204" pitchFamily="34" charset="0"/>
              </a:rPr>
              <a:t>AHSMANN, Mark. Wikimedia.org: </a:t>
            </a:r>
            <a:r>
              <a:rPr lang="cs-CZ" i="1" dirty="0" err="1">
                <a:solidFill>
                  <a:srgbClr val="323D4F"/>
                </a:solidFill>
                <a:latin typeface="Arial" panose="020B0604020202020204" pitchFamily="34" charset="0"/>
              </a:rPr>
              <a:t>Building</a:t>
            </a:r>
            <a:r>
              <a:rPr lang="cs-CZ" i="1" dirty="0">
                <a:solidFill>
                  <a:srgbClr val="323D4F"/>
                </a:solidFill>
                <a:latin typeface="Arial" panose="020B0604020202020204" pitchFamily="34" charset="0"/>
              </a:rPr>
              <a:t> </a:t>
            </a:r>
            <a:r>
              <a:rPr lang="cs-CZ" i="1" dirty="0" err="1">
                <a:solidFill>
                  <a:srgbClr val="323D4F"/>
                </a:solidFill>
                <a:latin typeface="Arial" panose="020B0604020202020204" pitchFamily="34" charset="0"/>
              </a:rPr>
              <a:t>industrial</a:t>
            </a:r>
            <a:r>
              <a:rPr lang="cs-CZ" i="1" dirty="0">
                <a:solidFill>
                  <a:srgbClr val="323D4F"/>
                </a:solidFill>
                <a:latin typeface="Arial" panose="020B0604020202020204" pitchFamily="34" charset="0"/>
              </a:rPr>
              <a:t>, Zlín.</a:t>
            </a:r>
            <a:r>
              <a:rPr lang="cs-CZ" dirty="0">
                <a:solidFill>
                  <a:srgbClr val="323D4F"/>
                </a:solidFill>
                <a:latin typeface="Arial" panose="020B0604020202020204" pitchFamily="34" charset="0"/>
              </a:rPr>
              <a:t> [online]. 2010-11-17 [cit. 2018-02-01]. Dostupný pod licencí </a:t>
            </a:r>
            <a:r>
              <a:rPr lang="cs-CZ" dirty="0" err="1">
                <a:solidFill>
                  <a:srgbClr val="4A6484"/>
                </a:solidFill>
                <a:latin typeface="Arial" panose="020B0604020202020204" pitchFamily="34" charset="0"/>
                <a:hlinkClick r:id="rId10"/>
              </a:rPr>
              <a:t>Creative</a:t>
            </a:r>
            <a:r>
              <a:rPr lang="cs-CZ" dirty="0">
                <a:solidFill>
                  <a:srgbClr val="4A6484"/>
                </a:solidFill>
                <a:latin typeface="Arial" panose="020B0604020202020204" pitchFamily="34" charset="0"/>
                <a:hlinkClick r:id="rId10"/>
              </a:rPr>
              <a:t> </a:t>
            </a:r>
            <a:r>
              <a:rPr lang="cs-CZ" dirty="0" err="1">
                <a:solidFill>
                  <a:srgbClr val="4A6484"/>
                </a:solidFill>
                <a:latin typeface="Arial" panose="020B0604020202020204" pitchFamily="34" charset="0"/>
                <a:hlinkClick r:id="rId10"/>
              </a:rPr>
              <a:t>Commons</a:t>
            </a:r>
            <a:r>
              <a:rPr lang="cs-CZ" dirty="0">
                <a:solidFill>
                  <a:srgbClr val="4A6484"/>
                </a:solidFill>
                <a:latin typeface="Arial" panose="020B0604020202020204" pitchFamily="34" charset="0"/>
                <a:hlinkClick r:id="rId10"/>
              </a:rPr>
              <a:t> </a:t>
            </a:r>
            <a:r>
              <a:rPr lang="cs-CZ" dirty="0" err="1">
                <a:solidFill>
                  <a:srgbClr val="4A6484"/>
                </a:solidFill>
                <a:latin typeface="Arial" panose="020B0604020202020204" pitchFamily="34" charset="0"/>
                <a:hlinkClick r:id="rId10"/>
              </a:rPr>
              <a:t>Attribution-Share</a:t>
            </a:r>
            <a:r>
              <a:rPr lang="cs-CZ" dirty="0">
                <a:solidFill>
                  <a:srgbClr val="4A6484"/>
                </a:solidFill>
                <a:latin typeface="Arial" panose="020B0604020202020204" pitchFamily="34" charset="0"/>
                <a:hlinkClick r:id="rId10"/>
              </a:rPr>
              <a:t> </a:t>
            </a:r>
            <a:r>
              <a:rPr lang="cs-CZ" dirty="0" err="1">
                <a:solidFill>
                  <a:srgbClr val="4A6484"/>
                </a:solidFill>
                <a:latin typeface="Arial" panose="020B0604020202020204" pitchFamily="34" charset="0"/>
                <a:hlinkClick r:id="rId10"/>
              </a:rPr>
              <a:t>Alike</a:t>
            </a:r>
            <a:r>
              <a:rPr lang="cs-CZ" dirty="0">
                <a:solidFill>
                  <a:srgbClr val="4A6484"/>
                </a:solidFill>
                <a:latin typeface="Arial" panose="020B0604020202020204" pitchFamily="34" charset="0"/>
                <a:hlinkClick r:id="rId10"/>
              </a:rPr>
              <a:t> 3.0</a:t>
            </a:r>
            <a:r>
              <a:rPr lang="cs-CZ" dirty="0">
                <a:solidFill>
                  <a:srgbClr val="323D4F"/>
                </a:solidFill>
                <a:latin typeface="Arial" panose="020B0604020202020204" pitchFamily="34" charset="0"/>
              </a:rPr>
              <a:t> na WWW: &lt;</a:t>
            </a:r>
            <a:r>
              <a:rPr lang="cs-CZ" dirty="0">
                <a:solidFill>
                  <a:srgbClr val="323D4F"/>
                </a:solidFill>
                <a:latin typeface="Arial" panose="020B0604020202020204" pitchFamily="34" charset="0"/>
                <a:hlinkClick r:id="rId11"/>
              </a:rPr>
              <a:t>https://commons.wikimedia.org/wiki/File:Building_industrial,_Zl%C3%ADn..JPG</a:t>
            </a:r>
            <a:r>
              <a:rPr lang="cs-CZ" dirty="0">
                <a:solidFill>
                  <a:srgbClr val="323D4F"/>
                </a:solidFill>
                <a:latin typeface="Arial" panose="020B0604020202020204" pitchFamily="34" charset="0"/>
              </a:rPr>
              <a:t>&gt;.</a:t>
            </a:r>
            <a:endParaRPr lang="cs-CZ" dirty="0"/>
          </a:p>
        </p:txBody>
      </p:sp>
      <p:sp>
        <p:nvSpPr>
          <p:cNvPr id="11" name="Obdélník 10">
            <a:extLst>
              <a:ext uri="{FF2B5EF4-FFF2-40B4-BE49-F238E27FC236}">
                <a16:creationId xmlns:a16="http://schemas.microsoft.com/office/drawing/2014/main" id="{B1CFB45F-8561-4876-B493-CB0E9725419C}"/>
              </a:ext>
            </a:extLst>
          </p:cNvPr>
          <p:cNvSpPr/>
          <p:nvPr/>
        </p:nvSpPr>
        <p:spPr>
          <a:xfrm>
            <a:off x="1814022" y="5196649"/>
            <a:ext cx="10247773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>
                <a:solidFill>
                  <a:srgbClr val="323D4F"/>
                </a:solidFill>
                <a:latin typeface="Arial" panose="020B0604020202020204" pitchFamily="34" charset="0"/>
              </a:rPr>
              <a:t>TROLLE, </a:t>
            </a:r>
            <a:r>
              <a:rPr lang="cs-CZ" dirty="0" err="1">
                <a:solidFill>
                  <a:srgbClr val="323D4F"/>
                </a:solidFill>
                <a:latin typeface="Arial" panose="020B0604020202020204" pitchFamily="34" charset="0"/>
              </a:rPr>
              <a:t>Kristoffer</a:t>
            </a:r>
            <a:r>
              <a:rPr lang="cs-CZ" dirty="0">
                <a:solidFill>
                  <a:srgbClr val="323D4F"/>
                </a:solidFill>
                <a:latin typeface="Arial" panose="020B0604020202020204" pitchFamily="34" charset="0"/>
              </a:rPr>
              <a:t>. flickr.com: </a:t>
            </a:r>
            <a:r>
              <a:rPr lang="cs-CZ" i="1" dirty="0">
                <a:solidFill>
                  <a:srgbClr val="323D4F"/>
                </a:solidFill>
                <a:latin typeface="Arial" panose="020B0604020202020204" pitchFamily="34" charset="0"/>
              </a:rPr>
              <a:t>Lady </a:t>
            </a:r>
            <a:r>
              <a:rPr lang="cs-CZ" i="1" dirty="0" err="1">
                <a:solidFill>
                  <a:srgbClr val="323D4F"/>
                </a:solidFill>
                <a:latin typeface="Arial" panose="020B0604020202020204" pitchFamily="34" charset="0"/>
              </a:rPr>
              <a:t>sitting</a:t>
            </a:r>
            <a:r>
              <a:rPr lang="cs-CZ" i="1" dirty="0">
                <a:solidFill>
                  <a:srgbClr val="323D4F"/>
                </a:solidFill>
                <a:latin typeface="Arial" panose="020B0604020202020204" pitchFamily="34" charset="0"/>
              </a:rPr>
              <a:t> in front </a:t>
            </a:r>
            <a:r>
              <a:rPr lang="cs-CZ" i="1" dirty="0" err="1">
                <a:solidFill>
                  <a:srgbClr val="323D4F"/>
                </a:solidFill>
                <a:latin typeface="Arial" panose="020B0604020202020204" pitchFamily="34" charset="0"/>
              </a:rPr>
              <a:t>of</a:t>
            </a:r>
            <a:r>
              <a:rPr lang="cs-CZ" i="1" dirty="0">
                <a:solidFill>
                  <a:srgbClr val="323D4F"/>
                </a:solidFill>
                <a:latin typeface="Arial" panose="020B0604020202020204" pitchFamily="34" charset="0"/>
              </a:rPr>
              <a:t> </a:t>
            </a:r>
            <a:r>
              <a:rPr lang="cs-CZ" i="1" dirty="0" err="1">
                <a:solidFill>
                  <a:srgbClr val="323D4F"/>
                </a:solidFill>
                <a:latin typeface="Arial" panose="020B0604020202020204" pitchFamily="34" charset="0"/>
              </a:rPr>
              <a:t>Parthenon</a:t>
            </a:r>
            <a:r>
              <a:rPr lang="cs-CZ" i="1" dirty="0">
                <a:solidFill>
                  <a:srgbClr val="323D4F"/>
                </a:solidFill>
                <a:latin typeface="Arial" panose="020B0604020202020204" pitchFamily="34" charset="0"/>
              </a:rPr>
              <a:t> on </a:t>
            </a:r>
            <a:r>
              <a:rPr lang="cs-CZ" i="1" dirty="0" err="1">
                <a:solidFill>
                  <a:srgbClr val="323D4F"/>
                </a:solidFill>
                <a:latin typeface="Arial" panose="020B0604020202020204" pitchFamily="34" charset="0"/>
              </a:rPr>
              <a:t>Acropolis</a:t>
            </a:r>
            <a:r>
              <a:rPr lang="cs-CZ" i="1" dirty="0">
                <a:solidFill>
                  <a:srgbClr val="323D4F"/>
                </a:solidFill>
                <a:latin typeface="Arial" panose="020B0604020202020204" pitchFamily="34" charset="0"/>
              </a:rPr>
              <a:t>, </a:t>
            </a:r>
            <a:r>
              <a:rPr lang="cs-CZ" i="1" dirty="0" err="1">
                <a:solidFill>
                  <a:srgbClr val="323D4F"/>
                </a:solidFill>
                <a:latin typeface="Arial" panose="020B0604020202020204" pitchFamily="34" charset="0"/>
              </a:rPr>
              <a:t>Athens</a:t>
            </a:r>
            <a:r>
              <a:rPr lang="cs-CZ" i="1" dirty="0">
                <a:solidFill>
                  <a:srgbClr val="323D4F"/>
                </a:solidFill>
                <a:latin typeface="Arial" panose="020B0604020202020204" pitchFamily="34" charset="0"/>
              </a:rPr>
              <a:t>, </a:t>
            </a:r>
            <a:r>
              <a:rPr lang="cs-CZ" i="1" dirty="0" err="1">
                <a:solidFill>
                  <a:srgbClr val="323D4F"/>
                </a:solidFill>
                <a:latin typeface="Arial" panose="020B0604020202020204" pitchFamily="34" charset="0"/>
              </a:rPr>
              <a:t>Greece</a:t>
            </a:r>
            <a:r>
              <a:rPr lang="cs-CZ" dirty="0">
                <a:solidFill>
                  <a:srgbClr val="323D4F"/>
                </a:solidFill>
                <a:latin typeface="Arial" panose="020B0604020202020204" pitchFamily="34" charset="0"/>
              </a:rPr>
              <a:t> [online]. 2015-04-26 [cit. 2018-02-01]. Dostupný pod licencí </a:t>
            </a:r>
            <a:r>
              <a:rPr lang="cs-CZ" dirty="0">
                <a:solidFill>
                  <a:srgbClr val="4A6484"/>
                </a:solidFill>
                <a:latin typeface="Arial" panose="020B0604020202020204" pitchFamily="34" charset="0"/>
                <a:hlinkClick r:id="rId2"/>
              </a:rPr>
              <a:t>CC-BY</a:t>
            </a:r>
            <a:r>
              <a:rPr lang="cs-CZ" dirty="0">
                <a:solidFill>
                  <a:srgbClr val="323D4F"/>
                </a:solidFill>
                <a:latin typeface="Arial" panose="020B0604020202020204" pitchFamily="34" charset="0"/>
              </a:rPr>
              <a:t> na WWW: &lt;</a:t>
            </a:r>
            <a:r>
              <a:rPr lang="cs-CZ" dirty="0">
                <a:solidFill>
                  <a:srgbClr val="323D4F"/>
                </a:solidFill>
                <a:latin typeface="Arial" panose="020B0604020202020204" pitchFamily="34" charset="0"/>
                <a:hlinkClick r:id="rId12"/>
              </a:rPr>
              <a:t>https://www.flickr.com/photos/kristoffer-trolle/17088729869/ </a:t>
            </a:r>
            <a:r>
              <a:rPr lang="cs-CZ" dirty="0">
                <a:solidFill>
                  <a:srgbClr val="323D4F"/>
                </a:solidFill>
                <a:latin typeface="Arial" panose="020B0604020202020204" pitchFamily="34" charset="0"/>
              </a:rPr>
              <a:t>&gt;.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41242958"/>
      </p:ext>
    </p:extLst>
  </p:cSld>
  <p:clrMapOvr>
    <a:masterClrMapping/>
  </p:clrMapOvr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3">
            <a:extLst>
              <a:ext uri="{FF2B5EF4-FFF2-40B4-BE49-F238E27FC236}">
                <a16:creationId xmlns:a16="http://schemas.microsoft.com/office/drawing/2014/main" id="{EE8F8E00-4DD9-48E0-B8EE-C2C8C9300B75}"/>
              </a:ext>
            </a:extLst>
          </p:cNvPr>
          <p:cNvSpPr/>
          <p:nvPr/>
        </p:nvSpPr>
        <p:spPr>
          <a:xfrm>
            <a:off x="1733549" y="381297"/>
            <a:ext cx="9282113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>
                <a:solidFill>
                  <a:srgbClr val="323D4F"/>
                </a:solidFill>
                <a:latin typeface="Arial" panose="020B0604020202020204" pitchFamily="34" charset="0"/>
              </a:rPr>
              <a:t>YOUNG, </a:t>
            </a:r>
            <a:r>
              <a:rPr lang="cs-CZ" dirty="0" err="1">
                <a:solidFill>
                  <a:srgbClr val="323D4F"/>
                </a:solidFill>
                <a:latin typeface="Arial" panose="020B0604020202020204" pitchFamily="34" charset="0"/>
              </a:rPr>
              <a:t>Jamison</a:t>
            </a:r>
            <a:r>
              <a:rPr lang="cs-CZ" dirty="0">
                <a:solidFill>
                  <a:srgbClr val="323D4F"/>
                </a:solidFill>
                <a:latin typeface="Arial" panose="020B0604020202020204" pitchFamily="34" charset="0"/>
              </a:rPr>
              <a:t>. flickr.com: </a:t>
            </a:r>
            <a:r>
              <a:rPr lang="cs-CZ" i="1" dirty="0">
                <a:solidFill>
                  <a:srgbClr val="323D4F"/>
                </a:solidFill>
                <a:latin typeface="Arial" panose="020B0604020202020204" pitchFamily="34" charset="0"/>
              </a:rPr>
              <a:t>Liberec</a:t>
            </a:r>
            <a:r>
              <a:rPr lang="cs-CZ" dirty="0">
                <a:solidFill>
                  <a:srgbClr val="323D4F"/>
                </a:solidFill>
                <a:latin typeface="Arial" panose="020B0604020202020204" pitchFamily="34" charset="0"/>
              </a:rPr>
              <a:t> [online]. 2010-03-25 [cit. 2018-01-29]. Dostupný pod licencí </a:t>
            </a:r>
            <a:r>
              <a:rPr lang="cs-CZ" dirty="0">
                <a:solidFill>
                  <a:srgbClr val="4A6484"/>
                </a:solidFill>
                <a:latin typeface="Arial" panose="020B0604020202020204" pitchFamily="34" charset="0"/>
                <a:hlinkClick r:id="rId2"/>
              </a:rPr>
              <a:t>CC-BY</a:t>
            </a:r>
            <a:r>
              <a:rPr lang="cs-CZ" dirty="0">
                <a:solidFill>
                  <a:srgbClr val="323D4F"/>
                </a:solidFill>
                <a:latin typeface="Arial" panose="020B0604020202020204" pitchFamily="34" charset="0"/>
              </a:rPr>
              <a:t> na WWW: &lt;</a:t>
            </a:r>
            <a:r>
              <a:rPr lang="cs-CZ" dirty="0">
                <a:solidFill>
                  <a:srgbClr val="323D4F"/>
                </a:solidFill>
                <a:latin typeface="Arial" panose="020B0604020202020204" pitchFamily="34" charset="0"/>
                <a:hlinkClick r:id="rId3"/>
              </a:rPr>
              <a:t>https://www.flickr.com/photos/jamtea/4462775279/ </a:t>
            </a:r>
            <a:r>
              <a:rPr lang="cs-CZ" dirty="0">
                <a:solidFill>
                  <a:srgbClr val="323D4F"/>
                </a:solidFill>
                <a:latin typeface="Arial" panose="020B0604020202020204" pitchFamily="34" charset="0"/>
              </a:rPr>
              <a:t>&gt;.</a:t>
            </a:r>
            <a:endParaRPr lang="cs-CZ" dirty="0"/>
          </a:p>
        </p:txBody>
      </p:sp>
      <p:sp>
        <p:nvSpPr>
          <p:cNvPr id="5" name="Obdélník 4">
            <a:extLst>
              <a:ext uri="{FF2B5EF4-FFF2-40B4-BE49-F238E27FC236}">
                <a16:creationId xmlns:a16="http://schemas.microsoft.com/office/drawing/2014/main" id="{24AB06A0-706E-4088-B6F6-516DE3DBE9FD}"/>
              </a:ext>
            </a:extLst>
          </p:cNvPr>
          <p:cNvSpPr/>
          <p:nvPr/>
        </p:nvSpPr>
        <p:spPr>
          <a:xfrm>
            <a:off x="1720874" y="1027628"/>
            <a:ext cx="8750251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>
                <a:solidFill>
                  <a:srgbClr val="323D4F"/>
                </a:solidFill>
                <a:latin typeface="Arial" panose="020B0604020202020204" pitchFamily="34" charset="0"/>
              </a:rPr>
              <a:t>STEHLÍK, Michal. flickr.com: </a:t>
            </a:r>
            <a:r>
              <a:rPr lang="cs-CZ" i="1" dirty="0">
                <a:solidFill>
                  <a:srgbClr val="323D4F"/>
                </a:solidFill>
                <a:latin typeface="Arial" panose="020B0604020202020204" pitchFamily="34" charset="0"/>
              </a:rPr>
              <a:t>Pod vysílačem</a:t>
            </a:r>
            <a:r>
              <a:rPr lang="cs-CZ" dirty="0">
                <a:solidFill>
                  <a:srgbClr val="323D4F"/>
                </a:solidFill>
                <a:latin typeface="Arial" panose="020B0604020202020204" pitchFamily="34" charset="0"/>
              </a:rPr>
              <a:t> [online]. 2007-07-18 [cit. 2018-01-29]. Dostupný pod licencí </a:t>
            </a:r>
            <a:r>
              <a:rPr lang="cs-CZ" dirty="0">
                <a:solidFill>
                  <a:srgbClr val="4A6484"/>
                </a:solidFill>
                <a:latin typeface="Arial" panose="020B0604020202020204" pitchFamily="34" charset="0"/>
                <a:hlinkClick r:id="rId4"/>
              </a:rPr>
              <a:t>CC-BY-SA</a:t>
            </a:r>
            <a:r>
              <a:rPr lang="cs-CZ" dirty="0">
                <a:solidFill>
                  <a:srgbClr val="323D4F"/>
                </a:solidFill>
                <a:latin typeface="Arial" panose="020B0604020202020204" pitchFamily="34" charset="0"/>
              </a:rPr>
              <a:t> na WWW: &lt;</a:t>
            </a:r>
            <a:r>
              <a:rPr lang="cs-CZ" dirty="0">
                <a:solidFill>
                  <a:srgbClr val="323D4F"/>
                </a:solidFill>
                <a:latin typeface="Arial" panose="020B0604020202020204" pitchFamily="34" charset="0"/>
                <a:hlinkClick r:id="rId5"/>
              </a:rPr>
              <a:t>https://www.flickr.com/photos/michal_stehlik/847644704/ </a:t>
            </a:r>
            <a:r>
              <a:rPr lang="cs-CZ" dirty="0">
                <a:solidFill>
                  <a:srgbClr val="323D4F"/>
                </a:solidFill>
                <a:latin typeface="Arial" panose="020B0604020202020204" pitchFamily="34" charset="0"/>
              </a:rPr>
              <a:t>&gt;.</a:t>
            </a:r>
            <a:endParaRPr lang="cs-CZ" dirty="0"/>
          </a:p>
        </p:txBody>
      </p:sp>
      <p:sp>
        <p:nvSpPr>
          <p:cNvPr id="6" name="Obdélník 5">
            <a:extLst>
              <a:ext uri="{FF2B5EF4-FFF2-40B4-BE49-F238E27FC236}">
                <a16:creationId xmlns:a16="http://schemas.microsoft.com/office/drawing/2014/main" id="{82D5768D-54F4-4913-8293-ECE37BA88447}"/>
              </a:ext>
            </a:extLst>
          </p:cNvPr>
          <p:cNvSpPr/>
          <p:nvPr/>
        </p:nvSpPr>
        <p:spPr>
          <a:xfrm>
            <a:off x="1733549" y="1950958"/>
            <a:ext cx="8239125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>
                <a:solidFill>
                  <a:srgbClr val="323D4F"/>
                </a:solidFill>
                <a:latin typeface="Arial" panose="020B0604020202020204" pitchFamily="34" charset="0"/>
              </a:rPr>
              <a:t>KALÁB, Jan. flickr.com: </a:t>
            </a:r>
            <a:r>
              <a:rPr lang="cs-CZ" i="1" dirty="0">
                <a:solidFill>
                  <a:srgbClr val="323D4F"/>
                </a:solidFill>
                <a:latin typeface="Arial" panose="020B0604020202020204" pitchFamily="34" charset="0"/>
              </a:rPr>
              <a:t>Orloj</a:t>
            </a:r>
            <a:r>
              <a:rPr lang="cs-CZ" dirty="0">
                <a:solidFill>
                  <a:srgbClr val="323D4F"/>
                </a:solidFill>
                <a:latin typeface="Arial" panose="020B0604020202020204" pitchFamily="34" charset="0"/>
              </a:rPr>
              <a:t> [online]. 2009-08-23 [cit. 2018-01-29]. Dostupný pod licencí </a:t>
            </a:r>
            <a:r>
              <a:rPr lang="cs-CZ" dirty="0">
                <a:solidFill>
                  <a:srgbClr val="4A6484"/>
                </a:solidFill>
                <a:latin typeface="Arial" panose="020B0604020202020204" pitchFamily="34" charset="0"/>
                <a:hlinkClick r:id="rId4"/>
              </a:rPr>
              <a:t>CC-BY-SA</a:t>
            </a:r>
            <a:r>
              <a:rPr lang="cs-CZ" dirty="0">
                <a:solidFill>
                  <a:srgbClr val="323D4F"/>
                </a:solidFill>
                <a:latin typeface="Arial" panose="020B0604020202020204" pitchFamily="34" charset="0"/>
              </a:rPr>
              <a:t> na WWW: &lt;</a:t>
            </a:r>
            <a:r>
              <a:rPr lang="cs-CZ" dirty="0">
                <a:solidFill>
                  <a:srgbClr val="323D4F"/>
                </a:solidFill>
                <a:latin typeface="Arial" panose="020B0604020202020204" pitchFamily="34" charset="0"/>
                <a:hlinkClick r:id="rId6"/>
              </a:rPr>
              <a:t>https://www.flickr.com/photos/pitel/3849491078/ </a:t>
            </a:r>
            <a:r>
              <a:rPr lang="cs-CZ" dirty="0">
                <a:solidFill>
                  <a:srgbClr val="323D4F"/>
                </a:solidFill>
                <a:latin typeface="Arial" panose="020B0604020202020204" pitchFamily="34" charset="0"/>
              </a:rPr>
              <a:t>&gt;.</a:t>
            </a:r>
            <a:endParaRPr lang="cs-CZ" dirty="0"/>
          </a:p>
        </p:txBody>
      </p:sp>
      <p:sp>
        <p:nvSpPr>
          <p:cNvPr id="7" name="Obdélník 6">
            <a:extLst>
              <a:ext uri="{FF2B5EF4-FFF2-40B4-BE49-F238E27FC236}">
                <a16:creationId xmlns:a16="http://schemas.microsoft.com/office/drawing/2014/main" id="{A8CA3EA8-C06D-4DBA-BF33-5A64C4C2A66A}"/>
              </a:ext>
            </a:extLst>
          </p:cNvPr>
          <p:cNvSpPr/>
          <p:nvPr/>
        </p:nvSpPr>
        <p:spPr>
          <a:xfrm>
            <a:off x="1720874" y="2830354"/>
            <a:ext cx="8896348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>
                <a:solidFill>
                  <a:srgbClr val="323D4F"/>
                </a:solidFill>
                <a:latin typeface="Arial" panose="020B0604020202020204" pitchFamily="34" charset="0"/>
              </a:rPr>
              <a:t>JUDGE, Donald. flickr.com: </a:t>
            </a:r>
            <a:r>
              <a:rPr lang="cs-CZ" i="1" dirty="0">
                <a:solidFill>
                  <a:srgbClr val="323D4F"/>
                </a:solidFill>
                <a:latin typeface="Arial" panose="020B0604020202020204" pitchFamily="34" charset="0"/>
              </a:rPr>
              <a:t>8.8.17 2 Olomouc 071</a:t>
            </a:r>
            <a:r>
              <a:rPr lang="cs-CZ" dirty="0">
                <a:solidFill>
                  <a:srgbClr val="323D4F"/>
                </a:solidFill>
                <a:latin typeface="Arial" panose="020B0604020202020204" pitchFamily="34" charset="0"/>
              </a:rPr>
              <a:t> [online]. 2017-08-11 [cit. 2018-01-29]. Dostupný pod licencí </a:t>
            </a:r>
            <a:r>
              <a:rPr lang="cs-CZ" dirty="0">
                <a:solidFill>
                  <a:srgbClr val="4A6484"/>
                </a:solidFill>
                <a:latin typeface="Arial" panose="020B0604020202020204" pitchFamily="34" charset="0"/>
                <a:hlinkClick r:id="rId2"/>
              </a:rPr>
              <a:t>CC-BY</a:t>
            </a:r>
            <a:r>
              <a:rPr lang="cs-CZ" dirty="0">
                <a:solidFill>
                  <a:srgbClr val="323D4F"/>
                </a:solidFill>
                <a:latin typeface="Arial" panose="020B0604020202020204" pitchFamily="34" charset="0"/>
              </a:rPr>
              <a:t> na WWW: &lt;</a:t>
            </a:r>
            <a:r>
              <a:rPr lang="cs-CZ" dirty="0">
                <a:solidFill>
                  <a:srgbClr val="323D4F"/>
                </a:solidFill>
                <a:latin typeface="Arial" panose="020B0604020202020204" pitchFamily="34" charset="0"/>
                <a:hlinkClick r:id="rId7"/>
              </a:rPr>
              <a:t>https://www.flickr.com/photos/donaldjudge/35659877364/ </a:t>
            </a:r>
            <a:r>
              <a:rPr lang="cs-CZ" dirty="0">
                <a:solidFill>
                  <a:srgbClr val="323D4F"/>
                </a:solidFill>
                <a:latin typeface="Arial" panose="020B0604020202020204" pitchFamily="34" charset="0"/>
              </a:rPr>
              <a:t>&gt;.</a:t>
            </a:r>
            <a:endParaRPr lang="cs-CZ" dirty="0"/>
          </a:p>
        </p:txBody>
      </p:sp>
      <p:sp>
        <p:nvSpPr>
          <p:cNvPr id="8" name="Obdélník 7">
            <a:extLst>
              <a:ext uri="{FF2B5EF4-FFF2-40B4-BE49-F238E27FC236}">
                <a16:creationId xmlns:a16="http://schemas.microsoft.com/office/drawing/2014/main" id="{FAEAFE16-B5ED-46B7-817F-B031D765A225}"/>
              </a:ext>
            </a:extLst>
          </p:cNvPr>
          <p:cNvSpPr/>
          <p:nvPr/>
        </p:nvSpPr>
        <p:spPr>
          <a:xfrm>
            <a:off x="1733548" y="3708322"/>
            <a:ext cx="9653589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 err="1">
                <a:solidFill>
                  <a:srgbClr val="323D4F"/>
                </a:solidFill>
                <a:latin typeface="Arial" panose="020B0604020202020204" pitchFamily="34" charset="0"/>
              </a:rPr>
              <a:t>programmer</a:t>
            </a:r>
            <a:r>
              <a:rPr lang="cs-CZ" dirty="0">
                <a:solidFill>
                  <a:srgbClr val="323D4F"/>
                </a:solidFill>
                <a:latin typeface="Arial" panose="020B0604020202020204" pitchFamily="34" charset="0"/>
              </a:rPr>
              <a:t>. Pixabay.com: [online]. [cit. 2018-01-29]. Dostupný pod licencí Public </a:t>
            </a:r>
            <a:r>
              <a:rPr lang="cs-CZ" dirty="0" err="1">
                <a:solidFill>
                  <a:srgbClr val="323D4F"/>
                </a:solidFill>
                <a:latin typeface="Arial" panose="020B0604020202020204" pitchFamily="34" charset="0"/>
              </a:rPr>
              <a:t>Domain</a:t>
            </a:r>
            <a:r>
              <a:rPr lang="cs-CZ" dirty="0">
                <a:solidFill>
                  <a:srgbClr val="323D4F"/>
                </a:solidFill>
                <a:latin typeface="Arial" panose="020B0604020202020204" pitchFamily="34" charset="0"/>
              </a:rPr>
              <a:t> na WWW: &lt;</a:t>
            </a:r>
            <a:r>
              <a:rPr lang="cs-CZ" dirty="0">
                <a:solidFill>
                  <a:srgbClr val="323D4F"/>
                </a:solidFill>
                <a:latin typeface="Arial" panose="020B0604020202020204" pitchFamily="34" charset="0"/>
                <a:hlinkClick r:id="rId8"/>
              </a:rPr>
              <a:t>https://pixabay.com/en/bridge-suspension-bridge-suspension-64008/ </a:t>
            </a:r>
            <a:r>
              <a:rPr lang="cs-CZ" dirty="0">
                <a:solidFill>
                  <a:srgbClr val="323D4F"/>
                </a:solidFill>
                <a:latin typeface="Arial" panose="020B0604020202020204" pitchFamily="34" charset="0"/>
              </a:rPr>
              <a:t>&gt;.</a:t>
            </a:r>
            <a:endParaRPr lang="cs-CZ" dirty="0"/>
          </a:p>
        </p:txBody>
      </p:sp>
      <p:sp>
        <p:nvSpPr>
          <p:cNvPr id="9" name="Obdélník 8">
            <a:extLst>
              <a:ext uri="{FF2B5EF4-FFF2-40B4-BE49-F238E27FC236}">
                <a16:creationId xmlns:a16="http://schemas.microsoft.com/office/drawing/2014/main" id="{B03DF673-26F2-49DA-A421-EB638D6DE7BB}"/>
              </a:ext>
            </a:extLst>
          </p:cNvPr>
          <p:cNvSpPr/>
          <p:nvPr/>
        </p:nvSpPr>
        <p:spPr>
          <a:xfrm>
            <a:off x="1720873" y="4354653"/>
            <a:ext cx="9678937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 err="1">
                <a:solidFill>
                  <a:srgbClr val="323D4F"/>
                </a:solidFill>
                <a:latin typeface="Arial" panose="020B0604020202020204" pitchFamily="34" charset="0"/>
              </a:rPr>
              <a:t>programmer</a:t>
            </a:r>
            <a:r>
              <a:rPr lang="cs-CZ" dirty="0">
                <a:solidFill>
                  <a:srgbClr val="323D4F"/>
                </a:solidFill>
                <a:latin typeface="Arial" panose="020B0604020202020204" pitchFamily="34" charset="0"/>
              </a:rPr>
              <a:t>. Pixabay.com: [online]. [cit. 2018-01-29]. Dostupný pod licencí Public </a:t>
            </a:r>
            <a:r>
              <a:rPr lang="cs-CZ" dirty="0" err="1">
                <a:solidFill>
                  <a:srgbClr val="323D4F"/>
                </a:solidFill>
                <a:latin typeface="Arial" panose="020B0604020202020204" pitchFamily="34" charset="0"/>
              </a:rPr>
              <a:t>Domain</a:t>
            </a:r>
            <a:r>
              <a:rPr lang="cs-CZ" dirty="0">
                <a:solidFill>
                  <a:srgbClr val="323D4F"/>
                </a:solidFill>
                <a:latin typeface="Arial" panose="020B0604020202020204" pitchFamily="34" charset="0"/>
              </a:rPr>
              <a:t> na WWW: &lt;</a:t>
            </a:r>
            <a:r>
              <a:rPr lang="cs-CZ" dirty="0">
                <a:solidFill>
                  <a:srgbClr val="323D4F"/>
                </a:solidFill>
                <a:latin typeface="Arial" panose="020B0604020202020204" pitchFamily="34" charset="0"/>
                <a:hlinkClick r:id="rId9"/>
              </a:rPr>
              <a:t>https://pixabay.com/en/river-elbe-strekov-mountains-town-64005/ </a:t>
            </a:r>
            <a:r>
              <a:rPr lang="cs-CZ" dirty="0">
                <a:solidFill>
                  <a:srgbClr val="323D4F"/>
                </a:solidFill>
                <a:latin typeface="Arial" panose="020B0604020202020204" pitchFamily="34" charset="0"/>
              </a:rPr>
              <a:t>&gt;.</a:t>
            </a:r>
            <a:endParaRPr lang="cs-CZ" dirty="0"/>
          </a:p>
        </p:txBody>
      </p:sp>
      <p:sp>
        <p:nvSpPr>
          <p:cNvPr id="10" name="Obdélník 9">
            <a:extLst>
              <a:ext uri="{FF2B5EF4-FFF2-40B4-BE49-F238E27FC236}">
                <a16:creationId xmlns:a16="http://schemas.microsoft.com/office/drawing/2014/main" id="{8DFD1015-20EB-4E94-BEFC-56DB3D86C926}"/>
              </a:ext>
            </a:extLst>
          </p:cNvPr>
          <p:cNvSpPr/>
          <p:nvPr/>
        </p:nvSpPr>
        <p:spPr>
          <a:xfrm>
            <a:off x="1733547" y="4954817"/>
            <a:ext cx="9678937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 err="1">
                <a:solidFill>
                  <a:srgbClr val="323D4F"/>
                </a:solidFill>
                <a:latin typeface="Arial" panose="020B0604020202020204" pitchFamily="34" charset="0"/>
              </a:rPr>
              <a:t>zdenet</a:t>
            </a:r>
            <a:r>
              <a:rPr lang="cs-CZ" dirty="0">
                <a:solidFill>
                  <a:srgbClr val="323D4F"/>
                </a:solidFill>
                <a:latin typeface="Arial" panose="020B0604020202020204" pitchFamily="34" charset="0"/>
              </a:rPr>
              <a:t>. Pixabay.com: [online]. [cit. 2018-01-29]. Dostupný pod licencí Public </a:t>
            </a:r>
            <a:r>
              <a:rPr lang="cs-CZ" dirty="0" err="1">
                <a:solidFill>
                  <a:srgbClr val="323D4F"/>
                </a:solidFill>
                <a:latin typeface="Arial" panose="020B0604020202020204" pitchFamily="34" charset="0"/>
              </a:rPr>
              <a:t>Domain</a:t>
            </a:r>
            <a:r>
              <a:rPr lang="cs-CZ" dirty="0">
                <a:solidFill>
                  <a:srgbClr val="323D4F"/>
                </a:solidFill>
                <a:latin typeface="Arial" panose="020B0604020202020204" pitchFamily="34" charset="0"/>
              </a:rPr>
              <a:t> na WWW: &lt;</a:t>
            </a:r>
            <a:r>
              <a:rPr lang="cs-CZ" dirty="0">
                <a:solidFill>
                  <a:srgbClr val="323D4F"/>
                </a:solidFill>
                <a:latin typeface="Arial" panose="020B0604020202020204" pitchFamily="34" charset="0"/>
                <a:hlinkClick r:id="rId10"/>
              </a:rPr>
              <a:t>https://pixabay.com/en/czech-budejovice-square-black-tower-178811/ </a:t>
            </a:r>
            <a:r>
              <a:rPr lang="cs-CZ" dirty="0">
                <a:solidFill>
                  <a:srgbClr val="323D4F"/>
                </a:solidFill>
                <a:latin typeface="Arial" panose="020B0604020202020204" pitchFamily="34" charset="0"/>
              </a:rPr>
              <a:t>&gt;.</a:t>
            </a:r>
            <a:endParaRPr lang="cs-CZ" dirty="0"/>
          </a:p>
        </p:txBody>
      </p:sp>
      <p:sp>
        <p:nvSpPr>
          <p:cNvPr id="11" name="Obdélník 10">
            <a:extLst>
              <a:ext uri="{FF2B5EF4-FFF2-40B4-BE49-F238E27FC236}">
                <a16:creationId xmlns:a16="http://schemas.microsoft.com/office/drawing/2014/main" id="{4341D331-9BB1-44B2-BF92-3B93F1D06FBF}"/>
              </a:ext>
            </a:extLst>
          </p:cNvPr>
          <p:cNvSpPr/>
          <p:nvPr/>
        </p:nvSpPr>
        <p:spPr>
          <a:xfrm>
            <a:off x="1720873" y="5554982"/>
            <a:ext cx="1026634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 err="1">
                <a:solidFill>
                  <a:srgbClr val="323D4F"/>
                </a:solidFill>
                <a:latin typeface="Arial" panose="020B0604020202020204" pitchFamily="34" charset="0"/>
              </a:rPr>
              <a:t>Baruska</a:t>
            </a:r>
            <a:r>
              <a:rPr lang="cs-CZ" dirty="0">
                <a:solidFill>
                  <a:srgbClr val="323D4F"/>
                </a:solidFill>
                <a:latin typeface="Arial" panose="020B0604020202020204" pitchFamily="34" charset="0"/>
              </a:rPr>
              <a:t>. Pixabay.com: [online]. [cit. 2018-01-29]. Dostupný pod licencí Public </a:t>
            </a:r>
            <a:r>
              <a:rPr lang="cs-CZ" dirty="0" err="1">
                <a:solidFill>
                  <a:srgbClr val="323D4F"/>
                </a:solidFill>
                <a:latin typeface="Arial" panose="020B0604020202020204" pitchFamily="34" charset="0"/>
              </a:rPr>
              <a:t>Domain</a:t>
            </a:r>
            <a:r>
              <a:rPr lang="cs-CZ" dirty="0">
                <a:solidFill>
                  <a:srgbClr val="323D4F"/>
                </a:solidFill>
                <a:latin typeface="Arial" panose="020B0604020202020204" pitchFamily="34" charset="0"/>
              </a:rPr>
              <a:t> na WWW: &lt;</a:t>
            </a:r>
            <a:r>
              <a:rPr lang="cs-CZ" dirty="0">
                <a:solidFill>
                  <a:srgbClr val="323D4F"/>
                </a:solidFill>
                <a:latin typeface="Arial" panose="020B0604020202020204" pitchFamily="34" charset="0"/>
                <a:hlinkClick r:id="rId11"/>
              </a:rPr>
              <a:t>https://pixabay.com/en/square-czech-budejovice-542945/ </a:t>
            </a:r>
            <a:r>
              <a:rPr lang="cs-CZ" dirty="0">
                <a:solidFill>
                  <a:srgbClr val="323D4F"/>
                </a:solidFill>
                <a:latin typeface="Arial" panose="020B0604020202020204" pitchFamily="34" charset="0"/>
              </a:rPr>
              <a:t>&gt;.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317286775"/>
      </p:ext>
    </p:extLst>
  </p:cSld>
  <p:clrMapOvr>
    <a:masterClrMapping/>
  </p:clrMapOvr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6FAD4570-FD26-4448-829A-B11AFA3DFA41}"/>
              </a:ext>
            </a:extLst>
          </p:cNvPr>
          <p:cNvSpPr/>
          <p:nvPr/>
        </p:nvSpPr>
        <p:spPr>
          <a:xfrm>
            <a:off x="2276475" y="114211"/>
            <a:ext cx="8667750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>
                <a:solidFill>
                  <a:srgbClr val="323D4F"/>
                </a:solidFill>
                <a:latin typeface="Arial" panose="020B0604020202020204" pitchFamily="34" charset="0"/>
              </a:rPr>
              <a:t>KRAJICEK, Lukas. flickr.com: </a:t>
            </a:r>
            <a:r>
              <a:rPr lang="cs-CZ" i="1" dirty="0">
                <a:solidFill>
                  <a:srgbClr val="323D4F"/>
                </a:solidFill>
                <a:latin typeface="Arial" panose="020B0604020202020204" pitchFamily="34" charset="0"/>
              </a:rPr>
              <a:t>044_062</a:t>
            </a:r>
            <a:r>
              <a:rPr lang="cs-CZ" dirty="0">
                <a:solidFill>
                  <a:srgbClr val="323D4F"/>
                </a:solidFill>
                <a:latin typeface="Arial" panose="020B0604020202020204" pitchFamily="34" charset="0"/>
              </a:rPr>
              <a:t> [online]. 2012-10-14 [cit. 2018-01-29]. Dostupný pod licencí </a:t>
            </a:r>
            <a:r>
              <a:rPr lang="cs-CZ" dirty="0">
                <a:solidFill>
                  <a:srgbClr val="4A6484"/>
                </a:solidFill>
                <a:latin typeface="Arial" panose="020B0604020202020204" pitchFamily="34" charset="0"/>
                <a:hlinkClick r:id="rId2"/>
              </a:rPr>
              <a:t>CC-BY</a:t>
            </a:r>
            <a:r>
              <a:rPr lang="cs-CZ" dirty="0">
                <a:solidFill>
                  <a:srgbClr val="323D4F"/>
                </a:solidFill>
                <a:latin typeface="Arial" panose="020B0604020202020204" pitchFamily="34" charset="0"/>
              </a:rPr>
              <a:t> na WWW: &lt;</a:t>
            </a:r>
            <a:r>
              <a:rPr lang="cs-CZ" dirty="0">
                <a:solidFill>
                  <a:srgbClr val="323D4F"/>
                </a:solidFill>
                <a:latin typeface="Arial" panose="020B0604020202020204" pitchFamily="34" charset="0"/>
                <a:hlinkClick r:id="rId3"/>
              </a:rPr>
              <a:t>https://www.flickr.com/photos/krajicek/8086085354/ </a:t>
            </a:r>
            <a:r>
              <a:rPr lang="cs-CZ" dirty="0">
                <a:solidFill>
                  <a:srgbClr val="323D4F"/>
                </a:solidFill>
                <a:latin typeface="Arial" panose="020B0604020202020204" pitchFamily="34" charset="0"/>
              </a:rPr>
              <a:t>&gt;.</a:t>
            </a:r>
            <a:endParaRPr lang="cs-CZ" dirty="0"/>
          </a:p>
        </p:txBody>
      </p:sp>
      <p:sp>
        <p:nvSpPr>
          <p:cNvPr id="3" name="Obdélník 2">
            <a:extLst>
              <a:ext uri="{FF2B5EF4-FFF2-40B4-BE49-F238E27FC236}">
                <a16:creationId xmlns:a16="http://schemas.microsoft.com/office/drawing/2014/main" id="{A6C96800-CC29-4409-9E09-EA6FA7F5872D}"/>
              </a:ext>
            </a:extLst>
          </p:cNvPr>
          <p:cNvSpPr/>
          <p:nvPr/>
        </p:nvSpPr>
        <p:spPr>
          <a:xfrm>
            <a:off x="2276474" y="1037541"/>
            <a:ext cx="9324975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>
                <a:solidFill>
                  <a:srgbClr val="323D4F"/>
                </a:solidFill>
                <a:latin typeface="Arial" panose="020B0604020202020204" pitchFamily="34" charset="0"/>
              </a:rPr>
              <a:t>WILSON, Alan. flickr.com: </a:t>
            </a:r>
            <a:r>
              <a:rPr lang="en-US" i="1" dirty="0">
                <a:solidFill>
                  <a:srgbClr val="323D4F"/>
                </a:solidFill>
                <a:latin typeface="Arial" panose="020B0604020202020204" pitchFamily="34" charset="0"/>
              </a:rPr>
              <a:t>Let-410UVP '0731'</a:t>
            </a:r>
            <a:r>
              <a:rPr lang="en-US" dirty="0">
                <a:solidFill>
                  <a:srgbClr val="323D4F"/>
                </a:solidFill>
                <a:latin typeface="Arial" panose="020B0604020202020204" pitchFamily="34" charset="0"/>
              </a:rPr>
              <a:t> [online]. 2012-11-18 [cit. 2018-01-29]. </a:t>
            </a:r>
            <a:r>
              <a:rPr lang="en-US" dirty="0" err="1">
                <a:solidFill>
                  <a:srgbClr val="323D4F"/>
                </a:solidFill>
                <a:latin typeface="Arial" panose="020B0604020202020204" pitchFamily="34" charset="0"/>
              </a:rPr>
              <a:t>Dostupný</a:t>
            </a:r>
            <a:r>
              <a:rPr lang="en-US" dirty="0">
                <a:solidFill>
                  <a:srgbClr val="323D4F"/>
                </a:solidFill>
                <a:latin typeface="Arial" panose="020B0604020202020204" pitchFamily="34" charset="0"/>
              </a:rPr>
              <a:t> pod </a:t>
            </a:r>
            <a:r>
              <a:rPr lang="en-US" dirty="0" err="1">
                <a:solidFill>
                  <a:srgbClr val="323D4F"/>
                </a:solidFill>
                <a:latin typeface="Arial" panose="020B0604020202020204" pitchFamily="34" charset="0"/>
              </a:rPr>
              <a:t>licencí</a:t>
            </a:r>
            <a:r>
              <a:rPr lang="en-US" dirty="0">
                <a:solidFill>
                  <a:srgbClr val="323D4F"/>
                </a:solidFill>
                <a:latin typeface="Arial" panose="020B0604020202020204" pitchFamily="34" charset="0"/>
              </a:rPr>
              <a:t> </a:t>
            </a:r>
            <a:r>
              <a:rPr lang="en-US" dirty="0">
                <a:solidFill>
                  <a:srgbClr val="4A6484"/>
                </a:solidFill>
                <a:latin typeface="Arial" panose="020B0604020202020204" pitchFamily="34" charset="0"/>
                <a:hlinkClick r:id="rId4"/>
              </a:rPr>
              <a:t>CC-BY-SA</a:t>
            </a:r>
            <a:r>
              <a:rPr lang="en-US" dirty="0">
                <a:solidFill>
                  <a:srgbClr val="323D4F"/>
                </a:solidFill>
                <a:latin typeface="Arial" panose="020B0604020202020204" pitchFamily="34" charset="0"/>
              </a:rPr>
              <a:t> </a:t>
            </a:r>
            <a:r>
              <a:rPr lang="en-US" dirty="0" err="1">
                <a:solidFill>
                  <a:srgbClr val="323D4F"/>
                </a:solidFill>
                <a:latin typeface="Arial" panose="020B0604020202020204" pitchFamily="34" charset="0"/>
              </a:rPr>
              <a:t>na</a:t>
            </a:r>
            <a:r>
              <a:rPr lang="en-US" dirty="0">
                <a:solidFill>
                  <a:srgbClr val="323D4F"/>
                </a:solidFill>
                <a:latin typeface="Arial" panose="020B0604020202020204" pitchFamily="34" charset="0"/>
              </a:rPr>
              <a:t> WWW: &lt;</a:t>
            </a:r>
            <a:r>
              <a:rPr lang="en-US" dirty="0">
                <a:solidFill>
                  <a:srgbClr val="323D4F"/>
                </a:solidFill>
                <a:latin typeface="Arial" panose="020B0604020202020204" pitchFamily="34" charset="0"/>
                <a:hlinkClick r:id="rId5"/>
              </a:rPr>
              <a:t>https://www.flickr.com/photos/ajw1970/8196306507/</a:t>
            </a:r>
            <a:r>
              <a:rPr lang="cs-CZ" dirty="0">
                <a:solidFill>
                  <a:srgbClr val="323D4F"/>
                </a:solidFill>
                <a:latin typeface="Arial" panose="020B0604020202020204" pitchFamily="34" charset="0"/>
                <a:hlinkClick r:id="rId5"/>
              </a:rPr>
              <a:t> </a:t>
            </a:r>
            <a:r>
              <a:rPr lang="en-US" dirty="0">
                <a:solidFill>
                  <a:srgbClr val="323D4F"/>
                </a:solidFill>
                <a:latin typeface="Arial" panose="020B0604020202020204" pitchFamily="34" charset="0"/>
              </a:rPr>
              <a:t>&gt;.</a:t>
            </a:r>
            <a:endParaRPr lang="cs-CZ" dirty="0"/>
          </a:p>
        </p:txBody>
      </p:sp>
      <p:sp>
        <p:nvSpPr>
          <p:cNvPr id="4" name="Obdélník 3">
            <a:extLst>
              <a:ext uri="{FF2B5EF4-FFF2-40B4-BE49-F238E27FC236}">
                <a16:creationId xmlns:a16="http://schemas.microsoft.com/office/drawing/2014/main" id="{CDC78D4D-F976-4B12-9DC7-EEC561499F20}"/>
              </a:ext>
            </a:extLst>
          </p:cNvPr>
          <p:cNvSpPr/>
          <p:nvPr/>
        </p:nvSpPr>
        <p:spPr>
          <a:xfrm>
            <a:off x="2276473" y="1960871"/>
            <a:ext cx="9324975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>
                <a:solidFill>
                  <a:srgbClr val="323D4F"/>
                </a:solidFill>
                <a:latin typeface="Arial" panose="020B0604020202020204" pitchFamily="34" charset="0"/>
              </a:rPr>
              <a:t>TXLLXT, </a:t>
            </a:r>
            <a:r>
              <a:rPr lang="cs-CZ" dirty="0" err="1">
                <a:solidFill>
                  <a:srgbClr val="323D4F"/>
                </a:solidFill>
                <a:latin typeface="Arial" panose="020B0604020202020204" pitchFamily="34" charset="0"/>
              </a:rPr>
              <a:t>Txllxt</a:t>
            </a:r>
            <a:r>
              <a:rPr lang="cs-CZ" dirty="0">
                <a:solidFill>
                  <a:srgbClr val="323D4F"/>
                </a:solidFill>
                <a:latin typeface="Arial" panose="020B0604020202020204" pitchFamily="34" charset="0"/>
              </a:rPr>
              <a:t>. Wikimedia.org: </a:t>
            </a:r>
            <a:r>
              <a:rPr lang="cs-CZ" i="1" dirty="0">
                <a:solidFill>
                  <a:srgbClr val="323D4F"/>
                </a:solidFill>
                <a:latin typeface="Arial" panose="020B0604020202020204" pitchFamily="34" charset="0"/>
              </a:rPr>
              <a:t>Pardubice - Pernštýnské náměstí - </a:t>
            </a:r>
            <a:r>
              <a:rPr lang="cs-CZ" i="1" dirty="0" err="1">
                <a:solidFill>
                  <a:srgbClr val="323D4F"/>
                </a:solidFill>
                <a:latin typeface="Arial" panose="020B0604020202020204" pitchFamily="34" charset="0"/>
              </a:rPr>
              <a:t>Historical</a:t>
            </a:r>
            <a:r>
              <a:rPr lang="cs-CZ" i="1" dirty="0">
                <a:solidFill>
                  <a:srgbClr val="323D4F"/>
                </a:solidFill>
                <a:latin typeface="Arial" panose="020B0604020202020204" pitchFamily="34" charset="0"/>
              </a:rPr>
              <a:t> Centre - </a:t>
            </a:r>
            <a:r>
              <a:rPr lang="cs-CZ" i="1" dirty="0" err="1">
                <a:solidFill>
                  <a:srgbClr val="323D4F"/>
                </a:solidFill>
                <a:latin typeface="Arial" panose="020B0604020202020204" pitchFamily="34" charset="0"/>
              </a:rPr>
              <a:t>View</a:t>
            </a:r>
            <a:r>
              <a:rPr lang="cs-CZ" i="1" dirty="0">
                <a:solidFill>
                  <a:srgbClr val="323D4F"/>
                </a:solidFill>
                <a:latin typeface="Arial" panose="020B0604020202020204" pitchFamily="34" charset="0"/>
              </a:rPr>
              <a:t> WSW</a:t>
            </a:r>
            <a:r>
              <a:rPr lang="cs-CZ" dirty="0">
                <a:solidFill>
                  <a:srgbClr val="323D4F"/>
                </a:solidFill>
                <a:latin typeface="Arial" panose="020B0604020202020204" pitchFamily="34" charset="0"/>
              </a:rPr>
              <a:t> [online]. 2017-07-30 [cit. 2018-01-29]. Dostupný pod licencí </a:t>
            </a:r>
            <a:r>
              <a:rPr lang="cs-CZ" dirty="0" err="1">
                <a:solidFill>
                  <a:srgbClr val="4A6484"/>
                </a:solidFill>
                <a:latin typeface="Arial" panose="020B0604020202020204" pitchFamily="34" charset="0"/>
                <a:hlinkClick r:id="rId6"/>
              </a:rPr>
              <a:t>Creative</a:t>
            </a:r>
            <a:r>
              <a:rPr lang="cs-CZ" dirty="0">
                <a:solidFill>
                  <a:srgbClr val="4A6484"/>
                </a:solidFill>
                <a:latin typeface="Arial" panose="020B0604020202020204" pitchFamily="34" charset="0"/>
                <a:hlinkClick r:id="rId6"/>
              </a:rPr>
              <a:t> </a:t>
            </a:r>
            <a:r>
              <a:rPr lang="cs-CZ" dirty="0" err="1">
                <a:solidFill>
                  <a:srgbClr val="4A6484"/>
                </a:solidFill>
                <a:latin typeface="Arial" panose="020B0604020202020204" pitchFamily="34" charset="0"/>
                <a:hlinkClick r:id="rId6"/>
              </a:rPr>
              <a:t>Commons</a:t>
            </a:r>
            <a:r>
              <a:rPr lang="cs-CZ" dirty="0">
                <a:solidFill>
                  <a:srgbClr val="4A6484"/>
                </a:solidFill>
                <a:latin typeface="Arial" panose="020B0604020202020204" pitchFamily="34" charset="0"/>
                <a:hlinkClick r:id="rId6"/>
              </a:rPr>
              <a:t> </a:t>
            </a:r>
            <a:r>
              <a:rPr lang="cs-CZ" dirty="0" err="1">
                <a:solidFill>
                  <a:srgbClr val="4A6484"/>
                </a:solidFill>
                <a:latin typeface="Arial" panose="020B0604020202020204" pitchFamily="34" charset="0"/>
                <a:hlinkClick r:id="rId6"/>
              </a:rPr>
              <a:t>Attribution-Share</a:t>
            </a:r>
            <a:r>
              <a:rPr lang="cs-CZ" dirty="0">
                <a:solidFill>
                  <a:srgbClr val="4A6484"/>
                </a:solidFill>
                <a:latin typeface="Arial" panose="020B0604020202020204" pitchFamily="34" charset="0"/>
                <a:hlinkClick r:id="rId6"/>
              </a:rPr>
              <a:t> </a:t>
            </a:r>
            <a:r>
              <a:rPr lang="cs-CZ" dirty="0" err="1">
                <a:solidFill>
                  <a:srgbClr val="4A6484"/>
                </a:solidFill>
                <a:latin typeface="Arial" panose="020B0604020202020204" pitchFamily="34" charset="0"/>
                <a:hlinkClick r:id="rId6"/>
              </a:rPr>
              <a:t>Alike</a:t>
            </a:r>
            <a:r>
              <a:rPr lang="cs-CZ" dirty="0">
                <a:solidFill>
                  <a:srgbClr val="4A6484"/>
                </a:solidFill>
                <a:latin typeface="Arial" panose="020B0604020202020204" pitchFamily="34" charset="0"/>
                <a:hlinkClick r:id="rId6"/>
              </a:rPr>
              <a:t> 4.0</a:t>
            </a:r>
            <a:r>
              <a:rPr lang="cs-CZ" dirty="0">
                <a:solidFill>
                  <a:srgbClr val="323D4F"/>
                </a:solidFill>
                <a:latin typeface="Arial" panose="020B0604020202020204" pitchFamily="34" charset="0"/>
              </a:rPr>
              <a:t> na WWW: &lt;</a:t>
            </a:r>
            <a:r>
              <a:rPr lang="cs-CZ" dirty="0">
                <a:solidFill>
                  <a:srgbClr val="323D4F"/>
                </a:solidFill>
                <a:latin typeface="Arial" panose="020B0604020202020204" pitchFamily="34" charset="0"/>
                <a:hlinkClick r:id="rId7"/>
              </a:rPr>
              <a:t>https://commons.wikimedia.org/wiki/File:Pardubice_-_Pern%C5%A1t%C3%BDnsk%C3%A9_n%C3%A1m%C4%9Bst%C3%AD_-_Historical_Centre_-_View_WSW.jpg </a:t>
            </a:r>
            <a:r>
              <a:rPr lang="cs-CZ" dirty="0">
                <a:solidFill>
                  <a:srgbClr val="323D4F"/>
                </a:solidFill>
                <a:latin typeface="Arial" panose="020B0604020202020204" pitchFamily="34" charset="0"/>
              </a:rPr>
              <a:t>&gt;.</a:t>
            </a:r>
            <a:endParaRPr lang="cs-CZ" dirty="0"/>
          </a:p>
        </p:txBody>
      </p:sp>
      <p:sp>
        <p:nvSpPr>
          <p:cNvPr id="5" name="Obdélník 4">
            <a:extLst>
              <a:ext uri="{FF2B5EF4-FFF2-40B4-BE49-F238E27FC236}">
                <a16:creationId xmlns:a16="http://schemas.microsoft.com/office/drawing/2014/main" id="{EE1F526C-A32D-460D-9221-18ABEA052100}"/>
              </a:ext>
            </a:extLst>
          </p:cNvPr>
          <p:cNvSpPr/>
          <p:nvPr/>
        </p:nvSpPr>
        <p:spPr>
          <a:xfrm>
            <a:off x="2276472" y="3594825"/>
            <a:ext cx="9501189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>
                <a:solidFill>
                  <a:srgbClr val="323D4F"/>
                </a:solidFill>
                <a:latin typeface="Arial" panose="020B0604020202020204" pitchFamily="34" charset="0"/>
              </a:rPr>
              <a:t>AHSMANN, Mark. Wikimedia.org: </a:t>
            </a:r>
            <a:r>
              <a:rPr lang="cs-CZ" i="1" dirty="0" err="1">
                <a:solidFill>
                  <a:srgbClr val="323D4F"/>
                </a:solidFill>
                <a:latin typeface="Arial" panose="020B0604020202020204" pitchFamily="34" charset="0"/>
              </a:rPr>
              <a:t>Building</a:t>
            </a:r>
            <a:r>
              <a:rPr lang="cs-CZ" i="1" dirty="0">
                <a:solidFill>
                  <a:srgbClr val="323D4F"/>
                </a:solidFill>
                <a:latin typeface="Arial" panose="020B0604020202020204" pitchFamily="34" charset="0"/>
              </a:rPr>
              <a:t> </a:t>
            </a:r>
            <a:r>
              <a:rPr lang="cs-CZ" i="1" dirty="0" err="1">
                <a:solidFill>
                  <a:srgbClr val="323D4F"/>
                </a:solidFill>
                <a:latin typeface="Arial" panose="020B0604020202020204" pitchFamily="34" charset="0"/>
              </a:rPr>
              <a:t>industrial</a:t>
            </a:r>
            <a:r>
              <a:rPr lang="cs-CZ" i="1" dirty="0">
                <a:solidFill>
                  <a:srgbClr val="323D4F"/>
                </a:solidFill>
                <a:latin typeface="Arial" panose="020B0604020202020204" pitchFamily="34" charset="0"/>
              </a:rPr>
              <a:t>, Zlín.</a:t>
            </a:r>
            <a:r>
              <a:rPr lang="cs-CZ" dirty="0">
                <a:solidFill>
                  <a:srgbClr val="323D4F"/>
                </a:solidFill>
                <a:latin typeface="Arial" panose="020B0604020202020204" pitchFamily="34" charset="0"/>
              </a:rPr>
              <a:t> [online]. 2010-11-17 [cit. 2018-01-29]. Dostupný pod licencí </a:t>
            </a:r>
            <a:r>
              <a:rPr lang="cs-CZ" u="sng" dirty="0" err="1">
                <a:solidFill>
                  <a:srgbClr val="000000"/>
                </a:solidFill>
                <a:latin typeface="Arial" panose="020B0604020202020204" pitchFamily="34" charset="0"/>
                <a:hlinkClick r:id="rId8"/>
              </a:rPr>
              <a:t>Creative</a:t>
            </a:r>
            <a:r>
              <a:rPr lang="cs-CZ" u="sng" dirty="0">
                <a:solidFill>
                  <a:srgbClr val="000000"/>
                </a:solidFill>
                <a:latin typeface="Arial" panose="020B0604020202020204" pitchFamily="34" charset="0"/>
                <a:hlinkClick r:id="rId8"/>
              </a:rPr>
              <a:t> </a:t>
            </a:r>
            <a:r>
              <a:rPr lang="cs-CZ" u="sng" dirty="0" err="1">
                <a:solidFill>
                  <a:srgbClr val="000000"/>
                </a:solidFill>
                <a:latin typeface="Arial" panose="020B0604020202020204" pitchFamily="34" charset="0"/>
                <a:hlinkClick r:id="rId8"/>
              </a:rPr>
              <a:t>Commons</a:t>
            </a:r>
            <a:r>
              <a:rPr lang="cs-CZ" u="sng" dirty="0">
                <a:solidFill>
                  <a:srgbClr val="000000"/>
                </a:solidFill>
                <a:latin typeface="Arial" panose="020B0604020202020204" pitchFamily="34" charset="0"/>
                <a:hlinkClick r:id="rId8"/>
              </a:rPr>
              <a:t> </a:t>
            </a:r>
            <a:r>
              <a:rPr lang="cs-CZ" u="sng" dirty="0" err="1">
                <a:solidFill>
                  <a:srgbClr val="000000"/>
                </a:solidFill>
                <a:latin typeface="Arial" panose="020B0604020202020204" pitchFamily="34" charset="0"/>
                <a:hlinkClick r:id="rId8"/>
              </a:rPr>
              <a:t>Attribution-Share</a:t>
            </a:r>
            <a:r>
              <a:rPr lang="cs-CZ" u="sng" dirty="0">
                <a:solidFill>
                  <a:srgbClr val="000000"/>
                </a:solidFill>
                <a:latin typeface="Arial" panose="020B0604020202020204" pitchFamily="34" charset="0"/>
                <a:hlinkClick r:id="rId8"/>
              </a:rPr>
              <a:t> </a:t>
            </a:r>
            <a:r>
              <a:rPr lang="cs-CZ" u="sng" dirty="0" err="1">
                <a:solidFill>
                  <a:srgbClr val="000000"/>
                </a:solidFill>
                <a:latin typeface="Arial" panose="020B0604020202020204" pitchFamily="34" charset="0"/>
                <a:hlinkClick r:id="rId8"/>
              </a:rPr>
              <a:t>Alike</a:t>
            </a:r>
            <a:r>
              <a:rPr lang="cs-CZ" u="sng" dirty="0">
                <a:solidFill>
                  <a:srgbClr val="000000"/>
                </a:solidFill>
                <a:latin typeface="Arial" panose="020B0604020202020204" pitchFamily="34" charset="0"/>
                <a:hlinkClick r:id="rId8"/>
              </a:rPr>
              <a:t> 3.0</a:t>
            </a:r>
            <a:r>
              <a:rPr lang="cs-CZ" dirty="0">
                <a:solidFill>
                  <a:srgbClr val="323D4F"/>
                </a:solidFill>
                <a:latin typeface="Arial" panose="020B0604020202020204" pitchFamily="34" charset="0"/>
              </a:rPr>
              <a:t> na WWW: &lt;https://commons.wikimedia.org/wiki/File:Building_industrial,_Zl%C3%ADn..JPG&gt;.</a:t>
            </a:r>
            <a:endParaRPr lang="cs-CZ" dirty="0"/>
          </a:p>
        </p:txBody>
      </p:sp>
      <p:sp>
        <p:nvSpPr>
          <p:cNvPr id="6" name="Obdélník 5">
            <a:extLst>
              <a:ext uri="{FF2B5EF4-FFF2-40B4-BE49-F238E27FC236}">
                <a16:creationId xmlns:a16="http://schemas.microsoft.com/office/drawing/2014/main" id="{439A9EA1-0800-41F9-B044-BE50BD2CB187}"/>
              </a:ext>
            </a:extLst>
          </p:cNvPr>
          <p:cNvSpPr/>
          <p:nvPr/>
        </p:nvSpPr>
        <p:spPr>
          <a:xfrm>
            <a:off x="2405062" y="4518155"/>
            <a:ext cx="9324974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>
                <a:solidFill>
                  <a:srgbClr val="323D4F"/>
                </a:solidFill>
                <a:latin typeface="Arial" panose="020B0604020202020204" pitchFamily="34" charset="0"/>
              </a:rPr>
              <a:t>FRANK, Herbert. flickr.com: </a:t>
            </a:r>
            <a:r>
              <a:rPr lang="cs-CZ" i="1" dirty="0" err="1">
                <a:solidFill>
                  <a:srgbClr val="323D4F"/>
                </a:solidFill>
                <a:latin typeface="Arial" panose="020B0604020202020204" pitchFamily="34" charset="0"/>
              </a:rPr>
              <a:t>Zlin</a:t>
            </a:r>
            <a:r>
              <a:rPr lang="cs-CZ" dirty="0">
                <a:solidFill>
                  <a:srgbClr val="323D4F"/>
                </a:solidFill>
                <a:latin typeface="Arial" panose="020B0604020202020204" pitchFamily="34" charset="0"/>
              </a:rPr>
              <a:t> [online]. 2017-11-25 [cit. 2018-01-29]. Dostupný pod licencí </a:t>
            </a:r>
            <a:r>
              <a:rPr lang="cs-CZ" dirty="0">
                <a:solidFill>
                  <a:srgbClr val="4A6484"/>
                </a:solidFill>
                <a:latin typeface="Arial" panose="020B0604020202020204" pitchFamily="34" charset="0"/>
              </a:rPr>
              <a:t>CC-BY</a:t>
            </a:r>
            <a:r>
              <a:rPr lang="cs-CZ" dirty="0">
                <a:solidFill>
                  <a:srgbClr val="323D4F"/>
                </a:solidFill>
                <a:latin typeface="Arial" panose="020B0604020202020204" pitchFamily="34" charset="0"/>
              </a:rPr>
              <a:t> na WWW: &lt;</a:t>
            </a:r>
            <a:r>
              <a:rPr lang="cs-CZ" dirty="0">
                <a:solidFill>
                  <a:srgbClr val="323D4F"/>
                </a:solidFill>
                <a:latin typeface="Arial" panose="020B0604020202020204" pitchFamily="34" charset="0"/>
                <a:hlinkClick r:id="rId9"/>
              </a:rPr>
              <a:t>https://www.flickr.com/photos/liakadaweb/38631932351/ </a:t>
            </a:r>
            <a:r>
              <a:rPr lang="cs-CZ" dirty="0">
                <a:solidFill>
                  <a:srgbClr val="323D4F"/>
                </a:solidFill>
                <a:latin typeface="Arial" panose="020B0604020202020204" pitchFamily="34" charset="0"/>
              </a:rPr>
              <a:t>&gt;.</a:t>
            </a:r>
            <a:endParaRPr lang="cs-CZ" dirty="0"/>
          </a:p>
        </p:txBody>
      </p:sp>
      <p:sp>
        <p:nvSpPr>
          <p:cNvPr id="7" name="Obdélník 6">
            <a:extLst>
              <a:ext uri="{FF2B5EF4-FFF2-40B4-BE49-F238E27FC236}">
                <a16:creationId xmlns:a16="http://schemas.microsoft.com/office/drawing/2014/main" id="{046E18E1-8E31-44BF-915C-408BA7F6FDB5}"/>
              </a:ext>
            </a:extLst>
          </p:cNvPr>
          <p:cNvSpPr/>
          <p:nvPr/>
        </p:nvSpPr>
        <p:spPr>
          <a:xfrm>
            <a:off x="2405062" y="5159218"/>
            <a:ext cx="8667749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>
                <a:solidFill>
                  <a:srgbClr val="323D4F"/>
                </a:solidFill>
                <a:latin typeface="Arial" panose="020B0604020202020204" pitchFamily="34" charset="0"/>
              </a:rPr>
              <a:t>CHEN, </a:t>
            </a:r>
            <a:r>
              <a:rPr lang="cs-CZ" dirty="0" err="1">
                <a:solidFill>
                  <a:srgbClr val="323D4F"/>
                </a:solidFill>
                <a:latin typeface="Arial" panose="020B0604020202020204" pitchFamily="34" charset="0"/>
              </a:rPr>
              <a:t>Yi</a:t>
            </a:r>
            <a:r>
              <a:rPr lang="cs-CZ" dirty="0">
                <a:solidFill>
                  <a:srgbClr val="323D4F"/>
                </a:solidFill>
                <a:latin typeface="Arial" panose="020B0604020202020204" pitchFamily="34" charset="0"/>
              </a:rPr>
              <a:t>-Ting. flickr.com: </a:t>
            </a:r>
            <a:r>
              <a:rPr lang="cs-CZ" i="1" dirty="0">
                <a:solidFill>
                  <a:srgbClr val="323D4F"/>
                </a:solidFill>
                <a:latin typeface="Arial" panose="020B0604020202020204" pitchFamily="34" charset="0"/>
              </a:rPr>
              <a:t>DSC04883</a:t>
            </a:r>
            <a:r>
              <a:rPr lang="cs-CZ" dirty="0">
                <a:solidFill>
                  <a:srgbClr val="323D4F"/>
                </a:solidFill>
                <a:latin typeface="Arial" panose="020B0604020202020204" pitchFamily="34" charset="0"/>
              </a:rPr>
              <a:t> [online]. 2013-01-10 [cit. 2018-01-29]. Dostupný pod licencí </a:t>
            </a:r>
            <a:r>
              <a:rPr lang="cs-CZ" dirty="0">
                <a:solidFill>
                  <a:srgbClr val="4A6484"/>
                </a:solidFill>
                <a:latin typeface="Arial" panose="020B0604020202020204" pitchFamily="34" charset="0"/>
              </a:rPr>
              <a:t>CC-BY-SA</a:t>
            </a:r>
            <a:r>
              <a:rPr lang="cs-CZ" dirty="0">
                <a:solidFill>
                  <a:srgbClr val="323D4F"/>
                </a:solidFill>
                <a:latin typeface="Arial" panose="020B0604020202020204" pitchFamily="34" charset="0"/>
              </a:rPr>
              <a:t> na WWW: &lt;</a:t>
            </a:r>
            <a:r>
              <a:rPr lang="cs-CZ" dirty="0">
                <a:solidFill>
                  <a:srgbClr val="323D4F"/>
                </a:solidFill>
                <a:latin typeface="Arial" panose="020B0604020202020204" pitchFamily="34" charset="0"/>
                <a:hlinkClick r:id="rId10"/>
              </a:rPr>
              <a:t>https://www.flickr.com/photos/umm/8367767056/ </a:t>
            </a:r>
            <a:r>
              <a:rPr lang="cs-CZ" dirty="0">
                <a:solidFill>
                  <a:srgbClr val="323D4F"/>
                </a:solidFill>
                <a:latin typeface="Arial" panose="020B0604020202020204" pitchFamily="34" charset="0"/>
              </a:rPr>
              <a:t>&gt;.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236407073"/>
      </p:ext>
    </p:extLst>
  </p:cSld>
  <p:clrMapOvr>
    <a:masterClrMapping/>
  </p:clrMapOvr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D3DC971C-764B-4260-98C4-D6AFC7ACD2D6}"/>
              </a:ext>
            </a:extLst>
          </p:cNvPr>
          <p:cNvSpPr/>
          <p:nvPr/>
        </p:nvSpPr>
        <p:spPr>
          <a:xfrm>
            <a:off x="2147888" y="677637"/>
            <a:ext cx="9339262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>
                <a:solidFill>
                  <a:srgbClr val="323D4F"/>
                </a:solidFill>
                <a:latin typeface="Arial" panose="020B0604020202020204" pitchFamily="34" charset="0"/>
              </a:rPr>
              <a:t>LINWOOD, Jim. flickr.com: </a:t>
            </a:r>
            <a:r>
              <a:rPr lang="en-US" i="1" dirty="0">
                <a:solidFill>
                  <a:srgbClr val="323D4F"/>
                </a:solidFill>
                <a:latin typeface="Arial" panose="020B0604020202020204" pitchFamily="34" charset="0"/>
              </a:rPr>
              <a:t>Karlovy Vary (Carlsbad) Film Festival 2008, Czech Republic.</a:t>
            </a:r>
            <a:r>
              <a:rPr lang="en-US" dirty="0">
                <a:solidFill>
                  <a:srgbClr val="323D4F"/>
                </a:solidFill>
                <a:latin typeface="Arial" panose="020B0604020202020204" pitchFamily="34" charset="0"/>
              </a:rPr>
              <a:t> [online]. 2008-07-28 [cit. 2018-01-29]. </a:t>
            </a:r>
            <a:r>
              <a:rPr lang="en-US" dirty="0" err="1">
                <a:solidFill>
                  <a:srgbClr val="323D4F"/>
                </a:solidFill>
                <a:latin typeface="Arial" panose="020B0604020202020204" pitchFamily="34" charset="0"/>
              </a:rPr>
              <a:t>Dostupný</a:t>
            </a:r>
            <a:r>
              <a:rPr lang="en-US" dirty="0">
                <a:solidFill>
                  <a:srgbClr val="323D4F"/>
                </a:solidFill>
                <a:latin typeface="Arial" panose="020B0604020202020204" pitchFamily="34" charset="0"/>
              </a:rPr>
              <a:t> pod </a:t>
            </a:r>
            <a:r>
              <a:rPr lang="en-US" dirty="0" err="1">
                <a:solidFill>
                  <a:srgbClr val="323D4F"/>
                </a:solidFill>
                <a:latin typeface="Arial" panose="020B0604020202020204" pitchFamily="34" charset="0"/>
              </a:rPr>
              <a:t>licencí</a:t>
            </a:r>
            <a:r>
              <a:rPr lang="en-US" dirty="0">
                <a:solidFill>
                  <a:srgbClr val="323D4F"/>
                </a:solidFill>
                <a:latin typeface="Arial" panose="020B0604020202020204" pitchFamily="34" charset="0"/>
              </a:rPr>
              <a:t> </a:t>
            </a:r>
            <a:r>
              <a:rPr lang="en-US" dirty="0">
                <a:solidFill>
                  <a:srgbClr val="4A6484"/>
                </a:solidFill>
                <a:latin typeface="Arial" panose="020B0604020202020204" pitchFamily="34" charset="0"/>
                <a:hlinkClick r:id="rId2"/>
              </a:rPr>
              <a:t>CC-BY</a:t>
            </a:r>
            <a:r>
              <a:rPr lang="en-US" dirty="0">
                <a:solidFill>
                  <a:srgbClr val="323D4F"/>
                </a:solidFill>
                <a:latin typeface="Arial" panose="020B0604020202020204" pitchFamily="34" charset="0"/>
              </a:rPr>
              <a:t> </a:t>
            </a:r>
            <a:r>
              <a:rPr lang="en-US" dirty="0" err="1">
                <a:solidFill>
                  <a:srgbClr val="323D4F"/>
                </a:solidFill>
                <a:latin typeface="Arial" panose="020B0604020202020204" pitchFamily="34" charset="0"/>
              </a:rPr>
              <a:t>na</a:t>
            </a:r>
            <a:r>
              <a:rPr lang="en-US" dirty="0">
                <a:solidFill>
                  <a:srgbClr val="323D4F"/>
                </a:solidFill>
                <a:latin typeface="Arial" panose="020B0604020202020204" pitchFamily="34" charset="0"/>
              </a:rPr>
              <a:t> WWW: &lt;</a:t>
            </a:r>
            <a:r>
              <a:rPr lang="en-US" dirty="0">
                <a:solidFill>
                  <a:srgbClr val="323D4F"/>
                </a:solidFill>
                <a:latin typeface="Arial" panose="020B0604020202020204" pitchFamily="34" charset="0"/>
                <a:hlinkClick r:id="rId3"/>
              </a:rPr>
              <a:t>https://www.flickr.com/photos/brighton/2709262295/</a:t>
            </a:r>
            <a:r>
              <a:rPr lang="cs-CZ" dirty="0">
                <a:solidFill>
                  <a:srgbClr val="323D4F"/>
                </a:solidFill>
                <a:latin typeface="Arial" panose="020B0604020202020204" pitchFamily="34" charset="0"/>
                <a:hlinkClick r:id="rId3"/>
              </a:rPr>
              <a:t> </a:t>
            </a:r>
            <a:r>
              <a:rPr lang="en-US" dirty="0">
                <a:solidFill>
                  <a:srgbClr val="323D4F"/>
                </a:solidFill>
                <a:latin typeface="Arial" panose="020B0604020202020204" pitchFamily="34" charset="0"/>
              </a:rPr>
              <a:t>&gt;.</a:t>
            </a:r>
            <a:endParaRPr lang="cs-CZ" dirty="0"/>
          </a:p>
        </p:txBody>
      </p:sp>
      <p:sp>
        <p:nvSpPr>
          <p:cNvPr id="3" name="Obdélník 2">
            <a:extLst>
              <a:ext uri="{FF2B5EF4-FFF2-40B4-BE49-F238E27FC236}">
                <a16:creationId xmlns:a16="http://schemas.microsoft.com/office/drawing/2014/main" id="{B01DA6EF-DB48-450D-A0BC-1CE05C648134}"/>
              </a:ext>
            </a:extLst>
          </p:cNvPr>
          <p:cNvSpPr/>
          <p:nvPr/>
        </p:nvSpPr>
        <p:spPr>
          <a:xfrm>
            <a:off x="2147889" y="1507028"/>
            <a:ext cx="9339261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>
                <a:solidFill>
                  <a:srgbClr val="323D4F"/>
                </a:solidFill>
                <a:latin typeface="Arial" panose="020B0604020202020204" pitchFamily="34" charset="0"/>
              </a:rPr>
              <a:t>MATOUSEK, Jirka. flickr.com: </a:t>
            </a:r>
            <a:r>
              <a:rPr lang="cs-CZ" i="1" dirty="0">
                <a:solidFill>
                  <a:srgbClr val="323D4F"/>
                </a:solidFill>
                <a:latin typeface="Arial" panose="020B0604020202020204" pitchFamily="34" charset="0"/>
              </a:rPr>
              <a:t>Karlovy Vary, Czech Republic</a:t>
            </a:r>
            <a:r>
              <a:rPr lang="cs-CZ" dirty="0">
                <a:solidFill>
                  <a:srgbClr val="323D4F"/>
                </a:solidFill>
                <a:latin typeface="Arial" panose="020B0604020202020204" pitchFamily="34" charset="0"/>
              </a:rPr>
              <a:t> [online]. 2013-01-27 [cit. 2018-01-30]. Dostupný pod licencí </a:t>
            </a:r>
            <a:r>
              <a:rPr lang="cs-CZ" dirty="0">
                <a:solidFill>
                  <a:srgbClr val="4A6484"/>
                </a:solidFill>
                <a:latin typeface="Arial" panose="020B0604020202020204" pitchFamily="34" charset="0"/>
                <a:hlinkClick r:id="rId2"/>
              </a:rPr>
              <a:t>CC-BY</a:t>
            </a:r>
            <a:r>
              <a:rPr lang="cs-CZ" dirty="0">
                <a:solidFill>
                  <a:srgbClr val="323D4F"/>
                </a:solidFill>
                <a:latin typeface="Arial" panose="020B0604020202020204" pitchFamily="34" charset="0"/>
              </a:rPr>
              <a:t> na WWW: &lt;</a:t>
            </a:r>
            <a:r>
              <a:rPr lang="cs-CZ" dirty="0">
                <a:solidFill>
                  <a:srgbClr val="323D4F"/>
                </a:solidFill>
                <a:latin typeface="Arial" panose="020B0604020202020204" pitchFamily="34" charset="0"/>
                <a:hlinkClick r:id="rId4"/>
              </a:rPr>
              <a:t>https://www.flickr.com/photos/jirka_matousek/8420625684/  </a:t>
            </a:r>
            <a:r>
              <a:rPr lang="cs-CZ" dirty="0">
                <a:solidFill>
                  <a:srgbClr val="323D4F"/>
                </a:solidFill>
                <a:latin typeface="Arial" panose="020B0604020202020204" pitchFamily="34" charset="0"/>
              </a:rPr>
              <a:t>&gt;. </a:t>
            </a:r>
            <a:endParaRPr lang="cs-CZ" dirty="0"/>
          </a:p>
        </p:txBody>
      </p:sp>
      <p:sp>
        <p:nvSpPr>
          <p:cNvPr id="6" name="Obdélník 5">
            <a:extLst>
              <a:ext uri="{FF2B5EF4-FFF2-40B4-BE49-F238E27FC236}">
                <a16:creationId xmlns:a16="http://schemas.microsoft.com/office/drawing/2014/main" id="{5E74B193-F9C4-4BCB-AC24-B28710CA1655}"/>
              </a:ext>
            </a:extLst>
          </p:cNvPr>
          <p:cNvSpPr/>
          <p:nvPr/>
        </p:nvSpPr>
        <p:spPr>
          <a:xfrm>
            <a:off x="2147888" y="2455761"/>
            <a:ext cx="8439148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>
                <a:solidFill>
                  <a:srgbClr val="323D4F"/>
                </a:solidFill>
                <a:latin typeface="Arial" panose="020B0604020202020204" pitchFamily="34" charset="0"/>
              </a:rPr>
              <a:t>G, </a:t>
            </a:r>
            <a:r>
              <a:rPr lang="cs-CZ" dirty="0" err="1">
                <a:solidFill>
                  <a:srgbClr val="323D4F"/>
                </a:solidFill>
                <a:latin typeface="Arial" panose="020B0604020202020204" pitchFamily="34" charset="0"/>
              </a:rPr>
              <a:t>Sludge</a:t>
            </a:r>
            <a:r>
              <a:rPr lang="cs-CZ" dirty="0">
                <a:solidFill>
                  <a:srgbClr val="323D4F"/>
                </a:solidFill>
                <a:latin typeface="Arial" panose="020B0604020202020204" pitchFamily="34" charset="0"/>
              </a:rPr>
              <a:t>. flickr.com: </a:t>
            </a:r>
            <a:r>
              <a:rPr lang="cs-CZ" i="1" dirty="0">
                <a:solidFill>
                  <a:srgbClr val="323D4F"/>
                </a:solidFill>
                <a:latin typeface="Arial" panose="020B0604020202020204" pitchFamily="34" charset="0"/>
              </a:rPr>
              <a:t>Jihlava </a:t>
            </a:r>
            <a:r>
              <a:rPr lang="cs-CZ" i="1" dirty="0" err="1">
                <a:solidFill>
                  <a:srgbClr val="323D4F"/>
                </a:solidFill>
                <a:latin typeface="Arial" panose="020B0604020202020204" pitchFamily="34" charset="0"/>
              </a:rPr>
              <a:t>main</a:t>
            </a:r>
            <a:r>
              <a:rPr lang="cs-CZ" i="1" dirty="0">
                <a:solidFill>
                  <a:srgbClr val="323D4F"/>
                </a:solidFill>
                <a:latin typeface="Arial" panose="020B0604020202020204" pitchFamily="34" charset="0"/>
              </a:rPr>
              <a:t> square, St </a:t>
            </a:r>
            <a:r>
              <a:rPr lang="cs-CZ" i="1" dirty="0" err="1">
                <a:solidFill>
                  <a:srgbClr val="323D4F"/>
                </a:solidFill>
                <a:latin typeface="Arial" panose="020B0604020202020204" pitchFamily="34" charset="0"/>
              </a:rPr>
              <a:t>Ignatius</a:t>
            </a:r>
            <a:r>
              <a:rPr lang="cs-CZ" i="1" dirty="0">
                <a:solidFill>
                  <a:srgbClr val="323D4F"/>
                </a:solidFill>
                <a:latin typeface="Arial" panose="020B0604020202020204" pitchFamily="34" charset="0"/>
              </a:rPr>
              <a:t> </a:t>
            </a:r>
            <a:r>
              <a:rPr lang="cs-CZ" i="1" dirty="0" err="1">
                <a:solidFill>
                  <a:srgbClr val="323D4F"/>
                </a:solidFill>
                <a:latin typeface="Arial" panose="020B0604020202020204" pitchFamily="34" charset="0"/>
              </a:rPr>
              <a:t>church</a:t>
            </a:r>
            <a:r>
              <a:rPr lang="cs-CZ" i="1" dirty="0">
                <a:solidFill>
                  <a:srgbClr val="323D4F"/>
                </a:solidFill>
                <a:latin typeface="Arial" panose="020B0604020202020204" pitchFamily="34" charset="0"/>
              </a:rPr>
              <a:t> and trolejbus </a:t>
            </a:r>
            <a:r>
              <a:rPr lang="cs-CZ" i="1" dirty="0" err="1">
                <a:solidFill>
                  <a:srgbClr val="323D4F"/>
                </a:solidFill>
                <a:latin typeface="Arial" panose="020B0604020202020204" pitchFamily="34" charset="0"/>
              </a:rPr>
              <a:t>March</a:t>
            </a:r>
            <a:r>
              <a:rPr lang="cs-CZ" i="1" dirty="0">
                <a:solidFill>
                  <a:srgbClr val="323D4F"/>
                </a:solidFill>
                <a:latin typeface="Arial" panose="020B0604020202020204" pitchFamily="34" charset="0"/>
              </a:rPr>
              <a:t> 1992</a:t>
            </a:r>
            <a:r>
              <a:rPr lang="cs-CZ" dirty="0">
                <a:solidFill>
                  <a:srgbClr val="323D4F"/>
                </a:solidFill>
                <a:latin typeface="Arial" panose="020B0604020202020204" pitchFamily="34" charset="0"/>
              </a:rPr>
              <a:t> [online]. 2009-08-10 [cit. 2018-01-30]. Dostupný pod licencí </a:t>
            </a:r>
            <a:r>
              <a:rPr lang="cs-CZ" dirty="0">
                <a:solidFill>
                  <a:srgbClr val="4A6484"/>
                </a:solidFill>
                <a:latin typeface="Arial" panose="020B0604020202020204" pitchFamily="34" charset="0"/>
                <a:hlinkClick r:id="rId5"/>
              </a:rPr>
              <a:t>CC-BY-SA</a:t>
            </a:r>
            <a:r>
              <a:rPr lang="cs-CZ" dirty="0">
                <a:solidFill>
                  <a:srgbClr val="323D4F"/>
                </a:solidFill>
                <a:latin typeface="Arial" panose="020B0604020202020204" pitchFamily="34" charset="0"/>
              </a:rPr>
              <a:t> na WWW: &lt;</a:t>
            </a:r>
            <a:r>
              <a:rPr lang="cs-CZ" dirty="0">
                <a:solidFill>
                  <a:srgbClr val="323D4F"/>
                </a:solidFill>
                <a:latin typeface="Arial" panose="020B0604020202020204" pitchFamily="34" charset="0"/>
                <a:hlinkClick r:id="rId6"/>
              </a:rPr>
              <a:t>https://www.flickr.com/photos/sludgeulper/3805065585/ </a:t>
            </a:r>
            <a:r>
              <a:rPr lang="cs-CZ" dirty="0">
                <a:solidFill>
                  <a:srgbClr val="323D4F"/>
                </a:solidFill>
                <a:latin typeface="Arial" panose="020B0604020202020204" pitchFamily="34" charset="0"/>
              </a:rPr>
              <a:t>&gt;.</a:t>
            </a:r>
            <a:endParaRPr lang="cs-CZ" dirty="0"/>
          </a:p>
        </p:txBody>
      </p:sp>
      <p:sp>
        <p:nvSpPr>
          <p:cNvPr id="7" name="Obdélník 6">
            <a:extLst>
              <a:ext uri="{FF2B5EF4-FFF2-40B4-BE49-F238E27FC236}">
                <a16:creationId xmlns:a16="http://schemas.microsoft.com/office/drawing/2014/main" id="{7C6DC3BC-DAB7-444E-8671-E9312D609565}"/>
              </a:ext>
            </a:extLst>
          </p:cNvPr>
          <p:cNvSpPr/>
          <p:nvPr/>
        </p:nvSpPr>
        <p:spPr>
          <a:xfrm>
            <a:off x="2147888" y="3429898"/>
            <a:ext cx="8439148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>
                <a:solidFill>
                  <a:srgbClr val="323D4F"/>
                </a:solidFill>
                <a:latin typeface="Arial" panose="020B0604020202020204" pitchFamily="34" charset="0"/>
              </a:rPr>
              <a:t>Ladis62. Wikimedia.org: </a:t>
            </a:r>
            <a:r>
              <a:rPr lang="cs-CZ" i="1" dirty="0">
                <a:solidFill>
                  <a:srgbClr val="323D4F"/>
                </a:solidFill>
                <a:latin typeface="Arial" panose="020B0604020202020204" pitchFamily="34" charset="0"/>
              </a:rPr>
              <a:t>Kostel </a:t>
            </a:r>
            <a:r>
              <a:rPr lang="cs-CZ" i="1" dirty="0" err="1">
                <a:solidFill>
                  <a:srgbClr val="323D4F"/>
                </a:solidFill>
                <a:latin typeface="Arial" panose="020B0604020202020204" pitchFamily="34" charset="0"/>
              </a:rPr>
              <a:t>Sv.Ignáce</a:t>
            </a:r>
            <a:r>
              <a:rPr lang="cs-CZ" i="1" dirty="0">
                <a:solidFill>
                  <a:srgbClr val="323D4F"/>
                </a:solidFill>
                <a:latin typeface="Arial" panose="020B0604020202020204" pitchFamily="34" charset="0"/>
              </a:rPr>
              <a:t> na Masarykově náměstí-Jihlava</a:t>
            </a:r>
            <a:r>
              <a:rPr lang="cs-CZ" dirty="0">
                <a:solidFill>
                  <a:srgbClr val="323D4F"/>
                </a:solidFill>
                <a:latin typeface="Arial" panose="020B0604020202020204" pitchFamily="34" charset="0"/>
              </a:rPr>
              <a:t> [online]. 2012-09-02 [cit. 2018-01-30]. Dostupný pod licencí </a:t>
            </a:r>
            <a:r>
              <a:rPr lang="cs-CZ" dirty="0" err="1">
                <a:solidFill>
                  <a:srgbClr val="4A6484"/>
                </a:solidFill>
                <a:latin typeface="Arial" panose="020B0604020202020204" pitchFamily="34" charset="0"/>
                <a:hlinkClick r:id="rId7"/>
              </a:rPr>
              <a:t>Creative</a:t>
            </a:r>
            <a:r>
              <a:rPr lang="cs-CZ" dirty="0">
                <a:solidFill>
                  <a:srgbClr val="4A6484"/>
                </a:solidFill>
                <a:latin typeface="Arial" panose="020B0604020202020204" pitchFamily="34" charset="0"/>
                <a:hlinkClick r:id="rId7"/>
              </a:rPr>
              <a:t> </a:t>
            </a:r>
            <a:r>
              <a:rPr lang="cs-CZ" dirty="0" err="1">
                <a:solidFill>
                  <a:srgbClr val="4A6484"/>
                </a:solidFill>
                <a:latin typeface="Arial" panose="020B0604020202020204" pitchFamily="34" charset="0"/>
                <a:hlinkClick r:id="rId7"/>
              </a:rPr>
              <a:t>Commons</a:t>
            </a:r>
            <a:r>
              <a:rPr lang="cs-CZ" dirty="0">
                <a:solidFill>
                  <a:srgbClr val="4A6484"/>
                </a:solidFill>
                <a:latin typeface="Arial" panose="020B0604020202020204" pitchFamily="34" charset="0"/>
                <a:hlinkClick r:id="rId7"/>
              </a:rPr>
              <a:t> </a:t>
            </a:r>
            <a:r>
              <a:rPr lang="cs-CZ" dirty="0" err="1">
                <a:solidFill>
                  <a:srgbClr val="4A6484"/>
                </a:solidFill>
                <a:latin typeface="Arial" panose="020B0604020202020204" pitchFamily="34" charset="0"/>
                <a:hlinkClick r:id="rId7"/>
              </a:rPr>
              <a:t>Attribution-Share</a:t>
            </a:r>
            <a:r>
              <a:rPr lang="cs-CZ" dirty="0">
                <a:solidFill>
                  <a:srgbClr val="4A6484"/>
                </a:solidFill>
                <a:latin typeface="Arial" panose="020B0604020202020204" pitchFamily="34" charset="0"/>
                <a:hlinkClick r:id="rId7"/>
              </a:rPr>
              <a:t> </a:t>
            </a:r>
            <a:r>
              <a:rPr lang="cs-CZ" dirty="0" err="1">
                <a:solidFill>
                  <a:srgbClr val="4A6484"/>
                </a:solidFill>
                <a:latin typeface="Arial" panose="020B0604020202020204" pitchFamily="34" charset="0"/>
                <a:hlinkClick r:id="rId7"/>
              </a:rPr>
              <a:t>Alike</a:t>
            </a:r>
            <a:r>
              <a:rPr lang="cs-CZ" dirty="0">
                <a:solidFill>
                  <a:srgbClr val="4A6484"/>
                </a:solidFill>
                <a:latin typeface="Arial" panose="020B0604020202020204" pitchFamily="34" charset="0"/>
                <a:hlinkClick r:id="rId7"/>
              </a:rPr>
              <a:t> 3.0</a:t>
            </a:r>
            <a:r>
              <a:rPr lang="cs-CZ" dirty="0">
                <a:solidFill>
                  <a:srgbClr val="323D4F"/>
                </a:solidFill>
                <a:latin typeface="Arial" panose="020B0604020202020204" pitchFamily="34" charset="0"/>
              </a:rPr>
              <a:t> na WWW: &lt;</a:t>
            </a:r>
            <a:r>
              <a:rPr lang="cs-CZ" dirty="0">
                <a:solidFill>
                  <a:srgbClr val="323D4F"/>
                </a:solidFill>
                <a:latin typeface="Arial" panose="020B0604020202020204" pitchFamily="34" charset="0"/>
                <a:hlinkClick r:id="rId8"/>
              </a:rPr>
              <a:t>https://commons.wikimedia.org/wiki/File:Kostel_Sv.Ign%C3%A1ce_na_Masarykov%C4%9B_n%C3%A1m%C4%9Bst%C3%AD-Jihlava.JPG </a:t>
            </a:r>
            <a:r>
              <a:rPr lang="cs-CZ" dirty="0">
                <a:solidFill>
                  <a:srgbClr val="323D4F"/>
                </a:solidFill>
                <a:latin typeface="Arial" panose="020B0604020202020204" pitchFamily="34" charset="0"/>
              </a:rPr>
              <a:t>&gt;.</a:t>
            </a:r>
            <a:endParaRPr lang="cs-CZ" dirty="0"/>
          </a:p>
        </p:txBody>
      </p:sp>
      <p:sp>
        <p:nvSpPr>
          <p:cNvPr id="8" name="Obdélník 7">
            <a:extLst>
              <a:ext uri="{FF2B5EF4-FFF2-40B4-BE49-F238E27FC236}">
                <a16:creationId xmlns:a16="http://schemas.microsoft.com/office/drawing/2014/main" id="{2449E565-A736-42A0-9432-F75B4FEE2F1A}"/>
              </a:ext>
            </a:extLst>
          </p:cNvPr>
          <p:cNvSpPr/>
          <p:nvPr/>
        </p:nvSpPr>
        <p:spPr>
          <a:xfrm>
            <a:off x="2147888" y="4907226"/>
            <a:ext cx="9055894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>
                <a:solidFill>
                  <a:srgbClr val="323D4F"/>
                </a:solidFill>
                <a:latin typeface="Arial" panose="020B0604020202020204" pitchFamily="34" charset="0"/>
              </a:rPr>
              <a:t>PHOTOGRAPHY, </a:t>
            </a:r>
            <a:r>
              <a:rPr lang="cs-CZ" dirty="0" err="1">
                <a:solidFill>
                  <a:srgbClr val="323D4F"/>
                </a:solidFill>
                <a:latin typeface="Arial" panose="020B0604020202020204" pitchFamily="34" charset="0"/>
              </a:rPr>
              <a:t>Falcon</a:t>
            </a:r>
            <a:r>
              <a:rPr lang="cs-CZ" dirty="0">
                <a:solidFill>
                  <a:srgbClr val="323D4F"/>
                </a:solidFill>
                <a:latin typeface="Arial" panose="020B0604020202020204" pitchFamily="34" charset="0"/>
              </a:rPr>
              <a:t>®. flickr.com: </a:t>
            </a:r>
            <a:r>
              <a:rPr lang="cs-CZ" i="1" dirty="0" err="1">
                <a:solidFill>
                  <a:srgbClr val="323D4F"/>
                </a:solidFill>
                <a:latin typeface="Arial" panose="020B0604020202020204" pitchFamily="34" charset="0"/>
              </a:rPr>
              <a:t>Carrousel</a:t>
            </a:r>
            <a:r>
              <a:rPr lang="cs-CZ" i="1" dirty="0">
                <a:solidFill>
                  <a:srgbClr val="323D4F"/>
                </a:solidFill>
                <a:latin typeface="Arial" panose="020B0604020202020204" pitchFamily="34" charset="0"/>
              </a:rPr>
              <a:t> </a:t>
            </a:r>
            <a:r>
              <a:rPr lang="cs-CZ" i="1" dirty="0" err="1">
                <a:solidFill>
                  <a:srgbClr val="323D4F"/>
                </a:solidFill>
                <a:latin typeface="Arial" panose="020B0604020202020204" pitchFamily="34" charset="0"/>
              </a:rPr>
              <a:t>Parisien</a:t>
            </a:r>
            <a:r>
              <a:rPr lang="cs-CZ" dirty="0">
                <a:solidFill>
                  <a:srgbClr val="323D4F"/>
                </a:solidFill>
                <a:latin typeface="Arial" panose="020B0604020202020204" pitchFamily="34" charset="0"/>
              </a:rPr>
              <a:t> [online]. 2015-01-08 [cit. 2018-01-30]. Dostupný pod licencí </a:t>
            </a:r>
            <a:r>
              <a:rPr lang="cs-CZ" dirty="0">
                <a:solidFill>
                  <a:srgbClr val="4A6484"/>
                </a:solidFill>
                <a:latin typeface="Arial" panose="020B0604020202020204" pitchFamily="34" charset="0"/>
                <a:hlinkClick r:id="rId5"/>
              </a:rPr>
              <a:t>CC-BY-SA</a:t>
            </a:r>
            <a:r>
              <a:rPr lang="cs-CZ" dirty="0">
                <a:solidFill>
                  <a:srgbClr val="323D4F"/>
                </a:solidFill>
                <a:latin typeface="Arial" panose="020B0604020202020204" pitchFamily="34" charset="0"/>
              </a:rPr>
              <a:t> na WWW: &lt;</a:t>
            </a:r>
            <a:r>
              <a:rPr lang="cs-CZ" dirty="0">
                <a:solidFill>
                  <a:srgbClr val="323D4F"/>
                </a:solidFill>
                <a:latin typeface="Arial" panose="020B0604020202020204" pitchFamily="34" charset="0"/>
                <a:hlinkClick r:id="rId9"/>
              </a:rPr>
              <a:t>https://www.flickr.com/photos/falcon_33/16228973471/ </a:t>
            </a:r>
            <a:r>
              <a:rPr lang="cs-CZ" dirty="0">
                <a:solidFill>
                  <a:srgbClr val="323D4F"/>
                </a:solidFill>
                <a:latin typeface="Arial" panose="020B0604020202020204" pitchFamily="34" charset="0"/>
              </a:rPr>
              <a:t>&gt;.</a:t>
            </a:r>
            <a:endParaRPr lang="cs-CZ" dirty="0"/>
          </a:p>
        </p:txBody>
      </p:sp>
      <p:sp>
        <p:nvSpPr>
          <p:cNvPr id="9" name="Obdélník 8">
            <a:extLst>
              <a:ext uri="{FF2B5EF4-FFF2-40B4-BE49-F238E27FC236}">
                <a16:creationId xmlns:a16="http://schemas.microsoft.com/office/drawing/2014/main" id="{FC9259BC-4B1A-4BAF-8BAF-88C2FA8F7C3F}"/>
              </a:ext>
            </a:extLst>
          </p:cNvPr>
          <p:cNvSpPr/>
          <p:nvPr/>
        </p:nvSpPr>
        <p:spPr>
          <a:xfrm>
            <a:off x="2147888" y="5830556"/>
            <a:ext cx="8558213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>
                <a:solidFill>
                  <a:srgbClr val="323D4F"/>
                </a:solidFill>
                <a:latin typeface="Arial" panose="020B0604020202020204" pitchFamily="34" charset="0"/>
              </a:rPr>
              <a:t>REIMER, Christian. flickr.com: </a:t>
            </a:r>
            <a:r>
              <a:rPr lang="cs-CZ" i="1" dirty="0" err="1">
                <a:solidFill>
                  <a:srgbClr val="323D4F"/>
                </a:solidFill>
                <a:latin typeface="Arial" panose="020B0604020202020204" pitchFamily="34" charset="0"/>
              </a:rPr>
              <a:t>Fernsehturm</a:t>
            </a:r>
            <a:r>
              <a:rPr lang="cs-CZ" i="1" dirty="0">
                <a:solidFill>
                  <a:srgbClr val="323D4F"/>
                </a:solidFill>
                <a:latin typeface="Arial" panose="020B0604020202020204" pitchFamily="34" charset="0"/>
              </a:rPr>
              <a:t> </a:t>
            </a:r>
            <a:r>
              <a:rPr lang="cs-CZ" i="1" dirty="0" err="1">
                <a:solidFill>
                  <a:srgbClr val="323D4F"/>
                </a:solidFill>
                <a:latin typeface="Arial" panose="020B0604020202020204" pitchFamily="34" charset="0"/>
              </a:rPr>
              <a:t>Berlin</a:t>
            </a:r>
            <a:r>
              <a:rPr lang="cs-CZ" dirty="0">
                <a:solidFill>
                  <a:srgbClr val="323D4F"/>
                </a:solidFill>
                <a:latin typeface="Arial" panose="020B0604020202020204" pitchFamily="34" charset="0"/>
              </a:rPr>
              <a:t> [online]. 2013-04-16 [cit. 2018-01-30]. Dostupný pod licencí </a:t>
            </a:r>
            <a:r>
              <a:rPr lang="cs-CZ" dirty="0">
                <a:solidFill>
                  <a:srgbClr val="4A6484"/>
                </a:solidFill>
                <a:latin typeface="Arial" panose="020B0604020202020204" pitchFamily="34" charset="0"/>
                <a:hlinkClick r:id="rId5"/>
              </a:rPr>
              <a:t>CC-BY-SA</a:t>
            </a:r>
            <a:r>
              <a:rPr lang="cs-CZ" dirty="0">
                <a:solidFill>
                  <a:srgbClr val="323D4F"/>
                </a:solidFill>
                <a:latin typeface="Arial" panose="020B0604020202020204" pitchFamily="34" charset="0"/>
              </a:rPr>
              <a:t> na WWW: &lt;</a:t>
            </a:r>
            <a:r>
              <a:rPr lang="cs-CZ" dirty="0">
                <a:solidFill>
                  <a:srgbClr val="323D4F"/>
                </a:solidFill>
                <a:latin typeface="Arial" panose="020B0604020202020204" pitchFamily="34" charset="0"/>
                <a:hlinkClick r:id="rId10"/>
              </a:rPr>
              <a:t>https://www.flickr.com/photos/christianreimer/8656573470/ </a:t>
            </a:r>
            <a:r>
              <a:rPr lang="cs-CZ" dirty="0">
                <a:solidFill>
                  <a:srgbClr val="323D4F"/>
                </a:solidFill>
                <a:latin typeface="Arial" panose="020B0604020202020204" pitchFamily="34" charset="0"/>
              </a:rPr>
              <a:t>&gt;.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897751039"/>
      </p:ext>
    </p:extLst>
  </p:cSld>
  <p:clrMapOvr>
    <a:masterClrMapping/>
  </p:clrMapOvr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3">
            <a:extLst>
              <a:ext uri="{FF2B5EF4-FFF2-40B4-BE49-F238E27FC236}">
                <a16:creationId xmlns:a16="http://schemas.microsoft.com/office/drawing/2014/main" id="{AC255FA8-198C-4D89-A3EE-BA6CDF035CE2}"/>
              </a:ext>
            </a:extLst>
          </p:cNvPr>
          <p:cNvSpPr/>
          <p:nvPr/>
        </p:nvSpPr>
        <p:spPr>
          <a:xfrm>
            <a:off x="2314575" y="739907"/>
            <a:ext cx="8210550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>
                <a:solidFill>
                  <a:srgbClr val="323D4F"/>
                </a:solidFill>
                <a:latin typeface="Arial" panose="020B0604020202020204" pitchFamily="34" charset="0"/>
              </a:rPr>
              <a:t>LINK, Reinhard. flickr.com: </a:t>
            </a:r>
            <a:r>
              <a:rPr lang="cs-CZ" i="1" dirty="0" err="1">
                <a:solidFill>
                  <a:srgbClr val="323D4F"/>
                </a:solidFill>
                <a:latin typeface="Arial" panose="020B0604020202020204" pitchFamily="34" charset="0"/>
              </a:rPr>
              <a:t>Berlin</a:t>
            </a:r>
            <a:r>
              <a:rPr lang="cs-CZ" i="1" dirty="0">
                <a:solidFill>
                  <a:srgbClr val="323D4F"/>
                </a:solidFill>
                <a:latin typeface="Arial" panose="020B0604020202020204" pitchFamily="34" charset="0"/>
              </a:rPr>
              <a:t> - </a:t>
            </a:r>
            <a:r>
              <a:rPr lang="cs-CZ" i="1" dirty="0" err="1">
                <a:solidFill>
                  <a:srgbClr val="323D4F"/>
                </a:solidFill>
                <a:latin typeface="Arial" panose="020B0604020202020204" pitchFamily="34" charset="0"/>
              </a:rPr>
              <a:t>Brandenburgr</a:t>
            </a:r>
            <a:r>
              <a:rPr lang="cs-CZ" i="1" dirty="0">
                <a:solidFill>
                  <a:srgbClr val="323D4F"/>
                </a:solidFill>
                <a:latin typeface="Arial" panose="020B0604020202020204" pitchFamily="34" charset="0"/>
              </a:rPr>
              <a:t> Tor</a:t>
            </a:r>
            <a:r>
              <a:rPr lang="cs-CZ" dirty="0">
                <a:solidFill>
                  <a:srgbClr val="323D4F"/>
                </a:solidFill>
                <a:latin typeface="Arial" panose="020B0604020202020204" pitchFamily="34" charset="0"/>
              </a:rPr>
              <a:t> [online]. 2014-11-24 [cit. 2018-01-30]. Dostupný pod licencí </a:t>
            </a:r>
            <a:r>
              <a:rPr lang="cs-CZ" dirty="0">
                <a:solidFill>
                  <a:srgbClr val="4A6484"/>
                </a:solidFill>
                <a:latin typeface="Arial" panose="020B0604020202020204" pitchFamily="34" charset="0"/>
                <a:hlinkClick r:id="rId2"/>
              </a:rPr>
              <a:t>CC-BY-SA</a:t>
            </a:r>
            <a:r>
              <a:rPr lang="cs-CZ" dirty="0">
                <a:solidFill>
                  <a:srgbClr val="323D4F"/>
                </a:solidFill>
                <a:latin typeface="Arial" panose="020B0604020202020204" pitchFamily="34" charset="0"/>
              </a:rPr>
              <a:t> na WWW: &lt;</a:t>
            </a:r>
            <a:r>
              <a:rPr lang="cs-CZ" dirty="0">
                <a:solidFill>
                  <a:srgbClr val="323D4F"/>
                </a:solidFill>
                <a:latin typeface="Arial" panose="020B0604020202020204" pitchFamily="34" charset="0"/>
                <a:hlinkClick r:id="rId3"/>
              </a:rPr>
              <a:t>https://www.flickr.com/photos/129472585@N03/15685326289/ </a:t>
            </a:r>
            <a:r>
              <a:rPr lang="cs-CZ" dirty="0">
                <a:solidFill>
                  <a:srgbClr val="323D4F"/>
                </a:solidFill>
                <a:latin typeface="Arial" panose="020B0604020202020204" pitchFamily="34" charset="0"/>
              </a:rPr>
              <a:t>&gt;.</a:t>
            </a:r>
            <a:endParaRPr lang="cs-CZ" dirty="0"/>
          </a:p>
        </p:txBody>
      </p:sp>
      <p:sp>
        <p:nvSpPr>
          <p:cNvPr id="5" name="Obdélník 4">
            <a:extLst>
              <a:ext uri="{FF2B5EF4-FFF2-40B4-BE49-F238E27FC236}">
                <a16:creationId xmlns:a16="http://schemas.microsoft.com/office/drawing/2014/main" id="{E23B692A-4D10-409E-8F52-58D6672E3EBE}"/>
              </a:ext>
            </a:extLst>
          </p:cNvPr>
          <p:cNvSpPr/>
          <p:nvPr/>
        </p:nvSpPr>
        <p:spPr>
          <a:xfrm>
            <a:off x="2314575" y="1663237"/>
            <a:ext cx="8743950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>
                <a:solidFill>
                  <a:srgbClr val="323D4F"/>
                </a:solidFill>
                <a:latin typeface="Arial" panose="020B0604020202020204" pitchFamily="34" charset="0"/>
              </a:rPr>
              <a:t>TROLLE, </a:t>
            </a:r>
            <a:r>
              <a:rPr lang="cs-CZ" dirty="0" err="1">
                <a:solidFill>
                  <a:srgbClr val="323D4F"/>
                </a:solidFill>
                <a:latin typeface="Arial" panose="020B0604020202020204" pitchFamily="34" charset="0"/>
              </a:rPr>
              <a:t>Kristoffer</a:t>
            </a:r>
            <a:r>
              <a:rPr lang="cs-CZ" dirty="0">
                <a:solidFill>
                  <a:srgbClr val="323D4F"/>
                </a:solidFill>
                <a:latin typeface="Arial" panose="020B0604020202020204" pitchFamily="34" charset="0"/>
              </a:rPr>
              <a:t>. flickr.com: </a:t>
            </a:r>
            <a:r>
              <a:rPr lang="cs-CZ" i="1" dirty="0">
                <a:solidFill>
                  <a:srgbClr val="323D4F"/>
                </a:solidFill>
                <a:latin typeface="Arial" panose="020B0604020202020204" pitchFamily="34" charset="0"/>
              </a:rPr>
              <a:t>Lady </a:t>
            </a:r>
            <a:r>
              <a:rPr lang="cs-CZ" i="1" dirty="0" err="1">
                <a:solidFill>
                  <a:srgbClr val="323D4F"/>
                </a:solidFill>
                <a:latin typeface="Arial" panose="020B0604020202020204" pitchFamily="34" charset="0"/>
              </a:rPr>
              <a:t>sitting</a:t>
            </a:r>
            <a:r>
              <a:rPr lang="cs-CZ" i="1" dirty="0">
                <a:solidFill>
                  <a:srgbClr val="323D4F"/>
                </a:solidFill>
                <a:latin typeface="Arial" panose="020B0604020202020204" pitchFamily="34" charset="0"/>
              </a:rPr>
              <a:t> in front </a:t>
            </a:r>
            <a:r>
              <a:rPr lang="cs-CZ" i="1" dirty="0" err="1">
                <a:solidFill>
                  <a:srgbClr val="323D4F"/>
                </a:solidFill>
                <a:latin typeface="Arial" panose="020B0604020202020204" pitchFamily="34" charset="0"/>
              </a:rPr>
              <a:t>of</a:t>
            </a:r>
            <a:r>
              <a:rPr lang="cs-CZ" i="1" dirty="0">
                <a:solidFill>
                  <a:srgbClr val="323D4F"/>
                </a:solidFill>
                <a:latin typeface="Arial" panose="020B0604020202020204" pitchFamily="34" charset="0"/>
              </a:rPr>
              <a:t> </a:t>
            </a:r>
            <a:r>
              <a:rPr lang="cs-CZ" i="1" dirty="0" err="1">
                <a:solidFill>
                  <a:srgbClr val="323D4F"/>
                </a:solidFill>
                <a:latin typeface="Arial" panose="020B0604020202020204" pitchFamily="34" charset="0"/>
              </a:rPr>
              <a:t>Parthenon</a:t>
            </a:r>
            <a:r>
              <a:rPr lang="cs-CZ" i="1" dirty="0">
                <a:solidFill>
                  <a:srgbClr val="323D4F"/>
                </a:solidFill>
                <a:latin typeface="Arial" panose="020B0604020202020204" pitchFamily="34" charset="0"/>
              </a:rPr>
              <a:t> on </a:t>
            </a:r>
            <a:r>
              <a:rPr lang="cs-CZ" i="1" dirty="0" err="1">
                <a:solidFill>
                  <a:srgbClr val="323D4F"/>
                </a:solidFill>
                <a:latin typeface="Arial" panose="020B0604020202020204" pitchFamily="34" charset="0"/>
              </a:rPr>
              <a:t>Acropolis</a:t>
            </a:r>
            <a:r>
              <a:rPr lang="cs-CZ" i="1" dirty="0">
                <a:solidFill>
                  <a:srgbClr val="323D4F"/>
                </a:solidFill>
                <a:latin typeface="Arial" panose="020B0604020202020204" pitchFamily="34" charset="0"/>
              </a:rPr>
              <a:t>, </a:t>
            </a:r>
            <a:r>
              <a:rPr lang="cs-CZ" i="1" dirty="0" err="1">
                <a:solidFill>
                  <a:srgbClr val="323D4F"/>
                </a:solidFill>
                <a:latin typeface="Arial" panose="020B0604020202020204" pitchFamily="34" charset="0"/>
              </a:rPr>
              <a:t>Athens</a:t>
            </a:r>
            <a:r>
              <a:rPr lang="cs-CZ" i="1" dirty="0">
                <a:solidFill>
                  <a:srgbClr val="323D4F"/>
                </a:solidFill>
                <a:latin typeface="Arial" panose="020B0604020202020204" pitchFamily="34" charset="0"/>
              </a:rPr>
              <a:t>, </a:t>
            </a:r>
            <a:r>
              <a:rPr lang="cs-CZ" i="1" dirty="0" err="1">
                <a:solidFill>
                  <a:srgbClr val="323D4F"/>
                </a:solidFill>
                <a:latin typeface="Arial" panose="020B0604020202020204" pitchFamily="34" charset="0"/>
              </a:rPr>
              <a:t>Greece</a:t>
            </a:r>
            <a:r>
              <a:rPr lang="cs-CZ" dirty="0">
                <a:solidFill>
                  <a:srgbClr val="323D4F"/>
                </a:solidFill>
                <a:latin typeface="Arial" panose="020B0604020202020204" pitchFamily="34" charset="0"/>
              </a:rPr>
              <a:t> [online]. 2015-04-26 [cit. 2018-01-30]. Dostupný pod licencí </a:t>
            </a:r>
            <a:r>
              <a:rPr lang="cs-CZ" dirty="0">
                <a:solidFill>
                  <a:srgbClr val="4A6484"/>
                </a:solidFill>
                <a:latin typeface="Arial" panose="020B0604020202020204" pitchFamily="34" charset="0"/>
                <a:hlinkClick r:id="rId4"/>
              </a:rPr>
              <a:t>CC-BY</a:t>
            </a:r>
            <a:r>
              <a:rPr lang="cs-CZ" dirty="0">
                <a:solidFill>
                  <a:srgbClr val="323D4F"/>
                </a:solidFill>
                <a:latin typeface="Arial" panose="020B0604020202020204" pitchFamily="34" charset="0"/>
              </a:rPr>
              <a:t> na WWW: &lt;</a:t>
            </a:r>
            <a:r>
              <a:rPr lang="cs-CZ" dirty="0">
                <a:solidFill>
                  <a:srgbClr val="323D4F"/>
                </a:solidFill>
                <a:latin typeface="Arial" panose="020B0604020202020204" pitchFamily="34" charset="0"/>
                <a:hlinkClick r:id="rId5"/>
              </a:rPr>
              <a:t>https://www.flickr.com/photos/kristoffer-trolle/17088729869/ </a:t>
            </a:r>
            <a:r>
              <a:rPr lang="cs-CZ" dirty="0">
                <a:solidFill>
                  <a:srgbClr val="323D4F"/>
                </a:solidFill>
                <a:latin typeface="Arial" panose="020B0604020202020204" pitchFamily="34" charset="0"/>
              </a:rPr>
              <a:t>&gt;.</a:t>
            </a:r>
            <a:endParaRPr lang="cs-CZ" dirty="0"/>
          </a:p>
        </p:txBody>
      </p:sp>
      <p:sp>
        <p:nvSpPr>
          <p:cNvPr id="6" name="Obdélník 5">
            <a:extLst>
              <a:ext uri="{FF2B5EF4-FFF2-40B4-BE49-F238E27FC236}">
                <a16:creationId xmlns:a16="http://schemas.microsoft.com/office/drawing/2014/main" id="{F9A4B9CC-6991-4C25-AD1B-44E6412F3BF3}"/>
              </a:ext>
            </a:extLst>
          </p:cNvPr>
          <p:cNvSpPr/>
          <p:nvPr/>
        </p:nvSpPr>
        <p:spPr>
          <a:xfrm>
            <a:off x="2247900" y="2586567"/>
            <a:ext cx="925830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 err="1">
                <a:solidFill>
                  <a:srgbClr val="323D4F"/>
                </a:solidFill>
                <a:latin typeface="Arial" panose="020B0604020202020204" pitchFamily="34" charset="0"/>
              </a:rPr>
              <a:t>clarencealford</a:t>
            </a:r>
            <a:r>
              <a:rPr lang="cs-CZ" dirty="0">
                <a:solidFill>
                  <a:srgbClr val="323D4F"/>
                </a:solidFill>
                <a:latin typeface="Arial" panose="020B0604020202020204" pitchFamily="34" charset="0"/>
              </a:rPr>
              <a:t>. Pixabay.com: [online]. [cit. 2018-01-30]. Dostupný pod licencí Public </a:t>
            </a:r>
            <a:r>
              <a:rPr lang="cs-CZ" dirty="0" err="1">
                <a:solidFill>
                  <a:srgbClr val="323D4F"/>
                </a:solidFill>
                <a:latin typeface="Arial" panose="020B0604020202020204" pitchFamily="34" charset="0"/>
              </a:rPr>
              <a:t>Domain</a:t>
            </a:r>
            <a:r>
              <a:rPr lang="cs-CZ" dirty="0">
                <a:solidFill>
                  <a:srgbClr val="323D4F"/>
                </a:solidFill>
                <a:latin typeface="Arial" panose="020B0604020202020204" pitchFamily="34" charset="0"/>
              </a:rPr>
              <a:t> na WWW: &lt;</a:t>
            </a:r>
            <a:r>
              <a:rPr lang="cs-CZ" dirty="0">
                <a:solidFill>
                  <a:srgbClr val="323D4F"/>
                </a:solidFill>
                <a:latin typeface="Arial" panose="020B0604020202020204" pitchFamily="34" charset="0"/>
                <a:hlinkClick r:id="rId6"/>
              </a:rPr>
              <a:t>https://pixabay.com/en/rome-italy-ancient-architecture-2615573/ </a:t>
            </a:r>
            <a:r>
              <a:rPr lang="cs-CZ" dirty="0">
                <a:solidFill>
                  <a:srgbClr val="323D4F"/>
                </a:solidFill>
                <a:latin typeface="Arial" panose="020B0604020202020204" pitchFamily="34" charset="0"/>
              </a:rPr>
              <a:t>&gt;.</a:t>
            </a:r>
            <a:endParaRPr lang="cs-CZ" dirty="0"/>
          </a:p>
        </p:txBody>
      </p:sp>
      <p:sp>
        <p:nvSpPr>
          <p:cNvPr id="7" name="Obdélník 6">
            <a:extLst>
              <a:ext uri="{FF2B5EF4-FFF2-40B4-BE49-F238E27FC236}">
                <a16:creationId xmlns:a16="http://schemas.microsoft.com/office/drawing/2014/main" id="{2E7B0AE7-1E31-4E4B-8EB8-A26FEBB66B3D}"/>
              </a:ext>
            </a:extLst>
          </p:cNvPr>
          <p:cNvSpPr/>
          <p:nvPr/>
        </p:nvSpPr>
        <p:spPr>
          <a:xfrm>
            <a:off x="2228850" y="3261167"/>
            <a:ext cx="968883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>
                <a:solidFill>
                  <a:srgbClr val="323D4F"/>
                </a:solidFill>
                <a:latin typeface="Arial" panose="020B0604020202020204" pitchFamily="34" charset="0"/>
              </a:rPr>
              <a:t>USA-</a:t>
            </a:r>
            <a:r>
              <a:rPr lang="cs-CZ" dirty="0" err="1">
                <a:solidFill>
                  <a:srgbClr val="323D4F"/>
                </a:solidFill>
                <a:latin typeface="Arial" panose="020B0604020202020204" pitchFamily="34" charset="0"/>
              </a:rPr>
              <a:t>Reiseblogger</a:t>
            </a:r>
            <a:r>
              <a:rPr lang="cs-CZ" dirty="0">
                <a:solidFill>
                  <a:srgbClr val="323D4F"/>
                </a:solidFill>
                <a:latin typeface="Arial" panose="020B0604020202020204" pitchFamily="34" charset="0"/>
              </a:rPr>
              <a:t>. Pixabay.com: [online]. [cit. 2018-01-30]. Dostupný pod licencí Public </a:t>
            </a:r>
            <a:r>
              <a:rPr lang="cs-CZ" dirty="0" err="1">
                <a:solidFill>
                  <a:srgbClr val="323D4F"/>
                </a:solidFill>
                <a:latin typeface="Arial" panose="020B0604020202020204" pitchFamily="34" charset="0"/>
              </a:rPr>
              <a:t>Domain</a:t>
            </a:r>
            <a:r>
              <a:rPr lang="cs-CZ" dirty="0">
                <a:solidFill>
                  <a:srgbClr val="323D4F"/>
                </a:solidFill>
                <a:latin typeface="Arial" panose="020B0604020202020204" pitchFamily="34" charset="0"/>
              </a:rPr>
              <a:t> na WWW: &lt;</a:t>
            </a:r>
            <a:r>
              <a:rPr lang="cs-CZ" dirty="0">
                <a:solidFill>
                  <a:srgbClr val="323D4F"/>
                </a:solidFill>
                <a:latin typeface="Arial" panose="020B0604020202020204" pitchFamily="34" charset="0"/>
                <a:hlinkClick r:id="rId7"/>
              </a:rPr>
              <a:t>https://pixabay.com/en/architecture-travel-statue-monument-3076565/ </a:t>
            </a:r>
            <a:r>
              <a:rPr lang="cs-CZ" dirty="0">
                <a:solidFill>
                  <a:srgbClr val="323D4F"/>
                </a:solidFill>
                <a:latin typeface="Arial" panose="020B0604020202020204" pitchFamily="34" charset="0"/>
              </a:rPr>
              <a:t>&gt;.</a:t>
            </a:r>
            <a:endParaRPr lang="cs-CZ" dirty="0"/>
          </a:p>
        </p:txBody>
      </p:sp>
      <p:sp>
        <p:nvSpPr>
          <p:cNvPr id="8" name="Obdélník 7">
            <a:extLst>
              <a:ext uri="{FF2B5EF4-FFF2-40B4-BE49-F238E27FC236}">
                <a16:creationId xmlns:a16="http://schemas.microsoft.com/office/drawing/2014/main" id="{C6C51E2A-22DF-4249-8545-5D4E51E90F97}"/>
              </a:ext>
            </a:extLst>
          </p:cNvPr>
          <p:cNvSpPr/>
          <p:nvPr/>
        </p:nvSpPr>
        <p:spPr>
          <a:xfrm>
            <a:off x="2152650" y="3952738"/>
            <a:ext cx="944880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>
                <a:solidFill>
                  <a:srgbClr val="323D4F"/>
                </a:solidFill>
                <a:latin typeface="Arial" panose="020B0604020202020204" pitchFamily="34" charset="0"/>
              </a:rPr>
              <a:t>TERWOLBECK, Kitty. flickr.com: </a:t>
            </a:r>
            <a:r>
              <a:rPr lang="cs-CZ" i="1" dirty="0" err="1">
                <a:solidFill>
                  <a:srgbClr val="323D4F"/>
                </a:solidFill>
                <a:latin typeface="Arial" panose="020B0604020202020204" pitchFamily="34" charset="0"/>
              </a:rPr>
              <a:t>Moscow</a:t>
            </a:r>
            <a:r>
              <a:rPr lang="cs-CZ" dirty="0">
                <a:solidFill>
                  <a:srgbClr val="323D4F"/>
                </a:solidFill>
                <a:latin typeface="Arial" panose="020B0604020202020204" pitchFamily="34" charset="0"/>
              </a:rPr>
              <a:t> [online]. 2011-02-22 [cit. 2018-01-30]. Dostupný pod licencí </a:t>
            </a:r>
            <a:r>
              <a:rPr lang="cs-CZ" dirty="0">
                <a:solidFill>
                  <a:srgbClr val="4A6484"/>
                </a:solidFill>
                <a:latin typeface="Arial" panose="020B0604020202020204" pitchFamily="34" charset="0"/>
                <a:hlinkClick r:id="rId4"/>
              </a:rPr>
              <a:t>CC-BY</a:t>
            </a:r>
            <a:r>
              <a:rPr lang="cs-CZ" dirty="0">
                <a:solidFill>
                  <a:srgbClr val="323D4F"/>
                </a:solidFill>
                <a:latin typeface="Arial" panose="020B0604020202020204" pitchFamily="34" charset="0"/>
              </a:rPr>
              <a:t> na WWW: &lt;</a:t>
            </a:r>
            <a:r>
              <a:rPr lang="cs-CZ" dirty="0">
                <a:solidFill>
                  <a:srgbClr val="323D4F"/>
                </a:solidFill>
                <a:latin typeface="Arial" panose="020B0604020202020204" pitchFamily="34" charset="0"/>
                <a:hlinkClick r:id="rId8"/>
              </a:rPr>
              <a:t>https://www.flickr.com/photos/kittysfotos/5931461914/ </a:t>
            </a:r>
            <a:r>
              <a:rPr lang="cs-CZ" dirty="0">
                <a:solidFill>
                  <a:srgbClr val="323D4F"/>
                </a:solidFill>
                <a:latin typeface="Arial" panose="020B0604020202020204" pitchFamily="34" charset="0"/>
              </a:rPr>
              <a:t>&gt;.</a:t>
            </a:r>
            <a:endParaRPr lang="cs-CZ" dirty="0"/>
          </a:p>
        </p:txBody>
      </p:sp>
      <p:sp>
        <p:nvSpPr>
          <p:cNvPr id="9" name="Obdélník 8">
            <a:extLst>
              <a:ext uri="{FF2B5EF4-FFF2-40B4-BE49-F238E27FC236}">
                <a16:creationId xmlns:a16="http://schemas.microsoft.com/office/drawing/2014/main" id="{A2E15542-9205-4C1E-9EFA-06AC546D0131}"/>
              </a:ext>
            </a:extLst>
          </p:cNvPr>
          <p:cNvSpPr/>
          <p:nvPr/>
        </p:nvSpPr>
        <p:spPr>
          <a:xfrm>
            <a:off x="2228850" y="4626138"/>
            <a:ext cx="941070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>
                <a:solidFill>
                  <a:srgbClr val="323D4F"/>
                </a:solidFill>
                <a:latin typeface="Arial" panose="020B0604020202020204" pitchFamily="34" charset="0"/>
              </a:rPr>
              <a:t>jackmac34. Pixabay.com: [online]. [cit. 2018-01-30]. Dostupný pod licencí Public </a:t>
            </a:r>
            <a:r>
              <a:rPr lang="cs-CZ" dirty="0" err="1">
                <a:solidFill>
                  <a:srgbClr val="323D4F"/>
                </a:solidFill>
                <a:latin typeface="Arial" panose="020B0604020202020204" pitchFamily="34" charset="0"/>
              </a:rPr>
              <a:t>Domain</a:t>
            </a:r>
            <a:r>
              <a:rPr lang="cs-CZ" dirty="0">
                <a:solidFill>
                  <a:srgbClr val="323D4F"/>
                </a:solidFill>
                <a:latin typeface="Arial" panose="020B0604020202020204" pitchFamily="34" charset="0"/>
              </a:rPr>
              <a:t> na WWW: &lt;</a:t>
            </a:r>
            <a:r>
              <a:rPr lang="cs-CZ" dirty="0">
                <a:solidFill>
                  <a:srgbClr val="323D4F"/>
                </a:solidFill>
                <a:latin typeface="Arial" panose="020B0604020202020204" pitchFamily="34" charset="0"/>
                <a:hlinkClick r:id="rId9"/>
              </a:rPr>
              <a:t>https://pixabay.com/en/moscow-kremlin-cathedral-orthodox-1927748/ </a:t>
            </a:r>
            <a:r>
              <a:rPr lang="cs-CZ" dirty="0">
                <a:solidFill>
                  <a:srgbClr val="323D4F"/>
                </a:solidFill>
                <a:latin typeface="Arial" panose="020B0604020202020204" pitchFamily="34" charset="0"/>
              </a:rPr>
              <a:t>&gt;.</a:t>
            </a:r>
            <a:endParaRPr lang="cs-CZ" dirty="0"/>
          </a:p>
        </p:txBody>
      </p:sp>
      <p:sp>
        <p:nvSpPr>
          <p:cNvPr id="10" name="Obdélník 9">
            <a:extLst>
              <a:ext uri="{FF2B5EF4-FFF2-40B4-BE49-F238E27FC236}">
                <a16:creationId xmlns:a16="http://schemas.microsoft.com/office/drawing/2014/main" id="{065A9C53-B71F-4525-B074-E66FBB1EEE0C}"/>
              </a:ext>
            </a:extLst>
          </p:cNvPr>
          <p:cNvSpPr/>
          <p:nvPr/>
        </p:nvSpPr>
        <p:spPr>
          <a:xfrm>
            <a:off x="2228850" y="5253335"/>
            <a:ext cx="925830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 err="1">
                <a:solidFill>
                  <a:srgbClr val="323D4F"/>
                </a:solidFill>
                <a:latin typeface="Arial" panose="020B0604020202020204" pitchFamily="34" charset="0"/>
              </a:rPr>
              <a:t>Walkerssk</a:t>
            </a:r>
            <a:r>
              <a:rPr lang="cs-CZ" dirty="0">
                <a:solidFill>
                  <a:srgbClr val="323D4F"/>
                </a:solidFill>
                <a:latin typeface="Arial" panose="020B0604020202020204" pitchFamily="34" charset="0"/>
              </a:rPr>
              <a:t>. Pixabay.com: [online]. [cit. 2018-01-30]. Dostupný pod licencí Public </a:t>
            </a:r>
            <a:r>
              <a:rPr lang="cs-CZ" dirty="0" err="1">
                <a:solidFill>
                  <a:srgbClr val="323D4F"/>
                </a:solidFill>
                <a:latin typeface="Arial" panose="020B0604020202020204" pitchFamily="34" charset="0"/>
              </a:rPr>
              <a:t>Domain</a:t>
            </a:r>
            <a:r>
              <a:rPr lang="cs-CZ" dirty="0">
                <a:solidFill>
                  <a:srgbClr val="323D4F"/>
                </a:solidFill>
                <a:latin typeface="Arial" panose="020B0604020202020204" pitchFamily="34" charset="0"/>
              </a:rPr>
              <a:t> na WWW: &lt;</a:t>
            </a:r>
            <a:r>
              <a:rPr lang="cs-CZ" dirty="0">
                <a:solidFill>
                  <a:srgbClr val="323D4F"/>
                </a:solidFill>
                <a:latin typeface="Arial" panose="020B0604020202020204" pitchFamily="34" charset="0"/>
                <a:hlinkClick r:id="rId10"/>
              </a:rPr>
              <a:t>https://pixabay.com/en/bratislava-slovakia-1905408/ </a:t>
            </a:r>
            <a:r>
              <a:rPr lang="cs-CZ" dirty="0">
                <a:solidFill>
                  <a:srgbClr val="323D4F"/>
                </a:solidFill>
                <a:latin typeface="Arial" panose="020B0604020202020204" pitchFamily="34" charset="0"/>
              </a:rPr>
              <a:t>&gt;.</a:t>
            </a:r>
            <a:endParaRPr lang="cs-CZ" dirty="0"/>
          </a:p>
        </p:txBody>
      </p:sp>
      <p:sp>
        <p:nvSpPr>
          <p:cNvPr id="11" name="Obdélník 10">
            <a:extLst>
              <a:ext uri="{FF2B5EF4-FFF2-40B4-BE49-F238E27FC236}">
                <a16:creationId xmlns:a16="http://schemas.microsoft.com/office/drawing/2014/main" id="{7B580AA2-2524-41F8-B70F-74CA5CCD6593}"/>
              </a:ext>
            </a:extLst>
          </p:cNvPr>
          <p:cNvSpPr/>
          <p:nvPr/>
        </p:nvSpPr>
        <p:spPr>
          <a:xfrm>
            <a:off x="2171700" y="5934670"/>
            <a:ext cx="9029700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>
                <a:solidFill>
                  <a:srgbClr val="323D4F"/>
                </a:solidFill>
                <a:latin typeface="Arial" panose="020B0604020202020204" pitchFamily="34" charset="0"/>
              </a:rPr>
              <a:t>Paul. flickr.com: </a:t>
            </a:r>
            <a:r>
              <a:rPr lang="cs-CZ" i="1" dirty="0" err="1">
                <a:solidFill>
                  <a:srgbClr val="323D4F"/>
                </a:solidFill>
                <a:latin typeface="Arial" panose="020B0604020202020204" pitchFamily="34" charset="0"/>
              </a:rPr>
              <a:t>Windmill</a:t>
            </a:r>
            <a:r>
              <a:rPr lang="cs-CZ" i="1" dirty="0">
                <a:solidFill>
                  <a:srgbClr val="323D4F"/>
                </a:solidFill>
                <a:latin typeface="Arial" panose="020B0604020202020204" pitchFamily="34" charset="0"/>
              </a:rPr>
              <a:t> "De </a:t>
            </a:r>
            <a:r>
              <a:rPr lang="cs-CZ" i="1" dirty="0" err="1">
                <a:solidFill>
                  <a:srgbClr val="323D4F"/>
                </a:solidFill>
                <a:latin typeface="Arial" panose="020B0604020202020204" pitchFamily="34" charset="0"/>
              </a:rPr>
              <a:t>Vriendschap</a:t>
            </a:r>
            <a:r>
              <a:rPr lang="cs-CZ" i="1" dirty="0">
                <a:solidFill>
                  <a:srgbClr val="323D4F"/>
                </a:solidFill>
                <a:latin typeface="Arial" panose="020B0604020202020204" pitchFamily="34" charset="0"/>
              </a:rPr>
              <a:t>" (</a:t>
            </a:r>
            <a:r>
              <a:rPr lang="cs-CZ" i="1" dirty="0" err="1">
                <a:solidFill>
                  <a:srgbClr val="323D4F"/>
                </a:solidFill>
                <a:latin typeface="Arial" panose="020B0604020202020204" pitchFamily="34" charset="0"/>
              </a:rPr>
              <a:t>Friendship</a:t>
            </a:r>
            <a:r>
              <a:rPr lang="cs-CZ" i="1" dirty="0">
                <a:solidFill>
                  <a:srgbClr val="323D4F"/>
                </a:solidFill>
                <a:latin typeface="Arial" panose="020B0604020202020204" pitchFamily="34" charset="0"/>
              </a:rPr>
              <a:t>) , </a:t>
            </a:r>
            <a:r>
              <a:rPr lang="cs-CZ" i="1" dirty="0" err="1">
                <a:solidFill>
                  <a:srgbClr val="323D4F"/>
                </a:solidFill>
                <a:latin typeface="Arial" panose="020B0604020202020204" pitchFamily="34" charset="0"/>
              </a:rPr>
              <a:t>Bleskensgraaf</a:t>
            </a:r>
            <a:r>
              <a:rPr lang="cs-CZ" dirty="0">
                <a:solidFill>
                  <a:srgbClr val="323D4F"/>
                </a:solidFill>
                <a:latin typeface="Arial" panose="020B0604020202020204" pitchFamily="34" charset="0"/>
              </a:rPr>
              <a:t> [online]. 2015-04-30 [cit. 2018-01-30]. Dostupný pod licencí </a:t>
            </a:r>
            <a:r>
              <a:rPr lang="cs-CZ" dirty="0">
                <a:solidFill>
                  <a:srgbClr val="4A6484"/>
                </a:solidFill>
                <a:latin typeface="Arial" panose="020B0604020202020204" pitchFamily="34" charset="0"/>
                <a:hlinkClick r:id="rId4"/>
              </a:rPr>
              <a:t>CC-BY</a:t>
            </a:r>
            <a:r>
              <a:rPr lang="cs-CZ" dirty="0">
                <a:solidFill>
                  <a:srgbClr val="323D4F"/>
                </a:solidFill>
                <a:latin typeface="Arial" panose="020B0604020202020204" pitchFamily="34" charset="0"/>
              </a:rPr>
              <a:t> na WWW: &lt;</a:t>
            </a:r>
            <a:r>
              <a:rPr lang="cs-CZ" dirty="0">
                <a:solidFill>
                  <a:srgbClr val="323D4F"/>
                </a:solidFill>
                <a:latin typeface="Arial" panose="020B0604020202020204" pitchFamily="34" charset="0"/>
                <a:hlinkClick r:id="rId11"/>
              </a:rPr>
              <a:t>https://www.flickr.com/photos/dordrecht-holland/17295951116/ </a:t>
            </a:r>
            <a:r>
              <a:rPr lang="cs-CZ" dirty="0">
                <a:solidFill>
                  <a:srgbClr val="323D4F"/>
                </a:solidFill>
                <a:latin typeface="Arial" panose="020B0604020202020204" pitchFamily="34" charset="0"/>
              </a:rPr>
              <a:t>&gt;.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588056433"/>
      </p:ext>
    </p:extLst>
  </p:cSld>
  <p:clrMapOvr>
    <a:masterClrMapping/>
  </p:clrMapOvr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2F35D633-5429-4619-B5B5-50568B2B5C24}"/>
              </a:ext>
            </a:extLst>
          </p:cNvPr>
          <p:cNvSpPr/>
          <p:nvPr/>
        </p:nvSpPr>
        <p:spPr>
          <a:xfrm>
            <a:off x="1181100" y="657136"/>
            <a:ext cx="946785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>
                <a:solidFill>
                  <a:srgbClr val="323D4F"/>
                </a:solidFill>
                <a:latin typeface="Arial" panose="020B0604020202020204" pitchFamily="34" charset="0"/>
              </a:rPr>
              <a:t>5335647. Pixabay.com: [online]. [cit. 2018-01-30]. Dostupný pod licencí Public </a:t>
            </a:r>
            <a:r>
              <a:rPr lang="cs-CZ" dirty="0" err="1">
                <a:solidFill>
                  <a:srgbClr val="323D4F"/>
                </a:solidFill>
                <a:latin typeface="Arial" panose="020B0604020202020204" pitchFamily="34" charset="0"/>
              </a:rPr>
              <a:t>Domain</a:t>
            </a:r>
            <a:r>
              <a:rPr lang="cs-CZ" dirty="0">
                <a:solidFill>
                  <a:srgbClr val="323D4F"/>
                </a:solidFill>
                <a:latin typeface="Arial" panose="020B0604020202020204" pitchFamily="34" charset="0"/>
              </a:rPr>
              <a:t> na WWW: &lt;</a:t>
            </a:r>
            <a:r>
              <a:rPr lang="cs-CZ" dirty="0">
                <a:solidFill>
                  <a:srgbClr val="323D4F"/>
                </a:solidFill>
                <a:latin typeface="Arial" panose="020B0604020202020204" pitchFamily="34" charset="0"/>
                <a:hlinkClick r:id="rId2"/>
              </a:rPr>
              <a:t>https://pixabay.com/en/keukenhof-flowers-holland-plant-2303142/ </a:t>
            </a:r>
            <a:r>
              <a:rPr lang="cs-CZ" dirty="0">
                <a:solidFill>
                  <a:srgbClr val="323D4F"/>
                </a:solidFill>
                <a:latin typeface="Arial" panose="020B0604020202020204" pitchFamily="34" charset="0"/>
              </a:rPr>
              <a:t>&gt;.</a:t>
            </a:r>
            <a:endParaRPr lang="cs-CZ" dirty="0"/>
          </a:p>
        </p:txBody>
      </p:sp>
      <p:sp>
        <p:nvSpPr>
          <p:cNvPr id="3" name="Obdélník 2">
            <a:extLst>
              <a:ext uri="{FF2B5EF4-FFF2-40B4-BE49-F238E27FC236}">
                <a16:creationId xmlns:a16="http://schemas.microsoft.com/office/drawing/2014/main" id="{AC1D4C08-722B-4ACA-8B41-52D508F67819}"/>
              </a:ext>
            </a:extLst>
          </p:cNvPr>
          <p:cNvSpPr/>
          <p:nvPr/>
        </p:nvSpPr>
        <p:spPr>
          <a:xfrm>
            <a:off x="1152525" y="1303467"/>
            <a:ext cx="988695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 err="1">
                <a:solidFill>
                  <a:srgbClr val="323D4F"/>
                </a:solidFill>
                <a:latin typeface="Arial" panose="020B0604020202020204" pitchFamily="34" charset="0"/>
              </a:rPr>
              <a:t>LenaSevcikova</a:t>
            </a:r>
            <a:r>
              <a:rPr lang="cs-CZ" dirty="0">
                <a:solidFill>
                  <a:srgbClr val="323D4F"/>
                </a:solidFill>
                <a:latin typeface="Arial" panose="020B0604020202020204" pitchFamily="34" charset="0"/>
              </a:rPr>
              <a:t>. Pixabay.com: [online]. [cit. 2018-01-30]. Dostupný pod licencí Public </a:t>
            </a:r>
            <a:r>
              <a:rPr lang="cs-CZ" dirty="0" err="1">
                <a:solidFill>
                  <a:srgbClr val="323D4F"/>
                </a:solidFill>
                <a:latin typeface="Arial" panose="020B0604020202020204" pitchFamily="34" charset="0"/>
              </a:rPr>
              <a:t>Domain</a:t>
            </a:r>
            <a:r>
              <a:rPr lang="cs-CZ" dirty="0">
                <a:solidFill>
                  <a:srgbClr val="323D4F"/>
                </a:solidFill>
                <a:latin typeface="Arial" panose="020B0604020202020204" pitchFamily="34" charset="0"/>
              </a:rPr>
              <a:t> na WWW: &lt;</a:t>
            </a:r>
            <a:r>
              <a:rPr lang="cs-CZ" dirty="0">
                <a:solidFill>
                  <a:srgbClr val="323D4F"/>
                </a:solidFill>
                <a:latin typeface="Arial" panose="020B0604020202020204" pitchFamily="34" charset="0"/>
                <a:hlinkClick r:id="rId3"/>
              </a:rPr>
              <a:t>https://pixabay.com/en/castle-landscape-colour-photography-755664/ </a:t>
            </a:r>
            <a:r>
              <a:rPr lang="cs-CZ" dirty="0">
                <a:solidFill>
                  <a:srgbClr val="323D4F"/>
                </a:solidFill>
                <a:latin typeface="Arial" panose="020B0604020202020204" pitchFamily="34" charset="0"/>
              </a:rPr>
              <a:t>&gt;.</a:t>
            </a:r>
            <a:endParaRPr lang="cs-CZ" dirty="0"/>
          </a:p>
        </p:txBody>
      </p:sp>
      <p:sp>
        <p:nvSpPr>
          <p:cNvPr id="4" name="Obdélník 3">
            <a:extLst>
              <a:ext uri="{FF2B5EF4-FFF2-40B4-BE49-F238E27FC236}">
                <a16:creationId xmlns:a16="http://schemas.microsoft.com/office/drawing/2014/main" id="{37360850-D4A4-43DE-B088-5AB8C88A3B4F}"/>
              </a:ext>
            </a:extLst>
          </p:cNvPr>
          <p:cNvSpPr/>
          <p:nvPr/>
        </p:nvSpPr>
        <p:spPr>
          <a:xfrm>
            <a:off x="1152525" y="1949798"/>
            <a:ext cx="988695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>
                <a:solidFill>
                  <a:srgbClr val="323D4F"/>
                </a:solidFill>
                <a:latin typeface="Arial" panose="020B0604020202020204" pitchFamily="34" charset="0"/>
              </a:rPr>
              <a:t>SZEKELY, Pedro. flickr.com: </a:t>
            </a:r>
            <a:r>
              <a:rPr lang="cs-CZ" i="1" dirty="0">
                <a:solidFill>
                  <a:srgbClr val="323D4F"/>
                </a:solidFill>
                <a:latin typeface="Arial" panose="020B0604020202020204" pitchFamily="34" charset="0"/>
              </a:rPr>
              <a:t>Istanbul</a:t>
            </a:r>
            <a:r>
              <a:rPr lang="cs-CZ" dirty="0">
                <a:solidFill>
                  <a:srgbClr val="323D4F"/>
                </a:solidFill>
                <a:latin typeface="Arial" panose="020B0604020202020204" pitchFamily="34" charset="0"/>
              </a:rPr>
              <a:t> [online]. 2016-03-16 [cit. 2018-01-30]. Dostupný pod licencí </a:t>
            </a:r>
            <a:r>
              <a:rPr lang="cs-CZ" dirty="0">
                <a:solidFill>
                  <a:srgbClr val="4A6484"/>
                </a:solidFill>
                <a:latin typeface="Arial" panose="020B0604020202020204" pitchFamily="34" charset="0"/>
                <a:hlinkClick r:id="rId4"/>
              </a:rPr>
              <a:t>CC-BY-SA</a:t>
            </a:r>
            <a:r>
              <a:rPr lang="cs-CZ" dirty="0">
                <a:solidFill>
                  <a:srgbClr val="323D4F"/>
                </a:solidFill>
                <a:latin typeface="Arial" panose="020B0604020202020204" pitchFamily="34" charset="0"/>
              </a:rPr>
              <a:t> na WWW: &lt;</a:t>
            </a:r>
            <a:r>
              <a:rPr lang="cs-CZ" dirty="0">
                <a:solidFill>
                  <a:srgbClr val="323D4F"/>
                </a:solidFill>
                <a:latin typeface="Arial" panose="020B0604020202020204" pitchFamily="34" charset="0"/>
                <a:hlinkClick r:id="rId5"/>
              </a:rPr>
              <a:t>https://www.flickr.com/photos/pedrosz/25713443492/ </a:t>
            </a:r>
            <a:r>
              <a:rPr lang="cs-CZ" dirty="0">
                <a:solidFill>
                  <a:srgbClr val="323D4F"/>
                </a:solidFill>
                <a:latin typeface="Arial" panose="020B0604020202020204" pitchFamily="34" charset="0"/>
              </a:rPr>
              <a:t>&gt;.</a:t>
            </a:r>
            <a:endParaRPr lang="cs-CZ" dirty="0"/>
          </a:p>
        </p:txBody>
      </p:sp>
      <p:sp>
        <p:nvSpPr>
          <p:cNvPr id="5" name="Obdélník 4">
            <a:extLst>
              <a:ext uri="{FF2B5EF4-FFF2-40B4-BE49-F238E27FC236}">
                <a16:creationId xmlns:a16="http://schemas.microsoft.com/office/drawing/2014/main" id="{497DC729-2947-4A4F-98B5-6E90876BD70C}"/>
              </a:ext>
            </a:extLst>
          </p:cNvPr>
          <p:cNvSpPr/>
          <p:nvPr/>
        </p:nvSpPr>
        <p:spPr>
          <a:xfrm>
            <a:off x="1152525" y="2596129"/>
            <a:ext cx="10673715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>
                <a:solidFill>
                  <a:srgbClr val="323D4F"/>
                </a:solidFill>
                <a:latin typeface="Arial" panose="020B0604020202020204" pitchFamily="34" charset="0"/>
              </a:rPr>
              <a:t>BAUSCHARDT, Kurt. flickr.com: </a:t>
            </a:r>
            <a:r>
              <a:rPr lang="cs-CZ" i="1" dirty="0">
                <a:solidFill>
                  <a:srgbClr val="323D4F"/>
                </a:solidFill>
                <a:latin typeface="Arial" panose="020B0604020202020204" pitchFamily="34" charset="0"/>
              </a:rPr>
              <a:t>Česká společnost antropologická</a:t>
            </a:r>
            <a:r>
              <a:rPr lang="cs-CZ" dirty="0">
                <a:solidFill>
                  <a:srgbClr val="323D4F"/>
                </a:solidFill>
                <a:latin typeface="Arial" panose="020B0604020202020204" pitchFamily="34" charset="0"/>
              </a:rPr>
              <a:t> [online]. 2014-08-15 [cit. 2018-02-01]. Dostupný pod licencí </a:t>
            </a:r>
            <a:r>
              <a:rPr lang="cs-CZ" dirty="0">
                <a:solidFill>
                  <a:srgbClr val="4A6484"/>
                </a:solidFill>
                <a:latin typeface="Arial" panose="020B0604020202020204" pitchFamily="34" charset="0"/>
                <a:hlinkClick r:id="rId4"/>
              </a:rPr>
              <a:t>CC-BY-SA</a:t>
            </a:r>
            <a:r>
              <a:rPr lang="cs-CZ" dirty="0">
                <a:solidFill>
                  <a:srgbClr val="323D4F"/>
                </a:solidFill>
                <a:latin typeface="Arial" panose="020B0604020202020204" pitchFamily="34" charset="0"/>
              </a:rPr>
              <a:t> na WWW: &lt;</a:t>
            </a:r>
            <a:r>
              <a:rPr lang="cs-CZ" dirty="0">
                <a:solidFill>
                  <a:srgbClr val="323D4F"/>
                </a:solidFill>
                <a:latin typeface="Arial" panose="020B0604020202020204" pitchFamily="34" charset="0"/>
                <a:hlinkClick r:id="rId6"/>
              </a:rPr>
              <a:t>https://www.flickr.com/photos/kurt-b/14921033052/ </a:t>
            </a:r>
            <a:r>
              <a:rPr lang="cs-CZ" dirty="0">
                <a:solidFill>
                  <a:srgbClr val="323D4F"/>
                </a:solidFill>
                <a:latin typeface="Arial" panose="020B0604020202020204" pitchFamily="34" charset="0"/>
              </a:rPr>
              <a:t>&gt;.</a:t>
            </a:r>
            <a:endParaRPr lang="cs-CZ" dirty="0"/>
          </a:p>
        </p:txBody>
      </p:sp>
      <p:sp>
        <p:nvSpPr>
          <p:cNvPr id="6" name="Obdélník 5">
            <a:extLst>
              <a:ext uri="{FF2B5EF4-FFF2-40B4-BE49-F238E27FC236}">
                <a16:creationId xmlns:a16="http://schemas.microsoft.com/office/drawing/2014/main" id="{6D27A0A6-9484-46E3-877D-F56107E9D2D6}"/>
              </a:ext>
            </a:extLst>
          </p:cNvPr>
          <p:cNvSpPr/>
          <p:nvPr/>
        </p:nvSpPr>
        <p:spPr>
          <a:xfrm>
            <a:off x="1152525" y="3242460"/>
            <a:ext cx="10521315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>
                <a:solidFill>
                  <a:srgbClr val="323D4F"/>
                </a:solidFill>
                <a:latin typeface="Arial" panose="020B0604020202020204" pitchFamily="34" charset="0"/>
              </a:rPr>
              <a:t>DADÁK, Petr. flickr.com: </a:t>
            </a:r>
            <a:r>
              <a:rPr lang="cs-CZ" i="1" dirty="0">
                <a:solidFill>
                  <a:srgbClr val="323D4F"/>
                </a:solidFill>
                <a:latin typeface="Arial" panose="020B0604020202020204" pitchFamily="34" charset="0"/>
              </a:rPr>
              <a:t>Ostrava</a:t>
            </a:r>
            <a:r>
              <a:rPr lang="cs-CZ" dirty="0">
                <a:solidFill>
                  <a:srgbClr val="323D4F"/>
                </a:solidFill>
                <a:latin typeface="Arial" panose="020B0604020202020204" pitchFamily="34" charset="0"/>
              </a:rPr>
              <a:t> [online]. 2008-05-24 [cit. 2018-02-01]. Dostupný pod licencí </a:t>
            </a:r>
            <a:r>
              <a:rPr lang="cs-CZ" dirty="0">
                <a:solidFill>
                  <a:srgbClr val="4A6484"/>
                </a:solidFill>
                <a:latin typeface="Arial" panose="020B0604020202020204" pitchFamily="34" charset="0"/>
                <a:hlinkClick r:id="rId4"/>
              </a:rPr>
              <a:t>CC-BY-SA</a:t>
            </a:r>
            <a:r>
              <a:rPr lang="cs-CZ" dirty="0">
                <a:solidFill>
                  <a:srgbClr val="323D4F"/>
                </a:solidFill>
                <a:latin typeface="Arial" panose="020B0604020202020204" pitchFamily="34" charset="0"/>
              </a:rPr>
              <a:t> na WWW: &lt;</a:t>
            </a:r>
            <a:r>
              <a:rPr lang="cs-CZ" dirty="0">
                <a:solidFill>
                  <a:srgbClr val="323D4F"/>
                </a:solidFill>
                <a:latin typeface="Arial" panose="020B0604020202020204" pitchFamily="34" charset="0"/>
                <a:hlinkClick r:id="rId7"/>
              </a:rPr>
              <a:t>https://www.flickr.com/photos/infodad/2518366435/ </a:t>
            </a:r>
            <a:r>
              <a:rPr lang="cs-CZ" dirty="0">
                <a:solidFill>
                  <a:srgbClr val="323D4F"/>
                </a:solidFill>
                <a:latin typeface="Arial" panose="020B0604020202020204" pitchFamily="34" charset="0"/>
              </a:rPr>
              <a:t>&gt;.</a:t>
            </a:r>
            <a:endParaRPr lang="cs-CZ" dirty="0"/>
          </a:p>
        </p:txBody>
      </p:sp>
      <p:sp>
        <p:nvSpPr>
          <p:cNvPr id="7" name="Obdélník 6">
            <a:extLst>
              <a:ext uri="{FF2B5EF4-FFF2-40B4-BE49-F238E27FC236}">
                <a16:creationId xmlns:a16="http://schemas.microsoft.com/office/drawing/2014/main" id="{85C23697-D06D-4590-8B76-FF57ABCBB199}"/>
              </a:ext>
            </a:extLst>
          </p:cNvPr>
          <p:cNvSpPr/>
          <p:nvPr/>
        </p:nvSpPr>
        <p:spPr>
          <a:xfrm>
            <a:off x="1152525" y="3883997"/>
            <a:ext cx="999363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>
                <a:solidFill>
                  <a:srgbClr val="323D4F"/>
                </a:solidFill>
                <a:latin typeface="Arial" panose="020B0604020202020204" pitchFamily="34" charset="0"/>
              </a:rPr>
              <a:t>SCHULZ, Isabell. flickr.com: </a:t>
            </a:r>
            <a:r>
              <a:rPr lang="cs-CZ" i="1" dirty="0">
                <a:solidFill>
                  <a:srgbClr val="323D4F"/>
                </a:solidFill>
                <a:latin typeface="Arial" panose="020B0604020202020204" pitchFamily="34" charset="0"/>
              </a:rPr>
              <a:t>Ostrava</a:t>
            </a:r>
            <a:r>
              <a:rPr lang="cs-CZ" dirty="0">
                <a:solidFill>
                  <a:srgbClr val="323D4F"/>
                </a:solidFill>
                <a:latin typeface="Arial" panose="020B0604020202020204" pitchFamily="34" charset="0"/>
              </a:rPr>
              <a:t> [online]. 2014-03-08 [cit. 2018-02-01]. Dostupný pod licencí </a:t>
            </a:r>
            <a:r>
              <a:rPr lang="cs-CZ" dirty="0">
                <a:solidFill>
                  <a:srgbClr val="4A6484"/>
                </a:solidFill>
                <a:latin typeface="Arial" panose="020B0604020202020204" pitchFamily="34" charset="0"/>
                <a:hlinkClick r:id="rId4"/>
              </a:rPr>
              <a:t>CC-BY-SA</a:t>
            </a:r>
            <a:r>
              <a:rPr lang="cs-CZ" dirty="0">
                <a:solidFill>
                  <a:srgbClr val="323D4F"/>
                </a:solidFill>
                <a:latin typeface="Arial" panose="020B0604020202020204" pitchFamily="34" charset="0"/>
              </a:rPr>
              <a:t> na WWW: &lt;</a:t>
            </a:r>
            <a:r>
              <a:rPr lang="cs-CZ" dirty="0">
                <a:solidFill>
                  <a:srgbClr val="323D4F"/>
                </a:solidFill>
                <a:latin typeface="Arial" panose="020B0604020202020204" pitchFamily="34" charset="0"/>
                <a:hlinkClick r:id="rId8"/>
              </a:rPr>
              <a:t>https://www.flickr.com/photos/isapisa/13010868023/ </a:t>
            </a:r>
            <a:r>
              <a:rPr lang="cs-CZ" dirty="0">
                <a:solidFill>
                  <a:srgbClr val="323D4F"/>
                </a:solidFill>
                <a:latin typeface="Arial" panose="020B0604020202020204" pitchFamily="34" charset="0"/>
              </a:rPr>
              <a:t>&gt;.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081622072"/>
      </p:ext>
    </p:extLst>
  </p:cSld>
  <p:clrMapOvr>
    <a:masterClrMapping/>
  </p:clrMapOvr>
</p:sld>
</file>

<file path=ppt/theme/theme1.xml><?xml version="1.0" encoding="utf-8"?>
<a:theme xmlns:a="http://schemas.openxmlformats.org/drawingml/2006/main" name="Motiv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Motiv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1429</TotalTime>
  <Words>3397</Words>
  <Application>Microsoft Office PowerPoint</Application>
  <PresentationFormat>Širokoúhlá obrazovka</PresentationFormat>
  <Paragraphs>442</Paragraphs>
  <Slides>61</Slides>
  <Notes>1</Notes>
  <HiddenSlides>0</HiddenSlides>
  <MMClips>0</MMClips>
  <ScaleCrop>false</ScaleCrop>
  <HeadingPairs>
    <vt:vector size="6" baseType="variant">
      <vt:variant>
        <vt:lpstr>Použitá písma</vt:lpstr>
      </vt:variant>
      <vt:variant>
        <vt:i4>4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61</vt:i4>
      </vt:variant>
    </vt:vector>
  </HeadingPairs>
  <TitlesOfParts>
    <vt:vector size="66" baseType="lpstr">
      <vt:lpstr>Algerian</vt:lpstr>
      <vt:lpstr>Arial</vt:lpstr>
      <vt:lpstr>Calibri</vt:lpstr>
      <vt:lpstr>Calibri Light</vt:lpstr>
      <vt:lpstr>Motiv Office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Zdeněk Hanzelin</dc:creator>
  <cp:lastModifiedBy>Zdeněk Hanzelin</cp:lastModifiedBy>
  <cp:revision>126</cp:revision>
  <dcterms:created xsi:type="dcterms:W3CDTF">2018-01-28T10:13:35Z</dcterms:created>
  <dcterms:modified xsi:type="dcterms:W3CDTF">2020-03-19T14:14:31Z</dcterms:modified>
</cp:coreProperties>
</file>