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45"/>
  </p:notesMasterIdLst>
  <p:sldIdLst>
    <p:sldId id="261" r:id="rId3"/>
    <p:sldId id="262" r:id="rId4"/>
    <p:sldId id="316" r:id="rId5"/>
    <p:sldId id="317" r:id="rId6"/>
    <p:sldId id="318" r:id="rId7"/>
    <p:sldId id="319" r:id="rId8"/>
    <p:sldId id="259" r:id="rId9"/>
    <p:sldId id="260" r:id="rId10"/>
    <p:sldId id="272" r:id="rId11"/>
    <p:sldId id="273" r:id="rId12"/>
    <p:sldId id="274" r:id="rId13"/>
    <p:sldId id="306" r:id="rId14"/>
    <p:sldId id="307" r:id="rId15"/>
    <p:sldId id="308" r:id="rId16"/>
    <p:sldId id="309" r:id="rId17"/>
    <p:sldId id="310" r:id="rId18"/>
    <p:sldId id="311" r:id="rId19"/>
    <p:sldId id="312" r:id="rId20"/>
    <p:sldId id="313" r:id="rId21"/>
    <p:sldId id="314" r:id="rId22"/>
    <p:sldId id="315" r:id="rId23"/>
    <p:sldId id="295" r:id="rId24"/>
    <p:sldId id="276" r:id="rId25"/>
    <p:sldId id="297" r:id="rId26"/>
    <p:sldId id="296" r:id="rId27"/>
    <p:sldId id="302" r:id="rId28"/>
    <p:sldId id="283" r:id="rId29"/>
    <p:sldId id="298" r:id="rId30"/>
    <p:sldId id="301" r:id="rId31"/>
    <p:sldId id="284" r:id="rId32"/>
    <p:sldId id="299" r:id="rId33"/>
    <p:sldId id="300" r:id="rId34"/>
    <p:sldId id="285" r:id="rId35"/>
    <p:sldId id="303" r:id="rId36"/>
    <p:sldId id="304" r:id="rId37"/>
    <p:sldId id="258" r:id="rId38"/>
    <p:sldId id="305" r:id="rId39"/>
    <p:sldId id="287" r:id="rId40"/>
    <p:sldId id="288" r:id="rId41"/>
    <p:sldId id="275" r:id="rId42"/>
    <p:sldId id="266" r:id="rId43"/>
    <p:sldId id="269" r:id="rId44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33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8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theme" Target="theme/theme1.xml"/><Relationship Id="rId8" Type="http://schemas.openxmlformats.org/officeDocument/2006/relationships/slide" Target="slides/slide6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49C956D-679A-4A9B-9DBC-CBA6E41191FB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29EF72-582F-404A-AC2C-C5B437B055B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231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73509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51816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3559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31239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Rectangle 3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99109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901EE71-9212-401C-8991-FE2D2E99C8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D39B1D20-2D9E-4D09-897E-93A8CF56E51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6A4F2BC-49B3-4F78-A258-CB18394F98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3B66115-0061-4F2C-A8D4-2C3F112426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7A4FDAB6-EA97-4716-9015-11F32499A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32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AF25C177-7821-458A-9DD0-C12831814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86F996B7-F961-4A84-AFB0-C2CDCC4D67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C5ABD702-6F88-43E9-98D3-C9F2086CD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4A9CD4B-4628-44B3-9A5D-442AD45FE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9947E13-BBC8-4C51-AA46-B4BD466767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7535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0245F29-DD77-4EBB-A635-792D68F5AA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0B4EDBB5-8A93-4EC7-8B23-2B1E878A49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737CEFAE-F03C-4CBA-8D92-063DC5FA37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6DB13DE-5203-49F4-93F8-A13B693B9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70927D2-0828-47BE-9ED6-203B725FE6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65658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826AFC85-0BB3-448B-A4DB-B0170C833D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EE64C729-9317-4495-A84D-0E9D623067B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1BDB4B20-44C2-4290-9AD4-45E3B94D0F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B9BE2E40-B387-429B-94B5-CDD9572AE8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61D82F9F-5A03-4C3F-B0CC-0C95058EB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419759E5-F368-49E9-96B7-CB3E29927C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263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2942D04D-21B8-46B4-A524-DFCCDC9A3D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521B9990-E58C-4AF9-AF9C-0ABF6FD68B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4" name="Zástupný symbol pro obsah 3">
            <a:extLst>
              <a:ext uri="{FF2B5EF4-FFF2-40B4-BE49-F238E27FC236}">
                <a16:creationId xmlns:a16="http://schemas.microsoft.com/office/drawing/2014/main" id="{A3399015-CEBC-40E1-89D2-3E7F0290CE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>
            <a:extLst>
              <a:ext uri="{FF2B5EF4-FFF2-40B4-BE49-F238E27FC236}">
                <a16:creationId xmlns:a16="http://schemas.microsoft.com/office/drawing/2014/main" id="{E9A960B5-9398-4B3F-9BCB-531AD8C20E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6" name="Zástupný symbol pro obsah 5">
            <a:extLst>
              <a:ext uri="{FF2B5EF4-FFF2-40B4-BE49-F238E27FC236}">
                <a16:creationId xmlns:a16="http://schemas.microsoft.com/office/drawing/2014/main" id="{693F5383-AE29-497D-BB9C-3FB951551F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05B43666-149B-461A-A255-80616DA511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7A59A551-886B-4F6D-BE2B-3010BFBA28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3F08E097-3D8C-4811-88A1-8965F3FB9A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46522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FD23D869-D881-4C51-BCB1-D35ACB32D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FE1A74EF-A69E-4007-A64F-71D819E82B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5E67E430-724E-4EF3-B82B-651F0D00C6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F660F4B8-D398-4753-A557-BC18183ED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95145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9715B334-66E8-4DFD-92A7-3D7A2ADD2E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C51AD504-F84A-42F4-8419-CC48A9ECF6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04F12256-0A75-4DBB-809A-FC9CF8DFFB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5512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B06DBF5F-303E-4BC4-B19F-634521FC8C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obsah 2">
            <a:extLst>
              <a:ext uri="{FF2B5EF4-FFF2-40B4-BE49-F238E27FC236}">
                <a16:creationId xmlns:a16="http://schemas.microsoft.com/office/drawing/2014/main" id="{339D2D55-687E-4509-BCC5-7897C5D0BE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56B24266-0CC8-4A16-ABA0-11B95CA6A7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7761236B-55CC-4A10-B800-1EEF9D0E5B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1AA7CAB-8EFD-4073-B64D-8DA0E6BB7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710F6627-49F9-4876-9EC1-B56E012E95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47228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59EEED57-C394-4A0F-BA3F-1BF3330F7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38269049-7CE6-4966-B67D-DD4598BFFCD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>
            <a:extLst>
              <a:ext uri="{FF2B5EF4-FFF2-40B4-BE49-F238E27FC236}">
                <a16:creationId xmlns:a16="http://schemas.microsoft.com/office/drawing/2014/main" id="{7D05D0C5-1715-4824-9ED2-0536BCF963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Upravte styly předlohy textu.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4B60CB27-46F7-4749-8317-9676337A0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7DE130AF-BCEF-4746-A596-A0E03918AB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FF6FB86-C749-4271-AE8E-CFB10E0947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19120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C027C66-DBC5-4BAA-92A3-3B34242EFE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70E32B6D-0773-491B-AAAF-6B5F208202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B3D83469-6662-4C99-9C87-5B2D68ECBD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CDF8D0B7-9AA9-401B-85C4-E6E6919C92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BA91A6E-CDCF-4680-86E6-95D02A14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70667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2673EC52-70B3-47E3-A298-5BFF5F287A0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C7A5853-E4B9-4E4D-932E-43ACCFB53A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ACE719B9-0454-4DBA-AFE6-112BA6D63A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7CE09EF2-0A35-45B0-9350-324B43BA1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E9836155-94A0-4EFC-99FB-520C61FBF3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8864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016852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678426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03570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499031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701085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782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18076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65801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/>
              <a:t>Klepnutím na ikonu přidáte obrázek.</a:t>
            </a:r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/>
              <a:t>Klepnutím lze upravit styly předlohy textu.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757529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544637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cs-CZ"/>
              <a:t>Klepnutím lze upravit styl předlohy nadpisů.</a:t>
            </a: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r>
              <a:rPr lang="cs-CZ"/>
              <a:t>Autorem materiálu a všech jeho částí, není-li uvedeno jinak, je (jméno a příjmení autora).</a:t>
            </a:r>
            <a:br>
              <a:rPr lang="cs-CZ"/>
            </a:br>
            <a:r>
              <a:rPr lang="cs-CZ"/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9405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>
            <a:extLst>
              <a:ext uri="{FF2B5EF4-FFF2-40B4-BE49-F238E27FC236}">
                <a16:creationId xmlns:a16="http://schemas.microsoft.com/office/drawing/2014/main" id="{CF016B5B-EC27-420A-8DF0-C6D991A511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text 2">
            <a:extLst>
              <a:ext uri="{FF2B5EF4-FFF2-40B4-BE49-F238E27FC236}">
                <a16:creationId xmlns:a16="http://schemas.microsoft.com/office/drawing/2014/main" id="{B81F844B-5C4D-4D94-ACDD-B22702A9D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Upravte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0E461EB0-F543-4DE1-8165-B8EE05A891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34C38-FFF7-48C1-90A3-EB61BDC277A6}" type="datetimeFigureOut">
              <a:rPr lang="cs-CZ" smtClean="0"/>
              <a:t>20.03.2020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192905FF-92D2-42BF-BFFA-7995908C3D0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A0528DA1-83D7-4336-8C6D-74BBFDF4E4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8BC901-A301-4581-9756-BF738AB23DA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9273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624417" y="1628776"/>
            <a:ext cx="109728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1200151" y="6381751"/>
            <a:ext cx="9984316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>
              <a:defRPr sz="1200">
                <a:solidFill>
                  <a:srgbClr val="898989"/>
                </a:solidFill>
                <a:latin typeface="Calibri" pitchFamily="34" charset="0"/>
              </a:defRPr>
            </a:lvl1pPr>
          </a:lstStyle>
          <a:p>
            <a:r>
              <a:rPr lang="cs-CZ">
                <a:latin typeface="Arial" charset="0"/>
              </a:rPr>
              <a:t>Autorem materiálu a všech jeho částí, není-li uvedeno jinak, je (jméno a příjmení autora).</a:t>
            </a:r>
            <a:br>
              <a:rPr lang="cs-CZ">
                <a:latin typeface="Arial" charset="0"/>
              </a:rPr>
            </a:br>
            <a:r>
              <a:rPr lang="cs-CZ">
                <a:latin typeface="Arial" charset="0"/>
              </a:rPr>
              <a:t>Dostupné z Metodického portálu www.rvp.cz ; ISSN 1802-4785. Provozuje Národní ústav pro vzdělávání, školské poradenské zařízení a zařízení pro další vzdělávání pedagogických pracovníků (NÚV).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70430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G"/><Relationship Id="rId3" Type="http://schemas.openxmlformats.org/officeDocument/2006/relationships/image" Target="../media/image1.png"/><Relationship Id="rId7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4.jpg"/><Relationship Id="rId5" Type="http://schemas.openxmlformats.org/officeDocument/2006/relationships/image" Target="../media/image3.jp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g"/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lker.com/clipart-flag-of-poland.html" TargetMode="External"/><Relationship Id="rId13" Type="http://schemas.openxmlformats.org/officeDocument/2006/relationships/hyperlink" Target="http://www.clker.com/clipart-9110.html" TargetMode="External"/><Relationship Id="rId3" Type="http://schemas.openxmlformats.org/officeDocument/2006/relationships/hyperlink" Target="http://www.clker.com/clipart-6323.html" TargetMode="External"/><Relationship Id="rId7" Type="http://schemas.openxmlformats.org/officeDocument/2006/relationships/hyperlink" Target="http://www.clker.com/clipart-9112.html" TargetMode="External"/><Relationship Id="rId12" Type="http://schemas.openxmlformats.org/officeDocument/2006/relationships/hyperlink" Target="http://www.clker.com/clipart-9041.html" TargetMode="External"/><Relationship Id="rId2" Type="http://schemas.openxmlformats.org/officeDocument/2006/relationships/hyperlink" Target="http://www.clker.com/clipart-2765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clker.com/clipart-7421.html" TargetMode="External"/><Relationship Id="rId11" Type="http://schemas.openxmlformats.org/officeDocument/2006/relationships/hyperlink" Target="http://www.clker.com/clipart-7337.html" TargetMode="External"/><Relationship Id="rId5" Type="http://schemas.openxmlformats.org/officeDocument/2006/relationships/hyperlink" Target="http://www.clker.com/clipart-7311.html" TargetMode="External"/><Relationship Id="rId10" Type="http://schemas.openxmlformats.org/officeDocument/2006/relationships/hyperlink" Target="http://www.clker.com/clipart-27453.html" TargetMode="External"/><Relationship Id="rId4" Type="http://schemas.openxmlformats.org/officeDocument/2006/relationships/hyperlink" Target="http://www.clker.com/clipart-7238.html" TargetMode="External"/><Relationship Id="rId9" Type="http://schemas.openxmlformats.org/officeDocument/2006/relationships/hyperlink" Target="http://www.clker.com/clipart-27441.html" TargetMode="Externa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e/eb/Pomnik_Komeniusza_w_Lesznie_-_popiersie.JPG" TargetMode="External"/><Relationship Id="rId2" Type="http://schemas.openxmlformats.org/officeDocument/2006/relationships/hyperlink" Target="https://upload.wikimedia.org/wikipedia/commons/8/86/Franti%C5%A1ek_Ondr%C5%AF%C5%A1ek_-_T._G._Masaryk_(1926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farm4.staticflickr.com/3710/13105621525_515c8d06bd.jpg" TargetMode="External"/><Relationship Id="rId5" Type="http://schemas.openxmlformats.org/officeDocument/2006/relationships/hyperlink" Target="https://creativecommons.org/licenses/by/3.0/cz/" TargetMode="External"/><Relationship Id="rId4" Type="http://schemas.openxmlformats.org/officeDocument/2006/relationships/hyperlink" Target="http://creativecommons.org/licenses/by/3.0" TargetMode="Externa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4.0" TargetMode="External"/><Relationship Id="rId7" Type="http://schemas.openxmlformats.org/officeDocument/2006/relationships/hyperlink" Target="https://upload.wikimedia.org/wikipedia/commons/b/b3/Jan_Hus(1370-1415).jpg" TargetMode="External"/><Relationship Id="rId2" Type="http://schemas.openxmlformats.org/officeDocument/2006/relationships/hyperlink" Target="http://creativecommons.org/licenses/by-sa/2.0/de/deed.e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pload.wikimedia.org/wikipedia/commons/c/cf/Cyril_Methodius25K.jpg" TargetMode="External"/><Relationship Id="rId5" Type="http://schemas.openxmlformats.org/officeDocument/2006/relationships/hyperlink" Target="https://upload.wikimedia.org/wikipedia/commons/d/d2/Karel_Gott_Praha_2015_(3).JPG" TargetMode="External"/><Relationship Id="rId4" Type="http://schemas.openxmlformats.org/officeDocument/2006/relationships/hyperlink" Target="https://upload.wikimedia.org/wikipedia/commons/3/3a/VladimirRemek.jpg" TargetMode="Externa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upload.wikimedia.org/wikipedia/commons/e/e4/Kl%C3%A1%C5%A1ter_cisterci%C3%A1k%C5%AF_(Velehrad),_Velehrad_1.JPG" TargetMode="External"/><Relationship Id="rId2" Type="http://schemas.openxmlformats.org/officeDocument/2006/relationships/hyperlink" Target="http://creativecommons.org/licenses/by-sa/3.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pload.wikimedia.org/wikipedia/commons/f/f9/Die_Gartenlaube_(1878)_b_625.jpg" TargetMode="External"/><Relationship Id="rId5" Type="http://schemas.openxmlformats.org/officeDocument/2006/relationships/hyperlink" Target="https://upload.wikimedia.org/wikipedia/commons/f/f5/Lidice_(17).jpg" TargetMode="External"/><Relationship Id="rId4" Type="http://schemas.openxmlformats.org/officeDocument/2006/relationships/hyperlink" Target="http://creativecommons.org/licenses/by/3.0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farm4.staticflickr.com/3783/10225853215_0b735099d1.jpg" TargetMode="External"/><Relationship Id="rId7" Type="http://schemas.openxmlformats.org/officeDocument/2006/relationships/hyperlink" Target="https://pixabay.com/get/ed35b70a2dfc1c2ad65a5854e74e4796e575eac818b411419cf0c170a2ea_640.jpg" TargetMode="External"/><Relationship Id="rId2" Type="http://schemas.openxmlformats.org/officeDocument/2006/relationships/hyperlink" Target="https://creativecommons.org/licenses/by/3.0/cz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upload.wikimedia.org/wikipedia/commons/1/16/Charles_IV-John_Ocko_votive_picture-fragment.jpg" TargetMode="External"/><Relationship Id="rId5" Type="http://schemas.openxmlformats.org/officeDocument/2006/relationships/hyperlink" Target="https://upload.wikimedia.org/wikipedia/commons/8/86/Karlstejn.jpg" TargetMode="External"/><Relationship Id="rId4" Type="http://schemas.openxmlformats.org/officeDocument/2006/relationships/hyperlink" Target="http://creativecommons.org/licenses/by-sa/3.0/" TargetMode="Externa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hyperlink" Target="https://farm1.staticflickr.com/101/266597625_3846209883.jpg" TargetMode="External"/><Relationship Id="rId7" Type="http://schemas.openxmlformats.org/officeDocument/2006/relationships/hyperlink" Target="https://pixabay.com/get/e834b10b2cf3043ed95c4518b74d4497e371e0dd04b0144195f9c178a5efb5_640.jpg" TargetMode="External"/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openclipart.org/image/800px/svg_to_png/6734/bubba-europe-outline.png" TargetMode="External"/><Relationship Id="rId5" Type="http://schemas.openxmlformats.org/officeDocument/2006/relationships/hyperlink" Target="https://farm8.staticflickr.com/7006/6572258359_1e9630a563.jpg" TargetMode="External"/><Relationship Id="rId4" Type="http://schemas.openxmlformats.org/officeDocument/2006/relationships/hyperlink" Target="https://creativecommons.org/licenses/by/3.0/cz/" TargetMode="Externa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" TargetMode="External"/><Relationship Id="rId2" Type="http://schemas.openxmlformats.org/officeDocument/2006/relationships/hyperlink" Target="http://creativecommons.org/licenses/by-sa/4.0/deed.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ixabay.com/get/eb37b10720e90825d0471404e44d4690e17fffd41cb1114895f2c47ea6_640.jpg" TargetMode="External"/><Relationship Id="rId5" Type="http://schemas.openxmlformats.org/officeDocument/2006/relationships/hyperlink" Target="https://farm3.staticflickr.com/2234/2533191939_99e98d9edf.jpg" TargetMode="External"/><Relationship Id="rId4" Type="http://schemas.openxmlformats.org/officeDocument/2006/relationships/hyperlink" Target="https://upload.wikimedia.org/wikipedia/commons/0/09/Rip-mountain.jpe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2208213" y="2133601"/>
            <a:ext cx="7772400" cy="1470025"/>
          </a:xfrm>
        </p:spPr>
        <p:txBody>
          <a:bodyPr/>
          <a:lstStyle/>
          <a:p>
            <a:pPr eaLnBrk="1" hangingPunct="1"/>
            <a:r>
              <a:rPr lang="cs-CZ" sz="6000" b="1" dirty="0"/>
              <a:t>Interaktivní vlastivěda</a:t>
            </a:r>
            <a:endParaRPr lang="cs-CZ" sz="6000" dirty="0"/>
          </a:p>
        </p:txBody>
      </p:sp>
      <p:pic>
        <p:nvPicPr>
          <p:cNvPr id="4" name="Obrázek 3">
            <a:extLst>
              <a:ext uri="{FF2B5EF4-FFF2-40B4-BE49-F238E27FC236}">
                <a16:creationId xmlns:a16="http://schemas.microsoft.com/office/drawing/2014/main" id="{DB9495A2-CDF8-4003-B307-144AAFCBAD7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64942">
            <a:off x="9281761" y="1008590"/>
            <a:ext cx="2205038" cy="1470025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5" name="Obrázek 4" descr="Obsah obrázku text, mapa&#10;&#10;Popis vygenerován s velmi vysokou mírou spolehlivosti">
            <a:extLst>
              <a:ext uri="{FF2B5EF4-FFF2-40B4-BE49-F238E27FC236}">
                <a16:creationId xmlns:a16="http://schemas.microsoft.com/office/drawing/2014/main" id="{DA45C857-BC2A-477D-A036-E2E158C3B0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6804" y="3429000"/>
            <a:ext cx="2644802" cy="3209711"/>
          </a:xfrm>
          <a:prstGeom prst="rect">
            <a:avLst/>
          </a:prstGeom>
        </p:spPr>
      </p:pic>
      <p:pic>
        <p:nvPicPr>
          <p:cNvPr id="6" name="Obrázek 5" descr="Obsah obrázku budova, exteriér, silnice, obloha&#10;&#10;Popis vygenerován s velmi vysokou mírou spolehlivosti">
            <a:extLst>
              <a:ext uri="{FF2B5EF4-FFF2-40B4-BE49-F238E27FC236}">
                <a16:creationId xmlns:a16="http://schemas.microsoft.com/office/drawing/2014/main" id="{4A45B948-A2D0-4846-BEFD-276A23D9229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0793">
            <a:off x="797309" y="290321"/>
            <a:ext cx="2615484" cy="1961613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7" name="Obrázek 6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3571AB39-4ECD-4324-99ED-D01C633E111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91949">
            <a:off x="5315160" y="3715866"/>
            <a:ext cx="1859529" cy="2621936"/>
          </a:xfrm>
          <a:prstGeom prst="rect">
            <a:avLst/>
          </a:prstGeom>
        </p:spPr>
      </p:pic>
      <p:pic>
        <p:nvPicPr>
          <p:cNvPr id="8" name="Obrázek 7" descr="Obsah obrázku osoba, zeď, muž, interiér&#10;&#10;Popis vygenerován s velmi vysokou mírou spolehlivosti">
            <a:extLst>
              <a:ext uri="{FF2B5EF4-FFF2-40B4-BE49-F238E27FC236}">
                <a16:creationId xmlns:a16="http://schemas.microsoft.com/office/drawing/2014/main" id="{B32AF022-2CA6-46EF-BA22-4053E710318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9839" y="3940673"/>
            <a:ext cx="2407207" cy="1790733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 descr="Obsah obrázku osoba, muž, exteriér, usmívající se&#10;&#10;Popis vygenerován s velmi vysokou mírou spolehlivosti">
            <a:extLst>
              <a:ext uri="{FF2B5EF4-FFF2-40B4-BE49-F238E27FC236}">
                <a16:creationId xmlns:a16="http://schemas.microsoft.com/office/drawing/2014/main" id="{52191665-4582-44C6-AB6E-3BAC4F7D001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984571">
            <a:off x="5986841" y="451236"/>
            <a:ext cx="1445094" cy="184972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429420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>
            <a:extLst>
              <a:ext uri="{FF2B5EF4-FFF2-40B4-BE49-F238E27FC236}">
                <a16:creationId xmlns:a16="http://schemas.microsoft.com/office/drawing/2014/main" id="{17E2B643-71D3-4754-8AB6-CB75A74B88C9}"/>
              </a:ext>
            </a:extLst>
          </p:cNvPr>
          <p:cNvSpPr txBox="1"/>
          <p:nvPr/>
        </p:nvSpPr>
        <p:spPr>
          <a:xfrm>
            <a:off x="8301036" y="2316929"/>
            <a:ext cx="983731" cy="584775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Paříž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8AAD12BF-1D63-45E9-BE34-21AA13EA0A87}"/>
              </a:ext>
            </a:extLst>
          </p:cNvPr>
          <p:cNvSpPr txBox="1"/>
          <p:nvPr/>
        </p:nvSpPr>
        <p:spPr>
          <a:xfrm>
            <a:off x="728662" y="157163"/>
            <a:ext cx="1064418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Po barevném označení státu, správně klikněte na název jeho hlavního města.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125731E2-A009-4D2D-A23F-CB6660D34307}"/>
              </a:ext>
            </a:extLst>
          </p:cNvPr>
          <p:cNvSpPr txBox="1"/>
          <p:nvPr/>
        </p:nvSpPr>
        <p:spPr>
          <a:xfrm>
            <a:off x="728662" y="940088"/>
            <a:ext cx="139294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Francie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6D9EF927-33C1-4570-AB19-A1D141B7CEB7}"/>
              </a:ext>
            </a:extLst>
          </p:cNvPr>
          <p:cNvSpPr txBox="1"/>
          <p:nvPr/>
        </p:nvSpPr>
        <p:spPr>
          <a:xfrm>
            <a:off x="1601340" y="1599902"/>
            <a:ext cx="123360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Finsko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4AD92C85-9C73-416D-872A-A785771FD5BF}"/>
              </a:ext>
            </a:extLst>
          </p:cNvPr>
          <p:cNvSpPr txBox="1"/>
          <p:nvPr/>
        </p:nvSpPr>
        <p:spPr>
          <a:xfrm>
            <a:off x="434542" y="2255403"/>
            <a:ext cx="1687065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Nizozemí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559D511B-E324-446B-B771-C7107E476A83}"/>
              </a:ext>
            </a:extLst>
          </p:cNvPr>
          <p:cNvSpPr txBox="1"/>
          <p:nvPr/>
        </p:nvSpPr>
        <p:spPr>
          <a:xfrm>
            <a:off x="1315044" y="2928342"/>
            <a:ext cx="1519903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Švédsko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3FEB8F83-E19E-40E9-A01A-DC97E2054738}"/>
              </a:ext>
            </a:extLst>
          </p:cNvPr>
          <p:cNvSpPr txBox="1"/>
          <p:nvPr/>
        </p:nvSpPr>
        <p:spPr>
          <a:xfrm>
            <a:off x="459393" y="3612418"/>
            <a:ext cx="1711302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Japonsko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E3337F1E-5652-417B-B898-371C45F303F6}"/>
              </a:ext>
            </a:extLst>
          </p:cNvPr>
          <p:cNvSpPr txBox="1"/>
          <p:nvPr/>
        </p:nvSpPr>
        <p:spPr>
          <a:xfrm>
            <a:off x="1425134" y="4296494"/>
            <a:ext cx="141538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Kanada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9357D45F-BBA3-4DB6-ABB0-48BDCB5E144A}"/>
              </a:ext>
            </a:extLst>
          </p:cNvPr>
          <p:cNvSpPr txBox="1"/>
          <p:nvPr/>
        </p:nvSpPr>
        <p:spPr>
          <a:xfrm>
            <a:off x="398891" y="5028010"/>
            <a:ext cx="1758366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Rakousko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3B5AB2E4-7015-469C-B60D-DA903881A62A}"/>
              </a:ext>
            </a:extLst>
          </p:cNvPr>
          <p:cNvSpPr txBox="1"/>
          <p:nvPr/>
        </p:nvSpPr>
        <p:spPr>
          <a:xfrm>
            <a:off x="1045226" y="5712086"/>
            <a:ext cx="178972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Švýcarsko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8D2D1B1C-4029-4B60-863A-A6A36C4A127D}"/>
              </a:ext>
            </a:extLst>
          </p:cNvPr>
          <p:cNvSpPr txBox="1"/>
          <p:nvPr/>
        </p:nvSpPr>
        <p:spPr>
          <a:xfrm>
            <a:off x="10053842" y="5712086"/>
            <a:ext cx="15824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Helsinky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50B7DCCC-B0F0-458E-8356-D5EDA24C27BD}"/>
              </a:ext>
            </a:extLst>
          </p:cNvPr>
          <p:cNvSpPr txBox="1"/>
          <p:nvPr/>
        </p:nvSpPr>
        <p:spPr>
          <a:xfrm>
            <a:off x="9513885" y="4881269"/>
            <a:ext cx="212244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Amsterdam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C3893A45-5C34-463D-899C-BE68C687D25B}"/>
              </a:ext>
            </a:extLst>
          </p:cNvPr>
          <p:cNvSpPr txBox="1"/>
          <p:nvPr/>
        </p:nvSpPr>
        <p:spPr>
          <a:xfrm>
            <a:off x="9469184" y="2255403"/>
            <a:ext cx="193912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Stockholm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7BFE17E1-768D-4FD6-A984-0EAFC7563008}"/>
              </a:ext>
            </a:extLst>
          </p:cNvPr>
          <p:cNvSpPr txBox="1"/>
          <p:nvPr/>
        </p:nvSpPr>
        <p:spPr>
          <a:xfrm>
            <a:off x="9290673" y="3100507"/>
            <a:ext cx="114807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Vídeň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E37FB744-D0D6-43ED-9EDF-D7505B4B99DF}"/>
              </a:ext>
            </a:extLst>
          </p:cNvPr>
          <p:cNvSpPr txBox="1"/>
          <p:nvPr/>
        </p:nvSpPr>
        <p:spPr>
          <a:xfrm>
            <a:off x="8796910" y="3956894"/>
            <a:ext cx="106189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Tokio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8241D2B7-F986-4295-BE4B-637A74E62814}"/>
              </a:ext>
            </a:extLst>
          </p:cNvPr>
          <p:cNvSpPr txBox="1"/>
          <p:nvPr/>
        </p:nvSpPr>
        <p:spPr>
          <a:xfrm>
            <a:off x="9513885" y="940088"/>
            <a:ext cx="140230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Ottawa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9D188FB8-8FF2-47A6-A220-39B8FB36BCD7}"/>
              </a:ext>
            </a:extLst>
          </p:cNvPr>
          <p:cNvSpPr txBox="1"/>
          <p:nvPr/>
        </p:nvSpPr>
        <p:spPr>
          <a:xfrm>
            <a:off x="10575105" y="4089591"/>
            <a:ext cx="97013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Bern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5AFE277B-2E27-47E1-BC83-268DDD3931F0}"/>
              </a:ext>
            </a:extLst>
          </p:cNvPr>
          <p:cNvSpPr txBox="1"/>
          <p:nvPr/>
        </p:nvSpPr>
        <p:spPr>
          <a:xfrm>
            <a:off x="2218143" y="915528"/>
            <a:ext cx="98373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/>
              <a:t>Paříž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D84E66A9-FD6A-417E-ACA4-E49D265F7DD2}"/>
              </a:ext>
            </a:extLst>
          </p:cNvPr>
          <p:cNvSpPr txBox="1"/>
          <p:nvPr/>
        </p:nvSpPr>
        <p:spPr>
          <a:xfrm>
            <a:off x="2906383" y="1599901"/>
            <a:ext cx="158248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Helsinky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9965430B-30A3-492B-BFFB-9FCBE54CFC69}"/>
              </a:ext>
            </a:extLst>
          </p:cNvPr>
          <p:cNvSpPr txBox="1"/>
          <p:nvPr/>
        </p:nvSpPr>
        <p:spPr>
          <a:xfrm>
            <a:off x="2198846" y="2260280"/>
            <a:ext cx="212244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Amsterdam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531AEED0-CC37-4BC3-9C64-047801C4615F}"/>
              </a:ext>
            </a:extLst>
          </p:cNvPr>
          <p:cNvSpPr txBox="1"/>
          <p:nvPr/>
        </p:nvSpPr>
        <p:spPr>
          <a:xfrm>
            <a:off x="2935829" y="2928342"/>
            <a:ext cx="193912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Stockholm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89D60510-E989-4068-B777-B431993B45B7}"/>
              </a:ext>
            </a:extLst>
          </p:cNvPr>
          <p:cNvSpPr txBox="1"/>
          <p:nvPr/>
        </p:nvSpPr>
        <p:spPr>
          <a:xfrm>
            <a:off x="2304297" y="3619006"/>
            <a:ext cx="1061894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Tokio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2415A937-F165-4F59-8E0C-D0B285A78CB0}"/>
              </a:ext>
            </a:extLst>
          </p:cNvPr>
          <p:cNvSpPr txBox="1"/>
          <p:nvPr/>
        </p:nvSpPr>
        <p:spPr>
          <a:xfrm>
            <a:off x="2918980" y="4296493"/>
            <a:ext cx="140230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Ottawa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08B1A4E6-7AFD-4A10-80FB-DD3A72A3EAB2}"/>
              </a:ext>
            </a:extLst>
          </p:cNvPr>
          <p:cNvSpPr txBox="1"/>
          <p:nvPr/>
        </p:nvSpPr>
        <p:spPr>
          <a:xfrm>
            <a:off x="2236714" y="5028009"/>
            <a:ext cx="1148071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Vídeň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B35B1A87-8744-4EFC-A517-2A13054939B5}"/>
              </a:ext>
            </a:extLst>
          </p:cNvPr>
          <p:cNvSpPr txBox="1"/>
          <p:nvPr/>
        </p:nvSpPr>
        <p:spPr>
          <a:xfrm>
            <a:off x="2918980" y="5713518"/>
            <a:ext cx="970137" cy="58477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/>
              <a:t>Bern</a:t>
            </a:r>
          </a:p>
        </p:txBody>
      </p:sp>
    </p:spTree>
    <p:extLst>
      <p:ext uri="{BB962C8B-B14F-4D97-AF65-F5344CB8AC3E}">
        <p14:creationId xmlns:p14="http://schemas.microsoft.com/office/powerpoint/2010/main" val="3349619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5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7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C000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14" grpId="0" animBg="1"/>
      <p:bldP spid="15" grpId="0" animBg="1"/>
      <p:bldP spid="16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>
            <a:extLst>
              <a:ext uri="{FF2B5EF4-FFF2-40B4-BE49-F238E27FC236}">
                <a16:creationId xmlns:a16="http://schemas.microsoft.com/office/drawing/2014/main" id="{292BB9AA-2FC5-41EB-A860-78CA3511FE6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12507" y="781666"/>
            <a:ext cx="3694467" cy="2462979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11C427BE-CFE8-4C9F-A8A6-C473D2606523}"/>
              </a:ext>
            </a:extLst>
          </p:cNvPr>
          <p:cNvSpPr txBox="1"/>
          <p:nvPr/>
        </p:nvSpPr>
        <p:spPr>
          <a:xfrm flipH="1">
            <a:off x="9418319" y="5357812"/>
            <a:ext cx="1868806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/>
              <a:t>Brazílie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5261024-80A6-48E9-BE9E-58F4DDDE76BE}"/>
              </a:ext>
            </a:extLst>
          </p:cNvPr>
          <p:cNvSpPr txBox="1"/>
          <p:nvPr/>
        </p:nvSpPr>
        <p:spPr>
          <a:xfrm>
            <a:off x="7104848" y="5357812"/>
            <a:ext cx="1513235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1BBD77E-0584-453E-B99C-FCEA51C945B8}"/>
              </a:ext>
            </a:extLst>
          </p:cNvPr>
          <p:cNvSpPr txBox="1"/>
          <p:nvPr/>
        </p:nvSpPr>
        <p:spPr>
          <a:xfrm>
            <a:off x="3699055" y="5357812"/>
            <a:ext cx="2262479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Španělsko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3ADB7358-6437-41BF-957C-616EC4FFC85A}"/>
              </a:ext>
            </a:extLst>
          </p:cNvPr>
          <p:cNvSpPr txBox="1"/>
          <p:nvPr/>
        </p:nvSpPr>
        <p:spPr>
          <a:xfrm>
            <a:off x="628650" y="5357812"/>
            <a:ext cx="2089355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Japonsko</a:t>
            </a:r>
          </a:p>
        </p:txBody>
      </p:sp>
      <p:pic>
        <p:nvPicPr>
          <p:cNvPr id="9" name="Obrázek 8">
            <a:extLst>
              <a:ext uri="{FF2B5EF4-FFF2-40B4-BE49-F238E27FC236}">
                <a16:creationId xmlns:a16="http://schemas.microsoft.com/office/drawing/2014/main" id="{A6CFE0F6-8552-415D-82DD-78C6AC6FA43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232" y="597311"/>
            <a:ext cx="4188542" cy="2094271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FF38A1F1-0D39-4E4B-8F05-69811CEE90F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8083" y="534392"/>
            <a:ext cx="3357461" cy="2238307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85097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>
            <a:extLst>
              <a:ext uri="{FF2B5EF4-FFF2-40B4-BE49-F238E27FC236}">
                <a16:creationId xmlns:a16="http://schemas.microsoft.com/office/drawing/2014/main" id="{11C427BE-CFE8-4C9F-A8A6-C473D2606523}"/>
              </a:ext>
            </a:extLst>
          </p:cNvPr>
          <p:cNvSpPr txBox="1"/>
          <p:nvPr/>
        </p:nvSpPr>
        <p:spPr>
          <a:xfrm flipH="1">
            <a:off x="8076216" y="5254573"/>
            <a:ext cx="1868806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4000" dirty="0"/>
              <a:t>Brazílie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5261024-80A6-48E9-BE9E-58F4DDDE76BE}"/>
              </a:ext>
            </a:extLst>
          </p:cNvPr>
          <p:cNvSpPr txBox="1"/>
          <p:nvPr/>
        </p:nvSpPr>
        <p:spPr>
          <a:xfrm>
            <a:off x="5762745" y="5254573"/>
            <a:ext cx="1513235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1BBD77E-0584-453E-B99C-FCEA51C945B8}"/>
              </a:ext>
            </a:extLst>
          </p:cNvPr>
          <p:cNvSpPr txBox="1"/>
          <p:nvPr/>
        </p:nvSpPr>
        <p:spPr>
          <a:xfrm>
            <a:off x="2356952" y="5254573"/>
            <a:ext cx="2262479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Španělsko</a:t>
            </a:r>
          </a:p>
        </p:txBody>
      </p:sp>
      <p:pic>
        <p:nvPicPr>
          <p:cNvPr id="9" name="Obrázek 8" descr="Obsah obrázku vektorová grafika&#10;&#10;Popis vygenerován s vysokou mírou spolehlivosti">
            <a:extLst>
              <a:ext uri="{FF2B5EF4-FFF2-40B4-BE49-F238E27FC236}">
                <a16:creationId xmlns:a16="http://schemas.microsoft.com/office/drawing/2014/main" id="{98A8E05F-153A-450D-823D-4C44368930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6335" y="792302"/>
            <a:ext cx="4119330" cy="2883530"/>
          </a:xfrm>
          <a:prstGeom prst="rect">
            <a:avLst/>
          </a:prstGeom>
        </p:spPr>
      </p:pic>
      <p:pic>
        <p:nvPicPr>
          <p:cNvPr id="10" name="Obrázek 9">
            <a:extLst>
              <a:ext uri="{FF2B5EF4-FFF2-40B4-BE49-F238E27FC236}">
                <a16:creationId xmlns:a16="http://schemas.microsoft.com/office/drawing/2014/main" id="{FD5A28AC-08F1-4E15-BC5E-1212DE3EAE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858" y="1169834"/>
            <a:ext cx="3593213" cy="2155927"/>
          </a:xfrm>
          <a:prstGeom prst="rect">
            <a:avLst/>
          </a:prstGeom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E6AE8B7E-D333-43A7-9F0B-EDEDD7FAEDD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4071" y="1007049"/>
            <a:ext cx="3478071" cy="2318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807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extLst>
              <a:ext uri="{FF2B5EF4-FFF2-40B4-BE49-F238E27FC236}">
                <a16:creationId xmlns:a16="http://schemas.microsoft.com/office/drawing/2014/main" id="{C5261024-80A6-48E9-BE9E-58F4DDDE76BE}"/>
              </a:ext>
            </a:extLst>
          </p:cNvPr>
          <p:cNvSpPr txBox="1"/>
          <p:nvPr/>
        </p:nvSpPr>
        <p:spPr>
          <a:xfrm>
            <a:off x="7134345" y="5357812"/>
            <a:ext cx="1513235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11BBD77E-0584-453E-B99C-FCEA51C945B8}"/>
              </a:ext>
            </a:extLst>
          </p:cNvPr>
          <p:cNvSpPr txBox="1"/>
          <p:nvPr/>
        </p:nvSpPr>
        <p:spPr>
          <a:xfrm>
            <a:off x="3728552" y="5357812"/>
            <a:ext cx="2262479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Španělsko</a:t>
            </a:r>
          </a:p>
        </p:txBody>
      </p:sp>
      <p:pic>
        <p:nvPicPr>
          <p:cNvPr id="10" name="Obrázek 9">
            <a:extLst>
              <a:ext uri="{FF2B5EF4-FFF2-40B4-BE49-F238E27FC236}">
                <a16:creationId xmlns:a16="http://schemas.microsoft.com/office/drawing/2014/main" id="{2FDF79B5-8AF4-4600-80BB-2166933111E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4435" y="554056"/>
            <a:ext cx="5518097" cy="3678730"/>
          </a:xfrm>
          <a:prstGeom prst="rect">
            <a:avLst/>
          </a:prstGeom>
        </p:spPr>
      </p:pic>
      <p:pic>
        <p:nvPicPr>
          <p:cNvPr id="11" name="Obrázek 10">
            <a:extLst>
              <a:ext uri="{FF2B5EF4-FFF2-40B4-BE49-F238E27FC236}">
                <a16:creationId xmlns:a16="http://schemas.microsoft.com/office/drawing/2014/main" id="{C4983D64-C803-4CCB-934D-115B180C982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58" y="1706593"/>
            <a:ext cx="3270393" cy="1722407"/>
          </a:xfrm>
          <a:prstGeom prst="rect">
            <a:avLst/>
          </a:prstGeom>
        </p:spPr>
      </p:pic>
      <p:pic>
        <p:nvPicPr>
          <p:cNvPr id="12" name="Obrázek 11">
            <a:extLst>
              <a:ext uri="{FF2B5EF4-FFF2-40B4-BE49-F238E27FC236}">
                <a16:creationId xmlns:a16="http://schemas.microsoft.com/office/drawing/2014/main" id="{978A2EED-DD39-45DE-9115-17707CEA91C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50016" y="1256897"/>
            <a:ext cx="2914165" cy="2273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80371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69D12BF4-02EA-45BC-AC6F-18C800B596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160" y="1056985"/>
            <a:ext cx="4759679" cy="2792344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ovéPole 2">
            <a:extLst>
              <a:ext uri="{FF2B5EF4-FFF2-40B4-BE49-F238E27FC236}">
                <a16:creationId xmlns:a16="http://schemas.microsoft.com/office/drawing/2014/main" id="{96A7E83A-915D-4DCD-A22E-B0F3BA46CEAD}"/>
              </a:ext>
            </a:extLst>
          </p:cNvPr>
          <p:cNvSpPr txBox="1"/>
          <p:nvPr/>
        </p:nvSpPr>
        <p:spPr>
          <a:xfrm>
            <a:off x="5526771" y="5225077"/>
            <a:ext cx="1513235" cy="707886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</p:spTree>
    <p:extLst>
      <p:ext uri="{BB962C8B-B14F-4D97-AF65-F5344CB8AC3E}">
        <p14:creationId xmlns:p14="http://schemas.microsoft.com/office/powerpoint/2010/main" val="2128515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>
            <a:extLst>
              <a:ext uri="{FF2B5EF4-FFF2-40B4-BE49-F238E27FC236}">
                <a16:creationId xmlns:a16="http://schemas.microsoft.com/office/drawing/2014/main" id="{03F3EF8F-D5FB-47CB-B5F8-EC0E5FDA53A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498" y="587411"/>
            <a:ext cx="2024666" cy="1066324"/>
          </a:xfrm>
          <a:prstGeom prst="rect">
            <a:avLst/>
          </a:prstGeom>
        </p:spPr>
      </p:pic>
      <p:pic>
        <p:nvPicPr>
          <p:cNvPr id="3" name="Obrázek 2">
            <a:extLst>
              <a:ext uri="{FF2B5EF4-FFF2-40B4-BE49-F238E27FC236}">
                <a16:creationId xmlns:a16="http://schemas.microsoft.com/office/drawing/2014/main" id="{C2964102-6BC1-47B4-A5FA-2435713356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3644" y="560452"/>
            <a:ext cx="1867069" cy="1120241"/>
          </a:xfrm>
          <a:prstGeom prst="rect">
            <a:avLst/>
          </a:prstGeom>
        </p:spPr>
      </p:pic>
      <p:pic>
        <p:nvPicPr>
          <p:cNvPr id="5" name="Obrázek 4">
            <a:extLst>
              <a:ext uri="{FF2B5EF4-FFF2-40B4-BE49-F238E27FC236}">
                <a16:creationId xmlns:a16="http://schemas.microsoft.com/office/drawing/2014/main" id="{258FF28D-8E25-40E4-A4D1-F58716DD7A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95193" y="491922"/>
            <a:ext cx="1885950" cy="1257300"/>
          </a:xfrm>
          <a:prstGeom prst="rect">
            <a:avLst/>
          </a:prstGeom>
        </p:spPr>
      </p:pic>
      <p:pic>
        <p:nvPicPr>
          <p:cNvPr id="7" name="Obrázek 6">
            <a:extLst>
              <a:ext uri="{FF2B5EF4-FFF2-40B4-BE49-F238E27FC236}">
                <a16:creationId xmlns:a16="http://schemas.microsoft.com/office/drawing/2014/main" id="{9D8F804D-C012-4A9D-9781-5975631D394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9709" y="560452"/>
            <a:ext cx="1842592" cy="1228395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3A645423-C1C5-46D4-B2AF-52B1C9FFDFC6}"/>
              </a:ext>
            </a:extLst>
          </p:cNvPr>
          <p:cNvSpPr txBox="1"/>
          <p:nvPr/>
        </p:nvSpPr>
        <p:spPr>
          <a:xfrm>
            <a:off x="185738" y="2559899"/>
            <a:ext cx="6237349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Spojené státy americké - USA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48D866D1-EEBA-41D9-A786-89098106D0C4}"/>
              </a:ext>
            </a:extLst>
          </p:cNvPr>
          <p:cNvSpPr txBox="1"/>
          <p:nvPr/>
        </p:nvSpPr>
        <p:spPr>
          <a:xfrm>
            <a:off x="185738" y="3591396"/>
            <a:ext cx="1692195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Francie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CCA01B7E-9ED4-46EF-85D4-E80E4FF8120B}"/>
              </a:ext>
            </a:extLst>
          </p:cNvPr>
          <p:cNvSpPr txBox="1"/>
          <p:nvPr/>
        </p:nvSpPr>
        <p:spPr>
          <a:xfrm>
            <a:off x="185738" y="4781786"/>
            <a:ext cx="1400063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Česko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E9E32E0B-460C-41B9-B7BD-656636C05111}"/>
              </a:ext>
            </a:extLst>
          </p:cNvPr>
          <p:cNvSpPr txBox="1"/>
          <p:nvPr/>
        </p:nvSpPr>
        <p:spPr>
          <a:xfrm>
            <a:off x="185738" y="5972176"/>
            <a:ext cx="7389587" cy="707886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Spolková republika Německo - SRN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568B5361-1D41-4A25-A8BD-33CEC20438C6}"/>
              </a:ext>
            </a:extLst>
          </p:cNvPr>
          <p:cNvSpPr txBox="1"/>
          <p:nvPr/>
        </p:nvSpPr>
        <p:spPr>
          <a:xfrm>
            <a:off x="168872" y="96497"/>
            <a:ext cx="64928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Po barevném označení státu, kliknutím přiřaďte státní vlajku.</a:t>
            </a:r>
          </a:p>
        </p:txBody>
      </p:sp>
    </p:spTree>
    <p:extLst>
      <p:ext uri="{BB962C8B-B14F-4D97-AF65-F5344CB8AC3E}">
        <p14:creationId xmlns:p14="http://schemas.microsoft.com/office/powerpoint/2010/main" val="10543485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B183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4.07407E-6 L 0.4388 0.26342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940" y="1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B183"/>
                                      </p:to>
                                    </p:animClr>
                                    <p:set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95833E-6 3.7037E-6 L -0.56966 0.405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490" y="202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B183"/>
                                      </p:to>
                                    </p:animClr>
                                    <p:set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08333E-7 4.07407E-6 L -0.37734 0.61157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867" y="305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mph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4B183"/>
                                      </p:to>
                                    </p:animClr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4.07407E-6 L 0.32382 0.74282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85" y="37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, mapa&#10;&#10;Popis vygenerován s velmi vysokou mírou spolehlivosti">
            <a:extLst>
              <a:ext uri="{FF2B5EF4-FFF2-40B4-BE49-F238E27FC236}">
                <a16:creationId xmlns:a16="http://schemas.microsoft.com/office/drawing/2014/main" id="{8FA3D2AE-C5F3-4DCB-B0F7-556D7B05A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868" y="103047"/>
            <a:ext cx="5380215" cy="6529387"/>
          </a:xfrm>
          <a:prstGeom prst="rect">
            <a:avLst/>
          </a:prstGeom>
        </p:spPr>
      </p:pic>
      <p:sp>
        <p:nvSpPr>
          <p:cNvPr id="4" name="Volný tvar: obrazec 3">
            <a:extLst>
              <a:ext uri="{FF2B5EF4-FFF2-40B4-BE49-F238E27FC236}">
                <a16:creationId xmlns:a16="http://schemas.microsoft.com/office/drawing/2014/main" id="{3CDE8511-80F1-4912-BB1F-248B9C857CBF}"/>
              </a:ext>
            </a:extLst>
          </p:cNvPr>
          <p:cNvSpPr/>
          <p:nvPr/>
        </p:nvSpPr>
        <p:spPr>
          <a:xfrm>
            <a:off x="3456847" y="3231716"/>
            <a:ext cx="1057866" cy="920377"/>
          </a:xfrm>
          <a:custGeom>
            <a:avLst/>
            <a:gdLst>
              <a:gd name="connsiteX0" fmla="*/ 30 w 1027983"/>
              <a:gd name="connsiteY0" fmla="*/ 179294 h 920377"/>
              <a:gd name="connsiteX1" fmla="*/ 29913 w 1027983"/>
              <a:gd name="connsiteY1" fmla="*/ 161365 h 920377"/>
              <a:gd name="connsiteX2" fmla="*/ 47842 w 1027983"/>
              <a:gd name="connsiteY2" fmla="*/ 149412 h 920377"/>
              <a:gd name="connsiteX3" fmla="*/ 83701 w 1027983"/>
              <a:gd name="connsiteY3" fmla="*/ 137459 h 920377"/>
              <a:gd name="connsiteX4" fmla="*/ 101630 w 1027983"/>
              <a:gd name="connsiteY4" fmla="*/ 131482 h 920377"/>
              <a:gd name="connsiteX5" fmla="*/ 119560 w 1027983"/>
              <a:gd name="connsiteY5" fmla="*/ 125506 h 920377"/>
              <a:gd name="connsiteX6" fmla="*/ 161395 w 1027983"/>
              <a:gd name="connsiteY6" fmla="*/ 107577 h 920377"/>
              <a:gd name="connsiteX7" fmla="*/ 179324 w 1027983"/>
              <a:gd name="connsiteY7" fmla="*/ 95624 h 920377"/>
              <a:gd name="connsiteX8" fmla="*/ 215183 w 1027983"/>
              <a:gd name="connsiteY8" fmla="*/ 65741 h 920377"/>
              <a:gd name="connsiteX9" fmla="*/ 251042 w 1027983"/>
              <a:gd name="connsiteY9" fmla="*/ 53788 h 920377"/>
              <a:gd name="connsiteX10" fmla="*/ 262995 w 1027983"/>
              <a:gd name="connsiteY10" fmla="*/ 35859 h 920377"/>
              <a:gd name="connsiteX11" fmla="*/ 298854 w 1027983"/>
              <a:gd name="connsiteY11" fmla="*/ 23906 h 920377"/>
              <a:gd name="connsiteX12" fmla="*/ 334713 w 1027983"/>
              <a:gd name="connsiteY12" fmla="*/ 11953 h 920377"/>
              <a:gd name="connsiteX13" fmla="*/ 352642 w 1027983"/>
              <a:gd name="connsiteY13" fmla="*/ 0 h 920377"/>
              <a:gd name="connsiteX14" fmla="*/ 400454 w 1027983"/>
              <a:gd name="connsiteY14" fmla="*/ 5977 h 920377"/>
              <a:gd name="connsiteX15" fmla="*/ 424360 w 1027983"/>
              <a:gd name="connsiteY15" fmla="*/ 41835 h 920377"/>
              <a:gd name="connsiteX16" fmla="*/ 490101 w 1027983"/>
              <a:gd name="connsiteY16" fmla="*/ 71718 h 920377"/>
              <a:gd name="connsiteX17" fmla="*/ 519983 w 1027983"/>
              <a:gd name="connsiteY17" fmla="*/ 35859 h 920377"/>
              <a:gd name="connsiteX18" fmla="*/ 741113 w 1027983"/>
              <a:gd name="connsiteY18" fmla="*/ 17930 h 920377"/>
              <a:gd name="connsiteX19" fmla="*/ 782948 w 1027983"/>
              <a:gd name="connsiteY19" fmla="*/ 11953 h 920377"/>
              <a:gd name="connsiteX20" fmla="*/ 800877 w 1027983"/>
              <a:gd name="connsiteY20" fmla="*/ 5977 h 920377"/>
              <a:gd name="connsiteX21" fmla="*/ 842713 w 1027983"/>
              <a:gd name="connsiteY21" fmla="*/ 11953 h 920377"/>
              <a:gd name="connsiteX22" fmla="*/ 872595 w 1027983"/>
              <a:gd name="connsiteY22" fmla="*/ 41835 h 920377"/>
              <a:gd name="connsiteX23" fmla="*/ 884548 w 1027983"/>
              <a:gd name="connsiteY23" fmla="*/ 59765 h 920377"/>
              <a:gd name="connsiteX24" fmla="*/ 890524 w 1027983"/>
              <a:gd name="connsiteY24" fmla="*/ 77694 h 920377"/>
              <a:gd name="connsiteX25" fmla="*/ 902477 w 1027983"/>
              <a:gd name="connsiteY25" fmla="*/ 95624 h 920377"/>
              <a:gd name="connsiteX26" fmla="*/ 908454 w 1027983"/>
              <a:gd name="connsiteY26" fmla="*/ 137459 h 920377"/>
              <a:gd name="connsiteX27" fmla="*/ 932360 w 1027983"/>
              <a:gd name="connsiteY27" fmla="*/ 173318 h 920377"/>
              <a:gd name="connsiteX28" fmla="*/ 950289 w 1027983"/>
              <a:gd name="connsiteY28" fmla="*/ 209177 h 920377"/>
              <a:gd name="connsiteX29" fmla="*/ 968219 w 1027983"/>
              <a:gd name="connsiteY29" fmla="*/ 245035 h 920377"/>
              <a:gd name="connsiteX30" fmla="*/ 962242 w 1027983"/>
              <a:gd name="connsiteY30" fmla="*/ 274918 h 920377"/>
              <a:gd name="connsiteX31" fmla="*/ 932360 w 1027983"/>
              <a:gd name="connsiteY31" fmla="*/ 310777 h 920377"/>
              <a:gd name="connsiteX32" fmla="*/ 914430 w 1027983"/>
              <a:gd name="connsiteY32" fmla="*/ 346635 h 920377"/>
              <a:gd name="connsiteX33" fmla="*/ 920407 w 1027983"/>
              <a:gd name="connsiteY33" fmla="*/ 364565 h 920377"/>
              <a:gd name="connsiteX34" fmla="*/ 956266 w 1027983"/>
              <a:gd name="connsiteY34" fmla="*/ 388471 h 920377"/>
              <a:gd name="connsiteX35" fmla="*/ 962242 w 1027983"/>
              <a:gd name="connsiteY35" fmla="*/ 466165 h 920377"/>
              <a:gd name="connsiteX36" fmla="*/ 986148 w 1027983"/>
              <a:gd name="connsiteY36" fmla="*/ 502024 h 920377"/>
              <a:gd name="connsiteX37" fmla="*/ 998101 w 1027983"/>
              <a:gd name="connsiteY37" fmla="*/ 519953 h 920377"/>
              <a:gd name="connsiteX38" fmla="*/ 1004077 w 1027983"/>
              <a:gd name="connsiteY38" fmla="*/ 537882 h 920377"/>
              <a:gd name="connsiteX39" fmla="*/ 1016030 w 1027983"/>
              <a:gd name="connsiteY39" fmla="*/ 585694 h 920377"/>
              <a:gd name="connsiteX40" fmla="*/ 1027983 w 1027983"/>
              <a:gd name="connsiteY40" fmla="*/ 603624 h 920377"/>
              <a:gd name="connsiteX41" fmla="*/ 1016030 w 1027983"/>
              <a:gd name="connsiteY41" fmla="*/ 639482 h 920377"/>
              <a:gd name="connsiteX42" fmla="*/ 1010054 w 1027983"/>
              <a:gd name="connsiteY42" fmla="*/ 657412 h 920377"/>
              <a:gd name="connsiteX43" fmla="*/ 986148 w 1027983"/>
              <a:gd name="connsiteY43" fmla="*/ 693271 h 920377"/>
              <a:gd name="connsiteX44" fmla="*/ 974195 w 1027983"/>
              <a:gd name="connsiteY44" fmla="*/ 753035 h 920377"/>
              <a:gd name="connsiteX45" fmla="*/ 962242 w 1027983"/>
              <a:gd name="connsiteY45" fmla="*/ 776941 h 920377"/>
              <a:gd name="connsiteX46" fmla="*/ 956266 w 1027983"/>
              <a:gd name="connsiteY46" fmla="*/ 800847 h 920377"/>
              <a:gd name="connsiteX47" fmla="*/ 950289 w 1027983"/>
              <a:gd name="connsiteY47" fmla="*/ 860612 h 920377"/>
              <a:gd name="connsiteX48" fmla="*/ 902477 w 1027983"/>
              <a:gd name="connsiteY48" fmla="*/ 848659 h 920377"/>
              <a:gd name="connsiteX49" fmla="*/ 896501 w 1027983"/>
              <a:gd name="connsiteY49" fmla="*/ 830730 h 920377"/>
              <a:gd name="connsiteX50" fmla="*/ 800877 w 1027983"/>
              <a:gd name="connsiteY50" fmla="*/ 824753 h 920377"/>
              <a:gd name="connsiteX51" fmla="*/ 735136 w 1027983"/>
              <a:gd name="connsiteY51" fmla="*/ 842682 h 920377"/>
              <a:gd name="connsiteX52" fmla="*/ 735136 w 1027983"/>
              <a:gd name="connsiteY52" fmla="*/ 842682 h 920377"/>
              <a:gd name="connsiteX53" fmla="*/ 681348 w 1027983"/>
              <a:gd name="connsiteY53" fmla="*/ 854635 h 920377"/>
              <a:gd name="connsiteX54" fmla="*/ 669395 w 1027983"/>
              <a:gd name="connsiteY54" fmla="*/ 878541 h 920377"/>
              <a:gd name="connsiteX55" fmla="*/ 609630 w 1027983"/>
              <a:gd name="connsiteY55" fmla="*/ 920377 h 920377"/>
              <a:gd name="connsiteX56" fmla="*/ 591701 w 1027983"/>
              <a:gd name="connsiteY56" fmla="*/ 908424 h 920377"/>
              <a:gd name="connsiteX57" fmla="*/ 573772 w 1027983"/>
              <a:gd name="connsiteY57" fmla="*/ 860612 h 920377"/>
              <a:gd name="connsiteX58" fmla="*/ 525960 w 1027983"/>
              <a:gd name="connsiteY58" fmla="*/ 830730 h 920377"/>
              <a:gd name="connsiteX59" fmla="*/ 490101 w 1027983"/>
              <a:gd name="connsiteY59" fmla="*/ 794871 h 920377"/>
              <a:gd name="connsiteX60" fmla="*/ 388501 w 1027983"/>
              <a:gd name="connsiteY60" fmla="*/ 782918 h 920377"/>
              <a:gd name="connsiteX61" fmla="*/ 382524 w 1027983"/>
              <a:gd name="connsiteY61" fmla="*/ 764988 h 920377"/>
              <a:gd name="connsiteX62" fmla="*/ 346666 w 1027983"/>
              <a:gd name="connsiteY62" fmla="*/ 741082 h 920377"/>
              <a:gd name="connsiteX63" fmla="*/ 274948 w 1027983"/>
              <a:gd name="connsiteY63" fmla="*/ 764988 h 920377"/>
              <a:gd name="connsiteX64" fmla="*/ 262995 w 1027983"/>
              <a:gd name="connsiteY64" fmla="*/ 741082 h 920377"/>
              <a:gd name="connsiteX65" fmla="*/ 251042 w 1027983"/>
              <a:gd name="connsiteY65" fmla="*/ 723153 h 920377"/>
              <a:gd name="connsiteX66" fmla="*/ 215183 w 1027983"/>
              <a:gd name="connsiteY66" fmla="*/ 699247 h 920377"/>
              <a:gd name="connsiteX67" fmla="*/ 191277 w 1027983"/>
              <a:gd name="connsiteY67" fmla="*/ 681318 h 920377"/>
              <a:gd name="connsiteX68" fmla="*/ 161395 w 1027983"/>
              <a:gd name="connsiteY68" fmla="*/ 675341 h 920377"/>
              <a:gd name="connsiteX69" fmla="*/ 143466 w 1027983"/>
              <a:gd name="connsiteY69" fmla="*/ 669365 h 920377"/>
              <a:gd name="connsiteX70" fmla="*/ 113583 w 1027983"/>
              <a:gd name="connsiteY70" fmla="*/ 633506 h 920377"/>
              <a:gd name="connsiteX71" fmla="*/ 101630 w 1027983"/>
              <a:gd name="connsiteY71" fmla="*/ 585694 h 920377"/>
              <a:gd name="connsiteX72" fmla="*/ 77724 w 1027983"/>
              <a:gd name="connsiteY72" fmla="*/ 549835 h 920377"/>
              <a:gd name="connsiteX73" fmla="*/ 65772 w 1027983"/>
              <a:gd name="connsiteY73" fmla="*/ 513977 h 920377"/>
              <a:gd name="connsiteX74" fmla="*/ 77724 w 1027983"/>
              <a:gd name="connsiteY74" fmla="*/ 466165 h 920377"/>
              <a:gd name="connsiteX75" fmla="*/ 65772 w 1027983"/>
              <a:gd name="connsiteY75" fmla="*/ 430306 h 920377"/>
              <a:gd name="connsiteX76" fmla="*/ 47842 w 1027983"/>
              <a:gd name="connsiteY76" fmla="*/ 388471 h 920377"/>
              <a:gd name="connsiteX77" fmla="*/ 11983 w 1027983"/>
              <a:gd name="connsiteY77" fmla="*/ 364565 h 920377"/>
              <a:gd name="connsiteX78" fmla="*/ 17960 w 1027983"/>
              <a:gd name="connsiteY78" fmla="*/ 310777 h 920377"/>
              <a:gd name="connsiteX79" fmla="*/ 29913 w 1027983"/>
              <a:gd name="connsiteY79" fmla="*/ 280894 h 920377"/>
              <a:gd name="connsiteX80" fmla="*/ 23936 w 1027983"/>
              <a:gd name="connsiteY80" fmla="*/ 185271 h 920377"/>
              <a:gd name="connsiteX81" fmla="*/ 30 w 1027983"/>
              <a:gd name="connsiteY81" fmla="*/ 179294 h 920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1027983" h="920377">
                <a:moveTo>
                  <a:pt x="30" y="179294"/>
                </a:moveTo>
                <a:cubicBezTo>
                  <a:pt x="1026" y="175310"/>
                  <a:pt x="20062" y="167522"/>
                  <a:pt x="29913" y="161365"/>
                </a:cubicBezTo>
                <a:cubicBezTo>
                  <a:pt x="36004" y="157558"/>
                  <a:pt x="41278" y="152329"/>
                  <a:pt x="47842" y="149412"/>
                </a:cubicBezTo>
                <a:cubicBezTo>
                  <a:pt x="59356" y="144295"/>
                  <a:pt x="71748" y="141443"/>
                  <a:pt x="83701" y="137459"/>
                </a:cubicBezTo>
                <a:lnTo>
                  <a:pt x="101630" y="131482"/>
                </a:lnTo>
                <a:cubicBezTo>
                  <a:pt x="107607" y="129490"/>
                  <a:pt x="113925" y="128323"/>
                  <a:pt x="119560" y="125506"/>
                </a:cubicBezTo>
                <a:cubicBezTo>
                  <a:pt x="149101" y="110736"/>
                  <a:pt x="135014" y="116370"/>
                  <a:pt x="161395" y="107577"/>
                </a:cubicBezTo>
                <a:cubicBezTo>
                  <a:pt x="167371" y="103593"/>
                  <a:pt x="173806" y="100222"/>
                  <a:pt x="179324" y="95624"/>
                </a:cubicBezTo>
                <a:cubicBezTo>
                  <a:pt x="195407" y="82221"/>
                  <a:pt x="196107" y="74219"/>
                  <a:pt x="215183" y="65741"/>
                </a:cubicBezTo>
                <a:cubicBezTo>
                  <a:pt x="226697" y="60624"/>
                  <a:pt x="251042" y="53788"/>
                  <a:pt x="251042" y="53788"/>
                </a:cubicBezTo>
                <a:cubicBezTo>
                  <a:pt x="255026" y="47812"/>
                  <a:pt x="256904" y="39666"/>
                  <a:pt x="262995" y="35859"/>
                </a:cubicBezTo>
                <a:cubicBezTo>
                  <a:pt x="273679" y="29181"/>
                  <a:pt x="286901" y="27890"/>
                  <a:pt x="298854" y="23906"/>
                </a:cubicBezTo>
                <a:cubicBezTo>
                  <a:pt x="298858" y="23905"/>
                  <a:pt x="334710" y="11955"/>
                  <a:pt x="334713" y="11953"/>
                </a:cubicBezTo>
                <a:lnTo>
                  <a:pt x="352642" y="0"/>
                </a:lnTo>
                <a:cubicBezTo>
                  <a:pt x="368579" y="1992"/>
                  <a:pt x="386580" y="-2116"/>
                  <a:pt x="400454" y="5977"/>
                </a:cubicBezTo>
                <a:cubicBezTo>
                  <a:pt x="412863" y="13215"/>
                  <a:pt x="424360" y="41835"/>
                  <a:pt x="424360" y="41835"/>
                </a:cubicBezTo>
                <a:cubicBezTo>
                  <a:pt x="442018" y="94808"/>
                  <a:pt x="423790" y="79085"/>
                  <a:pt x="490101" y="71718"/>
                </a:cubicBezTo>
                <a:cubicBezTo>
                  <a:pt x="497541" y="60558"/>
                  <a:pt x="507802" y="42626"/>
                  <a:pt x="519983" y="35859"/>
                </a:cubicBezTo>
                <a:cubicBezTo>
                  <a:pt x="574340" y="5661"/>
                  <a:pt x="739999" y="17966"/>
                  <a:pt x="741113" y="17930"/>
                </a:cubicBezTo>
                <a:cubicBezTo>
                  <a:pt x="755058" y="15938"/>
                  <a:pt x="769135" y="14716"/>
                  <a:pt x="782948" y="11953"/>
                </a:cubicBezTo>
                <a:cubicBezTo>
                  <a:pt x="789125" y="10718"/>
                  <a:pt x="794577" y="5977"/>
                  <a:pt x="800877" y="5977"/>
                </a:cubicBezTo>
                <a:cubicBezTo>
                  <a:pt x="814964" y="5977"/>
                  <a:pt x="828768" y="9961"/>
                  <a:pt x="842713" y="11953"/>
                </a:cubicBezTo>
                <a:cubicBezTo>
                  <a:pt x="874590" y="59768"/>
                  <a:pt x="832750" y="1988"/>
                  <a:pt x="872595" y="41835"/>
                </a:cubicBezTo>
                <a:cubicBezTo>
                  <a:pt x="877674" y="46914"/>
                  <a:pt x="880564" y="53788"/>
                  <a:pt x="884548" y="59765"/>
                </a:cubicBezTo>
                <a:cubicBezTo>
                  <a:pt x="886540" y="65741"/>
                  <a:pt x="887707" y="72059"/>
                  <a:pt x="890524" y="77694"/>
                </a:cubicBezTo>
                <a:cubicBezTo>
                  <a:pt x="893736" y="84119"/>
                  <a:pt x="900413" y="88744"/>
                  <a:pt x="902477" y="95624"/>
                </a:cubicBezTo>
                <a:cubicBezTo>
                  <a:pt x="906525" y="109116"/>
                  <a:pt x="903397" y="124311"/>
                  <a:pt x="908454" y="137459"/>
                </a:cubicBezTo>
                <a:cubicBezTo>
                  <a:pt x="913611" y="150867"/>
                  <a:pt x="932360" y="173318"/>
                  <a:pt x="932360" y="173318"/>
                </a:cubicBezTo>
                <a:cubicBezTo>
                  <a:pt x="947378" y="218375"/>
                  <a:pt x="927121" y="162843"/>
                  <a:pt x="950289" y="209177"/>
                </a:cubicBezTo>
                <a:cubicBezTo>
                  <a:pt x="975031" y="258659"/>
                  <a:pt x="933967" y="193658"/>
                  <a:pt x="968219" y="245035"/>
                </a:cubicBezTo>
                <a:cubicBezTo>
                  <a:pt x="966227" y="254996"/>
                  <a:pt x="965809" y="265407"/>
                  <a:pt x="962242" y="274918"/>
                </a:cubicBezTo>
                <a:cubicBezTo>
                  <a:pt x="956173" y="291103"/>
                  <a:pt x="942927" y="298096"/>
                  <a:pt x="932360" y="310777"/>
                </a:cubicBezTo>
                <a:cubicBezTo>
                  <a:pt x="919487" y="326225"/>
                  <a:pt x="920421" y="328665"/>
                  <a:pt x="914430" y="346635"/>
                </a:cubicBezTo>
                <a:cubicBezTo>
                  <a:pt x="916422" y="352612"/>
                  <a:pt x="915952" y="360110"/>
                  <a:pt x="920407" y="364565"/>
                </a:cubicBezTo>
                <a:cubicBezTo>
                  <a:pt x="930565" y="374723"/>
                  <a:pt x="956266" y="388471"/>
                  <a:pt x="956266" y="388471"/>
                </a:cubicBezTo>
                <a:cubicBezTo>
                  <a:pt x="958258" y="414369"/>
                  <a:pt x="955632" y="441046"/>
                  <a:pt x="962242" y="466165"/>
                </a:cubicBezTo>
                <a:cubicBezTo>
                  <a:pt x="965898" y="480058"/>
                  <a:pt x="978179" y="490071"/>
                  <a:pt x="986148" y="502024"/>
                </a:cubicBezTo>
                <a:lnTo>
                  <a:pt x="998101" y="519953"/>
                </a:lnTo>
                <a:cubicBezTo>
                  <a:pt x="1000093" y="525929"/>
                  <a:pt x="1002549" y="531771"/>
                  <a:pt x="1004077" y="537882"/>
                </a:cubicBezTo>
                <a:cubicBezTo>
                  <a:pt x="1007486" y="551516"/>
                  <a:pt x="1009201" y="572035"/>
                  <a:pt x="1016030" y="585694"/>
                </a:cubicBezTo>
                <a:cubicBezTo>
                  <a:pt x="1019242" y="592119"/>
                  <a:pt x="1023999" y="597647"/>
                  <a:pt x="1027983" y="603624"/>
                </a:cubicBezTo>
                <a:lnTo>
                  <a:pt x="1016030" y="639482"/>
                </a:lnTo>
                <a:cubicBezTo>
                  <a:pt x="1014038" y="645459"/>
                  <a:pt x="1013549" y="652170"/>
                  <a:pt x="1010054" y="657412"/>
                </a:cubicBezTo>
                <a:lnTo>
                  <a:pt x="986148" y="693271"/>
                </a:lnTo>
                <a:cubicBezTo>
                  <a:pt x="984081" y="705673"/>
                  <a:pt x="979546" y="738765"/>
                  <a:pt x="974195" y="753035"/>
                </a:cubicBezTo>
                <a:cubicBezTo>
                  <a:pt x="971067" y="761377"/>
                  <a:pt x="966226" y="768972"/>
                  <a:pt x="962242" y="776941"/>
                </a:cubicBezTo>
                <a:cubicBezTo>
                  <a:pt x="960250" y="784910"/>
                  <a:pt x="957428" y="792716"/>
                  <a:pt x="956266" y="800847"/>
                </a:cubicBezTo>
                <a:cubicBezTo>
                  <a:pt x="953435" y="820667"/>
                  <a:pt x="965253" y="847311"/>
                  <a:pt x="950289" y="860612"/>
                </a:cubicBezTo>
                <a:cubicBezTo>
                  <a:pt x="938011" y="871526"/>
                  <a:pt x="902477" y="848659"/>
                  <a:pt x="902477" y="848659"/>
                </a:cubicBezTo>
                <a:cubicBezTo>
                  <a:pt x="900485" y="842683"/>
                  <a:pt x="900955" y="835184"/>
                  <a:pt x="896501" y="830730"/>
                </a:cubicBezTo>
                <a:cubicBezTo>
                  <a:pt x="872075" y="806304"/>
                  <a:pt x="825100" y="822735"/>
                  <a:pt x="800877" y="824753"/>
                </a:cubicBezTo>
                <a:cubicBezTo>
                  <a:pt x="758640" y="833201"/>
                  <a:pt x="780632" y="827518"/>
                  <a:pt x="735136" y="842682"/>
                </a:cubicBezTo>
                <a:lnTo>
                  <a:pt x="735136" y="842682"/>
                </a:lnTo>
                <a:cubicBezTo>
                  <a:pt x="701375" y="851123"/>
                  <a:pt x="719284" y="847048"/>
                  <a:pt x="681348" y="854635"/>
                </a:cubicBezTo>
                <a:cubicBezTo>
                  <a:pt x="677364" y="862604"/>
                  <a:pt x="675355" y="871919"/>
                  <a:pt x="669395" y="878541"/>
                </a:cubicBezTo>
                <a:cubicBezTo>
                  <a:pt x="637999" y="913426"/>
                  <a:pt x="639763" y="910332"/>
                  <a:pt x="609630" y="920377"/>
                </a:cubicBezTo>
                <a:cubicBezTo>
                  <a:pt x="603654" y="916393"/>
                  <a:pt x="593259" y="915436"/>
                  <a:pt x="591701" y="908424"/>
                </a:cubicBezTo>
                <a:cubicBezTo>
                  <a:pt x="579524" y="853629"/>
                  <a:pt x="622605" y="872820"/>
                  <a:pt x="573772" y="860612"/>
                </a:cubicBezTo>
                <a:cubicBezTo>
                  <a:pt x="572066" y="859589"/>
                  <a:pt x="532324" y="836387"/>
                  <a:pt x="525960" y="830730"/>
                </a:cubicBezTo>
                <a:cubicBezTo>
                  <a:pt x="513326" y="819500"/>
                  <a:pt x="506889" y="796846"/>
                  <a:pt x="490101" y="794871"/>
                </a:cubicBezTo>
                <a:lnTo>
                  <a:pt x="388501" y="782918"/>
                </a:lnTo>
                <a:cubicBezTo>
                  <a:pt x="386509" y="776941"/>
                  <a:pt x="386979" y="769443"/>
                  <a:pt x="382524" y="764988"/>
                </a:cubicBezTo>
                <a:cubicBezTo>
                  <a:pt x="372366" y="754830"/>
                  <a:pt x="346666" y="741082"/>
                  <a:pt x="346666" y="741082"/>
                </a:cubicBezTo>
                <a:cubicBezTo>
                  <a:pt x="324777" y="755674"/>
                  <a:pt x="306795" y="770778"/>
                  <a:pt x="274948" y="764988"/>
                </a:cubicBezTo>
                <a:cubicBezTo>
                  <a:pt x="266182" y="763394"/>
                  <a:pt x="267415" y="748817"/>
                  <a:pt x="262995" y="741082"/>
                </a:cubicBezTo>
                <a:cubicBezTo>
                  <a:pt x="259431" y="734846"/>
                  <a:pt x="256448" y="727883"/>
                  <a:pt x="251042" y="723153"/>
                </a:cubicBezTo>
                <a:cubicBezTo>
                  <a:pt x="240231" y="713693"/>
                  <a:pt x="226676" y="707866"/>
                  <a:pt x="215183" y="699247"/>
                </a:cubicBezTo>
                <a:cubicBezTo>
                  <a:pt x="207214" y="693271"/>
                  <a:pt x="200379" y="685363"/>
                  <a:pt x="191277" y="681318"/>
                </a:cubicBezTo>
                <a:cubicBezTo>
                  <a:pt x="181995" y="677192"/>
                  <a:pt x="171250" y="677805"/>
                  <a:pt x="161395" y="675341"/>
                </a:cubicBezTo>
                <a:cubicBezTo>
                  <a:pt x="155284" y="673813"/>
                  <a:pt x="149442" y="671357"/>
                  <a:pt x="143466" y="669365"/>
                </a:cubicBezTo>
                <a:cubicBezTo>
                  <a:pt x="134166" y="660065"/>
                  <a:pt x="118575" y="646818"/>
                  <a:pt x="113583" y="633506"/>
                </a:cubicBezTo>
                <a:cubicBezTo>
                  <a:pt x="107466" y="617194"/>
                  <a:pt x="110140" y="601013"/>
                  <a:pt x="101630" y="585694"/>
                </a:cubicBezTo>
                <a:cubicBezTo>
                  <a:pt x="94653" y="573136"/>
                  <a:pt x="77724" y="549835"/>
                  <a:pt x="77724" y="549835"/>
                </a:cubicBezTo>
                <a:cubicBezTo>
                  <a:pt x="73740" y="537882"/>
                  <a:pt x="62716" y="526200"/>
                  <a:pt x="65772" y="513977"/>
                </a:cubicBezTo>
                <a:lnTo>
                  <a:pt x="77724" y="466165"/>
                </a:lnTo>
                <a:lnTo>
                  <a:pt x="65772" y="430306"/>
                </a:lnTo>
                <a:cubicBezTo>
                  <a:pt x="62201" y="419593"/>
                  <a:pt x="55225" y="395854"/>
                  <a:pt x="47842" y="388471"/>
                </a:cubicBezTo>
                <a:cubicBezTo>
                  <a:pt x="37684" y="378313"/>
                  <a:pt x="11983" y="364565"/>
                  <a:pt x="11983" y="364565"/>
                </a:cubicBezTo>
                <a:cubicBezTo>
                  <a:pt x="13975" y="346636"/>
                  <a:pt x="14180" y="328416"/>
                  <a:pt x="17960" y="310777"/>
                </a:cubicBezTo>
                <a:cubicBezTo>
                  <a:pt x="20208" y="300287"/>
                  <a:pt x="29403" y="291610"/>
                  <a:pt x="29913" y="280894"/>
                </a:cubicBezTo>
                <a:cubicBezTo>
                  <a:pt x="31432" y="248994"/>
                  <a:pt x="28917" y="216817"/>
                  <a:pt x="23936" y="185271"/>
                </a:cubicBezTo>
                <a:cubicBezTo>
                  <a:pt x="22816" y="178176"/>
                  <a:pt x="-966" y="183278"/>
                  <a:pt x="30" y="179294"/>
                </a:cubicBezTo>
                <a:close/>
              </a:path>
            </a:pathLst>
          </a:custGeom>
          <a:solidFill>
            <a:srgbClr val="FFFF00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: obrazec 4">
            <a:extLst>
              <a:ext uri="{FF2B5EF4-FFF2-40B4-BE49-F238E27FC236}">
                <a16:creationId xmlns:a16="http://schemas.microsoft.com/office/drawing/2014/main" id="{AAA83E50-7A21-44A7-A363-CE0150C39153}"/>
              </a:ext>
            </a:extLst>
          </p:cNvPr>
          <p:cNvSpPr/>
          <p:nvPr/>
        </p:nvSpPr>
        <p:spPr>
          <a:xfrm>
            <a:off x="3812535" y="4074559"/>
            <a:ext cx="601254" cy="367260"/>
          </a:xfrm>
          <a:custGeom>
            <a:avLst/>
            <a:gdLst>
              <a:gd name="connsiteX0" fmla="*/ 61 w 601254"/>
              <a:gd name="connsiteY0" fmla="*/ 209177 h 367260"/>
              <a:gd name="connsiteX1" fmla="*/ 17990 w 601254"/>
              <a:gd name="connsiteY1" fmla="*/ 179294 h 367260"/>
              <a:gd name="connsiteX2" fmla="*/ 53849 w 601254"/>
              <a:gd name="connsiteY2" fmla="*/ 161365 h 367260"/>
              <a:gd name="connsiteX3" fmla="*/ 71778 w 601254"/>
              <a:gd name="connsiteY3" fmla="*/ 149412 h 367260"/>
              <a:gd name="connsiteX4" fmla="*/ 107637 w 601254"/>
              <a:gd name="connsiteY4" fmla="*/ 137459 h 367260"/>
              <a:gd name="connsiteX5" fmla="*/ 143496 w 601254"/>
              <a:gd name="connsiteY5" fmla="*/ 107577 h 367260"/>
              <a:gd name="connsiteX6" fmla="*/ 179355 w 601254"/>
              <a:gd name="connsiteY6" fmla="*/ 89647 h 367260"/>
              <a:gd name="connsiteX7" fmla="*/ 215214 w 601254"/>
              <a:gd name="connsiteY7" fmla="*/ 71718 h 367260"/>
              <a:gd name="connsiteX8" fmla="*/ 239120 w 601254"/>
              <a:gd name="connsiteY8" fmla="*/ 77694 h 367260"/>
              <a:gd name="connsiteX9" fmla="*/ 257049 w 601254"/>
              <a:gd name="connsiteY9" fmla="*/ 83671 h 367260"/>
              <a:gd name="connsiteX10" fmla="*/ 334743 w 601254"/>
              <a:gd name="connsiteY10" fmla="*/ 77694 h 367260"/>
              <a:gd name="connsiteX11" fmla="*/ 352673 w 601254"/>
              <a:gd name="connsiteY11" fmla="*/ 71718 h 367260"/>
              <a:gd name="connsiteX12" fmla="*/ 388531 w 601254"/>
              <a:gd name="connsiteY12" fmla="*/ 29882 h 367260"/>
              <a:gd name="connsiteX13" fmla="*/ 412437 w 601254"/>
              <a:gd name="connsiteY13" fmla="*/ 17930 h 367260"/>
              <a:gd name="connsiteX14" fmla="*/ 531967 w 601254"/>
              <a:gd name="connsiteY14" fmla="*/ 0 h 367260"/>
              <a:gd name="connsiteX15" fmla="*/ 567825 w 601254"/>
              <a:gd name="connsiteY15" fmla="*/ 17930 h 367260"/>
              <a:gd name="connsiteX16" fmla="*/ 585755 w 601254"/>
              <a:gd name="connsiteY16" fmla="*/ 23906 h 367260"/>
              <a:gd name="connsiteX17" fmla="*/ 597708 w 601254"/>
              <a:gd name="connsiteY17" fmla="*/ 41835 h 367260"/>
              <a:gd name="connsiteX18" fmla="*/ 579778 w 601254"/>
              <a:gd name="connsiteY18" fmla="*/ 173318 h 367260"/>
              <a:gd name="connsiteX19" fmla="*/ 573802 w 601254"/>
              <a:gd name="connsiteY19" fmla="*/ 191247 h 367260"/>
              <a:gd name="connsiteX20" fmla="*/ 555873 w 601254"/>
              <a:gd name="connsiteY20" fmla="*/ 197224 h 367260"/>
              <a:gd name="connsiteX21" fmla="*/ 525990 w 601254"/>
              <a:gd name="connsiteY21" fmla="*/ 191247 h 367260"/>
              <a:gd name="connsiteX22" fmla="*/ 508061 w 601254"/>
              <a:gd name="connsiteY22" fmla="*/ 179294 h 367260"/>
              <a:gd name="connsiteX23" fmla="*/ 472202 w 601254"/>
              <a:gd name="connsiteY23" fmla="*/ 197224 h 367260"/>
              <a:gd name="connsiteX24" fmla="*/ 394508 w 601254"/>
              <a:gd name="connsiteY24" fmla="*/ 209177 h 367260"/>
              <a:gd name="connsiteX25" fmla="*/ 388531 w 601254"/>
              <a:gd name="connsiteY25" fmla="*/ 227106 h 367260"/>
              <a:gd name="connsiteX26" fmla="*/ 382555 w 601254"/>
              <a:gd name="connsiteY26" fmla="*/ 262965 h 367260"/>
              <a:gd name="connsiteX27" fmla="*/ 340720 w 601254"/>
              <a:gd name="connsiteY27" fmla="*/ 280894 h 367260"/>
              <a:gd name="connsiteX28" fmla="*/ 304861 w 601254"/>
              <a:gd name="connsiteY28" fmla="*/ 274918 h 367260"/>
              <a:gd name="connsiteX29" fmla="*/ 269002 w 601254"/>
              <a:gd name="connsiteY29" fmla="*/ 286871 h 367260"/>
              <a:gd name="connsiteX30" fmla="*/ 215214 w 601254"/>
              <a:gd name="connsiteY30" fmla="*/ 292847 h 367260"/>
              <a:gd name="connsiteX31" fmla="*/ 233143 w 601254"/>
              <a:gd name="connsiteY31" fmla="*/ 298824 h 367260"/>
              <a:gd name="connsiteX32" fmla="*/ 257049 w 601254"/>
              <a:gd name="connsiteY32" fmla="*/ 310777 h 367260"/>
              <a:gd name="connsiteX33" fmla="*/ 251073 w 601254"/>
              <a:gd name="connsiteY33" fmla="*/ 340659 h 367260"/>
              <a:gd name="connsiteX34" fmla="*/ 125567 w 601254"/>
              <a:gd name="connsiteY34" fmla="*/ 352612 h 367260"/>
              <a:gd name="connsiteX35" fmla="*/ 89708 w 601254"/>
              <a:gd name="connsiteY35" fmla="*/ 322730 h 367260"/>
              <a:gd name="connsiteX36" fmla="*/ 71778 w 601254"/>
              <a:gd name="connsiteY36" fmla="*/ 316753 h 367260"/>
              <a:gd name="connsiteX37" fmla="*/ 41896 w 601254"/>
              <a:gd name="connsiteY37" fmla="*/ 310777 h 367260"/>
              <a:gd name="connsiteX38" fmla="*/ 23967 w 601254"/>
              <a:gd name="connsiteY38" fmla="*/ 274918 h 367260"/>
              <a:gd name="connsiteX39" fmla="*/ 61 w 601254"/>
              <a:gd name="connsiteY39" fmla="*/ 209177 h 36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601254" h="367260">
                <a:moveTo>
                  <a:pt x="61" y="209177"/>
                </a:moveTo>
                <a:cubicBezTo>
                  <a:pt x="-935" y="193240"/>
                  <a:pt x="10430" y="188114"/>
                  <a:pt x="17990" y="179294"/>
                </a:cubicBezTo>
                <a:cubicBezTo>
                  <a:pt x="27258" y="168481"/>
                  <a:pt x="41299" y="165548"/>
                  <a:pt x="53849" y="161365"/>
                </a:cubicBezTo>
                <a:cubicBezTo>
                  <a:pt x="59825" y="157381"/>
                  <a:pt x="65214" y="152329"/>
                  <a:pt x="71778" y="149412"/>
                </a:cubicBezTo>
                <a:cubicBezTo>
                  <a:pt x="83292" y="144295"/>
                  <a:pt x="107637" y="137459"/>
                  <a:pt x="107637" y="137459"/>
                </a:cubicBezTo>
                <a:cubicBezTo>
                  <a:pt x="152149" y="107785"/>
                  <a:pt x="97485" y="145920"/>
                  <a:pt x="143496" y="107577"/>
                </a:cubicBezTo>
                <a:cubicBezTo>
                  <a:pt x="169187" y="86167"/>
                  <a:pt x="152400" y="103125"/>
                  <a:pt x="179355" y="89647"/>
                </a:cubicBezTo>
                <a:cubicBezTo>
                  <a:pt x="225690" y="66479"/>
                  <a:pt x="170153" y="86737"/>
                  <a:pt x="215214" y="71718"/>
                </a:cubicBezTo>
                <a:cubicBezTo>
                  <a:pt x="223183" y="73710"/>
                  <a:pt x="231222" y="75437"/>
                  <a:pt x="239120" y="77694"/>
                </a:cubicBezTo>
                <a:cubicBezTo>
                  <a:pt x="245177" y="79425"/>
                  <a:pt x="250749" y="83671"/>
                  <a:pt x="257049" y="83671"/>
                </a:cubicBezTo>
                <a:cubicBezTo>
                  <a:pt x="283024" y="83671"/>
                  <a:pt x="308845" y="79686"/>
                  <a:pt x="334743" y="77694"/>
                </a:cubicBezTo>
                <a:cubicBezTo>
                  <a:pt x="340720" y="75702"/>
                  <a:pt x="347833" y="75751"/>
                  <a:pt x="352673" y="71718"/>
                </a:cubicBezTo>
                <a:cubicBezTo>
                  <a:pt x="401640" y="30913"/>
                  <a:pt x="341525" y="63458"/>
                  <a:pt x="388531" y="29882"/>
                </a:cubicBezTo>
                <a:cubicBezTo>
                  <a:pt x="395781" y="24704"/>
                  <a:pt x="404165" y="21239"/>
                  <a:pt x="412437" y="17930"/>
                </a:cubicBezTo>
                <a:cubicBezTo>
                  <a:pt x="462167" y="-1961"/>
                  <a:pt x="463814" y="4868"/>
                  <a:pt x="531967" y="0"/>
                </a:cubicBezTo>
                <a:cubicBezTo>
                  <a:pt x="577042" y="15027"/>
                  <a:pt x="521472" y="-5246"/>
                  <a:pt x="567825" y="17930"/>
                </a:cubicBezTo>
                <a:cubicBezTo>
                  <a:pt x="573460" y="20747"/>
                  <a:pt x="579778" y="21914"/>
                  <a:pt x="585755" y="23906"/>
                </a:cubicBezTo>
                <a:cubicBezTo>
                  <a:pt x="589739" y="29882"/>
                  <a:pt x="597366" y="34660"/>
                  <a:pt x="597708" y="41835"/>
                </a:cubicBezTo>
                <a:cubicBezTo>
                  <a:pt x="603666" y="166954"/>
                  <a:pt x="604709" y="115144"/>
                  <a:pt x="579778" y="173318"/>
                </a:cubicBezTo>
                <a:cubicBezTo>
                  <a:pt x="577297" y="179108"/>
                  <a:pt x="578256" y="186792"/>
                  <a:pt x="573802" y="191247"/>
                </a:cubicBezTo>
                <a:cubicBezTo>
                  <a:pt x="569348" y="195702"/>
                  <a:pt x="561849" y="195232"/>
                  <a:pt x="555873" y="197224"/>
                </a:cubicBezTo>
                <a:cubicBezTo>
                  <a:pt x="545912" y="195232"/>
                  <a:pt x="535501" y="194814"/>
                  <a:pt x="525990" y="191247"/>
                </a:cubicBezTo>
                <a:cubicBezTo>
                  <a:pt x="519265" y="188725"/>
                  <a:pt x="515146" y="180475"/>
                  <a:pt x="508061" y="179294"/>
                </a:cubicBezTo>
                <a:cubicBezTo>
                  <a:pt x="496794" y="177416"/>
                  <a:pt x="480007" y="193321"/>
                  <a:pt x="472202" y="197224"/>
                </a:cubicBezTo>
                <a:cubicBezTo>
                  <a:pt x="450666" y="207992"/>
                  <a:pt x="411641" y="207464"/>
                  <a:pt x="394508" y="209177"/>
                </a:cubicBezTo>
                <a:cubicBezTo>
                  <a:pt x="392516" y="215153"/>
                  <a:pt x="389898" y="220956"/>
                  <a:pt x="388531" y="227106"/>
                </a:cubicBezTo>
                <a:cubicBezTo>
                  <a:pt x="385902" y="238935"/>
                  <a:pt x="390606" y="253908"/>
                  <a:pt x="382555" y="262965"/>
                </a:cubicBezTo>
                <a:cubicBezTo>
                  <a:pt x="372476" y="274305"/>
                  <a:pt x="354665" y="274918"/>
                  <a:pt x="340720" y="280894"/>
                </a:cubicBezTo>
                <a:cubicBezTo>
                  <a:pt x="328767" y="278902"/>
                  <a:pt x="316937" y="273912"/>
                  <a:pt x="304861" y="274918"/>
                </a:cubicBezTo>
                <a:cubicBezTo>
                  <a:pt x="292305" y="275964"/>
                  <a:pt x="281525" y="285480"/>
                  <a:pt x="269002" y="286871"/>
                </a:cubicBezTo>
                <a:lnTo>
                  <a:pt x="215214" y="292847"/>
                </a:lnTo>
                <a:cubicBezTo>
                  <a:pt x="221190" y="294839"/>
                  <a:pt x="226843" y="298824"/>
                  <a:pt x="233143" y="298824"/>
                </a:cubicBezTo>
                <a:cubicBezTo>
                  <a:pt x="259706" y="298824"/>
                  <a:pt x="246425" y="278901"/>
                  <a:pt x="257049" y="310777"/>
                </a:cubicBezTo>
                <a:cubicBezTo>
                  <a:pt x="255057" y="320738"/>
                  <a:pt x="254640" y="331148"/>
                  <a:pt x="251073" y="340659"/>
                </a:cubicBezTo>
                <a:cubicBezTo>
                  <a:pt x="232244" y="390870"/>
                  <a:pt x="171626" y="355036"/>
                  <a:pt x="125567" y="352612"/>
                </a:cubicBezTo>
                <a:cubicBezTo>
                  <a:pt x="73808" y="339671"/>
                  <a:pt x="126170" y="359191"/>
                  <a:pt x="89708" y="322730"/>
                </a:cubicBezTo>
                <a:cubicBezTo>
                  <a:pt x="85253" y="318275"/>
                  <a:pt x="77890" y="318281"/>
                  <a:pt x="71778" y="316753"/>
                </a:cubicBezTo>
                <a:cubicBezTo>
                  <a:pt x="61923" y="314289"/>
                  <a:pt x="51857" y="312769"/>
                  <a:pt x="41896" y="310777"/>
                </a:cubicBezTo>
                <a:cubicBezTo>
                  <a:pt x="30874" y="294243"/>
                  <a:pt x="28334" y="293840"/>
                  <a:pt x="23967" y="274918"/>
                </a:cubicBezTo>
                <a:cubicBezTo>
                  <a:pt x="8372" y="207339"/>
                  <a:pt x="1057" y="225114"/>
                  <a:pt x="61" y="209177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: obrazec 5">
            <a:extLst>
              <a:ext uri="{FF2B5EF4-FFF2-40B4-BE49-F238E27FC236}">
                <a16:creationId xmlns:a16="http://schemas.microsoft.com/office/drawing/2014/main" id="{7AA57F65-5958-48A1-A339-58DB6EBED4F3}"/>
              </a:ext>
            </a:extLst>
          </p:cNvPr>
          <p:cNvSpPr/>
          <p:nvPr/>
        </p:nvSpPr>
        <p:spPr>
          <a:xfrm>
            <a:off x="2660917" y="3209365"/>
            <a:ext cx="956942" cy="1308847"/>
          </a:xfrm>
          <a:custGeom>
            <a:avLst/>
            <a:gdLst>
              <a:gd name="connsiteX0" fmla="*/ 956236 w 956942"/>
              <a:gd name="connsiteY0" fmla="*/ 651435 h 1308847"/>
              <a:gd name="connsiteX1" fmla="*/ 944283 w 956942"/>
              <a:gd name="connsiteY1" fmla="*/ 603624 h 1308847"/>
              <a:gd name="connsiteX2" fmla="*/ 920377 w 956942"/>
              <a:gd name="connsiteY2" fmla="*/ 561788 h 1308847"/>
              <a:gd name="connsiteX3" fmla="*/ 896471 w 956942"/>
              <a:gd name="connsiteY3" fmla="*/ 555812 h 1308847"/>
              <a:gd name="connsiteX4" fmla="*/ 902448 w 956942"/>
              <a:gd name="connsiteY4" fmla="*/ 519953 h 1308847"/>
              <a:gd name="connsiteX5" fmla="*/ 896471 w 956942"/>
              <a:gd name="connsiteY5" fmla="*/ 442259 h 1308847"/>
              <a:gd name="connsiteX6" fmla="*/ 878542 w 956942"/>
              <a:gd name="connsiteY6" fmla="*/ 436282 h 1308847"/>
              <a:gd name="connsiteX7" fmla="*/ 860612 w 956942"/>
              <a:gd name="connsiteY7" fmla="*/ 424330 h 1308847"/>
              <a:gd name="connsiteX8" fmla="*/ 824753 w 956942"/>
              <a:gd name="connsiteY8" fmla="*/ 406400 h 1308847"/>
              <a:gd name="connsiteX9" fmla="*/ 830730 w 956942"/>
              <a:gd name="connsiteY9" fmla="*/ 370541 h 1308847"/>
              <a:gd name="connsiteX10" fmla="*/ 842683 w 956942"/>
              <a:gd name="connsiteY10" fmla="*/ 334682 h 1308847"/>
              <a:gd name="connsiteX11" fmla="*/ 842683 w 956942"/>
              <a:gd name="connsiteY11" fmla="*/ 197224 h 1308847"/>
              <a:gd name="connsiteX12" fmla="*/ 824753 w 956942"/>
              <a:gd name="connsiteY12" fmla="*/ 185271 h 1308847"/>
              <a:gd name="connsiteX13" fmla="*/ 806824 w 956942"/>
              <a:gd name="connsiteY13" fmla="*/ 167341 h 1308847"/>
              <a:gd name="connsiteX14" fmla="*/ 776942 w 956942"/>
              <a:gd name="connsiteY14" fmla="*/ 113553 h 1308847"/>
              <a:gd name="connsiteX15" fmla="*/ 759012 w 956942"/>
              <a:gd name="connsiteY15" fmla="*/ 95624 h 1308847"/>
              <a:gd name="connsiteX16" fmla="*/ 741083 w 956942"/>
              <a:gd name="connsiteY16" fmla="*/ 89647 h 1308847"/>
              <a:gd name="connsiteX17" fmla="*/ 675342 w 956942"/>
              <a:gd name="connsiteY17" fmla="*/ 101600 h 1308847"/>
              <a:gd name="connsiteX18" fmla="*/ 657412 w 956942"/>
              <a:gd name="connsiteY18" fmla="*/ 107577 h 1308847"/>
              <a:gd name="connsiteX19" fmla="*/ 615577 w 956942"/>
              <a:gd name="connsiteY19" fmla="*/ 137459 h 1308847"/>
              <a:gd name="connsiteX20" fmla="*/ 597648 w 956942"/>
              <a:gd name="connsiteY20" fmla="*/ 143435 h 1308847"/>
              <a:gd name="connsiteX21" fmla="*/ 537883 w 956942"/>
              <a:gd name="connsiteY21" fmla="*/ 179294 h 1308847"/>
              <a:gd name="connsiteX22" fmla="*/ 519953 w 956942"/>
              <a:gd name="connsiteY22" fmla="*/ 167341 h 1308847"/>
              <a:gd name="connsiteX23" fmla="*/ 513977 w 956942"/>
              <a:gd name="connsiteY23" fmla="*/ 119530 h 1308847"/>
              <a:gd name="connsiteX24" fmla="*/ 508000 w 956942"/>
              <a:gd name="connsiteY24" fmla="*/ 101600 h 1308847"/>
              <a:gd name="connsiteX25" fmla="*/ 484095 w 956942"/>
              <a:gd name="connsiteY25" fmla="*/ 89647 h 1308847"/>
              <a:gd name="connsiteX26" fmla="*/ 466165 w 956942"/>
              <a:gd name="connsiteY26" fmla="*/ 77694 h 1308847"/>
              <a:gd name="connsiteX27" fmla="*/ 442259 w 956942"/>
              <a:gd name="connsiteY27" fmla="*/ 35859 h 1308847"/>
              <a:gd name="connsiteX28" fmla="*/ 424330 w 956942"/>
              <a:gd name="connsiteY28" fmla="*/ 23906 h 1308847"/>
              <a:gd name="connsiteX29" fmla="*/ 418353 w 956942"/>
              <a:gd name="connsiteY29" fmla="*/ 5977 h 1308847"/>
              <a:gd name="connsiteX30" fmla="*/ 400424 w 956942"/>
              <a:gd name="connsiteY30" fmla="*/ 0 h 1308847"/>
              <a:gd name="connsiteX31" fmla="*/ 334683 w 956942"/>
              <a:gd name="connsiteY31" fmla="*/ 5977 h 1308847"/>
              <a:gd name="connsiteX32" fmla="*/ 298824 w 956942"/>
              <a:gd name="connsiteY32" fmla="*/ 23906 h 1308847"/>
              <a:gd name="connsiteX33" fmla="*/ 286871 w 956942"/>
              <a:gd name="connsiteY33" fmla="*/ 41835 h 1308847"/>
              <a:gd name="connsiteX34" fmla="*/ 292848 w 956942"/>
              <a:gd name="connsiteY34" fmla="*/ 149412 h 1308847"/>
              <a:gd name="connsiteX35" fmla="*/ 286871 w 956942"/>
              <a:gd name="connsiteY35" fmla="*/ 197224 h 1308847"/>
              <a:gd name="connsiteX36" fmla="*/ 256989 w 956942"/>
              <a:gd name="connsiteY36" fmla="*/ 203200 h 1308847"/>
              <a:gd name="connsiteX37" fmla="*/ 221130 w 956942"/>
              <a:gd name="connsiteY37" fmla="*/ 215153 h 1308847"/>
              <a:gd name="connsiteX38" fmla="*/ 161365 w 956942"/>
              <a:gd name="connsiteY38" fmla="*/ 233082 h 1308847"/>
              <a:gd name="connsiteX39" fmla="*/ 143436 w 956942"/>
              <a:gd name="connsiteY39" fmla="*/ 358588 h 1308847"/>
              <a:gd name="connsiteX40" fmla="*/ 125506 w 956942"/>
              <a:gd name="connsiteY40" fmla="*/ 412377 h 1308847"/>
              <a:gd name="connsiteX41" fmla="*/ 119530 w 956942"/>
              <a:gd name="connsiteY41" fmla="*/ 430306 h 1308847"/>
              <a:gd name="connsiteX42" fmla="*/ 101600 w 956942"/>
              <a:gd name="connsiteY42" fmla="*/ 490071 h 1308847"/>
              <a:gd name="connsiteX43" fmla="*/ 83671 w 956942"/>
              <a:gd name="connsiteY43" fmla="*/ 496047 h 1308847"/>
              <a:gd name="connsiteX44" fmla="*/ 71718 w 956942"/>
              <a:gd name="connsiteY44" fmla="*/ 513977 h 1308847"/>
              <a:gd name="connsiteX45" fmla="*/ 65742 w 956942"/>
              <a:gd name="connsiteY45" fmla="*/ 531906 h 1308847"/>
              <a:gd name="connsiteX46" fmla="*/ 29883 w 956942"/>
              <a:gd name="connsiteY46" fmla="*/ 567765 h 1308847"/>
              <a:gd name="connsiteX47" fmla="*/ 23906 w 956942"/>
              <a:gd name="connsiteY47" fmla="*/ 585694 h 1308847"/>
              <a:gd name="connsiteX48" fmla="*/ 17930 w 956942"/>
              <a:gd name="connsiteY48" fmla="*/ 633506 h 1308847"/>
              <a:gd name="connsiteX49" fmla="*/ 5977 w 956942"/>
              <a:gd name="connsiteY49" fmla="*/ 651435 h 1308847"/>
              <a:gd name="connsiteX50" fmla="*/ 0 w 956942"/>
              <a:gd name="connsiteY50" fmla="*/ 669365 h 1308847"/>
              <a:gd name="connsiteX51" fmla="*/ 5977 w 956942"/>
              <a:gd name="connsiteY51" fmla="*/ 711200 h 1308847"/>
              <a:gd name="connsiteX52" fmla="*/ 17930 w 956942"/>
              <a:gd name="connsiteY52" fmla="*/ 729130 h 1308847"/>
              <a:gd name="connsiteX53" fmla="*/ 23906 w 956942"/>
              <a:gd name="connsiteY53" fmla="*/ 890494 h 1308847"/>
              <a:gd name="connsiteX54" fmla="*/ 35859 w 956942"/>
              <a:gd name="connsiteY54" fmla="*/ 908424 h 1308847"/>
              <a:gd name="connsiteX55" fmla="*/ 53789 w 956942"/>
              <a:gd name="connsiteY55" fmla="*/ 944282 h 1308847"/>
              <a:gd name="connsiteX56" fmla="*/ 71718 w 956942"/>
              <a:gd name="connsiteY56" fmla="*/ 950259 h 1308847"/>
              <a:gd name="connsiteX57" fmla="*/ 113553 w 956942"/>
              <a:gd name="connsiteY57" fmla="*/ 980141 h 1308847"/>
              <a:gd name="connsiteX58" fmla="*/ 131483 w 956942"/>
              <a:gd name="connsiteY58" fmla="*/ 986118 h 1308847"/>
              <a:gd name="connsiteX59" fmla="*/ 143436 w 956942"/>
              <a:gd name="connsiteY59" fmla="*/ 1004047 h 1308847"/>
              <a:gd name="connsiteX60" fmla="*/ 161365 w 956942"/>
              <a:gd name="connsiteY60" fmla="*/ 1010024 h 1308847"/>
              <a:gd name="connsiteX61" fmla="*/ 197224 w 956942"/>
              <a:gd name="connsiteY61" fmla="*/ 1039906 h 1308847"/>
              <a:gd name="connsiteX62" fmla="*/ 179295 w 956942"/>
              <a:gd name="connsiteY62" fmla="*/ 1099671 h 1308847"/>
              <a:gd name="connsiteX63" fmla="*/ 167342 w 956942"/>
              <a:gd name="connsiteY63" fmla="*/ 1117600 h 1308847"/>
              <a:gd name="connsiteX64" fmla="*/ 167342 w 956942"/>
              <a:gd name="connsiteY64" fmla="*/ 1231153 h 1308847"/>
              <a:gd name="connsiteX65" fmla="*/ 239059 w 956942"/>
              <a:gd name="connsiteY65" fmla="*/ 1243106 h 1308847"/>
              <a:gd name="connsiteX66" fmla="*/ 274918 w 956942"/>
              <a:gd name="connsiteY66" fmla="*/ 1237130 h 1308847"/>
              <a:gd name="connsiteX67" fmla="*/ 292848 w 956942"/>
              <a:gd name="connsiteY67" fmla="*/ 1231153 h 1308847"/>
              <a:gd name="connsiteX68" fmla="*/ 328706 w 956942"/>
              <a:gd name="connsiteY68" fmla="*/ 1243106 h 1308847"/>
              <a:gd name="connsiteX69" fmla="*/ 424330 w 956942"/>
              <a:gd name="connsiteY69" fmla="*/ 1267012 h 1308847"/>
              <a:gd name="connsiteX70" fmla="*/ 472142 w 956942"/>
              <a:gd name="connsiteY70" fmla="*/ 1302871 h 1308847"/>
              <a:gd name="connsiteX71" fmla="*/ 490071 w 956942"/>
              <a:gd name="connsiteY71" fmla="*/ 1308847 h 1308847"/>
              <a:gd name="connsiteX72" fmla="*/ 519953 w 956942"/>
              <a:gd name="connsiteY72" fmla="*/ 1249082 h 1308847"/>
              <a:gd name="connsiteX73" fmla="*/ 537883 w 956942"/>
              <a:gd name="connsiteY73" fmla="*/ 1255059 h 1308847"/>
              <a:gd name="connsiteX74" fmla="*/ 555812 w 956942"/>
              <a:gd name="connsiteY74" fmla="*/ 1267012 h 1308847"/>
              <a:gd name="connsiteX75" fmla="*/ 603624 w 956942"/>
              <a:gd name="connsiteY75" fmla="*/ 1261035 h 1308847"/>
              <a:gd name="connsiteX76" fmla="*/ 657412 w 956942"/>
              <a:gd name="connsiteY76" fmla="*/ 1255059 h 1308847"/>
              <a:gd name="connsiteX77" fmla="*/ 723153 w 956942"/>
              <a:gd name="connsiteY77" fmla="*/ 1225177 h 1308847"/>
              <a:gd name="connsiteX78" fmla="*/ 741083 w 956942"/>
              <a:gd name="connsiteY78" fmla="*/ 1231153 h 1308847"/>
              <a:gd name="connsiteX79" fmla="*/ 759012 w 956942"/>
              <a:gd name="connsiteY79" fmla="*/ 1243106 h 1308847"/>
              <a:gd name="connsiteX80" fmla="*/ 753036 w 956942"/>
              <a:gd name="connsiteY80" fmla="*/ 1213224 h 1308847"/>
              <a:gd name="connsiteX81" fmla="*/ 729130 w 956942"/>
              <a:gd name="connsiteY81" fmla="*/ 1177365 h 1308847"/>
              <a:gd name="connsiteX82" fmla="*/ 723153 w 956942"/>
              <a:gd name="connsiteY82" fmla="*/ 1159435 h 1308847"/>
              <a:gd name="connsiteX83" fmla="*/ 735106 w 956942"/>
              <a:gd name="connsiteY83" fmla="*/ 1135530 h 1308847"/>
              <a:gd name="connsiteX84" fmla="*/ 753036 w 956942"/>
              <a:gd name="connsiteY84" fmla="*/ 1129553 h 1308847"/>
              <a:gd name="connsiteX85" fmla="*/ 836706 w 956942"/>
              <a:gd name="connsiteY85" fmla="*/ 1105647 h 1308847"/>
              <a:gd name="connsiteX86" fmla="*/ 854636 w 956942"/>
              <a:gd name="connsiteY86" fmla="*/ 1081741 h 1308847"/>
              <a:gd name="connsiteX87" fmla="*/ 860612 w 956942"/>
              <a:gd name="connsiteY87" fmla="*/ 1063812 h 1308847"/>
              <a:gd name="connsiteX88" fmla="*/ 842683 w 956942"/>
              <a:gd name="connsiteY88" fmla="*/ 1027953 h 1308847"/>
              <a:gd name="connsiteX89" fmla="*/ 806824 w 956942"/>
              <a:gd name="connsiteY89" fmla="*/ 1004047 h 1308847"/>
              <a:gd name="connsiteX90" fmla="*/ 788895 w 956942"/>
              <a:gd name="connsiteY90" fmla="*/ 992094 h 1308847"/>
              <a:gd name="connsiteX91" fmla="*/ 770965 w 956942"/>
              <a:gd name="connsiteY91" fmla="*/ 980141 h 1308847"/>
              <a:gd name="connsiteX92" fmla="*/ 741083 w 956942"/>
              <a:gd name="connsiteY92" fmla="*/ 944282 h 1308847"/>
              <a:gd name="connsiteX93" fmla="*/ 717177 w 956942"/>
              <a:gd name="connsiteY93" fmla="*/ 908424 h 1308847"/>
              <a:gd name="connsiteX94" fmla="*/ 705224 w 956942"/>
              <a:gd name="connsiteY94" fmla="*/ 842682 h 1308847"/>
              <a:gd name="connsiteX95" fmla="*/ 693271 w 956942"/>
              <a:gd name="connsiteY95" fmla="*/ 824753 h 1308847"/>
              <a:gd name="connsiteX96" fmla="*/ 681318 w 956942"/>
              <a:gd name="connsiteY96" fmla="*/ 788894 h 1308847"/>
              <a:gd name="connsiteX97" fmla="*/ 699248 w 956942"/>
              <a:gd name="connsiteY97" fmla="*/ 776941 h 1308847"/>
              <a:gd name="connsiteX98" fmla="*/ 753036 w 956942"/>
              <a:gd name="connsiteY98" fmla="*/ 764988 h 1308847"/>
              <a:gd name="connsiteX99" fmla="*/ 806824 w 956942"/>
              <a:gd name="connsiteY99" fmla="*/ 741082 h 1308847"/>
              <a:gd name="connsiteX100" fmla="*/ 848659 w 956942"/>
              <a:gd name="connsiteY100" fmla="*/ 687294 h 1308847"/>
              <a:gd name="connsiteX101" fmla="*/ 854636 w 956942"/>
              <a:gd name="connsiteY101" fmla="*/ 669365 h 1308847"/>
              <a:gd name="connsiteX102" fmla="*/ 890495 w 956942"/>
              <a:gd name="connsiteY102" fmla="*/ 693271 h 1308847"/>
              <a:gd name="connsiteX103" fmla="*/ 914400 w 956942"/>
              <a:gd name="connsiteY103" fmla="*/ 687294 h 1308847"/>
              <a:gd name="connsiteX104" fmla="*/ 932330 w 956942"/>
              <a:gd name="connsiteY104" fmla="*/ 675341 h 1308847"/>
              <a:gd name="connsiteX105" fmla="*/ 956236 w 956942"/>
              <a:gd name="connsiteY105" fmla="*/ 651435 h 130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956942" h="1308847">
                <a:moveTo>
                  <a:pt x="956236" y="651435"/>
                </a:moveTo>
                <a:cubicBezTo>
                  <a:pt x="958228" y="639482"/>
                  <a:pt x="956533" y="646500"/>
                  <a:pt x="944283" y="603624"/>
                </a:cubicBezTo>
                <a:cubicBezTo>
                  <a:pt x="938263" y="582553"/>
                  <a:pt x="942049" y="574172"/>
                  <a:pt x="920377" y="561788"/>
                </a:cubicBezTo>
                <a:cubicBezTo>
                  <a:pt x="913245" y="557713"/>
                  <a:pt x="904440" y="557804"/>
                  <a:pt x="896471" y="555812"/>
                </a:cubicBezTo>
                <a:cubicBezTo>
                  <a:pt x="877884" y="500044"/>
                  <a:pt x="898789" y="578495"/>
                  <a:pt x="902448" y="519953"/>
                </a:cubicBezTo>
                <a:cubicBezTo>
                  <a:pt x="904068" y="494029"/>
                  <a:pt x="903607" y="467234"/>
                  <a:pt x="896471" y="442259"/>
                </a:cubicBezTo>
                <a:cubicBezTo>
                  <a:pt x="894740" y="436202"/>
                  <a:pt x="884177" y="439099"/>
                  <a:pt x="878542" y="436282"/>
                </a:cubicBezTo>
                <a:cubicBezTo>
                  <a:pt x="872117" y="433070"/>
                  <a:pt x="867037" y="427542"/>
                  <a:pt x="860612" y="424330"/>
                </a:cubicBezTo>
                <a:cubicBezTo>
                  <a:pt x="811132" y="399591"/>
                  <a:pt x="876130" y="440650"/>
                  <a:pt x="824753" y="406400"/>
                </a:cubicBezTo>
                <a:cubicBezTo>
                  <a:pt x="826745" y="394447"/>
                  <a:pt x="827791" y="382297"/>
                  <a:pt x="830730" y="370541"/>
                </a:cubicBezTo>
                <a:cubicBezTo>
                  <a:pt x="833786" y="358318"/>
                  <a:pt x="842683" y="334682"/>
                  <a:pt x="842683" y="334682"/>
                </a:cubicBezTo>
                <a:cubicBezTo>
                  <a:pt x="847348" y="288026"/>
                  <a:pt x="855248" y="244342"/>
                  <a:pt x="842683" y="197224"/>
                </a:cubicBezTo>
                <a:cubicBezTo>
                  <a:pt x="840832" y="190284"/>
                  <a:pt x="830271" y="189869"/>
                  <a:pt x="824753" y="185271"/>
                </a:cubicBezTo>
                <a:cubicBezTo>
                  <a:pt x="818260" y="179860"/>
                  <a:pt x="812800" y="173318"/>
                  <a:pt x="806824" y="167341"/>
                </a:cubicBezTo>
                <a:cubicBezTo>
                  <a:pt x="799309" y="144796"/>
                  <a:pt x="797492" y="134102"/>
                  <a:pt x="776942" y="113553"/>
                </a:cubicBezTo>
                <a:cubicBezTo>
                  <a:pt x="770965" y="107577"/>
                  <a:pt x="766045" y="100312"/>
                  <a:pt x="759012" y="95624"/>
                </a:cubicBezTo>
                <a:cubicBezTo>
                  <a:pt x="753770" y="92130"/>
                  <a:pt x="747059" y="91639"/>
                  <a:pt x="741083" y="89647"/>
                </a:cubicBezTo>
                <a:cubicBezTo>
                  <a:pt x="719169" y="93631"/>
                  <a:pt x="697121" y="96933"/>
                  <a:pt x="675342" y="101600"/>
                </a:cubicBezTo>
                <a:cubicBezTo>
                  <a:pt x="669182" y="102920"/>
                  <a:pt x="663047" y="104759"/>
                  <a:pt x="657412" y="107577"/>
                </a:cubicBezTo>
                <a:cubicBezTo>
                  <a:pt x="638918" y="116824"/>
                  <a:pt x="634520" y="126635"/>
                  <a:pt x="615577" y="137459"/>
                </a:cubicBezTo>
                <a:cubicBezTo>
                  <a:pt x="610107" y="140584"/>
                  <a:pt x="603283" y="140618"/>
                  <a:pt x="597648" y="143435"/>
                </a:cubicBezTo>
                <a:cubicBezTo>
                  <a:pt x="570175" y="157171"/>
                  <a:pt x="559964" y="164573"/>
                  <a:pt x="537883" y="179294"/>
                </a:cubicBezTo>
                <a:cubicBezTo>
                  <a:pt x="531906" y="175310"/>
                  <a:pt x="522621" y="174010"/>
                  <a:pt x="519953" y="167341"/>
                </a:cubicBezTo>
                <a:cubicBezTo>
                  <a:pt x="513988" y="152429"/>
                  <a:pt x="516850" y="135332"/>
                  <a:pt x="513977" y="119530"/>
                </a:cubicBezTo>
                <a:cubicBezTo>
                  <a:pt x="512850" y="113332"/>
                  <a:pt x="512455" y="106055"/>
                  <a:pt x="508000" y="101600"/>
                </a:cubicBezTo>
                <a:cubicBezTo>
                  <a:pt x="501701" y="95300"/>
                  <a:pt x="491830" y="94067"/>
                  <a:pt x="484095" y="89647"/>
                </a:cubicBezTo>
                <a:cubicBezTo>
                  <a:pt x="477858" y="86083"/>
                  <a:pt x="472142" y="81678"/>
                  <a:pt x="466165" y="77694"/>
                </a:cubicBezTo>
                <a:cubicBezTo>
                  <a:pt x="461477" y="68318"/>
                  <a:pt x="450707" y="44307"/>
                  <a:pt x="442259" y="35859"/>
                </a:cubicBezTo>
                <a:cubicBezTo>
                  <a:pt x="437180" y="30780"/>
                  <a:pt x="430306" y="27890"/>
                  <a:pt x="424330" y="23906"/>
                </a:cubicBezTo>
                <a:cubicBezTo>
                  <a:pt x="422338" y="17930"/>
                  <a:pt x="422808" y="10432"/>
                  <a:pt x="418353" y="5977"/>
                </a:cubicBezTo>
                <a:cubicBezTo>
                  <a:pt x="413898" y="1522"/>
                  <a:pt x="406724" y="0"/>
                  <a:pt x="400424" y="0"/>
                </a:cubicBezTo>
                <a:cubicBezTo>
                  <a:pt x="378420" y="0"/>
                  <a:pt x="356597" y="3985"/>
                  <a:pt x="334683" y="5977"/>
                </a:cubicBezTo>
                <a:cubicBezTo>
                  <a:pt x="320099" y="10838"/>
                  <a:pt x="310411" y="12319"/>
                  <a:pt x="298824" y="23906"/>
                </a:cubicBezTo>
                <a:cubicBezTo>
                  <a:pt x="293745" y="28985"/>
                  <a:pt x="290855" y="35859"/>
                  <a:pt x="286871" y="41835"/>
                </a:cubicBezTo>
                <a:cubicBezTo>
                  <a:pt x="288863" y="77694"/>
                  <a:pt x="292848" y="113498"/>
                  <a:pt x="292848" y="149412"/>
                </a:cubicBezTo>
                <a:cubicBezTo>
                  <a:pt x="292848" y="165473"/>
                  <a:pt x="295780" y="183860"/>
                  <a:pt x="286871" y="197224"/>
                </a:cubicBezTo>
                <a:cubicBezTo>
                  <a:pt x="281236" y="205676"/>
                  <a:pt x="266789" y="200527"/>
                  <a:pt x="256989" y="203200"/>
                </a:cubicBezTo>
                <a:cubicBezTo>
                  <a:pt x="244833" y="206515"/>
                  <a:pt x="233485" y="212682"/>
                  <a:pt x="221130" y="215153"/>
                </a:cubicBezTo>
                <a:cubicBezTo>
                  <a:pt x="180728" y="223234"/>
                  <a:pt x="200680" y="217358"/>
                  <a:pt x="161365" y="233082"/>
                </a:cubicBezTo>
                <a:cubicBezTo>
                  <a:pt x="141772" y="291868"/>
                  <a:pt x="168735" y="206796"/>
                  <a:pt x="143436" y="358588"/>
                </a:cubicBezTo>
                <a:cubicBezTo>
                  <a:pt x="143435" y="358595"/>
                  <a:pt x="128495" y="403409"/>
                  <a:pt x="125506" y="412377"/>
                </a:cubicBezTo>
                <a:lnTo>
                  <a:pt x="119530" y="430306"/>
                </a:lnTo>
                <a:cubicBezTo>
                  <a:pt x="116914" y="448614"/>
                  <a:pt x="119135" y="476043"/>
                  <a:pt x="101600" y="490071"/>
                </a:cubicBezTo>
                <a:cubicBezTo>
                  <a:pt x="96681" y="494006"/>
                  <a:pt x="89647" y="494055"/>
                  <a:pt x="83671" y="496047"/>
                </a:cubicBezTo>
                <a:cubicBezTo>
                  <a:pt x="79687" y="502024"/>
                  <a:pt x="74930" y="507552"/>
                  <a:pt x="71718" y="513977"/>
                </a:cubicBezTo>
                <a:cubicBezTo>
                  <a:pt x="68901" y="519612"/>
                  <a:pt x="69610" y="526933"/>
                  <a:pt x="65742" y="531906"/>
                </a:cubicBezTo>
                <a:cubicBezTo>
                  <a:pt x="55364" y="545249"/>
                  <a:pt x="29883" y="567765"/>
                  <a:pt x="29883" y="567765"/>
                </a:cubicBezTo>
                <a:cubicBezTo>
                  <a:pt x="27891" y="573741"/>
                  <a:pt x="25033" y="579496"/>
                  <a:pt x="23906" y="585694"/>
                </a:cubicBezTo>
                <a:cubicBezTo>
                  <a:pt x="21033" y="601496"/>
                  <a:pt x="22156" y="618011"/>
                  <a:pt x="17930" y="633506"/>
                </a:cubicBezTo>
                <a:cubicBezTo>
                  <a:pt x="16040" y="640436"/>
                  <a:pt x="9189" y="645011"/>
                  <a:pt x="5977" y="651435"/>
                </a:cubicBezTo>
                <a:cubicBezTo>
                  <a:pt x="3159" y="657070"/>
                  <a:pt x="1992" y="663388"/>
                  <a:pt x="0" y="669365"/>
                </a:cubicBezTo>
                <a:cubicBezTo>
                  <a:pt x="1992" y="683310"/>
                  <a:pt x="1929" y="697708"/>
                  <a:pt x="5977" y="711200"/>
                </a:cubicBezTo>
                <a:cubicBezTo>
                  <a:pt x="8041" y="718080"/>
                  <a:pt x="17215" y="721983"/>
                  <a:pt x="17930" y="729130"/>
                </a:cubicBezTo>
                <a:cubicBezTo>
                  <a:pt x="23286" y="782688"/>
                  <a:pt x="18550" y="836936"/>
                  <a:pt x="23906" y="890494"/>
                </a:cubicBezTo>
                <a:cubicBezTo>
                  <a:pt x="24621" y="897641"/>
                  <a:pt x="32647" y="901999"/>
                  <a:pt x="35859" y="908424"/>
                </a:cubicBezTo>
                <a:cubicBezTo>
                  <a:pt x="43077" y="922859"/>
                  <a:pt x="39517" y="932864"/>
                  <a:pt x="53789" y="944282"/>
                </a:cubicBezTo>
                <a:cubicBezTo>
                  <a:pt x="58708" y="948217"/>
                  <a:pt x="66083" y="947442"/>
                  <a:pt x="71718" y="950259"/>
                </a:cubicBezTo>
                <a:cubicBezTo>
                  <a:pt x="90231" y="959516"/>
                  <a:pt x="94585" y="969302"/>
                  <a:pt x="113553" y="980141"/>
                </a:cubicBezTo>
                <a:cubicBezTo>
                  <a:pt x="119023" y="983267"/>
                  <a:pt x="125506" y="984126"/>
                  <a:pt x="131483" y="986118"/>
                </a:cubicBezTo>
                <a:cubicBezTo>
                  <a:pt x="135467" y="992094"/>
                  <a:pt x="137827" y="999560"/>
                  <a:pt x="143436" y="1004047"/>
                </a:cubicBezTo>
                <a:cubicBezTo>
                  <a:pt x="148355" y="1007982"/>
                  <a:pt x="155730" y="1007207"/>
                  <a:pt x="161365" y="1010024"/>
                </a:cubicBezTo>
                <a:cubicBezTo>
                  <a:pt x="178008" y="1018346"/>
                  <a:pt x="184005" y="1026687"/>
                  <a:pt x="197224" y="1039906"/>
                </a:cubicBezTo>
                <a:cubicBezTo>
                  <a:pt x="193883" y="1053271"/>
                  <a:pt x="185116" y="1090939"/>
                  <a:pt x="179295" y="1099671"/>
                </a:cubicBezTo>
                <a:lnTo>
                  <a:pt x="167342" y="1117600"/>
                </a:lnTo>
                <a:cubicBezTo>
                  <a:pt x="158716" y="1152100"/>
                  <a:pt x="143991" y="1200617"/>
                  <a:pt x="167342" y="1231153"/>
                </a:cubicBezTo>
                <a:cubicBezTo>
                  <a:pt x="182064" y="1250405"/>
                  <a:pt x="239059" y="1243106"/>
                  <a:pt x="239059" y="1243106"/>
                </a:cubicBezTo>
                <a:cubicBezTo>
                  <a:pt x="251012" y="1241114"/>
                  <a:pt x="263089" y="1239759"/>
                  <a:pt x="274918" y="1237130"/>
                </a:cubicBezTo>
                <a:cubicBezTo>
                  <a:pt x="281068" y="1235763"/>
                  <a:pt x="286587" y="1230457"/>
                  <a:pt x="292848" y="1231153"/>
                </a:cubicBezTo>
                <a:cubicBezTo>
                  <a:pt x="305370" y="1232544"/>
                  <a:pt x="328706" y="1243106"/>
                  <a:pt x="328706" y="1243106"/>
                </a:cubicBezTo>
                <a:cubicBezTo>
                  <a:pt x="375783" y="1290180"/>
                  <a:pt x="305083" y="1227262"/>
                  <a:pt x="424330" y="1267012"/>
                </a:cubicBezTo>
                <a:cubicBezTo>
                  <a:pt x="443229" y="1273312"/>
                  <a:pt x="453243" y="1296572"/>
                  <a:pt x="472142" y="1302871"/>
                </a:cubicBezTo>
                <a:lnTo>
                  <a:pt x="490071" y="1308847"/>
                </a:lnTo>
                <a:cubicBezTo>
                  <a:pt x="535884" y="1293577"/>
                  <a:pt x="476138" y="1319185"/>
                  <a:pt x="519953" y="1249082"/>
                </a:cubicBezTo>
                <a:cubicBezTo>
                  <a:pt x="523292" y="1243740"/>
                  <a:pt x="532248" y="1252241"/>
                  <a:pt x="537883" y="1255059"/>
                </a:cubicBezTo>
                <a:cubicBezTo>
                  <a:pt x="544307" y="1258271"/>
                  <a:pt x="549836" y="1263028"/>
                  <a:pt x="555812" y="1267012"/>
                </a:cubicBezTo>
                <a:lnTo>
                  <a:pt x="603624" y="1261035"/>
                </a:lnTo>
                <a:cubicBezTo>
                  <a:pt x="621540" y="1258927"/>
                  <a:pt x="640423" y="1261126"/>
                  <a:pt x="657412" y="1255059"/>
                </a:cubicBezTo>
                <a:cubicBezTo>
                  <a:pt x="788232" y="1208338"/>
                  <a:pt x="587818" y="1247732"/>
                  <a:pt x="723153" y="1225177"/>
                </a:cubicBezTo>
                <a:cubicBezTo>
                  <a:pt x="729130" y="1227169"/>
                  <a:pt x="735448" y="1228336"/>
                  <a:pt x="741083" y="1231153"/>
                </a:cubicBezTo>
                <a:cubicBezTo>
                  <a:pt x="747507" y="1234365"/>
                  <a:pt x="755028" y="1249082"/>
                  <a:pt x="759012" y="1243106"/>
                </a:cubicBezTo>
                <a:cubicBezTo>
                  <a:pt x="764647" y="1234654"/>
                  <a:pt x="757239" y="1222471"/>
                  <a:pt x="753036" y="1213224"/>
                </a:cubicBezTo>
                <a:cubicBezTo>
                  <a:pt x="747091" y="1200146"/>
                  <a:pt x="733673" y="1190993"/>
                  <a:pt x="729130" y="1177365"/>
                </a:cubicBezTo>
                <a:lnTo>
                  <a:pt x="723153" y="1159435"/>
                </a:lnTo>
                <a:cubicBezTo>
                  <a:pt x="727137" y="1151467"/>
                  <a:pt x="728806" y="1141829"/>
                  <a:pt x="735106" y="1135530"/>
                </a:cubicBezTo>
                <a:cubicBezTo>
                  <a:pt x="739561" y="1131075"/>
                  <a:pt x="747187" y="1131893"/>
                  <a:pt x="753036" y="1129553"/>
                </a:cubicBezTo>
                <a:cubicBezTo>
                  <a:pt x="813904" y="1105206"/>
                  <a:pt x="774201" y="1114577"/>
                  <a:pt x="836706" y="1105647"/>
                </a:cubicBezTo>
                <a:cubicBezTo>
                  <a:pt x="842683" y="1097678"/>
                  <a:pt x="849694" y="1090389"/>
                  <a:pt x="854636" y="1081741"/>
                </a:cubicBezTo>
                <a:cubicBezTo>
                  <a:pt x="857761" y="1076271"/>
                  <a:pt x="860612" y="1070112"/>
                  <a:pt x="860612" y="1063812"/>
                </a:cubicBezTo>
                <a:cubicBezTo>
                  <a:pt x="860612" y="1054752"/>
                  <a:pt x="848728" y="1033242"/>
                  <a:pt x="842683" y="1027953"/>
                </a:cubicBezTo>
                <a:cubicBezTo>
                  <a:pt x="831872" y="1018493"/>
                  <a:pt x="818777" y="1012016"/>
                  <a:pt x="806824" y="1004047"/>
                </a:cubicBezTo>
                <a:lnTo>
                  <a:pt x="788895" y="992094"/>
                </a:lnTo>
                <a:cubicBezTo>
                  <a:pt x="782918" y="988110"/>
                  <a:pt x="776044" y="985220"/>
                  <a:pt x="770965" y="980141"/>
                </a:cubicBezTo>
                <a:cubicBezTo>
                  <a:pt x="757746" y="966922"/>
                  <a:pt x="749405" y="960925"/>
                  <a:pt x="741083" y="944282"/>
                </a:cubicBezTo>
                <a:cubicBezTo>
                  <a:pt x="723785" y="909687"/>
                  <a:pt x="751163" y="942410"/>
                  <a:pt x="717177" y="908424"/>
                </a:cubicBezTo>
                <a:cubicBezTo>
                  <a:pt x="715793" y="898736"/>
                  <a:pt x="711261" y="856768"/>
                  <a:pt x="705224" y="842682"/>
                </a:cubicBezTo>
                <a:cubicBezTo>
                  <a:pt x="702395" y="836080"/>
                  <a:pt x="697255" y="830729"/>
                  <a:pt x="693271" y="824753"/>
                </a:cubicBezTo>
                <a:cubicBezTo>
                  <a:pt x="689287" y="812800"/>
                  <a:pt x="670834" y="795883"/>
                  <a:pt x="681318" y="788894"/>
                </a:cubicBezTo>
                <a:cubicBezTo>
                  <a:pt x="687295" y="784910"/>
                  <a:pt x="692823" y="780153"/>
                  <a:pt x="699248" y="776941"/>
                </a:cubicBezTo>
                <a:cubicBezTo>
                  <a:pt x="716345" y="768393"/>
                  <a:pt x="734678" y="769578"/>
                  <a:pt x="753036" y="764988"/>
                </a:cubicBezTo>
                <a:cubicBezTo>
                  <a:pt x="787175" y="756453"/>
                  <a:pt x="783276" y="756781"/>
                  <a:pt x="806824" y="741082"/>
                </a:cubicBezTo>
                <a:cubicBezTo>
                  <a:pt x="835418" y="698192"/>
                  <a:pt x="820572" y="715382"/>
                  <a:pt x="848659" y="687294"/>
                </a:cubicBezTo>
                <a:cubicBezTo>
                  <a:pt x="850651" y="681318"/>
                  <a:pt x="848660" y="671357"/>
                  <a:pt x="854636" y="669365"/>
                </a:cubicBezTo>
                <a:cubicBezTo>
                  <a:pt x="884926" y="659268"/>
                  <a:pt x="884884" y="676439"/>
                  <a:pt x="890495" y="693271"/>
                </a:cubicBezTo>
                <a:cubicBezTo>
                  <a:pt x="898463" y="691279"/>
                  <a:pt x="906851" y="690530"/>
                  <a:pt x="914400" y="687294"/>
                </a:cubicBezTo>
                <a:cubicBezTo>
                  <a:pt x="921002" y="684464"/>
                  <a:pt x="925516" y="677612"/>
                  <a:pt x="932330" y="675341"/>
                </a:cubicBezTo>
                <a:cubicBezTo>
                  <a:pt x="934220" y="674711"/>
                  <a:pt x="954244" y="663388"/>
                  <a:pt x="956236" y="651435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: obrazec 7">
            <a:extLst>
              <a:ext uri="{FF2B5EF4-FFF2-40B4-BE49-F238E27FC236}">
                <a16:creationId xmlns:a16="http://schemas.microsoft.com/office/drawing/2014/main" id="{CFCCAC4F-D898-4DFB-AE45-8024BF1AC5C3}"/>
              </a:ext>
            </a:extLst>
          </p:cNvPr>
          <p:cNvSpPr/>
          <p:nvPr/>
        </p:nvSpPr>
        <p:spPr>
          <a:xfrm>
            <a:off x="3471851" y="3316941"/>
            <a:ext cx="133479" cy="101600"/>
          </a:xfrm>
          <a:custGeom>
            <a:avLst/>
            <a:gdLst>
              <a:gd name="connsiteX0" fmla="*/ 48290 w 133479"/>
              <a:gd name="connsiteY0" fmla="*/ 29883 h 101600"/>
              <a:gd name="connsiteX1" fmla="*/ 108055 w 133479"/>
              <a:gd name="connsiteY1" fmla="*/ 17930 h 101600"/>
              <a:gd name="connsiteX2" fmla="*/ 120008 w 133479"/>
              <a:gd name="connsiteY2" fmla="*/ 0 h 101600"/>
              <a:gd name="connsiteX3" fmla="*/ 125984 w 133479"/>
              <a:gd name="connsiteY3" fmla="*/ 41835 h 101600"/>
              <a:gd name="connsiteX4" fmla="*/ 108055 w 133479"/>
              <a:gd name="connsiteY4" fmla="*/ 47812 h 101600"/>
              <a:gd name="connsiteX5" fmla="*/ 96102 w 133479"/>
              <a:gd name="connsiteY5" fmla="*/ 65741 h 101600"/>
              <a:gd name="connsiteX6" fmla="*/ 78173 w 133479"/>
              <a:gd name="connsiteY6" fmla="*/ 101600 h 101600"/>
              <a:gd name="connsiteX7" fmla="*/ 54267 w 133479"/>
              <a:gd name="connsiteY7" fmla="*/ 89647 h 101600"/>
              <a:gd name="connsiteX8" fmla="*/ 30361 w 133479"/>
              <a:gd name="connsiteY8" fmla="*/ 83671 h 101600"/>
              <a:gd name="connsiteX9" fmla="*/ 12431 w 133479"/>
              <a:gd name="connsiteY9" fmla="*/ 71718 h 101600"/>
              <a:gd name="connsiteX10" fmla="*/ 478 w 133479"/>
              <a:gd name="connsiteY10" fmla="*/ 53788 h 101600"/>
              <a:gd name="connsiteX11" fmla="*/ 6455 w 133479"/>
              <a:gd name="connsiteY11" fmla="*/ 17930 h 101600"/>
              <a:gd name="connsiteX12" fmla="*/ 24384 w 133479"/>
              <a:gd name="connsiteY12" fmla="*/ 11953 h 101600"/>
              <a:gd name="connsiteX13" fmla="*/ 54267 w 133479"/>
              <a:gd name="connsiteY13" fmla="*/ 5977 h 101600"/>
              <a:gd name="connsiteX14" fmla="*/ 48290 w 133479"/>
              <a:gd name="connsiteY14" fmla="*/ 29883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33479" h="101600">
                <a:moveTo>
                  <a:pt x="48290" y="29883"/>
                </a:moveTo>
                <a:cubicBezTo>
                  <a:pt x="57255" y="31875"/>
                  <a:pt x="102114" y="21891"/>
                  <a:pt x="108055" y="17930"/>
                </a:cubicBezTo>
                <a:cubicBezTo>
                  <a:pt x="114032" y="13946"/>
                  <a:pt x="116024" y="5977"/>
                  <a:pt x="120008" y="0"/>
                </a:cubicBezTo>
                <a:cubicBezTo>
                  <a:pt x="129768" y="14640"/>
                  <a:pt x="141421" y="22539"/>
                  <a:pt x="125984" y="41835"/>
                </a:cubicBezTo>
                <a:cubicBezTo>
                  <a:pt x="122049" y="46754"/>
                  <a:pt x="114031" y="45820"/>
                  <a:pt x="108055" y="47812"/>
                </a:cubicBezTo>
                <a:cubicBezTo>
                  <a:pt x="104071" y="53788"/>
                  <a:pt x="99314" y="59317"/>
                  <a:pt x="96102" y="65741"/>
                </a:cubicBezTo>
                <a:cubicBezTo>
                  <a:pt x="71354" y="115236"/>
                  <a:pt x="112430" y="50211"/>
                  <a:pt x="78173" y="101600"/>
                </a:cubicBezTo>
                <a:cubicBezTo>
                  <a:pt x="70204" y="97616"/>
                  <a:pt x="62609" y="92775"/>
                  <a:pt x="54267" y="89647"/>
                </a:cubicBezTo>
                <a:cubicBezTo>
                  <a:pt x="46576" y="86763"/>
                  <a:pt x="37911" y="86906"/>
                  <a:pt x="30361" y="83671"/>
                </a:cubicBezTo>
                <a:cubicBezTo>
                  <a:pt x="23759" y="80842"/>
                  <a:pt x="18408" y="75702"/>
                  <a:pt x="12431" y="71718"/>
                </a:cubicBezTo>
                <a:cubicBezTo>
                  <a:pt x="8447" y="65741"/>
                  <a:pt x="1271" y="60927"/>
                  <a:pt x="478" y="53788"/>
                </a:cubicBezTo>
                <a:cubicBezTo>
                  <a:pt x="-860" y="41745"/>
                  <a:pt x="443" y="28451"/>
                  <a:pt x="6455" y="17930"/>
                </a:cubicBezTo>
                <a:cubicBezTo>
                  <a:pt x="9581" y="12460"/>
                  <a:pt x="18272" y="13481"/>
                  <a:pt x="24384" y="11953"/>
                </a:cubicBezTo>
                <a:cubicBezTo>
                  <a:pt x="34239" y="9489"/>
                  <a:pt x="44306" y="7969"/>
                  <a:pt x="54267" y="5977"/>
                </a:cubicBezTo>
                <a:cubicBezTo>
                  <a:pt x="73854" y="19035"/>
                  <a:pt x="39325" y="27891"/>
                  <a:pt x="48290" y="29883"/>
                </a:cubicBezTo>
                <a:close/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: obrazec 8">
            <a:extLst>
              <a:ext uri="{FF2B5EF4-FFF2-40B4-BE49-F238E27FC236}">
                <a16:creationId xmlns:a16="http://schemas.microsoft.com/office/drawing/2014/main" id="{91A08C16-12B6-4B07-80CC-DA5C77F543B3}"/>
              </a:ext>
            </a:extLst>
          </p:cNvPr>
          <p:cNvSpPr/>
          <p:nvPr/>
        </p:nvSpPr>
        <p:spPr>
          <a:xfrm>
            <a:off x="3316941" y="3209365"/>
            <a:ext cx="292847" cy="193711"/>
          </a:xfrm>
          <a:custGeom>
            <a:avLst/>
            <a:gdLst>
              <a:gd name="connsiteX0" fmla="*/ 101600 w 292847"/>
              <a:gd name="connsiteY0" fmla="*/ 29882 h 193711"/>
              <a:gd name="connsiteX1" fmla="*/ 71718 w 292847"/>
              <a:gd name="connsiteY1" fmla="*/ 17929 h 193711"/>
              <a:gd name="connsiteX2" fmla="*/ 53788 w 292847"/>
              <a:gd name="connsiteY2" fmla="*/ 11953 h 193711"/>
              <a:gd name="connsiteX3" fmla="*/ 0 w 292847"/>
              <a:gd name="connsiteY3" fmla="*/ 17929 h 193711"/>
              <a:gd name="connsiteX4" fmla="*/ 5977 w 292847"/>
              <a:gd name="connsiteY4" fmla="*/ 53788 h 193711"/>
              <a:gd name="connsiteX5" fmla="*/ 41835 w 292847"/>
              <a:gd name="connsiteY5" fmla="*/ 65741 h 193711"/>
              <a:gd name="connsiteX6" fmla="*/ 59765 w 292847"/>
              <a:gd name="connsiteY6" fmla="*/ 71717 h 193711"/>
              <a:gd name="connsiteX7" fmla="*/ 95624 w 292847"/>
              <a:gd name="connsiteY7" fmla="*/ 95623 h 193711"/>
              <a:gd name="connsiteX8" fmla="*/ 125506 w 292847"/>
              <a:gd name="connsiteY8" fmla="*/ 131482 h 193711"/>
              <a:gd name="connsiteX9" fmla="*/ 161365 w 292847"/>
              <a:gd name="connsiteY9" fmla="*/ 161364 h 193711"/>
              <a:gd name="connsiteX10" fmla="*/ 173318 w 292847"/>
              <a:gd name="connsiteY10" fmla="*/ 179294 h 193711"/>
              <a:gd name="connsiteX11" fmla="*/ 262965 w 292847"/>
              <a:gd name="connsiteY11" fmla="*/ 185270 h 193711"/>
              <a:gd name="connsiteX12" fmla="*/ 280894 w 292847"/>
              <a:gd name="connsiteY12" fmla="*/ 167341 h 193711"/>
              <a:gd name="connsiteX13" fmla="*/ 292847 w 292847"/>
              <a:gd name="connsiteY13" fmla="*/ 131482 h 193711"/>
              <a:gd name="connsiteX14" fmla="*/ 286871 w 292847"/>
              <a:gd name="connsiteY14" fmla="*/ 101600 h 193711"/>
              <a:gd name="connsiteX15" fmla="*/ 268941 w 292847"/>
              <a:gd name="connsiteY15" fmla="*/ 107576 h 193711"/>
              <a:gd name="connsiteX16" fmla="*/ 227106 w 292847"/>
              <a:gd name="connsiteY16" fmla="*/ 131482 h 193711"/>
              <a:gd name="connsiteX17" fmla="*/ 203200 w 292847"/>
              <a:gd name="connsiteY17" fmla="*/ 95623 h 193711"/>
              <a:gd name="connsiteX18" fmla="*/ 191247 w 292847"/>
              <a:gd name="connsiteY18" fmla="*/ 77694 h 193711"/>
              <a:gd name="connsiteX19" fmla="*/ 185271 w 292847"/>
              <a:gd name="connsiteY19" fmla="*/ 59764 h 193711"/>
              <a:gd name="connsiteX20" fmla="*/ 149412 w 292847"/>
              <a:gd name="connsiteY20" fmla="*/ 35859 h 193711"/>
              <a:gd name="connsiteX21" fmla="*/ 125506 w 292847"/>
              <a:gd name="connsiteY21" fmla="*/ 17929 h 193711"/>
              <a:gd name="connsiteX22" fmla="*/ 77694 w 292847"/>
              <a:gd name="connsiteY22" fmla="*/ 23906 h 193711"/>
              <a:gd name="connsiteX23" fmla="*/ 59765 w 292847"/>
              <a:gd name="connsiteY23" fmla="*/ 29882 h 193711"/>
              <a:gd name="connsiteX24" fmla="*/ 23906 w 292847"/>
              <a:gd name="connsiteY24" fmla="*/ 0 h 193711"/>
              <a:gd name="connsiteX25" fmla="*/ 5977 w 292847"/>
              <a:gd name="connsiteY25" fmla="*/ 5976 h 193711"/>
              <a:gd name="connsiteX26" fmla="*/ 17930 w 292847"/>
              <a:gd name="connsiteY26" fmla="*/ 59764 h 193711"/>
              <a:gd name="connsiteX27" fmla="*/ 17930 w 292847"/>
              <a:gd name="connsiteY27" fmla="*/ 71717 h 193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92847" h="193711">
                <a:moveTo>
                  <a:pt x="101600" y="29882"/>
                </a:moveTo>
                <a:cubicBezTo>
                  <a:pt x="91639" y="25898"/>
                  <a:pt x="81763" y="21696"/>
                  <a:pt x="71718" y="17929"/>
                </a:cubicBezTo>
                <a:cubicBezTo>
                  <a:pt x="65819" y="15717"/>
                  <a:pt x="60088" y="11953"/>
                  <a:pt x="53788" y="11953"/>
                </a:cubicBezTo>
                <a:cubicBezTo>
                  <a:pt x="35748" y="11953"/>
                  <a:pt x="17929" y="15937"/>
                  <a:pt x="0" y="17929"/>
                </a:cubicBezTo>
                <a:cubicBezTo>
                  <a:pt x="1992" y="29882"/>
                  <a:pt x="-2003" y="44668"/>
                  <a:pt x="5977" y="53788"/>
                </a:cubicBezTo>
                <a:cubicBezTo>
                  <a:pt x="14274" y="63270"/>
                  <a:pt x="29882" y="61757"/>
                  <a:pt x="41835" y="65741"/>
                </a:cubicBezTo>
                <a:lnTo>
                  <a:pt x="59765" y="71717"/>
                </a:lnTo>
                <a:cubicBezTo>
                  <a:pt x="71718" y="79686"/>
                  <a:pt x="85466" y="85465"/>
                  <a:pt x="95624" y="95623"/>
                </a:cubicBezTo>
                <a:cubicBezTo>
                  <a:pt x="148013" y="148015"/>
                  <a:pt x="83896" y="81551"/>
                  <a:pt x="125506" y="131482"/>
                </a:cubicBezTo>
                <a:cubicBezTo>
                  <a:pt x="139887" y="148739"/>
                  <a:pt x="143735" y="149611"/>
                  <a:pt x="161365" y="161364"/>
                </a:cubicBezTo>
                <a:cubicBezTo>
                  <a:pt x="165349" y="167341"/>
                  <a:pt x="168239" y="174215"/>
                  <a:pt x="173318" y="179294"/>
                </a:cubicBezTo>
                <a:cubicBezTo>
                  <a:pt x="199549" y="205525"/>
                  <a:pt x="223025" y="188599"/>
                  <a:pt x="262965" y="185270"/>
                </a:cubicBezTo>
                <a:cubicBezTo>
                  <a:pt x="268941" y="179294"/>
                  <a:pt x="276789" y="174729"/>
                  <a:pt x="280894" y="167341"/>
                </a:cubicBezTo>
                <a:cubicBezTo>
                  <a:pt x="287013" y="156327"/>
                  <a:pt x="292847" y="131482"/>
                  <a:pt x="292847" y="131482"/>
                </a:cubicBezTo>
                <a:cubicBezTo>
                  <a:pt x="290855" y="121521"/>
                  <a:pt x="294054" y="108783"/>
                  <a:pt x="286871" y="101600"/>
                </a:cubicBezTo>
                <a:cubicBezTo>
                  <a:pt x="282416" y="97145"/>
                  <a:pt x="274183" y="104081"/>
                  <a:pt x="268941" y="107576"/>
                </a:cubicBezTo>
                <a:cubicBezTo>
                  <a:pt x="226212" y="136062"/>
                  <a:pt x="277668" y="118842"/>
                  <a:pt x="227106" y="131482"/>
                </a:cubicBezTo>
                <a:lnTo>
                  <a:pt x="203200" y="95623"/>
                </a:lnTo>
                <a:lnTo>
                  <a:pt x="191247" y="77694"/>
                </a:lnTo>
                <a:cubicBezTo>
                  <a:pt x="189255" y="71717"/>
                  <a:pt x="189726" y="64219"/>
                  <a:pt x="185271" y="59764"/>
                </a:cubicBezTo>
                <a:cubicBezTo>
                  <a:pt x="175113" y="49606"/>
                  <a:pt x="160904" y="44478"/>
                  <a:pt x="149412" y="35859"/>
                </a:cubicBezTo>
                <a:lnTo>
                  <a:pt x="125506" y="17929"/>
                </a:lnTo>
                <a:cubicBezTo>
                  <a:pt x="109569" y="19921"/>
                  <a:pt x="93496" y="21033"/>
                  <a:pt x="77694" y="23906"/>
                </a:cubicBezTo>
                <a:cubicBezTo>
                  <a:pt x="71496" y="25033"/>
                  <a:pt x="65979" y="30918"/>
                  <a:pt x="59765" y="29882"/>
                </a:cubicBezTo>
                <a:cubicBezTo>
                  <a:pt x="49779" y="28218"/>
                  <a:pt x="29292" y="5386"/>
                  <a:pt x="23906" y="0"/>
                </a:cubicBezTo>
                <a:cubicBezTo>
                  <a:pt x="17930" y="1992"/>
                  <a:pt x="7708" y="-81"/>
                  <a:pt x="5977" y="5976"/>
                </a:cubicBezTo>
                <a:cubicBezTo>
                  <a:pt x="712" y="24405"/>
                  <a:pt x="14503" y="42631"/>
                  <a:pt x="17930" y="59764"/>
                </a:cubicBezTo>
                <a:cubicBezTo>
                  <a:pt x="18711" y="63671"/>
                  <a:pt x="17930" y="67733"/>
                  <a:pt x="17930" y="71717"/>
                </a:cubicBezTo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: obrazec 10">
            <a:extLst>
              <a:ext uri="{FF2B5EF4-FFF2-40B4-BE49-F238E27FC236}">
                <a16:creationId xmlns:a16="http://schemas.microsoft.com/office/drawing/2014/main" id="{A6CF1F45-3D98-4EEE-9B58-45A7F918927C}"/>
              </a:ext>
            </a:extLst>
          </p:cNvPr>
          <p:cNvSpPr/>
          <p:nvPr/>
        </p:nvSpPr>
        <p:spPr>
          <a:xfrm>
            <a:off x="3036486" y="4187461"/>
            <a:ext cx="840722" cy="425302"/>
          </a:xfrm>
          <a:custGeom>
            <a:avLst/>
            <a:gdLst>
              <a:gd name="connsiteX0" fmla="*/ 765844 w 840722"/>
              <a:gd name="connsiteY0" fmla="*/ 37214 h 425302"/>
              <a:gd name="connsiteX1" fmla="*/ 733946 w 840722"/>
              <a:gd name="connsiteY1" fmla="*/ 42530 h 425302"/>
              <a:gd name="connsiteX2" fmla="*/ 717997 w 840722"/>
              <a:gd name="connsiteY2" fmla="*/ 47847 h 425302"/>
              <a:gd name="connsiteX3" fmla="*/ 712681 w 840722"/>
              <a:gd name="connsiteY3" fmla="*/ 31898 h 425302"/>
              <a:gd name="connsiteX4" fmla="*/ 696732 w 840722"/>
              <a:gd name="connsiteY4" fmla="*/ 15949 h 425302"/>
              <a:gd name="connsiteX5" fmla="*/ 664835 w 840722"/>
              <a:gd name="connsiteY5" fmla="*/ 5316 h 425302"/>
              <a:gd name="connsiteX6" fmla="*/ 648886 w 840722"/>
              <a:gd name="connsiteY6" fmla="*/ 0 h 425302"/>
              <a:gd name="connsiteX7" fmla="*/ 611672 w 840722"/>
              <a:gd name="connsiteY7" fmla="*/ 5316 h 425302"/>
              <a:gd name="connsiteX8" fmla="*/ 595723 w 840722"/>
              <a:gd name="connsiteY8" fmla="*/ 37214 h 425302"/>
              <a:gd name="connsiteX9" fmla="*/ 563825 w 840722"/>
              <a:gd name="connsiteY9" fmla="*/ 63795 h 425302"/>
              <a:gd name="connsiteX10" fmla="*/ 500030 w 840722"/>
              <a:gd name="connsiteY10" fmla="*/ 74428 h 425302"/>
              <a:gd name="connsiteX11" fmla="*/ 484081 w 840722"/>
              <a:gd name="connsiteY11" fmla="*/ 85060 h 425302"/>
              <a:gd name="connsiteX12" fmla="*/ 457500 w 840722"/>
              <a:gd name="connsiteY12" fmla="*/ 132907 h 425302"/>
              <a:gd name="connsiteX13" fmla="*/ 399021 w 840722"/>
              <a:gd name="connsiteY13" fmla="*/ 143540 h 425302"/>
              <a:gd name="connsiteX14" fmla="*/ 367123 w 840722"/>
              <a:gd name="connsiteY14" fmla="*/ 175437 h 425302"/>
              <a:gd name="connsiteX15" fmla="*/ 361807 w 840722"/>
              <a:gd name="connsiteY15" fmla="*/ 196702 h 425302"/>
              <a:gd name="connsiteX16" fmla="*/ 367123 w 840722"/>
              <a:gd name="connsiteY16" fmla="*/ 217967 h 425302"/>
              <a:gd name="connsiteX17" fmla="*/ 372439 w 840722"/>
              <a:gd name="connsiteY17" fmla="*/ 233916 h 425302"/>
              <a:gd name="connsiteX18" fmla="*/ 340542 w 840722"/>
              <a:gd name="connsiteY18" fmla="*/ 249865 h 425302"/>
              <a:gd name="connsiteX19" fmla="*/ 292695 w 840722"/>
              <a:gd name="connsiteY19" fmla="*/ 276447 h 425302"/>
              <a:gd name="connsiteX20" fmla="*/ 239532 w 840722"/>
              <a:gd name="connsiteY20" fmla="*/ 281763 h 425302"/>
              <a:gd name="connsiteX21" fmla="*/ 223583 w 840722"/>
              <a:gd name="connsiteY21" fmla="*/ 287079 h 425302"/>
              <a:gd name="connsiteX22" fmla="*/ 202318 w 840722"/>
              <a:gd name="connsiteY22" fmla="*/ 292395 h 425302"/>
              <a:gd name="connsiteX23" fmla="*/ 181053 w 840722"/>
              <a:gd name="connsiteY23" fmla="*/ 303028 h 425302"/>
              <a:gd name="connsiteX24" fmla="*/ 165104 w 840722"/>
              <a:gd name="connsiteY24" fmla="*/ 297712 h 425302"/>
              <a:gd name="connsiteX25" fmla="*/ 154472 w 840722"/>
              <a:gd name="connsiteY25" fmla="*/ 281763 h 425302"/>
              <a:gd name="connsiteX26" fmla="*/ 149156 w 840722"/>
              <a:gd name="connsiteY26" fmla="*/ 297712 h 425302"/>
              <a:gd name="connsiteX27" fmla="*/ 138523 w 840722"/>
              <a:gd name="connsiteY27" fmla="*/ 318977 h 425302"/>
              <a:gd name="connsiteX28" fmla="*/ 64095 w 840722"/>
              <a:gd name="connsiteY28" fmla="*/ 308344 h 425302"/>
              <a:gd name="connsiteX29" fmla="*/ 53463 w 840722"/>
              <a:gd name="connsiteY29" fmla="*/ 287079 h 425302"/>
              <a:gd name="connsiteX30" fmla="*/ 10932 w 840722"/>
              <a:gd name="connsiteY30" fmla="*/ 265814 h 425302"/>
              <a:gd name="connsiteX31" fmla="*/ 300 w 840722"/>
              <a:gd name="connsiteY31" fmla="*/ 281763 h 425302"/>
              <a:gd name="connsiteX32" fmla="*/ 5616 w 840722"/>
              <a:gd name="connsiteY32" fmla="*/ 345558 h 425302"/>
              <a:gd name="connsiteX33" fmla="*/ 10932 w 840722"/>
              <a:gd name="connsiteY33" fmla="*/ 361507 h 425302"/>
              <a:gd name="connsiteX34" fmla="*/ 26881 w 840722"/>
              <a:gd name="connsiteY34" fmla="*/ 372140 h 425302"/>
              <a:gd name="connsiteX35" fmla="*/ 69411 w 840722"/>
              <a:gd name="connsiteY35" fmla="*/ 388088 h 425302"/>
              <a:gd name="connsiteX36" fmla="*/ 202318 w 840722"/>
              <a:gd name="connsiteY36" fmla="*/ 382772 h 425302"/>
              <a:gd name="connsiteX37" fmla="*/ 234216 w 840722"/>
              <a:gd name="connsiteY37" fmla="*/ 372140 h 425302"/>
              <a:gd name="connsiteX38" fmla="*/ 250165 w 840722"/>
              <a:gd name="connsiteY38" fmla="*/ 366823 h 425302"/>
              <a:gd name="connsiteX39" fmla="*/ 282063 w 840722"/>
              <a:gd name="connsiteY39" fmla="*/ 345558 h 425302"/>
              <a:gd name="connsiteX40" fmla="*/ 308644 w 840722"/>
              <a:gd name="connsiteY40" fmla="*/ 356191 h 425302"/>
              <a:gd name="connsiteX41" fmla="*/ 324593 w 840722"/>
              <a:gd name="connsiteY41" fmla="*/ 361507 h 425302"/>
              <a:gd name="connsiteX42" fmla="*/ 340542 w 840722"/>
              <a:gd name="connsiteY42" fmla="*/ 372140 h 425302"/>
              <a:gd name="connsiteX43" fmla="*/ 345858 w 840722"/>
              <a:gd name="connsiteY43" fmla="*/ 393405 h 425302"/>
              <a:gd name="connsiteX44" fmla="*/ 372439 w 840722"/>
              <a:gd name="connsiteY44" fmla="*/ 419986 h 425302"/>
              <a:gd name="connsiteX45" fmla="*/ 388388 w 840722"/>
              <a:gd name="connsiteY45" fmla="*/ 425302 h 425302"/>
              <a:gd name="connsiteX46" fmla="*/ 563825 w 840722"/>
              <a:gd name="connsiteY46" fmla="*/ 419986 h 425302"/>
              <a:gd name="connsiteX47" fmla="*/ 579774 w 840722"/>
              <a:gd name="connsiteY47" fmla="*/ 414670 h 425302"/>
              <a:gd name="connsiteX48" fmla="*/ 616988 w 840722"/>
              <a:gd name="connsiteY48" fmla="*/ 409354 h 425302"/>
              <a:gd name="connsiteX49" fmla="*/ 632937 w 840722"/>
              <a:gd name="connsiteY49" fmla="*/ 404037 h 425302"/>
              <a:gd name="connsiteX50" fmla="*/ 654202 w 840722"/>
              <a:gd name="connsiteY50" fmla="*/ 393405 h 425302"/>
              <a:gd name="connsiteX51" fmla="*/ 749895 w 840722"/>
              <a:gd name="connsiteY51" fmla="*/ 382772 h 425302"/>
              <a:gd name="connsiteX52" fmla="*/ 765844 w 840722"/>
              <a:gd name="connsiteY52" fmla="*/ 372140 h 425302"/>
              <a:gd name="connsiteX53" fmla="*/ 771160 w 840722"/>
              <a:gd name="connsiteY53" fmla="*/ 345558 h 425302"/>
              <a:gd name="connsiteX54" fmla="*/ 776476 w 840722"/>
              <a:gd name="connsiteY54" fmla="*/ 329609 h 425302"/>
              <a:gd name="connsiteX55" fmla="*/ 781793 w 840722"/>
              <a:gd name="connsiteY55" fmla="*/ 297712 h 425302"/>
              <a:gd name="connsiteX56" fmla="*/ 792425 w 840722"/>
              <a:gd name="connsiteY56" fmla="*/ 260498 h 425302"/>
              <a:gd name="connsiteX57" fmla="*/ 797742 w 840722"/>
              <a:gd name="connsiteY57" fmla="*/ 217967 h 425302"/>
              <a:gd name="connsiteX58" fmla="*/ 813690 w 840722"/>
              <a:gd name="connsiteY58" fmla="*/ 212651 h 425302"/>
              <a:gd name="connsiteX59" fmla="*/ 829639 w 840722"/>
              <a:gd name="connsiteY59" fmla="*/ 202019 h 425302"/>
              <a:gd name="connsiteX60" fmla="*/ 840272 w 840722"/>
              <a:gd name="connsiteY60" fmla="*/ 186070 h 425302"/>
              <a:gd name="connsiteX61" fmla="*/ 824323 w 840722"/>
              <a:gd name="connsiteY61" fmla="*/ 106326 h 425302"/>
              <a:gd name="connsiteX62" fmla="*/ 819007 w 840722"/>
              <a:gd name="connsiteY62" fmla="*/ 90377 h 425302"/>
              <a:gd name="connsiteX63" fmla="*/ 765844 w 840722"/>
              <a:gd name="connsiteY63" fmla="*/ 37214 h 425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840722" h="425302">
                <a:moveTo>
                  <a:pt x="765844" y="37214"/>
                </a:moveTo>
                <a:cubicBezTo>
                  <a:pt x="751667" y="29240"/>
                  <a:pt x="744469" y="40192"/>
                  <a:pt x="733946" y="42530"/>
                </a:cubicBezTo>
                <a:cubicBezTo>
                  <a:pt x="728475" y="43746"/>
                  <a:pt x="723009" y="50353"/>
                  <a:pt x="717997" y="47847"/>
                </a:cubicBezTo>
                <a:cubicBezTo>
                  <a:pt x="712985" y="45341"/>
                  <a:pt x="715789" y="36561"/>
                  <a:pt x="712681" y="31898"/>
                </a:cubicBezTo>
                <a:cubicBezTo>
                  <a:pt x="708511" y="25642"/>
                  <a:pt x="703304" y="19600"/>
                  <a:pt x="696732" y="15949"/>
                </a:cubicBezTo>
                <a:cubicBezTo>
                  <a:pt x="686935" y="10506"/>
                  <a:pt x="675467" y="8860"/>
                  <a:pt x="664835" y="5316"/>
                </a:cubicBezTo>
                <a:lnTo>
                  <a:pt x="648886" y="0"/>
                </a:lnTo>
                <a:cubicBezTo>
                  <a:pt x="636481" y="1772"/>
                  <a:pt x="623123" y="227"/>
                  <a:pt x="611672" y="5316"/>
                </a:cubicBezTo>
                <a:cubicBezTo>
                  <a:pt x="599783" y="10600"/>
                  <a:pt x="601435" y="28646"/>
                  <a:pt x="595723" y="37214"/>
                </a:cubicBezTo>
                <a:cubicBezTo>
                  <a:pt x="592027" y="42758"/>
                  <a:pt x="571778" y="61674"/>
                  <a:pt x="563825" y="63795"/>
                </a:cubicBezTo>
                <a:cubicBezTo>
                  <a:pt x="542995" y="69350"/>
                  <a:pt x="500030" y="74428"/>
                  <a:pt x="500030" y="74428"/>
                </a:cubicBezTo>
                <a:cubicBezTo>
                  <a:pt x="494714" y="77972"/>
                  <a:pt x="488072" y="80071"/>
                  <a:pt x="484081" y="85060"/>
                </a:cubicBezTo>
                <a:cubicBezTo>
                  <a:pt x="471709" y="100525"/>
                  <a:pt x="488749" y="125095"/>
                  <a:pt x="457500" y="132907"/>
                </a:cubicBezTo>
                <a:cubicBezTo>
                  <a:pt x="424078" y="141262"/>
                  <a:pt x="443468" y="137190"/>
                  <a:pt x="399021" y="143540"/>
                </a:cubicBezTo>
                <a:cubicBezTo>
                  <a:pt x="383992" y="154811"/>
                  <a:pt x="374488" y="158253"/>
                  <a:pt x="367123" y="175437"/>
                </a:cubicBezTo>
                <a:cubicBezTo>
                  <a:pt x="364245" y="182153"/>
                  <a:pt x="363579" y="189614"/>
                  <a:pt x="361807" y="196702"/>
                </a:cubicBezTo>
                <a:cubicBezTo>
                  <a:pt x="363579" y="203790"/>
                  <a:pt x="365116" y="210942"/>
                  <a:pt x="367123" y="217967"/>
                </a:cubicBezTo>
                <a:cubicBezTo>
                  <a:pt x="368662" y="223355"/>
                  <a:pt x="374520" y="228713"/>
                  <a:pt x="372439" y="233916"/>
                </a:cubicBezTo>
                <a:cubicBezTo>
                  <a:pt x="369268" y="241844"/>
                  <a:pt x="347257" y="247627"/>
                  <a:pt x="340542" y="249865"/>
                </a:cubicBezTo>
                <a:cubicBezTo>
                  <a:pt x="326391" y="259299"/>
                  <a:pt x="310939" y="273640"/>
                  <a:pt x="292695" y="276447"/>
                </a:cubicBezTo>
                <a:cubicBezTo>
                  <a:pt x="275093" y="279155"/>
                  <a:pt x="257253" y="279991"/>
                  <a:pt x="239532" y="281763"/>
                </a:cubicBezTo>
                <a:cubicBezTo>
                  <a:pt x="234216" y="283535"/>
                  <a:pt x="228971" y="285540"/>
                  <a:pt x="223583" y="287079"/>
                </a:cubicBezTo>
                <a:cubicBezTo>
                  <a:pt x="216558" y="289086"/>
                  <a:pt x="209159" y="289829"/>
                  <a:pt x="202318" y="292395"/>
                </a:cubicBezTo>
                <a:cubicBezTo>
                  <a:pt x="194898" y="295178"/>
                  <a:pt x="188141" y="299484"/>
                  <a:pt x="181053" y="303028"/>
                </a:cubicBezTo>
                <a:cubicBezTo>
                  <a:pt x="175737" y="301256"/>
                  <a:pt x="169480" y="301213"/>
                  <a:pt x="165104" y="297712"/>
                </a:cubicBezTo>
                <a:cubicBezTo>
                  <a:pt x="160115" y="293721"/>
                  <a:pt x="160861" y="281763"/>
                  <a:pt x="154472" y="281763"/>
                </a:cubicBezTo>
                <a:cubicBezTo>
                  <a:pt x="148868" y="281763"/>
                  <a:pt x="151363" y="292561"/>
                  <a:pt x="149156" y="297712"/>
                </a:cubicBezTo>
                <a:cubicBezTo>
                  <a:pt x="146034" y="304996"/>
                  <a:pt x="142067" y="311889"/>
                  <a:pt x="138523" y="318977"/>
                </a:cubicBezTo>
                <a:cubicBezTo>
                  <a:pt x="113714" y="315433"/>
                  <a:pt x="75302" y="330760"/>
                  <a:pt x="64095" y="308344"/>
                </a:cubicBezTo>
                <a:cubicBezTo>
                  <a:pt x="60551" y="301256"/>
                  <a:pt x="58620" y="293096"/>
                  <a:pt x="53463" y="287079"/>
                </a:cubicBezTo>
                <a:cubicBezTo>
                  <a:pt x="38675" y="269827"/>
                  <a:pt x="30631" y="270739"/>
                  <a:pt x="10932" y="265814"/>
                </a:cubicBezTo>
                <a:cubicBezTo>
                  <a:pt x="7388" y="271130"/>
                  <a:pt x="725" y="275388"/>
                  <a:pt x="300" y="281763"/>
                </a:cubicBezTo>
                <a:cubicBezTo>
                  <a:pt x="-1119" y="303054"/>
                  <a:pt x="2796" y="324406"/>
                  <a:pt x="5616" y="345558"/>
                </a:cubicBezTo>
                <a:cubicBezTo>
                  <a:pt x="6357" y="351113"/>
                  <a:pt x="7431" y="357131"/>
                  <a:pt x="10932" y="361507"/>
                </a:cubicBezTo>
                <a:cubicBezTo>
                  <a:pt x="14923" y="366496"/>
                  <a:pt x="21166" y="369283"/>
                  <a:pt x="26881" y="372140"/>
                </a:cubicBezTo>
                <a:cubicBezTo>
                  <a:pt x="39590" y="378494"/>
                  <a:pt x="55611" y="383488"/>
                  <a:pt x="69411" y="388088"/>
                </a:cubicBezTo>
                <a:cubicBezTo>
                  <a:pt x="113713" y="386316"/>
                  <a:pt x="158186" y="387043"/>
                  <a:pt x="202318" y="382772"/>
                </a:cubicBezTo>
                <a:cubicBezTo>
                  <a:pt x="213474" y="381692"/>
                  <a:pt x="223583" y="375684"/>
                  <a:pt x="234216" y="372140"/>
                </a:cubicBezTo>
                <a:cubicBezTo>
                  <a:pt x="239532" y="370368"/>
                  <a:pt x="245502" y="369931"/>
                  <a:pt x="250165" y="366823"/>
                </a:cubicBezTo>
                <a:lnTo>
                  <a:pt x="282063" y="345558"/>
                </a:lnTo>
                <a:cubicBezTo>
                  <a:pt x="290923" y="349102"/>
                  <a:pt x="299709" y="352840"/>
                  <a:pt x="308644" y="356191"/>
                </a:cubicBezTo>
                <a:cubicBezTo>
                  <a:pt x="313891" y="358159"/>
                  <a:pt x="319581" y="359001"/>
                  <a:pt x="324593" y="361507"/>
                </a:cubicBezTo>
                <a:cubicBezTo>
                  <a:pt x="330308" y="364364"/>
                  <a:pt x="335226" y="368596"/>
                  <a:pt x="340542" y="372140"/>
                </a:cubicBezTo>
                <a:cubicBezTo>
                  <a:pt x="342314" y="379228"/>
                  <a:pt x="342980" y="386689"/>
                  <a:pt x="345858" y="393405"/>
                </a:cubicBezTo>
                <a:cubicBezTo>
                  <a:pt x="351658" y="406938"/>
                  <a:pt x="359550" y="413542"/>
                  <a:pt x="372439" y="419986"/>
                </a:cubicBezTo>
                <a:cubicBezTo>
                  <a:pt x="377451" y="422492"/>
                  <a:pt x="383072" y="423530"/>
                  <a:pt x="388388" y="425302"/>
                </a:cubicBezTo>
                <a:cubicBezTo>
                  <a:pt x="446867" y="423530"/>
                  <a:pt x="505409" y="423231"/>
                  <a:pt x="563825" y="419986"/>
                </a:cubicBezTo>
                <a:cubicBezTo>
                  <a:pt x="569420" y="419675"/>
                  <a:pt x="574279" y="415769"/>
                  <a:pt x="579774" y="414670"/>
                </a:cubicBezTo>
                <a:cubicBezTo>
                  <a:pt x="592061" y="412213"/>
                  <a:pt x="604583" y="411126"/>
                  <a:pt x="616988" y="409354"/>
                </a:cubicBezTo>
                <a:cubicBezTo>
                  <a:pt x="622304" y="407582"/>
                  <a:pt x="627786" y="406245"/>
                  <a:pt x="632937" y="404037"/>
                </a:cubicBezTo>
                <a:cubicBezTo>
                  <a:pt x="640221" y="400915"/>
                  <a:pt x="646611" y="395682"/>
                  <a:pt x="654202" y="393405"/>
                </a:cubicBezTo>
                <a:cubicBezTo>
                  <a:pt x="674571" y="387294"/>
                  <a:pt x="739847" y="383609"/>
                  <a:pt x="749895" y="382772"/>
                </a:cubicBezTo>
                <a:cubicBezTo>
                  <a:pt x="755211" y="379228"/>
                  <a:pt x="762674" y="377687"/>
                  <a:pt x="765844" y="372140"/>
                </a:cubicBezTo>
                <a:cubicBezTo>
                  <a:pt x="770327" y="364294"/>
                  <a:pt x="768969" y="354324"/>
                  <a:pt x="771160" y="345558"/>
                </a:cubicBezTo>
                <a:cubicBezTo>
                  <a:pt x="772519" y="340121"/>
                  <a:pt x="775260" y="335079"/>
                  <a:pt x="776476" y="329609"/>
                </a:cubicBezTo>
                <a:cubicBezTo>
                  <a:pt x="778814" y="319087"/>
                  <a:pt x="779679" y="308282"/>
                  <a:pt x="781793" y="297712"/>
                </a:cubicBezTo>
                <a:cubicBezTo>
                  <a:pt x="785131" y="281021"/>
                  <a:pt x="787358" y="275700"/>
                  <a:pt x="792425" y="260498"/>
                </a:cubicBezTo>
                <a:cubicBezTo>
                  <a:pt x="794197" y="246321"/>
                  <a:pt x="791939" y="231023"/>
                  <a:pt x="797742" y="217967"/>
                </a:cubicBezTo>
                <a:cubicBezTo>
                  <a:pt x="800018" y="212846"/>
                  <a:pt x="808678" y="215157"/>
                  <a:pt x="813690" y="212651"/>
                </a:cubicBezTo>
                <a:cubicBezTo>
                  <a:pt x="819405" y="209794"/>
                  <a:pt x="824323" y="205563"/>
                  <a:pt x="829639" y="202019"/>
                </a:cubicBezTo>
                <a:cubicBezTo>
                  <a:pt x="833183" y="196703"/>
                  <a:pt x="839741" y="192437"/>
                  <a:pt x="840272" y="186070"/>
                </a:cubicBezTo>
                <a:cubicBezTo>
                  <a:pt x="842894" y="154608"/>
                  <a:pt x="833622" y="134224"/>
                  <a:pt x="824323" y="106326"/>
                </a:cubicBezTo>
                <a:cubicBezTo>
                  <a:pt x="822551" y="101010"/>
                  <a:pt x="822115" y="95040"/>
                  <a:pt x="819007" y="90377"/>
                </a:cubicBezTo>
                <a:cubicBezTo>
                  <a:pt x="796759" y="57005"/>
                  <a:pt x="780021" y="45188"/>
                  <a:pt x="765844" y="37214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2BAE106-DF64-480C-AF6C-28961EBDD089}"/>
              </a:ext>
            </a:extLst>
          </p:cNvPr>
          <p:cNvSpPr txBox="1"/>
          <p:nvPr/>
        </p:nvSpPr>
        <p:spPr>
          <a:xfrm>
            <a:off x="3456847" y="3936060"/>
            <a:ext cx="3497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ČR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86B654A-0BAE-4A47-87C7-573E3BAD4447}"/>
              </a:ext>
            </a:extLst>
          </p:cNvPr>
          <p:cNvSpPr txBox="1"/>
          <p:nvPr/>
        </p:nvSpPr>
        <p:spPr>
          <a:xfrm>
            <a:off x="6782937" y="1364729"/>
            <a:ext cx="151323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AAD0210-EE33-4671-B0A4-981D54A43B1E}"/>
              </a:ext>
            </a:extLst>
          </p:cNvPr>
          <p:cNvSpPr txBox="1"/>
          <p:nvPr/>
        </p:nvSpPr>
        <p:spPr>
          <a:xfrm>
            <a:off x="6782937" y="2470245"/>
            <a:ext cx="224401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Slovensko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2D848CA-F124-4289-A952-0128E86CD26B}"/>
              </a:ext>
            </a:extLst>
          </p:cNvPr>
          <p:cNvSpPr txBox="1"/>
          <p:nvPr/>
        </p:nvSpPr>
        <p:spPr>
          <a:xfrm>
            <a:off x="5883989" y="3672099"/>
            <a:ext cx="615527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Spolková republika Německo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79BE834-A8D8-4BAB-97F2-DC75F1543F42}"/>
              </a:ext>
            </a:extLst>
          </p:cNvPr>
          <p:cNvSpPr txBox="1"/>
          <p:nvPr/>
        </p:nvSpPr>
        <p:spPr>
          <a:xfrm>
            <a:off x="6277970" y="5131558"/>
            <a:ext cx="2150589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Rakousko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9D10F4E-CB98-4B72-B1AA-500B0F88FE9F}"/>
              </a:ext>
            </a:extLst>
          </p:cNvPr>
          <p:cNvSpPr txBox="1"/>
          <p:nvPr/>
        </p:nvSpPr>
        <p:spPr>
          <a:xfrm>
            <a:off x="6277970" y="150251"/>
            <a:ext cx="56521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Znáte  názvy států, které s námi sousedí?</a:t>
            </a:r>
          </a:p>
          <a:p>
            <a:r>
              <a:rPr lang="cs-CZ" sz="2000" dirty="0"/>
              <a:t>Po barevném označení státu, správně klikni na jeho</a:t>
            </a:r>
          </a:p>
          <a:p>
            <a:r>
              <a:rPr lang="cs-CZ" sz="2000" dirty="0"/>
              <a:t>název. Správná odpověď se označí zeleně.</a:t>
            </a:r>
          </a:p>
        </p:txBody>
      </p:sp>
    </p:spTree>
    <p:extLst>
      <p:ext uri="{BB962C8B-B14F-4D97-AF65-F5344CB8AC3E}">
        <p14:creationId xmlns:p14="http://schemas.microsoft.com/office/powerpoint/2010/main" val="367552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, mapa&#10;&#10;Popis vygenerován s velmi vysokou mírou spolehlivosti">
            <a:extLst>
              <a:ext uri="{FF2B5EF4-FFF2-40B4-BE49-F238E27FC236}">
                <a16:creationId xmlns:a16="http://schemas.microsoft.com/office/drawing/2014/main" id="{8FA3D2AE-C5F3-4DCB-B0F7-556D7B05A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868" y="103047"/>
            <a:ext cx="5380215" cy="6529387"/>
          </a:xfrm>
          <a:prstGeom prst="rect">
            <a:avLst/>
          </a:prstGeom>
        </p:spPr>
      </p:pic>
      <p:sp>
        <p:nvSpPr>
          <p:cNvPr id="4" name="Volný tvar: obrazec 3">
            <a:extLst>
              <a:ext uri="{FF2B5EF4-FFF2-40B4-BE49-F238E27FC236}">
                <a16:creationId xmlns:a16="http://schemas.microsoft.com/office/drawing/2014/main" id="{3CDE8511-80F1-4912-BB1F-248B9C857CBF}"/>
              </a:ext>
            </a:extLst>
          </p:cNvPr>
          <p:cNvSpPr/>
          <p:nvPr/>
        </p:nvSpPr>
        <p:spPr>
          <a:xfrm>
            <a:off x="3456847" y="3231716"/>
            <a:ext cx="1057866" cy="920377"/>
          </a:xfrm>
          <a:custGeom>
            <a:avLst/>
            <a:gdLst>
              <a:gd name="connsiteX0" fmla="*/ 30 w 1027983"/>
              <a:gd name="connsiteY0" fmla="*/ 179294 h 920377"/>
              <a:gd name="connsiteX1" fmla="*/ 29913 w 1027983"/>
              <a:gd name="connsiteY1" fmla="*/ 161365 h 920377"/>
              <a:gd name="connsiteX2" fmla="*/ 47842 w 1027983"/>
              <a:gd name="connsiteY2" fmla="*/ 149412 h 920377"/>
              <a:gd name="connsiteX3" fmla="*/ 83701 w 1027983"/>
              <a:gd name="connsiteY3" fmla="*/ 137459 h 920377"/>
              <a:gd name="connsiteX4" fmla="*/ 101630 w 1027983"/>
              <a:gd name="connsiteY4" fmla="*/ 131482 h 920377"/>
              <a:gd name="connsiteX5" fmla="*/ 119560 w 1027983"/>
              <a:gd name="connsiteY5" fmla="*/ 125506 h 920377"/>
              <a:gd name="connsiteX6" fmla="*/ 161395 w 1027983"/>
              <a:gd name="connsiteY6" fmla="*/ 107577 h 920377"/>
              <a:gd name="connsiteX7" fmla="*/ 179324 w 1027983"/>
              <a:gd name="connsiteY7" fmla="*/ 95624 h 920377"/>
              <a:gd name="connsiteX8" fmla="*/ 215183 w 1027983"/>
              <a:gd name="connsiteY8" fmla="*/ 65741 h 920377"/>
              <a:gd name="connsiteX9" fmla="*/ 251042 w 1027983"/>
              <a:gd name="connsiteY9" fmla="*/ 53788 h 920377"/>
              <a:gd name="connsiteX10" fmla="*/ 262995 w 1027983"/>
              <a:gd name="connsiteY10" fmla="*/ 35859 h 920377"/>
              <a:gd name="connsiteX11" fmla="*/ 298854 w 1027983"/>
              <a:gd name="connsiteY11" fmla="*/ 23906 h 920377"/>
              <a:gd name="connsiteX12" fmla="*/ 334713 w 1027983"/>
              <a:gd name="connsiteY12" fmla="*/ 11953 h 920377"/>
              <a:gd name="connsiteX13" fmla="*/ 352642 w 1027983"/>
              <a:gd name="connsiteY13" fmla="*/ 0 h 920377"/>
              <a:gd name="connsiteX14" fmla="*/ 400454 w 1027983"/>
              <a:gd name="connsiteY14" fmla="*/ 5977 h 920377"/>
              <a:gd name="connsiteX15" fmla="*/ 424360 w 1027983"/>
              <a:gd name="connsiteY15" fmla="*/ 41835 h 920377"/>
              <a:gd name="connsiteX16" fmla="*/ 490101 w 1027983"/>
              <a:gd name="connsiteY16" fmla="*/ 71718 h 920377"/>
              <a:gd name="connsiteX17" fmla="*/ 519983 w 1027983"/>
              <a:gd name="connsiteY17" fmla="*/ 35859 h 920377"/>
              <a:gd name="connsiteX18" fmla="*/ 741113 w 1027983"/>
              <a:gd name="connsiteY18" fmla="*/ 17930 h 920377"/>
              <a:gd name="connsiteX19" fmla="*/ 782948 w 1027983"/>
              <a:gd name="connsiteY19" fmla="*/ 11953 h 920377"/>
              <a:gd name="connsiteX20" fmla="*/ 800877 w 1027983"/>
              <a:gd name="connsiteY20" fmla="*/ 5977 h 920377"/>
              <a:gd name="connsiteX21" fmla="*/ 842713 w 1027983"/>
              <a:gd name="connsiteY21" fmla="*/ 11953 h 920377"/>
              <a:gd name="connsiteX22" fmla="*/ 872595 w 1027983"/>
              <a:gd name="connsiteY22" fmla="*/ 41835 h 920377"/>
              <a:gd name="connsiteX23" fmla="*/ 884548 w 1027983"/>
              <a:gd name="connsiteY23" fmla="*/ 59765 h 920377"/>
              <a:gd name="connsiteX24" fmla="*/ 890524 w 1027983"/>
              <a:gd name="connsiteY24" fmla="*/ 77694 h 920377"/>
              <a:gd name="connsiteX25" fmla="*/ 902477 w 1027983"/>
              <a:gd name="connsiteY25" fmla="*/ 95624 h 920377"/>
              <a:gd name="connsiteX26" fmla="*/ 908454 w 1027983"/>
              <a:gd name="connsiteY26" fmla="*/ 137459 h 920377"/>
              <a:gd name="connsiteX27" fmla="*/ 932360 w 1027983"/>
              <a:gd name="connsiteY27" fmla="*/ 173318 h 920377"/>
              <a:gd name="connsiteX28" fmla="*/ 950289 w 1027983"/>
              <a:gd name="connsiteY28" fmla="*/ 209177 h 920377"/>
              <a:gd name="connsiteX29" fmla="*/ 968219 w 1027983"/>
              <a:gd name="connsiteY29" fmla="*/ 245035 h 920377"/>
              <a:gd name="connsiteX30" fmla="*/ 962242 w 1027983"/>
              <a:gd name="connsiteY30" fmla="*/ 274918 h 920377"/>
              <a:gd name="connsiteX31" fmla="*/ 932360 w 1027983"/>
              <a:gd name="connsiteY31" fmla="*/ 310777 h 920377"/>
              <a:gd name="connsiteX32" fmla="*/ 914430 w 1027983"/>
              <a:gd name="connsiteY32" fmla="*/ 346635 h 920377"/>
              <a:gd name="connsiteX33" fmla="*/ 920407 w 1027983"/>
              <a:gd name="connsiteY33" fmla="*/ 364565 h 920377"/>
              <a:gd name="connsiteX34" fmla="*/ 956266 w 1027983"/>
              <a:gd name="connsiteY34" fmla="*/ 388471 h 920377"/>
              <a:gd name="connsiteX35" fmla="*/ 962242 w 1027983"/>
              <a:gd name="connsiteY35" fmla="*/ 466165 h 920377"/>
              <a:gd name="connsiteX36" fmla="*/ 986148 w 1027983"/>
              <a:gd name="connsiteY36" fmla="*/ 502024 h 920377"/>
              <a:gd name="connsiteX37" fmla="*/ 998101 w 1027983"/>
              <a:gd name="connsiteY37" fmla="*/ 519953 h 920377"/>
              <a:gd name="connsiteX38" fmla="*/ 1004077 w 1027983"/>
              <a:gd name="connsiteY38" fmla="*/ 537882 h 920377"/>
              <a:gd name="connsiteX39" fmla="*/ 1016030 w 1027983"/>
              <a:gd name="connsiteY39" fmla="*/ 585694 h 920377"/>
              <a:gd name="connsiteX40" fmla="*/ 1027983 w 1027983"/>
              <a:gd name="connsiteY40" fmla="*/ 603624 h 920377"/>
              <a:gd name="connsiteX41" fmla="*/ 1016030 w 1027983"/>
              <a:gd name="connsiteY41" fmla="*/ 639482 h 920377"/>
              <a:gd name="connsiteX42" fmla="*/ 1010054 w 1027983"/>
              <a:gd name="connsiteY42" fmla="*/ 657412 h 920377"/>
              <a:gd name="connsiteX43" fmla="*/ 986148 w 1027983"/>
              <a:gd name="connsiteY43" fmla="*/ 693271 h 920377"/>
              <a:gd name="connsiteX44" fmla="*/ 974195 w 1027983"/>
              <a:gd name="connsiteY44" fmla="*/ 753035 h 920377"/>
              <a:gd name="connsiteX45" fmla="*/ 962242 w 1027983"/>
              <a:gd name="connsiteY45" fmla="*/ 776941 h 920377"/>
              <a:gd name="connsiteX46" fmla="*/ 956266 w 1027983"/>
              <a:gd name="connsiteY46" fmla="*/ 800847 h 920377"/>
              <a:gd name="connsiteX47" fmla="*/ 950289 w 1027983"/>
              <a:gd name="connsiteY47" fmla="*/ 860612 h 920377"/>
              <a:gd name="connsiteX48" fmla="*/ 902477 w 1027983"/>
              <a:gd name="connsiteY48" fmla="*/ 848659 h 920377"/>
              <a:gd name="connsiteX49" fmla="*/ 896501 w 1027983"/>
              <a:gd name="connsiteY49" fmla="*/ 830730 h 920377"/>
              <a:gd name="connsiteX50" fmla="*/ 800877 w 1027983"/>
              <a:gd name="connsiteY50" fmla="*/ 824753 h 920377"/>
              <a:gd name="connsiteX51" fmla="*/ 735136 w 1027983"/>
              <a:gd name="connsiteY51" fmla="*/ 842682 h 920377"/>
              <a:gd name="connsiteX52" fmla="*/ 735136 w 1027983"/>
              <a:gd name="connsiteY52" fmla="*/ 842682 h 920377"/>
              <a:gd name="connsiteX53" fmla="*/ 681348 w 1027983"/>
              <a:gd name="connsiteY53" fmla="*/ 854635 h 920377"/>
              <a:gd name="connsiteX54" fmla="*/ 669395 w 1027983"/>
              <a:gd name="connsiteY54" fmla="*/ 878541 h 920377"/>
              <a:gd name="connsiteX55" fmla="*/ 609630 w 1027983"/>
              <a:gd name="connsiteY55" fmla="*/ 920377 h 920377"/>
              <a:gd name="connsiteX56" fmla="*/ 591701 w 1027983"/>
              <a:gd name="connsiteY56" fmla="*/ 908424 h 920377"/>
              <a:gd name="connsiteX57" fmla="*/ 573772 w 1027983"/>
              <a:gd name="connsiteY57" fmla="*/ 860612 h 920377"/>
              <a:gd name="connsiteX58" fmla="*/ 525960 w 1027983"/>
              <a:gd name="connsiteY58" fmla="*/ 830730 h 920377"/>
              <a:gd name="connsiteX59" fmla="*/ 490101 w 1027983"/>
              <a:gd name="connsiteY59" fmla="*/ 794871 h 920377"/>
              <a:gd name="connsiteX60" fmla="*/ 388501 w 1027983"/>
              <a:gd name="connsiteY60" fmla="*/ 782918 h 920377"/>
              <a:gd name="connsiteX61" fmla="*/ 382524 w 1027983"/>
              <a:gd name="connsiteY61" fmla="*/ 764988 h 920377"/>
              <a:gd name="connsiteX62" fmla="*/ 346666 w 1027983"/>
              <a:gd name="connsiteY62" fmla="*/ 741082 h 920377"/>
              <a:gd name="connsiteX63" fmla="*/ 274948 w 1027983"/>
              <a:gd name="connsiteY63" fmla="*/ 764988 h 920377"/>
              <a:gd name="connsiteX64" fmla="*/ 262995 w 1027983"/>
              <a:gd name="connsiteY64" fmla="*/ 741082 h 920377"/>
              <a:gd name="connsiteX65" fmla="*/ 251042 w 1027983"/>
              <a:gd name="connsiteY65" fmla="*/ 723153 h 920377"/>
              <a:gd name="connsiteX66" fmla="*/ 215183 w 1027983"/>
              <a:gd name="connsiteY66" fmla="*/ 699247 h 920377"/>
              <a:gd name="connsiteX67" fmla="*/ 191277 w 1027983"/>
              <a:gd name="connsiteY67" fmla="*/ 681318 h 920377"/>
              <a:gd name="connsiteX68" fmla="*/ 161395 w 1027983"/>
              <a:gd name="connsiteY68" fmla="*/ 675341 h 920377"/>
              <a:gd name="connsiteX69" fmla="*/ 143466 w 1027983"/>
              <a:gd name="connsiteY69" fmla="*/ 669365 h 920377"/>
              <a:gd name="connsiteX70" fmla="*/ 113583 w 1027983"/>
              <a:gd name="connsiteY70" fmla="*/ 633506 h 920377"/>
              <a:gd name="connsiteX71" fmla="*/ 101630 w 1027983"/>
              <a:gd name="connsiteY71" fmla="*/ 585694 h 920377"/>
              <a:gd name="connsiteX72" fmla="*/ 77724 w 1027983"/>
              <a:gd name="connsiteY72" fmla="*/ 549835 h 920377"/>
              <a:gd name="connsiteX73" fmla="*/ 65772 w 1027983"/>
              <a:gd name="connsiteY73" fmla="*/ 513977 h 920377"/>
              <a:gd name="connsiteX74" fmla="*/ 77724 w 1027983"/>
              <a:gd name="connsiteY74" fmla="*/ 466165 h 920377"/>
              <a:gd name="connsiteX75" fmla="*/ 65772 w 1027983"/>
              <a:gd name="connsiteY75" fmla="*/ 430306 h 920377"/>
              <a:gd name="connsiteX76" fmla="*/ 47842 w 1027983"/>
              <a:gd name="connsiteY76" fmla="*/ 388471 h 920377"/>
              <a:gd name="connsiteX77" fmla="*/ 11983 w 1027983"/>
              <a:gd name="connsiteY77" fmla="*/ 364565 h 920377"/>
              <a:gd name="connsiteX78" fmla="*/ 17960 w 1027983"/>
              <a:gd name="connsiteY78" fmla="*/ 310777 h 920377"/>
              <a:gd name="connsiteX79" fmla="*/ 29913 w 1027983"/>
              <a:gd name="connsiteY79" fmla="*/ 280894 h 920377"/>
              <a:gd name="connsiteX80" fmla="*/ 23936 w 1027983"/>
              <a:gd name="connsiteY80" fmla="*/ 185271 h 920377"/>
              <a:gd name="connsiteX81" fmla="*/ 30 w 1027983"/>
              <a:gd name="connsiteY81" fmla="*/ 179294 h 920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1027983" h="920377">
                <a:moveTo>
                  <a:pt x="30" y="179294"/>
                </a:moveTo>
                <a:cubicBezTo>
                  <a:pt x="1026" y="175310"/>
                  <a:pt x="20062" y="167522"/>
                  <a:pt x="29913" y="161365"/>
                </a:cubicBezTo>
                <a:cubicBezTo>
                  <a:pt x="36004" y="157558"/>
                  <a:pt x="41278" y="152329"/>
                  <a:pt x="47842" y="149412"/>
                </a:cubicBezTo>
                <a:cubicBezTo>
                  <a:pt x="59356" y="144295"/>
                  <a:pt x="71748" y="141443"/>
                  <a:pt x="83701" y="137459"/>
                </a:cubicBezTo>
                <a:lnTo>
                  <a:pt x="101630" y="131482"/>
                </a:lnTo>
                <a:cubicBezTo>
                  <a:pt x="107607" y="129490"/>
                  <a:pt x="113925" y="128323"/>
                  <a:pt x="119560" y="125506"/>
                </a:cubicBezTo>
                <a:cubicBezTo>
                  <a:pt x="149101" y="110736"/>
                  <a:pt x="135014" y="116370"/>
                  <a:pt x="161395" y="107577"/>
                </a:cubicBezTo>
                <a:cubicBezTo>
                  <a:pt x="167371" y="103593"/>
                  <a:pt x="173806" y="100222"/>
                  <a:pt x="179324" y="95624"/>
                </a:cubicBezTo>
                <a:cubicBezTo>
                  <a:pt x="195407" y="82221"/>
                  <a:pt x="196107" y="74219"/>
                  <a:pt x="215183" y="65741"/>
                </a:cubicBezTo>
                <a:cubicBezTo>
                  <a:pt x="226697" y="60624"/>
                  <a:pt x="251042" y="53788"/>
                  <a:pt x="251042" y="53788"/>
                </a:cubicBezTo>
                <a:cubicBezTo>
                  <a:pt x="255026" y="47812"/>
                  <a:pt x="256904" y="39666"/>
                  <a:pt x="262995" y="35859"/>
                </a:cubicBezTo>
                <a:cubicBezTo>
                  <a:pt x="273679" y="29181"/>
                  <a:pt x="286901" y="27890"/>
                  <a:pt x="298854" y="23906"/>
                </a:cubicBezTo>
                <a:cubicBezTo>
                  <a:pt x="298858" y="23905"/>
                  <a:pt x="334710" y="11955"/>
                  <a:pt x="334713" y="11953"/>
                </a:cubicBezTo>
                <a:lnTo>
                  <a:pt x="352642" y="0"/>
                </a:lnTo>
                <a:cubicBezTo>
                  <a:pt x="368579" y="1992"/>
                  <a:pt x="386580" y="-2116"/>
                  <a:pt x="400454" y="5977"/>
                </a:cubicBezTo>
                <a:cubicBezTo>
                  <a:pt x="412863" y="13215"/>
                  <a:pt x="424360" y="41835"/>
                  <a:pt x="424360" y="41835"/>
                </a:cubicBezTo>
                <a:cubicBezTo>
                  <a:pt x="442018" y="94808"/>
                  <a:pt x="423790" y="79085"/>
                  <a:pt x="490101" y="71718"/>
                </a:cubicBezTo>
                <a:cubicBezTo>
                  <a:pt x="497541" y="60558"/>
                  <a:pt x="507802" y="42626"/>
                  <a:pt x="519983" y="35859"/>
                </a:cubicBezTo>
                <a:cubicBezTo>
                  <a:pt x="574340" y="5661"/>
                  <a:pt x="739999" y="17966"/>
                  <a:pt x="741113" y="17930"/>
                </a:cubicBezTo>
                <a:cubicBezTo>
                  <a:pt x="755058" y="15938"/>
                  <a:pt x="769135" y="14716"/>
                  <a:pt x="782948" y="11953"/>
                </a:cubicBezTo>
                <a:cubicBezTo>
                  <a:pt x="789125" y="10718"/>
                  <a:pt x="794577" y="5977"/>
                  <a:pt x="800877" y="5977"/>
                </a:cubicBezTo>
                <a:cubicBezTo>
                  <a:pt x="814964" y="5977"/>
                  <a:pt x="828768" y="9961"/>
                  <a:pt x="842713" y="11953"/>
                </a:cubicBezTo>
                <a:cubicBezTo>
                  <a:pt x="874590" y="59768"/>
                  <a:pt x="832750" y="1988"/>
                  <a:pt x="872595" y="41835"/>
                </a:cubicBezTo>
                <a:cubicBezTo>
                  <a:pt x="877674" y="46914"/>
                  <a:pt x="880564" y="53788"/>
                  <a:pt x="884548" y="59765"/>
                </a:cubicBezTo>
                <a:cubicBezTo>
                  <a:pt x="886540" y="65741"/>
                  <a:pt x="887707" y="72059"/>
                  <a:pt x="890524" y="77694"/>
                </a:cubicBezTo>
                <a:cubicBezTo>
                  <a:pt x="893736" y="84119"/>
                  <a:pt x="900413" y="88744"/>
                  <a:pt x="902477" y="95624"/>
                </a:cubicBezTo>
                <a:cubicBezTo>
                  <a:pt x="906525" y="109116"/>
                  <a:pt x="903397" y="124311"/>
                  <a:pt x="908454" y="137459"/>
                </a:cubicBezTo>
                <a:cubicBezTo>
                  <a:pt x="913611" y="150867"/>
                  <a:pt x="932360" y="173318"/>
                  <a:pt x="932360" y="173318"/>
                </a:cubicBezTo>
                <a:cubicBezTo>
                  <a:pt x="947378" y="218375"/>
                  <a:pt x="927121" y="162843"/>
                  <a:pt x="950289" y="209177"/>
                </a:cubicBezTo>
                <a:cubicBezTo>
                  <a:pt x="975031" y="258659"/>
                  <a:pt x="933967" y="193658"/>
                  <a:pt x="968219" y="245035"/>
                </a:cubicBezTo>
                <a:cubicBezTo>
                  <a:pt x="966227" y="254996"/>
                  <a:pt x="965809" y="265407"/>
                  <a:pt x="962242" y="274918"/>
                </a:cubicBezTo>
                <a:cubicBezTo>
                  <a:pt x="956173" y="291103"/>
                  <a:pt x="942927" y="298096"/>
                  <a:pt x="932360" y="310777"/>
                </a:cubicBezTo>
                <a:cubicBezTo>
                  <a:pt x="919487" y="326225"/>
                  <a:pt x="920421" y="328665"/>
                  <a:pt x="914430" y="346635"/>
                </a:cubicBezTo>
                <a:cubicBezTo>
                  <a:pt x="916422" y="352612"/>
                  <a:pt x="915952" y="360110"/>
                  <a:pt x="920407" y="364565"/>
                </a:cubicBezTo>
                <a:cubicBezTo>
                  <a:pt x="930565" y="374723"/>
                  <a:pt x="956266" y="388471"/>
                  <a:pt x="956266" y="388471"/>
                </a:cubicBezTo>
                <a:cubicBezTo>
                  <a:pt x="958258" y="414369"/>
                  <a:pt x="955632" y="441046"/>
                  <a:pt x="962242" y="466165"/>
                </a:cubicBezTo>
                <a:cubicBezTo>
                  <a:pt x="965898" y="480058"/>
                  <a:pt x="978179" y="490071"/>
                  <a:pt x="986148" y="502024"/>
                </a:cubicBezTo>
                <a:lnTo>
                  <a:pt x="998101" y="519953"/>
                </a:lnTo>
                <a:cubicBezTo>
                  <a:pt x="1000093" y="525929"/>
                  <a:pt x="1002549" y="531771"/>
                  <a:pt x="1004077" y="537882"/>
                </a:cubicBezTo>
                <a:cubicBezTo>
                  <a:pt x="1007486" y="551516"/>
                  <a:pt x="1009201" y="572035"/>
                  <a:pt x="1016030" y="585694"/>
                </a:cubicBezTo>
                <a:cubicBezTo>
                  <a:pt x="1019242" y="592119"/>
                  <a:pt x="1023999" y="597647"/>
                  <a:pt x="1027983" y="603624"/>
                </a:cubicBezTo>
                <a:lnTo>
                  <a:pt x="1016030" y="639482"/>
                </a:lnTo>
                <a:cubicBezTo>
                  <a:pt x="1014038" y="645459"/>
                  <a:pt x="1013549" y="652170"/>
                  <a:pt x="1010054" y="657412"/>
                </a:cubicBezTo>
                <a:lnTo>
                  <a:pt x="986148" y="693271"/>
                </a:lnTo>
                <a:cubicBezTo>
                  <a:pt x="984081" y="705673"/>
                  <a:pt x="979546" y="738765"/>
                  <a:pt x="974195" y="753035"/>
                </a:cubicBezTo>
                <a:cubicBezTo>
                  <a:pt x="971067" y="761377"/>
                  <a:pt x="966226" y="768972"/>
                  <a:pt x="962242" y="776941"/>
                </a:cubicBezTo>
                <a:cubicBezTo>
                  <a:pt x="960250" y="784910"/>
                  <a:pt x="957428" y="792716"/>
                  <a:pt x="956266" y="800847"/>
                </a:cubicBezTo>
                <a:cubicBezTo>
                  <a:pt x="953435" y="820667"/>
                  <a:pt x="965253" y="847311"/>
                  <a:pt x="950289" y="860612"/>
                </a:cubicBezTo>
                <a:cubicBezTo>
                  <a:pt x="938011" y="871526"/>
                  <a:pt x="902477" y="848659"/>
                  <a:pt x="902477" y="848659"/>
                </a:cubicBezTo>
                <a:cubicBezTo>
                  <a:pt x="900485" y="842683"/>
                  <a:pt x="900955" y="835184"/>
                  <a:pt x="896501" y="830730"/>
                </a:cubicBezTo>
                <a:cubicBezTo>
                  <a:pt x="872075" y="806304"/>
                  <a:pt x="825100" y="822735"/>
                  <a:pt x="800877" y="824753"/>
                </a:cubicBezTo>
                <a:cubicBezTo>
                  <a:pt x="758640" y="833201"/>
                  <a:pt x="780632" y="827518"/>
                  <a:pt x="735136" y="842682"/>
                </a:cubicBezTo>
                <a:lnTo>
                  <a:pt x="735136" y="842682"/>
                </a:lnTo>
                <a:cubicBezTo>
                  <a:pt x="701375" y="851123"/>
                  <a:pt x="719284" y="847048"/>
                  <a:pt x="681348" y="854635"/>
                </a:cubicBezTo>
                <a:cubicBezTo>
                  <a:pt x="677364" y="862604"/>
                  <a:pt x="675355" y="871919"/>
                  <a:pt x="669395" y="878541"/>
                </a:cubicBezTo>
                <a:cubicBezTo>
                  <a:pt x="637999" y="913426"/>
                  <a:pt x="639763" y="910332"/>
                  <a:pt x="609630" y="920377"/>
                </a:cubicBezTo>
                <a:cubicBezTo>
                  <a:pt x="603654" y="916393"/>
                  <a:pt x="593259" y="915436"/>
                  <a:pt x="591701" y="908424"/>
                </a:cubicBezTo>
                <a:cubicBezTo>
                  <a:pt x="579524" y="853629"/>
                  <a:pt x="622605" y="872820"/>
                  <a:pt x="573772" y="860612"/>
                </a:cubicBezTo>
                <a:cubicBezTo>
                  <a:pt x="572066" y="859589"/>
                  <a:pt x="532324" y="836387"/>
                  <a:pt x="525960" y="830730"/>
                </a:cubicBezTo>
                <a:cubicBezTo>
                  <a:pt x="513326" y="819500"/>
                  <a:pt x="506889" y="796846"/>
                  <a:pt x="490101" y="794871"/>
                </a:cubicBezTo>
                <a:lnTo>
                  <a:pt x="388501" y="782918"/>
                </a:lnTo>
                <a:cubicBezTo>
                  <a:pt x="386509" y="776941"/>
                  <a:pt x="386979" y="769443"/>
                  <a:pt x="382524" y="764988"/>
                </a:cubicBezTo>
                <a:cubicBezTo>
                  <a:pt x="372366" y="754830"/>
                  <a:pt x="346666" y="741082"/>
                  <a:pt x="346666" y="741082"/>
                </a:cubicBezTo>
                <a:cubicBezTo>
                  <a:pt x="324777" y="755674"/>
                  <a:pt x="306795" y="770778"/>
                  <a:pt x="274948" y="764988"/>
                </a:cubicBezTo>
                <a:cubicBezTo>
                  <a:pt x="266182" y="763394"/>
                  <a:pt x="267415" y="748817"/>
                  <a:pt x="262995" y="741082"/>
                </a:cubicBezTo>
                <a:cubicBezTo>
                  <a:pt x="259431" y="734846"/>
                  <a:pt x="256448" y="727883"/>
                  <a:pt x="251042" y="723153"/>
                </a:cubicBezTo>
                <a:cubicBezTo>
                  <a:pt x="240231" y="713693"/>
                  <a:pt x="226676" y="707866"/>
                  <a:pt x="215183" y="699247"/>
                </a:cubicBezTo>
                <a:cubicBezTo>
                  <a:pt x="207214" y="693271"/>
                  <a:pt x="200379" y="685363"/>
                  <a:pt x="191277" y="681318"/>
                </a:cubicBezTo>
                <a:cubicBezTo>
                  <a:pt x="181995" y="677192"/>
                  <a:pt x="171250" y="677805"/>
                  <a:pt x="161395" y="675341"/>
                </a:cubicBezTo>
                <a:cubicBezTo>
                  <a:pt x="155284" y="673813"/>
                  <a:pt x="149442" y="671357"/>
                  <a:pt x="143466" y="669365"/>
                </a:cubicBezTo>
                <a:cubicBezTo>
                  <a:pt x="134166" y="660065"/>
                  <a:pt x="118575" y="646818"/>
                  <a:pt x="113583" y="633506"/>
                </a:cubicBezTo>
                <a:cubicBezTo>
                  <a:pt x="107466" y="617194"/>
                  <a:pt x="110140" y="601013"/>
                  <a:pt x="101630" y="585694"/>
                </a:cubicBezTo>
                <a:cubicBezTo>
                  <a:pt x="94653" y="573136"/>
                  <a:pt x="77724" y="549835"/>
                  <a:pt x="77724" y="549835"/>
                </a:cubicBezTo>
                <a:cubicBezTo>
                  <a:pt x="73740" y="537882"/>
                  <a:pt x="62716" y="526200"/>
                  <a:pt x="65772" y="513977"/>
                </a:cubicBezTo>
                <a:lnTo>
                  <a:pt x="77724" y="466165"/>
                </a:lnTo>
                <a:lnTo>
                  <a:pt x="65772" y="430306"/>
                </a:lnTo>
                <a:cubicBezTo>
                  <a:pt x="62201" y="419593"/>
                  <a:pt x="55225" y="395854"/>
                  <a:pt x="47842" y="388471"/>
                </a:cubicBezTo>
                <a:cubicBezTo>
                  <a:pt x="37684" y="378313"/>
                  <a:pt x="11983" y="364565"/>
                  <a:pt x="11983" y="364565"/>
                </a:cubicBezTo>
                <a:cubicBezTo>
                  <a:pt x="13975" y="346636"/>
                  <a:pt x="14180" y="328416"/>
                  <a:pt x="17960" y="310777"/>
                </a:cubicBezTo>
                <a:cubicBezTo>
                  <a:pt x="20208" y="300287"/>
                  <a:pt x="29403" y="291610"/>
                  <a:pt x="29913" y="280894"/>
                </a:cubicBezTo>
                <a:cubicBezTo>
                  <a:pt x="31432" y="248994"/>
                  <a:pt x="28917" y="216817"/>
                  <a:pt x="23936" y="185271"/>
                </a:cubicBezTo>
                <a:cubicBezTo>
                  <a:pt x="22816" y="178176"/>
                  <a:pt x="-966" y="183278"/>
                  <a:pt x="30" y="179294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: obrazec 4">
            <a:extLst>
              <a:ext uri="{FF2B5EF4-FFF2-40B4-BE49-F238E27FC236}">
                <a16:creationId xmlns:a16="http://schemas.microsoft.com/office/drawing/2014/main" id="{AAA83E50-7A21-44A7-A363-CE0150C39153}"/>
              </a:ext>
            </a:extLst>
          </p:cNvPr>
          <p:cNvSpPr/>
          <p:nvPr/>
        </p:nvSpPr>
        <p:spPr>
          <a:xfrm>
            <a:off x="3812535" y="4074559"/>
            <a:ext cx="601254" cy="367260"/>
          </a:xfrm>
          <a:custGeom>
            <a:avLst/>
            <a:gdLst>
              <a:gd name="connsiteX0" fmla="*/ 61 w 601254"/>
              <a:gd name="connsiteY0" fmla="*/ 209177 h 367260"/>
              <a:gd name="connsiteX1" fmla="*/ 17990 w 601254"/>
              <a:gd name="connsiteY1" fmla="*/ 179294 h 367260"/>
              <a:gd name="connsiteX2" fmla="*/ 53849 w 601254"/>
              <a:gd name="connsiteY2" fmla="*/ 161365 h 367260"/>
              <a:gd name="connsiteX3" fmla="*/ 71778 w 601254"/>
              <a:gd name="connsiteY3" fmla="*/ 149412 h 367260"/>
              <a:gd name="connsiteX4" fmla="*/ 107637 w 601254"/>
              <a:gd name="connsiteY4" fmla="*/ 137459 h 367260"/>
              <a:gd name="connsiteX5" fmla="*/ 143496 w 601254"/>
              <a:gd name="connsiteY5" fmla="*/ 107577 h 367260"/>
              <a:gd name="connsiteX6" fmla="*/ 179355 w 601254"/>
              <a:gd name="connsiteY6" fmla="*/ 89647 h 367260"/>
              <a:gd name="connsiteX7" fmla="*/ 215214 w 601254"/>
              <a:gd name="connsiteY7" fmla="*/ 71718 h 367260"/>
              <a:gd name="connsiteX8" fmla="*/ 239120 w 601254"/>
              <a:gd name="connsiteY8" fmla="*/ 77694 h 367260"/>
              <a:gd name="connsiteX9" fmla="*/ 257049 w 601254"/>
              <a:gd name="connsiteY9" fmla="*/ 83671 h 367260"/>
              <a:gd name="connsiteX10" fmla="*/ 334743 w 601254"/>
              <a:gd name="connsiteY10" fmla="*/ 77694 h 367260"/>
              <a:gd name="connsiteX11" fmla="*/ 352673 w 601254"/>
              <a:gd name="connsiteY11" fmla="*/ 71718 h 367260"/>
              <a:gd name="connsiteX12" fmla="*/ 388531 w 601254"/>
              <a:gd name="connsiteY12" fmla="*/ 29882 h 367260"/>
              <a:gd name="connsiteX13" fmla="*/ 412437 w 601254"/>
              <a:gd name="connsiteY13" fmla="*/ 17930 h 367260"/>
              <a:gd name="connsiteX14" fmla="*/ 531967 w 601254"/>
              <a:gd name="connsiteY14" fmla="*/ 0 h 367260"/>
              <a:gd name="connsiteX15" fmla="*/ 567825 w 601254"/>
              <a:gd name="connsiteY15" fmla="*/ 17930 h 367260"/>
              <a:gd name="connsiteX16" fmla="*/ 585755 w 601254"/>
              <a:gd name="connsiteY16" fmla="*/ 23906 h 367260"/>
              <a:gd name="connsiteX17" fmla="*/ 597708 w 601254"/>
              <a:gd name="connsiteY17" fmla="*/ 41835 h 367260"/>
              <a:gd name="connsiteX18" fmla="*/ 579778 w 601254"/>
              <a:gd name="connsiteY18" fmla="*/ 173318 h 367260"/>
              <a:gd name="connsiteX19" fmla="*/ 573802 w 601254"/>
              <a:gd name="connsiteY19" fmla="*/ 191247 h 367260"/>
              <a:gd name="connsiteX20" fmla="*/ 555873 w 601254"/>
              <a:gd name="connsiteY20" fmla="*/ 197224 h 367260"/>
              <a:gd name="connsiteX21" fmla="*/ 525990 w 601254"/>
              <a:gd name="connsiteY21" fmla="*/ 191247 h 367260"/>
              <a:gd name="connsiteX22" fmla="*/ 508061 w 601254"/>
              <a:gd name="connsiteY22" fmla="*/ 179294 h 367260"/>
              <a:gd name="connsiteX23" fmla="*/ 472202 w 601254"/>
              <a:gd name="connsiteY23" fmla="*/ 197224 h 367260"/>
              <a:gd name="connsiteX24" fmla="*/ 394508 w 601254"/>
              <a:gd name="connsiteY24" fmla="*/ 209177 h 367260"/>
              <a:gd name="connsiteX25" fmla="*/ 388531 w 601254"/>
              <a:gd name="connsiteY25" fmla="*/ 227106 h 367260"/>
              <a:gd name="connsiteX26" fmla="*/ 382555 w 601254"/>
              <a:gd name="connsiteY26" fmla="*/ 262965 h 367260"/>
              <a:gd name="connsiteX27" fmla="*/ 340720 w 601254"/>
              <a:gd name="connsiteY27" fmla="*/ 280894 h 367260"/>
              <a:gd name="connsiteX28" fmla="*/ 304861 w 601254"/>
              <a:gd name="connsiteY28" fmla="*/ 274918 h 367260"/>
              <a:gd name="connsiteX29" fmla="*/ 269002 w 601254"/>
              <a:gd name="connsiteY29" fmla="*/ 286871 h 367260"/>
              <a:gd name="connsiteX30" fmla="*/ 215214 w 601254"/>
              <a:gd name="connsiteY30" fmla="*/ 292847 h 367260"/>
              <a:gd name="connsiteX31" fmla="*/ 233143 w 601254"/>
              <a:gd name="connsiteY31" fmla="*/ 298824 h 367260"/>
              <a:gd name="connsiteX32" fmla="*/ 257049 w 601254"/>
              <a:gd name="connsiteY32" fmla="*/ 310777 h 367260"/>
              <a:gd name="connsiteX33" fmla="*/ 251073 w 601254"/>
              <a:gd name="connsiteY33" fmla="*/ 340659 h 367260"/>
              <a:gd name="connsiteX34" fmla="*/ 125567 w 601254"/>
              <a:gd name="connsiteY34" fmla="*/ 352612 h 367260"/>
              <a:gd name="connsiteX35" fmla="*/ 89708 w 601254"/>
              <a:gd name="connsiteY35" fmla="*/ 322730 h 367260"/>
              <a:gd name="connsiteX36" fmla="*/ 71778 w 601254"/>
              <a:gd name="connsiteY36" fmla="*/ 316753 h 367260"/>
              <a:gd name="connsiteX37" fmla="*/ 41896 w 601254"/>
              <a:gd name="connsiteY37" fmla="*/ 310777 h 367260"/>
              <a:gd name="connsiteX38" fmla="*/ 23967 w 601254"/>
              <a:gd name="connsiteY38" fmla="*/ 274918 h 367260"/>
              <a:gd name="connsiteX39" fmla="*/ 61 w 601254"/>
              <a:gd name="connsiteY39" fmla="*/ 209177 h 36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601254" h="367260">
                <a:moveTo>
                  <a:pt x="61" y="209177"/>
                </a:moveTo>
                <a:cubicBezTo>
                  <a:pt x="-935" y="193240"/>
                  <a:pt x="10430" y="188114"/>
                  <a:pt x="17990" y="179294"/>
                </a:cubicBezTo>
                <a:cubicBezTo>
                  <a:pt x="27258" y="168481"/>
                  <a:pt x="41299" y="165548"/>
                  <a:pt x="53849" y="161365"/>
                </a:cubicBezTo>
                <a:cubicBezTo>
                  <a:pt x="59825" y="157381"/>
                  <a:pt x="65214" y="152329"/>
                  <a:pt x="71778" y="149412"/>
                </a:cubicBezTo>
                <a:cubicBezTo>
                  <a:pt x="83292" y="144295"/>
                  <a:pt x="107637" y="137459"/>
                  <a:pt x="107637" y="137459"/>
                </a:cubicBezTo>
                <a:cubicBezTo>
                  <a:pt x="152149" y="107785"/>
                  <a:pt x="97485" y="145920"/>
                  <a:pt x="143496" y="107577"/>
                </a:cubicBezTo>
                <a:cubicBezTo>
                  <a:pt x="169187" y="86167"/>
                  <a:pt x="152400" y="103125"/>
                  <a:pt x="179355" y="89647"/>
                </a:cubicBezTo>
                <a:cubicBezTo>
                  <a:pt x="225690" y="66479"/>
                  <a:pt x="170153" y="86737"/>
                  <a:pt x="215214" y="71718"/>
                </a:cubicBezTo>
                <a:cubicBezTo>
                  <a:pt x="223183" y="73710"/>
                  <a:pt x="231222" y="75437"/>
                  <a:pt x="239120" y="77694"/>
                </a:cubicBezTo>
                <a:cubicBezTo>
                  <a:pt x="245177" y="79425"/>
                  <a:pt x="250749" y="83671"/>
                  <a:pt x="257049" y="83671"/>
                </a:cubicBezTo>
                <a:cubicBezTo>
                  <a:pt x="283024" y="83671"/>
                  <a:pt x="308845" y="79686"/>
                  <a:pt x="334743" y="77694"/>
                </a:cubicBezTo>
                <a:cubicBezTo>
                  <a:pt x="340720" y="75702"/>
                  <a:pt x="347833" y="75751"/>
                  <a:pt x="352673" y="71718"/>
                </a:cubicBezTo>
                <a:cubicBezTo>
                  <a:pt x="401640" y="30913"/>
                  <a:pt x="341525" y="63458"/>
                  <a:pt x="388531" y="29882"/>
                </a:cubicBezTo>
                <a:cubicBezTo>
                  <a:pt x="395781" y="24704"/>
                  <a:pt x="404165" y="21239"/>
                  <a:pt x="412437" y="17930"/>
                </a:cubicBezTo>
                <a:cubicBezTo>
                  <a:pt x="462167" y="-1961"/>
                  <a:pt x="463814" y="4868"/>
                  <a:pt x="531967" y="0"/>
                </a:cubicBezTo>
                <a:cubicBezTo>
                  <a:pt x="577042" y="15027"/>
                  <a:pt x="521472" y="-5246"/>
                  <a:pt x="567825" y="17930"/>
                </a:cubicBezTo>
                <a:cubicBezTo>
                  <a:pt x="573460" y="20747"/>
                  <a:pt x="579778" y="21914"/>
                  <a:pt x="585755" y="23906"/>
                </a:cubicBezTo>
                <a:cubicBezTo>
                  <a:pt x="589739" y="29882"/>
                  <a:pt x="597366" y="34660"/>
                  <a:pt x="597708" y="41835"/>
                </a:cubicBezTo>
                <a:cubicBezTo>
                  <a:pt x="603666" y="166954"/>
                  <a:pt x="604709" y="115144"/>
                  <a:pt x="579778" y="173318"/>
                </a:cubicBezTo>
                <a:cubicBezTo>
                  <a:pt x="577297" y="179108"/>
                  <a:pt x="578256" y="186792"/>
                  <a:pt x="573802" y="191247"/>
                </a:cubicBezTo>
                <a:cubicBezTo>
                  <a:pt x="569348" y="195702"/>
                  <a:pt x="561849" y="195232"/>
                  <a:pt x="555873" y="197224"/>
                </a:cubicBezTo>
                <a:cubicBezTo>
                  <a:pt x="545912" y="195232"/>
                  <a:pt x="535501" y="194814"/>
                  <a:pt x="525990" y="191247"/>
                </a:cubicBezTo>
                <a:cubicBezTo>
                  <a:pt x="519265" y="188725"/>
                  <a:pt x="515146" y="180475"/>
                  <a:pt x="508061" y="179294"/>
                </a:cubicBezTo>
                <a:cubicBezTo>
                  <a:pt x="496794" y="177416"/>
                  <a:pt x="480007" y="193321"/>
                  <a:pt x="472202" y="197224"/>
                </a:cubicBezTo>
                <a:cubicBezTo>
                  <a:pt x="450666" y="207992"/>
                  <a:pt x="411641" y="207464"/>
                  <a:pt x="394508" y="209177"/>
                </a:cubicBezTo>
                <a:cubicBezTo>
                  <a:pt x="392516" y="215153"/>
                  <a:pt x="389898" y="220956"/>
                  <a:pt x="388531" y="227106"/>
                </a:cubicBezTo>
                <a:cubicBezTo>
                  <a:pt x="385902" y="238935"/>
                  <a:pt x="390606" y="253908"/>
                  <a:pt x="382555" y="262965"/>
                </a:cubicBezTo>
                <a:cubicBezTo>
                  <a:pt x="372476" y="274305"/>
                  <a:pt x="354665" y="274918"/>
                  <a:pt x="340720" y="280894"/>
                </a:cubicBezTo>
                <a:cubicBezTo>
                  <a:pt x="328767" y="278902"/>
                  <a:pt x="316937" y="273912"/>
                  <a:pt x="304861" y="274918"/>
                </a:cubicBezTo>
                <a:cubicBezTo>
                  <a:pt x="292305" y="275964"/>
                  <a:pt x="281525" y="285480"/>
                  <a:pt x="269002" y="286871"/>
                </a:cubicBezTo>
                <a:lnTo>
                  <a:pt x="215214" y="292847"/>
                </a:lnTo>
                <a:cubicBezTo>
                  <a:pt x="221190" y="294839"/>
                  <a:pt x="226843" y="298824"/>
                  <a:pt x="233143" y="298824"/>
                </a:cubicBezTo>
                <a:cubicBezTo>
                  <a:pt x="259706" y="298824"/>
                  <a:pt x="246425" y="278901"/>
                  <a:pt x="257049" y="310777"/>
                </a:cubicBezTo>
                <a:cubicBezTo>
                  <a:pt x="255057" y="320738"/>
                  <a:pt x="254640" y="331148"/>
                  <a:pt x="251073" y="340659"/>
                </a:cubicBezTo>
                <a:cubicBezTo>
                  <a:pt x="232244" y="390870"/>
                  <a:pt x="171626" y="355036"/>
                  <a:pt x="125567" y="352612"/>
                </a:cubicBezTo>
                <a:cubicBezTo>
                  <a:pt x="73808" y="339671"/>
                  <a:pt x="126170" y="359191"/>
                  <a:pt x="89708" y="322730"/>
                </a:cubicBezTo>
                <a:cubicBezTo>
                  <a:pt x="85253" y="318275"/>
                  <a:pt x="77890" y="318281"/>
                  <a:pt x="71778" y="316753"/>
                </a:cubicBezTo>
                <a:cubicBezTo>
                  <a:pt x="61923" y="314289"/>
                  <a:pt x="51857" y="312769"/>
                  <a:pt x="41896" y="310777"/>
                </a:cubicBezTo>
                <a:cubicBezTo>
                  <a:pt x="30874" y="294243"/>
                  <a:pt x="28334" y="293840"/>
                  <a:pt x="23967" y="274918"/>
                </a:cubicBezTo>
                <a:cubicBezTo>
                  <a:pt x="8372" y="207339"/>
                  <a:pt x="1057" y="225114"/>
                  <a:pt x="61" y="209177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: obrazec 5">
            <a:extLst>
              <a:ext uri="{FF2B5EF4-FFF2-40B4-BE49-F238E27FC236}">
                <a16:creationId xmlns:a16="http://schemas.microsoft.com/office/drawing/2014/main" id="{7AA57F65-5958-48A1-A339-58DB6EBED4F3}"/>
              </a:ext>
            </a:extLst>
          </p:cNvPr>
          <p:cNvSpPr/>
          <p:nvPr/>
        </p:nvSpPr>
        <p:spPr>
          <a:xfrm>
            <a:off x="2660917" y="3209365"/>
            <a:ext cx="956942" cy="1308847"/>
          </a:xfrm>
          <a:custGeom>
            <a:avLst/>
            <a:gdLst>
              <a:gd name="connsiteX0" fmla="*/ 956236 w 956942"/>
              <a:gd name="connsiteY0" fmla="*/ 651435 h 1308847"/>
              <a:gd name="connsiteX1" fmla="*/ 944283 w 956942"/>
              <a:gd name="connsiteY1" fmla="*/ 603624 h 1308847"/>
              <a:gd name="connsiteX2" fmla="*/ 920377 w 956942"/>
              <a:gd name="connsiteY2" fmla="*/ 561788 h 1308847"/>
              <a:gd name="connsiteX3" fmla="*/ 896471 w 956942"/>
              <a:gd name="connsiteY3" fmla="*/ 555812 h 1308847"/>
              <a:gd name="connsiteX4" fmla="*/ 902448 w 956942"/>
              <a:gd name="connsiteY4" fmla="*/ 519953 h 1308847"/>
              <a:gd name="connsiteX5" fmla="*/ 896471 w 956942"/>
              <a:gd name="connsiteY5" fmla="*/ 442259 h 1308847"/>
              <a:gd name="connsiteX6" fmla="*/ 878542 w 956942"/>
              <a:gd name="connsiteY6" fmla="*/ 436282 h 1308847"/>
              <a:gd name="connsiteX7" fmla="*/ 860612 w 956942"/>
              <a:gd name="connsiteY7" fmla="*/ 424330 h 1308847"/>
              <a:gd name="connsiteX8" fmla="*/ 824753 w 956942"/>
              <a:gd name="connsiteY8" fmla="*/ 406400 h 1308847"/>
              <a:gd name="connsiteX9" fmla="*/ 830730 w 956942"/>
              <a:gd name="connsiteY9" fmla="*/ 370541 h 1308847"/>
              <a:gd name="connsiteX10" fmla="*/ 842683 w 956942"/>
              <a:gd name="connsiteY10" fmla="*/ 334682 h 1308847"/>
              <a:gd name="connsiteX11" fmla="*/ 842683 w 956942"/>
              <a:gd name="connsiteY11" fmla="*/ 197224 h 1308847"/>
              <a:gd name="connsiteX12" fmla="*/ 824753 w 956942"/>
              <a:gd name="connsiteY12" fmla="*/ 185271 h 1308847"/>
              <a:gd name="connsiteX13" fmla="*/ 806824 w 956942"/>
              <a:gd name="connsiteY13" fmla="*/ 167341 h 1308847"/>
              <a:gd name="connsiteX14" fmla="*/ 776942 w 956942"/>
              <a:gd name="connsiteY14" fmla="*/ 113553 h 1308847"/>
              <a:gd name="connsiteX15" fmla="*/ 759012 w 956942"/>
              <a:gd name="connsiteY15" fmla="*/ 95624 h 1308847"/>
              <a:gd name="connsiteX16" fmla="*/ 741083 w 956942"/>
              <a:gd name="connsiteY16" fmla="*/ 89647 h 1308847"/>
              <a:gd name="connsiteX17" fmla="*/ 675342 w 956942"/>
              <a:gd name="connsiteY17" fmla="*/ 101600 h 1308847"/>
              <a:gd name="connsiteX18" fmla="*/ 657412 w 956942"/>
              <a:gd name="connsiteY18" fmla="*/ 107577 h 1308847"/>
              <a:gd name="connsiteX19" fmla="*/ 615577 w 956942"/>
              <a:gd name="connsiteY19" fmla="*/ 137459 h 1308847"/>
              <a:gd name="connsiteX20" fmla="*/ 597648 w 956942"/>
              <a:gd name="connsiteY20" fmla="*/ 143435 h 1308847"/>
              <a:gd name="connsiteX21" fmla="*/ 537883 w 956942"/>
              <a:gd name="connsiteY21" fmla="*/ 179294 h 1308847"/>
              <a:gd name="connsiteX22" fmla="*/ 519953 w 956942"/>
              <a:gd name="connsiteY22" fmla="*/ 167341 h 1308847"/>
              <a:gd name="connsiteX23" fmla="*/ 513977 w 956942"/>
              <a:gd name="connsiteY23" fmla="*/ 119530 h 1308847"/>
              <a:gd name="connsiteX24" fmla="*/ 508000 w 956942"/>
              <a:gd name="connsiteY24" fmla="*/ 101600 h 1308847"/>
              <a:gd name="connsiteX25" fmla="*/ 484095 w 956942"/>
              <a:gd name="connsiteY25" fmla="*/ 89647 h 1308847"/>
              <a:gd name="connsiteX26" fmla="*/ 466165 w 956942"/>
              <a:gd name="connsiteY26" fmla="*/ 77694 h 1308847"/>
              <a:gd name="connsiteX27" fmla="*/ 442259 w 956942"/>
              <a:gd name="connsiteY27" fmla="*/ 35859 h 1308847"/>
              <a:gd name="connsiteX28" fmla="*/ 424330 w 956942"/>
              <a:gd name="connsiteY28" fmla="*/ 23906 h 1308847"/>
              <a:gd name="connsiteX29" fmla="*/ 418353 w 956942"/>
              <a:gd name="connsiteY29" fmla="*/ 5977 h 1308847"/>
              <a:gd name="connsiteX30" fmla="*/ 400424 w 956942"/>
              <a:gd name="connsiteY30" fmla="*/ 0 h 1308847"/>
              <a:gd name="connsiteX31" fmla="*/ 334683 w 956942"/>
              <a:gd name="connsiteY31" fmla="*/ 5977 h 1308847"/>
              <a:gd name="connsiteX32" fmla="*/ 298824 w 956942"/>
              <a:gd name="connsiteY32" fmla="*/ 23906 h 1308847"/>
              <a:gd name="connsiteX33" fmla="*/ 286871 w 956942"/>
              <a:gd name="connsiteY33" fmla="*/ 41835 h 1308847"/>
              <a:gd name="connsiteX34" fmla="*/ 292848 w 956942"/>
              <a:gd name="connsiteY34" fmla="*/ 149412 h 1308847"/>
              <a:gd name="connsiteX35" fmla="*/ 286871 w 956942"/>
              <a:gd name="connsiteY35" fmla="*/ 197224 h 1308847"/>
              <a:gd name="connsiteX36" fmla="*/ 256989 w 956942"/>
              <a:gd name="connsiteY36" fmla="*/ 203200 h 1308847"/>
              <a:gd name="connsiteX37" fmla="*/ 221130 w 956942"/>
              <a:gd name="connsiteY37" fmla="*/ 215153 h 1308847"/>
              <a:gd name="connsiteX38" fmla="*/ 161365 w 956942"/>
              <a:gd name="connsiteY38" fmla="*/ 233082 h 1308847"/>
              <a:gd name="connsiteX39" fmla="*/ 143436 w 956942"/>
              <a:gd name="connsiteY39" fmla="*/ 358588 h 1308847"/>
              <a:gd name="connsiteX40" fmla="*/ 125506 w 956942"/>
              <a:gd name="connsiteY40" fmla="*/ 412377 h 1308847"/>
              <a:gd name="connsiteX41" fmla="*/ 119530 w 956942"/>
              <a:gd name="connsiteY41" fmla="*/ 430306 h 1308847"/>
              <a:gd name="connsiteX42" fmla="*/ 101600 w 956942"/>
              <a:gd name="connsiteY42" fmla="*/ 490071 h 1308847"/>
              <a:gd name="connsiteX43" fmla="*/ 83671 w 956942"/>
              <a:gd name="connsiteY43" fmla="*/ 496047 h 1308847"/>
              <a:gd name="connsiteX44" fmla="*/ 71718 w 956942"/>
              <a:gd name="connsiteY44" fmla="*/ 513977 h 1308847"/>
              <a:gd name="connsiteX45" fmla="*/ 65742 w 956942"/>
              <a:gd name="connsiteY45" fmla="*/ 531906 h 1308847"/>
              <a:gd name="connsiteX46" fmla="*/ 29883 w 956942"/>
              <a:gd name="connsiteY46" fmla="*/ 567765 h 1308847"/>
              <a:gd name="connsiteX47" fmla="*/ 23906 w 956942"/>
              <a:gd name="connsiteY47" fmla="*/ 585694 h 1308847"/>
              <a:gd name="connsiteX48" fmla="*/ 17930 w 956942"/>
              <a:gd name="connsiteY48" fmla="*/ 633506 h 1308847"/>
              <a:gd name="connsiteX49" fmla="*/ 5977 w 956942"/>
              <a:gd name="connsiteY49" fmla="*/ 651435 h 1308847"/>
              <a:gd name="connsiteX50" fmla="*/ 0 w 956942"/>
              <a:gd name="connsiteY50" fmla="*/ 669365 h 1308847"/>
              <a:gd name="connsiteX51" fmla="*/ 5977 w 956942"/>
              <a:gd name="connsiteY51" fmla="*/ 711200 h 1308847"/>
              <a:gd name="connsiteX52" fmla="*/ 17930 w 956942"/>
              <a:gd name="connsiteY52" fmla="*/ 729130 h 1308847"/>
              <a:gd name="connsiteX53" fmla="*/ 23906 w 956942"/>
              <a:gd name="connsiteY53" fmla="*/ 890494 h 1308847"/>
              <a:gd name="connsiteX54" fmla="*/ 35859 w 956942"/>
              <a:gd name="connsiteY54" fmla="*/ 908424 h 1308847"/>
              <a:gd name="connsiteX55" fmla="*/ 53789 w 956942"/>
              <a:gd name="connsiteY55" fmla="*/ 944282 h 1308847"/>
              <a:gd name="connsiteX56" fmla="*/ 71718 w 956942"/>
              <a:gd name="connsiteY56" fmla="*/ 950259 h 1308847"/>
              <a:gd name="connsiteX57" fmla="*/ 113553 w 956942"/>
              <a:gd name="connsiteY57" fmla="*/ 980141 h 1308847"/>
              <a:gd name="connsiteX58" fmla="*/ 131483 w 956942"/>
              <a:gd name="connsiteY58" fmla="*/ 986118 h 1308847"/>
              <a:gd name="connsiteX59" fmla="*/ 143436 w 956942"/>
              <a:gd name="connsiteY59" fmla="*/ 1004047 h 1308847"/>
              <a:gd name="connsiteX60" fmla="*/ 161365 w 956942"/>
              <a:gd name="connsiteY60" fmla="*/ 1010024 h 1308847"/>
              <a:gd name="connsiteX61" fmla="*/ 197224 w 956942"/>
              <a:gd name="connsiteY61" fmla="*/ 1039906 h 1308847"/>
              <a:gd name="connsiteX62" fmla="*/ 179295 w 956942"/>
              <a:gd name="connsiteY62" fmla="*/ 1099671 h 1308847"/>
              <a:gd name="connsiteX63" fmla="*/ 167342 w 956942"/>
              <a:gd name="connsiteY63" fmla="*/ 1117600 h 1308847"/>
              <a:gd name="connsiteX64" fmla="*/ 167342 w 956942"/>
              <a:gd name="connsiteY64" fmla="*/ 1231153 h 1308847"/>
              <a:gd name="connsiteX65" fmla="*/ 239059 w 956942"/>
              <a:gd name="connsiteY65" fmla="*/ 1243106 h 1308847"/>
              <a:gd name="connsiteX66" fmla="*/ 274918 w 956942"/>
              <a:gd name="connsiteY66" fmla="*/ 1237130 h 1308847"/>
              <a:gd name="connsiteX67" fmla="*/ 292848 w 956942"/>
              <a:gd name="connsiteY67" fmla="*/ 1231153 h 1308847"/>
              <a:gd name="connsiteX68" fmla="*/ 328706 w 956942"/>
              <a:gd name="connsiteY68" fmla="*/ 1243106 h 1308847"/>
              <a:gd name="connsiteX69" fmla="*/ 424330 w 956942"/>
              <a:gd name="connsiteY69" fmla="*/ 1267012 h 1308847"/>
              <a:gd name="connsiteX70" fmla="*/ 472142 w 956942"/>
              <a:gd name="connsiteY70" fmla="*/ 1302871 h 1308847"/>
              <a:gd name="connsiteX71" fmla="*/ 490071 w 956942"/>
              <a:gd name="connsiteY71" fmla="*/ 1308847 h 1308847"/>
              <a:gd name="connsiteX72" fmla="*/ 519953 w 956942"/>
              <a:gd name="connsiteY72" fmla="*/ 1249082 h 1308847"/>
              <a:gd name="connsiteX73" fmla="*/ 537883 w 956942"/>
              <a:gd name="connsiteY73" fmla="*/ 1255059 h 1308847"/>
              <a:gd name="connsiteX74" fmla="*/ 555812 w 956942"/>
              <a:gd name="connsiteY74" fmla="*/ 1267012 h 1308847"/>
              <a:gd name="connsiteX75" fmla="*/ 603624 w 956942"/>
              <a:gd name="connsiteY75" fmla="*/ 1261035 h 1308847"/>
              <a:gd name="connsiteX76" fmla="*/ 657412 w 956942"/>
              <a:gd name="connsiteY76" fmla="*/ 1255059 h 1308847"/>
              <a:gd name="connsiteX77" fmla="*/ 723153 w 956942"/>
              <a:gd name="connsiteY77" fmla="*/ 1225177 h 1308847"/>
              <a:gd name="connsiteX78" fmla="*/ 741083 w 956942"/>
              <a:gd name="connsiteY78" fmla="*/ 1231153 h 1308847"/>
              <a:gd name="connsiteX79" fmla="*/ 759012 w 956942"/>
              <a:gd name="connsiteY79" fmla="*/ 1243106 h 1308847"/>
              <a:gd name="connsiteX80" fmla="*/ 753036 w 956942"/>
              <a:gd name="connsiteY80" fmla="*/ 1213224 h 1308847"/>
              <a:gd name="connsiteX81" fmla="*/ 729130 w 956942"/>
              <a:gd name="connsiteY81" fmla="*/ 1177365 h 1308847"/>
              <a:gd name="connsiteX82" fmla="*/ 723153 w 956942"/>
              <a:gd name="connsiteY82" fmla="*/ 1159435 h 1308847"/>
              <a:gd name="connsiteX83" fmla="*/ 735106 w 956942"/>
              <a:gd name="connsiteY83" fmla="*/ 1135530 h 1308847"/>
              <a:gd name="connsiteX84" fmla="*/ 753036 w 956942"/>
              <a:gd name="connsiteY84" fmla="*/ 1129553 h 1308847"/>
              <a:gd name="connsiteX85" fmla="*/ 836706 w 956942"/>
              <a:gd name="connsiteY85" fmla="*/ 1105647 h 1308847"/>
              <a:gd name="connsiteX86" fmla="*/ 854636 w 956942"/>
              <a:gd name="connsiteY86" fmla="*/ 1081741 h 1308847"/>
              <a:gd name="connsiteX87" fmla="*/ 860612 w 956942"/>
              <a:gd name="connsiteY87" fmla="*/ 1063812 h 1308847"/>
              <a:gd name="connsiteX88" fmla="*/ 842683 w 956942"/>
              <a:gd name="connsiteY88" fmla="*/ 1027953 h 1308847"/>
              <a:gd name="connsiteX89" fmla="*/ 806824 w 956942"/>
              <a:gd name="connsiteY89" fmla="*/ 1004047 h 1308847"/>
              <a:gd name="connsiteX90" fmla="*/ 788895 w 956942"/>
              <a:gd name="connsiteY90" fmla="*/ 992094 h 1308847"/>
              <a:gd name="connsiteX91" fmla="*/ 770965 w 956942"/>
              <a:gd name="connsiteY91" fmla="*/ 980141 h 1308847"/>
              <a:gd name="connsiteX92" fmla="*/ 741083 w 956942"/>
              <a:gd name="connsiteY92" fmla="*/ 944282 h 1308847"/>
              <a:gd name="connsiteX93" fmla="*/ 717177 w 956942"/>
              <a:gd name="connsiteY93" fmla="*/ 908424 h 1308847"/>
              <a:gd name="connsiteX94" fmla="*/ 705224 w 956942"/>
              <a:gd name="connsiteY94" fmla="*/ 842682 h 1308847"/>
              <a:gd name="connsiteX95" fmla="*/ 693271 w 956942"/>
              <a:gd name="connsiteY95" fmla="*/ 824753 h 1308847"/>
              <a:gd name="connsiteX96" fmla="*/ 681318 w 956942"/>
              <a:gd name="connsiteY96" fmla="*/ 788894 h 1308847"/>
              <a:gd name="connsiteX97" fmla="*/ 699248 w 956942"/>
              <a:gd name="connsiteY97" fmla="*/ 776941 h 1308847"/>
              <a:gd name="connsiteX98" fmla="*/ 753036 w 956942"/>
              <a:gd name="connsiteY98" fmla="*/ 764988 h 1308847"/>
              <a:gd name="connsiteX99" fmla="*/ 806824 w 956942"/>
              <a:gd name="connsiteY99" fmla="*/ 741082 h 1308847"/>
              <a:gd name="connsiteX100" fmla="*/ 848659 w 956942"/>
              <a:gd name="connsiteY100" fmla="*/ 687294 h 1308847"/>
              <a:gd name="connsiteX101" fmla="*/ 854636 w 956942"/>
              <a:gd name="connsiteY101" fmla="*/ 669365 h 1308847"/>
              <a:gd name="connsiteX102" fmla="*/ 890495 w 956942"/>
              <a:gd name="connsiteY102" fmla="*/ 693271 h 1308847"/>
              <a:gd name="connsiteX103" fmla="*/ 914400 w 956942"/>
              <a:gd name="connsiteY103" fmla="*/ 687294 h 1308847"/>
              <a:gd name="connsiteX104" fmla="*/ 932330 w 956942"/>
              <a:gd name="connsiteY104" fmla="*/ 675341 h 1308847"/>
              <a:gd name="connsiteX105" fmla="*/ 956236 w 956942"/>
              <a:gd name="connsiteY105" fmla="*/ 651435 h 130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956942" h="1308847">
                <a:moveTo>
                  <a:pt x="956236" y="651435"/>
                </a:moveTo>
                <a:cubicBezTo>
                  <a:pt x="958228" y="639482"/>
                  <a:pt x="956533" y="646500"/>
                  <a:pt x="944283" y="603624"/>
                </a:cubicBezTo>
                <a:cubicBezTo>
                  <a:pt x="938263" y="582553"/>
                  <a:pt x="942049" y="574172"/>
                  <a:pt x="920377" y="561788"/>
                </a:cubicBezTo>
                <a:cubicBezTo>
                  <a:pt x="913245" y="557713"/>
                  <a:pt x="904440" y="557804"/>
                  <a:pt x="896471" y="555812"/>
                </a:cubicBezTo>
                <a:cubicBezTo>
                  <a:pt x="877884" y="500044"/>
                  <a:pt x="898789" y="578495"/>
                  <a:pt x="902448" y="519953"/>
                </a:cubicBezTo>
                <a:cubicBezTo>
                  <a:pt x="904068" y="494029"/>
                  <a:pt x="903607" y="467234"/>
                  <a:pt x="896471" y="442259"/>
                </a:cubicBezTo>
                <a:cubicBezTo>
                  <a:pt x="894740" y="436202"/>
                  <a:pt x="884177" y="439099"/>
                  <a:pt x="878542" y="436282"/>
                </a:cubicBezTo>
                <a:cubicBezTo>
                  <a:pt x="872117" y="433070"/>
                  <a:pt x="867037" y="427542"/>
                  <a:pt x="860612" y="424330"/>
                </a:cubicBezTo>
                <a:cubicBezTo>
                  <a:pt x="811132" y="399591"/>
                  <a:pt x="876130" y="440650"/>
                  <a:pt x="824753" y="406400"/>
                </a:cubicBezTo>
                <a:cubicBezTo>
                  <a:pt x="826745" y="394447"/>
                  <a:pt x="827791" y="382297"/>
                  <a:pt x="830730" y="370541"/>
                </a:cubicBezTo>
                <a:cubicBezTo>
                  <a:pt x="833786" y="358318"/>
                  <a:pt x="842683" y="334682"/>
                  <a:pt x="842683" y="334682"/>
                </a:cubicBezTo>
                <a:cubicBezTo>
                  <a:pt x="847348" y="288026"/>
                  <a:pt x="855248" y="244342"/>
                  <a:pt x="842683" y="197224"/>
                </a:cubicBezTo>
                <a:cubicBezTo>
                  <a:pt x="840832" y="190284"/>
                  <a:pt x="830271" y="189869"/>
                  <a:pt x="824753" y="185271"/>
                </a:cubicBezTo>
                <a:cubicBezTo>
                  <a:pt x="818260" y="179860"/>
                  <a:pt x="812800" y="173318"/>
                  <a:pt x="806824" y="167341"/>
                </a:cubicBezTo>
                <a:cubicBezTo>
                  <a:pt x="799309" y="144796"/>
                  <a:pt x="797492" y="134102"/>
                  <a:pt x="776942" y="113553"/>
                </a:cubicBezTo>
                <a:cubicBezTo>
                  <a:pt x="770965" y="107577"/>
                  <a:pt x="766045" y="100312"/>
                  <a:pt x="759012" y="95624"/>
                </a:cubicBezTo>
                <a:cubicBezTo>
                  <a:pt x="753770" y="92130"/>
                  <a:pt x="747059" y="91639"/>
                  <a:pt x="741083" y="89647"/>
                </a:cubicBezTo>
                <a:cubicBezTo>
                  <a:pt x="719169" y="93631"/>
                  <a:pt x="697121" y="96933"/>
                  <a:pt x="675342" y="101600"/>
                </a:cubicBezTo>
                <a:cubicBezTo>
                  <a:pt x="669182" y="102920"/>
                  <a:pt x="663047" y="104759"/>
                  <a:pt x="657412" y="107577"/>
                </a:cubicBezTo>
                <a:cubicBezTo>
                  <a:pt x="638918" y="116824"/>
                  <a:pt x="634520" y="126635"/>
                  <a:pt x="615577" y="137459"/>
                </a:cubicBezTo>
                <a:cubicBezTo>
                  <a:pt x="610107" y="140584"/>
                  <a:pt x="603283" y="140618"/>
                  <a:pt x="597648" y="143435"/>
                </a:cubicBezTo>
                <a:cubicBezTo>
                  <a:pt x="570175" y="157171"/>
                  <a:pt x="559964" y="164573"/>
                  <a:pt x="537883" y="179294"/>
                </a:cubicBezTo>
                <a:cubicBezTo>
                  <a:pt x="531906" y="175310"/>
                  <a:pt x="522621" y="174010"/>
                  <a:pt x="519953" y="167341"/>
                </a:cubicBezTo>
                <a:cubicBezTo>
                  <a:pt x="513988" y="152429"/>
                  <a:pt x="516850" y="135332"/>
                  <a:pt x="513977" y="119530"/>
                </a:cubicBezTo>
                <a:cubicBezTo>
                  <a:pt x="512850" y="113332"/>
                  <a:pt x="512455" y="106055"/>
                  <a:pt x="508000" y="101600"/>
                </a:cubicBezTo>
                <a:cubicBezTo>
                  <a:pt x="501701" y="95300"/>
                  <a:pt x="491830" y="94067"/>
                  <a:pt x="484095" y="89647"/>
                </a:cubicBezTo>
                <a:cubicBezTo>
                  <a:pt x="477858" y="86083"/>
                  <a:pt x="472142" y="81678"/>
                  <a:pt x="466165" y="77694"/>
                </a:cubicBezTo>
                <a:cubicBezTo>
                  <a:pt x="461477" y="68318"/>
                  <a:pt x="450707" y="44307"/>
                  <a:pt x="442259" y="35859"/>
                </a:cubicBezTo>
                <a:cubicBezTo>
                  <a:pt x="437180" y="30780"/>
                  <a:pt x="430306" y="27890"/>
                  <a:pt x="424330" y="23906"/>
                </a:cubicBezTo>
                <a:cubicBezTo>
                  <a:pt x="422338" y="17930"/>
                  <a:pt x="422808" y="10432"/>
                  <a:pt x="418353" y="5977"/>
                </a:cubicBezTo>
                <a:cubicBezTo>
                  <a:pt x="413898" y="1522"/>
                  <a:pt x="406724" y="0"/>
                  <a:pt x="400424" y="0"/>
                </a:cubicBezTo>
                <a:cubicBezTo>
                  <a:pt x="378420" y="0"/>
                  <a:pt x="356597" y="3985"/>
                  <a:pt x="334683" y="5977"/>
                </a:cubicBezTo>
                <a:cubicBezTo>
                  <a:pt x="320099" y="10838"/>
                  <a:pt x="310411" y="12319"/>
                  <a:pt x="298824" y="23906"/>
                </a:cubicBezTo>
                <a:cubicBezTo>
                  <a:pt x="293745" y="28985"/>
                  <a:pt x="290855" y="35859"/>
                  <a:pt x="286871" y="41835"/>
                </a:cubicBezTo>
                <a:cubicBezTo>
                  <a:pt x="288863" y="77694"/>
                  <a:pt x="292848" y="113498"/>
                  <a:pt x="292848" y="149412"/>
                </a:cubicBezTo>
                <a:cubicBezTo>
                  <a:pt x="292848" y="165473"/>
                  <a:pt x="295780" y="183860"/>
                  <a:pt x="286871" y="197224"/>
                </a:cubicBezTo>
                <a:cubicBezTo>
                  <a:pt x="281236" y="205676"/>
                  <a:pt x="266789" y="200527"/>
                  <a:pt x="256989" y="203200"/>
                </a:cubicBezTo>
                <a:cubicBezTo>
                  <a:pt x="244833" y="206515"/>
                  <a:pt x="233485" y="212682"/>
                  <a:pt x="221130" y="215153"/>
                </a:cubicBezTo>
                <a:cubicBezTo>
                  <a:pt x="180728" y="223234"/>
                  <a:pt x="200680" y="217358"/>
                  <a:pt x="161365" y="233082"/>
                </a:cubicBezTo>
                <a:cubicBezTo>
                  <a:pt x="141772" y="291868"/>
                  <a:pt x="168735" y="206796"/>
                  <a:pt x="143436" y="358588"/>
                </a:cubicBezTo>
                <a:cubicBezTo>
                  <a:pt x="143435" y="358595"/>
                  <a:pt x="128495" y="403409"/>
                  <a:pt x="125506" y="412377"/>
                </a:cubicBezTo>
                <a:lnTo>
                  <a:pt x="119530" y="430306"/>
                </a:lnTo>
                <a:cubicBezTo>
                  <a:pt x="116914" y="448614"/>
                  <a:pt x="119135" y="476043"/>
                  <a:pt x="101600" y="490071"/>
                </a:cubicBezTo>
                <a:cubicBezTo>
                  <a:pt x="96681" y="494006"/>
                  <a:pt x="89647" y="494055"/>
                  <a:pt x="83671" y="496047"/>
                </a:cubicBezTo>
                <a:cubicBezTo>
                  <a:pt x="79687" y="502024"/>
                  <a:pt x="74930" y="507552"/>
                  <a:pt x="71718" y="513977"/>
                </a:cubicBezTo>
                <a:cubicBezTo>
                  <a:pt x="68901" y="519612"/>
                  <a:pt x="69610" y="526933"/>
                  <a:pt x="65742" y="531906"/>
                </a:cubicBezTo>
                <a:cubicBezTo>
                  <a:pt x="55364" y="545249"/>
                  <a:pt x="29883" y="567765"/>
                  <a:pt x="29883" y="567765"/>
                </a:cubicBezTo>
                <a:cubicBezTo>
                  <a:pt x="27891" y="573741"/>
                  <a:pt x="25033" y="579496"/>
                  <a:pt x="23906" y="585694"/>
                </a:cubicBezTo>
                <a:cubicBezTo>
                  <a:pt x="21033" y="601496"/>
                  <a:pt x="22156" y="618011"/>
                  <a:pt x="17930" y="633506"/>
                </a:cubicBezTo>
                <a:cubicBezTo>
                  <a:pt x="16040" y="640436"/>
                  <a:pt x="9189" y="645011"/>
                  <a:pt x="5977" y="651435"/>
                </a:cubicBezTo>
                <a:cubicBezTo>
                  <a:pt x="3159" y="657070"/>
                  <a:pt x="1992" y="663388"/>
                  <a:pt x="0" y="669365"/>
                </a:cubicBezTo>
                <a:cubicBezTo>
                  <a:pt x="1992" y="683310"/>
                  <a:pt x="1929" y="697708"/>
                  <a:pt x="5977" y="711200"/>
                </a:cubicBezTo>
                <a:cubicBezTo>
                  <a:pt x="8041" y="718080"/>
                  <a:pt x="17215" y="721983"/>
                  <a:pt x="17930" y="729130"/>
                </a:cubicBezTo>
                <a:cubicBezTo>
                  <a:pt x="23286" y="782688"/>
                  <a:pt x="18550" y="836936"/>
                  <a:pt x="23906" y="890494"/>
                </a:cubicBezTo>
                <a:cubicBezTo>
                  <a:pt x="24621" y="897641"/>
                  <a:pt x="32647" y="901999"/>
                  <a:pt x="35859" y="908424"/>
                </a:cubicBezTo>
                <a:cubicBezTo>
                  <a:pt x="43077" y="922859"/>
                  <a:pt x="39517" y="932864"/>
                  <a:pt x="53789" y="944282"/>
                </a:cubicBezTo>
                <a:cubicBezTo>
                  <a:pt x="58708" y="948217"/>
                  <a:pt x="66083" y="947442"/>
                  <a:pt x="71718" y="950259"/>
                </a:cubicBezTo>
                <a:cubicBezTo>
                  <a:pt x="90231" y="959516"/>
                  <a:pt x="94585" y="969302"/>
                  <a:pt x="113553" y="980141"/>
                </a:cubicBezTo>
                <a:cubicBezTo>
                  <a:pt x="119023" y="983267"/>
                  <a:pt x="125506" y="984126"/>
                  <a:pt x="131483" y="986118"/>
                </a:cubicBezTo>
                <a:cubicBezTo>
                  <a:pt x="135467" y="992094"/>
                  <a:pt x="137827" y="999560"/>
                  <a:pt x="143436" y="1004047"/>
                </a:cubicBezTo>
                <a:cubicBezTo>
                  <a:pt x="148355" y="1007982"/>
                  <a:pt x="155730" y="1007207"/>
                  <a:pt x="161365" y="1010024"/>
                </a:cubicBezTo>
                <a:cubicBezTo>
                  <a:pt x="178008" y="1018346"/>
                  <a:pt x="184005" y="1026687"/>
                  <a:pt x="197224" y="1039906"/>
                </a:cubicBezTo>
                <a:cubicBezTo>
                  <a:pt x="193883" y="1053271"/>
                  <a:pt x="185116" y="1090939"/>
                  <a:pt x="179295" y="1099671"/>
                </a:cubicBezTo>
                <a:lnTo>
                  <a:pt x="167342" y="1117600"/>
                </a:lnTo>
                <a:cubicBezTo>
                  <a:pt x="158716" y="1152100"/>
                  <a:pt x="143991" y="1200617"/>
                  <a:pt x="167342" y="1231153"/>
                </a:cubicBezTo>
                <a:cubicBezTo>
                  <a:pt x="182064" y="1250405"/>
                  <a:pt x="239059" y="1243106"/>
                  <a:pt x="239059" y="1243106"/>
                </a:cubicBezTo>
                <a:cubicBezTo>
                  <a:pt x="251012" y="1241114"/>
                  <a:pt x="263089" y="1239759"/>
                  <a:pt x="274918" y="1237130"/>
                </a:cubicBezTo>
                <a:cubicBezTo>
                  <a:pt x="281068" y="1235763"/>
                  <a:pt x="286587" y="1230457"/>
                  <a:pt x="292848" y="1231153"/>
                </a:cubicBezTo>
                <a:cubicBezTo>
                  <a:pt x="305370" y="1232544"/>
                  <a:pt x="328706" y="1243106"/>
                  <a:pt x="328706" y="1243106"/>
                </a:cubicBezTo>
                <a:cubicBezTo>
                  <a:pt x="375783" y="1290180"/>
                  <a:pt x="305083" y="1227262"/>
                  <a:pt x="424330" y="1267012"/>
                </a:cubicBezTo>
                <a:cubicBezTo>
                  <a:pt x="443229" y="1273312"/>
                  <a:pt x="453243" y="1296572"/>
                  <a:pt x="472142" y="1302871"/>
                </a:cubicBezTo>
                <a:lnTo>
                  <a:pt x="490071" y="1308847"/>
                </a:lnTo>
                <a:cubicBezTo>
                  <a:pt x="535884" y="1293577"/>
                  <a:pt x="476138" y="1319185"/>
                  <a:pt x="519953" y="1249082"/>
                </a:cubicBezTo>
                <a:cubicBezTo>
                  <a:pt x="523292" y="1243740"/>
                  <a:pt x="532248" y="1252241"/>
                  <a:pt x="537883" y="1255059"/>
                </a:cubicBezTo>
                <a:cubicBezTo>
                  <a:pt x="544307" y="1258271"/>
                  <a:pt x="549836" y="1263028"/>
                  <a:pt x="555812" y="1267012"/>
                </a:cubicBezTo>
                <a:lnTo>
                  <a:pt x="603624" y="1261035"/>
                </a:lnTo>
                <a:cubicBezTo>
                  <a:pt x="621540" y="1258927"/>
                  <a:pt x="640423" y="1261126"/>
                  <a:pt x="657412" y="1255059"/>
                </a:cubicBezTo>
                <a:cubicBezTo>
                  <a:pt x="788232" y="1208338"/>
                  <a:pt x="587818" y="1247732"/>
                  <a:pt x="723153" y="1225177"/>
                </a:cubicBezTo>
                <a:cubicBezTo>
                  <a:pt x="729130" y="1227169"/>
                  <a:pt x="735448" y="1228336"/>
                  <a:pt x="741083" y="1231153"/>
                </a:cubicBezTo>
                <a:cubicBezTo>
                  <a:pt x="747507" y="1234365"/>
                  <a:pt x="755028" y="1249082"/>
                  <a:pt x="759012" y="1243106"/>
                </a:cubicBezTo>
                <a:cubicBezTo>
                  <a:pt x="764647" y="1234654"/>
                  <a:pt x="757239" y="1222471"/>
                  <a:pt x="753036" y="1213224"/>
                </a:cubicBezTo>
                <a:cubicBezTo>
                  <a:pt x="747091" y="1200146"/>
                  <a:pt x="733673" y="1190993"/>
                  <a:pt x="729130" y="1177365"/>
                </a:cubicBezTo>
                <a:lnTo>
                  <a:pt x="723153" y="1159435"/>
                </a:lnTo>
                <a:cubicBezTo>
                  <a:pt x="727137" y="1151467"/>
                  <a:pt x="728806" y="1141829"/>
                  <a:pt x="735106" y="1135530"/>
                </a:cubicBezTo>
                <a:cubicBezTo>
                  <a:pt x="739561" y="1131075"/>
                  <a:pt x="747187" y="1131893"/>
                  <a:pt x="753036" y="1129553"/>
                </a:cubicBezTo>
                <a:cubicBezTo>
                  <a:pt x="813904" y="1105206"/>
                  <a:pt x="774201" y="1114577"/>
                  <a:pt x="836706" y="1105647"/>
                </a:cubicBezTo>
                <a:cubicBezTo>
                  <a:pt x="842683" y="1097678"/>
                  <a:pt x="849694" y="1090389"/>
                  <a:pt x="854636" y="1081741"/>
                </a:cubicBezTo>
                <a:cubicBezTo>
                  <a:pt x="857761" y="1076271"/>
                  <a:pt x="860612" y="1070112"/>
                  <a:pt x="860612" y="1063812"/>
                </a:cubicBezTo>
                <a:cubicBezTo>
                  <a:pt x="860612" y="1054752"/>
                  <a:pt x="848728" y="1033242"/>
                  <a:pt x="842683" y="1027953"/>
                </a:cubicBezTo>
                <a:cubicBezTo>
                  <a:pt x="831872" y="1018493"/>
                  <a:pt x="818777" y="1012016"/>
                  <a:pt x="806824" y="1004047"/>
                </a:cubicBezTo>
                <a:lnTo>
                  <a:pt x="788895" y="992094"/>
                </a:lnTo>
                <a:cubicBezTo>
                  <a:pt x="782918" y="988110"/>
                  <a:pt x="776044" y="985220"/>
                  <a:pt x="770965" y="980141"/>
                </a:cubicBezTo>
                <a:cubicBezTo>
                  <a:pt x="757746" y="966922"/>
                  <a:pt x="749405" y="960925"/>
                  <a:pt x="741083" y="944282"/>
                </a:cubicBezTo>
                <a:cubicBezTo>
                  <a:pt x="723785" y="909687"/>
                  <a:pt x="751163" y="942410"/>
                  <a:pt x="717177" y="908424"/>
                </a:cubicBezTo>
                <a:cubicBezTo>
                  <a:pt x="715793" y="898736"/>
                  <a:pt x="711261" y="856768"/>
                  <a:pt x="705224" y="842682"/>
                </a:cubicBezTo>
                <a:cubicBezTo>
                  <a:pt x="702395" y="836080"/>
                  <a:pt x="697255" y="830729"/>
                  <a:pt x="693271" y="824753"/>
                </a:cubicBezTo>
                <a:cubicBezTo>
                  <a:pt x="689287" y="812800"/>
                  <a:pt x="670834" y="795883"/>
                  <a:pt x="681318" y="788894"/>
                </a:cubicBezTo>
                <a:cubicBezTo>
                  <a:pt x="687295" y="784910"/>
                  <a:pt x="692823" y="780153"/>
                  <a:pt x="699248" y="776941"/>
                </a:cubicBezTo>
                <a:cubicBezTo>
                  <a:pt x="716345" y="768393"/>
                  <a:pt x="734678" y="769578"/>
                  <a:pt x="753036" y="764988"/>
                </a:cubicBezTo>
                <a:cubicBezTo>
                  <a:pt x="787175" y="756453"/>
                  <a:pt x="783276" y="756781"/>
                  <a:pt x="806824" y="741082"/>
                </a:cubicBezTo>
                <a:cubicBezTo>
                  <a:pt x="835418" y="698192"/>
                  <a:pt x="820572" y="715382"/>
                  <a:pt x="848659" y="687294"/>
                </a:cubicBezTo>
                <a:cubicBezTo>
                  <a:pt x="850651" y="681318"/>
                  <a:pt x="848660" y="671357"/>
                  <a:pt x="854636" y="669365"/>
                </a:cubicBezTo>
                <a:cubicBezTo>
                  <a:pt x="884926" y="659268"/>
                  <a:pt x="884884" y="676439"/>
                  <a:pt x="890495" y="693271"/>
                </a:cubicBezTo>
                <a:cubicBezTo>
                  <a:pt x="898463" y="691279"/>
                  <a:pt x="906851" y="690530"/>
                  <a:pt x="914400" y="687294"/>
                </a:cubicBezTo>
                <a:cubicBezTo>
                  <a:pt x="921002" y="684464"/>
                  <a:pt x="925516" y="677612"/>
                  <a:pt x="932330" y="675341"/>
                </a:cubicBezTo>
                <a:cubicBezTo>
                  <a:pt x="934220" y="674711"/>
                  <a:pt x="954244" y="663388"/>
                  <a:pt x="956236" y="651435"/>
                </a:cubicBezTo>
                <a:close/>
              </a:path>
            </a:pathLst>
          </a:custGeom>
          <a:solidFill>
            <a:srgbClr val="7030A0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: obrazec 7">
            <a:extLst>
              <a:ext uri="{FF2B5EF4-FFF2-40B4-BE49-F238E27FC236}">
                <a16:creationId xmlns:a16="http://schemas.microsoft.com/office/drawing/2014/main" id="{CFCCAC4F-D898-4DFB-AE45-8024BF1AC5C3}"/>
              </a:ext>
            </a:extLst>
          </p:cNvPr>
          <p:cNvSpPr/>
          <p:nvPr/>
        </p:nvSpPr>
        <p:spPr>
          <a:xfrm>
            <a:off x="3471851" y="3316941"/>
            <a:ext cx="133479" cy="101600"/>
          </a:xfrm>
          <a:custGeom>
            <a:avLst/>
            <a:gdLst>
              <a:gd name="connsiteX0" fmla="*/ 48290 w 133479"/>
              <a:gd name="connsiteY0" fmla="*/ 29883 h 101600"/>
              <a:gd name="connsiteX1" fmla="*/ 108055 w 133479"/>
              <a:gd name="connsiteY1" fmla="*/ 17930 h 101600"/>
              <a:gd name="connsiteX2" fmla="*/ 120008 w 133479"/>
              <a:gd name="connsiteY2" fmla="*/ 0 h 101600"/>
              <a:gd name="connsiteX3" fmla="*/ 125984 w 133479"/>
              <a:gd name="connsiteY3" fmla="*/ 41835 h 101600"/>
              <a:gd name="connsiteX4" fmla="*/ 108055 w 133479"/>
              <a:gd name="connsiteY4" fmla="*/ 47812 h 101600"/>
              <a:gd name="connsiteX5" fmla="*/ 96102 w 133479"/>
              <a:gd name="connsiteY5" fmla="*/ 65741 h 101600"/>
              <a:gd name="connsiteX6" fmla="*/ 78173 w 133479"/>
              <a:gd name="connsiteY6" fmla="*/ 101600 h 101600"/>
              <a:gd name="connsiteX7" fmla="*/ 54267 w 133479"/>
              <a:gd name="connsiteY7" fmla="*/ 89647 h 101600"/>
              <a:gd name="connsiteX8" fmla="*/ 30361 w 133479"/>
              <a:gd name="connsiteY8" fmla="*/ 83671 h 101600"/>
              <a:gd name="connsiteX9" fmla="*/ 12431 w 133479"/>
              <a:gd name="connsiteY9" fmla="*/ 71718 h 101600"/>
              <a:gd name="connsiteX10" fmla="*/ 478 w 133479"/>
              <a:gd name="connsiteY10" fmla="*/ 53788 h 101600"/>
              <a:gd name="connsiteX11" fmla="*/ 6455 w 133479"/>
              <a:gd name="connsiteY11" fmla="*/ 17930 h 101600"/>
              <a:gd name="connsiteX12" fmla="*/ 24384 w 133479"/>
              <a:gd name="connsiteY12" fmla="*/ 11953 h 101600"/>
              <a:gd name="connsiteX13" fmla="*/ 54267 w 133479"/>
              <a:gd name="connsiteY13" fmla="*/ 5977 h 101600"/>
              <a:gd name="connsiteX14" fmla="*/ 48290 w 133479"/>
              <a:gd name="connsiteY14" fmla="*/ 29883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33479" h="101600">
                <a:moveTo>
                  <a:pt x="48290" y="29883"/>
                </a:moveTo>
                <a:cubicBezTo>
                  <a:pt x="57255" y="31875"/>
                  <a:pt x="102114" y="21891"/>
                  <a:pt x="108055" y="17930"/>
                </a:cubicBezTo>
                <a:cubicBezTo>
                  <a:pt x="114032" y="13946"/>
                  <a:pt x="116024" y="5977"/>
                  <a:pt x="120008" y="0"/>
                </a:cubicBezTo>
                <a:cubicBezTo>
                  <a:pt x="129768" y="14640"/>
                  <a:pt x="141421" y="22539"/>
                  <a:pt x="125984" y="41835"/>
                </a:cubicBezTo>
                <a:cubicBezTo>
                  <a:pt x="122049" y="46754"/>
                  <a:pt x="114031" y="45820"/>
                  <a:pt x="108055" y="47812"/>
                </a:cubicBezTo>
                <a:cubicBezTo>
                  <a:pt x="104071" y="53788"/>
                  <a:pt x="99314" y="59317"/>
                  <a:pt x="96102" y="65741"/>
                </a:cubicBezTo>
                <a:cubicBezTo>
                  <a:pt x="71354" y="115236"/>
                  <a:pt x="112430" y="50211"/>
                  <a:pt x="78173" y="101600"/>
                </a:cubicBezTo>
                <a:cubicBezTo>
                  <a:pt x="70204" y="97616"/>
                  <a:pt x="62609" y="92775"/>
                  <a:pt x="54267" y="89647"/>
                </a:cubicBezTo>
                <a:cubicBezTo>
                  <a:pt x="46576" y="86763"/>
                  <a:pt x="37911" y="86906"/>
                  <a:pt x="30361" y="83671"/>
                </a:cubicBezTo>
                <a:cubicBezTo>
                  <a:pt x="23759" y="80842"/>
                  <a:pt x="18408" y="75702"/>
                  <a:pt x="12431" y="71718"/>
                </a:cubicBezTo>
                <a:cubicBezTo>
                  <a:pt x="8447" y="65741"/>
                  <a:pt x="1271" y="60927"/>
                  <a:pt x="478" y="53788"/>
                </a:cubicBezTo>
                <a:cubicBezTo>
                  <a:pt x="-860" y="41745"/>
                  <a:pt x="443" y="28451"/>
                  <a:pt x="6455" y="17930"/>
                </a:cubicBezTo>
                <a:cubicBezTo>
                  <a:pt x="9581" y="12460"/>
                  <a:pt x="18272" y="13481"/>
                  <a:pt x="24384" y="11953"/>
                </a:cubicBezTo>
                <a:cubicBezTo>
                  <a:pt x="34239" y="9489"/>
                  <a:pt x="44306" y="7969"/>
                  <a:pt x="54267" y="5977"/>
                </a:cubicBezTo>
                <a:cubicBezTo>
                  <a:pt x="73854" y="19035"/>
                  <a:pt x="39325" y="27891"/>
                  <a:pt x="48290" y="29883"/>
                </a:cubicBezTo>
                <a:close/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: obrazec 8">
            <a:extLst>
              <a:ext uri="{FF2B5EF4-FFF2-40B4-BE49-F238E27FC236}">
                <a16:creationId xmlns:a16="http://schemas.microsoft.com/office/drawing/2014/main" id="{91A08C16-12B6-4B07-80CC-DA5C77F543B3}"/>
              </a:ext>
            </a:extLst>
          </p:cNvPr>
          <p:cNvSpPr/>
          <p:nvPr/>
        </p:nvSpPr>
        <p:spPr>
          <a:xfrm>
            <a:off x="3316941" y="3209365"/>
            <a:ext cx="292847" cy="193711"/>
          </a:xfrm>
          <a:custGeom>
            <a:avLst/>
            <a:gdLst>
              <a:gd name="connsiteX0" fmla="*/ 101600 w 292847"/>
              <a:gd name="connsiteY0" fmla="*/ 29882 h 193711"/>
              <a:gd name="connsiteX1" fmla="*/ 71718 w 292847"/>
              <a:gd name="connsiteY1" fmla="*/ 17929 h 193711"/>
              <a:gd name="connsiteX2" fmla="*/ 53788 w 292847"/>
              <a:gd name="connsiteY2" fmla="*/ 11953 h 193711"/>
              <a:gd name="connsiteX3" fmla="*/ 0 w 292847"/>
              <a:gd name="connsiteY3" fmla="*/ 17929 h 193711"/>
              <a:gd name="connsiteX4" fmla="*/ 5977 w 292847"/>
              <a:gd name="connsiteY4" fmla="*/ 53788 h 193711"/>
              <a:gd name="connsiteX5" fmla="*/ 41835 w 292847"/>
              <a:gd name="connsiteY5" fmla="*/ 65741 h 193711"/>
              <a:gd name="connsiteX6" fmla="*/ 59765 w 292847"/>
              <a:gd name="connsiteY6" fmla="*/ 71717 h 193711"/>
              <a:gd name="connsiteX7" fmla="*/ 95624 w 292847"/>
              <a:gd name="connsiteY7" fmla="*/ 95623 h 193711"/>
              <a:gd name="connsiteX8" fmla="*/ 125506 w 292847"/>
              <a:gd name="connsiteY8" fmla="*/ 131482 h 193711"/>
              <a:gd name="connsiteX9" fmla="*/ 161365 w 292847"/>
              <a:gd name="connsiteY9" fmla="*/ 161364 h 193711"/>
              <a:gd name="connsiteX10" fmla="*/ 173318 w 292847"/>
              <a:gd name="connsiteY10" fmla="*/ 179294 h 193711"/>
              <a:gd name="connsiteX11" fmla="*/ 262965 w 292847"/>
              <a:gd name="connsiteY11" fmla="*/ 185270 h 193711"/>
              <a:gd name="connsiteX12" fmla="*/ 280894 w 292847"/>
              <a:gd name="connsiteY12" fmla="*/ 167341 h 193711"/>
              <a:gd name="connsiteX13" fmla="*/ 292847 w 292847"/>
              <a:gd name="connsiteY13" fmla="*/ 131482 h 193711"/>
              <a:gd name="connsiteX14" fmla="*/ 286871 w 292847"/>
              <a:gd name="connsiteY14" fmla="*/ 101600 h 193711"/>
              <a:gd name="connsiteX15" fmla="*/ 268941 w 292847"/>
              <a:gd name="connsiteY15" fmla="*/ 107576 h 193711"/>
              <a:gd name="connsiteX16" fmla="*/ 227106 w 292847"/>
              <a:gd name="connsiteY16" fmla="*/ 131482 h 193711"/>
              <a:gd name="connsiteX17" fmla="*/ 203200 w 292847"/>
              <a:gd name="connsiteY17" fmla="*/ 95623 h 193711"/>
              <a:gd name="connsiteX18" fmla="*/ 191247 w 292847"/>
              <a:gd name="connsiteY18" fmla="*/ 77694 h 193711"/>
              <a:gd name="connsiteX19" fmla="*/ 185271 w 292847"/>
              <a:gd name="connsiteY19" fmla="*/ 59764 h 193711"/>
              <a:gd name="connsiteX20" fmla="*/ 149412 w 292847"/>
              <a:gd name="connsiteY20" fmla="*/ 35859 h 193711"/>
              <a:gd name="connsiteX21" fmla="*/ 125506 w 292847"/>
              <a:gd name="connsiteY21" fmla="*/ 17929 h 193711"/>
              <a:gd name="connsiteX22" fmla="*/ 77694 w 292847"/>
              <a:gd name="connsiteY22" fmla="*/ 23906 h 193711"/>
              <a:gd name="connsiteX23" fmla="*/ 59765 w 292847"/>
              <a:gd name="connsiteY23" fmla="*/ 29882 h 193711"/>
              <a:gd name="connsiteX24" fmla="*/ 23906 w 292847"/>
              <a:gd name="connsiteY24" fmla="*/ 0 h 193711"/>
              <a:gd name="connsiteX25" fmla="*/ 5977 w 292847"/>
              <a:gd name="connsiteY25" fmla="*/ 5976 h 193711"/>
              <a:gd name="connsiteX26" fmla="*/ 17930 w 292847"/>
              <a:gd name="connsiteY26" fmla="*/ 59764 h 193711"/>
              <a:gd name="connsiteX27" fmla="*/ 17930 w 292847"/>
              <a:gd name="connsiteY27" fmla="*/ 71717 h 193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92847" h="193711">
                <a:moveTo>
                  <a:pt x="101600" y="29882"/>
                </a:moveTo>
                <a:cubicBezTo>
                  <a:pt x="91639" y="25898"/>
                  <a:pt x="81763" y="21696"/>
                  <a:pt x="71718" y="17929"/>
                </a:cubicBezTo>
                <a:cubicBezTo>
                  <a:pt x="65819" y="15717"/>
                  <a:pt x="60088" y="11953"/>
                  <a:pt x="53788" y="11953"/>
                </a:cubicBezTo>
                <a:cubicBezTo>
                  <a:pt x="35748" y="11953"/>
                  <a:pt x="17929" y="15937"/>
                  <a:pt x="0" y="17929"/>
                </a:cubicBezTo>
                <a:cubicBezTo>
                  <a:pt x="1992" y="29882"/>
                  <a:pt x="-2003" y="44668"/>
                  <a:pt x="5977" y="53788"/>
                </a:cubicBezTo>
                <a:cubicBezTo>
                  <a:pt x="14274" y="63270"/>
                  <a:pt x="29882" y="61757"/>
                  <a:pt x="41835" y="65741"/>
                </a:cubicBezTo>
                <a:lnTo>
                  <a:pt x="59765" y="71717"/>
                </a:lnTo>
                <a:cubicBezTo>
                  <a:pt x="71718" y="79686"/>
                  <a:pt x="85466" y="85465"/>
                  <a:pt x="95624" y="95623"/>
                </a:cubicBezTo>
                <a:cubicBezTo>
                  <a:pt x="148013" y="148015"/>
                  <a:pt x="83896" y="81551"/>
                  <a:pt x="125506" y="131482"/>
                </a:cubicBezTo>
                <a:cubicBezTo>
                  <a:pt x="139887" y="148739"/>
                  <a:pt x="143735" y="149611"/>
                  <a:pt x="161365" y="161364"/>
                </a:cubicBezTo>
                <a:cubicBezTo>
                  <a:pt x="165349" y="167341"/>
                  <a:pt x="168239" y="174215"/>
                  <a:pt x="173318" y="179294"/>
                </a:cubicBezTo>
                <a:cubicBezTo>
                  <a:pt x="199549" y="205525"/>
                  <a:pt x="223025" y="188599"/>
                  <a:pt x="262965" y="185270"/>
                </a:cubicBezTo>
                <a:cubicBezTo>
                  <a:pt x="268941" y="179294"/>
                  <a:pt x="276789" y="174729"/>
                  <a:pt x="280894" y="167341"/>
                </a:cubicBezTo>
                <a:cubicBezTo>
                  <a:pt x="287013" y="156327"/>
                  <a:pt x="292847" y="131482"/>
                  <a:pt x="292847" y="131482"/>
                </a:cubicBezTo>
                <a:cubicBezTo>
                  <a:pt x="290855" y="121521"/>
                  <a:pt x="294054" y="108783"/>
                  <a:pt x="286871" y="101600"/>
                </a:cubicBezTo>
                <a:cubicBezTo>
                  <a:pt x="282416" y="97145"/>
                  <a:pt x="274183" y="104081"/>
                  <a:pt x="268941" y="107576"/>
                </a:cubicBezTo>
                <a:cubicBezTo>
                  <a:pt x="226212" y="136062"/>
                  <a:pt x="277668" y="118842"/>
                  <a:pt x="227106" y="131482"/>
                </a:cubicBezTo>
                <a:lnTo>
                  <a:pt x="203200" y="95623"/>
                </a:lnTo>
                <a:lnTo>
                  <a:pt x="191247" y="77694"/>
                </a:lnTo>
                <a:cubicBezTo>
                  <a:pt x="189255" y="71717"/>
                  <a:pt x="189726" y="64219"/>
                  <a:pt x="185271" y="59764"/>
                </a:cubicBezTo>
                <a:cubicBezTo>
                  <a:pt x="175113" y="49606"/>
                  <a:pt x="160904" y="44478"/>
                  <a:pt x="149412" y="35859"/>
                </a:cubicBezTo>
                <a:lnTo>
                  <a:pt x="125506" y="17929"/>
                </a:lnTo>
                <a:cubicBezTo>
                  <a:pt x="109569" y="19921"/>
                  <a:pt x="93496" y="21033"/>
                  <a:pt x="77694" y="23906"/>
                </a:cubicBezTo>
                <a:cubicBezTo>
                  <a:pt x="71496" y="25033"/>
                  <a:pt x="65979" y="30918"/>
                  <a:pt x="59765" y="29882"/>
                </a:cubicBezTo>
                <a:cubicBezTo>
                  <a:pt x="49779" y="28218"/>
                  <a:pt x="29292" y="5386"/>
                  <a:pt x="23906" y="0"/>
                </a:cubicBezTo>
                <a:cubicBezTo>
                  <a:pt x="17930" y="1992"/>
                  <a:pt x="7708" y="-81"/>
                  <a:pt x="5977" y="5976"/>
                </a:cubicBezTo>
                <a:cubicBezTo>
                  <a:pt x="712" y="24405"/>
                  <a:pt x="14503" y="42631"/>
                  <a:pt x="17930" y="59764"/>
                </a:cubicBezTo>
                <a:cubicBezTo>
                  <a:pt x="18711" y="63671"/>
                  <a:pt x="17930" y="67733"/>
                  <a:pt x="17930" y="71717"/>
                </a:cubicBezTo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: obrazec 10">
            <a:extLst>
              <a:ext uri="{FF2B5EF4-FFF2-40B4-BE49-F238E27FC236}">
                <a16:creationId xmlns:a16="http://schemas.microsoft.com/office/drawing/2014/main" id="{A6CF1F45-3D98-4EEE-9B58-45A7F918927C}"/>
              </a:ext>
            </a:extLst>
          </p:cNvPr>
          <p:cNvSpPr/>
          <p:nvPr/>
        </p:nvSpPr>
        <p:spPr>
          <a:xfrm>
            <a:off x="3036486" y="4187461"/>
            <a:ext cx="840722" cy="425302"/>
          </a:xfrm>
          <a:custGeom>
            <a:avLst/>
            <a:gdLst>
              <a:gd name="connsiteX0" fmla="*/ 765844 w 840722"/>
              <a:gd name="connsiteY0" fmla="*/ 37214 h 425302"/>
              <a:gd name="connsiteX1" fmla="*/ 733946 w 840722"/>
              <a:gd name="connsiteY1" fmla="*/ 42530 h 425302"/>
              <a:gd name="connsiteX2" fmla="*/ 717997 w 840722"/>
              <a:gd name="connsiteY2" fmla="*/ 47847 h 425302"/>
              <a:gd name="connsiteX3" fmla="*/ 712681 w 840722"/>
              <a:gd name="connsiteY3" fmla="*/ 31898 h 425302"/>
              <a:gd name="connsiteX4" fmla="*/ 696732 w 840722"/>
              <a:gd name="connsiteY4" fmla="*/ 15949 h 425302"/>
              <a:gd name="connsiteX5" fmla="*/ 664835 w 840722"/>
              <a:gd name="connsiteY5" fmla="*/ 5316 h 425302"/>
              <a:gd name="connsiteX6" fmla="*/ 648886 w 840722"/>
              <a:gd name="connsiteY6" fmla="*/ 0 h 425302"/>
              <a:gd name="connsiteX7" fmla="*/ 611672 w 840722"/>
              <a:gd name="connsiteY7" fmla="*/ 5316 h 425302"/>
              <a:gd name="connsiteX8" fmla="*/ 595723 w 840722"/>
              <a:gd name="connsiteY8" fmla="*/ 37214 h 425302"/>
              <a:gd name="connsiteX9" fmla="*/ 563825 w 840722"/>
              <a:gd name="connsiteY9" fmla="*/ 63795 h 425302"/>
              <a:gd name="connsiteX10" fmla="*/ 500030 w 840722"/>
              <a:gd name="connsiteY10" fmla="*/ 74428 h 425302"/>
              <a:gd name="connsiteX11" fmla="*/ 484081 w 840722"/>
              <a:gd name="connsiteY11" fmla="*/ 85060 h 425302"/>
              <a:gd name="connsiteX12" fmla="*/ 457500 w 840722"/>
              <a:gd name="connsiteY12" fmla="*/ 132907 h 425302"/>
              <a:gd name="connsiteX13" fmla="*/ 399021 w 840722"/>
              <a:gd name="connsiteY13" fmla="*/ 143540 h 425302"/>
              <a:gd name="connsiteX14" fmla="*/ 367123 w 840722"/>
              <a:gd name="connsiteY14" fmla="*/ 175437 h 425302"/>
              <a:gd name="connsiteX15" fmla="*/ 361807 w 840722"/>
              <a:gd name="connsiteY15" fmla="*/ 196702 h 425302"/>
              <a:gd name="connsiteX16" fmla="*/ 367123 w 840722"/>
              <a:gd name="connsiteY16" fmla="*/ 217967 h 425302"/>
              <a:gd name="connsiteX17" fmla="*/ 372439 w 840722"/>
              <a:gd name="connsiteY17" fmla="*/ 233916 h 425302"/>
              <a:gd name="connsiteX18" fmla="*/ 340542 w 840722"/>
              <a:gd name="connsiteY18" fmla="*/ 249865 h 425302"/>
              <a:gd name="connsiteX19" fmla="*/ 292695 w 840722"/>
              <a:gd name="connsiteY19" fmla="*/ 276447 h 425302"/>
              <a:gd name="connsiteX20" fmla="*/ 239532 w 840722"/>
              <a:gd name="connsiteY20" fmla="*/ 281763 h 425302"/>
              <a:gd name="connsiteX21" fmla="*/ 223583 w 840722"/>
              <a:gd name="connsiteY21" fmla="*/ 287079 h 425302"/>
              <a:gd name="connsiteX22" fmla="*/ 202318 w 840722"/>
              <a:gd name="connsiteY22" fmla="*/ 292395 h 425302"/>
              <a:gd name="connsiteX23" fmla="*/ 181053 w 840722"/>
              <a:gd name="connsiteY23" fmla="*/ 303028 h 425302"/>
              <a:gd name="connsiteX24" fmla="*/ 165104 w 840722"/>
              <a:gd name="connsiteY24" fmla="*/ 297712 h 425302"/>
              <a:gd name="connsiteX25" fmla="*/ 154472 w 840722"/>
              <a:gd name="connsiteY25" fmla="*/ 281763 h 425302"/>
              <a:gd name="connsiteX26" fmla="*/ 149156 w 840722"/>
              <a:gd name="connsiteY26" fmla="*/ 297712 h 425302"/>
              <a:gd name="connsiteX27" fmla="*/ 138523 w 840722"/>
              <a:gd name="connsiteY27" fmla="*/ 318977 h 425302"/>
              <a:gd name="connsiteX28" fmla="*/ 64095 w 840722"/>
              <a:gd name="connsiteY28" fmla="*/ 308344 h 425302"/>
              <a:gd name="connsiteX29" fmla="*/ 53463 w 840722"/>
              <a:gd name="connsiteY29" fmla="*/ 287079 h 425302"/>
              <a:gd name="connsiteX30" fmla="*/ 10932 w 840722"/>
              <a:gd name="connsiteY30" fmla="*/ 265814 h 425302"/>
              <a:gd name="connsiteX31" fmla="*/ 300 w 840722"/>
              <a:gd name="connsiteY31" fmla="*/ 281763 h 425302"/>
              <a:gd name="connsiteX32" fmla="*/ 5616 w 840722"/>
              <a:gd name="connsiteY32" fmla="*/ 345558 h 425302"/>
              <a:gd name="connsiteX33" fmla="*/ 10932 w 840722"/>
              <a:gd name="connsiteY33" fmla="*/ 361507 h 425302"/>
              <a:gd name="connsiteX34" fmla="*/ 26881 w 840722"/>
              <a:gd name="connsiteY34" fmla="*/ 372140 h 425302"/>
              <a:gd name="connsiteX35" fmla="*/ 69411 w 840722"/>
              <a:gd name="connsiteY35" fmla="*/ 388088 h 425302"/>
              <a:gd name="connsiteX36" fmla="*/ 202318 w 840722"/>
              <a:gd name="connsiteY36" fmla="*/ 382772 h 425302"/>
              <a:gd name="connsiteX37" fmla="*/ 234216 w 840722"/>
              <a:gd name="connsiteY37" fmla="*/ 372140 h 425302"/>
              <a:gd name="connsiteX38" fmla="*/ 250165 w 840722"/>
              <a:gd name="connsiteY38" fmla="*/ 366823 h 425302"/>
              <a:gd name="connsiteX39" fmla="*/ 282063 w 840722"/>
              <a:gd name="connsiteY39" fmla="*/ 345558 h 425302"/>
              <a:gd name="connsiteX40" fmla="*/ 308644 w 840722"/>
              <a:gd name="connsiteY40" fmla="*/ 356191 h 425302"/>
              <a:gd name="connsiteX41" fmla="*/ 324593 w 840722"/>
              <a:gd name="connsiteY41" fmla="*/ 361507 h 425302"/>
              <a:gd name="connsiteX42" fmla="*/ 340542 w 840722"/>
              <a:gd name="connsiteY42" fmla="*/ 372140 h 425302"/>
              <a:gd name="connsiteX43" fmla="*/ 345858 w 840722"/>
              <a:gd name="connsiteY43" fmla="*/ 393405 h 425302"/>
              <a:gd name="connsiteX44" fmla="*/ 372439 w 840722"/>
              <a:gd name="connsiteY44" fmla="*/ 419986 h 425302"/>
              <a:gd name="connsiteX45" fmla="*/ 388388 w 840722"/>
              <a:gd name="connsiteY45" fmla="*/ 425302 h 425302"/>
              <a:gd name="connsiteX46" fmla="*/ 563825 w 840722"/>
              <a:gd name="connsiteY46" fmla="*/ 419986 h 425302"/>
              <a:gd name="connsiteX47" fmla="*/ 579774 w 840722"/>
              <a:gd name="connsiteY47" fmla="*/ 414670 h 425302"/>
              <a:gd name="connsiteX48" fmla="*/ 616988 w 840722"/>
              <a:gd name="connsiteY48" fmla="*/ 409354 h 425302"/>
              <a:gd name="connsiteX49" fmla="*/ 632937 w 840722"/>
              <a:gd name="connsiteY49" fmla="*/ 404037 h 425302"/>
              <a:gd name="connsiteX50" fmla="*/ 654202 w 840722"/>
              <a:gd name="connsiteY50" fmla="*/ 393405 h 425302"/>
              <a:gd name="connsiteX51" fmla="*/ 749895 w 840722"/>
              <a:gd name="connsiteY51" fmla="*/ 382772 h 425302"/>
              <a:gd name="connsiteX52" fmla="*/ 765844 w 840722"/>
              <a:gd name="connsiteY52" fmla="*/ 372140 h 425302"/>
              <a:gd name="connsiteX53" fmla="*/ 771160 w 840722"/>
              <a:gd name="connsiteY53" fmla="*/ 345558 h 425302"/>
              <a:gd name="connsiteX54" fmla="*/ 776476 w 840722"/>
              <a:gd name="connsiteY54" fmla="*/ 329609 h 425302"/>
              <a:gd name="connsiteX55" fmla="*/ 781793 w 840722"/>
              <a:gd name="connsiteY55" fmla="*/ 297712 h 425302"/>
              <a:gd name="connsiteX56" fmla="*/ 792425 w 840722"/>
              <a:gd name="connsiteY56" fmla="*/ 260498 h 425302"/>
              <a:gd name="connsiteX57" fmla="*/ 797742 w 840722"/>
              <a:gd name="connsiteY57" fmla="*/ 217967 h 425302"/>
              <a:gd name="connsiteX58" fmla="*/ 813690 w 840722"/>
              <a:gd name="connsiteY58" fmla="*/ 212651 h 425302"/>
              <a:gd name="connsiteX59" fmla="*/ 829639 w 840722"/>
              <a:gd name="connsiteY59" fmla="*/ 202019 h 425302"/>
              <a:gd name="connsiteX60" fmla="*/ 840272 w 840722"/>
              <a:gd name="connsiteY60" fmla="*/ 186070 h 425302"/>
              <a:gd name="connsiteX61" fmla="*/ 824323 w 840722"/>
              <a:gd name="connsiteY61" fmla="*/ 106326 h 425302"/>
              <a:gd name="connsiteX62" fmla="*/ 819007 w 840722"/>
              <a:gd name="connsiteY62" fmla="*/ 90377 h 425302"/>
              <a:gd name="connsiteX63" fmla="*/ 765844 w 840722"/>
              <a:gd name="connsiteY63" fmla="*/ 37214 h 425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840722" h="425302">
                <a:moveTo>
                  <a:pt x="765844" y="37214"/>
                </a:moveTo>
                <a:cubicBezTo>
                  <a:pt x="751667" y="29240"/>
                  <a:pt x="744469" y="40192"/>
                  <a:pt x="733946" y="42530"/>
                </a:cubicBezTo>
                <a:cubicBezTo>
                  <a:pt x="728475" y="43746"/>
                  <a:pt x="723009" y="50353"/>
                  <a:pt x="717997" y="47847"/>
                </a:cubicBezTo>
                <a:cubicBezTo>
                  <a:pt x="712985" y="45341"/>
                  <a:pt x="715789" y="36561"/>
                  <a:pt x="712681" y="31898"/>
                </a:cubicBezTo>
                <a:cubicBezTo>
                  <a:pt x="708511" y="25642"/>
                  <a:pt x="703304" y="19600"/>
                  <a:pt x="696732" y="15949"/>
                </a:cubicBezTo>
                <a:cubicBezTo>
                  <a:pt x="686935" y="10506"/>
                  <a:pt x="675467" y="8860"/>
                  <a:pt x="664835" y="5316"/>
                </a:cubicBezTo>
                <a:lnTo>
                  <a:pt x="648886" y="0"/>
                </a:lnTo>
                <a:cubicBezTo>
                  <a:pt x="636481" y="1772"/>
                  <a:pt x="623123" y="227"/>
                  <a:pt x="611672" y="5316"/>
                </a:cubicBezTo>
                <a:cubicBezTo>
                  <a:pt x="599783" y="10600"/>
                  <a:pt x="601435" y="28646"/>
                  <a:pt x="595723" y="37214"/>
                </a:cubicBezTo>
                <a:cubicBezTo>
                  <a:pt x="592027" y="42758"/>
                  <a:pt x="571778" y="61674"/>
                  <a:pt x="563825" y="63795"/>
                </a:cubicBezTo>
                <a:cubicBezTo>
                  <a:pt x="542995" y="69350"/>
                  <a:pt x="500030" y="74428"/>
                  <a:pt x="500030" y="74428"/>
                </a:cubicBezTo>
                <a:cubicBezTo>
                  <a:pt x="494714" y="77972"/>
                  <a:pt x="488072" y="80071"/>
                  <a:pt x="484081" y="85060"/>
                </a:cubicBezTo>
                <a:cubicBezTo>
                  <a:pt x="471709" y="100525"/>
                  <a:pt x="488749" y="125095"/>
                  <a:pt x="457500" y="132907"/>
                </a:cubicBezTo>
                <a:cubicBezTo>
                  <a:pt x="424078" y="141262"/>
                  <a:pt x="443468" y="137190"/>
                  <a:pt x="399021" y="143540"/>
                </a:cubicBezTo>
                <a:cubicBezTo>
                  <a:pt x="383992" y="154811"/>
                  <a:pt x="374488" y="158253"/>
                  <a:pt x="367123" y="175437"/>
                </a:cubicBezTo>
                <a:cubicBezTo>
                  <a:pt x="364245" y="182153"/>
                  <a:pt x="363579" y="189614"/>
                  <a:pt x="361807" y="196702"/>
                </a:cubicBezTo>
                <a:cubicBezTo>
                  <a:pt x="363579" y="203790"/>
                  <a:pt x="365116" y="210942"/>
                  <a:pt x="367123" y="217967"/>
                </a:cubicBezTo>
                <a:cubicBezTo>
                  <a:pt x="368662" y="223355"/>
                  <a:pt x="374520" y="228713"/>
                  <a:pt x="372439" y="233916"/>
                </a:cubicBezTo>
                <a:cubicBezTo>
                  <a:pt x="369268" y="241844"/>
                  <a:pt x="347257" y="247627"/>
                  <a:pt x="340542" y="249865"/>
                </a:cubicBezTo>
                <a:cubicBezTo>
                  <a:pt x="326391" y="259299"/>
                  <a:pt x="310939" y="273640"/>
                  <a:pt x="292695" y="276447"/>
                </a:cubicBezTo>
                <a:cubicBezTo>
                  <a:pt x="275093" y="279155"/>
                  <a:pt x="257253" y="279991"/>
                  <a:pt x="239532" y="281763"/>
                </a:cubicBezTo>
                <a:cubicBezTo>
                  <a:pt x="234216" y="283535"/>
                  <a:pt x="228971" y="285540"/>
                  <a:pt x="223583" y="287079"/>
                </a:cubicBezTo>
                <a:cubicBezTo>
                  <a:pt x="216558" y="289086"/>
                  <a:pt x="209159" y="289829"/>
                  <a:pt x="202318" y="292395"/>
                </a:cubicBezTo>
                <a:cubicBezTo>
                  <a:pt x="194898" y="295178"/>
                  <a:pt x="188141" y="299484"/>
                  <a:pt x="181053" y="303028"/>
                </a:cubicBezTo>
                <a:cubicBezTo>
                  <a:pt x="175737" y="301256"/>
                  <a:pt x="169480" y="301213"/>
                  <a:pt x="165104" y="297712"/>
                </a:cubicBezTo>
                <a:cubicBezTo>
                  <a:pt x="160115" y="293721"/>
                  <a:pt x="160861" y="281763"/>
                  <a:pt x="154472" y="281763"/>
                </a:cubicBezTo>
                <a:cubicBezTo>
                  <a:pt x="148868" y="281763"/>
                  <a:pt x="151363" y="292561"/>
                  <a:pt x="149156" y="297712"/>
                </a:cubicBezTo>
                <a:cubicBezTo>
                  <a:pt x="146034" y="304996"/>
                  <a:pt x="142067" y="311889"/>
                  <a:pt x="138523" y="318977"/>
                </a:cubicBezTo>
                <a:cubicBezTo>
                  <a:pt x="113714" y="315433"/>
                  <a:pt x="75302" y="330760"/>
                  <a:pt x="64095" y="308344"/>
                </a:cubicBezTo>
                <a:cubicBezTo>
                  <a:pt x="60551" y="301256"/>
                  <a:pt x="58620" y="293096"/>
                  <a:pt x="53463" y="287079"/>
                </a:cubicBezTo>
                <a:cubicBezTo>
                  <a:pt x="38675" y="269827"/>
                  <a:pt x="30631" y="270739"/>
                  <a:pt x="10932" y="265814"/>
                </a:cubicBezTo>
                <a:cubicBezTo>
                  <a:pt x="7388" y="271130"/>
                  <a:pt x="725" y="275388"/>
                  <a:pt x="300" y="281763"/>
                </a:cubicBezTo>
                <a:cubicBezTo>
                  <a:pt x="-1119" y="303054"/>
                  <a:pt x="2796" y="324406"/>
                  <a:pt x="5616" y="345558"/>
                </a:cubicBezTo>
                <a:cubicBezTo>
                  <a:pt x="6357" y="351113"/>
                  <a:pt x="7431" y="357131"/>
                  <a:pt x="10932" y="361507"/>
                </a:cubicBezTo>
                <a:cubicBezTo>
                  <a:pt x="14923" y="366496"/>
                  <a:pt x="21166" y="369283"/>
                  <a:pt x="26881" y="372140"/>
                </a:cubicBezTo>
                <a:cubicBezTo>
                  <a:pt x="39590" y="378494"/>
                  <a:pt x="55611" y="383488"/>
                  <a:pt x="69411" y="388088"/>
                </a:cubicBezTo>
                <a:cubicBezTo>
                  <a:pt x="113713" y="386316"/>
                  <a:pt x="158186" y="387043"/>
                  <a:pt x="202318" y="382772"/>
                </a:cubicBezTo>
                <a:cubicBezTo>
                  <a:pt x="213474" y="381692"/>
                  <a:pt x="223583" y="375684"/>
                  <a:pt x="234216" y="372140"/>
                </a:cubicBezTo>
                <a:cubicBezTo>
                  <a:pt x="239532" y="370368"/>
                  <a:pt x="245502" y="369931"/>
                  <a:pt x="250165" y="366823"/>
                </a:cubicBezTo>
                <a:lnTo>
                  <a:pt x="282063" y="345558"/>
                </a:lnTo>
                <a:cubicBezTo>
                  <a:pt x="290923" y="349102"/>
                  <a:pt x="299709" y="352840"/>
                  <a:pt x="308644" y="356191"/>
                </a:cubicBezTo>
                <a:cubicBezTo>
                  <a:pt x="313891" y="358159"/>
                  <a:pt x="319581" y="359001"/>
                  <a:pt x="324593" y="361507"/>
                </a:cubicBezTo>
                <a:cubicBezTo>
                  <a:pt x="330308" y="364364"/>
                  <a:pt x="335226" y="368596"/>
                  <a:pt x="340542" y="372140"/>
                </a:cubicBezTo>
                <a:cubicBezTo>
                  <a:pt x="342314" y="379228"/>
                  <a:pt x="342980" y="386689"/>
                  <a:pt x="345858" y="393405"/>
                </a:cubicBezTo>
                <a:cubicBezTo>
                  <a:pt x="351658" y="406938"/>
                  <a:pt x="359550" y="413542"/>
                  <a:pt x="372439" y="419986"/>
                </a:cubicBezTo>
                <a:cubicBezTo>
                  <a:pt x="377451" y="422492"/>
                  <a:pt x="383072" y="423530"/>
                  <a:pt x="388388" y="425302"/>
                </a:cubicBezTo>
                <a:cubicBezTo>
                  <a:pt x="446867" y="423530"/>
                  <a:pt x="505409" y="423231"/>
                  <a:pt x="563825" y="419986"/>
                </a:cubicBezTo>
                <a:cubicBezTo>
                  <a:pt x="569420" y="419675"/>
                  <a:pt x="574279" y="415769"/>
                  <a:pt x="579774" y="414670"/>
                </a:cubicBezTo>
                <a:cubicBezTo>
                  <a:pt x="592061" y="412213"/>
                  <a:pt x="604583" y="411126"/>
                  <a:pt x="616988" y="409354"/>
                </a:cubicBezTo>
                <a:cubicBezTo>
                  <a:pt x="622304" y="407582"/>
                  <a:pt x="627786" y="406245"/>
                  <a:pt x="632937" y="404037"/>
                </a:cubicBezTo>
                <a:cubicBezTo>
                  <a:pt x="640221" y="400915"/>
                  <a:pt x="646611" y="395682"/>
                  <a:pt x="654202" y="393405"/>
                </a:cubicBezTo>
                <a:cubicBezTo>
                  <a:pt x="674571" y="387294"/>
                  <a:pt x="739847" y="383609"/>
                  <a:pt x="749895" y="382772"/>
                </a:cubicBezTo>
                <a:cubicBezTo>
                  <a:pt x="755211" y="379228"/>
                  <a:pt x="762674" y="377687"/>
                  <a:pt x="765844" y="372140"/>
                </a:cubicBezTo>
                <a:cubicBezTo>
                  <a:pt x="770327" y="364294"/>
                  <a:pt x="768969" y="354324"/>
                  <a:pt x="771160" y="345558"/>
                </a:cubicBezTo>
                <a:cubicBezTo>
                  <a:pt x="772519" y="340121"/>
                  <a:pt x="775260" y="335079"/>
                  <a:pt x="776476" y="329609"/>
                </a:cubicBezTo>
                <a:cubicBezTo>
                  <a:pt x="778814" y="319087"/>
                  <a:pt x="779679" y="308282"/>
                  <a:pt x="781793" y="297712"/>
                </a:cubicBezTo>
                <a:cubicBezTo>
                  <a:pt x="785131" y="281021"/>
                  <a:pt x="787358" y="275700"/>
                  <a:pt x="792425" y="260498"/>
                </a:cubicBezTo>
                <a:cubicBezTo>
                  <a:pt x="794197" y="246321"/>
                  <a:pt x="791939" y="231023"/>
                  <a:pt x="797742" y="217967"/>
                </a:cubicBezTo>
                <a:cubicBezTo>
                  <a:pt x="800018" y="212846"/>
                  <a:pt x="808678" y="215157"/>
                  <a:pt x="813690" y="212651"/>
                </a:cubicBezTo>
                <a:cubicBezTo>
                  <a:pt x="819405" y="209794"/>
                  <a:pt x="824323" y="205563"/>
                  <a:pt x="829639" y="202019"/>
                </a:cubicBezTo>
                <a:cubicBezTo>
                  <a:pt x="833183" y="196703"/>
                  <a:pt x="839741" y="192437"/>
                  <a:pt x="840272" y="186070"/>
                </a:cubicBezTo>
                <a:cubicBezTo>
                  <a:pt x="842894" y="154608"/>
                  <a:pt x="833622" y="134224"/>
                  <a:pt x="824323" y="106326"/>
                </a:cubicBezTo>
                <a:cubicBezTo>
                  <a:pt x="822551" y="101010"/>
                  <a:pt x="822115" y="95040"/>
                  <a:pt x="819007" y="90377"/>
                </a:cubicBezTo>
                <a:cubicBezTo>
                  <a:pt x="796759" y="57005"/>
                  <a:pt x="780021" y="45188"/>
                  <a:pt x="765844" y="37214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2BAE106-DF64-480C-AF6C-28961EBDD089}"/>
              </a:ext>
            </a:extLst>
          </p:cNvPr>
          <p:cNvSpPr txBox="1"/>
          <p:nvPr/>
        </p:nvSpPr>
        <p:spPr>
          <a:xfrm>
            <a:off x="3456847" y="3936060"/>
            <a:ext cx="3497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ČR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86B654A-0BAE-4A47-87C7-573E3BAD4447}"/>
              </a:ext>
            </a:extLst>
          </p:cNvPr>
          <p:cNvSpPr txBox="1"/>
          <p:nvPr/>
        </p:nvSpPr>
        <p:spPr>
          <a:xfrm>
            <a:off x="6782937" y="1364729"/>
            <a:ext cx="151323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AAD0210-EE33-4671-B0A4-981D54A43B1E}"/>
              </a:ext>
            </a:extLst>
          </p:cNvPr>
          <p:cNvSpPr txBox="1"/>
          <p:nvPr/>
        </p:nvSpPr>
        <p:spPr>
          <a:xfrm>
            <a:off x="6782937" y="2470245"/>
            <a:ext cx="224401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Slovensko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2D848CA-F124-4289-A952-0128E86CD26B}"/>
              </a:ext>
            </a:extLst>
          </p:cNvPr>
          <p:cNvSpPr txBox="1"/>
          <p:nvPr/>
        </p:nvSpPr>
        <p:spPr>
          <a:xfrm>
            <a:off x="5883989" y="3672099"/>
            <a:ext cx="615527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Spolková republika Německo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79BE834-A8D8-4BAB-97F2-DC75F1543F42}"/>
              </a:ext>
            </a:extLst>
          </p:cNvPr>
          <p:cNvSpPr txBox="1"/>
          <p:nvPr/>
        </p:nvSpPr>
        <p:spPr>
          <a:xfrm>
            <a:off x="6277970" y="5131558"/>
            <a:ext cx="2150589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Rakousko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A435785A-8F72-44F7-8DA7-46FDE622F056}"/>
              </a:ext>
            </a:extLst>
          </p:cNvPr>
          <p:cNvSpPr txBox="1"/>
          <p:nvPr/>
        </p:nvSpPr>
        <p:spPr>
          <a:xfrm>
            <a:off x="6277970" y="150251"/>
            <a:ext cx="56521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Znáte  názvy států, které s námi sousedí?</a:t>
            </a:r>
          </a:p>
          <a:p>
            <a:r>
              <a:rPr lang="cs-CZ" sz="2000" dirty="0"/>
              <a:t>Po barevném označení státu, správně klikni na jeho</a:t>
            </a:r>
          </a:p>
          <a:p>
            <a:r>
              <a:rPr lang="cs-CZ" sz="2000" dirty="0"/>
              <a:t>název. Správná odpověď se označí zeleně.</a:t>
            </a:r>
          </a:p>
        </p:txBody>
      </p:sp>
    </p:spTree>
    <p:extLst>
      <p:ext uri="{BB962C8B-B14F-4D97-AF65-F5344CB8AC3E}">
        <p14:creationId xmlns:p14="http://schemas.microsoft.com/office/powerpoint/2010/main" val="811838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, mapa&#10;&#10;Popis vygenerován s velmi vysokou mírou spolehlivosti">
            <a:extLst>
              <a:ext uri="{FF2B5EF4-FFF2-40B4-BE49-F238E27FC236}">
                <a16:creationId xmlns:a16="http://schemas.microsoft.com/office/drawing/2014/main" id="{8FA3D2AE-C5F3-4DCB-B0F7-556D7B05A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868" y="103047"/>
            <a:ext cx="5380215" cy="6529387"/>
          </a:xfrm>
          <a:prstGeom prst="rect">
            <a:avLst/>
          </a:prstGeom>
        </p:spPr>
      </p:pic>
      <p:sp>
        <p:nvSpPr>
          <p:cNvPr id="4" name="Volný tvar: obrazec 3">
            <a:extLst>
              <a:ext uri="{FF2B5EF4-FFF2-40B4-BE49-F238E27FC236}">
                <a16:creationId xmlns:a16="http://schemas.microsoft.com/office/drawing/2014/main" id="{3CDE8511-80F1-4912-BB1F-248B9C857CBF}"/>
              </a:ext>
            </a:extLst>
          </p:cNvPr>
          <p:cNvSpPr/>
          <p:nvPr/>
        </p:nvSpPr>
        <p:spPr>
          <a:xfrm>
            <a:off x="3456847" y="3231716"/>
            <a:ext cx="1057866" cy="920377"/>
          </a:xfrm>
          <a:custGeom>
            <a:avLst/>
            <a:gdLst>
              <a:gd name="connsiteX0" fmla="*/ 30 w 1027983"/>
              <a:gd name="connsiteY0" fmla="*/ 179294 h 920377"/>
              <a:gd name="connsiteX1" fmla="*/ 29913 w 1027983"/>
              <a:gd name="connsiteY1" fmla="*/ 161365 h 920377"/>
              <a:gd name="connsiteX2" fmla="*/ 47842 w 1027983"/>
              <a:gd name="connsiteY2" fmla="*/ 149412 h 920377"/>
              <a:gd name="connsiteX3" fmla="*/ 83701 w 1027983"/>
              <a:gd name="connsiteY3" fmla="*/ 137459 h 920377"/>
              <a:gd name="connsiteX4" fmla="*/ 101630 w 1027983"/>
              <a:gd name="connsiteY4" fmla="*/ 131482 h 920377"/>
              <a:gd name="connsiteX5" fmla="*/ 119560 w 1027983"/>
              <a:gd name="connsiteY5" fmla="*/ 125506 h 920377"/>
              <a:gd name="connsiteX6" fmla="*/ 161395 w 1027983"/>
              <a:gd name="connsiteY6" fmla="*/ 107577 h 920377"/>
              <a:gd name="connsiteX7" fmla="*/ 179324 w 1027983"/>
              <a:gd name="connsiteY7" fmla="*/ 95624 h 920377"/>
              <a:gd name="connsiteX8" fmla="*/ 215183 w 1027983"/>
              <a:gd name="connsiteY8" fmla="*/ 65741 h 920377"/>
              <a:gd name="connsiteX9" fmla="*/ 251042 w 1027983"/>
              <a:gd name="connsiteY9" fmla="*/ 53788 h 920377"/>
              <a:gd name="connsiteX10" fmla="*/ 262995 w 1027983"/>
              <a:gd name="connsiteY10" fmla="*/ 35859 h 920377"/>
              <a:gd name="connsiteX11" fmla="*/ 298854 w 1027983"/>
              <a:gd name="connsiteY11" fmla="*/ 23906 h 920377"/>
              <a:gd name="connsiteX12" fmla="*/ 334713 w 1027983"/>
              <a:gd name="connsiteY12" fmla="*/ 11953 h 920377"/>
              <a:gd name="connsiteX13" fmla="*/ 352642 w 1027983"/>
              <a:gd name="connsiteY13" fmla="*/ 0 h 920377"/>
              <a:gd name="connsiteX14" fmla="*/ 400454 w 1027983"/>
              <a:gd name="connsiteY14" fmla="*/ 5977 h 920377"/>
              <a:gd name="connsiteX15" fmla="*/ 424360 w 1027983"/>
              <a:gd name="connsiteY15" fmla="*/ 41835 h 920377"/>
              <a:gd name="connsiteX16" fmla="*/ 490101 w 1027983"/>
              <a:gd name="connsiteY16" fmla="*/ 71718 h 920377"/>
              <a:gd name="connsiteX17" fmla="*/ 519983 w 1027983"/>
              <a:gd name="connsiteY17" fmla="*/ 35859 h 920377"/>
              <a:gd name="connsiteX18" fmla="*/ 741113 w 1027983"/>
              <a:gd name="connsiteY18" fmla="*/ 17930 h 920377"/>
              <a:gd name="connsiteX19" fmla="*/ 782948 w 1027983"/>
              <a:gd name="connsiteY19" fmla="*/ 11953 h 920377"/>
              <a:gd name="connsiteX20" fmla="*/ 800877 w 1027983"/>
              <a:gd name="connsiteY20" fmla="*/ 5977 h 920377"/>
              <a:gd name="connsiteX21" fmla="*/ 842713 w 1027983"/>
              <a:gd name="connsiteY21" fmla="*/ 11953 h 920377"/>
              <a:gd name="connsiteX22" fmla="*/ 872595 w 1027983"/>
              <a:gd name="connsiteY22" fmla="*/ 41835 h 920377"/>
              <a:gd name="connsiteX23" fmla="*/ 884548 w 1027983"/>
              <a:gd name="connsiteY23" fmla="*/ 59765 h 920377"/>
              <a:gd name="connsiteX24" fmla="*/ 890524 w 1027983"/>
              <a:gd name="connsiteY24" fmla="*/ 77694 h 920377"/>
              <a:gd name="connsiteX25" fmla="*/ 902477 w 1027983"/>
              <a:gd name="connsiteY25" fmla="*/ 95624 h 920377"/>
              <a:gd name="connsiteX26" fmla="*/ 908454 w 1027983"/>
              <a:gd name="connsiteY26" fmla="*/ 137459 h 920377"/>
              <a:gd name="connsiteX27" fmla="*/ 932360 w 1027983"/>
              <a:gd name="connsiteY27" fmla="*/ 173318 h 920377"/>
              <a:gd name="connsiteX28" fmla="*/ 950289 w 1027983"/>
              <a:gd name="connsiteY28" fmla="*/ 209177 h 920377"/>
              <a:gd name="connsiteX29" fmla="*/ 968219 w 1027983"/>
              <a:gd name="connsiteY29" fmla="*/ 245035 h 920377"/>
              <a:gd name="connsiteX30" fmla="*/ 962242 w 1027983"/>
              <a:gd name="connsiteY30" fmla="*/ 274918 h 920377"/>
              <a:gd name="connsiteX31" fmla="*/ 932360 w 1027983"/>
              <a:gd name="connsiteY31" fmla="*/ 310777 h 920377"/>
              <a:gd name="connsiteX32" fmla="*/ 914430 w 1027983"/>
              <a:gd name="connsiteY32" fmla="*/ 346635 h 920377"/>
              <a:gd name="connsiteX33" fmla="*/ 920407 w 1027983"/>
              <a:gd name="connsiteY33" fmla="*/ 364565 h 920377"/>
              <a:gd name="connsiteX34" fmla="*/ 956266 w 1027983"/>
              <a:gd name="connsiteY34" fmla="*/ 388471 h 920377"/>
              <a:gd name="connsiteX35" fmla="*/ 962242 w 1027983"/>
              <a:gd name="connsiteY35" fmla="*/ 466165 h 920377"/>
              <a:gd name="connsiteX36" fmla="*/ 986148 w 1027983"/>
              <a:gd name="connsiteY36" fmla="*/ 502024 h 920377"/>
              <a:gd name="connsiteX37" fmla="*/ 998101 w 1027983"/>
              <a:gd name="connsiteY37" fmla="*/ 519953 h 920377"/>
              <a:gd name="connsiteX38" fmla="*/ 1004077 w 1027983"/>
              <a:gd name="connsiteY38" fmla="*/ 537882 h 920377"/>
              <a:gd name="connsiteX39" fmla="*/ 1016030 w 1027983"/>
              <a:gd name="connsiteY39" fmla="*/ 585694 h 920377"/>
              <a:gd name="connsiteX40" fmla="*/ 1027983 w 1027983"/>
              <a:gd name="connsiteY40" fmla="*/ 603624 h 920377"/>
              <a:gd name="connsiteX41" fmla="*/ 1016030 w 1027983"/>
              <a:gd name="connsiteY41" fmla="*/ 639482 h 920377"/>
              <a:gd name="connsiteX42" fmla="*/ 1010054 w 1027983"/>
              <a:gd name="connsiteY42" fmla="*/ 657412 h 920377"/>
              <a:gd name="connsiteX43" fmla="*/ 986148 w 1027983"/>
              <a:gd name="connsiteY43" fmla="*/ 693271 h 920377"/>
              <a:gd name="connsiteX44" fmla="*/ 974195 w 1027983"/>
              <a:gd name="connsiteY44" fmla="*/ 753035 h 920377"/>
              <a:gd name="connsiteX45" fmla="*/ 962242 w 1027983"/>
              <a:gd name="connsiteY45" fmla="*/ 776941 h 920377"/>
              <a:gd name="connsiteX46" fmla="*/ 956266 w 1027983"/>
              <a:gd name="connsiteY46" fmla="*/ 800847 h 920377"/>
              <a:gd name="connsiteX47" fmla="*/ 950289 w 1027983"/>
              <a:gd name="connsiteY47" fmla="*/ 860612 h 920377"/>
              <a:gd name="connsiteX48" fmla="*/ 902477 w 1027983"/>
              <a:gd name="connsiteY48" fmla="*/ 848659 h 920377"/>
              <a:gd name="connsiteX49" fmla="*/ 896501 w 1027983"/>
              <a:gd name="connsiteY49" fmla="*/ 830730 h 920377"/>
              <a:gd name="connsiteX50" fmla="*/ 800877 w 1027983"/>
              <a:gd name="connsiteY50" fmla="*/ 824753 h 920377"/>
              <a:gd name="connsiteX51" fmla="*/ 735136 w 1027983"/>
              <a:gd name="connsiteY51" fmla="*/ 842682 h 920377"/>
              <a:gd name="connsiteX52" fmla="*/ 735136 w 1027983"/>
              <a:gd name="connsiteY52" fmla="*/ 842682 h 920377"/>
              <a:gd name="connsiteX53" fmla="*/ 681348 w 1027983"/>
              <a:gd name="connsiteY53" fmla="*/ 854635 h 920377"/>
              <a:gd name="connsiteX54" fmla="*/ 669395 w 1027983"/>
              <a:gd name="connsiteY54" fmla="*/ 878541 h 920377"/>
              <a:gd name="connsiteX55" fmla="*/ 609630 w 1027983"/>
              <a:gd name="connsiteY55" fmla="*/ 920377 h 920377"/>
              <a:gd name="connsiteX56" fmla="*/ 591701 w 1027983"/>
              <a:gd name="connsiteY56" fmla="*/ 908424 h 920377"/>
              <a:gd name="connsiteX57" fmla="*/ 573772 w 1027983"/>
              <a:gd name="connsiteY57" fmla="*/ 860612 h 920377"/>
              <a:gd name="connsiteX58" fmla="*/ 525960 w 1027983"/>
              <a:gd name="connsiteY58" fmla="*/ 830730 h 920377"/>
              <a:gd name="connsiteX59" fmla="*/ 490101 w 1027983"/>
              <a:gd name="connsiteY59" fmla="*/ 794871 h 920377"/>
              <a:gd name="connsiteX60" fmla="*/ 388501 w 1027983"/>
              <a:gd name="connsiteY60" fmla="*/ 782918 h 920377"/>
              <a:gd name="connsiteX61" fmla="*/ 382524 w 1027983"/>
              <a:gd name="connsiteY61" fmla="*/ 764988 h 920377"/>
              <a:gd name="connsiteX62" fmla="*/ 346666 w 1027983"/>
              <a:gd name="connsiteY62" fmla="*/ 741082 h 920377"/>
              <a:gd name="connsiteX63" fmla="*/ 274948 w 1027983"/>
              <a:gd name="connsiteY63" fmla="*/ 764988 h 920377"/>
              <a:gd name="connsiteX64" fmla="*/ 262995 w 1027983"/>
              <a:gd name="connsiteY64" fmla="*/ 741082 h 920377"/>
              <a:gd name="connsiteX65" fmla="*/ 251042 w 1027983"/>
              <a:gd name="connsiteY65" fmla="*/ 723153 h 920377"/>
              <a:gd name="connsiteX66" fmla="*/ 215183 w 1027983"/>
              <a:gd name="connsiteY66" fmla="*/ 699247 h 920377"/>
              <a:gd name="connsiteX67" fmla="*/ 191277 w 1027983"/>
              <a:gd name="connsiteY67" fmla="*/ 681318 h 920377"/>
              <a:gd name="connsiteX68" fmla="*/ 161395 w 1027983"/>
              <a:gd name="connsiteY68" fmla="*/ 675341 h 920377"/>
              <a:gd name="connsiteX69" fmla="*/ 143466 w 1027983"/>
              <a:gd name="connsiteY69" fmla="*/ 669365 h 920377"/>
              <a:gd name="connsiteX70" fmla="*/ 113583 w 1027983"/>
              <a:gd name="connsiteY70" fmla="*/ 633506 h 920377"/>
              <a:gd name="connsiteX71" fmla="*/ 101630 w 1027983"/>
              <a:gd name="connsiteY71" fmla="*/ 585694 h 920377"/>
              <a:gd name="connsiteX72" fmla="*/ 77724 w 1027983"/>
              <a:gd name="connsiteY72" fmla="*/ 549835 h 920377"/>
              <a:gd name="connsiteX73" fmla="*/ 65772 w 1027983"/>
              <a:gd name="connsiteY73" fmla="*/ 513977 h 920377"/>
              <a:gd name="connsiteX74" fmla="*/ 77724 w 1027983"/>
              <a:gd name="connsiteY74" fmla="*/ 466165 h 920377"/>
              <a:gd name="connsiteX75" fmla="*/ 65772 w 1027983"/>
              <a:gd name="connsiteY75" fmla="*/ 430306 h 920377"/>
              <a:gd name="connsiteX76" fmla="*/ 47842 w 1027983"/>
              <a:gd name="connsiteY76" fmla="*/ 388471 h 920377"/>
              <a:gd name="connsiteX77" fmla="*/ 11983 w 1027983"/>
              <a:gd name="connsiteY77" fmla="*/ 364565 h 920377"/>
              <a:gd name="connsiteX78" fmla="*/ 17960 w 1027983"/>
              <a:gd name="connsiteY78" fmla="*/ 310777 h 920377"/>
              <a:gd name="connsiteX79" fmla="*/ 29913 w 1027983"/>
              <a:gd name="connsiteY79" fmla="*/ 280894 h 920377"/>
              <a:gd name="connsiteX80" fmla="*/ 23936 w 1027983"/>
              <a:gd name="connsiteY80" fmla="*/ 185271 h 920377"/>
              <a:gd name="connsiteX81" fmla="*/ 30 w 1027983"/>
              <a:gd name="connsiteY81" fmla="*/ 179294 h 920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1027983" h="920377">
                <a:moveTo>
                  <a:pt x="30" y="179294"/>
                </a:moveTo>
                <a:cubicBezTo>
                  <a:pt x="1026" y="175310"/>
                  <a:pt x="20062" y="167522"/>
                  <a:pt x="29913" y="161365"/>
                </a:cubicBezTo>
                <a:cubicBezTo>
                  <a:pt x="36004" y="157558"/>
                  <a:pt x="41278" y="152329"/>
                  <a:pt x="47842" y="149412"/>
                </a:cubicBezTo>
                <a:cubicBezTo>
                  <a:pt x="59356" y="144295"/>
                  <a:pt x="71748" y="141443"/>
                  <a:pt x="83701" y="137459"/>
                </a:cubicBezTo>
                <a:lnTo>
                  <a:pt x="101630" y="131482"/>
                </a:lnTo>
                <a:cubicBezTo>
                  <a:pt x="107607" y="129490"/>
                  <a:pt x="113925" y="128323"/>
                  <a:pt x="119560" y="125506"/>
                </a:cubicBezTo>
                <a:cubicBezTo>
                  <a:pt x="149101" y="110736"/>
                  <a:pt x="135014" y="116370"/>
                  <a:pt x="161395" y="107577"/>
                </a:cubicBezTo>
                <a:cubicBezTo>
                  <a:pt x="167371" y="103593"/>
                  <a:pt x="173806" y="100222"/>
                  <a:pt x="179324" y="95624"/>
                </a:cubicBezTo>
                <a:cubicBezTo>
                  <a:pt x="195407" y="82221"/>
                  <a:pt x="196107" y="74219"/>
                  <a:pt x="215183" y="65741"/>
                </a:cubicBezTo>
                <a:cubicBezTo>
                  <a:pt x="226697" y="60624"/>
                  <a:pt x="251042" y="53788"/>
                  <a:pt x="251042" y="53788"/>
                </a:cubicBezTo>
                <a:cubicBezTo>
                  <a:pt x="255026" y="47812"/>
                  <a:pt x="256904" y="39666"/>
                  <a:pt x="262995" y="35859"/>
                </a:cubicBezTo>
                <a:cubicBezTo>
                  <a:pt x="273679" y="29181"/>
                  <a:pt x="286901" y="27890"/>
                  <a:pt x="298854" y="23906"/>
                </a:cubicBezTo>
                <a:cubicBezTo>
                  <a:pt x="298858" y="23905"/>
                  <a:pt x="334710" y="11955"/>
                  <a:pt x="334713" y="11953"/>
                </a:cubicBezTo>
                <a:lnTo>
                  <a:pt x="352642" y="0"/>
                </a:lnTo>
                <a:cubicBezTo>
                  <a:pt x="368579" y="1992"/>
                  <a:pt x="386580" y="-2116"/>
                  <a:pt x="400454" y="5977"/>
                </a:cubicBezTo>
                <a:cubicBezTo>
                  <a:pt x="412863" y="13215"/>
                  <a:pt x="424360" y="41835"/>
                  <a:pt x="424360" y="41835"/>
                </a:cubicBezTo>
                <a:cubicBezTo>
                  <a:pt x="442018" y="94808"/>
                  <a:pt x="423790" y="79085"/>
                  <a:pt x="490101" y="71718"/>
                </a:cubicBezTo>
                <a:cubicBezTo>
                  <a:pt x="497541" y="60558"/>
                  <a:pt x="507802" y="42626"/>
                  <a:pt x="519983" y="35859"/>
                </a:cubicBezTo>
                <a:cubicBezTo>
                  <a:pt x="574340" y="5661"/>
                  <a:pt x="739999" y="17966"/>
                  <a:pt x="741113" y="17930"/>
                </a:cubicBezTo>
                <a:cubicBezTo>
                  <a:pt x="755058" y="15938"/>
                  <a:pt x="769135" y="14716"/>
                  <a:pt x="782948" y="11953"/>
                </a:cubicBezTo>
                <a:cubicBezTo>
                  <a:pt x="789125" y="10718"/>
                  <a:pt x="794577" y="5977"/>
                  <a:pt x="800877" y="5977"/>
                </a:cubicBezTo>
                <a:cubicBezTo>
                  <a:pt x="814964" y="5977"/>
                  <a:pt x="828768" y="9961"/>
                  <a:pt x="842713" y="11953"/>
                </a:cubicBezTo>
                <a:cubicBezTo>
                  <a:pt x="874590" y="59768"/>
                  <a:pt x="832750" y="1988"/>
                  <a:pt x="872595" y="41835"/>
                </a:cubicBezTo>
                <a:cubicBezTo>
                  <a:pt x="877674" y="46914"/>
                  <a:pt x="880564" y="53788"/>
                  <a:pt x="884548" y="59765"/>
                </a:cubicBezTo>
                <a:cubicBezTo>
                  <a:pt x="886540" y="65741"/>
                  <a:pt x="887707" y="72059"/>
                  <a:pt x="890524" y="77694"/>
                </a:cubicBezTo>
                <a:cubicBezTo>
                  <a:pt x="893736" y="84119"/>
                  <a:pt x="900413" y="88744"/>
                  <a:pt x="902477" y="95624"/>
                </a:cubicBezTo>
                <a:cubicBezTo>
                  <a:pt x="906525" y="109116"/>
                  <a:pt x="903397" y="124311"/>
                  <a:pt x="908454" y="137459"/>
                </a:cubicBezTo>
                <a:cubicBezTo>
                  <a:pt x="913611" y="150867"/>
                  <a:pt x="932360" y="173318"/>
                  <a:pt x="932360" y="173318"/>
                </a:cubicBezTo>
                <a:cubicBezTo>
                  <a:pt x="947378" y="218375"/>
                  <a:pt x="927121" y="162843"/>
                  <a:pt x="950289" y="209177"/>
                </a:cubicBezTo>
                <a:cubicBezTo>
                  <a:pt x="975031" y="258659"/>
                  <a:pt x="933967" y="193658"/>
                  <a:pt x="968219" y="245035"/>
                </a:cubicBezTo>
                <a:cubicBezTo>
                  <a:pt x="966227" y="254996"/>
                  <a:pt x="965809" y="265407"/>
                  <a:pt x="962242" y="274918"/>
                </a:cubicBezTo>
                <a:cubicBezTo>
                  <a:pt x="956173" y="291103"/>
                  <a:pt x="942927" y="298096"/>
                  <a:pt x="932360" y="310777"/>
                </a:cubicBezTo>
                <a:cubicBezTo>
                  <a:pt x="919487" y="326225"/>
                  <a:pt x="920421" y="328665"/>
                  <a:pt x="914430" y="346635"/>
                </a:cubicBezTo>
                <a:cubicBezTo>
                  <a:pt x="916422" y="352612"/>
                  <a:pt x="915952" y="360110"/>
                  <a:pt x="920407" y="364565"/>
                </a:cubicBezTo>
                <a:cubicBezTo>
                  <a:pt x="930565" y="374723"/>
                  <a:pt x="956266" y="388471"/>
                  <a:pt x="956266" y="388471"/>
                </a:cubicBezTo>
                <a:cubicBezTo>
                  <a:pt x="958258" y="414369"/>
                  <a:pt x="955632" y="441046"/>
                  <a:pt x="962242" y="466165"/>
                </a:cubicBezTo>
                <a:cubicBezTo>
                  <a:pt x="965898" y="480058"/>
                  <a:pt x="978179" y="490071"/>
                  <a:pt x="986148" y="502024"/>
                </a:cubicBezTo>
                <a:lnTo>
                  <a:pt x="998101" y="519953"/>
                </a:lnTo>
                <a:cubicBezTo>
                  <a:pt x="1000093" y="525929"/>
                  <a:pt x="1002549" y="531771"/>
                  <a:pt x="1004077" y="537882"/>
                </a:cubicBezTo>
                <a:cubicBezTo>
                  <a:pt x="1007486" y="551516"/>
                  <a:pt x="1009201" y="572035"/>
                  <a:pt x="1016030" y="585694"/>
                </a:cubicBezTo>
                <a:cubicBezTo>
                  <a:pt x="1019242" y="592119"/>
                  <a:pt x="1023999" y="597647"/>
                  <a:pt x="1027983" y="603624"/>
                </a:cubicBezTo>
                <a:lnTo>
                  <a:pt x="1016030" y="639482"/>
                </a:lnTo>
                <a:cubicBezTo>
                  <a:pt x="1014038" y="645459"/>
                  <a:pt x="1013549" y="652170"/>
                  <a:pt x="1010054" y="657412"/>
                </a:cubicBezTo>
                <a:lnTo>
                  <a:pt x="986148" y="693271"/>
                </a:lnTo>
                <a:cubicBezTo>
                  <a:pt x="984081" y="705673"/>
                  <a:pt x="979546" y="738765"/>
                  <a:pt x="974195" y="753035"/>
                </a:cubicBezTo>
                <a:cubicBezTo>
                  <a:pt x="971067" y="761377"/>
                  <a:pt x="966226" y="768972"/>
                  <a:pt x="962242" y="776941"/>
                </a:cubicBezTo>
                <a:cubicBezTo>
                  <a:pt x="960250" y="784910"/>
                  <a:pt x="957428" y="792716"/>
                  <a:pt x="956266" y="800847"/>
                </a:cubicBezTo>
                <a:cubicBezTo>
                  <a:pt x="953435" y="820667"/>
                  <a:pt x="965253" y="847311"/>
                  <a:pt x="950289" y="860612"/>
                </a:cubicBezTo>
                <a:cubicBezTo>
                  <a:pt x="938011" y="871526"/>
                  <a:pt x="902477" y="848659"/>
                  <a:pt x="902477" y="848659"/>
                </a:cubicBezTo>
                <a:cubicBezTo>
                  <a:pt x="900485" y="842683"/>
                  <a:pt x="900955" y="835184"/>
                  <a:pt x="896501" y="830730"/>
                </a:cubicBezTo>
                <a:cubicBezTo>
                  <a:pt x="872075" y="806304"/>
                  <a:pt x="825100" y="822735"/>
                  <a:pt x="800877" y="824753"/>
                </a:cubicBezTo>
                <a:cubicBezTo>
                  <a:pt x="758640" y="833201"/>
                  <a:pt x="780632" y="827518"/>
                  <a:pt x="735136" y="842682"/>
                </a:cubicBezTo>
                <a:lnTo>
                  <a:pt x="735136" y="842682"/>
                </a:lnTo>
                <a:cubicBezTo>
                  <a:pt x="701375" y="851123"/>
                  <a:pt x="719284" y="847048"/>
                  <a:pt x="681348" y="854635"/>
                </a:cubicBezTo>
                <a:cubicBezTo>
                  <a:pt x="677364" y="862604"/>
                  <a:pt x="675355" y="871919"/>
                  <a:pt x="669395" y="878541"/>
                </a:cubicBezTo>
                <a:cubicBezTo>
                  <a:pt x="637999" y="913426"/>
                  <a:pt x="639763" y="910332"/>
                  <a:pt x="609630" y="920377"/>
                </a:cubicBezTo>
                <a:cubicBezTo>
                  <a:pt x="603654" y="916393"/>
                  <a:pt x="593259" y="915436"/>
                  <a:pt x="591701" y="908424"/>
                </a:cubicBezTo>
                <a:cubicBezTo>
                  <a:pt x="579524" y="853629"/>
                  <a:pt x="622605" y="872820"/>
                  <a:pt x="573772" y="860612"/>
                </a:cubicBezTo>
                <a:cubicBezTo>
                  <a:pt x="572066" y="859589"/>
                  <a:pt x="532324" y="836387"/>
                  <a:pt x="525960" y="830730"/>
                </a:cubicBezTo>
                <a:cubicBezTo>
                  <a:pt x="513326" y="819500"/>
                  <a:pt x="506889" y="796846"/>
                  <a:pt x="490101" y="794871"/>
                </a:cubicBezTo>
                <a:lnTo>
                  <a:pt x="388501" y="782918"/>
                </a:lnTo>
                <a:cubicBezTo>
                  <a:pt x="386509" y="776941"/>
                  <a:pt x="386979" y="769443"/>
                  <a:pt x="382524" y="764988"/>
                </a:cubicBezTo>
                <a:cubicBezTo>
                  <a:pt x="372366" y="754830"/>
                  <a:pt x="346666" y="741082"/>
                  <a:pt x="346666" y="741082"/>
                </a:cubicBezTo>
                <a:cubicBezTo>
                  <a:pt x="324777" y="755674"/>
                  <a:pt x="306795" y="770778"/>
                  <a:pt x="274948" y="764988"/>
                </a:cubicBezTo>
                <a:cubicBezTo>
                  <a:pt x="266182" y="763394"/>
                  <a:pt x="267415" y="748817"/>
                  <a:pt x="262995" y="741082"/>
                </a:cubicBezTo>
                <a:cubicBezTo>
                  <a:pt x="259431" y="734846"/>
                  <a:pt x="256448" y="727883"/>
                  <a:pt x="251042" y="723153"/>
                </a:cubicBezTo>
                <a:cubicBezTo>
                  <a:pt x="240231" y="713693"/>
                  <a:pt x="226676" y="707866"/>
                  <a:pt x="215183" y="699247"/>
                </a:cubicBezTo>
                <a:cubicBezTo>
                  <a:pt x="207214" y="693271"/>
                  <a:pt x="200379" y="685363"/>
                  <a:pt x="191277" y="681318"/>
                </a:cubicBezTo>
                <a:cubicBezTo>
                  <a:pt x="181995" y="677192"/>
                  <a:pt x="171250" y="677805"/>
                  <a:pt x="161395" y="675341"/>
                </a:cubicBezTo>
                <a:cubicBezTo>
                  <a:pt x="155284" y="673813"/>
                  <a:pt x="149442" y="671357"/>
                  <a:pt x="143466" y="669365"/>
                </a:cubicBezTo>
                <a:cubicBezTo>
                  <a:pt x="134166" y="660065"/>
                  <a:pt x="118575" y="646818"/>
                  <a:pt x="113583" y="633506"/>
                </a:cubicBezTo>
                <a:cubicBezTo>
                  <a:pt x="107466" y="617194"/>
                  <a:pt x="110140" y="601013"/>
                  <a:pt x="101630" y="585694"/>
                </a:cubicBezTo>
                <a:cubicBezTo>
                  <a:pt x="94653" y="573136"/>
                  <a:pt x="77724" y="549835"/>
                  <a:pt x="77724" y="549835"/>
                </a:cubicBezTo>
                <a:cubicBezTo>
                  <a:pt x="73740" y="537882"/>
                  <a:pt x="62716" y="526200"/>
                  <a:pt x="65772" y="513977"/>
                </a:cubicBezTo>
                <a:lnTo>
                  <a:pt x="77724" y="466165"/>
                </a:lnTo>
                <a:lnTo>
                  <a:pt x="65772" y="430306"/>
                </a:lnTo>
                <a:cubicBezTo>
                  <a:pt x="62201" y="419593"/>
                  <a:pt x="55225" y="395854"/>
                  <a:pt x="47842" y="388471"/>
                </a:cubicBezTo>
                <a:cubicBezTo>
                  <a:pt x="37684" y="378313"/>
                  <a:pt x="11983" y="364565"/>
                  <a:pt x="11983" y="364565"/>
                </a:cubicBezTo>
                <a:cubicBezTo>
                  <a:pt x="13975" y="346636"/>
                  <a:pt x="14180" y="328416"/>
                  <a:pt x="17960" y="310777"/>
                </a:cubicBezTo>
                <a:cubicBezTo>
                  <a:pt x="20208" y="300287"/>
                  <a:pt x="29403" y="291610"/>
                  <a:pt x="29913" y="280894"/>
                </a:cubicBezTo>
                <a:cubicBezTo>
                  <a:pt x="31432" y="248994"/>
                  <a:pt x="28917" y="216817"/>
                  <a:pt x="23936" y="185271"/>
                </a:cubicBezTo>
                <a:cubicBezTo>
                  <a:pt x="22816" y="178176"/>
                  <a:pt x="-966" y="183278"/>
                  <a:pt x="30" y="179294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: obrazec 4">
            <a:extLst>
              <a:ext uri="{FF2B5EF4-FFF2-40B4-BE49-F238E27FC236}">
                <a16:creationId xmlns:a16="http://schemas.microsoft.com/office/drawing/2014/main" id="{AAA83E50-7A21-44A7-A363-CE0150C39153}"/>
              </a:ext>
            </a:extLst>
          </p:cNvPr>
          <p:cNvSpPr/>
          <p:nvPr/>
        </p:nvSpPr>
        <p:spPr>
          <a:xfrm>
            <a:off x="3812535" y="4074559"/>
            <a:ext cx="601254" cy="367260"/>
          </a:xfrm>
          <a:custGeom>
            <a:avLst/>
            <a:gdLst>
              <a:gd name="connsiteX0" fmla="*/ 61 w 601254"/>
              <a:gd name="connsiteY0" fmla="*/ 209177 h 367260"/>
              <a:gd name="connsiteX1" fmla="*/ 17990 w 601254"/>
              <a:gd name="connsiteY1" fmla="*/ 179294 h 367260"/>
              <a:gd name="connsiteX2" fmla="*/ 53849 w 601254"/>
              <a:gd name="connsiteY2" fmla="*/ 161365 h 367260"/>
              <a:gd name="connsiteX3" fmla="*/ 71778 w 601254"/>
              <a:gd name="connsiteY3" fmla="*/ 149412 h 367260"/>
              <a:gd name="connsiteX4" fmla="*/ 107637 w 601254"/>
              <a:gd name="connsiteY4" fmla="*/ 137459 h 367260"/>
              <a:gd name="connsiteX5" fmla="*/ 143496 w 601254"/>
              <a:gd name="connsiteY5" fmla="*/ 107577 h 367260"/>
              <a:gd name="connsiteX6" fmla="*/ 179355 w 601254"/>
              <a:gd name="connsiteY6" fmla="*/ 89647 h 367260"/>
              <a:gd name="connsiteX7" fmla="*/ 215214 w 601254"/>
              <a:gd name="connsiteY7" fmla="*/ 71718 h 367260"/>
              <a:gd name="connsiteX8" fmla="*/ 239120 w 601254"/>
              <a:gd name="connsiteY8" fmla="*/ 77694 h 367260"/>
              <a:gd name="connsiteX9" fmla="*/ 257049 w 601254"/>
              <a:gd name="connsiteY9" fmla="*/ 83671 h 367260"/>
              <a:gd name="connsiteX10" fmla="*/ 334743 w 601254"/>
              <a:gd name="connsiteY10" fmla="*/ 77694 h 367260"/>
              <a:gd name="connsiteX11" fmla="*/ 352673 w 601254"/>
              <a:gd name="connsiteY11" fmla="*/ 71718 h 367260"/>
              <a:gd name="connsiteX12" fmla="*/ 388531 w 601254"/>
              <a:gd name="connsiteY12" fmla="*/ 29882 h 367260"/>
              <a:gd name="connsiteX13" fmla="*/ 412437 w 601254"/>
              <a:gd name="connsiteY13" fmla="*/ 17930 h 367260"/>
              <a:gd name="connsiteX14" fmla="*/ 531967 w 601254"/>
              <a:gd name="connsiteY14" fmla="*/ 0 h 367260"/>
              <a:gd name="connsiteX15" fmla="*/ 567825 w 601254"/>
              <a:gd name="connsiteY15" fmla="*/ 17930 h 367260"/>
              <a:gd name="connsiteX16" fmla="*/ 585755 w 601254"/>
              <a:gd name="connsiteY16" fmla="*/ 23906 h 367260"/>
              <a:gd name="connsiteX17" fmla="*/ 597708 w 601254"/>
              <a:gd name="connsiteY17" fmla="*/ 41835 h 367260"/>
              <a:gd name="connsiteX18" fmla="*/ 579778 w 601254"/>
              <a:gd name="connsiteY18" fmla="*/ 173318 h 367260"/>
              <a:gd name="connsiteX19" fmla="*/ 573802 w 601254"/>
              <a:gd name="connsiteY19" fmla="*/ 191247 h 367260"/>
              <a:gd name="connsiteX20" fmla="*/ 555873 w 601254"/>
              <a:gd name="connsiteY20" fmla="*/ 197224 h 367260"/>
              <a:gd name="connsiteX21" fmla="*/ 525990 w 601254"/>
              <a:gd name="connsiteY21" fmla="*/ 191247 h 367260"/>
              <a:gd name="connsiteX22" fmla="*/ 508061 w 601254"/>
              <a:gd name="connsiteY22" fmla="*/ 179294 h 367260"/>
              <a:gd name="connsiteX23" fmla="*/ 472202 w 601254"/>
              <a:gd name="connsiteY23" fmla="*/ 197224 h 367260"/>
              <a:gd name="connsiteX24" fmla="*/ 394508 w 601254"/>
              <a:gd name="connsiteY24" fmla="*/ 209177 h 367260"/>
              <a:gd name="connsiteX25" fmla="*/ 388531 w 601254"/>
              <a:gd name="connsiteY25" fmla="*/ 227106 h 367260"/>
              <a:gd name="connsiteX26" fmla="*/ 382555 w 601254"/>
              <a:gd name="connsiteY26" fmla="*/ 262965 h 367260"/>
              <a:gd name="connsiteX27" fmla="*/ 340720 w 601254"/>
              <a:gd name="connsiteY27" fmla="*/ 280894 h 367260"/>
              <a:gd name="connsiteX28" fmla="*/ 304861 w 601254"/>
              <a:gd name="connsiteY28" fmla="*/ 274918 h 367260"/>
              <a:gd name="connsiteX29" fmla="*/ 269002 w 601254"/>
              <a:gd name="connsiteY29" fmla="*/ 286871 h 367260"/>
              <a:gd name="connsiteX30" fmla="*/ 215214 w 601254"/>
              <a:gd name="connsiteY30" fmla="*/ 292847 h 367260"/>
              <a:gd name="connsiteX31" fmla="*/ 233143 w 601254"/>
              <a:gd name="connsiteY31" fmla="*/ 298824 h 367260"/>
              <a:gd name="connsiteX32" fmla="*/ 257049 w 601254"/>
              <a:gd name="connsiteY32" fmla="*/ 310777 h 367260"/>
              <a:gd name="connsiteX33" fmla="*/ 251073 w 601254"/>
              <a:gd name="connsiteY33" fmla="*/ 340659 h 367260"/>
              <a:gd name="connsiteX34" fmla="*/ 125567 w 601254"/>
              <a:gd name="connsiteY34" fmla="*/ 352612 h 367260"/>
              <a:gd name="connsiteX35" fmla="*/ 89708 w 601254"/>
              <a:gd name="connsiteY35" fmla="*/ 322730 h 367260"/>
              <a:gd name="connsiteX36" fmla="*/ 71778 w 601254"/>
              <a:gd name="connsiteY36" fmla="*/ 316753 h 367260"/>
              <a:gd name="connsiteX37" fmla="*/ 41896 w 601254"/>
              <a:gd name="connsiteY37" fmla="*/ 310777 h 367260"/>
              <a:gd name="connsiteX38" fmla="*/ 23967 w 601254"/>
              <a:gd name="connsiteY38" fmla="*/ 274918 h 367260"/>
              <a:gd name="connsiteX39" fmla="*/ 61 w 601254"/>
              <a:gd name="connsiteY39" fmla="*/ 209177 h 36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601254" h="367260">
                <a:moveTo>
                  <a:pt x="61" y="209177"/>
                </a:moveTo>
                <a:cubicBezTo>
                  <a:pt x="-935" y="193240"/>
                  <a:pt x="10430" y="188114"/>
                  <a:pt x="17990" y="179294"/>
                </a:cubicBezTo>
                <a:cubicBezTo>
                  <a:pt x="27258" y="168481"/>
                  <a:pt x="41299" y="165548"/>
                  <a:pt x="53849" y="161365"/>
                </a:cubicBezTo>
                <a:cubicBezTo>
                  <a:pt x="59825" y="157381"/>
                  <a:pt x="65214" y="152329"/>
                  <a:pt x="71778" y="149412"/>
                </a:cubicBezTo>
                <a:cubicBezTo>
                  <a:pt x="83292" y="144295"/>
                  <a:pt x="107637" y="137459"/>
                  <a:pt x="107637" y="137459"/>
                </a:cubicBezTo>
                <a:cubicBezTo>
                  <a:pt x="152149" y="107785"/>
                  <a:pt x="97485" y="145920"/>
                  <a:pt x="143496" y="107577"/>
                </a:cubicBezTo>
                <a:cubicBezTo>
                  <a:pt x="169187" y="86167"/>
                  <a:pt x="152400" y="103125"/>
                  <a:pt x="179355" y="89647"/>
                </a:cubicBezTo>
                <a:cubicBezTo>
                  <a:pt x="225690" y="66479"/>
                  <a:pt x="170153" y="86737"/>
                  <a:pt x="215214" y="71718"/>
                </a:cubicBezTo>
                <a:cubicBezTo>
                  <a:pt x="223183" y="73710"/>
                  <a:pt x="231222" y="75437"/>
                  <a:pt x="239120" y="77694"/>
                </a:cubicBezTo>
                <a:cubicBezTo>
                  <a:pt x="245177" y="79425"/>
                  <a:pt x="250749" y="83671"/>
                  <a:pt x="257049" y="83671"/>
                </a:cubicBezTo>
                <a:cubicBezTo>
                  <a:pt x="283024" y="83671"/>
                  <a:pt x="308845" y="79686"/>
                  <a:pt x="334743" y="77694"/>
                </a:cubicBezTo>
                <a:cubicBezTo>
                  <a:pt x="340720" y="75702"/>
                  <a:pt x="347833" y="75751"/>
                  <a:pt x="352673" y="71718"/>
                </a:cubicBezTo>
                <a:cubicBezTo>
                  <a:pt x="401640" y="30913"/>
                  <a:pt x="341525" y="63458"/>
                  <a:pt x="388531" y="29882"/>
                </a:cubicBezTo>
                <a:cubicBezTo>
                  <a:pt x="395781" y="24704"/>
                  <a:pt x="404165" y="21239"/>
                  <a:pt x="412437" y="17930"/>
                </a:cubicBezTo>
                <a:cubicBezTo>
                  <a:pt x="462167" y="-1961"/>
                  <a:pt x="463814" y="4868"/>
                  <a:pt x="531967" y="0"/>
                </a:cubicBezTo>
                <a:cubicBezTo>
                  <a:pt x="577042" y="15027"/>
                  <a:pt x="521472" y="-5246"/>
                  <a:pt x="567825" y="17930"/>
                </a:cubicBezTo>
                <a:cubicBezTo>
                  <a:pt x="573460" y="20747"/>
                  <a:pt x="579778" y="21914"/>
                  <a:pt x="585755" y="23906"/>
                </a:cubicBezTo>
                <a:cubicBezTo>
                  <a:pt x="589739" y="29882"/>
                  <a:pt x="597366" y="34660"/>
                  <a:pt x="597708" y="41835"/>
                </a:cubicBezTo>
                <a:cubicBezTo>
                  <a:pt x="603666" y="166954"/>
                  <a:pt x="604709" y="115144"/>
                  <a:pt x="579778" y="173318"/>
                </a:cubicBezTo>
                <a:cubicBezTo>
                  <a:pt x="577297" y="179108"/>
                  <a:pt x="578256" y="186792"/>
                  <a:pt x="573802" y="191247"/>
                </a:cubicBezTo>
                <a:cubicBezTo>
                  <a:pt x="569348" y="195702"/>
                  <a:pt x="561849" y="195232"/>
                  <a:pt x="555873" y="197224"/>
                </a:cubicBezTo>
                <a:cubicBezTo>
                  <a:pt x="545912" y="195232"/>
                  <a:pt x="535501" y="194814"/>
                  <a:pt x="525990" y="191247"/>
                </a:cubicBezTo>
                <a:cubicBezTo>
                  <a:pt x="519265" y="188725"/>
                  <a:pt x="515146" y="180475"/>
                  <a:pt x="508061" y="179294"/>
                </a:cubicBezTo>
                <a:cubicBezTo>
                  <a:pt x="496794" y="177416"/>
                  <a:pt x="480007" y="193321"/>
                  <a:pt x="472202" y="197224"/>
                </a:cubicBezTo>
                <a:cubicBezTo>
                  <a:pt x="450666" y="207992"/>
                  <a:pt x="411641" y="207464"/>
                  <a:pt x="394508" y="209177"/>
                </a:cubicBezTo>
                <a:cubicBezTo>
                  <a:pt x="392516" y="215153"/>
                  <a:pt x="389898" y="220956"/>
                  <a:pt x="388531" y="227106"/>
                </a:cubicBezTo>
                <a:cubicBezTo>
                  <a:pt x="385902" y="238935"/>
                  <a:pt x="390606" y="253908"/>
                  <a:pt x="382555" y="262965"/>
                </a:cubicBezTo>
                <a:cubicBezTo>
                  <a:pt x="372476" y="274305"/>
                  <a:pt x="354665" y="274918"/>
                  <a:pt x="340720" y="280894"/>
                </a:cubicBezTo>
                <a:cubicBezTo>
                  <a:pt x="328767" y="278902"/>
                  <a:pt x="316937" y="273912"/>
                  <a:pt x="304861" y="274918"/>
                </a:cubicBezTo>
                <a:cubicBezTo>
                  <a:pt x="292305" y="275964"/>
                  <a:pt x="281525" y="285480"/>
                  <a:pt x="269002" y="286871"/>
                </a:cubicBezTo>
                <a:lnTo>
                  <a:pt x="215214" y="292847"/>
                </a:lnTo>
                <a:cubicBezTo>
                  <a:pt x="221190" y="294839"/>
                  <a:pt x="226843" y="298824"/>
                  <a:pt x="233143" y="298824"/>
                </a:cubicBezTo>
                <a:cubicBezTo>
                  <a:pt x="259706" y="298824"/>
                  <a:pt x="246425" y="278901"/>
                  <a:pt x="257049" y="310777"/>
                </a:cubicBezTo>
                <a:cubicBezTo>
                  <a:pt x="255057" y="320738"/>
                  <a:pt x="254640" y="331148"/>
                  <a:pt x="251073" y="340659"/>
                </a:cubicBezTo>
                <a:cubicBezTo>
                  <a:pt x="232244" y="390870"/>
                  <a:pt x="171626" y="355036"/>
                  <a:pt x="125567" y="352612"/>
                </a:cubicBezTo>
                <a:cubicBezTo>
                  <a:pt x="73808" y="339671"/>
                  <a:pt x="126170" y="359191"/>
                  <a:pt x="89708" y="322730"/>
                </a:cubicBezTo>
                <a:cubicBezTo>
                  <a:pt x="85253" y="318275"/>
                  <a:pt x="77890" y="318281"/>
                  <a:pt x="71778" y="316753"/>
                </a:cubicBezTo>
                <a:cubicBezTo>
                  <a:pt x="61923" y="314289"/>
                  <a:pt x="51857" y="312769"/>
                  <a:pt x="41896" y="310777"/>
                </a:cubicBezTo>
                <a:cubicBezTo>
                  <a:pt x="30874" y="294243"/>
                  <a:pt x="28334" y="293840"/>
                  <a:pt x="23967" y="274918"/>
                </a:cubicBezTo>
                <a:cubicBezTo>
                  <a:pt x="8372" y="207339"/>
                  <a:pt x="1057" y="225114"/>
                  <a:pt x="61" y="209177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: obrazec 5">
            <a:extLst>
              <a:ext uri="{FF2B5EF4-FFF2-40B4-BE49-F238E27FC236}">
                <a16:creationId xmlns:a16="http://schemas.microsoft.com/office/drawing/2014/main" id="{7AA57F65-5958-48A1-A339-58DB6EBED4F3}"/>
              </a:ext>
            </a:extLst>
          </p:cNvPr>
          <p:cNvSpPr/>
          <p:nvPr/>
        </p:nvSpPr>
        <p:spPr>
          <a:xfrm>
            <a:off x="2660917" y="3209365"/>
            <a:ext cx="956942" cy="1308847"/>
          </a:xfrm>
          <a:custGeom>
            <a:avLst/>
            <a:gdLst>
              <a:gd name="connsiteX0" fmla="*/ 956236 w 956942"/>
              <a:gd name="connsiteY0" fmla="*/ 651435 h 1308847"/>
              <a:gd name="connsiteX1" fmla="*/ 944283 w 956942"/>
              <a:gd name="connsiteY1" fmla="*/ 603624 h 1308847"/>
              <a:gd name="connsiteX2" fmla="*/ 920377 w 956942"/>
              <a:gd name="connsiteY2" fmla="*/ 561788 h 1308847"/>
              <a:gd name="connsiteX3" fmla="*/ 896471 w 956942"/>
              <a:gd name="connsiteY3" fmla="*/ 555812 h 1308847"/>
              <a:gd name="connsiteX4" fmla="*/ 902448 w 956942"/>
              <a:gd name="connsiteY4" fmla="*/ 519953 h 1308847"/>
              <a:gd name="connsiteX5" fmla="*/ 896471 w 956942"/>
              <a:gd name="connsiteY5" fmla="*/ 442259 h 1308847"/>
              <a:gd name="connsiteX6" fmla="*/ 878542 w 956942"/>
              <a:gd name="connsiteY6" fmla="*/ 436282 h 1308847"/>
              <a:gd name="connsiteX7" fmla="*/ 860612 w 956942"/>
              <a:gd name="connsiteY7" fmla="*/ 424330 h 1308847"/>
              <a:gd name="connsiteX8" fmla="*/ 824753 w 956942"/>
              <a:gd name="connsiteY8" fmla="*/ 406400 h 1308847"/>
              <a:gd name="connsiteX9" fmla="*/ 830730 w 956942"/>
              <a:gd name="connsiteY9" fmla="*/ 370541 h 1308847"/>
              <a:gd name="connsiteX10" fmla="*/ 842683 w 956942"/>
              <a:gd name="connsiteY10" fmla="*/ 334682 h 1308847"/>
              <a:gd name="connsiteX11" fmla="*/ 842683 w 956942"/>
              <a:gd name="connsiteY11" fmla="*/ 197224 h 1308847"/>
              <a:gd name="connsiteX12" fmla="*/ 824753 w 956942"/>
              <a:gd name="connsiteY12" fmla="*/ 185271 h 1308847"/>
              <a:gd name="connsiteX13" fmla="*/ 806824 w 956942"/>
              <a:gd name="connsiteY13" fmla="*/ 167341 h 1308847"/>
              <a:gd name="connsiteX14" fmla="*/ 776942 w 956942"/>
              <a:gd name="connsiteY14" fmla="*/ 113553 h 1308847"/>
              <a:gd name="connsiteX15" fmla="*/ 759012 w 956942"/>
              <a:gd name="connsiteY15" fmla="*/ 95624 h 1308847"/>
              <a:gd name="connsiteX16" fmla="*/ 741083 w 956942"/>
              <a:gd name="connsiteY16" fmla="*/ 89647 h 1308847"/>
              <a:gd name="connsiteX17" fmla="*/ 675342 w 956942"/>
              <a:gd name="connsiteY17" fmla="*/ 101600 h 1308847"/>
              <a:gd name="connsiteX18" fmla="*/ 657412 w 956942"/>
              <a:gd name="connsiteY18" fmla="*/ 107577 h 1308847"/>
              <a:gd name="connsiteX19" fmla="*/ 615577 w 956942"/>
              <a:gd name="connsiteY19" fmla="*/ 137459 h 1308847"/>
              <a:gd name="connsiteX20" fmla="*/ 597648 w 956942"/>
              <a:gd name="connsiteY20" fmla="*/ 143435 h 1308847"/>
              <a:gd name="connsiteX21" fmla="*/ 537883 w 956942"/>
              <a:gd name="connsiteY21" fmla="*/ 179294 h 1308847"/>
              <a:gd name="connsiteX22" fmla="*/ 519953 w 956942"/>
              <a:gd name="connsiteY22" fmla="*/ 167341 h 1308847"/>
              <a:gd name="connsiteX23" fmla="*/ 513977 w 956942"/>
              <a:gd name="connsiteY23" fmla="*/ 119530 h 1308847"/>
              <a:gd name="connsiteX24" fmla="*/ 508000 w 956942"/>
              <a:gd name="connsiteY24" fmla="*/ 101600 h 1308847"/>
              <a:gd name="connsiteX25" fmla="*/ 484095 w 956942"/>
              <a:gd name="connsiteY25" fmla="*/ 89647 h 1308847"/>
              <a:gd name="connsiteX26" fmla="*/ 466165 w 956942"/>
              <a:gd name="connsiteY26" fmla="*/ 77694 h 1308847"/>
              <a:gd name="connsiteX27" fmla="*/ 442259 w 956942"/>
              <a:gd name="connsiteY27" fmla="*/ 35859 h 1308847"/>
              <a:gd name="connsiteX28" fmla="*/ 424330 w 956942"/>
              <a:gd name="connsiteY28" fmla="*/ 23906 h 1308847"/>
              <a:gd name="connsiteX29" fmla="*/ 418353 w 956942"/>
              <a:gd name="connsiteY29" fmla="*/ 5977 h 1308847"/>
              <a:gd name="connsiteX30" fmla="*/ 400424 w 956942"/>
              <a:gd name="connsiteY30" fmla="*/ 0 h 1308847"/>
              <a:gd name="connsiteX31" fmla="*/ 334683 w 956942"/>
              <a:gd name="connsiteY31" fmla="*/ 5977 h 1308847"/>
              <a:gd name="connsiteX32" fmla="*/ 298824 w 956942"/>
              <a:gd name="connsiteY32" fmla="*/ 23906 h 1308847"/>
              <a:gd name="connsiteX33" fmla="*/ 286871 w 956942"/>
              <a:gd name="connsiteY33" fmla="*/ 41835 h 1308847"/>
              <a:gd name="connsiteX34" fmla="*/ 292848 w 956942"/>
              <a:gd name="connsiteY34" fmla="*/ 149412 h 1308847"/>
              <a:gd name="connsiteX35" fmla="*/ 286871 w 956942"/>
              <a:gd name="connsiteY35" fmla="*/ 197224 h 1308847"/>
              <a:gd name="connsiteX36" fmla="*/ 256989 w 956942"/>
              <a:gd name="connsiteY36" fmla="*/ 203200 h 1308847"/>
              <a:gd name="connsiteX37" fmla="*/ 221130 w 956942"/>
              <a:gd name="connsiteY37" fmla="*/ 215153 h 1308847"/>
              <a:gd name="connsiteX38" fmla="*/ 161365 w 956942"/>
              <a:gd name="connsiteY38" fmla="*/ 233082 h 1308847"/>
              <a:gd name="connsiteX39" fmla="*/ 143436 w 956942"/>
              <a:gd name="connsiteY39" fmla="*/ 358588 h 1308847"/>
              <a:gd name="connsiteX40" fmla="*/ 125506 w 956942"/>
              <a:gd name="connsiteY40" fmla="*/ 412377 h 1308847"/>
              <a:gd name="connsiteX41" fmla="*/ 119530 w 956942"/>
              <a:gd name="connsiteY41" fmla="*/ 430306 h 1308847"/>
              <a:gd name="connsiteX42" fmla="*/ 101600 w 956942"/>
              <a:gd name="connsiteY42" fmla="*/ 490071 h 1308847"/>
              <a:gd name="connsiteX43" fmla="*/ 83671 w 956942"/>
              <a:gd name="connsiteY43" fmla="*/ 496047 h 1308847"/>
              <a:gd name="connsiteX44" fmla="*/ 71718 w 956942"/>
              <a:gd name="connsiteY44" fmla="*/ 513977 h 1308847"/>
              <a:gd name="connsiteX45" fmla="*/ 65742 w 956942"/>
              <a:gd name="connsiteY45" fmla="*/ 531906 h 1308847"/>
              <a:gd name="connsiteX46" fmla="*/ 29883 w 956942"/>
              <a:gd name="connsiteY46" fmla="*/ 567765 h 1308847"/>
              <a:gd name="connsiteX47" fmla="*/ 23906 w 956942"/>
              <a:gd name="connsiteY47" fmla="*/ 585694 h 1308847"/>
              <a:gd name="connsiteX48" fmla="*/ 17930 w 956942"/>
              <a:gd name="connsiteY48" fmla="*/ 633506 h 1308847"/>
              <a:gd name="connsiteX49" fmla="*/ 5977 w 956942"/>
              <a:gd name="connsiteY49" fmla="*/ 651435 h 1308847"/>
              <a:gd name="connsiteX50" fmla="*/ 0 w 956942"/>
              <a:gd name="connsiteY50" fmla="*/ 669365 h 1308847"/>
              <a:gd name="connsiteX51" fmla="*/ 5977 w 956942"/>
              <a:gd name="connsiteY51" fmla="*/ 711200 h 1308847"/>
              <a:gd name="connsiteX52" fmla="*/ 17930 w 956942"/>
              <a:gd name="connsiteY52" fmla="*/ 729130 h 1308847"/>
              <a:gd name="connsiteX53" fmla="*/ 23906 w 956942"/>
              <a:gd name="connsiteY53" fmla="*/ 890494 h 1308847"/>
              <a:gd name="connsiteX54" fmla="*/ 35859 w 956942"/>
              <a:gd name="connsiteY54" fmla="*/ 908424 h 1308847"/>
              <a:gd name="connsiteX55" fmla="*/ 53789 w 956942"/>
              <a:gd name="connsiteY55" fmla="*/ 944282 h 1308847"/>
              <a:gd name="connsiteX56" fmla="*/ 71718 w 956942"/>
              <a:gd name="connsiteY56" fmla="*/ 950259 h 1308847"/>
              <a:gd name="connsiteX57" fmla="*/ 113553 w 956942"/>
              <a:gd name="connsiteY57" fmla="*/ 980141 h 1308847"/>
              <a:gd name="connsiteX58" fmla="*/ 131483 w 956942"/>
              <a:gd name="connsiteY58" fmla="*/ 986118 h 1308847"/>
              <a:gd name="connsiteX59" fmla="*/ 143436 w 956942"/>
              <a:gd name="connsiteY59" fmla="*/ 1004047 h 1308847"/>
              <a:gd name="connsiteX60" fmla="*/ 161365 w 956942"/>
              <a:gd name="connsiteY60" fmla="*/ 1010024 h 1308847"/>
              <a:gd name="connsiteX61" fmla="*/ 197224 w 956942"/>
              <a:gd name="connsiteY61" fmla="*/ 1039906 h 1308847"/>
              <a:gd name="connsiteX62" fmla="*/ 179295 w 956942"/>
              <a:gd name="connsiteY62" fmla="*/ 1099671 h 1308847"/>
              <a:gd name="connsiteX63" fmla="*/ 167342 w 956942"/>
              <a:gd name="connsiteY63" fmla="*/ 1117600 h 1308847"/>
              <a:gd name="connsiteX64" fmla="*/ 167342 w 956942"/>
              <a:gd name="connsiteY64" fmla="*/ 1231153 h 1308847"/>
              <a:gd name="connsiteX65" fmla="*/ 239059 w 956942"/>
              <a:gd name="connsiteY65" fmla="*/ 1243106 h 1308847"/>
              <a:gd name="connsiteX66" fmla="*/ 274918 w 956942"/>
              <a:gd name="connsiteY66" fmla="*/ 1237130 h 1308847"/>
              <a:gd name="connsiteX67" fmla="*/ 292848 w 956942"/>
              <a:gd name="connsiteY67" fmla="*/ 1231153 h 1308847"/>
              <a:gd name="connsiteX68" fmla="*/ 328706 w 956942"/>
              <a:gd name="connsiteY68" fmla="*/ 1243106 h 1308847"/>
              <a:gd name="connsiteX69" fmla="*/ 424330 w 956942"/>
              <a:gd name="connsiteY69" fmla="*/ 1267012 h 1308847"/>
              <a:gd name="connsiteX70" fmla="*/ 472142 w 956942"/>
              <a:gd name="connsiteY70" fmla="*/ 1302871 h 1308847"/>
              <a:gd name="connsiteX71" fmla="*/ 490071 w 956942"/>
              <a:gd name="connsiteY71" fmla="*/ 1308847 h 1308847"/>
              <a:gd name="connsiteX72" fmla="*/ 519953 w 956942"/>
              <a:gd name="connsiteY72" fmla="*/ 1249082 h 1308847"/>
              <a:gd name="connsiteX73" fmla="*/ 537883 w 956942"/>
              <a:gd name="connsiteY73" fmla="*/ 1255059 h 1308847"/>
              <a:gd name="connsiteX74" fmla="*/ 555812 w 956942"/>
              <a:gd name="connsiteY74" fmla="*/ 1267012 h 1308847"/>
              <a:gd name="connsiteX75" fmla="*/ 603624 w 956942"/>
              <a:gd name="connsiteY75" fmla="*/ 1261035 h 1308847"/>
              <a:gd name="connsiteX76" fmla="*/ 657412 w 956942"/>
              <a:gd name="connsiteY76" fmla="*/ 1255059 h 1308847"/>
              <a:gd name="connsiteX77" fmla="*/ 723153 w 956942"/>
              <a:gd name="connsiteY77" fmla="*/ 1225177 h 1308847"/>
              <a:gd name="connsiteX78" fmla="*/ 741083 w 956942"/>
              <a:gd name="connsiteY78" fmla="*/ 1231153 h 1308847"/>
              <a:gd name="connsiteX79" fmla="*/ 759012 w 956942"/>
              <a:gd name="connsiteY79" fmla="*/ 1243106 h 1308847"/>
              <a:gd name="connsiteX80" fmla="*/ 753036 w 956942"/>
              <a:gd name="connsiteY80" fmla="*/ 1213224 h 1308847"/>
              <a:gd name="connsiteX81" fmla="*/ 729130 w 956942"/>
              <a:gd name="connsiteY81" fmla="*/ 1177365 h 1308847"/>
              <a:gd name="connsiteX82" fmla="*/ 723153 w 956942"/>
              <a:gd name="connsiteY82" fmla="*/ 1159435 h 1308847"/>
              <a:gd name="connsiteX83" fmla="*/ 735106 w 956942"/>
              <a:gd name="connsiteY83" fmla="*/ 1135530 h 1308847"/>
              <a:gd name="connsiteX84" fmla="*/ 753036 w 956942"/>
              <a:gd name="connsiteY84" fmla="*/ 1129553 h 1308847"/>
              <a:gd name="connsiteX85" fmla="*/ 836706 w 956942"/>
              <a:gd name="connsiteY85" fmla="*/ 1105647 h 1308847"/>
              <a:gd name="connsiteX86" fmla="*/ 854636 w 956942"/>
              <a:gd name="connsiteY86" fmla="*/ 1081741 h 1308847"/>
              <a:gd name="connsiteX87" fmla="*/ 860612 w 956942"/>
              <a:gd name="connsiteY87" fmla="*/ 1063812 h 1308847"/>
              <a:gd name="connsiteX88" fmla="*/ 842683 w 956942"/>
              <a:gd name="connsiteY88" fmla="*/ 1027953 h 1308847"/>
              <a:gd name="connsiteX89" fmla="*/ 806824 w 956942"/>
              <a:gd name="connsiteY89" fmla="*/ 1004047 h 1308847"/>
              <a:gd name="connsiteX90" fmla="*/ 788895 w 956942"/>
              <a:gd name="connsiteY90" fmla="*/ 992094 h 1308847"/>
              <a:gd name="connsiteX91" fmla="*/ 770965 w 956942"/>
              <a:gd name="connsiteY91" fmla="*/ 980141 h 1308847"/>
              <a:gd name="connsiteX92" fmla="*/ 741083 w 956942"/>
              <a:gd name="connsiteY92" fmla="*/ 944282 h 1308847"/>
              <a:gd name="connsiteX93" fmla="*/ 717177 w 956942"/>
              <a:gd name="connsiteY93" fmla="*/ 908424 h 1308847"/>
              <a:gd name="connsiteX94" fmla="*/ 705224 w 956942"/>
              <a:gd name="connsiteY94" fmla="*/ 842682 h 1308847"/>
              <a:gd name="connsiteX95" fmla="*/ 693271 w 956942"/>
              <a:gd name="connsiteY95" fmla="*/ 824753 h 1308847"/>
              <a:gd name="connsiteX96" fmla="*/ 681318 w 956942"/>
              <a:gd name="connsiteY96" fmla="*/ 788894 h 1308847"/>
              <a:gd name="connsiteX97" fmla="*/ 699248 w 956942"/>
              <a:gd name="connsiteY97" fmla="*/ 776941 h 1308847"/>
              <a:gd name="connsiteX98" fmla="*/ 753036 w 956942"/>
              <a:gd name="connsiteY98" fmla="*/ 764988 h 1308847"/>
              <a:gd name="connsiteX99" fmla="*/ 806824 w 956942"/>
              <a:gd name="connsiteY99" fmla="*/ 741082 h 1308847"/>
              <a:gd name="connsiteX100" fmla="*/ 848659 w 956942"/>
              <a:gd name="connsiteY100" fmla="*/ 687294 h 1308847"/>
              <a:gd name="connsiteX101" fmla="*/ 854636 w 956942"/>
              <a:gd name="connsiteY101" fmla="*/ 669365 h 1308847"/>
              <a:gd name="connsiteX102" fmla="*/ 890495 w 956942"/>
              <a:gd name="connsiteY102" fmla="*/ 693271 h 1308847"/>
              <a:gd name="connsiteX103" fmla="*/ 914400 w 956942"/>
              <a:gd name="connsiteY103" fmla="*/ 687294 h 1308847"/>
              <a:gd name="connsiteX104" fmla="*/ 932330 w 956942"/>
              <a:gd name="connsiteY104" fmla="*/ 675341 h 1308847"/>
              <a:gd name="connsiteX105" fmla="*/ 956236 w 956942"/>
              <a:gd name="connsiteY105" fmla="*/ 651435 h 130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956942" h="1308847">
                <a:moveTo>
                  <a:pt x="956236" y="651435"/>
                </a:moveTo>
                <a:cubicBezTo>
                  <a:pt x="958228" y="639482"/>
                  <a:pt x="956533" y="646500"/>
                  <a:pt x="944283" y="603624"/>
                </a:cubicBezTo>
                <a:cubicBezTo>
                  <a:pt x="938263" y="582553"/>
                  <a:pt x="942049" y="574172"/>
                  <a:pt x="920377" y="561788"/>
                </a:cubicBezTo>
                <a:cubicBezTo>
                  <a:pt x="913245" y="557713"/>
                  <a:pt x="904440" y="557804"/>
                  <a:pt x="896471" y="555812"/>
                </a:cubicBezTo>
                <a:cubicBezTo>
                  <a:pt x="877884" y="500044"/>
                  <a:pt x="898789" y="578495"/>
                  <a:pt x="902448" y="519953"/>
                </a:cubicBezTo>
                <a:cubicBezTo>
                  <a:pt x="904068" y="494029"/>
                  <a:pt x="903607" y="467234"/>
                  <a:pt x="896471" y="442259"/>
                </a:cubicBezTo>
                <a:cubicBezTo>
                  <a:pt x="894740" y="436202"/>
                  <a:pt x="884177" y="439099"/>
                  <a:pt x="878542" y="436282"/>
                </a:cubicBezTo>
                <a:cubicBezTo>
                  <a:pt x="872117" y="433070"/>
                  <a:pt x="867037" y="427542"/>
                  <a:pt x="860612" y="424330"/>
                </a:cubicBezTo>
                <a:cubicBezTo>
                  <a:pt x="811132" y="399591"/>
                  <a:pt x="876130" y="440650"/>
                  <a:pt x="824753" y="406400"/>
                </a:cubicBezTo>
                <a:cubicBezTo>
                  <a:pt x="826745" y="394447"/>
                  <a:pt x="827791" y="382297"/>
                  <a:pt x="830730" y="370541"/>
                </a:cubicBezTo>
                <a:cubicBezTo>
                  <a:pt x="833786" y="358318"/>
                  <a:pt x="842683" y="334682"/>
                  <a:pt x="842683" y="334682"/>
                </a:cubicBezTo>
                <a:cubicBezTo>
                  <a:pt x="847348" y="288026"/>
                  <a:pt x="855248" y="244342"/>
                  <a:pt x="842683" y="197224"/>
                </a:cubicBezTo>
                <a:cubicBezTo>
                  <a:pt x="840832" y="190284"/>
                  <a:pt x="830271" y="189869"/>
                  <a:pt x="824753" y="185271"/>
                </a:cubicBezTo>
                <a:cubicBezTo>
                  <a:pt x="818260" y="179860"/>
                  <a:pt x="812800" y="173318"/>
                  <a:pt x="806824" y="167341"/>
                </a:cubicBezTo>
                <a:cubicBezTo>
                  <a:pt x="799309" y="144796"/>
                  <a:pt x="797492" y="134102"/>
                  <a:pt x="776942" y="113553"/>
                </a:cubicBezTo>
                <a:cubicBezTo>
                  <a:pt x="770965" y="107577"/>
                  <a:pt x="766045" y="100312"/>
                  <a:pt x="759012" y="95624"/>
                </a:cubicBezTo>
                <a:cubicBezTo>
                  <a:pt x="753770" y="92130"/>
                  <a:pt x="747059" y="91639"/>
                  <a:pt x="741083" y="89647"/>
                </a:cubicBezTo>
                <a:cubicBezTo>
                  <a:pt x="719169" y="93631"/>
                  <a:pt x="697121" y="96933"/>
                  <a:pt x="675342" y="101600"/>
                </a:cubicBezTo>
                <a:cubicBezTo>
                  <a:pt x="669182" y="102920"/>
                  <a:pt x="663047" y="104759"/>
                  <a:pt x="657412" y="107577"/>
                </a:cubicBezTo>
                <a:cubicBezTo>
                  <a:pt x="638918" y="116824"/>
                  <a:pt x="634520" y="126635"/>
                  <a:pt x="615577" y="137459"/>
                </a:cubicBezTo>
                <a:cubicBezTo>
                  <a:pt x="610107" y="140584"/>
                  <a:pt x="603283" y="140618"/>
                  <a:pt x="597648" y="143435"/>
                </a:cubicBezTo>
                <a:cubicBezTo>
                  <a:pt x="570175" y="157171"/>
                  <a:pt x="559964" y="164573"/>
                  <a:pt x="537883" y="179294"/>
                </a:cubicBezTo>
                <a:cubicBezTo>
                  <a:pt x="531906" y="175310"/>
                  <a:pt x="522621" y="174010"/>
                  <a:pt x="519953" y="167341"/>
                </a:cubicBezTo>
                <a:cubicBezTo>
                  <a:pt x="513988" y="152429"/>
                  <a:pt x="516850" y="135332"/>
                  <a:pt x="513977" y="119530"/>
                </a:cubicBezTo>
                <a:cubicBezTo>
                  <a:pt x="512850" y="113332"/>
                  <a:pt x="512455" y="106055"/>
                  <a:pt x="508000" y="101600"/>
                </a:cubicBezTo>
                <a:cubicBezTo>
                  <a:pt x="501701" y="95300"/>
                  <a:pt x="491830" y="94067"/>
                  <a:pt x="484095" y="89647"/>
                </a:cubicBezTo>
                <a:cubicBezTo>
                  <a:pt x="477858" y="86083"/>
                  <a:pt x="472142" y="81678"/>
                  <a:pt x="466165" y="77694"/>
                </a:cubicBezTo>
                <a:cubicBezTo>
                  <a:pt x="461477" y="68318"/>
                  <a:pt x="450707" y="44307"/>
                  <a:pt x="442259" y="35859"/>
                </a:cubicBezTo>
                <a:cubicBezTo>
                  <a:pt x="437180" y="30780"/>
                  <a:pt x="430306" y="27890"/>
                  <a:pt x="424330" y="23906"/>
                </a:cubicBezTo>
                <a:cubicBezTo>
                  <a:pt x="422338" y="17930"/>
                  <a:pt x="422808" y="10432"/>
                  <a:pt x="418353" y="5977"/>
                </a:cubicBezTo>
                <a:cubicBezTo>
                  <a:pt x="413898" y="1522"/>
                  <a:pt x="406724" y="0"/>
                  <a:pt x="400424" y="0"/>
                </a:cubicBezTo>
                <a:cubicBezTo>
                  <a:pt x="378420" y="0"/>
                  <a:pt x="356597" y="3985"/>
                  <a:pt x="334683" y="5977"/>
                </a:cubicBezTo>
                <a:cubicBezTo>
                  <a:pt x="320099" y="10838"/>
                  <a:pt x="310411" y="12319"/>
                  <a:pt x="298824" y="23906"/>
                </a:cubicBezTo>
                <a:cubicBezTo>
                  <a:pt x="293745" y="28985"/>
                  <a:pt x="290855" y="35859"/>
                  <a:pt x="286871" y="41835"/>
                </a:cubicBezTo>
                <a:cubicBezTo>
                  <a:pt x="288863" y="77694"/>
                  <a:pt x="292848" y="113498"/>
                  <a:pt x="292848" y="149412"/>
                </a:cubicBezTo>
                <a:cubicBezTo>
                  <a:pt x="292848" y="165473"/>
                  <a:pt x="295780" y="183860"/>
                  <a:pt x="286871" y="197224"/>
                </a:cubicBezTo>
                <a:cubicBezTo>
                  <a:pt x="281236" y="205676"/>
                  <a:pt x="266789" y="200527"/>
                  <a:pt x="256989" y="203200"/>
                </a:cubicBezTo>
                <a:cubicBezTo>
                  <a:pt x="244833" y="206515"/>
                  <a:pt x="233485" y="212682"/>
                  <a:pt x="221130" y="215153"/>
                </a:cubicBezTo>
                <a:cubicBezTo>
                  <a:pt x="180728" y="223234"/>
                  <a:pt x="200680" y="217358"/>
                  <a:pt x="161365" y="233082"/>
                </a:cubicBezTo>
                <a:cubicBezTo>
                  <a:pt x="141772" y="291868"/>
                  <a:pt x="168735" y="206796"/>
                  <a:pt x="143436" y="358588"/>
                </a:cubicBezTo>
                <a:cubicBezTo>
                  <a:pt x="143435" y="358595"/>
                  <a:pt x="128495" y="403409"/>
                  <a:pt x="125506" y="412377"/>
                </a:cubicBezTo>
                <a:lnTo>
                  <a:pt x="119530" y="430306"/>
                </a:lnTo>
                <a:cubicBezTo>
                  <a:pt x="116914" y="448614"/>
                  <a:pt x="119135" y="476043"/>
                  <a:pt x="101600" y="490071"/>
                </a:cubicBezTo>
                <a:cubicBezTo>
                  <a:pt x="96681" y="494006"/>
                  <a:pt x="89647" y="494055"/>
                  <a:pt x="83671" y="496047"/>
                </a:cubicBezTo>
                <a:cubicBezTo>
                  <a:pt x="79687" y="502024"/>
                  <a:pt x="74930" y="507552"/>
                  <a:pt x="71718" y="513977"/>
                </a:cubicBezTo>
                <a:cubicBezTo>
                  <a:pt x="68901" y="519612"/>
                  <a:pt x="69610" y="526933"/>
                  <a:pt x="65742" y="531906"/>
                </a:cubicBezTo>
                <a:cubicBezTo>
                  <a:pt x="55364" y="545249"/>
                  <a:pt x="29883" y="567765"/>
                  <a:pt x="29883" y="567765"/>
                </a:cubicBezTo>
                <a:cubicBezTo>
                  <a:pt x="27891" y="573741"/>
                  <a:pt x="25033" y="579496"/>
                  <a:pt x="23906" y="585694"/>
                </a:cubicBezTo>
                <a:cubicBezTo>
                  <a:pt x="21033" y="601496"/>
                  <a:pt x="22156" y="618011"/>
                  <a:pt x="17930" y="633506"/>
                </a:cubicBezTo>
                <a:cubicBezTo>
                  <a:pt x="16040" y="640436"/>
                  <a:pt x="9189" y="645011"/>
                  <a:pt x="5977" y="651435"/>
                </a:cubicBezTo>
                <a:cubicBezTo>
                  <a:pt x="3159" y="657070"/>
                  <a:pt x="1992" y="663388"/>
                  <a:pt x="0" y="669365"/>
                </a:cubicBezTo>
                <a:cubicBezTo>
                  <a:pt x="1992" y="683310"/>
                  <a:pt x="1929" y="697708"/>
                  <a:pt x="5977" y="711200"/>
                </a:cubicBezTo>
                <a:cubicBezTo>
                  <a:pt x="8041" y="718080"/>
                  <a:pt x="17215" y="721983"/>
                  <a:pt x="17930" y="729130"/>
                </a:cubicBezTo>
                <a:cubicBezTo>
                  <a:pt x="23286" y="782688"/>
                  <a:pt x="18550" y="836936"/>
                  <a:pt x="23906" y="890494"/>
                </a:cubicBezTo>
                <a:cubicBezTo>
                  <a:pt x="24621" y="897641"/>
                  <a:pt x="32647" y="901999"/>
                  <a:pt x="35859" y="908424"/>
                </a:cubicBezTo>
                <a:cubicBezTo>
                  <a:pt x="43077" y="922859"/>
                  <a:pt x="39517" y="932864"/>
                  <a:pt x="53789" y="944282"/>
                </a:cubicBezTo>
                <a:cubicBezTo>
                  <a:pt x="58708" y="948217"/>
                  <a:pt x="66083" y="947442"/>
                  <a:pt x="71718" y="950259"/>
                </a:cubicBezTo>
                <a:cubicBezTo>
                  <a:pt x="90231" y="959516"/>
                  <a:pt x="94585" y="969302"/>
                  <a:pt x="113553" y="980141"/>
                </a:cubicBezTo>
                <a:cubicBezTo>
                  <a:pt x="119023" y="983267"/>
                  <a:pt x="125506" y="984126"/>
                  <a:pt x="131483" y="986118"/>
                </a:cubicBezTo>
                <a:cubicBezTo>
                  <a:pt x="135467" y="992094"/>
                  <a:pt x="137827" y="999560"/>
                  <a:pt x="143436" y="1004047"/>
                </a:cubicBezTo>
                <a:cubicBezTo>
                  <a:pt x="148355" y="1007982"/>
                  <a:pt x="155730" y="1007207"/>
                  <a:pt x="161365" y="1010024"/>
                </a:cubicBezTo>
                <a:cubicBezTo>
                  <a:pt x="178008" y="1018346"/>
                  <a:pt x="184005" y="1026687"/>
                  <a:pt x="197224" y="1039906"/>
                </a:cubicBezTo>
                <a:cubicBezTo>
                  <a:pt x="193883" y="1053271"/>
                  <a:pt x="185116" y="1090939"/>
                  <a:pt x="179295" y="1099671"/>
                </a:cubicBezTo>
                <a:lnTo>
                  <a:pt x="167342" y="1117600"/>
                </a:lnTo>
                <a:cubicBezTo>
                  <a:pt x="158716" y="1152100"/>
                  <a:pt x="143991" y="1200617"/>
                  <a:pt x="167342" y="1231153"/>
                </a:cubicBezTo>
                <a:cubicBezTo>
                  <a:pt x="182064" y="1250405"/>
                  <a:pt x="239059" y="1243106"/>
                  <a:pt x="239059" y="1243106"/>
                </a:cubicBezTo>
                <a:cubicBezTo>
                  <a:pt x="251012" y="1241114"/>
                  <a:pt x="263089" y="1239759"/>
                  <a:pt x="274918" y="1237130"/>
                </a:cubicBezTo>
                <a:cubicBezTo>
                  <a:pt x="281068" y="1235763"/>
                  <a:pt x="286587" y="1230457"/>
                  <a:pt x="292848" y="1231153"/>
                </a:cubicBezTo>
                <a:cubicBezTo>
                  <a:pt x="305370" y="1232544"/>
                  <a:pt x="328706" y="1243106"/>
                  <a:pt x="328706" y="1243106"/>
                </a:cubicBezTo>
                <a:cubicBezTo>
                  <a:pt x="375783" y="1290180"/>
                  <a:pt x="305083" y="1227262"/>
                  <a:pt x="424330" y="1267012"/>
                </a:cubicBezTo>
                <a:cubicBezTo>
                  <a:pt x="443229" y="1273312"/>
                  <a:pt x="453243" y="1296572"/>
                  <a:pt x="472142" y="1302871"/>
                </a:cubicBezTo>
                <a:lnTo>
                  <a:pt x="490071" y="1308847"/>
                </a:lnTo>
                <a:cubicBezTo>
                  <a:pt x="535884" y="1293577"/>
                  <a:pt x="476138" y="1319185"/>
                  <a:pt x="519953" y="1249082"/>
                </a:cubicBezTo>
                <a:cubicBezTo>
                  <a:pt x="523292" y="1243740"/>
                  <a:pt x="532248" y="1252241"/>
                  <a:pt x="537883" y="1255059"/>
                </a:cubicBezTo>
                <a:cubicBezTo>
                  <a:pt x="544307" y="1258271"/>
                  <a:pt x="549836" y="1263028"/>
                  <a:pt x="555812" y="1267012"/>
                </a:cubicBezTo>
                <a:lnTo>
                  <a:pt x="603624" y="1261035"/>
                </a:lnTo>
                <a:cubicBezTo>
                  <a:pt x="621540" y="1258927"/>
                  <a:pt x="640423" y="1261126"/>
                  <a:pt x="657412" y="1255059"/>
                </a:cubicBezTo>
                <a:cubicBezTo>
                  <a:pt x="788232" y="1208338"/>
                  <a:pt x="587818" y="1247732"/>
                  <a:pt x="723153" y="1225177"/>
                </a:cubicBezTo>
                <a:cubicBezTo>
                  <a:pt x="729130" y="1227169"/>
                  <a:pt x="735448" y="1228336"/>
                  <a:pt x="741083" y="1231153"/>
                </a:cubicBezTo>
                <a:cubicBezTo>
                  <a:pt x="747507" y="1234365"/>
                  <a:pt x="755028" y="1249082"/>
                  <a:pt x="759012" y="1243106"/>
                </a:cubicBezTo>
                <a:cubicBezTo>
                  <a:pt x="764647" y="1234654"/>
                  <a:pt x="757239" y="1222471"/>
                  <a:pt x="753036" y="1213224"/>
                </a:cubicBezTo>
                <a:cubicBezTo>
                  <a:pt x="747091" y="1200146"/>
                  <a:pt x="733673" y="1190993"/>
                  <a:pt x="729130" y="1177365"/>
                </a:cubicBezTo>
                <a:lnTo>
                  <a:pt x="723153" y="1159435"/>
                </a:lnTo>
                <a:cubicBezTo>
                  <a:pt x="727137" y="1151467"/>
                  <a:pt x="728806" y="1141829"/>
                  <a:pt x="735106" y="1135530"/>
                </a:cubicBezTo>
                <a:cubicBezTo>
                  <a:pt x="739561" y="1131075"/>
                  <a:pt x="747187" y="1131893"/>
                  <a:pt x="753036" y="1129553"/>
                </a:cubicBezTo>
                <a:cubicBezTo>
                  <a:pt x="813904" y="1105206"/>
                  <a:pt x="774201" y="1114577"/>
                  <a:pt x="836706" y="1105647"/>
                </a:cubicBezTo>
                <a:cubicBezTo>
                  <a:pt x="842683" y="1097678"/>
                  <a:pt x="849694" y="1090389"/>
                  <a:pt x="854636" y="1081741"/>
                </a:cubicBezTo>
                <a:cubicBezTo>
                  <a:pt x="857761" y="1076271"/>
                  <a:pt x="860612" y="1070112"/>
                  <a:pt x="860612" y="1063812"/>
                </a:cubicBezTo>
                <a:cubicBezTo>
                  <a:pt x="860612" y="1054752"/>
                  <a:pt x="848728" y="1033242"/>
                  <a:pt x="842683" y="1027953"/>
                </a:cubicBezTo>
                <a:cubicBezTo>
                  <a:pt x="831872" y="1018493"/>
                  <a:pt x="818777" y="1012016"/>
                  <a:pt x="806824" y="1004047"/>
                </a:cubicBezTo>
                <a:lnTo>
                  <a:pt x="788895" y="992094"/>
                </a:lnTo>
                <a:cubicBezTo>
                  <a:pt x="782918" y="988110"/>
                  <a:pt x="776044" y="985220"/>
                  <a:pt x="770965" y="980141"/>
                </a:cubicBezTo>
                <a:cubicBezTo>
                  <a:pt x="757746" y="966922"/>
                  <a:pt x="749405" y="960925"/>
                  <a:pt x="741083" y="944282"/>
                </a:cubicBezTo>
                <a:cubicBezTo>
                  <a:pt x="723785" y="909687"/>
                  <a:pt x="751163" y="942410"/>
                  <a:pt x="717177" y="908424"/>
                </a:cubicBezTo>
                <a:cubicBezTo>
                  <a:pt x="715793" y="898736"/>
                  <a:pt x="711261" y="856768"/>
                  <a:pt x="705224" y="842682"/>
                </a:cubicBezTo>
                <a:cubicBezTo>
                  <a:pt x="702395" y="836080"/>
                  <a:pt x="697255" y="830729"/>
                  <a:pt x="693271" y="824753"/>
                </a:cubicBezTo>
                <a:cubicBezTo>
                  <a:pt x="689287" y="812800"/>
                  <a:pt x="670834" y="795883"/>
                  <a:pt x="681318" y="788894"/>
                </a:cubicBezTo>
                <a:cubicBezTo>
                  <a:pt x="687295" y="784910"/>
                  <a:pt x="692823" y="780153"/>
                  <a:pt x="699248" y="776941"/>
                </a:cubicBezTo>
                <a:cubicBezTo>
                  <a:pt x="716345" y="768393"/>
                  <a:pt x="734678" y="769578"/>
                  <a:pt x="753036" y="764988"/>
                </a:cubicBezTo>
                <a:cubicBezTo>
                  <a:pt x="787175" y="756453"/>
                  <a:pt x="783276" y="756781"/>
                  <a:pt x="806824" y="741082"/>
                </a:cubicBezTo>
                <a:cubicBezTo>
                  <a:pt x="835418" y="698192"/>
                  <a:pt x="820572" y="715382"/>
                  <a:pt x="848659" y="687294"/>
                </a:cubicBezTo>
                <a:cubicBezTo>
                  <a:pt x="850651" y="681318"/>
                  <a:pt x="848660" y="671357"/>
                  <a:pt x="854636" y="669365"/>
                </a:cubicBezTo>
                <a:cubicBezTo>
                  <a:pt x="884926" y="659268"/>
                  <a:pt x="884884" y="676439"/>
                  <a:pt x="890495" y="693271"/>
                </a:cubicBezTo>
                <a:cubicBezTo>
                  <a:pt x="898463" y="691279"/>
                  <a:pt x="906851" y="690530"/>
                  <a:pt x="914400" y="687294"/>
                </a:cubicBezTo>
                <a:cubicBezTo>
                  <a:pt x="921002" y="684464"/>
                  <a:pt x="925516" y="677612"/>
                  <a:pt x="932330" y="675341"/>
                </a:cubicBezTo>
                <a:cubicBezTo>
                  <a:pt x="934220" y="674711"/>
                  <a:pt x="954244" y="663388"/>
                  <a:pt x="956236" y="651435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: obrazec 7">
            <a:extLst>
              <a:ext uri="{FF2B5EF4-FFF2-40B4-BE49-F238E27FC236}">
                <a16:creationId xmlns:a16="http://schemas.microsoft.com/office/drawing/2014/main" id="{CFCCAC4F-D898-4DFB-AE45-8024BF1AC5C3}"/>
              </a:ext>
            </a:extLst>
          </p:cNvPr>
          <p:cNvSpPr/>
          <p:nvPr/>
        </p:nvSpPr>
        <p:spPr>
          <a:xfrm>
            <a:off x="3471851" y="3316941"/>
            <a:ext cx="133479" cy="101600"/>
          </a:xfrm>
          <a:custGeom>
            <a:avLst/>
            <a:gdLst>
              <a:gd name="connsiteX0" fmla="*/ 48290 w 133479"/>
              <a:gd name="connsiteY0" fmla="*/ 29883 h 101600"/>
              <a:gd name="connsiteX1" fmla="*/ 108055 w 133479"/>
              <a:gd name="connsiteY1" fmla="*/ 17930 h 101600"/>
              <a:gd name="connsiteX2" fmla="*/ 120008 w 133479"/>
              <a:gd name="connsiteY2" fmla="*/ 0 h 101600"/>
              <a:gd name="connsiteX3" fmla="*/ 125984 w 133479"/>
              <a:gd name="connsiteY3" fmla="*/ 41835 h 101600"/>
              <a:gd name="connsiteX4" fmla="*/ 108055 w 133479"/>
              <a:gd name="connsiteY4" fmla="*/ 47812 h 101600"/>
              <a:gd name="connsiteX5" fmla="*/ 96102 w 133479"/>
              <a:gd name="connsiteY5" fmla="*/ 65741 h 101600"/>
              <a:gd name="connsiteX6" fmla="*/ 78173 w 133479"/>
              <a:gd name="connsiteY6" fmla="*/ 101600 h 101600"/>
              <a:gd name="connsiteX7" fmla="*/ 54267 w 133479"/>
              <a:gd name="connsiteY7" fmla="*/ 89647 h 101600"/>
              <a:gd name="connsiteX8" fmla="*/ 30361 w 133479"/>
              <a:gd name="connsiteY8" fmla="*/ 83671 h 101600"/>
              <a:gd name="connsiteX9" fmla="*/ 12431 w 133479"/>
              <a:gd name="connsiteY9" fmla="*/ 71718 h 101600"/>
              <a:gd name="connsiteX10" fmla="*/ 478 w 133479"/>
              <a:gd name="connsiteY10" fmla="*/ 53788 h 101600"/>
              <a:gd name="connsiteX11" fmla="*/ 6455 w 133479"/>
              <a:gd name="connsiteY11" fmla="*/ 17930 h 101600"/>
              <a:gd name="connsiteX12" fmla="*/ 24384 w 133479"/>
              <a:gd name="connsiteY12" fmla="*/ 11953 h 101600"/>
              <a:gd name="connsiteX13" fmla="*/ 54267 w 133479"/>
              <a:gd name="connsiteY13" fmla="*/ 5977 h 101600"/>
              <a:gd name="connsiteX14" fmla="*/ 48290 w 133479"/>
              <a:gd name="connsiteY14" fmla="*/ 29883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33479" h="101600">
                <a:moveTo>
                  <a:pt x="48290" y="29883"/>
                </a:moveTo>
                <a:cubicBezTo>
                  <a:pt x="57255" y="31875"/>
                  <a:pt x="102114" y="21891"/>
                  <a:pt x="108055" y="17930"/>
                </a:cubicBezTo>
                <a:cubicBezTo>
                  <a:pt x="114032" y="13946"/>
                  <a:pt x="116024" y="5977"/>
                  <a:pt x="120008" y="0"/>
                </a:cubicBezTo>
                <a:cubicBezTo>
                  <a:pt x="129768" y="14640"/>
                  <a:pt x="141421" y="22539"/>
                  <a:pt x="125984" y="41835"/>
                </a:cubicBezTo>
                <a:cubicBezTo>
                  <a:pt x="122049" y="46754"/>
                  <a:pt x="114031" y="45820"/>
                  <a:pt x="108055" y="47812"/>
                </a:cubicBezTo>
                <a:cubicBezTo>
                  <a:pt x="104071" y="53788"/>
                  <a:pt x="99314" y="59317"/>
                  <a:pt x="96102" y="65741"/>
                </a:cubicBezTo>
                <a:cubicBezTo>
                  <a:pt x="71354" y="115236"/>
                  <a:pt x="112430" y="50211"/>
                  <a:pt x="78173" y="101600"/>
                </a:cubicBezTo>
                <a:cubicBezTo>
                  <a:pt x="70204" y="97616"/>
                  <a:pt x="62609" y="92775"/>
                  <a:pt x="54267" y="89647"/>
                </a:cubicBezTo>
                <a:cubicBezTo>
                  <a:pt x="46576" y="86763"/>
                  <a:pt x="37911" y="86906"/>
                  <a:pt x="30361" y="83671"/>
                </a:cubicBezTo>
                <a:cubicBezTo>
                  <a:pt x="23759" y="80842"/>
                  <a:pt x="18408" y="75702"/>
                  <a:pt x="12431" y="71718"/>
                </a:cubicBezTo>
                <a:cubicBezTo>
                  <a:pt x="8447" y="65741"/>
                  <a:pt x="1271" y="60927"/>
                  <a:pt x="478" y="53788"/>
                </a:cubicBezTo>
                <a:cubicBezTo>
                  <a:pt x="-860" y="41745"/>
                  <a:pt x="443" y="28451"/>
                  <a:pt x="6455" y="17930"/>
                </a:cubicBezTo>
                <a:cubicBezTo>
                  <a:pt x="9581" y="12460"/>
                  <a:pt x="18272" y="13481"/>
                  <a:pt x="24384" y="11953"/>
                </a:cubicBezTo>
                <a:cubicBezTo>
                  <a:pt x="34239" y="9489"/>
                  <a:pt x="44306" y="7969"/>
                  <a:pt x="54267" y="5977"/>
                </a:cubicBezTo>
                <a:cubicBezTo>
                  <a:pt x="73854" y="19035"/>
                  <a:pt x="39325" y="27891"/>
                  <a:pt x="48290" y="29883"/>
                </a:cubicBezTo>
                <a:close/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: obrazec 8">
            <a:extLst>
              <a:ext uri="{FF2B5EF4-FFF2-40B4-BE49-F238E27FC236}">
                <a16:creationId xmlns:a16="http://schemas.microsoft.com/office/drawing/2014/main" id="{91A08C16-12B6-4B07-80CC-DA5C77F543B3}"/>
              </a:ext>
            </a:extLst>
          </p:cNvPr>
          <p:cNvSpPr/>
          <p:nvPr/>
        </p:nvSpPr>
        <p:spPr>
          <a:xfrm>
            <a:off x="3316941" y="3209365"/>
            <a:ext cx="292847" cy="193711"/>
          </a:xfrm>
          <a:custGeom>
            <a:avLst/>
            <a:gdLst>
              <a:gd name="connsiteX0" fmla="*/ 101600 w 292847"/>
              <a:gd name="connsiteY0" fmla="*/ 29882 h 193711"/>
              <a:gd name="connsiteX1" fmla="*/ 71718 w 292847"/>
              <a:gd name="connsiteY1" fmla="*/ 17929 h 193711"/>
              <a:gd name="connsiteX2" fmla="*/ 53788 w 292847"/>
              <a:gd name="connsiteY2" fmla="*/ 11953 h 193711"/>
              <a:gd name="connsiteX3" fmla="*/ 0 w 292847"/>
              <a:gd name="connsiteY3" fmla="*/ 17929 h 193711"/>
              <a:gd name="connsiteX4" fmla="*/ 5977 w 292847"/>
              <a:gd name="connsiteY4" fmla="*/ 53788 h 193711"/>
              <a:gd name="connsiteX5" fmla="*/ 41835 w 292847"/>
              <a:gd name="connsiteY5" fmla="*/ 65741 h 193711"/>
              <a:gd name="connsiteX6" fmla="*/ 59765 w 292847"/>
              <a:gd name="connsiteY6" fmla="*/ 71717 h 193711"/>
              <a:gd name="connsiteX7" fmla="*/ 95624 w 292847"/>
              <a:gd name="connsiteY7" fmla="*/ 95623 h 193711"/>
              <a:gd name="connsiteX8" fmla="*/ 125506 w 292847"/>
              <a:gd name="connsiteY8" fmla="*/ 131482 h 193711"/>
              <a:gd name="connsiteX9" fmla="*/ 161365 w 292847"/>
              <a:gd name="connsiteY9" fmla="*/ 161364 h 193711"/>
              <a:gd name="connsiteX10" fmla="*/ 173318 w 292847"/>
              <a:gd name="connsiteY10" fmla="*/ 179294 h 193711"/>
              <a:gd name="connsiteX11" fmla="*/ 262965 w 292847"/>
              <a:gd name="connsiteY11" fmla="*/ 185270 h 193711"/>
              <a:gd name="connsiteX12" fmla="*/ 280894 w 292847"/>
              <a:gd name="connsiteY12" fmla="*/ 167341 h 193711"/>
              <a:gd name="connsiteX13" fmla="*/ 292847 w 292847"/>
              <a:gd name="connsiteY13" fmla="*/ 131482 h 193711"/>
              <a:gd name="connsiteX14" fmla="*/ 286871 w 292847"/>
              <a:gd name="connsiteY14" fmla="*/ 101600 h 193711"/>
              <a:gd name="connsiteX15" fmla="*/ 268941 w 292847"/>
              <a:gd name="connsiteY15" fmla="*/ 107576 h 193711"/>
              <a:gd name="connsiteX16" fmla="*/ 227106 w 292847"/>
              <a:gd name="connsiteY16" fmla="*/ 131482 h 193711"/>
              <a:gd name="connsiteX17" fmla="*/ 203200 w 292847"/>
              <a:gd name="connsiteY17" fmla="*/ 95623 h 193711"/>
              <a:gd name="connsiteX18" fmla="*/ 191247 w 292847"/>
              <a:gd name="connsiteY18" fmla="*/ 77694 h 193711"/>
              <a:gd name="connsiteX19" fmla="*/ 185271 w 292847"/>
              <a:gd name="connsiteY19" fmla="*/ 59764 h 193711"/>
              <a:gd name="connsiteX20" fmla="*/ 149412 w 292847"/>
              <a:gd name="connsiteY20" fmla="*/ 35859 h 193711"/>
              <a:gd name="connsiteX21" fmla="*/ 125506 w 292847"/>
              <a:gd name="connsiteY21" fmla="*/ 17929 h 193711"/>
              <a:gd name="connsiteX22" fmla="*/ 77694 w 292847"/>
              <a:gd name="connsiteY22" fmla="*/ 23906 h 193711"/>
              <a:gd name="connsiteX23" fmla="*/ 59765 w 292847"/>
              <a:gd name="connsiteY23" fmla="*/ 29882 h 193711"/>
              <a:gd name="connsiteX24" fmla="*/ 23906 w 292847"/>
              <a:gd name="connsiteY24" fmla="*/ 0 h 193711"/>
              <a:gd name="connsiteX25" fmla="*/ 5977 w 292847"/>
              <a:gd name="connsiteY25" fmla="*/ 5976 h 193711"/>
              <a:gd name="connsiteX26" fmla="*/ 17930 w 292847"/>
              <a:gd name="connsiteY26" fmla="*/ 59764 h 193711"/>
              <a:gd name="connsiteX27" fmla="*/ 17930 w 292847"/>
              <a:gd name="connsiteY27" fmla="*/ 71717 h 193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92847" h="193711">
                <a:moveTo>
                  <a:pt x="101600" y="29882"/>
                </a:moveTo>
                <a:cubicBezTo>
                  <a:pt x="91639" y="25898"/>
                  <a:pt x="81763" y="21696"/>
                  <a:pt x="71718" y="17929"/>
                </a:cubicBezTo>
                <a:cubicBezTo>
                  <a:pt x="65819" y="15717"/>
                  <a:pt x="60088" y="11953"/>
                  <a:pt x="53788" y="11953"/>
                </a:cubicBezTo>
                <a:cubicBezTo>
                  <a:pt x="35748" y="11953"/>
                  <a:pt x="17929" y="15937"/>
                  <a:pt x="0" y="17929"/>
                </a:cubicBezTo>
                <a:cubicBezTo>
                  <a:pt x="1992" y="29882"/>
                  <a:pt x="-2003" y="44668"/>
                  <a:pt x="5977" y="53788"/>
                </a:cubicBezTo>
                <a:cubicBezTo>
                  <a:pt x="14274" y="63270"/>
                  <a:pt x="29882" y="61757"/>
                  <a:pt x="41835" y="65741"/>
                </a:cubicBezTo>
                <a:lnTo>
                  <a:pt x="59765" y="71717"/>
                </a:lnTo>
                <a:cubicBezTo>
                  <a:pt x="71718" y="79686"/>
                  <a:pt x="85466" y="85465"/>
                  <a:pt x="95624" y="95623"/>
                </a:cubicBezTo>
                <a:cubicBezTo>
                  <a:pt x="148013" y="148015"/>
                  <a:pt x="83896" y="81551"/>
                  <a:pt x="125506" y="131482"/>
                </a:cubicBezTo>
                <a:cubicBezTo>
                  <a:pt x="139887" y="148739"/>
                  <a:pt x="143735" y="149611"/>
                  <a:pt x="161365" y="161364"/>
                </a:cubicBezTo>
                <a:cubicBezTo>
                  <a:pt x="165349" y="167341"/>
                  <a:pt x="168239" y="174215"/>
                  <a:pt x="173318" y="179294"/>
                </a:cubicBezTo>
                <a:cubicBezTo>
                  <a:pt x="199549" y="205525"/>
                  <a:pt x="223025" y="188599"/>
                  <a:pt x="262965" y="185270"/>
                </a:cubicBezTo>
                <a:cubicBezTo>
                  <a:pt x="268941" y="179294"/>
                  <a:pt x="276789" y="174729"/>
                  <a:pt x="280894" y="167341"/>
                </a:cubicBezTo>
                <a:cubicBezTo>
                  <a:pt x="287013" y="156327"/>
                  <a:pt x="292847" y="131482"/>
                  <a:pt x="292847" y="131482"/>
                </a:cubicBezTo>
                <a:cubicBezTo>
                  <a:pt x="290855" y="121521"/>
                  <a:pt x="294054" y="108783"/>
                  <a:pt x="286871" y="101600"/>
                </a:cubicBezTo>
                <a:cubicBezTo>
                  <a:pt x="282416" y="97145"/>
                  <a:pt x="274183" y="104081"/>
                  <a:pt x="268941" y="107576"/>
                </a:cubicBezTo>
                <a:cubicBezTo>
                  <a:pt x="226212" y="136062"/>
                  <a:pt x="277668" y="118842"/>
                  <a:pt x="227106" y="131482"/>
                </a:cubicBezTo>
                <a:lnTo>
                  <a:pt x="203200" y="95623"/>
                </a:lnTo>
                <a:lnTo>
                  <a:pt x="191247" y="77694"/>
                </a:lnTo>
                <a:cubicBezTo>
                  <a:pt x="189255" y="71717"/>
                  <a:pt x="189726" y="64219"/>
                  <a:pt x="185271" y="59764"/>
                </a:cubicBezTo>
                <a:cubicBezTo>
                  <a:pt x="175113" y="49606"/>
                  <a:pt x="160904" y="44478"/>
                  <a:pt x="149412" y="35859"/>
                </a:cubicBezTo>
                <a:lnTo>
                  <a:pt x="125506" y="17929"/>
                </a:lnTo>
                <a:cubicBezTo>
                  <a:pt x="109569" y="19921"/>
                  <a:pt x="93496" y="21033"/>
                  <a:pt x="77694" y="23906"/>
                </a:cubicBezTo>
                <a:cubicBezTo>
                  <a:pt x="71496" y="25033"/>
                  <a:pt x="65979" y="30918"/>
                  <a:pt x="59765" y="29882"/>
                </a:cubicBezTo>
                <a:cubicBezTo>
                  <a:pt x="49779" y="28218"/>
                  <a:pt x="29292" y="5386"/>
                  <a:pt x="23906" y="0"/>
                </a:cubicBezTo>
                <a:cubicBezTo>
                  <a:pt x="17930" y="1992"/>
                  <a:pt x="7708" y="-81"/>
                  <a:pt x="5977" y="5976"/>
                </a:cubicBezTo>
                <a:cubicBezTo>
                  <a:pt x="712" y="24405"/>
                  <a:pt x="14503" y="42631"/>
                  <a:pt x="17930" y="59764"/>
                </a:cubicBezTo>
                <a:cubicBezTo>
                  <a:pt x="18711" y="63671"/>
                  <a:pt x="17930" y="67733"/>
                  <a:pt x="17930" y="71717"/>
                </a:cubicBezTo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: obrazec 10">
            <a:extLst>
              <a:ext uri="{FF2B5EF4-FFF2-40B4-BE49-F238E27FC236}">
                <a16:creationId xmlns:a16="http://schemas.microsoft.com/office/drawing/2014/main" id="{A6CF1F45-3D98-4EEE-9B58-45A7F918927C}"/>
              </a:ext>
            </a:extLst>
          </p:cNvPr>
          <p:cNvSpPr/>
          <p:nvPr/>
        </p:nvSpPr>
        <p:spPr>
          <a:xfrm>
            <a:off x="3036486" y="4187461"/>
            <a:ext cx="840722" cy="425302"/>
          </a:xfrm>
          <a:custGeom>
            <a:avLst/>
            <a:gdLst>
              <a:gd name="connsiteX0" fmla="*/ 765844 w 840722"/>
              <a:gd name="connsiteY0" fmla="*/ 37214 h 425302"/>
              <a:gd name="connsiteX1" fmla="*/ 733946 w 840722"/>
              <a:gd name="connsiteY1" fmla="*/ 42530 h 425302"/>
              <a:gd name="connsiteX2" fmla="*/ 717997 w 840722"/>
              <a:gd name="connsiteY2" fmla="*/ 47847 h 425302"/>
              <a:gd name="connsiteX3" fmla="*/ 712681 w 840722"/>
              <a:gd name="connsiteY3" fmla="*/ 31898 h 425302"/>
              <a:gd name="connsiteX4" fmla="*/ 696732 w 840722"/>
              <a:gd name="connsiteY4" fmla="*/ 15949 h 425302"/>
              <a:gd name="connsiteX5" fmla="*/ 664835 w 840722"/>
              <a:gd name="connsiteY5" fmla="*/ 5316 h 425302"/>
              <a:gd name="connsiteX6" fmla="*/ 648886 w 840722"/>
              <a:gd name="connsiteY6" fmla="*/ 0 h 425302"/>
              <a:gd name="connsiteX7" fmla="*/ 611672 w 840722"/>
              <a:gd name="connsiteY7" fmla="*/ 5316 h 425302"/>
              <a:gd name="connsiteX8" fmla="*/ 595723 w 840722"/>
              <a:gd name="connsiteY8" fmla="*/ 37214 h 425302"/>
              <a:gd name="connsiteX9" fmla="*/ 563825 w 840722"/>
              <a:gd name="connsiteY9" fmla="*/ 63795 h 425302"/>
              <a:gd name="connsiteX10" fmla="*/ 500030 w 840722"/>
              <a:gd name="connsiteY10" fmla="*/ 74428 h 425302"/>
              <a:gd name="connsiteX11" fmla="*/ 484081 w 840722"/>
              <a:gd name="connsiteY11" fmla="*/ 85060 h 425302"/>
              <a:gd name="connsiteX12" fmla="*/ 457500 w 840722"/>
              <a:gd name="connsiteY12" fmla="*/ 132907 h 425302"/>
              <a:gd name="connsiteX13" fmla="*/ 399021 w 840722"/>
              <a:gd name="connsiteY13" fmla="*/ 143540 h 425302"/>
              <a:gd name="connsiteX14" fmla="*/ 367123 w 840722"/>
              <a:gd name="connsiteY14" fmla="*/ 175437 h 425302"/>
              <a:gd name="connsiteX15" fmla="*/ 361807 w 840722"/>
              <a:gd name="connsiteY15" fmla="*/ 196702 h 425302"/>
              <a:gd name="connsiteX16" fmla="*/ 367123 w 840722"/>
              <a:gd name="connsiteY16" fmla="*/ 217967 h 425302"/>
              <a:gd name="connsiteX17" fmla="*/ 372439 w 840722"/>
              <a:gd name="connsiteY17" fmla="*/ 233916 h 425302"/>
              <a:gd name="connsiteX18" fmla="*/ 340542 w 840722"/>
              <a:gd name="connsiteY18" fmla="*/ 249865 h 425302"/>
              <a:gd name="connsiteX19" fmla="*/ 292695 w 840722"/>
              <a:gd name="connsiteY19" fmla="*/ 276447 h 425302"/>
              <a:gd name="connsiteX20" fmla="*/ 239532 w 840722"/>
              <a:gd name="connsiteY20" fmla="*/ 281763 h 425302"/>
              <a:gd name="connsiteX21" fmla="*/ 223583 w 840722"/>
              <a:gd name="connsiteY21" fmla="*/ 287079 h 425302"/>
              <a:gd name="connsiteX22" fmla="*/ 202318 w 840722"/>
              <a:gd name="connsiteY22" fmla="*/ 292395 h 425302"/>
              <a:gd name="connsiteX23" fmla="*/ 181053 w 840722"/>
              <a:gd name="connsiteY23" fmla="*/ 303028 h 425302"/>
              <a:gd name="connsiteX24" fmla="*/ 165104 w 840722"/>
              <a:gd name="connsiteY24" fmla="*/ 297712 h 425302"/>
              <a:gd name="connsiteX25" fmla="*/ 154472 w 840722"/>
              <a:gd name="connsiteY25" fmla="*/ 281763 h 425302"/>
              <a:gd name="connsiteX26" fmla="*/ 149156 w 840722"/>
              <a:gd name="connsiteY26" fmla="*/ 297712 h 425302"/>
              <a:gd name="connsiteX27" fmla="*/ 138523 w 840722"/>
              <a:gd name="connsiteY27" fmla="*/ 318977 h 425302"/>
              <a:gd name="connsiteX28" fmla="*/ 64095 w 840722"/>
              <a:gd name="connsiteY28" fmla="*/ 308344 h 425302"/>
              <a:gd name="connsiteX29" fmla="*/ 53463 w 840722"/>
              <a:gd name="connsiteY29" fmla="*/ 287079 h 425302"/>
              <a:gd name="connsiteX30" fmla="*/ 10932 w 840722"/>
              <a:gd name="connsiteY30" fmla="*/ 265814 h 425302"/>
              <a:gd name="connsiteX31" fmla="*/ 300 w 840722"/>
              <a:gd name="connsiteY31" fmla="*/ 281763 h 425302"/>
              <a:gd name="connsiteX32" fmla="*/ 5616 w 840722"/>
              <a:gd name="connsiteY32" fmla="*/ 345558 h 425302"/>
              <a:gd name="connsiteX33" fmla="*/ 10932 w 840722"/>
              <a:gd name="connsiteY33" fmla="*/ 361507 h 425302"/>
              <a:gd name="connsiteX34" fmla="*/ 26881 w 840722"/>
              <a:gd name="connsiteY34" fmla="*/ 372140 h 425302"/>
              <a:gd name="connsiteX35" fmla="*/ 69411 w 840722"/>
              <a:gd name="connsiteY35" fmla="*/ 388088 h 425302"/>
              <a:gd name="connsiteX36" fmla="*/ 202318 w 840722"/>
              <a:gd name="connsiteY36" fmla="*/ 382772 h 425302"/>
              <a:gd name="connsiteX37" fmla="*/ 234216 w 840722"/>
              <a:gd name="connsiteY37" fmla="*/ 372140 h 425302"/>
              <a:gd name="connsiteX38" fmla="*/ 250165 w 840722"/>
              <a:gd name="connsiteY38" fmla="*/ 366823 h 425302"/>
              <a:gd name="connsiteX39" fmla="*/ 282063 w 840722"/>
              <a:gd name="connsiteY39" fmla="*/ 345558 h 425302"/>
              <a:gd name="connsiteX40" fmla="*/ 308644 w 840722"/>
              <a:gd name="connsiteY40" fmla="*/ 356191 h 425302"/>
              <a:gd name="connsiteX41" fmla="*/ 324593 w 840722"/>
              <a:gd name="connsiteY41" fmla="*/ 361507 h 425302"/>
              <a:gd name="connsiteX42" fmla="*/ 340542 w 840722"/>
              <a:gd name="connsiteY42" fmla="*/ 372140 h 425302"/>
              <a:gd name="connsiteX43" fmla="*/ 345858 w 840722"/>
              <a:gd name="connsiteY43" fmla="*/ 393405 h 425302"/>
              <a:gd name="connsiteX44" fmla="*/ 372439 w 840722"/>
              <a:gd name="connsiteY44" fmla="*/ 419986 h 425302"/>
              <a:gd name="connsiteX45" fmla="*/ 388388 w 840722"/>
              <a:gd name="connsiteY45" fmla="*/ 425302 h 425302"/>
              <a:gd name="connsiteX46" fmla="*/ 563825 w 840722"/>
              <a:gd name="connsiteY46" fmla="*/ 419986 h 425302"/>
              <a:gd name="connsiteX47" fmla="*/ 579774 w 840722"/>
              <a:gd name="connsiteY47" fmla="*/ 414670 h 425302"/>
              <a:gd name="connsiteX48" fmla="*/ 616988 w 840722"/>
              <a:gd name="connsiteY48" fmla="*/ 409354 h 425302"/>
              <a:gd name="connsiteX49" fmla="*/ 632937 w 840722"/>
              <a:gd name="connsiteY49" fmla="*/ 404037 h 425302"/>
              <a:gd name="connsiteX50" fmla="*/ 654202 w 840722"/>
              <a:gd name="connsiteY50" fmla="*/ 393405 h 425302"/>
              <a:gd name="connsiteX51" fmla="*/ 749895 w 840722"/>
              <a:gd name="connsiteY51" fmla="*/ 382772 h 425302"/>
              <a:gd name="connsiteX52" fmla="*/ 765844 w 840722"/>
              <a:gd name="connsiteY52" fmla="*/ 372140 h 425302"/>
              <a:gd name="connsiteX53" fmla="*/ 771160 w 840722"/>
              <a:gd name="connsiteY53" fmla="*/ 345558 h 425302"/>
              <a:gd name="connsiteX54" fmla="*/ 776476 w 840722"/>
              <a:gd name="connsiteY54" fmla="*/ 329609 h 425302"/>
              <a:gd name="connsiteX55" fmla="*/ 781793 w 840722"/>
              <a:gd name="connsiteY55" fmla="*/ 297712 h 425302"/>
              <a:gd name="connsiteX56" fmla="*/ 792425 w 840722"/>
              <a:gd name="connsiteY56" fmla="*/ 260498 h 425302"/>
              <a:gd name="connsiteX57" fmla="*/ 797742 w 840722"/>
              <a:gd name="connsiteY57" fmla="*/ 217967 h 425302"/>
              <a:gd name="connsiteX58" fmla="*/ 813690 w 840722"/>
              <a:gd name="connsiteY58" fmla="*/ 212651 h 425302"/>
              <a:gd name="connsiteX59" fmla="*/ 829639 w 840722"/>
              <a:gd name="connsiteY59" fmla="*/ 202019 h 425302"/>
              <a:gd name="connsiteX60" fmla="*/ 840272 w 840722"/>
              <a:gd name="connsiteY60" fmla="*/ 186070 h 425302"/>
              <a:gd name="connsiteX61" fmla="*/ 824323 w 840722"/>
              <a:gd name="connsiteY61" fmla="*/ 106326 h 425302"/>
              <a:gd name="connsiteX62" fmla="*/ 819007 w 840722"/>
              <a:gd name="connsiteY62" fmla="*/ 90377 h 425302"/>
              <a:gd name="connsiteX63" fmla="*/ 765844 w 840722"/>
              <a:gd name="connsiteY63" fmla="*/ 37214 h 425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840722" h="425302">
                <a:moveTo>
                  <a:pt x="765844" y="37214"/>
                </a:moveTo>
                <a:cubicBezTo>
                  <a:pt x="751667" y="29240"/>
                  <a:pt x="744469" y="40192"/>
                  <a:pt x="733946" y="42530"/>
                </a:cubicBezTo>
                <a:cubicBezTo>
                  <a:pt x="728475" y="43746"/>
                  <a:pt x="723009" y="50353"/>
                  <a:pt x="717997" y="47847"/>
                </a:cubicBezTo>
                <a:cubicBezTo>
                  <a:pt x="712985" y="45341"/>
                  <a:pt x="715789" y="36561"/>
                  <a:pt x="712681" y="31898"/>
                </a:cubicBezTo>
                <a:cubicBezTo>
                  <a:pt x="708511" y="25642"/>
                  <a:pt x="703304" y="19600"/>
                  <a:pt x="696732" y="15949"/>
                </a:cubicBezTo>
                <a:cubicBezTo>
                  <a:pt x="686935" y="10506"/>
                  <a:pt x="675467" y="8860"/>
                  <a:pt x="664835" y="5316"/>
                </a:cubicBezTo>
                <a:lnTo>
                  <a:pt x="648886" y="0"/>
                </a:lnTo>
                <a:cubicBezTo>
                  <a:pt x="636481" y="1772"/>
                  <a:pt x="623123" y="227"/>
                  <a:pt x="611672" y="5316"/>
                </a:cubicBezTo>
                <a:cubicBezTo>
                  <a:pt x="599783" y="10600"/>
                  <a:pt x="601435" y="28646"/>
                  <a:pt x="595723" y="37214"/>
                </a:cubicBezTo>
                <a:cubicBezTo>
                  <a:pt x="592027" y="42758"/>
                  <a:pt x="571778" y="61674"/>
                  <a:pt x="563825" y="63795"/>
                </a:cubicBezTo>
                <a:cubicBezTo>
                  <a:pt x="542995" y="69350"/>
                  <a:pt x="500030" y="74428"/>
                  <a:pt x="500030" y="74428"/>
                </a:cubicBezTo>
                <a:cubicBezTo>
                  <a:pt x="494714" y="77972"/>
                  <a:pt x="488072" y="80071"/>
                  <a:pt x="484081" y="85060"/>
                </a:cubicBezTo>
                <a:cubicBezTo>
                  <a:pt x="471709" y="100525"/>
                  <a:pt x="488749" y="125095"/>
                  <a:pt x="457500" y="132907"/>
                </a:cubicBezTo>
                <a:cubicBezTo>
                  <a:pt x="424078" y="141262"/>
                  <a:pt x="443468" y="137190"/>
                  <a:pt x="399021" y="143540"/>
                </a:cubicBezTo>
                <a:cubicBezTo>
                  <a:pt x="383992" y="154811"/>
                  <a:pt x="374488" y="158253"/>
                  <a:pt x="367123" y="175437"/>
                </a:cubicBezTo>
                <a:cubicBezTo>
                  <a:pt x="364245" y="182153"/>
                  <a:pt x="363579" y="189614"/>
                  <a:pt x="361807" y="196702"/>
                </a:cubicBezTo>
                <a:cubicBezTo>
                  <a:pt x="363579" y="203790"/>
                  <a:pt x="365116" y="210942"/>
                  <a:pt x="367123" y="217967"/>
                </a:cubicBezTo>
                <a:cubicBezTo>
                  <a:pt x="368662" y="223355"/>
                  <a:pt x="374520" y="228713"/>
                  <a:pt x="372439" y="233916"/>
                </a:cubicBezTo>
                <a:cubicBezTo>
                  <a:pt x="369268" y="241844"/>
                  <a:pt x="347257" y="247627"/>
                  <a:pt x="340542" y="249865"/>
                </a:cubicBezTo>
                <a:cubicBezTo>
                  <a:pt x="326391" y="259299"/>
                  <a:pt x="310939" y="273640"/>
                  <a:pt x="292695" y="276447"/>
                </a:cubicBezTo>
                <a:cubicBezTo>
                  <a:pt x="275093" y="279155"/>
                  <a:pt x="257253" y="279991"/>
                  <a:pt x="239532" y="281763"/>
                </a:cubicBezTo>
                <a:cubicBezTo>
                  <a:pt x="234216" y="283535"/>
                  <a:pt x="228971" y="285540"/>
                  <a:pt x="223583" y="287079"/>
                </a:cubicBezTo>
                <a:cubicBezTo>
                  <a:pt x="216558" y="289086"/>
                  <a:pt x="209159" y="289829"/>
                  <a:pt x="202318" y="292395"/>
                </a:cubicBezTo>
                <a:cubicBezTo>
                  <a:pt x="194898" y="295178"/>
                  <a:pt x="188141" y="299484"/>
                  <a:pt x="181053" y="303028"/>
                </a:cubicBezTo>
                <a:cubicBezTo>
                  <a:pt x="175737" y="301256"/>
                  <a:pt x="169480" y="301213"/>
                  <a:pt x="165104" y="297712"/>
                </a:cubicBezTo>
                <a:cubicBezTo>
                  <a:pt x="160115" y="293721"/>
                  <a:pt x="160861" y="281763"/>
                  <a:pt x="154472" y="281763"/>
                </a:cubicBezTo>
                <a:cubicBezTo>
                  <a:pt x="148868" y="281763"/>
                  <a:pt x="151363" y="292561"/>
                  <a:pt x="149156" y="297712"/>
                </a:cubicBezTo>
                <a:cubicBezTo>
                  <a:pt x="146034" y="304996"/>
                  <a:pt x="142067" y="311889"/>
                  <a:pt x="138523" y="318977"/>
                </a:cubicBezTo>
                <a:cubicBezTo>
                  <a:pt x="113714" y="315433"/>
                  <a:pt x="75302" y="330760"/>
                  <a:pt x="64095" y="308344"/>
                </a:cubicBezTo>
                <a:cubicBezTo>
                  <a:pt x="60551" y="301256"/>
                  <a:pt x="58620" y="293096"/>
                  <a:pt x="53463" y="287079"/>
                </a:cubicBezTo>
                <a:cubicBezTo>
                  <a:pt x="38675" y="269827"/>
                  <a:pt x="30631" y="270739"/>
                  <a:pt x="10932" y="265814"/>
                </a:cubicBezTo>
                <a:cubicBezTo>
                  <a:pt x="7388" y="271130"/>
                  <a:pt x="725" y="275388"/>
                  <a:pt x="300" y="281763"/>
                </a:cubicBezTo>
                <a:cubicBezTo>
                  <a:pt x="-1119" y="303054"/>
                  <a:pt x="2796" y="324406"/>
                  <a:pt x="5616" y="345558"/>
                </a:cubicBezTo>
                <a:cubicBezTo>
                  <a:pt x="6357" y="351113"/>
                  <a:pt x="7431" y="357131"/>
                  <a:pt x="10932" y="361507"/>
                </a:cubicBezTo>
                <a:cubicBezTo>
                  <a:pt x="14923" y="366496"/>
                  <a:pt x="21166" y="369283"/>
                  <a:pt x="26881" y="372140"/>
                </a:cubicBezTo>
                <a:cubicBezTo>
                  <a:pt x="39590" y="378494"/>
                  <a:pt x="55611" y="383488"/>
                  <a:pt x="69411" y="388088"/>
                </a:cubicBezTo>
                <a:cubicBezTo>
                  <a:pt x="113713" y="386316"/>
                  <a:pt x="158186" y="387043"/>
                  <a:pt x="202318" y="382772"/>
                </a:cubicBezTo>
                <a:cubicBezTo>
                  <a:pt x="213474" y="381692"/>
                  <a:pt x="223583" y="375684"/>
                  <a:pt x="234216" y="372140"/>
                </a:cubicBezTo>
                <a:cubicBezTo>
                  <a:pt x="239532" y="370368"/>
                  <a:pt x="245502" y="369931"/>
                  <a:pt x="250165" y="366823"/>
                </a:cubicBezTo>
                <a:lnTo>
                  <a:pt x="282063" y="345558"/>
                </a:lnTo>
                <a:cubicBezTo>
                  <a:pt x="290923" y="349102"/>
                  <a:pt x="299709" y="352840"/>
                  <a:pt x="308644" y="356191"/>
                </a:cubicBezTo>
                <a:cubicBezTo>
                  <a:pt x="313891" y="358159"/>
                  <a:pt x="319581" y="359001"/>
                  <a:pt x="324593" y="361507"/>
                </a:cubicBezTo>
                <a:cubicBezTo>
                  <a:pt x="330308" y="364364"/>
                  <a:pt x="335226" y="368596"/>
                  <a:pt x="340542" y="372140"/>
                </a:cubicBezTo>
                <a:cubicBezTo>
                  <a:pt x="342314" y="379228"/>
                  <a:pt x="342980" y="386689"/>
                  <a:pt x="345858" y="393405"/>
                </a:cubicBezTo>
                <a:cubicBezTo>
                  <a:pt x="351658" y="406938"/>
                  <a:pt x="359550" y="413542"/>
                  <a:pt x="372439" y="419986"/>
                </a:cubicBezTo>
                <a:cubicBezTo>
                  <a:pt x="377451" y="422492"/>
                  <a:pt x="383072" y="423530"/>
                  <a:pt x="388388" y="425302"/>
                </a:cubicBezTo>
                <a:cubicBezTo>
                  <a:pt x="446867" y="423530"/>
                  <a:pt x="505409" y="423231"/>
                  <a:pt x="563825" y="419986"/>
                </a:cubicBezTo>
                <a:cubicBezTo>
                  <a:pt x="569420" y="419675"/>
                  <a:pt x="574279" y="415769"/>
                  <a:pt x="579774" y="414670"/>
                </a:cubicBezTo>
                <a:cubicBezTo>
                  <a:pt x="592061" y="412213"/>
                  <a:pt x="604583" y="411126"/>
                  <a:pt x="616988" y="409354"/>
                </a:cubicBezTo>
                <a:cubicBezTo>
                  <a:pt x="622304" y="407582"/>
                  <a:pt x="627786" y="406245"/>
                  <a:pt x="632937" y="404037"/>
                </a:cubicBezTo>
                <a:cubicBezTo>
                  <a:pt x="640221" y="400915"/>
                  <a:pt x="646611" y="395682"/>
                  <a:pt x="654202" y="393405"/>
                </a:cubicBezTo>
                <a:cubicBezTo>
                  <a:pt x="674571" y="387294"/>
                  <a:pt x="739847" y="383609"/>
                  <a:pt x="749895" y="382772"/>
                </a:cubicBezTo>
                <a:cubicBezTo>
                  <a:pt x="755211" y="379228"/>
                  <a:pt x="762674" y="377687"/>
                  <a:pt x="765844" y="372140"/>
                </a:cubicBezTo>
                <a:cubicBezTo>
                  <a:pt x="770327" y="364294"/>
                  <a:pt x="768969" y="354324"/>
                  <a:pt x="771160" y="345558"/>
                </a:cubicBezTo>
                <a:cubicBezTo>
                  <a:pt x="772519" y="340121"/>
                  <a:pt x="775260" y="335079"/>
                  <a:pt x="776476" y="329609"/>
                </a:cubicBezTo>
                <a:cubicBezTo>
                  <a:pt x="778814" y="319087"/>
                  <a:pt x="779679" y="308282"/>
                  <a:pt x="781793" y="297712"/>
                </a:cubicBezTo>
                <a:cubicBezTo>
                  <a:pt x="785131" y="281021"/>
                  <a:pt x="787358" y="275700"/>
                  <a:pt x="792425" y="260498"/>
                </a:cubicBezTo>
                <a:cubicBezTo>
                  <a:pt x="794197" y="246321"/>
                  <a:pt x="791939" y="231023"/>
                  <a:pt x="797742" y="217967"/>
                </a:cubicBezTo>
                <a:cubicBezTo>
                  <a:pt x="800018" y="212846"/>
                  <a:pt x="808678" y="215157"/>
                  <a:pt x="813690" y="212651"/>
                </a:cubicBezTo>
                <a:cubicBezTo>
                  <a:pt x="819405" y="209794"/>
                  <a:pt x="824323" y="205563"/>
                  <a:pt x="829639" y="202019"/>
                </a:cubicBezTo>
                <a:cubicBezTo>
                  <a:pt x="833183" y="196703"/>
                  <a:pt x="839741" y="192437"/>
                  <a:pt x="840272" y="186070"/>
                </a:cubicBezTo>
                <a:cubicBezTo>
                  <a:pt x="842894" y="154608"/>
                  <a:pt x="833622" y="134224"/>
                  <a:pt x="824323" y="106326"/>
                </a:cubicBezTo>
                <a:cubicBezTo>
                  <a:pt x="822551" y="101010"/>
                  <a:pt x="822115" y="95040"/>
                  <a:pt x="819007" y="90377"/>
                </a:cubicBezTo>
                <a:cubicBezTo>
                  <a:pt x="796759" y="57005"/>
                  <a:pt x="780021" y="45188"/>
                  <a:pt x="765844" y="37214"/>
                </a:cubicBezTo>
                <a:close/>
              </a:path>
            </a:pathLst>
          </a:custGeom>
          <a:solidFill>
            <a:srgbClr val="92D050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CBC083FA-D146-435C-A034-AF4184D4D75C}"/>
              </a:ext>
            </a:extLst>
          </p:cNvPr>
          <p:cNvSpPr txBox="1"/>
          <p:nvPr/>
        </p:nvSpPr>
        <p:spPr>
          <a:xfrm>
            <a:off x="6387152" y="0"/>
            <a:ext cx="56521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Znáte  názvy států, které s námi sousedí?</a:t>
            </a:r>
          </a:p>
          <a:p>
            <a:r>
              <a:rPr lang="cs-CZ" sz="2000" dirty="0"/>
              <a:t>Po barevném označení státu, správně klikni na jeho</a:t>
            </a:r>
          </a:p>
          <a:p>
            <a:r>
              <a:rPr lang="cs-CZ" sz="2000" dirty="0"/>
              <a:t>název. Správná odpověď se označí zeleně.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2BAE106-DF64-480C-AF6C-28961EBDD089}"/>
              </a:ext>
            </a:extLst>
          </p:cNvPr>
          <p:cNvSpPr txBox="1"/>
          <p:nvPr/>
        </p:nvSpPr>
        <p:spPr>
          <a:xfrm>
            <a:off x="3456847" y="3936060"/>
            <a:ext cx="3497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ČR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86B654A-0BAE-4A47-87C7-573E3BAD4447}"/>
              </a:ext>
            </a:extLst>
          </p:cNvPr>
          <p:cNvSpPr txBox="1"/>
          <p:nvPr/>
        </p:nvSpPr>
        <p:spPr>
          <a:xfrm>
            <a:off x="6782937" y="1268391"/>
            <a:ext cx="151323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AAD0210-EE33-4671-B0A4-981D54A43B1E}"/>
              </a:ext>
            </a:extLst>
          </p:cNvPr>
          <p:cNvSpPr txBox="1"/>
          <p:nvPr/>
        </p:nvSpPr>
        <p:spPr>
          <a:xfrm>
            <a:off x="6782937" y="2470245"/>
            <a:ext cx="224401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Slovensko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2D848CA-F124-4289-A952-0128E86CD26B}"/>
              </a:ext>
            </a:extLst>
          </p:cNvPr>
          <p:cNvSpPr txBox="1"/>
          <p:nvPr/>
        </p:nvSpPr>
        <p:spPr>
          <a:xfrm>
            <a:off x="5883989" y="3672099"/>
            <a:ext cx="615527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Spolková republika Německo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79BE834-A8D8-4BAB-97F2-DC75F1543F42}"/>
              </a:ext>
            </a:extLst>
          </p:cNvPr>
          <p:cNvSpPr txBox="1"/>
          <p:nvPr/>
        </p:nvSpPr>
        <p:spPr>
          <a:xfrm>
            <a:off x="6277970" y="5131558"/>
            <a:ext cx="2150589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Rakousko</a:t>
            </a:r>
          </a:p>
        </p:txBody>
      </p:sp>
    </p:spTree>
    <p:extLst>
      <p:ext uri="{BB962C8B-B14F-4D97-AF65-F5344CB8AC3E}">
        <p14:creationId xmlns:p14="http://schemas.microsoft.com/office/powerpoint/2010/main" val="877154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, mapa&#10;&#10;Popis vygenerován s velmi vysokou mírou spolehlivosti">
            <a:extLst>
              <a:ext uri="{FF2B5EF4-FFF2-40B4-BE49-F238E27FC236}">
                <a16:creationId xmlns:a16="http://schemas.microsoft.com/office/drawing/2014/main" id="{8FA3D2AE-C5F3-4DCB-B0F7-556D7B05A7C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868" y="103047"/>
            <a:ext cx="5380215" cy="6529387"/>
          </a:xfrm>
          <a:prstGeom prst="rect">
            <a:avLst/>
          </a:prstGeom>
        </p:spPr>
      </p:pic>
      <p:sp>
        <p:nvSpPr>
          <p:cNvPr id="4" name="Volný tvar: obrazec 3">
            <a:extLst>
              <a:ext uri="{FF2B5EF4-FFF2-40B4-BE49-F238E27FC236}">
                <a16:creationId xmlns:a16="http://schemas.microsoft.com/office/drawing/2014/main" id="{3CDE8511-80F1-4912-BB1F-248B9C857CBF}"/>
              </a:ext>
            </a:extLst>
          </p:cNvPr>
          <p:cNvSpPr/>
          <p:nvPr/>
        </p:nvSpPr>
        <p:spPr>
          <a:xfrm>
            <a:off x="3456847" y="3231716"/>
            <a:ext cx="1057866" cy="920377"/>
          </a:xfrm>
          <a:custGeom>
            <a:avLst/>
            <a:gdLst>
              <a:gd name="connsiteX0" fmla="*/ 30 w 1027983"/>
              <a:gd name="connsiteY0" fmla="*/ 179294 h 920377"/>
              <a:gd name="connsiteX1" fmla="*/ 29913 w 1027983"/>
              <a:gd name="connsiteY1" fmla="*/ 161365 h 920377"/>
              <a:gd name="connsiteX2" fmla="*/ 47842 w 1027983"/>
              <a:gd name="connsiteY2" fmla="*/ 149412 h 920377"/>
              <a:gd name="connsiteX3" fmla="*/ 83701 w 1027983"/>
              <a:gd name="connsiteY3" fmla="*/ 137459 h 920377"/>
              <a:gd name="connsiteX4" fmla="*/ 101630 w 1027983"/>
              <a:gd name="connsiteY4" fmla="*/ 131482 h 920377"/>
              <a:gd name="connsiteX5" fmla="*/ 119560 w 1027983"/>
              <a:gd name="connsiteY5" fmla="*/ 125506 h 920377"/>
              <a:gd name="connsiteX6" fmla="*/ 161395 w 1027983"/>
              <a:gd name="connsiteY6" fmla="*/ 107577 h 920377"/>
              <a:gd name="connsiteX7" fmla="*/ 179324 w 1027983"/>
              <a:gd name="connsiteY7" fmla="*/ 95624 h 920377"/>
              <a:gd name="connsiteX8" fmla="*/ 215183 w 1027983"/>
              <a:gd name="connsiteY8" fmla="*/ 65741 h 920377"/>
              <a:gd name="connsiteX9" fmla="*/ 251042 w 1027983"/>
              <a:gd name="connsiteY9" fmla="*/ 53788 h 920377"/>
              <a:gd name="connsiteX10" fmla="*/ 262995 w 1027983"/>
              <a:gd name="connsiteY10" fmla="*/ 35859 h 920377"/>
              <a:gd name="connsiteX11" fmla="*/ 298854 w 1027983"/>
              <a:gd name="connsiteY11" fmla="*/ 23906 h 920377"/>
              <a:gd name="connsiteX12" fmla="*/ 334713 w 1027983"/>
              <a:gd name="connsiteY12" fmla="*/ 11953 h 920377"/>
              <a:gd name="connsiteX13" fmla="*/ 352642 w 1027983"/>
              <a:gd name="connsiteY13" fmla="*/ 0 h 920377"/>
              <a:gd name="connsiteX14" fmla="*/ 400454 w 1027983"/>
              <a:gd name="connsiteY14" fmla="*/ 5977 h 920377"/>
              <a:gd name="connsiteX15" fmla="*/ 424360 w 1027983"/>
              <a:gd name="connsiteY15" fmla="*/ 41835 h 920377"/>
              <a:gd name="connsiteX16" fmla="*/ 490101 w 1027983"/>
              <a:gd name="connsiteY16" fmla="*/ 71718 h 920377"/>
              <a:gd name="connsiteX17" fmla="*/ 519983 w 1027983"/>
              <a:gd name="connsiteY17" fmla="*/ 35859 h 920377"/>
              <a:gd name="connsiteX18" fmla="*/ 741113 w 1027983"/>
              <a:gd name="connsiteY18" fmla="*/ 17930 h 920377"/>
              <a:gd name="connsiteX19" fmla="*/ 782948 w 1027983"/>
              <a:gd name="connsiteY19" fmla="*/ 11953 h 920377"/>
              <a:gd name="connsiteX20" fmla="*/ 800877 w 1027983"/>
              <a:gd name="connsiteY20" fmla="*/ 5977 h 920377"/>
              <a:gd name="connsiteX21" fmla="*/ 842713 w 1027983"/>
              <a:gd name="connsiteY21" fmla="*/ 11953 h 920377"/>
              <a:gd name="connsiteX22" fmla="*/ 872595 w 1027983"/>
              <a:gd name="connsiteY22" fmla="*/ 41835 h 920377"/>
              <a:gd name="connsiteX23" fmla="*/ 884548 w 1027983"/>
              <a:gd name="connsiteY23" fmla="*/ 59765 h 920377"/>
              <a:gd name="connsiteX24" fmla="*/ 890524 w 1027983"/>
              <a:gd name="connsiteY24" fmla="*/ 77694 h 920377"/>
              <a:gd name="connsiteX25" fmla="*/ 902477 w 1027983"/>
              <a:gd name="connsiteY25" fmla="*/ 95624 h 920377"/>
              <a:gd name="connsiteX26" fmla="*/ 908454 w 1027983"/>
              <a:gd name="connsiteY26" fmla="*/ 137459 h 920377"/>
              <a:gd name="connsiteX27" fmla="*/ 932360 w 1027983"/>
              <a:gd name="connsiteY27" fmla="*/ 173318 h 920377"/>
              <a:gd name="connsiteX28" fmla="*/ 950289 w 1027983"/>
              <a:gd name="connsiteY28" fmla="*/ 209177 h 920377"/>
              <a:gd name="connsiteX29" fmla="*/ 968219 w 1027983"/>
              <a:gd name="connsiteY29" fmla="*/ 245035 h 920377"/>
              <a:gd name="connsiteX30" fmla="*/ 962242 w 1027983"/>
              <a:gd name="connsiteY30" fmla="*/ 274918 h 920377"/>
              <a:gd name="connsiteX31" fmla="*/ 932360 w 1027983"/>
              <a:gd name="connsiteY31" fmla="*/ 310777 h 920377"/>
              <a:gd name="connsiteX32" fmla="*/ 914430 w 1027983"/>
              <a:gd name="connsiteY32" fmla="*/ 346635 h 920377"/>
              <a:gd name="connsiteX33" fmla="*/ 920407 w 1027983"/>
              <a:gd name="connsiteY33" fmla="*/ 364565 h 920377"/>
              <a:gd name="connsiteX34" fmla="*/ 956266 w 1027983"/>
              <a:gd name="connsiteY34" fmla="*/ 388471 h 920377"/>
              <a:gd name="connsiteX35" fmla="*/ 962242 w 1027983"/>
              <a:gd name="connsiteY35" fmla="*/ 466165 h 920377"/>
              <a:gd name="connsiteX36" fmla="*/ 986148 w 1027983"/>
              <a:gd name="connsiteY36" fmla="*/ 502024 h 920377"/>
              <a:gd name="connsiteX37" fmla="*/ 998101 w 1027983"/>
              <a:gd name="connsiteY37" fmla="*/ 519953 h 920377"/>
              <a:gd name="connsiteX38" fmla="*/ 1004077 w 1027983"/>
              <a:gd name="connsiteY38" fmla="*/ 537882 h 920377"/>
              <a:gd name="connsiteX39" fmla="*/ 1016030 w 1027983"/>
              <a:gd name="connsiteY39" fmla="*/ 585694 h 920377"/>
              <a:gd name="connsiteX40" fmla="*/ 1027983 w 1027983"/>
              <a:gd name="connsiteY40" fmla="*/ 603624 h 920377"/>
              <a:gd name="connsiteX41" fmla="*/ 1016030 w 1027983"/>
              <a:gd name="connsiteY41" fmla="*/ 639482 h 920377"/>
              <a:gd name="connsiteX42" fmla="*/ 1010054 w 1027983"/>
              <a:gd name="connsiteY42" fmla="*/ 657412 h 920377"/>
              <a:gd name="connsiteX43" fmla="*/ 986148 w 1027983"/>
              <a:gd name="connsiteY43" fmla="*/ 693271 h 920377"/>
              <a:gd name="connsiteX44" fmla="*/ 974195 w 1027983"/>
              <a:gd name="connsiteY44" fmla="*/ 753035 h 920377"/>
              <a:gd name="connsiteX45" fmla="*/ 962242 w 1027983"/>
              <a:gd name="connsiteY45" fmla="*/ 776941 h 920377"/>
              <a:gd name="connsiteX46" fmla="*/ 956266 w 1027983"/>
              <a:gd name="connsiteY46" fmla="*/ 800847 h 920377"/>
              <a:gd name="connsiteX47" fmla="*/ 950289 w 1027983"/>
              <a:gd name="connsiteY47" fmla="*/ 860612 h 920377"/>
              <a:gd name="connsiteX48" fmla="*/ 902477 w 1027983"/>
              <a:gd name="connsiteY48" fmla="*/ 848659 h 920377"/>
              <a:gd name="connsiteX49" fmla="*/ 896501 w 1027983"/>
              <a:gd name="connsiteY49" fmla="*/ 830730 h 920377"/>
              <a:gd name="connsiteX50" fmla="*/ 800877 w 1027983"/>
              <a:gd name="connsiteY50" fmla="*/ 824753 h 920377"/>
              <a:gd name="connsiteX51" fmla="*/ 735136 w 1027983"/>
              <a:gd name="connsiteY51" fmla="*/ 842682 h 920377"/>
              <a:gd name="connsiteX52" fmla="*/ 735136 w 1027983"/>
              <a:gd name="connsiteY52" fmla="*/ 842682 h 920377"/>
              <a:gd name="connsiteX53" fmla="*/ 681348 w 1027983"/>
              <a:gd name="connsiteY53" fmla="*/ 854635 h 920377"/>
              <a:gd name="connsiteX54" fmla="*/ 669395 w 1027983"/>
              <a:gd name="connsiteY54" fmla="*/ 878541 h 920377"/>
              <a:gd name="connsiteX55" fmla="*/ 609630 w 1027983"/>
              <a:gd name="connsiteY55" fmla="*/ 920377 h 920377"/>
              <a:gd name="connsiteX56" fmla="*/ 591701 w 1027983"/>
              <a:gd name="connsiteY56" fmla="*/ 908424 h 920377"/>
              <a:gd name="connsiteX57" fmla="*/ 573772 w 1027983"/>
              <a:gd name="connsiteY57" fmla="*/ 860612 h 920377"/>
              <a:gd name="connsiteX58" fmla="*/ 525960 w 1027983"/>
              <a:gd name="connsiteY58" fmla="*/ 830730 h 920377"/>
              <a:gd name="connsiteX59" fmla="*/ 490101 w 1027983"/>
              <a:gd name="connsiteY59" fmla="*/ 794871 h 920377"/>
              <a:gd name="connsiteX60" fmla="*/ 388501 w 1027983"/>
              <a:gd name="connsiteY60" fmla="*/ 782918 h 920377"/>
              <a:gd name="connsiteX61" fmla="*/ 382524 w 1027983"/>
              <a:gd name="connsiteY61" fmla="*/ 764988 h 920377"/>
              <a:gd name="connsiteX62" fmla="*/ 346666 w 1027983"/>
              <a:gd name="connsiteY62" fmla="*/ 741082 h 920377"/>
              <a:gd name="connsiteX63" fmla="*/ 274948 w 1027983"/>
              <a:gd name="connsiteY63" fmla="*/ 764988 h 920377"/>
              <a:gd name="connsiteX64" fmla="*/ 262995 w 1027983"/>
              <a:gd name="connsiteY64" fmla="*/ 741082 h 920377"/>
              <a:gd name="connsiteX65" fmla="*/ 251042 w 1027983"/>
              <a:gd name="connsiteY65" fmla="*/ 723153 h 920377"/>
              <a:gd name="connsiteX66" fmla="*/ 215183 w 1027983"/>
              <a:gd name="connsiteY66" fmla="*/ 699247 h 920377"/>
              <a:gd name="connsiteX67" fmla="*/ 191277 w 1027983"/>
              <a:gd name="connsiteY67" fmla="*/ 681318 h 920377"/>
              <a:gd name="connsiteX68" fmla="*/ 161395 w 1027983"/>
              <a:gd name="connsiteY68" fmla="*/ 675341 h 920377"/>
              <a:gd name="connsiteX69" fmla="*/ 143466 w 1027983"/>
              <a:gd name="connsiteY69" fmla="*/ 669365 h 920377"/>
              <a:gd name="connsiteX70" fmla="*/ 113583 w 1027983"/>
              <a:gd name="connsiteY70" fmla="*/ 633506 h 920377"/>
              <a:gd name="connsiteX71" fmla="*/ 101630 w 1027983"/>
              <a:gd name="connsiteY71" fmla="*/ 585694 h 920377"/>
              <a:gd name="connsiteX72" fmla="*/ 77724 w 1027983"/>
              <a:gd name="connsiteY72" fmla="*/ 549835 h 920377"/>
              <a:gd name="connsiteX73" fmla="*/ 65772 w 1027983"/>
              <a:gd name="connsiteY73" fmla="*/ 513977 h 920377"/>
              <a:gd name="connsiteX74" fmla="*/ 77724 w 1027983"/>
              <a:gd name="connsiteY74" fmla="*/ 466165 h 920377"/>
              <a:gd name="connsiteX75" fmla="*/ 65772 w 1027983"/>
              <a:gd name="connsiteY75" fmla="*/ 430306 h 920377"/>
              <a:gd name="connsiteX76" fmla="*/ 47842 w 1027983"/>
              <a:gd name="connsiteY76" fmla="*/ 388471 h 920377"/>
              <a:gd name="connsiteX77" fmla="*/ 11983 w 1027983"/>
              <a:gd name="connsiteY77" fmla="*/ 364565 h 920377"/>
              <a:gd name="connsiteX78" fmla="*/ 17960 w 1027983"/>
              <a:gd name="connsiteY78" fmla="*/ 310777 h 920377"/>
              <a:gd name="connsiteX79" fmla="*/ 29913 w 1027983"/>
              <a:gd name="connsiteY79" fmla="*/ 280894 h 920377"/>
              <a:gd name="connsiteX80" fmla="*/ 23936 w 1027983"/>
              <a:gd name="connsiteY80" fmla="*/ 185271 h 920377"/>
              <a:gd name="connsiteX81" fmla="*/ 30 w 1027983"/>
              <a:gd name="connsiteY81" fmla="*/ 179294 h 920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</a:cxnLst>
            <a:rect l="l" t="t" r="r" b="b"/>
            <a:pathLst>
              <a:path w="1027983" h="920377">
                <a:moveTo>
                  <a:pt x="30" y="179294"/>
                </a:moveTo>
                <a:cubicBezTo>
                  <a:pt x="1026" y="175310"/>
                  <a:pt x="20062" y="167522"/>
                  <a:pt x="29913" y="161365"/>
                </a:cubicBezTo>
                <a:cubicBezTo>
                  <a:pt x="36004" y="157558"/>
                  <a:pt x="41278" y="152329"/>
                  <a:pt x="47842" y="149412"/>
                </a:cubicBezTo>
                <a:cubicBezTo>
                  <a:pt x="59356" y="144295"/>
                  <a:pt x="71748" y="141443"/>
                  <a:pt x="83701" y="137459"/>
                </a:cubicBezTo>
                <a:lnTo>
                  <a:pt x="101630" y="131482"/>
                </a:lnTo>
                <a:cubicBezTo>
                  <a:pt x="107607" y="129490"/>
                  <a:pt x="113925" y="128323"/>
                  <a:pt x="119560" y="125506"/>
                </a:cubicBezTo>
                <a:cubicBezTo>
                  <a:pt x="149101" y="110736"/>
                  <a:pt x="135014" y="116370"/>
                  <a:pt x="161395" y="107577"/>
                </a:cubicBezTo>
                <a:cubicBezTo>
                  <a:pt x="167371" y="103593"/>
                  <a:pt x="173806" y="100222"/>
                  <a:pt x="179324" y="95624"/>
                </a:cubicBezTo>
                <a:cubicBezTo>
                  <a:pt x="195407" y="82221"/>
                  <a:pt x="196107" y="74219"/>
                  <a:pt x="215183" y="65741"/>
                </a:cubicBezTo>
                <a:cubicBezTo>
                  <a:pt x="226697" y="60624"/>
                  <a:pt x="251042" y="53788"/>
                  <a:pt x="251042" y="53788"/>
                </a:cubicBezTo>
                <a:cubicBezTo>
                  <a:pt x="255026" y="47812"/>
                  <a:pt x="256904" y="39666"/>
                  <a:pt x="262995" y="35859"/>
                </a:cubicBezTo>
                <a:cubicBezTo>
                  <a:pt x="273679" y="29181"/>
                  <a:pt x="286901" y="27890"/>
                  <a:pt x="298854" y="23906"/>
                </a:cubicBezTo>
                <a:cubicBezTo>
                  <a:pt x="298858" y="23905"/>
                  <a:pt x="334710" y="11955"/>
                  <a:pt x="334713" y="11953"/>
                </a:cubicBezTo>
                <a:lnTo>
                  <a:pt x="352642" y="0"/>
                </a:lnTo>
                <a:cubicBezTo>
                  <a:pt x="368579" y="1992"/>
                  <a:pt x="386580" y="-2116"/>
                  <a:pt x="400454" y="5977"/>
                </a:cubicBezTo>
                <a:cubicBezTo>
                  <a:pt x="412863" y="13215"/>
                  <a:pt x="424360" y="41835"/>
                  <a:pt x="424360" y="41835"/>
                </a:cubicBezTo>
                <a:cubicBezTo>
                  <a:pt x="442018" y="94808"/>
                  <a:pt x="423790" y="79085"/>
                  <a:pt x="490101" y="71718"/>
                </a:cubicBezTo>
                <a:cubicBezTo>
                  <a:pt x="497541" y="60558"/>
                  <a:pt x="507802" y="42626"/>
                  <a:pt x="519983" y="35859"/>
                </a:cubicBezTo>
                <a:cubicBezTo>
                  <a:pt x="574340" y="5661"/>
                  <a:pt x="739999" y="17966"/>
                  <a:pt x="741113" y="17930"/>
                </a:cubicBezTo>
                <a:cubicBezTo>
                  <a:pt x="755058" y="15938"/>
                  <a:pt x="769135" y="14716"/>
                  <a:pt x="782948" y="11953"/>
                </a:cubicBezTo>
                <a:cubicBezTo>
                  <a:pt x="789125" y="10718"/>
                  <a:pt x="794577" y="5977"/>
                  <a:pt x="800877" y="5977"/>
                </a:cubicBezTo>
                <a:cubicBezTo>
                  <a:pt x="814964" y="5977"/>
                  <a:pt x="828768" y="9961"/>
                  <a:pt x="842713" y="11953"/>
                </a:cubicBezTo>
                <a:cubicBezTo>
                  <a:pt x="874590" y="59768"/>
                  <a:pt x="832750" y="1988"/>
                  <a:pt x="872595" y="41835"/>
                </a:cubicBezTo>
                <a:cubicBezTo>
                  <a:pt x="877674" y="46914"/>
                  <a:pt x="880564" y="53788"/>
                  <a:pt x="884548" y="59765"/>
                </a:cubicBezTo>
                <a:cubicBezTo>
                  <a:pt x="886540" y="65741"/>
                  <a:pt x="887707" y="72059"/>
                  <a:pt x="890524" y="77694"/>
                </a:cubicBezTo>
                <a:cubicBezTo>
                  <a:pt x="893736" y="84119"/>
                  <a:pt x="900413" y="88744"/>
                  <a:pt x="902477" y="95624"/>
                </a:cubicBezTo>
                <a:cubicBezTo>
                  <a:pt x="906525" y="109116"/>
                  <a:pt x="903397" y="124311"/>
                  <a:pt x="908454" y="137459"/>
                </a:cubicBezTo>
                <a:cubicBezTo>
                  <a:pt x="913611" y="150867"/>
                  <a:pt x="932360" y="173318"/>
                  <a:pt x="932360" y="173318"/>
                </a:cubicBezTo>
                <a:cubicBezTo>
                  <a:pt x="947378" y="218375"/>
                  <a:pt x="927121" y="162843"/>
                  <a:pt x="950289" y="209177"/>
                </a:cubicBezTo>
                <a:cubicBezTo>
                  <a:pt x="975031" y="258659"/>
                  <a:pt x="933967" y="193658"/>
                  <a:pt x="968219" y="245035"/>
                </a:cubicBezTo>
                <a:cubicBezTo>
                  <a:pt x="966227" y="254996"/>
                  <a:pt x="965809" y="265407"/>
                  <a:pt x="962242" y="274918"/>
                </a:cubicBezTo>
                <a:cubicBezTo>
                  <a:pt x="956173" y="291103"/>
                  <a:pt x="942927" y="298096"/>
                  <a:pt x="932360" y="310777"/>
                </a:cubicBezTo>
                <a:cubicBezTo>
                  <a:pt x="919487" y="326225"/>
                  <a:pt x="920421" y="328665"/>
                  <a:pt x="914430" y="346635"/>
                </a:cubicBezTo>
                <a:cubicBezTo>
                  <a:pt x="916422" y="352612"/>
                  <a:pt x="915952" y="360110"/>
                  <a:pt x="920407" y="364565"/>
                </a:cubicBezTo>
                <a:cubicBezTo>
                  <a:pt x="930565" y="374723"/>
                  <a:pt x="956266" y="388471"/>
                  <a:pt x="956266" y="388471"/>
                </a:cubicBezTo>
                <a:cubicBezTo>
                  <a:pt x="958258" y="414369"/>
                  <a:pt x="955632" y="441046"/>
                  <a:pt x="962242" y="466165"/>
                </a:cubicBezTo>
                <a:cubicBezTo>
                  <a:pt x="965898" y="480058"/>
                  <a:pt x="978179" y="490071"/>
                  <a:pt x="986148" y="502024"/>
                </a:cubicBezTo>
                <a:lnTo>
                  <a:pt x="998101" y="519953"/>
                </a:lnTo>
                <a:cubicBezTo>
                  <a:pt x="1000093" y="525929"/>
                  <a:pt x="1002549" y="531771"/>
                  <a:pt x="1004077" y="537882"/>
                </a:cubicBezTo>
                <a:cubicBezTo>
                  <a:pt x="1007486" y="551516"/>
                  <a:pt x="1009201" y="572035"/>
                  <a:pt x="1016030" y="585694"/>
                </a:cubicBezTo>
                <a:cubicBezTo>
                  <a:pt x="1019242" y="592119"/>
                  <a:pt x="1023999" y="597647"/>
                  <a:pt x="1027983" y="603624"/>
                </a:cubicBezTo>
                <a:lnTo>
                  <a:pt x="1016030" y="639482"/>
                </a:lnTo>
                <a:cubicBezTo>
                  <a:pt x="1014038" y="645459"/>
                  <a:pt x="1013549" y="652170"/>
                  <a:pt x="1010054" y="657412"/>
                </a:cubicBezTo>
                <a:lnTo>
                  <a:pt x="986148" y="693271"/>
                </a:lnTo>
                <a:cubicBezTo>
                  <a:pt x="984081" y="705673"/>
                  <a:pt x="979546" y="738765"/>
                  <a:pt x="974195" y="753035"/>
                </a:cubicBezTo>
                <a:cubicBezTo>
                  <a:pt x="971067" y="761377"/>
                  <a:pt x="966226" y="768972"/>
                  <a:pt x="962242" y="776941"/>
                </a:cubicBezTo>
                <a:cubicBezTo>
                  <a:pt x="960250" y="784910"/>
                  <a:pt x="957428" y="792716"/>
                  <a:pt x="956266" y="800847"/>
                </a:cubicBezTo>
                <a:cubicBezTo>
                  <a:pt x="953435" y="820667"/>
                  <a:pt x="965253" y="847311"/>
                  <a:pt x="950289" y="860612"/>
                </a:cubicBezTo>
                <a:cubicBezTo>
                  <a:pt x="938011" y="871526"/>
                  <a:pt x="902477" y="848659"/>
                  <a:pt x="902477" y="848659"/>
                </a:cubicBezTo>
                <a:cubicBezTo>
                  <a:pt x="900485" y="842683"/>
                  <a:pt x="900955" y="835184"/>
                  <a:pt x="896501" y="830730"/>
                </a:cubicBezTo>
                <a:cubicBezTo>
                  <a:pt x="872075" y="806304"/>
                  <a:pt x="825100" y="822735"/>
                  <a:pt x="800877" y="824753"/>
                </a:cubicBezTo>
                <a:cubicBezTo>
                  <a:pt x="758640" y="833201"/>
                  <a:pt x="780632" y="827518"/>
                  <a:pt x="735136" y="842682"/>
                </a:cubicBezTo>
                <a:lnTo>
                  <a:pt x="735136" y="842682"/>
                </a:lnTo>
                <a:cubicBezTo>
                  <a:pt x="701375" y="851123"/>
                  <a:pt x="719284" y="847048"/>
                  <a:pt x="681348" y="854635"/>
                </a:cubicBezTo>
                <a:cubicBezTo>
                  <a:pt x="677364" y="862604"/>
                  <a:pt x="675355" y="871919"/>
                  <a:pt x="669395" y="878541"/>
                </a:cubicBezTo>
                <a:cubicBezTo>
                  <a:pt x="637999" y="913426"/>
                  <a:pt x="639763" y="910332"/>
                  <a:pt x="609630" y="920377"/>
                </a:cubicBezTo>
                <a:cubicBezTo>
                  <a:pt x="603654" y="916393"/>
                  <a:pt x="593259" y="915436"/>
                  <a:pt x="591701" y="908424"/>
                </a:cubicBezTo>
                <a:cubicBezTo>
                  <a:pt x="579524" y="853629"/>
                  <a:pt x="622605" y="872820"/>
                  <a:pt x="573772" y="860612"/>
                </a:cubicBezTo>
                <a:cubicBezTo>
                  <a:pt x="572066" y="859589"/>
                  <a:pt x="532324" y="836387"/>
                  <a:pt x="525960" y="830730"/>
                </a:cubicBezTo>
                <a:cubicBezTo>
                  <a:pt x="513326" y="819500"/>
                  <a:pt x="506889" y="796846"/>
                  <a:pt x="490101" y="794871"/>
                </a:cubicBezTo>
                <a:lnTo>
                  <a:pt x="388501" y="782918"/>
                </a:lnTo>
                <a:cubicBezTo>
                  <a:pt x="386509" y="776941"/>
                  <a:pt x="386979" y="769443"/>
                  <a:pt x="382524" y="764988"/>
                </a:cubicBezTo>
                <a:cubicBezTo>
                  <a:pt x="372366" y="754830"/>
                  <a:pt x="346666" y="741082"/>
                  <a:pt x="346666" y="741082"/>
                </a:cubicBezTo>
                <a:cubicBezTo>
                  <a:pt x="324777" y="755674"/>
                  <a:pt x="306795" y="770778"/>
                  <a:pt x="274948" y="764988"/>
                </a:cubicBezTo>
                <a:cubicBezTo>
                  <a:pt x="266182" y="763394"/>
                  <a:pt x="267415" y="748817"/>
                  <a:pt x="262995" y="741082"/>
                </a:cubicBezTo>
                <a:cubicBezTo>
                  <a:pt x="259431" y="734846"/>
                  <a:pt x="256448" y="727883"/>
                  <a:pt x="251042" y="723153"/>
                </a:cubicBezTo>
                <a:cubicBezTo>
                  <a:pt x="240231" y="713693"/>
                  <a:pt x="226676" y="707866"/>
                  <a:pt x="215183" y="699247"/>
                </a:cubicBezTo>
                <a:cubicBezTo>
                  <a:pt x="207214" y="693271"/>
                  <a:pt x="200379" y="685363"/>
                  <a:pt x="191277" y="681318"/>
                </a:cubicBezTo>
                <a:cubicBezTo>
                  <a:pt x="181995" y="677192"/>
                  <a:pt x="171250" y="677805"/>
                  <a:pt x="161395" y="675341"/>
                </a:cubicBezTo>
                <a:cubicBezTo>
                  <a:pt x="155284" y="673813"/>
                  <a:pt x="149442" y="671357"/>
                  <a:pt x="143466" y="669365"/>
                </a:cubicBezTo>
                <a:cubicBezTo>
                  <a:pt x="134166" y="660065"/>
                  <a:pt x="118575" y="646818"/>
                  <a:pt x="113583" y="633506"/>
                </a:cubicBezTo>
                <a:cubicBezTo>
                  <a:pt x="107466" y="617194"/>
                  <a:pt x="110140" y="601013"/>
                  <a:pt x="101630" y="585694"/>
                </a:cubicBezTo>
                <a:cubicBezTo>
                  <a:pt x="94653" y="573136"/>
                  <a:pt x="77724" y="549835"/>
                  <a:pt x="77724" y="549835"/>
                </a:cubicBezTo>
                <a:cubicBezTo>
                  <a:pt x="73740" y="537882"/>
                  <a:pt x="62716" y="526200"/>
                  <a:pt x="65772" y="513977"/>
                </a:cubicBezTo>
                <a:lnTo>
                  <a:pt x="77724" y="466165"/>
                </a:lnTo>
                <a:lnTo>
                  <a:pt x="65772" y="430306"/>
                </a:lnTo>
                <a:cubicBezTo>
                  <a:pt x="62201" y="419593"/>
                  <a:pt x="55225" y="395854"/>
                  <a:pt x="47842" y="388471"/>
                </a:cubicBezTo>
                <a:cubicBezTo>
                  <a:pt x="37684" y="378313"/>
                  <a:pt x="11983" y="364565"/>
                  <a:pt x="11983" y="364565"/>
                </a:cubicBezTo>
                <a:cubicBezTo>
                  <a:pt x="13975" y="346636"/>
                  <a:pt x="14180" y="328416"/>
                  <a:pt x="17960" y="310777"/>
                </a:cubicBezTo>
                <a:cubicBezTo>
                  <a:pt x="20208" y="300287"/>
                  <a:pt x="29403" y="291610"/>
                  <a:pt x="29913" y="280894"/>
                </a:cubicBezTo>
                <a:cubicBezTo>
                  <a:pt x="31432" y="248994"/>
                  <a:pt x="28917" y="216817"/>
                  <a:pt x="23936" y="185271"/>
                </a:cubicBezTo>
                <a:cubicBezTo>
                  <a:pt x="22816" y="178176"/>
                  <a:pt x="-966" y="183278"/>
                  <a:pt x="30" y="179294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olný tvar: obrazec 4">
            <a:extLst>
              <a:ext uri="{FF2B5EF4-FFF2-40B4-BE49-F238E27FC236}">
                <a16:creationId xmlns:a16="http://schemas.microsoft.com/office/drawing/2014/main" id="{AAA83E50-7A21-44A7-A363-CE0150C39153}"/>
              </a:ext>
            </a:extLst>
          </p:cNvPr>
          <p:cNvSpPr/>
          <p:nvPr/>
        </p:nvSpPr>
        <p:spPr>
          <a:xfrm>
            <a:off x="3812535" y="4074559"/>
            <a:ext cx="601254" cy="367260"/>
          </a:xfrm>
          <a:custGeom>
            <a:avLst/>
            <a:gdLst>
              <a:gd name="connsiteX0" fmla="*/ 61 w 601254"/>
              <a:gd name="connsiteY0" fmla="*/ 209177 h 367260"/>
              <a:gd name="connsiteX1" fmla="*/ 17990 w 601254"/>
              <a:gd name="connsiteY1" fmla="*/ 179294 h 367260"/>
              <a:gd name="connsiteX2" fmla="*/ 53849 w 601254"/>
              <a:gd name="connsiteY2" fmla="*/ 161365 h 367260"/>
              <a:gd name="connsiteX3" fmla="*/ 71778 w 601254"/>
              <a:gd name="connsiteY3" fmla="*/ 149412 h 367260"/>
              <a:gd name="connsiteX4" fmla="*/ 107637 w 601254"/>
              <a:gd name="connsiteY4" fmla="*/ 137459 h 367260"/>
              <a:gd name="connsiteX5" fmla="*/ 143496 w 601254"/>
              <a:gd name="connsiteY5" fmla="*/ 107577 h 367260"/>
              <a:gd name="connsiteX6" fmla="*/ 179355 w 601254"/>
              <a:gd name="connsiteY6" fmla="*/ 89647 h 367260"/>
              <a:gd name="connsiteX7" fmla="*/ 215214 w 601254"/>
              <a:gd name="connsiteY7" fmla="*/ 71718 h 367260"/>
              <a:gd name="connsiteX8" fmla="*/ 239120 w 601254"/>
              <a:gd name="connsiteY8" fmla="*/ 77694 h 367260"/>
              <a:gd name="connsiteX9" fmla="*/ 257049 w 601254"/>
              <a:gd name="connsiteY9" fmla="*/ 83671 h 367260"/>
              <a:gd name="connsiteX10" fmla="*/ 334743 w 601254"/>
              <a:gd name="connsiteY10" fmla="*/ 77694 h 367260"/>
              <a:gd name="connsiteX11" fmla="*/ 352673 w 601254"/>
              <a:gd name="connsiteY11" fmla="*/ 71718 h 367260"/>
              <a:gd name="connsiteX12" fmla="*/ 388531 w 601254"/>
              <a:gd name="connsiteY12" fmla="*/ 29882 h 367260"/>
              <a:gd name="connsiteX13" fmla="*/ 412437 w 601254"/>
              <a:gd name="connsiteY13" fmla="*/ 17930 h 367260"/>
              <a:gd name="connsiteX14" fmla="*/ 531967 w 601254"/>
              <a:gd name="connsiteY14" fmla="*/ 0 h 367260"/>
              <a:gd name="connsiteX15" fmla="*/ 567825 w 601254"/>
              <a:gd name="connsiteY15" fmla="*/ 17930 h 367260"/>
              <a:gd name="connsiteX16" fmla="*/ 585755 w 601254"/>
              <a:gd name="connsiteY16" fmla="*/ 23906 h 367260"/>
              <a:gd name="connsiteX17" fmla="*/ 597708 w 601254"/>
              <a:gd name="connsiteY17" fmla="*/ 41835 h 367260"/>
              <a:gd name="connsiteX18" fmla="*/ 579778 w 601254"/>
              <a:gd name="connsiteY18" fmla="*/ 173318 h 367260"/>
              <a:gd name="connsiteX19" fmla="*/ 573802 w 601254"/>
              <a:gd name="connsiteY19" fmla="*/ 191247 h 367260"/>
              <a:gd name="connsiteX20" fmla="*/ 555873 w 601254"/>
              <a:gd name="connsiteY20" fmla="*/ 197224 h 367260"/>
              <a:gd name="connsiteX21" fmla="*/ 525990 w 601254"/>
              <a:gd name="connsiteY21" fmla="*/ 191247 h 367260"/>
              <a:gd name="connsiteX22" fmla="*/ 508061 w 601254"/>
              <a:gd name="connsiteY22" fmla="*/ 179294 h 367260"/>
              <a:gd name="connsiteX23" fmla="*/ 472202 w 601254"/>
              <a:gd name="connsiteY23" fmla="*/ 197224 h 367260"/>
              <a:gd name="connsiteX24" fmla="*/ 394508 w 601254"/>
              <a:gd name="connsiteY24" fmla="*/ 209177 h 367260"/>
              <a:gd name="connsiteX25" fmla="*/ 388531 w 601254"/>
              <a:gd name="connsiteY25" fmla="*/ 227106 h 367260"/>
              <a:gd name="connsiteX26" fmla="*/ 382555 w 601254"/>
              <a:gd name="connsiteY26" fmla="*/ 262965 h 367260"/>
              <a:gd name="connsiteX27" fmla="*/ 340720 w 601254"/>
              <a:gd name="connsiteY27" fmla="*/ 280894 h 367260"/>
              <a:gd name="connsiteX28" fmla="*/ 304861 w 601254"/>
              <a:gd name="connsiteY28" fmla="*/ 274918 h 367260"/>
              <a:gd name="connsiteX29" fmla="*/ 269002 w 601254"/>
              <a:gd name="connsiteY29" fmla="*/ 286871 h 367260"/>
              <a:gd name="connsiteX30" fmla="*/ 215214 w 601254"/>
              <a:gd name="connsiteY30" fmla="*/ 292847 h 367260"/>
              <a:gd name="connsiteX31" fmla="*/ 233143 w 601254"/>
              <a:gd name="connsiteY31" fmla="*/ 298824 h 367260"/>
              <a:gd name="connsiteX32" fmla="*/ 257049 w 601254"/>
              <a:gd name="connsiteY32" fmla="*/ 310777 h 367260"/>
              <a:gd name="connsiteX33" fmla="*/ 251073 w 601254"/>
              <a:gd name="connsiteY33" fmla="*/ 340659 h 367260"/>
              <a:gd name="connsiteX34" fmla="*/ 125567 w 601254"/>
              <a:gd name="connsiteY34" fmla="*/ 352612 h 367260"/>
              <a:gd name="connsiteX35" fmla="*/ 89708 w 601254"/>
              <a:gd name="connsiteY35" fmla="*/ 322730 h 367260"/>
              <a:gd name="connsiteX36" fmla="*/ 71778 w 601254"/>
              <a:gd name="connsiteY36" fmla="*/ 316753 h 367260"/>
              <a:gd name="connsiteX37" fmla="*/ 41896 w 601254"/>
              <a:gd name="connsiteY37" fmla="*/ 310777 h 367260"/>
              <a:gd name="connsiteX38" fmla="*/ 23967 w 601254"/>
              <a:gd name="connsiteY38" fmla="*/ 274918 h 367260"/>
              <a:gd name="connsiteX39" fmla="*/ 61 w 601254"/>
              <a:gd name="connsiteY39" fmla="*/ 209177 h 36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601254" h="367260">
                <a:moveTo>
                  <a:pt x="61" y="209177"/>
                </a:moveTo>
                <a:cubicBezTo>
                  <a:pt x="-935" y="193240"/>
                  <a:pt x="10430" y="188114"/>
                  <a:pt x="17990" y="179294"/>
                </a:cubicBezTo>
                <a:cubicBezTo>
                  <a:pt x="27258" y="168481"/>
                  <a:pt x="41299" y="165548"/>
                  <a:pt x="53849" y="161365"/>
                </a:cubicBezTo>
                <a:cubicBezTo>
                  <a:pt x="59825" y="157381"/>
                  <a:pt x="65214" y="152329"/>
                  <a:pt x="71778" y="149412"/>
                </a:cubicBezTo>
                <a:cubicBezTo>
                  <a:pt x="83292" y="144295"/>
                  <a:pt x="107637" y="137459"/>
                  <a:pt x="107637" y="137459"/>
                </a:cubicBezTo>
                <a:cubicBezTo>
                  <a:pt x="152149" y="107785"/>
                  <a:pt x="97485" y="145920"/>
                  <a:pt x="143496" y="107577"/>
                </a:cubicBezTo>
                <a:cubicBezTo>
                  <a:pt x="169187" y="86167"/>
                  <a:pt x="152400" y="103125"/>
                  <a:pt x="179355" y="89647"/>
                </a:cubicBezTo>
                <a:cubicBezTo>
                  <a:pt x="225690" y="66479"/>
                  <a:pt x="170153" y="86737"/>
                  <a:pt x="215214" y="71718"/>
                </a:cubicBezTo>
                <a:cubicBezTo>
                  <a:pt x="223183" y="73710"/>
                  <a:pt x="231222" y="75437"/>
                  <a:pt x="239120" y="77694"/>
                </a:cubicBezTo>
                <a:cubicBezTo>
                  <a:pt x="245177" y="79425"/>
                  <a:pt x="250749" y="83671"/>
                  <a:pt x="257049" y="83671"/>
                </a:cubicBezTo>
                <a:cubicBezTo>
                  <a:pt x="283024" y="83671"/>
                  <a:pt x="308845" y="79686"/>
                  <a:pt x="334743" y="77694"/>
                </a:cubicBezTo>
                <a:cubicBezTo>
                  <a:pt x="340720" y="75702"/>
                  <a:pt x="347833" y="75751"/>
                  <a:pt x="352673" y="71718"/>
                </a:cubicBezTo>
                <a:cubicBezTo>
                  <a:pt x="401640" y="30913"/>
                  <a:pt x="341525" y="63458"/>
                  <a:pt x="388531" y="29882"/>
                </a:cubicBezTo>
                <a:cubicBezTo>
                  <a:pt x="395781" y="24704"/>
                  <a:pt x="404165" y="21239"/>
                  <a:pt x="412437" y="17930"/>
                </a:cubicBezTo>
                <a:cubicBezTo>
                  <a:pt x="462167" y="-1961"/>
                  <a:pt x="463814" y="4868"/>
                  <a:pt x="531967" y="0"/>
                </a:cubicBezTo>
                <a:cubicBezTo>
                  <a:pt x="577042" y="15027"/>
                  <a:pt x="521472" y="-5246"/>
                  <a:pt x="567825" y="17930"/>
                </a:cubicBezTo>
                <a:cubicBezTo>
                  <a:pt x="573460" y="20747"/>
                  <a:pt x="579778" y="21914"/>
                  <a:pt x="585755" y="23906"/>
                </a:cubicBezTo>
                <a:cubicBezTo>
                  <a:pt x="589739" y="29882"/>
                  <a:pt x="597366" y="34660"/>
                  <a:pt x="597708" y="41835"/>
                </a:cubicBezTo>
                <a:cubicBezTo>
                  <a:pt x="603666" y="166954"/>
                  <a:pt x="604709" y="115144"/>
                  <a:pt x="579778" y="173318"/>
                </a:cubicBezTo>
                <a:cubicBezTo>
                  <a:pt x="577297" y="179108"/>
                  <a:pt x="578256" y="186792"/>
                  <a:pt x="573802" y="191247"/>
                </a:cubicBezTo>
                <a:cubicBezTo>
                  <a:pt x="569348" y="195702"/>
                  <a:pt x="561849" y="195232"/>
                  <a:pt x="555873" y="197224"/>
                </a:cubicBezTo>
                <a:cubicBezTo>
                  <a:pt x="545912" y="195232"/>
                  <a:pt x="535501" y="194814"/>
                  <a:pt x="525990" y="191247"/>
                </a:cubicBezTo>
                <a:cubicBezTo>
                  <a:pt x="519265" y="188725"/>
                  <a:pt x="515146" y="180475"/>
                  <a:pt x="508061" y="179294"/>
                </a:cubicBezTo>
                <a:cubicBezTo>
                  <a:pt x="496794" y="177416"/>
                  <a:pt x="480007" y="193321"/>
                  <a:pt x="472202" y="197224"/>
                </a:cubicBezTo>
                <a:cubicBezTo>
                  <a:pt x="450666" y="207992"/>
                  <a:pt x="411641" y="207464"/>
                  <a:pt x="394508" y="209177"/>
                </a:cubicBezTo>
                <a:cubicBezTo>
                  <a:pt x="392516" y="215153"/>
                  <a:pt x="389898" y="220956"/>
                  <a:pt x="388531" y="227106"/>
                </a:cubicBezTo>
                <a:cubicBezTo>
                  <a:pt x="385902" y="238935"/>
                  <a:pt x="390606" y="253908"/>
                  <a:pt x="382555" y="262965"/>
                </a:cubicBezTo>
                <a:cubicBezTo>
                  <a:pt x="372476" y="274305"/>
                  <a:pt x="354665" y="274918"/>
                  <a:pt x="340720" y="280894"/>
                </a:cubicBezTo>
                <a:cubicBezTo>
                  <a:pt x="328767" y="278902"/>
                  <a:pt x="316937" y="273912"/>
                  <a:pt x="304861" y="274918"/>
                </a:cubicBezTo>
                <a:cubicBezTo>
                  <a:pt x="292305" y="275964"/>
                  <a:pt x="281525" y="285480"/>
                  <a:pt x="269002" y="286871"/>
                </a:cubicBezTo>
                <a:lnTo>
                  <a:pt x="215214" y="292847"/>
                </a:lnTo>
                <a:cubicBezTo>
                  <a:pt x="221190" y="294839"/>
                  <a:pt x="226843" y="298824"/>
                  <a:pt x="233143" y="298824"/>
                </a:cubicBezTo>
                <a:cubicBezTo>
                  <a:pt x="259706" y="298824"/>
                  <a:pt x="246425" y="278901"/>
                  <a:pt x="257049" y="310777"/>
                </a:cubicBezTo>
                <a:cubicBezTo>
                  <a:pt x="255057" y="320738"/>
                  <a:pt x="254640" y="331148"/>
                  <a:pt x="251073" y="340659"/>
                </a:cubicBezTo>
                <a:cubicBezTo>
                  <a:pt x="232244" y="390870"/>
                  <a:pt x="171626" y="355036"/>
                  <a:pt x="125567" y="352612"/>
                </a:cubicBezTo>
                <a:cubicBezTo>
                  <a:pt x="73808" y="339671"/>
                  <a:pt x="126170" y="359191"/>
                  <a:pt x="89708" y="322730"/>
                </a:cubicBezTo>
                <a:cubicBezTo>
                  <a:pt x="85253" y="318275"/>
                  <a:pt x="77890" y="318281"/>
                  <a:pt x="71778" y="316753"/>
                </a:cubicBezTo>
                <a:cubicBezTo>
                  <a:pt x="61923" y="314289"/>
                  <a:pt x="51857" y="312769"/>
                  <a:pt x="41896" y="310777"/>
                </a:cubicBezTo>
                <a:cubicBezTo>
                  <a:pt x="30874" y="294243"/>
                  <a:pt x="28334" y="293840"/>
                  <a:pt x="23967" y="274918"/>
                </a:cubicBezTo>
                <a:cubicBezTo>
                  <a:pt x="8372" y="207339"/>
                  <a:pt x="1057" y="225114"/>
                  <a:pt x="61" y="209177"/>
                </a:cubicBezTo>
                <a:close/>
              </a:path>
            </a:pathLst>
          </a:custGeom>
          <a:solidFill>
            <a:srgbClr val="00B0F0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: obrazec 5">
            <a:extLst>
              <a:ext uri="{FF2B5EF4-FFF2-40B4-BE49-F238E27FC236}">
                <a16:creationId xmlns:a16="http://schemas.microsoft.com/office/drawing/2014/main" id="{7AA57F65-5958-48A1-A339-58DB6EBED4F3}"/>
              </a:ext>
            </a:extLst>
          </p:cNvPr>
          <p:cNvSpPr/>
          <p:nvPr/>
        </p:nvSpPr>
        <p:spPr>
          <a:xfrm>
            <a:off x="2660917" y="3209365"/>
            <a:ext cx="956942" cy="1308847"/>
          </a:xfrm>
          <a:custGeom>
            <a:avLst/>
            <a:gdLst>
              <a:gd name="connsiteX0" fmla="*/ 956236 w 956942"/>
              <a:gd name="connsiteY0" fmla="*/ 651435 h 1308847"/>
              <a:gd name="connsiteX1" fmla="*/ 944283 w 956942"/>
              <a:gd name="connsiteY1" fmla="*/ 603624 h 1308847"/>
              <a:gd name="connsiteX2" fmla="*/ 920377 w 956942"/>
              <a:gd name="connsiteY2" fmla="*/ 561788 h 1308847"/>
              <a:gd name="connsiteX3" fmla="*/ 896471 w 956942"/>
              <a:gd name="connsiteY3" fmla="*/ 555812 h 1308847"/>
              <a:gd name="connsiteX4" fmla="*/ 902448 w 956942"/>
              <a:gd name="connsiteY4" fmla="*/ 519953 h 1308847"/>
              <a:gd name="connsiteX5" fmla="*/ 896471 w 956942"/>
              <a:gd name="connsiteY5" fmla="*/ 442259 h 1308847"/>
              <a:gd name="connsiteX6" fmla="*/ 878542 w 956942"/>
              <a:gd name="connsiteY6" fmla="*/ 436282 h 1308847"/>
              <a:gd name="connsiteX7" fmla="*/ 860612 w 956942"/>
              <a:gd name="connsiteY7" fmla="*/ 424330 h 1308847"/>
              <a:gd name="connsiteX8" fmla="*/ 824753 w 956942"/>
              <a:gd name="connsiteY8" fmla="*/ 406400 h 1308847"/>
              <a:gd name="connsiteX9" fmla="*/ 830730 w 956942"/>
              <a:gd name="connsiteY9" fmla="*/ 370541 h 1308847"/>
              <a:gd name="connsiteX10" fmla="*/ 842683 w 956942"/>
              <a:gd name="connsiteY10" fmla="*/ 334682 h 1308847"/>
              <a:gd name="connsiteX11" fmla="*/ 842683 w 956942"/>
              <a:gd name="connsiteY11" fmla="*/ 197224 h 1308847"/>
              <a:gd name="connsiteX12" fmla="*/ 824753 w 956942"/>
              <a:gd name="connsiteY12" fmla="*/ 185271 h 1308847"/>
              <a:gd name="connsiteX13" fmla="*/ 806824 w 956942"/>
              <a:gd name="connsiteY13" fmla="*/ 167341 h 1308847"/>
              <a:gd name="connsiteX14" fmla="*/ 776942 w 956942"/>
              <a:gd name="connsiteY14" fmla="*/ 113553 h 1308847"/>
              <a:gd name="connsiteX15" fmla="*/ 759012 w 956942"/>
              <a:gd name="connsiteY15" fmla="*/ 95624 h 1308847"/>
              <a:gd name="connsiteX16" fmla="*/ 741083 w 956942"/>
              <a:gd name="connsiteY16" fmla="*/ 89647 h 1308847"/>
              <a:gd name="connsiteX17" fmla="*/ 675342 w 956942"/>
              <a:gd name="connsiteY17" fmla="*/ 101600 h 1308847"/>
              <a:gd name="connsiteX18" fmla="*/ 657412 w 956942"/>
              <a:gd name="connsiteY18" fmla="*/ 107577 h 1308847"/>
              <a:gd name="connsiteX19" fmla="*/ 615577 w 956942"/>
              <a:gd name="connsiteY19" fmla="*/ 137459 h 1308847"/>
              <a:gd name="connsiteX20" fmla="*/ 597648 w 956942"/>
              <a:gd name="connsiteY20" fmla="*/ 143435 h 1308847"/>
              <a:gd name="connsiteX21" fmla="*/ 537883 w 956942"/>
              <a:gd name="connsiteY21" fmla="*/ 179294 h 1308847"/>
              <a:gd name="connsiteX22" fmla="*/ 519953 w 956942"/>
              <a:gd name="connsiteY22" fmla="*/ 167341 h 1308847"/>
              <a:gd name="connsiteX23" fmla="*/ 513977 w 956942"/>
              <a:gd name="connsiteY23" fmla="*/ 119530 h 1308847"/>
              <a:gd name="connsiteX24" fmla="*/ 508000 w 956942"/>
              <a:gd name="connsiteY24" fmla="*/ 101600 h 1308847"/>
              <a:gd name="connsiteX25" fmla="*/ 484095 w 956942"/>
              <a:gd name="connsiteY25" fmla="*/ 89647 h 1308847"/>
              <a:gd name="connsiteX26" fmla="*/ 466165 w 956942"/>
              <a:gd name="connsiteY26" fmla="*/ 77694 h 1308847"/>
              <a:gd name="connsiteX27" fmla="*/ 442259 w 956942"/>
              <a:gd name="connsiteY27" fmla="*/ 35859 h 1308847"/>
              <a:gd name="connsiteX28" fmla="*/ 424330 w 956942"/>
              <a:gd name="connsiteY28" fmla="*/ 23906 h 1308847"/>
              <a:gd name="connsiteX29" fmla="*/ 418353 w 956942"/>
              <a:gd name="connsiteY29" fmla="*/ 5977 h 1308847"/>
              <a:gd name="connsiteX30" fmla="*/ 400424 w 956942"/>
              <a:gd name="connsiteY30" fmla="*/ 0 h 1308847"/>
              <a:gd name="connsiteX31" fmla="*/ 334683 w 956942"/>
              <a:gd name="connsiteY31" fmla="*/ 5977 h 1308847"/>
              <a:gd name="connsiteX32" fmla="*/ 298824 w 956942"/>
              <a:gd name="connsiteY32" fmla="*/ 23906 h 1308847"/>
              <a:gd name="connsiteX33" fmla="*/ 286871 w 956942"/>
              <a:gd name="connsiteY33" fmla="*/ 41835 h 1308847"/>
              <a:gd name="connsiteX34" fmla="*/ 292848 w 956942"/>
              <a:gd name="connsiteY34" fmla="*/ 149412 h 1308847"/>
              <a:gd name="connsiteX35" fmla="*/ 286871 w 956942"/>
              <a:gd name="connsiteY35" fmla="*/ 197224 h 1308847"/>
              <a:gd name="connsiteX36" fmla="*/ 256989 w 956942"/>
              <a:gd name="connsiteY36" fmla="*/ 203200 h 1308847"/>
              <a:gd name="connsiteX37" fmla="*/ 221130 w 956942"/>
              <a:gd name="connsiteY37" fmla="*/ 215153 h 1308847"/>
              <a:gd name="connsiteX38" fmla="*/ 161365 w 956942"/>
              <a:gd name="connsiteY38" fmla="*/ 233082 h 1308847"/>
              <a:gd name="connsiteX39" fmla="*/ 143436 w 956942"/>
              <a:gd name="connsiteY39" fmla="*/ 358588 h 1308847"/>
              <a:gd name="connsiteX40" fmla="*/ 125506 w 956942"/>
              <a:gd name="connsiteY40" fmla="*/ 412377 h 1308847"/>
              <a:gd name="connsiteX41" fmla="*/ 119530 w 956942"/>
              <a:gd name="connsiteY41" fmla="*/ 430306 h 1308847"/>
              <a:gd name="connsiteX42" fmla="*/ 101600 w 956942"/>
              <a:gd name="connsiteY42" fmla="*/ 490071 h 1308847"/>
              <a:gd name="connsiteX43" fmla="*/ 83671 w 956942"/>
              <a:gd name="connsiteY43" fmla="*/ 496047 h 1308847"/>
              <a:gd name="connsiteX44" fmla="*/ 71718 w 956942"/>
              <a:gd name="connsiteY44" fmla="*/ 513977 h 1308847"/>
              <a:gd name="connsiteX45" fmla="*/ 65742 w 956942"/>
              <a:gd name="connsiteY45" fmla="*/ 531906 h 1308847"/>
              <a:gd name="connsiteX46" fmla="*/ 29883 w 956942"/>
              <a:gd name="connsiteY46" fmla="*/ 567765 h 1308847"/>
              <a:gd name="connsiteX47" fmla="*/ 23906 w 956942"/>
              <a:gd name="connsiteY47" fmla="*/ 585694 h 1308847"/>
              <a:gd name="connsiteX48" fmla="*/ 17930 w 956942"/>
              <a:gd name="connsiteY48" fmla="*/ 633506 h 1308847"/>
              <a:gd name="connsiteX49" fmla="*/ 5977 w 956942"/>
              <a:gd name="connsiteY49" fmla="*/ 651435 h 1308847"/>
              <a:gd name="connsiteX50" fmla="*/ 0 w 956942"/>
              <a:gd name="connsiteY50" fmla="*/ 669365 h 1308847"/>
              <a:gd name="connsiteX51" fmla="*/ 5977 w 956942"/>
              <a:gd name="connsiteY51" fmla="*/ 711200 h 1308847"/>
              <a:gd name="connsiteX52" fmla="*/ 17930 w 956942"/>
              <a:gd name="connsiteY52" fmla="*/ 729130 h 1308847"/>
              <a:gd name="connsiteX53" fmla="*/ 23906 w 956942"/>
              <a:gd name="connsiteY53" fmla="*/ 890494 h 1308847"/>
              <a:gd name="connsiteX54" fmla="*/ 35859 w 956942"/>
              <a:gd name="connsiteY54" fmla="*/ 908424 h 1308847"/>
              <a:gd name="connsiteX55" fmla="*/ 53789 w 956942"/>
              <a:gd name="connsiteY55" fmla="*/ 944282 h 1308847"/>
              <a:gd name="connsiteX56" fmla="*/ 71718 w 956942"/>
              <a:gd name="connsiteY56" fmla="*/ 950259 h 1308847"/>
              <a:gd name="connsiteX57" fmla="*/ 113553 w 956942"/>
              <a:gd name="connsiteY57" fmla="*/ 980141 h 1308847"/>
              <a:gd name="connsiteX58" fmla="*/ 131483 w 956942"/>
              <a:gd name="connsiteY58" fmla="*/ 986118 h 1308847"/>
              <a:gd name="connsiteX59" fmla="*/ 143436 w 956942"/>
              <a:gd name="connsiteY59" fmla="*/ 1004047 h 1308847"/>
              <a:gd name="connsiteX60" fmla="*/ 161365 w 956942"/>
              <a:gd name="connsiteY60" fmla="*/ 1010024 h 1308847"/>
              <a:gd name="connsiteX61" fmla="*/ 197224 w 956942"/>
              <a:gd name="connsiteY61" fmla="*/ 1039906 h 1308847"/>
              <a:gd name="connsiteX62" fmla="*/ 179295 w 956942"/>
              <a:gd name="connsiteY62" fmla="*/ 1099671 h 1308847"/>
              <a:gd name="connsiteX63" fmla="*/ 167342 w 956942"/>
              <a:gd name="connsiteY63" fmla="*/ 1117600 h 1308847"/>
              <a:gd name="connsiteX64" fmla="*/ 167342 w 956942"/>
              <a:gd name="connsiteY64" fmla="*/ 1231153 h 1308847"/>
              <a:gd name="connsiteX65" fmla="*/ 239059 w 956942"/>
              <a:gd name="connsiteY65" fmla="*/ 1243106 h 1308847"/>
              <a:gd name="connsiteX66" fmla="*/ 274918 w 956942"/>
              <a:gd name="connsiteY66" fmla="*/ 1237130 h 1308847"/>
              <a:gd name="connsiteX67" fmla="*/ 292848 w 956942"/>
              <a:gd name="connsiteY67" fmla="*/ 1231153 h 1308847"/>
              <a:gd name="connsiteX68" fmla="*/ 328706 w 956942"/>
              <a:gd name="connsiteY68" fmla="*/ 1243106 h 1308847"/>
              <a:gd name="connsiteX69" fmla="*/ 424330 w 956942"/>
              <a:gd name="connsiteY69" fmla="*/ 1267012 h 1308847"/>
              <a:gd name="connsiteX70" fmla="*/ 472142 w 956942"/>
              <a:gd name="connsiteY70" fmla="*/ 1302871 h 1308847"/>
              <a:gd name="connsiteX71" fmla="*/ 490071 w 956942"/>
              <a:gd name="connsiteY71" fmla="*/ 1308847 h 1308847"/>
              <a:gd name="connsiteX72" fmla="*/ 519953 w 956942"/>
              <a:gd name="connsiteY72" fmla="*/ 1249082 h 1308847"/>
              <a:gd name="connsiteX73" fmla="*/ 537883 w 956942"/>
              <a:gd name="connsiteY73" fmla="*/ 1255059 h 1308847"/>
              <a:gd name="connsiteX74" fmla="*/ 555812 w 956942"/>
              <a:gd name="connsiteY74" fmla="*/ 1267012 h 1308847"/>
              <a:gd name="connsiteX75" fmla="*/ 603624 w 956942"/>
              <a:gd name="connsiteY75" fmla="*/ 1261035 h 1308847"/>
              <a:gd name="connsiteX76" fmla="*/ 657412 w 956942"/>
              <a:gd name="connsiteY76" fmla="*/ 1255059 h 1308847"/>
              <a:gd name="connsiteX77" fmla="*/ 723153 w 956942"/>
              <a:gd name="connsiteY77" fmla="*/ 1225177 h 1308847"/>
              <a:gd name="connsiteX78" fmla="*/ 741083 w 956942"/>
              <a:gd name="connsiteY78" fmla="*/ 1231153 h 1308847"/>
              <a:gd name="connsiteX79" fmla="*/ 759012 w 956942"/>
              <a:gd name="connsiteY79" fmla="*/ 1243106 h 1308847"/>
              <a:gd name="connsiteX80" fmla="*/ 753036 w 956942"/>
              <a:gd name="connsiteY80" fmla="*/ 1213224 h 1308847"/>
              <a:gd name="connsiteX81" fmla="*/ 729130 w 956942"/>
              <a:gd name="connsiteY81" fmla="*/ 1177365 h 1308847"/>
              <a:gd name="connsiteX82" fmla="*/ 723153 w 956942"/>
              <a:gd name="connsiteY82" fmla="*/ 1159435 h 1308847"/>
              <a:gd name="connsiteX83" fmla="*/ 735106 w 956942"/>
              <a:gd name="connsiteY83" fmla="*/ 1135530 h 1308847"/>
              <a:gd name="connsiteX84" fmla="*/ 753036 w 956942"/>
              <a:gd name="connsiteY84" fmla="*/ 1129553 h 1308847"/>
              <a:gd name="connsiteX85" fmla="*/ 836706 w 956942"/>
              <a:gd name="connsiteY85" fmla="*/ 1105647 h 1308847"/>
              <a:gd name="connsiteX86" fmla="*/ 854636 w 956942"/>
              <a:gd name="connsiteY86" fmla="*/ 1081741 h 1308847"/>
              <a:gd name="connsiteX87" fmla="*/ 860612 w 956942"/>
              <a:gd name="connsiteY87" fmla="*/ 1063812 h 1308847"/>
              <a:gd name="connsiteX88" fmla="*/ 842683 w 956942"/>
              <a:gd name="connsiteY88" fmla="*/ 1027953 h 1308847"/>
              <a:gd name="connsiteX89" fmla="*/ 806824 w 956942"/>
              <a:gd name="connsiteY89" fmla="*/ 1004047 h 1308847"/>
              <a:gd name="connsiteX90" fmla="*/ 788895 w 956942"/>
              <a:gd name="connsiteY90" fmla="*/ 992094 h 1308847"/>
              <a:gd name="connsiteX91" fmla="*/ 770965 w 956942"/>
              <a:gd name="connsiteY91" fmla="*/ 980141 h 1308847"/>
              <a:gd name="connsiteX92" fmla="*/ 741083 w 956942"/>
              <a:gd name="connsiteY92" fmla="*/ 944282 h 1308847"/>
              <a:gd name="connsiteX93" fmla="*/ 717177 w 956942"/>
              <a:gd name="connsiteY93" fmla="*/ 908424 h 1308847"/>
              <a:gd name="connsiteX94" fmla="*/ 705224 w 956942"/>
              <a:gd name="connsiteY94" fmla="*/ 842682 h 1308847"/>
              <a:gd name="connsiteX95" fmla="*/ 693271 w 956942"/>
              <a:gd name="connsiteY95" fmla="*/ 824753 h 1308847"/>
              <a:gd name="connsiteX96" fmla="*/ 681318 w 956942"/>
              <a:gd name="connsiteY96" fmla="*/ 788894 h 1308847"/>
              <a:gd name="connsiteX97" fmla="*/ 699248 w 956942"/>
              <a:gd name="connsiteY97" fmla="*/ 776941 h 1308847"/>
              <a:gd name="connsiteX98" fmla="*/ 753036 w 956942"/>
              <a:gd name="connsiteY98" fmla="*/ 764988 h 1308847"/>
              <a:gd name="connsiteX99" fmla="*/ 806824 w 956942"/>
              <a:gd name="connsiteY99" fmla="*/ 741082 h 1308847"/>
              <a:gd name="connsiteX100" fmla="*/ 848659 w 956942"/>
              <a:gd name="connsiteY100" fmla="*/ 687294 h 1308847"/>
              <a:gd name="connsiteX101" fmla="*/ 854636 w 956942"/>
              <a:gd name="connsiteY101" fmla="*/ 669365 h 1308847"/>
              <a:gd name="connsiteX102" fmla="*/ 890495 w 956942"/>
              <a:gd name="connsiteY102" fmla="*/ 693271 h 1308847"/>
              <a:gd name="connsiteX103" fmla="*/ 914400 w 956942"/>
              <a:gd name="connsiteY103" fmla="*/ 687294 h 1308847"/>
              <a:gd name="connsiteX104" fmla="*/ 932330 w 956942"/>
              <a:gd name="connsiteY104" fmla="*/ 675341 h 1308847"/>
              <a:gd name="connsiteX105" fmla="*/ 956236 w 956942"/>
              <a:gd name="connsiteY105" fmla="*/ 651435 h 13088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</a:cxnLst>
            <a:rect l="l" t="t" r="r" b="b"/>
            <a:pathLst>
              <a:path w="956942" h="1308847">
                <a:moveTo>
                  <a:pt x="956236" y="651435"/>
                </a:moveTo>
                <a:cubicBezTo>
                  <a:pt x="958228" y="639482"/>
                  <a:pt x="956533" y="646500"/>
                  <a:pt x="944283" y="603624"/>
                </a:cubicBezTo>
                <a:cubicBezTo>
                  <a:pt x="938263" y="582553"/>
                  <a:pt x="942049" y="574172"/>
                  <a:pt x="920377" y="561788"/>
                </a:cubicBezTo>
                <a:cubicBezTo>
                  <a:pt x="913245" y="557713"/>
                  <a:pt x="904440" y="557804"/>
                  <a:pt x="896471" y="555812"/>
                </a:cubicBezTo>
                <a:cubicBezTo>
                  <a:pt x="877884" y="500044"/>
                  <a:pt x="898789" y="578495"/>
                  <a:pt x="902448" y="519953"/>
                </a:cubicBezTo>
                <a:cubicBezTo>
                  <a:pt x="904068" y="494029"/>
                  <a:pt x="903607" y="467234"/>
                  <a:pt x="896471" y="442259"/>
                </a:cubicBezTo>
                <a:cubicBezTo>
                  <a:pt x="894740" y="436202"/>
                  <a:pt x="884177" y="439099"/>
                  <a:pt x="878542" y="436282"/>
                </a:cubicBezTo>
                <a:cubicBezTo>
                  <a:pt x="872117" y="433070"/>
                  <a:pt x="867037" y="427542"/>
                  <a:pt x="860612" y="424330"/>
                </a:cubicBezTo>
                <a:cubicBezTo>
                  <a:pt x="811132" y="399591"/>
                  <a:pt x="876130" y="440650"/>
                  <a:pt x="824753" y="406400"/>
                </a:cubicBezTo>
                <a:cubicBezTo>
                  <a:pt x="826745" y="394447"/>
                  <a:pt x="827791" y="382297"/>
                  <a:pt x="830730" y="370541"/>
                </a:cubicBezTo>
                <a:cubicBezTo>
                  <a:pt x="833786" y="358318"/>
                  <a:pt x="842683" y="334682"/>
                  <a:pt x="842683" y="334682"/>
                </a:cubicBezTo>
                <a:cubicBezTo>
                  <a:pt x="847348" y="288026"/>
                  <a:pt x="855248" y="244342"/>
                  <a:pt x="842683" y="197224"/>
                </a:cubicBezTo>
                <a:cubicBezTo>
                  <a:pt x="840832" y="190284"/>
                  <a:pt x="830271" y="189869"/>
                  <a:pt x="824753" y="185271"/>
                </a:cubicBezTo>
                <a:cubicBezTo>
                  <a:pt x="818260" y="179860"/>
                  <a:pt x="812800" y="173318"/>
                  <a:pt x="806824" y="167341"/>
                </a:cubicBezTo>
                <a:cubicBezTo>
                  <a:pt x="799309" y="144796"/>
                  <a:pt x="797492" y="134102"/>
                  <a:pt x="776942" y="113553"/>
                </a:cubicBezTo>
                <a:cubicBezTo>
                  <a:pt x="770965" y="107577"/>
                  <a:pt x="766045" y="100312"/>
                  <a:pt x="759012" y="95624"/>
                </a:cubicBezTo>
                <a:cubicBezTo>
                  <a:pt x="753770" y="92130"/>
                  <a:pt x="747059" y="91639"/>
                  <a:pt x="741083" y="89647"/>
                </a:cubicBezTo>
                <a:cubicBezTo>
                  <a:pt x="719169" y="93631"/>
                  <a:pt x="697121" y="96933"/>
                  <a:pt x="675342" y="101600"/>
                </a:cubicBezTo>
                <a:cubicBezTo>
                  <a:pt x="669182" y="102920"/>
                  <a:pt x="663047" y="104759"/>
                  <a:pt x="657412" y="107577"/>
                </a:cubicBezTo>
                <a:cubicBezTo>
                  <a:pt x="638918" y="116824"/>
                  <a:pt x="634520" y="126635"/>
                  <a:pt x="615577" y="137459"/>
                </a:cubicBezTo>
                <a:cubicBezTo>
                  <a:pt x="610107" y="140584"/>
                  <a:pt x="603283" y="140618"/>
                  <a:pt x="597648" y="143435"/>
                </a:cubicBezTo>
                <a:cubicBezTo>
                  <a:pt x="570175" y="157171"/>
                  <a:pt x="559964" y="164573"/>
                  <a:pt x="537883" y="179294"/>
                </a:cubicBezTo>
                <a:cubicBezTo>
                  <a:pt x="531906" y="175310"/>
                  <a:pt x="522621" y="174010"/>
                  <a:pt x="519953" y="167341"/>
                </a:cubicBezTo>
                <a:cubicBezTo>
                  <a:pt x="513988" y="152429"/>
                  <a:pt x="516850" y="135332"/>
                  <a:pt x="513977" y="119530"/>
                </a:cubicBezTo>
                <a:cubicBezTo>
                  <a:pt x="512850" y="113332"/>
                  <a:pt x="512455" y="106055"/>
                  <a:pt x="508000" y="101600"/>
                </a:cubicBezTo>
                <a:cubicBezTo>
                  <a:pt x="501701" y="95300"/>
                  <a:pt x="491830" y="94067"/>
                  <a:pt x="484095" y="89647"/>
                </a:cubicBezTo>
                <a:cubicBezTo>
                  <a:pt x="477858" y="86083"/>
                  <a:pt x="472142" y="81678"/>
                  <a:pt x="466165" y="77694"/>
                </a:cubicBezTo>
                <a:cubicBezTo>
                  <a:pt x="461477" y="68318"/>
                  <a:pt x="450707" y="44307"/>
                  <a:pt x="442259" y="35859"/>
                </a:cubicBezTo>
                <a:cubicBezTo>
                  <a:pt x="437180" y="30780"/>
                  <a:pt x="430306" y="27890"/>
                  <a:pt x="424330" y="23906"/>
                </a:cubicBezTo>
                <a:cubicBezTo>
                  <a:pt x="422338" y="17930"/>
                  <a:pt x="422808" y="10432"/>
                  <a:pt x="418353" y="5977"/>
                </a:cubicBezTo>
                <a:cubicBezTo>
                  <a:pt x="413898" y="1522"/>
                  <a:pt x="406724" y="0"/>
                  <a:pt x="400424" y="0"/>
                </a:cubicBezTo>
                <a:cubicBezTo>
                  <a:pt x="378420" y="0"/>
                  <a:pt x="356597" y="3985"/>
                  <a:pt x="334683" y="5977"/>
                </a:cubicBezTo>
                <a:cubicBezTo>
                  <a:pt x="320099" y="10838"/>
                  <a:pt x="310411" y="12319"/>
                  <a:pt x="298824" y="23906"/>
                </a:cubicBezTo>
                <a:cubicBezTo>
                  <a:pt x="293745" y="28985"/>
                  <a:pt x="290855" y="35859"/>
                  <a:pt x="286871" y="41835"/>
                </a:cubicBezTo>
                <a:cubicBezTo>
                  <a:pt x="288863" y="77694"/>
                  <a:pt x="292848" y="113498"/>
                  <a:pt x="292848" y="149412"/>
                </a:cubicBezTo>
                <a:cubicBezTo>
                  <a:pt x="292848" y="165473"/>
                  <a:pt x="295780" y="183860"/>
                  <a:pt x="286871" y="197224"/>
                </a:cubicBezTo>
                <a:cubicBezTo>
                  <a:pt x="281236" y="205676"/>
                  <a:pt x="266789" y="200527"/>
                  <a:pt x="256989" y="203200"/>
                </a:cubicBezTo>
                <a:cubicBezTo>
                  <a:pt x="244833" y="206515"/>
                  <a:pt x="233485" y="212682"/>
                  <a:pt x="221130" y="215153"/>
                </a:cubicBezTo>
                <a:cubicBezTo>
                  <a:pt x="180728" y="223234"/>
                  <a:pt x="200680" y="217358"/>
                  <a:pt x="161365" y="233082"/>
                </a:cubicBezTo>
                <a:cubicBezTo>
                  <a:pt x="141772" y="291868"/>
                  <a:pt x="168735" y="206796"/>
                  <a:pt x="143436" y="358588"/>
                </a:cubicBezTo>
                <a:cubicBezTo>
                  <a:pt x="143435" y="358595"/>
                  <a:pt x="128495" y="403409"/>
                  <a:pt x="125506" y="412377"/>
                </a:cubicBezTo>
                <a:lnTo>
                  <a:pt x="119530" y="430306"/>
                </a:lnTo>
                <a:cubicBezTo>
                  <a:pt x="116914" y="448614"/>
                  <a:pt x="119135" y="476043"/>
                  <a:pt x="101600" y="490071"/>
                </a:cubicBezTo>
                <a:cubicBezTo>
                  <a:pt x="96681" y="494006"/>
                  <a:pt x="89647" y="494055"/>
                  <a:pt x="83671" y="496047"/>
                </a:cubicBezTo>
                <a:cubicBezTo>
                  <a:pt x="79687" y="502024"/>
                  <a:pt x="74930" y="507552"/>
                  <a:pt x="71718" y="513977"/>
                </a:cubicBezTo>
                <a:cubicBezTo>
                  <a:pt x="68901" y="519612"/>
                  <a:pt x="69610" y="526933"/>
                  <a:pt x="65742" y="531906"/>
                </a:cubicBezTo>
                <a:cubicBezTo>
                  <a:pt x="55364" y="545249"/>
                  <a:pt x="29883" y="567765"/>
                  <a:pt x="29883" y="567765"/>
                </a:cubicBezTo>
                <a:cubicBezTo>
                  <a:pt x="27891" y="573741"/>
                  <a:pt x="25033" y="579496"/>
                  <a:pt x="23906" y="585694"/>
                </a:cubicBezTo>
                <a:cubicBezTo>
                  <a:pt x="21033" y="601496"/>
                  <a:pt x="22156" y="618011"/>
                  <a:pt x="17930" y="633506"/>
                </a:cubicBezTo>
                <a:cubicBezTo>
                  <a:pt x="16040" y="640436"/>
                  <a:pt x="9189" y="645011"/>
                  <a:pt x="5977" y="651435"/>
                </a:cubicBezTo>
                <a:cubicBezTo>
                  <a:pt x="3159" y="657070"/>
                  <a:pt x="1992" y="663388"/>
                  <a:pt x="0" y="669365"/>
                </a:cubicBezTo>
                <a:cubicBezTo>
                  <a:pt x="1992" y="683310"/>
                  <a:pt x="1929" y="697708"/>
                  <a:pt x="5977" y="711200"/>
                </a:cubicBezTo>
                <a:cubicBezTo>
                  <a:pt x="8041" y="718080"/>
                  <a:pt x="17215" y="721983"/>
                  <a:pt x="17930" y="729130"/>
                </a:cubicBezTo>
                <a:cubicBezTo>
                  <a:pt x="23286" y="782688"/>
                  <a:pt x="18550" y="836936"/>
                  <a:pt x="23906" y="890494"/>
                </a:cubicBezTo>
                <a:cubicBezTo>
                  <a:pt x="24621" y="897641"/>
                  <a:pt x="32647" y="901999"/>
                  <a:pt x="35859" y="908424"/>
                </a:cubicBezTo>
                <a:cubicBezTo>
                  <a:pt x="43077" y="922859"/>
                  <a:pt x="39517" y="932864"/>
                  <a:pt x="53789" y="944282"/>
                </a:cubicBezTo>
                <a:cubicBezTo>
                  <a:pt x="58708" y="948217"/>
                  <a:pt x="66083" y="947442"/>
                  <a:pt x="71718" y="950259"/>
                </a:cubicBezTo>
                <a:cubicBezTo>
                  <a:pt x="90231" y="959516"/>
                  <a:pt x="94585" y="969302"/>
                  <a:pt x="113553" y="980141"/>
                </a:cubicBezTo>
                <a:cubicBezTo>
                  <a:pt x="119023" y="983267"/>
                  <a:pt x="125506" y="984126"/>
                  <a:pt x="131483" y="986118"/>
                </a:cubicBezTo>
                <a:cubicBezTo>
                  <a:pt x="135467" y="992094"/>
                  <a:pt x="137827" y="999560"/>
                  <a:pt x="143436" y="1004047"/>
                </a:cubicBezTo>
                <a:cubicBezTo>
                  <a:pt x="148355" y="1007982"/>
                  <a:pt x="155730" y="1007207"/>
                  <a:pt x="161365" y="1010024"/>
                </a:cubicBezTo>
                <a:cubicBezTo>
                  <a:pt x="178008" y="1018346"/>
                  <a:pt x="184005" y="1026687"/>
                  <a:pt x="197224" y="1039906"/>
                </a:cubicBezTo>
                <a:cubicBezTo>
                  <a:pt x="193883" y="1053271"/>
                  <a:pt x="185116" y="1090939"/>
                  <a:pt x="179295" y="1099671"/>
                </a:cubicBezTo>
                <a:lnTo>
                  <a:pt x="167342" y="1117600"/>
                </a:lnTo>
                <a:cubicBezTo>
                  <a:pt x="158716" y="1152100"/>
                  <a:pt x="143991" y="1200617"/>
                  <a:pt x="167342" y="1231153"/>
                </a:cubicBezTo>
                <a:cubicBezTo>
                  <a:pt x="182064" y="1250405"/>
                  <a:pt x="239059" y="1243106"/>
                  <a:pt x="239059" y="1243106"/>
                </a:cubicBezTo>
                <a:cubicBezTo>
                  <a:pt x="251012" y="1241114"/>
                  <a:pt x="263089" y="1239759"/>
                  <a:pt x="274918" y="1237130"/>
                </a:cubicBezTo>
                <a:cubicBezTo>
                  <a:pt x="281068" y="1235763"/>
                  <a:pt x="286587" y="1230457"/>
                  <a:pt x="292848" y="1231153"/>
                </a:cubicBezTo>
                <a:cubicBezTo>
                  <a:pt x="305370" y="1232544"/>
                  <a:pt x="328706" y="1243106"/>
                  <a:pt x="328706" y="1243106"/>
                </a:cubicBezTo>
                <a:cubicBezTo>
                  <a:pt x="375783" y="1290180"/>
                  <a:pt x="305083" y="1227262"/>
                  <a:pt x="424330" y="1267012"/>
                </a:cubicBezTo>
                <a:cubicBezTo>
                  <a:pt x="443229" y="1273312"/>
                  <a:pt x="453243" y="1296572"/>
                  <a:pt x="472142" y="1302871"/>
                </a:cubicBezTo>
                <a:lnTo>
                  <a:pt x="490071" y="1308847"/>
                </a:lnTo>
                <a:cubicBezTo>
                  <a:pt x="535884" y="1293577"/>
                  <a:pt x="476138" y="1319185"/>
                  <a:pt x="519953" y="1249082"/>
                </a:cubicBezTo>
                <a:cubicBezTo>
                  <a:pt x="523292" y="1243740"/>
                  <a:pt x="532248" y="1252241"/>
                  <a:pt x="537883" y="1255059"/>
                </a:cubicBezTo>
                <a:cubicBezTo>
                  <a:pt x="544307" y="1258271"/>
                  <a:pt x="549836" y="1263028"/>
                  <a:pt x="555812" y="1267012"/>
                </a:cubicBezTo>
                <a:lnTo>
                  <a:pt x="603624" y="1261035"/>
                </a:lnTo>
                <a:cubicBezTo>
                  <a:pt x="621540" y="1258927"/>
                  <a:pt x="640423" y="1261126"/>
                  <a:pt x="657412" y="1255059"/>
                </a:cubicBezTo>
                <a:cubicBezTo>
                  <a:pt x="788232" y="1208338"/>
                  <a:pt x="587818" y="1247732"/>
                  <a:pt x="723153" y="1225177"/>
                </a:cubicBezTo>
                <a:cubicBezTo>
                  <a:pt x="729130" y="1227169"/>
                  <a:pt x="735448" y="1228336"/>
                  <a:pt x="741083" y="1231153"/>
                </a:cubicBezTo>
                <a:cubicBezTo>
                  <a:pt x="747507" y="1234365"/>
                  <a:pt x="755028" y="1249082"/>
                  <a:pt x="759012" y="1243106"/>
                </a:cubicBezTo>
                <a:cubicBezTo>
                  <a:pt x="764647" y="1234654"/>
                  <a:pt x="757239" y="1222471"/>
                  <a:pt x="753036" y="1213224"/>
                </a:cubicBezTo>
                <a:cubicBezTo>
                  <a:pt x="747091" y="1200146"/>
                  <a:pt x="733673" y="1190993"/>
                  <a:pt x="729130" y="1177365"/>
                </a:cubicBezTo>
                <a:lnTo>
                  <a:pt x="723153" y="1159435"/>
                </a:lnTo>
                <a:cubicBezTo>
                  <a:pt x="727137" y="1151467"/>
                  <a:pt x="728806" y="1141829"/>
                  <a:pt x="735106" y="1135530"/>
                </a:cubicBezTo>
                <a:cubicBezTo>
                  <a:pt x="739561" y="1131075"/>
                  <a:pt x="747187" y="1131893"/>
                  <a:pt x="753036" y="1129553"/>
                </a:cubicBezTo>
                <a:cubicBezTo>
                  <a:pt x="813904" y="1105206"/>
                  <a:pt x="774201" y="1114577"/>
                  <a:pt x="836706" y="1105647"/>
                </a:cubicBezTo>
                <a:cubicBezTo>
                  <a:pt x="842683" y="1097678"/>
                  <a:pt x="849694" y="1090389"/>
                  <a:pt x="854636" y="1081741"/>
                </a:cubicBezTo>
                <a:cubicBezTo>
                  <a:pt x="857761" y="1076271"/>
                  <a:pt x="860612" y="1070112"/>
                  <a:pt x="860612" y="1063812"/>
                </a:cubicBezTo>
                <a:cubicBezTo>
                  <a:pt x="860612" y="1054752"/>
                  <a:pt x="848728" y="1033242"/>
                  <a:pt x="842683" y="1027953"/>
                </a:cubicBezTo>
                <a:cubicBezTo>
                  <a:pt x="831872" y="1018493"/>
                  <a:pt x="818777" y="1012016"/>
                  <a:pt x="806824" y="1004047"/>
                </a:cubicBezTo>
                <a:lnTo>
                  <a:pt x="788895" y="992094"/>
                </a:lnTo>
                <a:cubicBezTo>
                  <a:pt x="782918" y="988110"/>
                  <a:pt x="776044" y="985220"/>
                  <a:pt x="770965" y="980141"/>
                </a:cubicBezTo>
                <a:cubicBezTo>
                  <a:pt x="757746" y="966922"/>
                  <a:pt x="749405" y="960925"/>
                  <a:pt x="741083" y="944282"/>
                </a:cubicBezTo>
                <a:cubicBezTo>
                  <a:pt x="723785" y="909687"/>
                  <a:pt x="751163" y="942410"/>
                  <a:pt x="717177" y="908424"/>
                </a:cubicBezTo>
                <a:cubicBezTo>
                  <a:pt x="715793" y="898736"/>
                  <a:pt x="711261" y="856768"/>
                  <a:pt x="705224" y="842682"/>
                </a:cubicBezTo>
                <a:cubicBezTo>
                  <a:pt x="702395" y="836080"/>
                  <a:pt x="697255" y="830729"/>
                  <a:pt x="693271" y="824753"/>
                </a:cubicBezTo>
                <a:cubicBezTo>
                  <a:pt x="689287" y="812800"/>
                  <a:pt x="670834" y="795883"/>
                  <a:pt x="681318" y="788894"/>
                </a:cubicBezTo>
                <a:cubicBezTo>
                  <a:pt x="687295" y="784910"/>
                  <a:pt x="692823" y="780153"/>
                  <a:pt x="699248" y="776941"/>
                </a:cubicBezTo>
                <a:cubicBezTo>
                  <a:pt x="716345" y="768393"/>
                  <a:pt x="734678" y="769578"/>
                  <a:pt x="753036" y="764988"/>
                </a:cubicBezTo>
                <a:cubicBezTo>
                  <a:pt x="787175" y="756453"/>
                  <a:pt x="783276" y="756781"/>
                  <a:pt x="806824" y="741082"/>
                </a:cubicBezTo>
                <a:cubicBezTo>
                  <a:pt x="835418" y="698192"/>
                  <a:pt x="820572" y="715382"/>
                  <a:pt x="848659" y="687294"/>
                </a:cubicBezTo>
                <a:cubicBezTo>
                  <a:pt x="850651" y="681318"/>
                  <a:pt x="848660" y="671357"/>
                  <a:pt x="854636" y="669365"/>
                </a:cubicBezTo>
                <a:cubicBezTo>
                  <a:pt x="884926" y="659268"/>
                  <a:pt x="884884" y="676439"/>
                  <a:pt x="890495" y="693271"/>
                </a:cubicBezTo>
                <a:cubicBezTo>
                  <a:pt x="898463" y="691279"/>
                  <a:pt x="906851" y="690530"/>
                  <a:pt x="914400" y="687294"/>
                </a:cubicBezTo>
                <a:cubicBezTo>
                  <a:pt x="921002" y="684464"/>
                  <a:pt x="925516" y="677612"/>
                  <a:pt x="932330" y="675341"/>
                </a:cubicBezTo>
                <a:cubicBezTo>
                  <a:pt x="934220" y="674711"/>
                  <a:pt x="954244" y="663388"/>
                  <a:pt x="956236" y="651435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: obrazec 7">
            <a:extLst>
              <a:ext uri="{FF2B5EF4-FFF2-40B4-BE49-F238E27FC236}">
                <a16:creationId xmlns:a16="http://schemas.microsoft.com/office/drawing/2014/main" id="{CFCCAC4F-D898-4DFB-AE45-8024BF1AC5C3}"/>
              </a:ext>
            </a:extLst>
          </p:cNvPr>
          <p:cNvSpPr/>
          <p:nvPr/>
        </p:nvSpPr>
        <p:spPr>
          <a:xfrm>
            <a:off x="3471851" y="3316941"/>
            <a:ext cx="133479" cy="101600"/>
          </a:xfrm>
          <a:custGeom>
            <a:avLst/>
            <a:gdLst>
              <a:gd name="connsiteX0" fmla="*/ 48290 w 133479"/>
              <a:gd name="connsiteY0" fmla="*/ 29883 h 101600"/>
              <a:gd name="connsiteX1" fmla="*/ 108055 w 133479"/>
              <a:gd name="connsiteY1" fmla="*/ 17930 h 101600"/>
              <a:gd name="connsiteX2" fmla="*/ 120008 w 133479"/>
              <a:gd name="connsiteY2" fmla="*/ 0 h 101600"/>
              <a:gd name="connsiteX3" fmla="*/ 125984 w 133479"/>
              <a:gd name="connsiteY3" fmla="*/ 41835 h 101600"/>
              <a:gd name="connsiteX4" fmla="*/ 108055 w 133479"/>
              <a:gd name="connsiteY4" fmla="*/ 47812 h 101600"/>
              <a:gd name="connsiteX5" fmla="*/ 96102 w 133479"/>
              <a:gd name="connsiteY5" fmla="*/ 65741 h 101600"/>
              <a:gd name="connsiteX6" fmla="*/ 78173 w 133479"/>
              <a:gd name="connsiteY6" fmla="*/ 101600 h 101600"/>
              <a:gd name="connsiteX7" fmla="*/ 54267 w 133479"/>
              <a:gd name="connsiteY7" fmla="*/ 89647 h 101600"/>
              <a:gd name="connsiteX8" fmla="*/ 30361 w 133479"/>
              <a:gd name="connsiteY8" fmla="*/ 83671 h 101600"/>
              <a:gd name="connsiteX9" fmla="*/ 12431 w 133479"/>
              <a:gd name="connsiteY9" fmla="*/ 71718 h 101600"/>
              <a:gd name="connsiteX10" fmla="*/ 478 w 133479"/>
              <a:gd name="connsiteY10" fmla="*/ 53788 h 101600"/>
              <a:gd name="connsiteX11" fmla="*/ 6455 w 133479"/>
              <a:gd name="connsiteY11" fmla="*/ 17930 h 101600"/>
              <a:gd name="connsiteX12" fmla="*/ 24384 w 133479"/>
              <a:gd name="connsiteY12" fmla="*/ 11953 h 101600"/>
              <a:gd name="connsiteX13" fmla="*/ 54267 w 133479"/>
              <a:gd name="connsiteY13" fmla="*/ 5977 h 101600"/>
              <a:gd name="connsiteX14" fmla="*/ 48290 w 133479"/>
              <a:gd name="connsiteY14" fmla="*/ 29883 h 10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133479" h="101600">
                <a:moveTo>
                  <a:pt x="48290" y="29883"/>
                </a:moveTo>
                <a:cubicBezTo>
                  <a:pt x="57255" y="31875"/>
                  <a:pt x="102114" y="21891"/>
                  <a:pt x="108055" y="17930"/>
                </a:cubicBezTo>
                <a:cubicBezTo>
                  <a:pt x="114032" y="13946"/>
                  <a:pt x="116024" y="5977"/>
                  <a:pt x="120008" y="0"/>
                </a:cubicBezTo>
                <a:cubicBezTo>
                  <a:pt x="129768" y="14640"/>
                  <a:pt x="141421" y="22539"/>
                  <a:pt x="125984" y="41835"/>
                </a:cubicBezTo>
                <a:cubicBezTo>
                  <a:pt x="122049" y="46754"/>
                  <a:pt x="114031" y="45820"/>
                  <a:pt x="108055" y="47812"/>
                </a:cubicBezTo>
                <a:cubicBezTo>
                  <a:pt x="104071" y="53788"/>
                  <a:pt x="99314" y="59317"/>
                  <a:pt x="96102" y="65741"/>
                </a:cubicBezTo>
                <a:cubicBezTo>
                  <a:pt x="71354" y="115236"/>
                  <a:pt x="112430" y="50211"/>
                  <a:pt x="78173" y="101600"/>
                </a:cubicBezTo>
                <a:cubicBezTo>
                  <a:pt x="70204" y="97616"/>
                  <a:pt x="62609" y="92775"/>
                  <a:pt x="54267" y="89647"/>
                </a:cubicBezTo>
                <a:cubicBezTo>
                  <a:pt x="46576" y="86763"/>
                  <a:pt x="37911" y="86906"/>
                  <a:pt x="30361" y="83671"/>
                </a:cubicBezTo>
                <a:cubicBezTo>
                  <a:pt x="23759" y="80842"/>
                  <a:pt x="18408" y="75702"/>
                  <a:pt x="12431" y="71718"/>
                </a:cubicBezTo>
                <a:cubicBezTo>
                  <a:pt x="8447" y="65741"/>
                  <a:pt x="1271" y="60927"/>
                  <a:pt x="478" y="53788"/>
                </a:cubicBezTo>
                <a:cubicBezTo>
                  <a:pt x="-860" y="41745"/>
                  <a:pt x="443" y="28451"/>
                  <a:pt x="6455" y="17930"/>
                </a:cubicBezTo>
                <a:cubicBezTo>
                  <a:pt x="9581" y="12460"/>
                  <a:pt x="18272" y="13481"/>
                  <a:pt x="24384" y="11953"/>
                </a:cubicBezTo>
                <a:cubicBezTo>
                  <a:pt x="34239" y="9489"/>
                  <a:pt x="44306" y="7969"/>
                  <a:pt x="54267" y="5977"/>
                </a:cubicBezTo>
                <a:cubicBezTo>
                  <a:pt x="73854" y="19035"/>
                  <a:pt x="39325" y="27891"/>
                  <a:pt x="48290" y="29883"/>
                </a:cubicBezTo>
                <a:close/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: obrazec 8">
            <a:extLst>
              <a:ext uri="{FF2B5EF4-FFF2-40B4-BE49-F238E27FC236}">
                <a16:creationId xmlns:a16="http://schemas.microsoft.com/office/drawing/2014/main" id="{91A08C16-12B6-4B07-80CC-DA5C77F543B3}"/>
              </a:ext>
            </a:extLst>
          </p:cNvPr>
          <p:cNvSpPr/>
          <p:nvPr/>
        </p:nvSpPr>
        <p:spPr>
          <a:xfrm>
            <a:off x="3316941" y="3209365"/>
            <a:ext cx="292847" cy="193711"/>
          </a:xfrm>
          <a:custGeom>
            <a:avLst/>
            <a:gdLst>
              <a:gd name="connsiteX0" fmla="*/ 101600 w 292847"/>
              <a:gd name="connsiteY0" fmla="*/ 29882 h 193711"/>
              <a:gd name="connsiteX1" fmla="*/ 71718 w 292847"/>
              <a:gd name="connsiteY1" fmla="*/ 17929 h 193711"/>
              <a:gd name="connsiteX2" fmla="*/ 53788 w 292847"/>
              <a:gd name="connsiteY2" fmla="*/ 11953 h 193711"/>
              <a:gd name="connsiteX3" fmla="*/ 0 w 292847"/>
              <a:gd name="connsiteY3" fmla="*/ 17929 h 193711"/>
              <a:gd name="connsiteX4" fmla="*/ 5977 w 292847"/>
              <a:gd name="connsiteY4" fmla="*/ 53788 h 193711"/>
              <a:gd name="connsiteX5" fmla="*/ 41835 w 292847"/>
              <a:gd name="connsiteY5" fmla="*/ 65741 h 193711"/>
              <a:gd name="connsiteX6" fmla="*/ 59765 w 292847"/>
              <a:gd name="connsiteY6" fmla="*/ 71717 h 193711"/>
              <a:gd name="connsiteX7" fmla="*/ 95624 w 292847"/>
              <a:gd name="connsiteY7" fmla="*/ 95623 h 193711"/>
              <a:gd name="connsiteX8" fmla="*/ 125506 w 292847"/>
              <a:gd name="connsiteY8" fmla="*/ 131482 h 193711"/>
              <a:gd name="connsiteX9" fmla="*/ 161365 w 292847"/>
              <a:gd name="connsiteY9" fmla="*/ 161364 h 193711"/>
              <a:gd name="connsiteX10" fmla="*/ 173318 w 292847"/>
              <a:gd name="connsiteY10" fmla="*/ 179294 h 193711"/>
              <a:gd name="connsiteX11" fmla="*/ 262965 w 292847"/>
              <a:gd name="connsiteY11" fmla="*/ 185270 h 193711"/>
              <a:gd name="connsiteX12" fmla="*/ 280894 w 292847"/>
              <a:gd name="connsiteY12" fmla="*/ 167341 h 193711"/>
              <a:gd name="connsiteX13" fmla="*/ 292847 w 292847"/>
              <a:gd name="connsiteY13" fmla="*/ 131482 h 193711"/>
              <a:gd name="connsiteX14" fmla="*/ 286871 w 292847"/>
              <a:gd name="connsiteY14" fmla="*/ 101600 h 193711"/>
              <a:gd name="connsiteX15" fmla="*/ 268941 w 292847"/>
              <a:gd name="connsiteY15" fmla="*/ 107576 h 193711"/>
              <a:gd name="connsiteX16" fmla="*/ 227106 w 292847"/>
              <a:gd name="connsiteY16" fmla="*/ 131482 h 193711"/>
              <a:gd name="connsiteX17" fmla="*/ 203200 w 292847"/>
              <a:gd name="connsiteY17" fmla="*/ 95623 h 193711"/>
              <a:gd name="connsiteX18" fmla="*/ 191247 w 292847"/>
              <a:gd name="connsiteY18" fmla="*/ 77694 h 193711"/>
              <a:gd name="connsiteX19" fmla="*/ 185271 w 292847"/>
              <a:gd name="connsiteY19" fmla="*/ 59764 h 193711"/>
              <a:gd name="connsiteX20" fmla="*/ 149412 w 292847"/>
              <a:gd name="connsiteY20" fmla="*/ 35859 h 193711"/>
              <a:gd name="connsiteX21" fmla="*/ 125506 w 292847"/>
              <a:gd name="connsiteY21" fmla="*/ 17929 h 193711"/>
              <a:gd name="connsiteX22" fmla="*/ 77694 w 292847"/>
              <a:gd name="connsiteY22" fmla="*/ 23906 h 193711"/>
              <a:gd name="connsiteX23" fmla="*/ 59765 w 292847"/>
              <a:gd name="connsiteY23" fmla="*/ 29882 h 193711"/>
              <a:gd name="connsiteX24" fmla="*/ 23906 w 292847"/>
              <a:gd name="connsiteY24" fmla="*/ 0 h 193711"/>
              <a:gd name="connsiteX25" fmla="*/ 5977 w 292847"/>
              <a:gd name="connsiteY25" fmla="*/ 5976 h 193711"/>
              <a:gd name="connsiteX26" fmla="*/ 17930 w 292847"/>
              <a:gd name="connsiteY26" fmla="*/ 59764 h 193711"/>
              <a:gd name="connsiteX27" fmla="*/ 17930 w 292847"/>
              <a:gd name="connsiteY27" fmla="*/ 71717 h 193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292847" h="193711">
                <a:moveTo>
                  <a:pt x="101600" y="29882"/>
                </a:moveTo>
                <a:cubicBezTo>
                  <a:pt x="91639" y="25898"/>
                  <a:pt x="81763" y="21696"/>
                  <a:pt x="71718" y="17929"/>
                </a:cubicBezTo>
                <a:cubicBezTo>
                  <a:pt x="65819" y="15717"/>
                  <a:pt x="60088" y="11953"/>
                  <a:pt x="53788" y="11953"/>
                </a:cubicBezTo>
                <a:cubicBezTo>
                  <a:pt x="35748" y="11953"/>
                  <a:pt x="17929" y="15937"/>
                  <a:pt x="0" y="17929"/>
                </a:cubicBezTo>
                <a:cubicBezTo>
                  <a:pt x="1992" y="29882"/>
                  <a:pt x="-2003" y="44668"/>
                  <a:pt x="5977" y="53788"/>
                </a:cubicBezTo>
                <a:cubicBezTo>
                  <a:pt x="14274" y="63270"/>
                  <a:pt x="29882" y="61757"/>
                  <a:pt x="41835" y="65741"/>
                </a:cubicBezTo>
                <a:lnTo>
                  <a:pt x="59765" y="71717"/>
                </a:lnTo>
                <a:cubicBezTo>
                  <a:pt x="71718" y="79686"/>
                  <a:pt x="85466" y="85465"/>
                  <a:pt x="95624" y="95623"/>
                </a:cubicBezTo>
                <a:cubicBezTo>
                  <a:pt x="148013" y="148015"/>
                  <a:pt x="83896" y="81551"/>
                  <a:pt x="125506" y="131482"/>
                </a:cubicBezTo>
                <a:cubicBezTo>
                  <a:pt x="139887" y="148739"/>
                  <a:pt x="143735" y="149611"/>
                  <a:pt x="161365" y="161364"/>
                </a:cubicBezTo>
                <a:cubicBezTo>
                  <a:pt x="165349" y="167341"/>
                  <a:pt x="168239" y="174215"/>
                  <a:pt x="173318" y="179294"/>
                </a:cubicBezTo>
                <a:cubicBezTo>
                  <a:pt x="199549" y="205525"/>
                  <a:pt x="223025" y="188599"/>
                  <a:pt x="262965" y="185270"/>
                </a:cubicBezTo>
                <a:cubicBezTo>
                  <a:pt x="268941" y="179294"/>
                  <a:pt x="276789" y="174729"/>
                  <a:pt x="280894" y="167341"/>
                </a:cubicBezTo>
                <a:cubicBezTo>
                  <a:pt x="287013" y="156327"/>
                  <a:pt x="292847" y="131482"/>
                  <a:pt x="292847" y="131482"/>
                </a:cubicBezTo>
                <a:cubicBezTo>
                  <a:pt x="290855" y="121521"/>
                  <a:pt x="294054" y="108783"/>
                  <a:pt x="286871" y="101600"/>
                </a:cubicBezTo>
                <a:cubicBezTo>
                  <a:pt x="282416" y="97145"/>
                  <a:pt x="274183" y="104081"/>
                  <a:pt x="268941" y="107576"/>
                </a:cubicBezTo>
                <a:cubicBezTo>
                  <a:pt x="226212" y="136062"/>
                  <a:pt x="277668" y="118842"/>
                  <a:pt x="227106" y="131482"/>
                </a:cubicBezTo>
                <a:lnTo>
                  <a:pt x="203200" y="95623"/>
                </a:lnTo>
                <a:lnTo>
                  <a:pt x="191247" y="77694"/>
                </a:lnTo>
                <a:cubicBezTo>
                  <a:pt x="189255" y="71717"/>
                  <a:pt x="189726" y="64219"/>
                  <a:pt x="185271" y="59764"/>
                </a:cubicBezTo>
                <a:cubicBezTo>
                  <a:pt x="175113" y="49606"/>
                  <a:pt x="160904" y="44478"/>
                  <a:pt x="149412" y="35859"/>
                </a:cubicBezTo>
                <a:lnTo>
                  <a:pt x="125506" y="17929"/>
                </a:lnTo>
                <a:cubicBezTo>
                  <a:pt x="109569" y="19921"/>
                  <a:pt x="93496" y="21033"/>
                  <a:pt x="77694" y="23906"/>
                </a:cubicBezTo>
                <a:cubicBezTo>
                  <a:pt x="71496" y="25033"/>
                  <a:pt x="65979" y="30918"/>
                  <a:pt x="59765" y="29882"/>
                </a:cubicBezTo>
                <a:cubicBezTo>
                  <a:pt x="49779" y="28218"/>
                  <a:pt x="29292" y="5386"/>
                  <a:pt x="23906" y="0"/>
                </a:cubicBezTo>
                <a:cubicBezTo>
                  <a:pt x="17930" y="1992"/>
                  <a:pt x="7708" y="-81"/>
                  <a:pt x="5977" y="5976"/>
                </a:cubicBezTo>
                <a:cubicBezTo>
                  <a:pt x="712" y="24405"/>
                  <a:pt x="14503" y="42631"/>
                  <a:pt x="17930" y="59764"/>
                </a:cubicBezTo>
                <a:cubicBezTo>
                  <a:pt x="18711" y="63671"/>
                  <a:pt x="17930" y="67733"/>
                  <a:pt x="17930" y="71717"/>
                </a:cubicBezTo>
              </a:path>
            </a:pathLst>
          </a:custGeom>
          <a:solidFill>
            <a:srgbClr val="7030A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: obrazec 10">
            <a:extLst>
              <a:ext uri="{FF2B5EF4-FFF2-40B4-BE49-F238E27FC236}">
                <a16:creationId xmlns:a16="http://schemas.microsoft.com/office/drawing/2014/main" id="{A6CF1F45-3D98-4EEE-9B58-45A7F918927C}"/>
              </a:ext>
            </a:extLst>
          </p:cNvPr>
          <p:cNvSpPr/>
          <p:nvPr/>
        </p:nvSpPr>
        <p:spPr>
          <a:xfrm>
            <a:off x="3036486" y="4187461"/>
            <a:ext cx="840722" cy="425302"/>
          </a:xfrm>
          <a:custGeom>
            <a:avLst/>
            <a:gdLst>
              <a:gd name="connsiteX0" fmla="*/ 765844 w 840722"/>
              <a:gd name="connsiteY0" fmla="*/ 37214 h 425302"/>
              <a:gd name="connsiteX1" fmla="*/ 733946 w 840722"/>
              <a:gd name="connsiteY1" fmla="*/ 42530 h 425302"/>
              <a:gd name="connsiteX2" fmla="*/ 717997 w 840722"/>
              <a:gd name="connsiteY2" fmla="*/ 47847 h 425302"/>
              <a:gd name="connsiteX3" fmla="*/ 712681 w 840722"/>
              <a:gd name="connsiteY3" fmla="*/ 31898 h 425302"/>
              <a:gd name="connsiteX4" fmla="*/ 696732 w 840722"/>
              <a:gd name="connsiteY4" fmla="*/ 15949 h 425302"/>
              <a:gd name="connsiteX5" fmla="*/ 664835 w 840722"/>
              <a:gd name="connsiteY5" fmla="*/ 5316 h 425302"/>
              <a:gd name="connsiteX6" fmla="*/ 648886 w 840722"/>
              <a:gd name="connsiteY6" fmla="*/ 0 h 425302"/>
              <a:gd name="connsiteX7" fmla="*/ 611672 w 840722"/>
              <a:gd name="connsiteY7" fmla="*/ 5316 h 425302"/>
              <a:gd name="connsiteX8" fmla="*/ 595723 w 840722"/>
              <a:gd name="connsiteY8" fmla="*/ 37214 h 425302"/>
              <a:gd name="connsiteX9" fmla="*/ 563825 w 840722"/>
              <a:gd name="connsiteY9" fmla="*/ 63795 h 425302"/>
              <a:gd name="connsiteX10" fmla="*/ 500030 w 840722"/>
              <a:gd name="connsiteY10" fmla="*/ 74428 h 425302"/>
              <a:gd name="connsiteX11" fmla="*/ 484081 w 840722"/>
              <a:gd name="connsiteY11" fmla="*/ 85060 h 425302"/>
              <a:gd name="connsiteX12" fmla="*/ 457500 w 840722"/>
              <a:gd name="connsiteY12" fmla="*/ 132907 h 425302"/>
              <a:gd name="connsiteX13" fmla="*/ 399021 w 840722"/>
              <a:gd name="connsiteY13" fmla="*/ 143540 h 425302"/>
              <a:gd name="connsiteX14" fmla="*/ 367123 w 840722"/>
              <a:gd name="connsiteY14" fmla="*/ 175437 h 425302"/>
              <a:gd name="connsiteX15" fmla="*/ 361807 w 840722"/>
              <a:gd name="connsiteY15" fmla="*/ 196702 h 425302"/>
              <a:gd name="connsiteX16" fmla="*/ 367123 w 840722"/>
              <a:gd name="connsiteY16" fmla="*/ 217967 h 425302"/>
              <a:gd name="connsiteX17" fmla="*/ 372439 w 840722"/>
              <a:gd name="connsiteY17" fmla="*/ 233916 h 425302"/>
              <a:gd name="connsiteX18" fmla="*/ 340542 w 840722"/>
              <a:gd name="connsiteY18" fmla="*/ 249865 h 425302"/>
              <a:gd name="connsiteX19" fmla="*/ 292695 w 840722"/>
              <a:gd name="connsiteY19" fmla="*/ 276447 h 425302"/>
              <a:gd name="connsiteX20" fmla="*/ 239532 w 840722"/>
              <a:gd name="connsiteY20" fmla="*/ 281763 h 425302"/>
              <a:gd name="connsiteX21" fmla="*/ 223583 w 840722"/>
              <a:gd name="connsiteY21" fmla="*/ 287079 h 425302"/>
              <a:gd name="connsiteX22" fmla="*/ 202318 w 840722"/>
              <a:gd name="connsiteY22" fmla="*/ 292395 h 425302"/>
              <a:gd name="connsiteX23" fmla="*/ 181053 w 840722"/>
              <a:gd name="connsiteY23" fmla="*/ 303028 h 425302"/>
              <a:gd name="connsiteX24" fmla="*/ 165104 w 840722"/>
              <a:gd name="connsiteY24" fmla="*/ 297712 h 425302"/>
              <a:gd name="connsiteX25" fmla="*/ 154472 w 840722"/>
              <a:gd name="connsiteY25" fmla="*/ 281763 h 425302"/>
              <a:gd name="connsiteX26" fmla="*/ 149156 w 840722"/>
              <a:gd name="connsiteY26" fmla="*/ 297712 h 425302"/>
              <a:gd name="connsiteX27" fmla="*/ 138523 w 840722"/>
              <a:gd name="connsiteY27" fmla="*/ 318977 h 425302"/>
              <a:gd name="connsiteX28" fmla="*/ 64095 w 840722"/>
              <a:gd name="connsiteY28" fmla="*/ 308344 h 425302"/>
              <a:gd name="connsiteX29" fmla="*/ 53463 w 840722"/>
              <a:gd name="connsiteY29" fmla="*/ 287079 h 425302"/>
              <a:gd name="connsiteX30" fmla="*/ 10932 w 840722"/>
              <a:gd name="connsiteY30" fmla="*/ 265814 h 425302"/>
              <a:gd name="connsiteX31" fmla="*/ 300 w 840722"/>
              <a:gd name="connsiteY31" fmla="*/ 281763 h 425302"/>
              <a:gd name="connsiteX32" fmla="*/ 5616 w 840722"/>
              <a:gd name="connsiteY32" fmla="*/ 345558 h 425302"/>
              <a:gd name="connsiteX33" fmla="*/ 10932 w 840722"/>
              <a:gd name="connsiteY33" fmla="*/ 361507 h 425302"/>
              <a:gd name="connsiteX34" fmla="*/ 26881 w 840722"/>
              <a:gd name="connsiteY34" fmla="*/ 372140 h 425302"/>
              <a:gd name="connsiteX35" fmla="*/ 69411 w 840722"/>
              <a:gd name="connsiteY35" fmla="*/ 388088 h 425302"/>
              <a:gd name="connsiteX36" fmla="*/ 202318 w 840722"/>
              <a:gd name="connsiteY36" fmla="*/ 382772 h 425302"/>
              <a:gd name="connsiteX37" fmla="*/ 234216 w 840722"/>
              <a:gd name="connsiteY37" fmla="*/ 372140 h 425302"/>
              <a:gd name="connsiteX38" fmla="*/ 250165 w 840722"/>
              <a:gd name="connsiteY38" fmla="*/ 366823 h 425302"/>
              <a:gd name="connsiteX39" fmla="*/ 282063 w 840722"/>
              <a:gd name="connsiteY39" fmla="*/ 345558 h 425302"/>
              <a:gd name="connsiteX40" fmla="*/ 308644 w 840722"/>
              <a:gd name="connsiteY40" fmla="*/ 356191 h 425302"/>
              <a:gd name="connsiteX41" fmla="*/ 324593 w 840722"/>
              <a:gd name="connsiteY41" fmla="*/ 361507 h 425302"/>
              <a:gd name="connsiteX42" fmla="*/ 340542 w 840722"/>
              <a:gd name="connsiteY42" fmla="*/ 372140 h 425302"/>
              <a:gd name="connsiteX43" fmla="*/ 345858 w 840722"/>
              <a:gd name="connsiteY43" fmla="*/ 393405 h 425302"/>
              <a:gd name="connsiteX44" fmla="*/ 372439 w 840722"/>
              <a:gd name="connsiteY44" fmla="*/ 419986 h 425302"/>
              <a:gd name="connsiteX45" fmla="*/ 388388 w 840722"/>
              <a:gd name="connsiteY45" fmla="*/ 425302 h 425302"/>
              <a:gd name="connsiteX46" fmla="*/ 563825 w 840722"/>
              <a:gd name="connsiteY46" fmla="*/ 419986 h 425302"/>
              <a:gd name="connsiteX47" fmla="*/ 579774 w 840722"/>
              <a:gd name="connsiteY47" fmla="*/ 414670 h 425302"/>
              <a:gd name="connsiteX48" fmla="*/ 616988 w 840722"/>
              <a:gd name="connsiteY48" fmla="*/ 409354 h 425302"/>
              <a:gd name="connsiteX49" fmla="*/ 632937 w 840722"/>
              <a:gd name="connsiteY49" fmla="*/ 404037 h 425302"/>
              <a:gd name="connsiteX50" fmla="*/ 654202 w 840722"/>
              <a:gd name="connsiteY50" fmla="*/ 393405 h 425302"/>
              <a:gd name="connsiteX51" fmla="*/ 749895 w 840722"/>
              <a:gd name="connsiteY51" fmla="*/ 382772 h 425302"/>
              <a:gd name="connsiteX52" fmla="*/ 765844 w 840722"/>
              <a:gd name="connsiteY52" fmla="*/ 372140 h 425302"/>
              <a:gd name="connsiteX53" fmla="*/ 771160 w 840722"/>
              <a:gd name="connsiteY53" fmla="*/ 345558 h 425302"/>
              <a:gd name="connsiteX54" fmla="*/ 776476 w 840722"/>
              <a:gd name="connsiteY54" fmla="*/ 329609 h 425302"/>
              <a:gd name="connsiteX55" fmla="*/ 781793 w 840722"/>
              <a:gd name="connsiteY55" fmla="*/ 297712 h 425302"/>
              <a:gd name="connsiteX56" fmla="*/ 792425 w 840722"/>
              <a:gd name="connsiteY56" fmla="*/ 260498 h 425302"/>
              <a:gd name="connsiteX57" fmla="*/ 797742 w 840722"/>
              <a:gd name="connsiteY57" fmla="*/ 217967 h 425302"/>
              <a:gd name="connsiteX58" fmla="*/ 813690 w 840722"/>
              <a:gd name="connsiteY58" fmla="*/ 212651 h 425302"/>
              <a:gd name="connsiteX59" fmla="*/ 829639 w 840722"/>
              <a:gd name="connsiteY59" fmla="*/ 202019 h 425302"/>
              <a:gd name="connsiteX60" fmla="*/ 840272 w 840722"/>
              <a:gd name="connsiteY60" fmla="*/ 186070 h 425302"/>
              <a:gd name="connsiteX61" fmla="*/ 824323 w 840722"/>
              <a:gd name="connsiteY61" fmla="*/ 106326 h 425302"/>
              <a:gd name="connsiteX62" fmla="*/ 819007 w 840722"/>
              <a:gd name="connsiteY62" fmla="*/ 90377 h 425302"/>
              <a:gd name="connsiteX63" fmla="*/ 765844 w 840722"/>
              <a:gd name="connsiteY63" fmla="*/ 37214 h 4253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840722" h="425302">
                <a:moveTo>
                  <a:pt x="765844" y="37214"/>
                </a:moveTo>
                <a:cubicBezTo>
                  <a:pt x="751667" y="29240"/>
                  <a:pt x="744469" y="40192"/>
                  <a:pt x="733946" y="42530"/>
                </a:cubicBezTo>
                <a:cubicBezTo>
                  <a:pt x="728475" y="43746"/>
                  <a:pt x="723009" y="50353"/>
                  <a:pt x="717997" y="47847"/>
                </a:cubicBezTo>
                <a:cubicBezTo>
                  <a:pt x="712985" y="45341"/>
                  <a:pt x="715789" y="36561"/>
                  <a:pt x="712681" y="31898"/>
                </a:cubicBezTo>
                <a:cubicBezTo>
                  <a:pt x="708511" y="25642"/>
                  <a:pt x="703304" y="19600"/>
                  <a:pt x="696732" y="15949"/>
                </a:cubicBezTo>
                <a:cubicBezTo>
                  <a:pt x="686935" y="10506"/>
                  <a:pt x="675467" y="8860"/>
                  <a:pt x="664835" y="5316"/>
                </a:cubicBezTo>
                <a:lnTo>
                  <a:pt x="648886" y="0"/>
                </a:lnTo>
                <a:cubicBezTo>
                  <a:pt x="636481" y="1772"/>
                  <a:pt x="623123" y="227"/>
                  <a:pt x="611672" y="5316"/>
                </a:cubicBezTo>
                <a:cubicBezTo>
                  <a:pt x="599783" y="10600"/>
                  <a:pt x="601435" y="28646"/>
                  <a:pt x="595723" y="37214"/>
                </a:cubicBezTo>
                <a:cubicBezTo>
                  <a:pt x="592027" y="42758"/>
                  <a:pt x="571778" y="61674"/>
                  <a:pt x="563825" y="63795"/>
                </a:cubicBezTo>
                <a:cubicBezTo>
                  <a:pt x="542995" y="69350"/>
                  <a:pt x="500030" y="74428"/>
                  <a:pt x="500030" y="74428"/>
                </a:cubicBezTo>
                <a:cubicBezTo>
                  <a:pt x="494714" y="77972"/>
                  <a:pt x="488072" y="80071"/>
                  <a:pt x="484081" y="85060"/>
                </a:cubicBezTo>
                <a:cubicBezTo>
                  <a:pt x="471709" y="100525"/>
                  <a:pt x="488749" y="125095"/>
                  <a:pt x="457500" y="132907"/>
                </a:cubicBezTo>
                <a:cubicBezTo>
                  <a:pt x="424078" y="141262"/>
                  <a:pt x="443468" y="137190"/>
                  <a:pt x="399021" y="143540"/>
                </a:cubicBezTo>
                <a:cubicBezTo>
                  <a:pt x="383992" y="154811"/>
                  <a:pt x="374488" y="158253"/>
                  <a:pt x="367123" y="175437"/>
                </a:cubicBezTo>
                <a:cubicBezTo>
                  <a:pt x="364245" y="182153"/>
                  <a:pt x="363579" y="189614"/>
                  <a:pt x="361807" y="196702"/>
                </a:cubicBezTo>
                <a:cubicBezTo>
                  <a:pt x="363579" y="203790"/>
                  <a:pt x="365116" y="210942"/>
                  <a:pt x="367123" y="217967"/>
                </a:cubicBezTo>
                <a:cubicBezTo>
                  <a:pt x="368662" y="223355"/>
                  <a:pt x="374520" y="228713"/>
                  <a:pt x="372439" y="233916"/>
                </a:cubicBezTo>
                <a:cubicBezTo>
                  <a:pt x="369268" y="241844"/>
                  <a:pt x="347257" y="247627"/>
                  <a:pt x="340542" y="249865"/>
                </a:cubicBezTo>
                <a:cubicBezTo>
                  <a:pt x="326391" y="259299"/>
                  <a:pt x="310939" y="273640"/>
                  <a:pt x="292695" y="276447"/>
                </a:cubicBezTo>
                <a:cubicBezTo>
                  <a:pt x="275093" y="279155"/>
                  <a:pt x="257253" y="279991"/>
                  <a:pt x="239532" y="281763"/>
                </a:cubicBezTo>
                <a:cubicBezTo>
                  <a:pt x="234216" y="283535"/>
                  <a:pt x="228971" y="285540"/>
                  <a:pt x="223583" y="287079"/>
                </a:cubicBezTo>
                <a:cubicBezTo>
                  <a:pt x="216558" y="289086"/>
                  <a:pt x="209159" y="289829"/>
                  <a:pt x="202318" y="292395"/>
                </a:cubicBezTo>
                <a:cubicBezTo>
                  <a:pt x="194898" y="295178"/>
                  <a:pt x="188141" y="299484"/>
                  <a:pt x="181053" y="303028"/>
                </a:cubicBezTo>
                <a:cubicBezTo>
                  <a:pt x="175737" y="301256"/>
                  <a:pt x="169480" y="301213"/>
                  <a:pt x="165104" y="297712"/>
                </a:cubicBezTo>
                <a:cubicBezTo>
                  <a:pt x="160115" y="293721"/>
                  <a:pt x="160861" y="281763"/>
                  <a:pt x="154472" y="281763"/>
                </a:cubicBezTo>
                <a:cubicBezTo>
                  <a:pt x="148868" y="281763"/>
                  <a:pt x="151363" y="292561"/>
                  <a:pt x="149156" y="297712"/>
                </a:cubicBezTo>
                <a:cubicBezTo>
                  <a:pt x="146034" y="304996"/>
                  <a:pt x="142067" y="311889"/>
                  <a:pt x="138523" y="318977"/>
                </a:cubicBezTo>
                <a:cubicBezTo>
                  <a:pt x="113714" y="315433"/>
                  <a:pt x="75302" y="330760"/>
                  <a:pt x="64095" y="308344"/>
                </a:cubicBezTo>
                <a:cubicBezTo>
                  <a:pt x="60551" y="301256"/>
                  <a:pt x="58620" y="293096"/>
                  <a:pt x="53463" y="287079"/>
                </a:cubicBezTo>
                <a:cubicBezTo>
                  <a:pt x="38675" y="269827"/>
                  <a:pt x="30631" y="270739"/>
                  <a:pt x="10932" y="265814"/>
                </a:cubicBezTo>
                <a:cubicBezTo>
                  <a:pt x="7388" y="271130"/>
                  <a:pt x="725" y="275388"/>
                  <a:pt x="300" y="281763"/>
                </a:cubicBezTo>
                <a:cubicBezTo>
                  <a:pt x="-1119" y="303054"/>
                  <a:pt x="2796" y="324406"/>
                  <a:pt x="5616" y="345558"/>
                </a:cubicBezTo>
                <a:cubicBezTo>
                  <a:pt x="6357" y="351113"/>
                  <a:pt x="7431" y="357131"/>
                  <a:pt x="10932" y="361507"/>
                </a:cubicBezTo>
                <a:cubicBezTo>
                  <a:pt x="14923" y="366496"/>
                  <a:pt x="21166" y="369283"/>
                  <a:pt x="26881" y="372140"/>
                </a:cubicBezTo>
                <a:cubicBezTo>
                  <a:pt x="39590" y="378494"/>
                  <a:pt x="55611" y="383488"/>
                  <a:pt x="69411" y="388088"/>
                </a:cubicBezTo>
                <a:cubicBezTo>
                  <a:pt x="113713" y="386316"/>
                  <a:pt x="158186" y="387043"/>
                  <a:pt x="202318" y="382772"/>
                </a:cubicBezTo>
                <a:cubicBezTo>
                  <a:pt x="213474" y="381692"/>
                  <a:pt x="223583" y="375684"/>
                  <a:pt x="234216" y="372140"/>
                </a:cubicBezTo>
                <a:cubicBezTo>
                  <a:pt x="239532" y="370368"/>
                  <a:pt x="245502" y="369931"/>
                  <a:pt x="250165" y="366823"/>
                </a:cubicBezTo>
                <a:lnTo>
                  <a:pt x="282063" y="345558"/>
                </a:lnTo>
                <a:cubicBezTo>
                  <a:pt x="290923" y="349102"/>
                  <a:pt x="299709" y="352840"/>
                  <a:pt x="308644" y="356191"/>
                </a:cubicBezTo>
                <a:cubicBezTo>
                  <a:pt x="313891" y="358159"/>
                  <a:pt x="319581" y="359001"/>
                  <a:pt x="324593" y="361507"/>
                </a:cubicBezTo>
                <a:cubicBezTo>
                  <a:pt x="330308" y="364364"/>
                  <a:pt x="335226" y="368596"/>
                  <a:pt x="340542" y="372140"/>
                </a:cubicBezTo>
                <a:cubicBezTo>
                  <a:pt x="342314" y="379228"/>
                  <a:pt x="342980" y="386689"/>
                  <a:pt x="345858" y="393405"/>
                </a:cubicBezTo>
                <a:cubicBezTo>
                  <a:pt x="351658" y="406938"/>
                  <a:pt x="359550" y="413542"/>
                  <a:pt x="372439" y="419986"/>
                </a:cubicBezTo>
                <a:cubicBezTo>
                  <a:pt x="377451" y="422492"/>
                  <a:pt x="383072" y="423530"/>
                  <a:pt x="388388" y="425302"/>
                </a:cubicBezTo>
                <a:cubicBezTo>
                  <a:pt x="446867" y="423530"/>
                  <a:pt x="505409" y="423231"/>
                  <a:pt x="563825" y="419986"/>
                </a:cubicBezTo>
                <a:cubicBezTo>
                  <a:pt x="569420" y="419675"/>
                  <a:pt x="574279" y="415769"/>
                  <a:pt x="579774" y="414670"/>
                </a:cubicBezTo>
                <a:cubicBezTo>
                  <a:pt x="592061" y="412213"/>
                  <a:pt x="604583" y="411126"/>
                  <a:pt x="616988" y="409354"/>
                </a:cubicBezTo>
                <a:cubicBezTo>
                  <a:pt x="622304" y="407582"/>
                  <a:pt x="627786" y="406245"/>
                  <a:pt x="632937" y="404037"/>
                </a:cubicBezTo>
                <a:cubicBezTo>
                  <a:pt x="640221" y="400915"/>
                  <a:pt x="646611" y="395682"/>
                  <a:pt x="654202" y="393405"/>
                </a:cubicBezTo>
                <a:cubicBezTo>
                  <a:pt x="674571" y="387294"/>
                  <a:pt x="739847" y="383609"/>
                  <a:pt x="749895" y="382772"/>
                </a:cubicBezTo>
                <a:cubicBezTo>
                  <a:pt x="755211" y="379228"/>
                  <a:pt x="762674" y="377687"/>
                  <a:pt x="765844" y="372140"/>
                </a:cubicBezTo>
                <a:cubicBezTo>
                  <a:pt x="770327" y="364294"/>
                  <a:pt x="768969" y="354324"/>
                  <a:pt x="771160" y="345558"/>
                </a:cubicBezTo>
                <a:cubicBezTo>
                  <a:pt x="772519" y="340121"/>
                  <a:pt x="775260" y="335079"/>
                  <a:pt x="776476" y="329609"/>
                </a:cubicBezTo>
                <a:cubicBezTo>
                  <a:pt x="778814" y="319087"/>
                  <a:pt x="779679" y="308282"/>
                  <a:pt x="781793" y="297712"/>
                </a:cubicBezTo>
                <a:cubicBezTo>
                  <a:pt x="785131" y="281021"/>
                  <a:pt x="787358" y="275700"/>
                  <a:pt x="792425" y="260498"/>
                </a:cubicBezTo>
                <a:cubicBezTo>
                  <a:pt x="794197" y="246321"/>
                  <a:pt x="791939" y="231023"/>
                  <a:pt x="797742" y="217967"/>
                </a:cubicBezTo>
                <a:cubicBezTo>
                  <a:pt x="800018" y="212846"/>
                  <a:pt x="808678" y="215157"/>
                  <a:pt x="813690" y="212651"/>
                </a:cubicBezTo>
                <a:cubicBezTo>
                  <a:pt x="819405" y="209794"/>
                  <a:pt x="824323" y="205563"/>
                  <a:pt x="829639" y="202019"/>
                </a:cubicBezTo>
                <a:cubicBezTo>
                  <a:pt x="833183" y="196703"/>
                  <a:pt x="839741" y="192437"/>
                  <a:pt x="840272" y="186070"/>
                </a:cubicBezTo>
                <a:cubicBezTo>
                  <a:pt x="842894" y="154608"/>
                  <a:pt x="833622" y="134224"/>
                  <a:pt x="824323" y="106326"/>
                </a:cubicBezTo>
                <a:cubicBezTo>
                  <a:pt x="822551" y="101010"/>
                  <a:pt x="822115" y="95040"/>
                  <a:pt x="819007" y="90377"/>
                </a:cubicBezTo>
                <a:cubicBezTo>
                  <a:pt x="796759" y="57005"/>
                  <a:pt x="780021" y="45188"/>
                  <a:pt x="765844" y="37214"/>
                </a:cubicBezTo>
                <a:close/>
              </a:path>
            </a:pathLst>
          </a:custGeom>
          <a:solidFill>
            <a:schemeClr val="bg1"/>
          </a:solidFill>
          <a:ln w="3810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2BAE106-DF64-480C-AF6C-28961EBDD089}"/>
              </a:ext>
            </a:extLst>
          </p:cNvPr>
          <p:cNvSpPr txBox="1"/>
          <p:nvPr/>
        </p:nvSpPr>
        <p:spPr>
          <a:xfrm>
            <a:off x="3456847" y="3936060"/>
            <a:ext cx="3497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/>
              <a:t>ČR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486B654A-0BAE-4A47-87C7-573E3BAD4447}"/>
              </a:ext>
            </a:extLst>
          </p:cNvPr>
          <p:cNvSpPr txBox="1"/>
          <p:nvPr/>
        </p:nvSpPr>
        <p:spPr>
          <a:xfrm>
            <a:off x="6782937" y="1515375"/>
            <a:ext cx="151323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Polsko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FAAD0210-EE33-4671-B0A4-981D54A43B1E}"/>
              </a:ext>
            </a:extLst>
          </p:cNvPr>
          <p:cNvSpPr txBox="1"/>
          <p:nvPr/>
        </p:nvSpPr>
        <p:spPr>
          <a:xfrm>
            <a:off x="6782937" y="2470245"/>
            <a:ext cx="2244012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Slovensko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F2D848CA-F124-4289-A952-0128E86CD26B}"/>
              </a:ext>
            </a:extLst>
          </p:cNvPr>
          <p:cNvSpPr txBox="1"/>
          <p:nvPr/>
        </p:nvSpPr>
        <p:spPr>
          <a:xfrm>
            <a:off x="5883989" y="3672099"/>
            <a:ext cx="6155275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Spolková republika Německo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D79BE834-A8D8-4BAB-97F2-DC75F1543F42}"/>
              </a:ext>
            </a:extLst>
          </p:cNvPr>
          <p:cNvSpPr txBox="1"/>
          <p:nvPr/>
        </p:nvSpPr>
        <p:spPr>
          <a:xfrm>
            <a:off x="6277970" y="5131558"/>
            <a:ext cx="2150589" cy="70788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4000" dirty="0"/>
              <a:t>Rakousko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1B373E18-5C42-41CD-9564-C6B663B604FA}"/>
              </a:ext>
            </a:extLst>
          </p:cNvPr>
          <p:cNvSpPr txBox="1"/>
          <p:nvPr/>
        </p:nvSpPr>
        <p:spPr>
          <a:xfrm>
            <a:off x="6387153" y="304407"/>
            <a:ext cx="565211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Znáte  názvy států, které s námi sousedí?</a:t>
            </a:r>
          </a:p>
          <a:p>
            <a:r>
              <a:rPr lang="cs-CZ" sz="2000" dirty="0"/>
              <a:t>Po barevném označení státu, správně klikni na jeho</a:t>
            </a:r>
          </a:p>
          <a:p>
            <a:r>
              <a:rPr lang="cs-CZ" sz="2000" dirty="0"/>
              <a:t>název. Správná odpověď se označí zeleně.</a:t>
            </a:r>
          </a:p>
        </p:txBody>
      </p:sp>
    </p:spTree>
    <p:extLst>
      <p:ext uri="{BB962C8B-B14F-4D97-AF65-F5344CB8AC3E}">
        <p14:creationId xmlns:p14="http://schemas.microsoft.com/office/powerpoint/2010/main" val="310113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obloha, voda, exteriér, budova&#10;&#10;Popis vygenerován s velmi vysokou mírou spolehlivosti">
            <a:extLst>
              <a:ext uri="{FF2B5EF4-FFF2-40B4-BE49-F238E27FC236}">
                <a16:creationId xmlns:a16="http://schemas.microsoft.com/office/drawing/2014/main" id="{DE65368A-9AD9-408A-B197-0EA2AE90EF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4627" y="707971"/>
            <a:ext cx="5231089" cy="390588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11FB64C8-3FD1-452C-B309-7E252EAF9FED}"/>
              </a:ext>
            </a:extLst>
          </p:cNvPr>
          <p:cNvSpPr txBox="1"/>
          <p:nvPr/>
        </p:nvSpPr>
        <p:spPr>
          <a:xfrm>
            <a:off x="7285529" y="5699699"/>
            <a:ext cx="17506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Hradčany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48D51CBD-796D-49D0-A241-5EDD1E568F1A}"/>
              </a:ext>
            </a:extLst>
          </p:cNvPr>
          <p:cNvSpPr txBox="1"/>
          <p:nvPr/>
        </p:nvSpPr>
        <p:spPr>
          <a:xfrm>
            <a:off x="788896" y="5699700"/>
            <a:ext cx="2622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Český Krumlov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F3AA241-5444-46E4-9C29-F2EDDBEA81D3}"/>
              </a:ext>
            </a:extLst>
          </p:cNvPr>
          <p:cNvSpPr txBox="1"/>
          <p:nvPr/>
        </p:nvSpPr>
        <p:spPr>
          <a:xfrm>
            <a:off x="3643313" y="5156775"/>
            <a:ext cx="3642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Hluboká nad Vltavou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DBF7B17-459E-4F50-9AB9-4685B77330F9}"/>
              </a:ext>
            </a:extLst>
          </p:cNvPr>
          <p:cNvSpPr txBox="1"/>
          <p:nvPr/>
        </p:nvSpPr>
        <p:spPr>
          <a:xfrm>
            <a:off x="8944459" y="4500563"/>
            <a:ext cx="1632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Karlštejn</a:t>
            </a:r>
          </a:p>
        </p:txBody>
      </p:sp>
    </p:spTree>
    <p:extLst>
      <p:ext uri="{BB962C8B-B14F-4D97-AF65-F5344CB8AC3E}">
        <p14:creationId xmlns:p14="http://schemas.microsoft.com/office/powerpoint/2010/main" val="3471588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exteriér, obloha, budova, hodiny&#10;&#10;Popis vygenerován s velmi vysokou mírou spolehlivosti">
            <a:extLst>
              <a:ext uri="{FF2B5EF4-FFF2-40B4-BE49-F238E27FC236}">
                <a16:creationId xmlns:a16="http://schemas.microsoft.com/office/drawing/2014/main" id="{50A41B80-DC51-4929-B108-A0E873D96B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8528" y="787881"/>
            <a:ext cx="4497736" cy="3373302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6F6FB800-BCF8-4571-B2D9-D825515672F9}"/>
              </a:ext>
            </a:extLst>
          </p:cNvPr>
          <p:cNvSpPr txBox="1"/>
          <p:nvPr/>
        </p:nvSpPr>
        <p:spPr>
          <a:xfrm>
            <a:off x="788896" y="5699700"/>
            <a:ext cx="2622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Český Krumlov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79B43AF8-6B30-4ECB-907C-1BDEFE065491}"/>
              </a:ext>
            </a:extLst>
          </p:cNvPr>
          <p:cNvSpPr txBox="1"/>
          <p:nvPr/>
        </p:nvSpPr>
        <p:spPr>
          <a:xfrm>
            <a:off x="3643313" y="5156775"/>
            <a:ext cx="3642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Hluboká nad Vltavou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60E84BA-DB26-4DFE-8457-FE85829A2A0F}"/>
              </a:ext>
            </a:extLst>
          </p:cNvPr>
          <p:cNvSpPr txBox="1"/>
          <p:nvPr/>
        </p:nvSpPr>
        <p:spPr>
          <a:xfrm>
            <a:off x="8637719" y="4572000"/>
            <a:ext cx="16323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Karlštejn</a:t>
            </a:r>
          </a:p>
        </p:txBody>
      </p:sp>
    </p:spTree>
    <p:extLst>
      <p:ext uri="{BB962C8B-B14F-4D97-AF65-F5344CB8AC3E}">
        <p14:creationId xmlns:p14="http://schemas.microsoft.com/office/powerpoint/2010/main" val="2899620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obloha, tráva, exteriér, budova&#10;&#10;Popis vygenerován s velmi vysokou mírou spolehlivosti">
            <a:extLst>
              <a:ext uri="{FF2B5EF4-FFF2-40B4-BE49-F238E27FC236}">
                <a16:creationId xmlns:a16="http://schemas.microsoft.com/office/drawing/2014/main" id="{1634EE4F-30CC-45E2-B97A-3904252B35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0097" y="456576"/>
            <a:ext cx="4659803" cy="347932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331A3A71-9BC4-4370-AE34-25AB87A8B936}"/>
              </a:ext>
            </a:extLst>
          </p:cNvPr>
          <p:cNvSpPr txBox="1"/>
          <p:nvPr/>
        </p:nvSpPr>
        <p:spPr>
          <a:xfrm>
            <a:off x="788896" y="5699700"/>
            <a:ext cx="2622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Český Krumlov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84858980-BDF6-4D24-87A6-2B60D2EF22AA}"/>
              </a:ext>
            </a:extLst>
          </p:cNvPr>
          <p:cNvSpPr txBox="1"/>
          <p:nvPr/>
        </p:nvSpPr>
        <p:spPr>
          <a:xfrm>
            <a:off x="7194896" y="5407312"/>
            <a:ext cx="36422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Hluboká nad Vltavou</a:t>
            </a:r>
          </a:p>
        </p:txBody>
      </p:sp>
    </p:spTree>
    <p:extLst>
      <p:ext uri="{BB962C8B-B14F-4D97-AF65-F5344CB8AC3E}">
        <p14:creationId xmlns:p14="http://schemas.microsoft.com/office/powerpoint/2010/main" val="2642710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bloha, exteriér, budova, strom&#10;&#10;Popis vygenerován s velmi vysokou mírou spolehlivosti">
            <a:extLst>
              <a:ext uri="{FF2B5EF4-FFF2-40B4-BE49-F238E27FC236}">
                <a16:creationId xmlns:a16="http://schemas.microsoft.com/office/drawing/2014/main" id="{48D4C47C-8CA7-4273-B179-059BA5D432E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3082" y="738536"/>
            <a:ext cx="5646994" cy="4235245"/>
          </a:xfrm>
          <a:prstGeom prst="rect">
            <a:avLst/>
          </a:prstGeom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828618B7-B848-4167-982A-272BB8ABD3B2}"/>
              </a:ext>
            </a:extLst>
          </p:cNvPr>
          <p:cNvSpPr txBox="1"/>
          <p:nvPr/>
        </p:nvSpPr>
        <p:spPr>
          <a:xfrm>
            <a:off x="4154948" y="5534689"/>
            <a:ext cx="26226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Český Krumlov</a:t>
            </a:r>
          </a:p>
        </p:txBody>
      </p:sp>
    </p:spTree>
    <p:extLst>
      <p:ext uri="{BB962C8B-B14F-4D97-AF65-F5344CB8AC3E}">
        <p14:creationId xmlns:p14="http://schemas.microsoft.com/office/powerpoint/2010/main" val="74915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budova, exteriér, silnice, obloha&#10;&#10;Popis vygenerován s velmi vysokou mírou spolehlivosti">
            <a:extLst>
              <a:ext uri="{FF2B5EF4-FFF2-40B4-BE49-F238E27FC236}">
                <a16:creationId xmlns:a16="http://schemas.microsoft.com/office/drawing/2014/main" id="{C62E114B-A859-4C53-9BD3-B79D8F0FDD0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9305" y="528678"/>
            <a:ext cx="5132477" cy="3849357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CE5D1694-9682-42F5-95CA-344A6FF4E3F6}"/>
              </a:ext>
            </a:extLst>
          </p:cNvPr>
          <p:cNvSpPr txBox="1"/>
          <p:nvPr/>
        </p:nvSpPr>
        <p:spPr>
          <a:xfrm>
            <a:off x="571500" y="5686425"/>
            <a:ext cx="20565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Kutná Hora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43FC5E9-7A78-4250-874D-8A31119DEDD9}"/>
              </a:ext>
            </a:extLst>
          </p:cNvPr>
          <p:cNvSpPr txBox="1"/>
          <p:nvPr/>
        </p:nvSpPr>
        <p:spPr>
          <a:xfrm>
            <a:off x="2811462" y="4886325"/>
            <a:ext cx="15756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hora Říp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529F078C-AAAD-410C-AF62-8D461164CB97}"/>
              </a:ext>
            </a:extLst>
          </p:cNvPr>
          <p:cNvSpPr txBox="1"/>
          <p:nvPr/>
        </p:nvSpPr>
        <p:spPr>
          <a:xfrm>
            <a:off x="5351462" y="5642550"/>
            <a:ext cx="2834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Národní divadlo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459E18BD-10C7-407A-969A-07832ED1588B}"/>
              </a:ext>
            </a:extLst>
          </p:cNvPr>
          <p:cNvSpPr txBox="1"/>
          <p:nvPr/>
        </p:nvSpPr>
        <p:spPr>
          <a:xfrm>
            <a:off x="7558088" y="4486275"/>
            <a:ext cx="31971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Václavské náměstí</a:t>
            </a:r>
          </a:p>
        </p:txBody>
      </p:sp>
    </p:spTree>
    <p:extLst>
      <p:ext uri="{BB962C8B-B14F-4D97-AF65-F5344CB8AC3E}">
        <p14:creationId xmlns:p14="http://schemas.microsoft.com/office/powerpoint/2010/main" val="527177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budova, obloha, exteriér, dům&#10;&#10;Popis vygenerován s velmi vysokou mírou spolehlivosti">
            <a:extLst>
              <a:ext uri="{FF2B5EF4-FFF2-40B4-BE49-F238E27FC236}">
                <a16:creationId xmlns:a16="http://schemas.microsoft.com/office/drawing/2014/main" id="{C481B1F0-FCFE-4431-BEB5-DC064357AD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20290" y="459752"/>
            <a:ext cx="5612150" cy="3748916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0B476E55-09AE-4413-A02B-90AF2490BD0E}"/>
              </a:ext>
            </a:extLst>
          </p:cNvPr>
          <p:cNvSpPr txBox="1"/>
          <p:nvPr/>
        </p:nvSpPr>
        <p:spPr>
          <a:xfrm>
            <a:off x="2435167" y="5714134"/>
            <a:ext cx="20565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Kutná Hora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D305E754-7619-4829-B6B2-893FC25F1882}"/>
              </a:ext>
            </a:extLst>
          </p:cNvPr>
          <p:cNvSpPr txBox="1"/>
          <p:nvPr/>
        </p:nvSpPr>
        <p:spPr>
          <a:xfrm>
            <a:off x="4675129" y="4914034"/>
            <a:ext cx="15756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hora Říp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56CEE15E-F8AE-45C6-8515-13AA1E7630DA}"/>
              </a:ext>
            </a:extLst>
          </p:cNvPr>
          <p:cNvSpPr txBox="1"/>
          <p:nvPr/>
        </p:nvSpPr>
        <p:spPr>
          <a:xfrm>
            <a:off x="7215129" y="5670259"/>
            <a:ext cx="2834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Národní divadlo</a:t>
            </a:r>
          </a:p>
        </p:txBody>
      </p:sp>
    </p:spTree>
    <p:extLst>
      <p:ext uri="{BB962C8B-B14F-4D97-AF65-F5344CB8AC3E}">
        <p14:creationId xmlns:p14="http://schemas.microsoft.com/office/powerpoint/2010/main" val="416217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tráva, exteriér, obloha, pole&#10;&#10;Popis vygenerován s velmi vysokou mírou spolehlivosti">
            <a:extLst>
              <a:ext uri="{FF2B5EF4-FFF2-40B4-BE49-F238E27FC236}">
                <a16:creationId xmlns:a16="http://schemas.microsoft.com/office/drawing/2014/main" id="{A0E155C4-9ED0-4A36-9BC5-2749D76656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53497" y="544385"/>
            <a:ext cx="5227894" cy="3920921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934B95EA-2B8C-4B25-AD72-51E0C636623F}"/>
              </a:ext>
            </a:extLst>
          </p:cNvPr>
          <p:cNvSpPr txBox="1"/>
          <p:nvPr/>
        </p:nvSpPr>
        <p:spPr>
          <a:xfrm>
            <a:off x="3253497" y="5684964"/>
            <a:ext cx="15756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hora Říp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991717E0-3313-45C7-8651-5D763AD57ABD}"/>
              </a:ext>
            </a:extLst>
          </p:cNvPr>
          <p:cNvSpPr txBox="1"/>
          <p:nvPr/>
        </p:nvSpPr>
        <p:spPr>
          <a:xfrm>
            <a:off x="6676679" y="5684965"/>
            <a:ext cx="2834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Národní divadlo</a:t>
            </a:r>
          </a:p>
        </p:txBody>
      </p:sp>
    </p:spTree>
    <p:extLst>
      <p:ext uri="{BB962C8B-B14F-4D97-AF65-F5344CB8AC3E}">
        <p14:creationId xmlns:p14="http://schemas.microsoft.com/office/powerpoint/2010/main" val="325281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exteriér, obloha, budova&#10;&#10;Popis vygenerován s velmi vysokou mírou spolehlivosti">
            <a:extLst>
              <a:ext uri="{FF2B5EF4-FFF2-40B4-BE49-F238E27FC236}">
                <a16:creationId xmlns:a16="http://schemas.microsoft.com/office/drawing/2014/main" id="{03E2646E-6023-4600-A653-53849CFA86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1449" y="325976"/>
            <a:ext cx="5349101" cy="3530407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07535DB8-8241-4CC7-BF8E-672D9AE0BA36}"/>
              </a:ext>
            </a:extLst>
          </p:cNvPr>
          <p:cNvSpPr txBox="1"/>
          <p:nvPr/>
        </p:nvSpPr>
        <p:spPr>
          <a:xfrm>
            <a:off x="4781617" y="5062112"/>
            <a:ext cx="28346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Národní divadlo</a:t>
            </a:r>
          </a:p>
        </p:txBody>
      </p:sp>
    </p:spTree>
    <p:extLst>
      <p:ext uri="{BB962C8B-B14F-4D97-AF65-F5344CB8AC3E}">
        <p14:creationId xmlns:p14="http://schemas.microsoft.com/office/powerpoint/2010/main" val="2685279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tráva, exteriér, obloha, budova&#10;&#10;Popis vygenerován s velmi vysokou mírou spolehlivosti">
            <a:extLst>
              <a:ext uri="{FF2B5EF4-FFF2-40B4-BE49-F238E27FC236}">
                <a16:creationId xmlns:a16="http://schemas.microsoft.com/office/drawing/2014/main" id="{3E47F5EC-3DD0-4123-BCDE-F08F6FD86F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9882" y="504306"/>
            <a:ext cx="5220674" cy="3497851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D1A89822-13D1-4087-8057-872A86C1764B}"/>
              </a:ext>
            </a:extLst>
          </p:cNvPr>
          <p:cNvSpPr txBox="1"/>
          <p:nvPr/>
        </p:nvSpPr>
        <p:spPr>
          <a:xfrm>
            <a:off x="1157288" y="5357813"/>
            <a:ext cx="3275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Staroměstský orloj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27FF1728-F804-4E93-B3D7-638FC3C670C2}"/>
              </a:ext>
            </a:extLst>
          </p:cNvPr>
          <p:cNvSpPr txBox="1"/>
          <p:nvPr/>
        </p:nvSpPr>
        <p:spPr>
          <a:xfrm>
            <a:off x="4957763" y="4729163"/>
            <a:ext cx="16626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Velehrad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64675422-BAD7-44D9-9E66-217DC9514B8C}"/>
              </a:ext>
            </a:extLst>
          </p:cNvPr>
          <p:cNvSpPr txBox="1"/>
          <p:nvPr/>
        </p:nvSpPr>
        <p:spPr>
          <a:xfrm>
            <a:off x="8201025" y="5514975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Lidice</a:t>
            </a:r>
          </a:p>
        </p:txBody>
      </p:sp>
    </p:spTree>
    <p:extLst>
      <p:ext uri="{BB962C8B-B14F-4D97-AF65-F5344CB8AC3E}">
        <p14:creationId xmlns:p14="http://schemas.microsoft.com/office/powerpoint/2010/main" val="2226196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tráva, strom, exteriér, obloha&#10;&#10;Popis vygenerován s velmi vysokou mírou spolehlivosti">
            <a:extLst>
              <a:ext uri="{FF2B5EF4-FFF2-40B4-BE49-F238E27FC236}">
                <a16:creationId xmlns:a16="http://schemas.microsoft.com/office/drawing/2014/main" id="{A20FB0D4-7552-42D4-BB56-174EFDF8A2E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4504" y="467634"/>
            <a:ext cx="5405645" cy="4054235"/>
          </a:xfrm>
          <a:prstGeom prst="rect">
            <a:avLst/>
          </a:prstGeom>
        </p:spPr>
      </p:pic>
      <p:sp>
        <p:nvSpPr>
          <p:cNvPr id="5" name="TextovéPole 4">
            <a:extLst>
              <a:ext uri="{FF2B5EF4-FFF2-40B4-BE49-F238E27FC236}">
                <a16:creationId xmlns:a16="http://schemas.microsoft.com/office/drawing/2014/main" id="{D107C48D-A1FE-475B-A569-792D4202C351}"/>
              </a:ext>
            </a:extLst>
          </p:cNvPr>
          <p:cNvSpPr txBox="1"/>
          <p:nvPr/>
        </p:nvSpPr>
        <p:spPr>
          <a:xfrm>
            <a:off x="1157288" y="5357813"/>
            <a:ext cx="3275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Staroměstský orloj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237A443D-696D-40D9-A769-571C13FA21E8}"/>
              </a:ext>
            </a:extLst>
          </p:cNvPr>
          <p:cNvSpPr txBox="1"/>
          <p:nvPr/>
        </p:nvSpPr>
        <p:spPr>
          <a:xfrm>
            <a:off x="8116772" y="5613974"/>
            <a:ext cx="114005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Lidice</a:t>
            </a:r>
          </a:p>
        </p:txBody>
      </p:sp>
    </p:spTree>
    <p:extLst>
      <p:ext uri="{BB962C8B-B14F-4D97-AF65-F5344CB8AC3E}">
        <p14:creationId xmlns:p14="http://schemas.microsoft.com/office/powerpoint/2010/main" val="2219579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Obsah obrázku budova, exteriér, kámen, hodiny&#10;&#10;Popis vygenerován s velmi vysokou mírou spolehlivosti">
            <a:extLst>
              <a:ext uri="{FF2B5EF4-FFF2-40B4-BE49-F238E27FC236}">
                <a16:creationId xmlns:a16="http://schemas.microsoft.com/office/drawing/2014/main" id="{AD72E452-C293-49A1-A8D0-62A897E9CB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7004" y="1135741"/>
            <a:ext cx="3008898" cy="4011864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8" name="TextovéPole 7">
            <a:extLst>
              <a:ext uri="{FF2B5EF4-FFF2-40B4-BE49-F238E27FC236}">
                <a16:creationId xmlns:a16="http://schemas.microsoft.com/office/drawing/2014/main" id="{1DEB6758-154A-4164-B62C-1FCE6C6F0C35}"/>
              </a:ext>
            </a:extLst>
          </p:cNvPr>
          <p:cNvSpPr txBox="1"/>
          <p:nvPr/>
        </p:nvSpPr>
        <p:spPr>
          <a:xfrm>
            <a:off x="4073921" y="5834477"/>
            <a:ext cx="32750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Staroměstský orloj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78C8FBEC-086D-4BD4-AEB3-6BA105E600C3}"/>
              </a:ext>
            </a:extLst>
          </p:cNvPr>
          <p:cNvSpPr txBox="1"/>
          <p:nvPr/>
        </p:nvSpPr>
        <p:spPr>
          <a:xfrm>
            <a:off x="400049" y="85108"/>
            <a:ext cx="115167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Určete názvy památek na pohlednicích. Po barevném označení pohlednice, správně klikněte na název</a:t>
            </a:r>
          </a:p>
          <a:p>
            <a:r>
              <a:rPr lang="cs-CZ" sz="2000" dirty="0"/>
              <a:t>památky. Správná odpověď se obarví zeleně. </a:t>
            </a:r>
          </a:p>
        </p:txBody>
      </p:sp>
    </p:spTree>
    <p:extLst>
      <p:ext uri="{BB962C8B-B14F-4D97-AF65-F5344CB8AC3E}">
        <p14:creationId xmlns:p14="http://schemas.microsoft.com/office/powerpoint/2010/main" val="6439843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00C45857-AC94-4854-8F65-A0D638F81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019" y="185737"/>
            <a:ext cx="2460625" cy="3469481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6929251-A900-48B5-859A-55E2CD287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10" y="221169"/>
            <a:ext cx="2572321" cy="3434049"/>
          </a:xfrm>
          <a:prstGeom prst="rect">
            <a:avLst/>
          </a:prstGeom>
        </p:spPr>
      </p:pic>
      <p:pic>
        <p:nvPicPr>
          <p:cNvPr id="9" name="Obrázek 8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99EF88D5-06E0-460E-A397-7F662052CA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9613" y="221169"/>
            <a:ext cx="2443162" cy="346929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CBE160B2-3E77-481F-ABB9-15AD42B65648}"/>
              </a:ext>
            </a:extLst>
          </p:cNvPr>
          <p:cNvSpPr txBox="1"/>
          <p:nvPr/>
        </p:nvSpPr>
        <p:spPr>
          <a:xfrm>
            <a:off x="751631" y="4427903"/>
            <a:ext cx="61888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Mistr Jan Hus – reformátor a kazatel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EA272DB-E504-4A6B-ADBF-1F014E51DCD3}"/>
              </a:ext>
            </a:extLst>
          </p:cNvPr>
          <p:cNvSpPr txBox="1"/>
          <p:nvPr/>
        </p:nvSpPr>
        <p:spPr>
          <a:xfrm>
            <a:off x="2193488" y="5257189"/>
            <a:ext cx="3592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IV. – otec vlasti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0F0362A-CF1C-4380-8C4D-F8B7275AE770}"/>
              </a:ext>
            </a:extLst>
          </p:cNvPr>
          <p:cNvSpPr txBox="1"/>
          <p:nvPr/>
        </p:nvSpPr>
        <p:spPr>
          <a:xfrm>
            <a:off x="5087986" y="6086475"/>
            <a:ext cx="6919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Cyril a Metoděj – slovanští  </a:t>
            </a:r>
            <a:r>
              <a:rPr lang="cs-CZ" sz="3200" dirty="0" err="1"/>
              <a:t>věrozvěstové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515981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00C45857-AC94-4854-8F65-A0D638F81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019" y="185737"/>
            <a:ext cx="2460625" cy="3469481"/>
          </a:xfrm>
          <a:prstGeom prst="rect">
            <a:avLst/>
          </a:prstGeom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6929251-A900-48B5-859A-55E2CD287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10" y="221169"/>
            <a:ext cx="2572321" cy="3434049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99EF88D5-06E0-460E-A397-7F662052CA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9613" y="221169"/>
            <a:ext cx="2443162" cy="346929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CBE160B2-3E77-481F-ABB9-15AD42B65648}"/>
              </a:ext>
            </a:extLst>
          </p:cNvPr>
          <p:cNvSpPr txBox="1"/>
          <p:nvPr/>
        </p:nvSpPr>
        <p:spPr>
          <a:xfrm>
            <a:off x="8166843" y="3934970"/>
            <a:ext cx="364465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Mistr Jan Hus, </a:t>
            </a:r>
          </a:p>
          <a:p>
            <a:r>
              <a:rPr lang="cs-CZ" sz="3200" dirty="0"/>
              <a:t> reformátor a kazatel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EA272DB-E504-4A6B-ADBF-1F014E51DCD3}"/>
              </a:ext>
            </a:extLst>
          </p:cNvPr>
          <p:cNvSpPr txBox="1"/>
          <p:nvPr/>
        </p:nvSpPr>
        <p:spPr>
          <a:xfrm>
            <a:off x="2193488" y="5257189"/>
            <a:ext cx="3592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IV. – otec vlasti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0F0362A-CF1C-4380-8C4D-F8B7275AE770}"/>
              </a:ext>
            </a:extLst>
          </p:cNvPr>
          <p:cNvSpPr txBox="1"/>
          <p:nvPr/>
        </p:nvSpPr>
        <p:spPr>
          <a:xfrm>
            <a:off x="5087986" y="6086475"/>
            <a:ext cx="691977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Cyril a Metoděj – slovanští  </a:t>
            </a:r>
            <a:r>
              <a:rPr lang="cs-CZ" sz="3200" dirty="0" err="1"/>
              <a:t>věrozvěstové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1623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00C45857-AC94-4854-8F65-A0D638F81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019" y="185737"/>
            <a:ext cx="2460625" cy="3469481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6929251-A900-48B5-859A-55E2CD287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10" y="221169"/>
            <a:ext cx="2572321" cy="3434049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99EF88D5-06E0-460E-A397-7F662052CA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9613" y="221169"/>
            <a:ext cx="2443162" cy="346929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CBE160B2-3E77-481F-ABB9-15AD42B65648}"/>
              </a:ext>
            </a:extLst>
          </p:cNvPr>
          <p:cNvSpPr txBox="1"/>
          <p:nvPr/>
        </p:nvSpPr>
        <p:spPr>
          <a:xfrm>
            <a:off x="8138268" y="3934970"/>
            <a:ext cx="364465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Mistr Jan Hus, </a:t>
            </a:r>
          </a:p>
          <a:p>
            <a:r>
              <a:rPr lang="cs-CZ" sz="3200" dirty="0"/>
              <a:t> reformátor a kazatel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EA272DB-E504-4A6B-ADBF-1F014E51DCD3}"/>
              </a:ext>
            </a:extLst>
          </p:cNvPr>
          <p:cNvSpPr txBox="1"/>
          <p:nvPr/>
        </p:nvSpPr>
        <p:spPr>
          <a:xfrm>
            <a:off x="2193488" y="5257189"/>
            <a:ext cx="3592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IV. – otec vlasti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0F0362A-CF1C-4380-8C4D-F8B7275AE770}"/>
              </a:ext>
            </a:extLst>
          </p:cNvPr>
          <p:cNvSpPr txBox="1"/>
          <p:nvPr/>
        </p:nvSpPr>
        <p:spPr>
          <a:xfrm>
            <a:off x="199640" y="3934970"/>
            <a:ext cx="398769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Cyril a Metoděj </a:t>
            </a:r>
          </a:p>
          <a:p>
            <a:r>
              <a:rPr lang="cs-CZ" sz="3200" dirty="0"/>
              <a:t>slovanští  </a:t>
            </a:r>
            <a:r>
              <a:rPr lang="cs-CZ" sz="3200" dirty="0" err="1"/>
              <a:t>věrozvěstové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0691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00C45857-AC94-4854-8F65-A0D638F81BA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6019" y="185737"/>
            <a:ext cx="2460625" cy="3469481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6" name="Obrázek 5">
            <a:extLst>
              <a:ext uri="{FF2B5EF4-FFF2-40B4-BE49-F238E27FC236}">
                <a16:creationId xmlns:a16="http://schemas.microsoft.com/office/drawing/2014/main" id="{26929251-A900-48B5-859A-55E2CD287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3910" y="221169"/>
            <a:ext cx="2572321" cy="3434049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9" name="Obrázek 8" descr="Obsah obrázku interiér&#10;&#10;Popis vygenerován s vysokou mírou spolehlivosti">
            <a:extLst>
              <a:ext uri="{FF2B5EF4-FFF2-40B4-BE49-F238E27FC236}">
                <a16:creationId xmlns:a16="http://schemas.microsoft.com/office/drawing/2014/main" id="{99EF88D5-06E0-460E-A397-7F662052CAA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29613" y="221169"/>
            <a:ext cx="2443162" cy="346929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0" name="TextovéPole 9">
            <a:extLst>
              <a:ext uri="{FF2B5EF4-FFF2-40B4-BE49-F238E27FC236}">
                <a16:creationId xmlns:a16="http://schemas.microsoft.com/office/drawing/2014/main" id="{CBE160B2-3E77-481F-ABB9-15AD42B65648}"/>
              </a:ext>
            </a:extLst>
          </p:cNvPr>
          <p:cNvSpPr txBox="1"/>
          <p:nvPr/>
        </p:nvSpPr>
        <p:spPr>
          <a:xfrm>
            <a:off x="8138268" y="3934970"/>
            <a:ext cx="3644652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Mistr Jan Hus, </a:t>
            </a:r>
          </a:p>
          <a:p>
            <a:r>
              <a:rPr lang="cs-CZ" sz="3200" dirty="0"/>
              <a:t> reformátor a kazatel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6EA272DB-E504-4A6B-ADBF-1F014E51DCD3}"/>
              </a:ext>
            </a:extLst>
          </p:cNvPr>
          <p:cNvSpPr txBox="1"/>
          <p:nvPr/>
        </p:nvSpPr>
        <p:spPr>
          <a:xfrm>
            <a:off x="3989909" y="3934970"/>
            <a:ext cx="359284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IV. – otec vlasti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80F0362A-CF1C-4380-8C4D-F8B7275AE770}"/>
              </a:ext>
            </a:extLst>
          </p:cNvPr>
          <p:cNvSpPr txBox="1"/>
          <p:nvPr/>
        </p:nvSpPr>
        <p:spPr>
          <a:xfrm>
            <a:off x="199640" y="3934970"/>
            <a:ext cx="3987695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Cyril a Metoděj </a:t>
            </a:r>
          </a:p>
          <a:p>
            <a:r>
              <a:rPr lang="cs-CZ" sz="3200" dirty="0"/>
              <a:t>slovanští  </a:t>
            </a:r>
            <a:r>
              <a:rPr lang="cs-CZ" sz="3200" dirty="0" err="1"/>
              <a:t>věrozvěstové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7162019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muž, zeď, osoba, fotka&#10;&#10;Popis vygenerován s velmi vysokou mírou spolehlivosti">
            <a:extLst>
              <a:ext uri="{FF2B5EF4-FFF2-40B4-BE49-F238E27FC236}">
                <a16:creationId xmlns:a16="http://schemas.microsoft.com/office/drawing/2014/main" id="{92A5679B-346A-4212-BBAA-7382A65B8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639" y="279185"/>
            <a:ext cx="3414712" cy="3939747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Obrázek 9" descr="Obsah obrázku strom, osoba, žena, exteriér&#10;&#10;Popis vygenerován s velmi vysokou mírou spolehlivosti">
            <a:extLst>
              <a:ext uri="{FF2B5EF4-FFF2-40B4-BE49-F238E27FC236}">
                <a16:creationId xmlns:a16="http://schemas.microsoft.com/office/drawing/2014/main" id="{8F486571-951C-4202-9796-DD09498A00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496" y="279185"/>
            <a:ext cx="2862418" cy="3821328"/>
          </a:xfrm>
          <a:prstGeom prst="rect">
            <a:avLst/>
          </a:prstGeom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E6CAA35F-23D4-4D88-A72E-4351F3AFCD48}"/>
              </a:ext>
            </a:extLst>
          </p:cNvPr>
          <p:cNvSpPr txBox="1"/>
          <p:nvPr/>
        </p:nvSpPr>
        <p:spPr>
          <a:xfrm>
            <a:off x="720000" y="5604231"/>
            <a:ext cx="6159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Jan Ámos Komenský – učitel národů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F5183254-75FC-489B-8F50-F21F6A4ACA78}"/>
              </a:ext>
            </a:extLst>
          </p:cNvPr>
          <p:cNvSpPr txBox="1"/>
          <p:nvPr/>
        </p:nvSpPr>
        <p:spPr>
          <a:xfrm>
            <a:off x="4000500" y="6211955"/>
            <a:ext cx="73391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Prokop Diviš – kněz, vynálezce bleskosvodu</a:t>
            </a:r>
          </a:p>
        </p:txBody>
      </p:sp>
    </p:spTree>
    <p:extLst>
      <p:ext uri="{BB962C8B-B14F-4D97-AF65-F5344CB8AC3E}">
        <p14:creationId xmlns:p14="http://schemas.microsoft.com/office/powerpoint/2010/main" val="2413033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muž, zeď, osoba, fotka&#10;&#10;Popis vygenerován s velmi vysokou mírou spolehlivosti">
            <a:extLst>
              <a:ext uri="{FF2B5EF4-FFF2-40B4-BE49-F238E27FC236}">
                <a16:creationId xmlns:a16="http://schemas.microsoft.com/office/drawing/2014/main" id="{92A5679B-346A-4212-BBAA-7382A65B8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639" y="279185"/>
            <a:ext cx="3414712" cy="3939747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Obrázek 9" descr="Obsah obrázku strom, osoba, žena, exteriér&#10;&#10;Popis vygenerován s velmi vysokou mírou spolehlivosti">
            <a:extLst>
              <a:ext uri="{FF2B5EF4-FFF2-40B4-BE49-F238E27FC236}">
                <a16:creationId xmlns:a16="http://schemas.microsoft.com/office/drawing/2014/main" id="{8F486571-951C-4202-9796-DD09498A00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496" y="279185"/>
            <a:ext cx="2862418" cy="3821328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E6CAA35F-23D4-4D88-A72E-4351F3AFCD48}"/>
              </a:ext>
            </a:extLst>
          </p:cNvPr>
          <p:cNvSpPr txBox="1"/>
          <p:nvPr/>
        </p:nvSpPr>
        <p:spPr>
          <a:xfrm>
            <a:off x="571500" y="5700713"/>
            <a:ext cx="6159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Jan Ámos Komenský – učitel národů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F5183254-75FC-489B-8F50-F21F6A4ACA78}"/>
              </a:ext>
            </a:extLst>
          </p:cNvPr>
          <p:cNvSpPr txBox="1"/>
          <p:nvPr/>
        </p:nvSpPr>
        <p:spPr>
          <a:xfrm>
            <a:off x="7258050" y="4414838"/>
            <a:ext cx="403104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Prokop Diviš – kněz,</a:t>
            </a:r>
          </a:p>
          <a:p>
            <a:r>
              <a:rPr lang="cs-CZ" sz="3200" dirty="0"/>
              <a:t> vynálezce bleskosvodu</a:t>
            </a:r>
          </a:p>
        </p:txBody>
      </p:sp>
    </p:spTree>
    <p:extLst>
      <p:ext uri="{BB962C8B-B14F-4D97-AF65-F5344CB8AC3E}">
        <p14:creationId xmlns:p14="http://schemas.microsoft.com/office/powerpoint/2010/main" val="4036942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muž, zeď, osoba, fotka&#10;&#10;Popis vygenerován s velmi vysokou mírou spolehlivosti">
            <a:extLst>
              <a:ext uri="{FF2B5EF4-FFF2-40B4-BE49-F238E27FC236}">
                <a16:creationId xmlns:a16="http://schemas.microsoft.com/office/drawing/2014/main" id="{92A5679B-346A-4212-BBAA-7382A65B8C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6639" y="279185"/>
            <a:ext cx="3414712" cy="3939747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10" name="Obrázek 9" descr="Obsah obrázku strom, osoba, žena, exteriér&#10;&#10;Popis vygenerován s velmi vysokou mírou spolehlivosti">
            <a:extLst>
              <a:ext uri="{FF2B5EF4-FFF2-40B4-BE49-F238E27FC236}">
                <a16:creationId xmlns:a16="http://schemas.microsoft.com/office/drawing/2014/main" id="{8F486571-951C-4202-9796-DD09498A00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7496" y="279185"/>
            <a:ext cx="2862418" cy="3821328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11" name="TextovéPole 10">
            <a:extLst>
              <a:ext uri="{FF2B5EF4-FFF2-40B4-BE49-F238E27FC236}">
                <a16:creationId xmlns:a16="http://schemas.microsoft.com/office/drawing/2014/main" id="{E6CAA35F-23D4-4D88-A72E-4351F3AFCD48}"/>
              </a:ext>
            </a:extLst>
          </p:cNvPr>
          <p:cNvSpPr txBox="1"/>
          <p:nvPr/>
        </p:nvSpPr>
        <p:spPr>
          <a:xfrm>
            <a:off x="314325" y="4414838"/>
            <a:ext cx="61598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Jan Ámos Komenský – učitel národů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F5183254-75FC-489B-8F50-F21F6A4ACA78}"/>
              </a:ext>
            </a:extLst>
          </p:cNvPr>
          <p:cNvSpPr txBox="1"/>
          <p:nvPr/>
        </p:nvSpPr>
        <p:spPr>
          <a:xfrm>
            <a:off x="7258050" y="4414838"/>
            <a:ext cx="403104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Prokop Diviš – kněz,</a:t>
            </a:r>
          </a:p>
          <a:p>
            <a:r>
              <a:rPr lang="cs-CZ" sz="3200" dirty="0"/>
              <a:t> vynálezce bleskosvodu</a:t>
            </a:r>
          </a:p>
        </p:txBody>
      </p:sp>
    </p:spTree>
    <p:extLst>
      <p:ext uri="{BB962C8B-B14F-4D97-AF65-F5344CB8AC3E}">
        <p14:creationId xmlns:p14="http://schemas.microsoft.com/office/powerpoint/2010/main" val="407999847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text&#10;&#10;Popis vygenerován s vysokou mírou spolehlivosti">
            <a:extLst>
              <a:ext uri="{FF2B5EF4-FFF2-40B4-BE49-F238E27FC236}">
                <a16:creationId xmlns:a16="http://schemas.microsoft.com/office/drawing/2014/main" id="{8AEE79E4-B9E6-4415-9CC7-C54798FFD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49" y="910516"/>
            <a:ext cx="3214686" cy="3937990"/>
          </a:xfrm>
          <a:prstGeom prst="rect">
            <a:avLst/>
          </a:prstGeom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23C1FE2D-7972-44F0-8C09-C4BAA2847A9F}"/>
              </a:ext>
            </a:extLst>
          </p:cNvPr>
          <p:cNvSpPr txBox="1"/>
          <p:nvPr/>
        </p:nvSpPr>
        <p:spPr>
          <a:xfrm>
            <a:off x="7019729" y="5414963"/>
            <a:ext cx="47815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Tomáš Garrigue Masaryk, </a:t>
            </a:r>
          </a:p>
          <a:p>
            <a:r>
              <a:rPr lang="cs-CZ" sz="3200" dirty="0"/>
              <a:t> 1. president ČR ( 1918)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D111EA6-090F-455D-9F4B-214611572B39}"/>
              </a:ext>
            </a:extLst>
          </p:cNvPr>
          <p:cNvSpPr txBox="1"/>
          <p:nvPr/>
        </p:nvSpPr>
        <p:spPr>
          <a:xfrm>
            <a:off x="79917" y="5414963"/>
            <a:ext cx="70437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Václav Havel – 1. president ČR ( 1993)</a:t>
            </a:r>
          </a:p>
          <a:p>
            <a:endParaRPr lang="cs-CZ" sz="3200" dirty="0"/>
          </a:p>
        </p:txBody>
      </p:sp>
      <p:pic>
        <p:nvPicPr>
          <p:cNvPr id="7" name="Obrázek 6" descr="Obsah obrázku osoba, zeď, muž, interiér&#10;&#10;Popis vygenerován s velmi vysokou mírou spolehlivosti">
            <a:extLst>
              <a:ext uri="{FF2B5EF4-FFF2-40B4-BE49-F238E27FC236}">
                <a16:creationId xmlns:a16="http://schemas.microsoft.com/office/drawing/2014/main" id="{A5D595F0-A63E-4F32-8B4C-5D4D643E2B1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406" y="910516"/>
            <a:ext cx="4768331" cy="3547184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1489464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text&#10;&#10;Popis vygenerován s vysokou mírou spolehlivosti">
            <a:extLst>
              <a:ext uri="{FF2B5EF4-FFF2-40B4-BE49-F238E27FC236}">
                <a16:creationId xmlns:a16="http://schemas.microsoft.com/office/drawing/2014/main" id="{8AEE79E4-B9E6-4415-9CC7-C54798FFD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49" y="910516"/>
            <a:ext cx="2856164" cy="34988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23C1FE2D-7972-44F0-8C09-C4BAA2847A9F}"/>
              </a:ext>
            </a:extLst>
          </p:cNvPr>
          <p:cNvSpPr txBox="1"/>
          <p:nvPr/>
        </p:nvSpPr>
        <p:spPr>
          <a:xfrm>
            <a:off x="7019729" y="5414963"/>
            <a:ext cx="47815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Tomáš Garrigue Masaryk, </a:t>
            </a:r>
          </a:p>
          <a:p>
            <a:r>
              <a:rPr lang="cs-CZ" sz="3200" dirty="0"/>
              <a:t> 1. president ČR ( 1918)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D111EA6-090F-455D-9F4B-214611572B39}"/>
              </a:ext>
            </a:extLst>
          </p:cNvPr>
          <p:cNvSpPr txBox="1"/>
          <p:nvPr/>
        </p:nvSpPr>
        <p:spPr>
          <a:xfrm>
            <a:off x="5509167" y="4337745"/>
            <a:ext cx="70437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Václav Havel – 1. president ČR ( 1993)</a:t>
            </a:r>
          </a:p>
          <a:p>
            <a:endParaRPr lang="cs-CZ" sz="3200" dirty="0"/>
          </a:p>
        </p:txBody>
      </p:sp>
      <p:pic>
        <p:nvPicPr>
          <p:cNvPr id="6" name="Obrázek 5" descr="Obsah obrázku osoba, zeď, muž, interiér&#10;&#10;Popis vygenerován s velmi vysokou mírou spolehlivosti">
            <a:extLst>
              <a:ext uri="{FF2B5EF4-FFF2-40B4-BE49-F238E27FC236}">
                <a16:creationId xmlns:a16="http://schemas.microsoft.com/office/drawing/2014/main" id="{81875D0F-FC31-49A6-B9FA-0E18F696FB3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406" y="910516"/>
            <a:ext cx="4768331" cy="3175709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1105115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Obsah obrázku text&#10;&#10;Popis vygenerován s vysokou mírou spolehlivosti">
            <a:extLst>
              <a:ext uri="{FF2B5EF4-FFF2-40B4-BE49-F238E27FC236}">
                <a16:creationId xmlns:a16="http://schemas.microsoft.com/office/drawing/2014/main" id="{8AEE79E4-B9E6-4415-9CC7-C54798FFD25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1449" y="910516"/>
            <a:ext cx="2856164" cy="34988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9" name="TextovéPole 8">
            <a:extLst>
              <a:ext uri="{FF2B5EF4-FFF2-40B4-BE49-F238E27FC236}">
                <a16:creationId xmlns:a16="http://schemas.microsoft.com/office/drawing/2014/main" id="{23C1FE2D-7972-44F0-8C09-C4BAA2847A9F}"/>
              </a:ext>
            </a:extLst>
          </p:cNvPr>
          <p:cNvSpPr txBox="1"/>
          <p:nvPr/>
        </p:nvSpPr>
        <p:spPr>
          <a:xfrm>
            <a:off x="376041" y="4586288"/>
            <a:ext cx="47815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Tomáš Garrigue Masaryk, </a:t>
            </a:r>
          </a:p>
          <a:p>
            <a:r>
              <a:rPr lang="cs-CZ" sz="3200" dirty="0"/>
              <a:t> 1. president ČR ( 1918)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FD111EA6-090F-455D-9F4B-214611572B39}"/>
              </a:ext>
            </a:extLst>
          </p:cNvPr>
          <p:cNvSpPr txBox="1"/>
          <p:nvPr/>
        </p:nvSpPr>
        <p:spPr>
          <a:xfrm>
            <a:off x="5509167" y="4337745"/>
            <a:ext cx="704373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Václav Havel – 1. president ČR ( 1993)</a:t>
            </a:r>
          </a:p>
          <a:p>
            <a:endParaRPr lang="cs-CZ" sz="3200" dirty="0"/>
          </a:p>
        </p:txBody>
      </p:sp>
      <p:pic>
        <p:nvPicPr>
          <p:cNvPr id="4" name="Obrázek 3" descr="Obsah obrázku osoba, zeď, muž, interiér&#10;&#10;Popis vygenerován s velmi vysokou mírou spolehlivosti">
            <a:extLst>
              <a:ext uri="{FF2B5EF4-FFF2-40B4-BE49-F238E27FC236}">
                <a16:creationId xmlns:a16="http://schemas.microsoft.com/office/drawing/2014/main" id="{36715B54-E6B9-48A9-9588-6F274C093F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04406" y="910516"/>
            <a:ext cx="4768331" cy="3175709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8858160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soba, strom, muž, exteriér&#10;&#10;Popis vygenerován s velmi vysokou mírou spolehlivosti">
            <a:extLst>
              <a:ext uri="{FF2B5EF4-FFF2-40B4-BE49-F238E27FC236}">
                <a16:creationId xmlns:a16="http://schemas.microsoft.com/office/drawing/2014/main" id="{8F5C622D-A9AC-48DE-AF25-18AFE1DE4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22" y="1068676"/>
            <a:ext cx="2540000" cy="32639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 descr="Obsah obrázku osoba, muž, exteriér, usmívající se&#10;&#10;Popis vygenerován s velmi vysokou mírou spolehlivosti">
            <a:extLst>
              <a:ext uri="{FF2B5EF4-FFF2-40B4-BE49-F238E27FC236}">
                <a16:creationId xmlns:a16="http://schemas.microsoft.com/office/drawing/2014/main" id="{F7982197-9A6D-4B5D-B46D-E2D98F4085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737" y="1090771"/>
            <a:ext cx="2538414" cy="324917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42BE1D3B-EEE1-4111-A297-D1478B2F1BC8}"/>
              </a:ext>
            </a:extLst>
          </p:cNvPr>
          <p:cNvSpPr txBox="1"/>
          <p:nvPr/>
        </p:nvSpPr>
        <p:spPr>
          <a:xfrm>
            <a:off x="346008" y="5272088"/>
            <a:ext cx="80963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Vladimír Remek – 1. československý kosmonaut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1A4E750-5986-438A-AF73-92F214696819}"/>
              </a:ext>
            </a:extLst>
          </p:cNvPr>
          <p:cNvSpPr txBox="1"/>
          <p:nvPr/>
        </p:nvSpPr>
        <p:spPr>
          <a:xfrm>
            <a:off x="3555822" y="6072188"/>
            <a:ext cx="7674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Gott – zpěvák, držitel 41 Zlatých slavíků</a:t>
            </a:r>
          </a:p>
        </p:txBody>
      </p:sp>
    </p:spTree>
    <p:extLst>
      <p:ext uri="{BB962C8B-B14F-4D97-AF65-F5344CB8AC3E}">
        <p14:creationId xmlns:p14="http://schemas.microsoft.com/office/powerpoint/2010/main" val="98300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soba, strom, muž, exteriér&#10;&#10;Popis vygenerován s velmi vysokou mírou spolehlivosti">
            <a:extLst>
              <a:ext uri="{FF2B5EF4-FFF2-40B4-BE49-F238E27FC236}">
                <a16:creationId xmlns:a16="http://schemas.microsoft.com/office/drawing/2014/main" id="{8F5C622D-A9AC-48DE-AF25-18AFE1DE4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22" y="1068676"/>
            <a:ext cx="2540000" cy="32639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 descr="Obsah obrázku osoba, muž, exteriér, usmívající se&#10;&#10;Popis vygenerován s velmi vysokou mírou spolehlivosti">
            <a:extLst>
              <a:ext uri="{FF2B5EF4-FFF2-40B4-BE49-F238E27FC236}">
                <a16:creationId xmlns:a16="http://schemas.microsoft.com/office/drawing/2014/main" id="{F7982197-9A6D-4B5D-B46D-E2D98F4085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0149" y="1173068"/>
            <a:ext cx="2538414" cy="324917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42BE1D3B-EEE1-4111-A297-D1478B2F1BC8}"/>
              </a:ext>
            </a:extLst>
          </p:cNvPr>
          <p:cNvSpPr txBox="1"/>
          <p:nvPr/>
        </p:nvSpPr>
        <p:spPr>
          <a:xfrm>
            <a:off x="431732" y="4663773"/>
            <a:ext cx="507395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Vladimír Remek, </a:t>
            </a:r>
          </a:p>
          <a:p>
            <a:r>
              <a:rPr lang="cs-CZ" sz="3200" dirty="0"/>
              <a:t>1. československý kosmonaut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1A4E750-5986-438A-AF73-92F214696819}"/>
              </a:ext>
            </a:extLst>
          </p:cNvPr>
          <p:cNvSpPr txBox="1"/>
          <p:nvPr/>
        </p:nvSpPr>
        <p:spPr>
          <a:xfrm>
            <a:off x="3555822" y="6072188"/>
            <a:ext cx="76741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Gott – zpěvák, držitel 41 Zlatých slavíků</a:t>
            </a:r>
          </a:p>
        </p:txBody>
      </p:sp>
    </p:spTree>
    <p:extLst>
      <p:ext uri="{BB962C8B-B14F-4D97-AF65-F5344CB8AC3E}">
        <p14:creationId xmlns:p14="http://schemas.microsoft.com/office/powerpoint/2010/main" val="2622695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92D050"/>
                                      </p:to>
                                    </p:animClr>
                                    <p:set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Obsah obrázku osoba, strom, muž, exteriér&#10;&#10;Popis vygenerován s velmi vysokou mírou spolehlivosti">
            <a:extLst>
              <a:ext uri="{FF2B5EF4-FFF2-40B4-BE49-F238E27FC236}">
                <a16:creationId xmlns:a16="http://schemas.microsoft.com/office/drawing/2014/main" id="{8F5C622D-A9AC-48DE-AF25-18AFE1DE449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5822" y="1068676"/>
            <a:ext cx="2540000" cy="326390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pic>
        <p:nvPicPr>
          <p:cNvPr id="3" name="Obrázek 2" descr="Obsah obrázku osoba, muž, exteriér, usmívající se&#10;&#10;Popis vygenerován s velmi vysokou mírou spolehlivosti">
            <a:extLst>
              <a:ext uri="{FF2B5EF4-FFF2-40B4-BE49-F238E27FC236}">
                <a16:creationId xmlns:a16="http://schemas.microsoft.com/office/drawing/2014/main" id="{F7982197-9A6D-4B5D-B46D-E2D98F4085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20149" y="1083406"/>
            <a:ext cx="2538414" cy="3249170"/>
          </a:xfrm>
          <a:prstGeom prst="rect">
            <a:avLst/>
          </a:prstGeom>
          <a:ln w="88900" cap="sq" cmpd="thickThin">
            <a:solidFill>
              <a:srgbClr val="FF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  <p:sp>
        <p:nvSpPr>
          <p:cNvPr id="4" name="TextovéPole 3">
            <a:extLst>
              <a:ext uri="{FF2B5EF4-FFF2-40B4-BE49-F238E27FC236}">
                <a16:creationId xmlns:a16="http://schemas.microsoft.com/office/drawing/2014/main" id="{42BE1D3B-EEE1-4111-A297-D1478B2F1BC8}"/>
              </a:ext>
            </a:extLst>
          </p:cNvPr>
          <p:cNvSpPr txBox="1"/>
          <p:nvPr/>
        </p:nvSpPr>
        <p:spPr>
          <a:xfrm>
            <a:off x="431732" y="4663773"/>
            <a:ext cx="507395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Vladimír Remek, </a:t>
            </a:r>
          </a:p>
          <a:p>
            <a:r>
              <a:rPr lang="cs-CZ" sz="3200" dirty="0"/>
              <a:t>1. československý kosmonaut</a:t>
            </a:r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51A4E750-5986-438A-AF73-92F214696819}"/>
              </a:ext>
            </a:extLst>
          </p:cNvPr>
          <p:cNvSpPr txBox="1"/>
          <p:nvPr/>
        </p:nvSpPr>
        <p:spPr>
          <a:xfrm>
            <a:off x="7784922" y="4678061"/>
            <a:ext cx="424411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Karel Gott – zpěvák, </a:t>
            </a:r>
          </a:p>
          <a:p>
            <a:r>
              <a:rPr lang="cs-CZ" sz="3200" dirty="0"/>
              <a:t>držitel 41 Zlatých slavíků</a:t>
            </a:r>
          </a:p>
        </p:txBody>
      </p:sp>
    </p:spTree>
    <p:extLst>
      <p:ext uri="{BB962C8B-B14F-4D97-AF65-F5344CB8AC3E}">
        <p14:creationId xmlns:p14="http://schemas.microsoft.com/office/powerpoint/2010/main" val="17551483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2072AC11-F5F1-416F-BD1A-A4673F65C123}"/>
              </a:ext>
            </a:extLst>
          </p:cNvPr>
          <p:cNvSpPr/>
          <p:nvPr/>
        </p:nvSpPr>
        <p:spPr>
          <a:xfrm>
            <a:off x="1636261" y="1301234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2"/>
              </a:rPr>
              <a:t>http://www.clker.com/clipart-2765.html</a:t>
            </a:r>
            <a:endParaRPr lang="cs-CZ" sz="2000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C2DEEF9E-1A2E-43A6-BF71-EEA93574DC29}"/>
              </a:ext>
            </a:extLst>
          </p:cNvPr>
          <p:cNvSpPr/>
          <p:nvPr/>
        </p:nvSpPr>
        <p:spPr>
          <a:xfrm>
            <a:off x="1636261" y="1670566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3"/>
              </a:rPr>
              <a:t>http://www.clker.com/clipart-6323.html</a:t>
            </a:r>
            <a:endParaRPr lang="cs-CZ" sz="2000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B8CFFADC-E0F1-44D5-9490-3BF41C8A24C9}"/>
              </a:ext>
            </a:extLst>
          </p:cNvPr>
          <p:cNvSpPr/>
          <p:nvPr/>
        </p:nvSpPr>
        <p:spPr>
          <a:xfrm>
            <a:off x="1636261" y="2039898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4"/>
              </a:rPr>
              <a:t>http://www.clker.com/clipart-7238.html</a:t>
            </a:r>
            <a:endParaRPr lang="cs-CZ" sz="2000" dirty="0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381E6DD4-EBE1-4467-8294-EE8D24E9B259}"/>
              </a:ext>
            </a:extLst>
          </p:cNvPr>
          <p:cNvSpPr/>
          <p:nvPr/>
        </p:nvSpPr>
        <p:spPr>
          <a:xfrm>
            <a:off x="1636261" y="2409230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5"/>
              </a:rPr>
              <a:t>http://www.clker.com/clipart-7311.html</a:t>
            </a:r>
            <a:endParaRPr lang="cs-CZ" sz="2000" dirty="0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193FB0F-BAE0-4C0B-984E-11D15501433E}"/>
              </a:ext>
            </a:extLst>
          </p:cNvPr>
          <p:cNvSpPr/>
          <p:nvPr/>
        </p:nvSpPr>
        <p:spPr>
          <a:xfrm>
            <a:off x="1636260" y="2778562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6"/>
              </a:rPr>
              <a:t>http://www.clker.com/clipart-7421.html</a:t>
            </a:r>
            <a:endParaRPr lang="cs-CZ" sz="2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34597E26-95BE-4577-B0DA-AA5490A29163}"/>
              </a:ext>
            </a:extLst>
          </p:cNvPr>
          <p:cNvSpPr/>
          <p:nvPr/>
        </p:nvSpPr>
        <p:spPr>
          <a:xfrm>
            <a:off x="1636259" y="3147894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7"/>
              </a:rPr>
              <a:t>http://www.clker.com/clipart-9112.html</a:t>
            </a:r>
            <a:endParaRPr lang="cs-CZ" sz="2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1FC8FE36-9C80-43D5-8FD9-5A66919075ED}"/>
              </a:ext>
            </a:extLst>
          </p:cNvPr>
          <p:cNvSpPr/>
          <p:nvPr/>
        </p:nvSpPr>
        <p:spPr>
          <a:xfrm>
            <a:off x="1636258" y="3517226"/>
            <a:ext cx="532286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8"/>
              </a:rPr>
              <a:t>http://www.clker.com/clipart-flag-of-poland.html</a:t>
            </a:r>
            <a:endParaRPr lang="cs-CZ" sz="2000" dirty="0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A1315C49-B276-4512-B17D-DA6B1C35703D}"/>
              </a:ext>
            </a:extLst>
          </p:cNvPr>
          <p:cNvSpPr/>
          <p:nvPr/>
        </p:nvSpPr>
        <p:spPr>
          <a:xfrm>
            <a:off x="1636257" y="3834052"/>
            <a:ext cx="44989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9"/>
              </a:rPr>
              <a:t>http://www.clker.com/clipart-27441.html</a:t>
            </a:r>
            <a:endParaRPr lang="cs-CZ" sz="2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39699EDA-77B1-4EC9-819D-50F57209BA33}"/>
              </a:ext>
            </a:extLst>
          </p:cNvPr>
          <p:cNvSpPr/>
          <p:nvPr/>
        </p:nvSpPr>
        <p:spPr>
          <a:xfrm>
            <a:off x="1636257" y="4189096"/>
            <a:ext cx="4498924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10"/>
              </a:rPr>
              <a:t>http://www.clker.com/clipart-27453.html</a:t>
            </a:r>
            <a:endParaRPr lang="cs-CZ" sz="2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9036B8D6-23A8-4A62-8795-F4181896FE9C}"/>
              </a:ext>
            </a:extLst>
          </p:cNvPr>
          <p:cNvSpPr/>
          <p:nvPr/>
        </p:nvSpPr>
        <p:spPr>
          <a:xfrm>
            <a:off x="1636257" y="4520210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11"/>
              </a:rPr>
              <a:t>http://www.clker.com/clipart-7337.html</a:t>
            </a:r>
            <a:endParaRPr lang="cs-CZ" sz="2000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D7A974F-A611-48E2-A66E-5BF0A0C8BB4D}"/>
              </a:ext>
            </a:extLst>
          </p:cNvPr>
          <p:cNvSpPr/>
          <p:nvPr/>
        </p:nvSpPr>
        <p:spPr>
          <a:xfrm>
            <a:off x="1636257" y="4913472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12"/>
              </a:rPr>
              <a:t>http://www.clker.com/clipart-9041.html</a:t>
            </a:r>
            <a:endParaRPr lang="cs-CZ" sz="20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F553F83-1486-4D5B-A01F-35CBBEA4F887}"/>
              </a:ext>
            </a:extLst>
          </p:cNvPr>
          <p:cNvSpPr/>
          <p:nvPr/>
        </p:nvSpPr>
        <p:spPr>
          <a:xfrm>
            <a:off x="1636257" y="5253160"/>
            <a:ext cx="436908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13"/>
              </a:rPr>
              <a:t>http://www.clker.com/clipart-9110.html</a:t>
            </a:r>
            <a:endParaRPr lang="cs-CZ" sz="2000" dirty="0"/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D0A58986-28EE-4D9C-A05E-F124DE481199}"/>
              </a:ext>
            </a:extLst>
          </p:cNvPr>
          <p:cNvSpPr txBox="1"/>
          <p:nvPr/>
        </p:nvSpPr>
        <p:spPr>
          <a:xfrm>
            <a:off x="1771650" y="442913"/>
            <a:ext cx="68855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Zdroje obrázků:</a:t>
            </a:r>
          </a:p>
          <a:p>
            <a:r>
              <a:rPr lang="cs-CZ" sz="2000" dirty="0"/>
              <a:t>[cit.2020-02-19]. Dostupné 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2DBC32F4-4984-4CA4-B15E-8BF17AA8824C}"/>
              </a:ext>
            </a:extLst>
          </p:cNvPr>
          <p:cNvSpPr txBox="1"/>
          <p:nvPr/>
        </p:nvSpPr>
        <p:spPr>
          <a:xfrm flipH="1">
            <a:off x="1405135" y="5274606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21DB5721-C395-43FF-9F81-2A696BF88F1B}"/>
              </a:ext>
            </a:extLst>
          </p:cNvPr>
          <p:cNvSpPr txBox="1"/>
          <p:nvPr/>
        </p:nvSpPr>
        <p:spPr>
          <a:xfrm flipH="1">
            <a:off x="1397348" y="4895942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9D634B56-2B41-43C8-B1D0-1D18EFACB6B8}"/>
              </a:ext>
            </a:extLst>
          </p:cNvPr>
          <p:cNvSpPr txBox="1"/>
          <p:nvPr/>
        </p:nvSpPr>
        <p:spPr>
          <a:xfrm flipH="1">
            <a:off x="1405136" y="4505922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0BEA6DF0-50CE-4F52-A941-023458795D7B}"/>
              </a:ext>
            </a:extLst>
          </p:cNvPr>
          <p:cNvSpPr txBox="1"/>
          <p:nvPr/>
        </p:nvSpPr>
        <p:spPr>
          <a:xfrm flipH="1">
            <a:off x="1389084" y="4186989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663AD4C4-7068-4448-9A35-E52A91992E23}"/>
              </a:ext>
            </a:extLst>
          </p:cNvPr>
          <p:cNvSpPr txBox="1"/>
          <p:nvPr/>
        </p:nvSpPr>
        <p:spPr>
          <a:xfrm flipH="1">
            <a:off x="1405137" y="3867464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21CE864C-3E21-4CCD-87AB-1AC0C1C98D07}"/>
              </a:ext>
            </a:extLst>
          </p:cNvPr>
          <p:cNvSpPr txBox="1"/>
          <p:nvPr/>
        </p:nvSpPr>
        <p:spPr>
          <a:xfrm flipH="1">
            <a:off x="1424803" y="3532376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80035B9D-AE55-4669-9640-032C8BC885F0}"/>
              </a:ext>
            </a:extLst>
          </p:cNvPr>
          <p:cNvSpPr txBox="1"/>
          <p:nvPr/>
        </p:nvSpPr>
        <p:spPr>
          <a:xfrm flipH="1">
            <a:off x="1446710" y="3158222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2" name="TextovéPole 21">
            <a:extLst>
              <a:ext uri="{FF2B5EF4-FFF2-40B4-BE49-F238E27FC236}">
                <a16:creationId xmlns:a16="http://schemas.microsoft.com/office/drawing/2014/main" id="{D9808A9D-4FF7-4DBE-83EB-DA2F64DDB976}"/>
              </a:ext>
            </a:extLst>
          </p:cNvPr>
          <p:cNvSpPr txBox="1"/>
          <p:nvPr/>
        </p:nvSpPr>
        <p:spPr>
          <a:xfrm flipH="1">
            <a:off x="1424804" y="2781092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3" name="TextovéPole 22">
            <a:extLst>
              <a:ext uri="{FF2B5EF4-FFF2-40B4-BE49-F238E27FC236}">
                <a16:creationId xmlns:a16="http://schemas.microsoft.com/office/drawing/2014/main" id="{9897511E-5CF3-4668-B33B-3793325E8B4A}"/>
              </a:ext>
            </a:extLst>
          </p:cNvPr>
          <p:cNvSpPr txBox="1"/>
          <p:nvPr/>
        </p:nvSpPr>
        <p:spPr>
          <a:xfrm flipH="1">
            <a:off x="1400992" y="2404705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4" name="TextovéPole 23">
            <a:extLst>
              <a:ext uri="{FF2B5EF4-FFF2-40B4-BE49-F238E27FC236}">
                <a16:creationId xmlns:a16="http://schemas.microsoft.com/office/drawing/2014/main" id="{00E94FCC-2AED-4C42-B97B-9BD04BDC519A}"/>
              </a:ext>
            </a:extLst>
          </p:cNvPr>
          <p:cNvSpPr txBox="1"/>
          <p:nvPr/>
        </p:nvSpPr>
        <p:spPr>
          <a:xfrm flipH="1">
            <a:off x="1448617" y="2029570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5" name="TextovéPole 24">
            <a:extLst>
              <a:ext uri="{FF2B5EF4-FFF2-40B4-BE49-F238E27FC236}">
                <a16:creationId xmlns:a16="http://schemas.microsoft.com/office/drawing/2014/main" id="{EF57D380-D3F4-4B69-AB66-279C83C982BB}"/>
              </a:ext>
            </a:extLst>
          </p:cNvPr>
          <p:cNvSpPr txBox="1"/>
          <p:nvPr/>
        </p:nvSpPr>
        <p:spPr>
          <a:xfrm flipH="1">
            <a:off x="1479098" y="1594545"/>
            <a:ext cx="71628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6" name="TextovéPole 25">
            <a:extLst>
              <a:ext uri="{FF2B5EF4-FFF2-40B4-BE49-F238E27FC236}">
                <a16:creationId xmlns:a16="http://schemas.microsoft.com/office/drawing/2014/main" id="{CFEFE20E-7590-46B8-95D4-86DED80AEFA5}"/>
              </a:ext>
            </a:extLst>
          </p:cNvPr>
          <p:cNvSpPr txBox="1"/>
          <p:nvPr/>
        </p:nvSpPr>
        <p:spPr>
          <a:xfrm flipH="1">
            <a:off x="1479098" y="1292989"/>
            <a:ext cx="28289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27" name="TextovéPole 26">
            <a:extLst>
              <a:ext uri="{FF2B5EF4-FFF2-40B4-BE49-F238E27FC236}">
                <a16:creationId xmlns:a16="http://schemas.microsoft.com/office/drawing/2014/main" id="{90FFA3E7-AFFC-4B3F-AFAE-66463A5F526C}"/>
              </a:ext>
            </a:extLst>
          </p:cNvPr>
          <p:cNvSpPr txBox="1"/>
          <p:nvPr/>
        </p:nvSpPr>
        <p:spPr>
          <a:xfrm>
            <a:off x="5892904" y="171552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8" name="TextovéPole 27">
            <a:extLst>
              <a:ext uri="{FF2B5EF4-FFF2-40B4-BE49-F238E27FC236}">
                <a16:creationId xmlns:a16="http://schemas.microsoft.com/office/drawing/2014/main" id="{BF8BE387-4958-496A-BCD0-30FACEA8B5CD}"/>
              </a:ext>
            </a:extLst>
          </p:cNvPr>
          <p:cNvSpPr txBox="1"/>
          <p:nvPr/>
        </p:nvSpPr>
        <p:spPr>
          <a:xfrm>
            <a:off x="5877625" y="127978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29" name="TextovéPole 28">
            <a:extLst>
              <a:ext uri="{FF2B5EF4-FFF2-40B4-BE49-F238E27FC236}">
                <a16:creationId xmlns:a16="http://schemas.microsoft.com/office/drawing/2014/main" id="{394A770B-8AC5-4C21-B80B-5717FDBD9CF0}"/>
              </a:ext>
            </a:extLst>
          </p:cNvPr>
          <p:cNvSpPr txBox="1"/>
          <p:nvPr/>
        </p:nvSpPr>
        <p:spPr>
          <a:xfrm>
            <a:off x="5916717" y="240581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0" name="TextovéPole 29">
            <a:extLst>
              <a:ext uri="{FF2B5EF4-FFF2-40B4-BE49-F238E27FC236}">
                <a16:creationId xmlns:a16="http://schemas.microsoft.com/office/drawing/2014/main" id="{6E7EB56E-E653-44A8-AC58-DB7AEB5504DB}"/>
              </a:ext>
            </a:extLst>
          </p:cNvPr>
          <p:cNvSpPr txBox="1"/>
          <p:nvPr/>
        </p:nvSpPr>
        <p:spPr>
          <a:xfrm>
            <a:off x="5916717" y="205859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1" name="TextovéPole 30">
            <a:extLst>
              <a:ext uri="{FF2B5EF4-FFF2-40B4-BE49-F238E27FC236}">
                <a16:creationId xmlns:a16="http://schemas.microsoft.com/office/drawing/2014/main" id="{0FA3CF2D-1528-4D92-BA21-919A228925FF}"/>
              </a:ext>
            </a:extLst>
          </p:cNvPr>
          <p:cNvSpPr txBox="1"/>
          <p:nvPr/>
        </p:nvSpPr>
        <p:spPr>
          <a:xfrm>
            <a:off x="5924504" y="523833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2" name="TextovéPole 31">
            <a:extLst>
              <a:ext uri="{FF2B5EF4-FFF2-40B4-BE49-F238E27FC236}">
                <a16:creationId xmlns:a16="http://schemas.microsoft.com/office/drawing/2014/main" id="{4EBDFBC9-043E-47C5-A0D8-62350149D7EA}"/>
              </a:ext>
            </a:extLst>
          </p:cNvPr>
          <p:cNvSpPr txBox="1"/>
          <p:nvPr/>
        </p:nvSpPr>
        <p:spPr>
          <a:xfrm>
            <a:off x="5916717" y="490549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3" name="TextovéPole 32">
            <a:extLst>
              <a:ext uri="{FF2B5EF4-FFF2-40B4-BE49-F238E27FC236}">
                <a16:creationId xmlns:a16="http://schemas.microsoft.com/office/drawing/2014/main" id="{775B2DA5-D3E8-417A-9F9B-34623CD884D3}"/>
              </a:ext>
            </a:extLst>
          </p:cNvPr>
          <p:cNvSpPr txBox="1"/>
          <p:nvPr/>
        </p:nvSpPr>
        <p:spPr>
          <a:xfrm>
            <a:off x="5953405" y="454414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4" name="TextovéPole 33">
            <a:extLst>
              <a:ext uri="{FF2B5EF4-FFF2-40B4-BE49-F238E27FC236}">
                <a16:creationId xmlns:a16="http://schemas.microsoft.com/office/drawing/2014/main" id="{3E185BF0-FD1A-4458-8D76-2487A18455B3}"/>
              </a:ext>
            </a:extLst>
          </p:cNvPr>
          <p:cNvSpPr txBox="1"/>
          <p:nvPr/>
        </p:nvSpPr>
        <p:spPr>
          <a:xfrm>
            <a:off x="5998099" y="416955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5" name="TextovéPole 34">
            <a:extLst>
              <a:ext uri="{FF2B5EF4-FFF2-40B4-BE49-F238E27FC236}">
                <a16:creationId xmlns:a16="http://schemas.microsoft.com/office/drawing/2014/main" id="{D1D775E8-C43B-4EFD-B081-AD3EC9D398A3}"/>
              </a:ext>
            </a:extLst>
          </p:cNvPr>
          <p:cNvSpPr txBox="1"/>
          <p:nvPr/>
        </p:nvSpPr>
        <p:spPr>
          <a:xfrm>
            <a:off x="6005338" y="386483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6" name="TextovéPole 35">
            <a:extLst>
              <a:ext uri="{FF2B5EF4-FFF2-40B4-BE49-F238E27FC236}">
                <a16:creationId xmlns:a16="http://schemas.microsoft.com/office/drawing/2014/main" id="{5B0572AC-D500-4E16-B7DA-EA7CB6B5783E}"/>
              </a:ext>
            </a:extLst>
          </p:cNvPr>
          <p:cNvSpPr txBox="1"/>
          <p:nvPr/>
        </p:nvSpPr>
        <p:spPr>
          <a:xfrm>
            <a:off x="6870498" y="3502076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495E5632-5560-4314-97FF-8161B9CD2CB4}"/>
              </a:ext>
            </a:extLst>
          </p:cNvPr>
          <p:cNvSpPr txBox="1"/>
          <p:nvPr/>
        </p:nvSpPr>
        <p:spPr>
          <a:xfrm>
            <a:off x="5953405" y="312503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BF296FE6-A14F-48D6-81EE-E69FC8C84066}"/>
              </a:ext>
            </a:extLst>
          </p:cNvPr>
          <p:cNvSpPr txBox="1"/>
          <p:nvPr/>
        </p:nvSpPr>
        <p:spPr>
          <a:xfrm>
            <a:off x="5931499" y="2777492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87159388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CF60BEC0-980B-4206-80DA-351167F30523}"/>
              </a:ext>
            </a:extLst>
          </p:cNvPr>
          <p:cNvSpPr/>
          <p:nvPr/>
        </p:nvSpPr>
        <p:spPr>
          <a:xfrm>
            <a:off x="2233612" y="772417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František. Wikimedia.org: </a:t>
            </a:r>
            <a:r>
              <a:rPr lang="cs-CZ" sz="2000" i="1" dirty="0"/>
              <a:t>František Ondrůšek - T. G. Masaryk (1926)</a:t>
            </a:r>
            <a:r>
              <a:rPr lang="cs-CZ" sz="2000" dirty="0"/>
              <a:t> [online]. 2016-11-05 [cit. 2017-07-18].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6DF6ABA1-FFDF-424D-933E-87F8E741B887}"/>
              </a:ext>
            </a:extLst>
          </p:cNvPr>
          <p:cNvSpPr/>
          <p:nvPr/>
        </p:nvSpPr>
        <p:spPr>
          <a:xfrm>
            <a:off x="2233612" y="1695747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2"/>
              </a:rPr>
              <a:t>https://upload.wikimedia.org/wikipedia/commons/8/86/Franti%C5%A1ek_Ondr%C5%AF%C5%A1ek_-_T._G._Masaryk_%281926%29.jpg</a:t>
            </a:r>
            <a:endParaRPr lang="cs-CZ" sz="2000" dirty="0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743079D-6C6D-44E6-A366-D335673F47CE}"/>
              </a:ext>
            </a:extLst>
          </p:cNvPr>
          <p:cNvSpPr/>
          <p:nvPr/>
        </p:nvSpPr>
        <p:spPr>
          <a:xfrm>
            <a:off x="2233612" y="374842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3"/>
              </a:rPr>
              <a:t>https://upload.wikimedia.org/wikipedia/commons/e/eb/Pomnik_Komeniusza_w_Lesznie_-_popiersie.JPG</a:t>
            </a:r>
            <a:endParaRPr lang="cs-CZ" sz="2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C39BE56C-42B9-4228-86B2-5DD77A232CA8}"/>
              </a:ext>
            </a:extLst>
          </p:cNvPr>
          <p:cNvSpPr/>
          <p:nvPr/>
        </p:nvSpPr>
        <p:spPr>
          <a:xfrm>
            <a:off x="2233612" y="2619077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Bartymeusz</a:t>
            </a:r>
            <a:r>
              <a:rPr lang="cs-CZ" sz="2000" dirty="0"/>
              <a:t>. Wikimedia.org: </a:t>
            </a:r>
            <a:r>
              <a:rPr lang="cs-CZ" sz="2000" i="1" dirty="0" err="1"/>
              <a:t>Pomnik</a:t>
            </a:r>
            <a:r>
              <a:rPr lang="cs-CZ" sz="2000" i="1" dirty="0"/>
              <a:t> </a:t>
            </a:r>
            <a:r>
              <a:rPr lang="cs-CZ" sz="2000" i="1" dirty="0" err="1"/>
              <a:t>Komeniusza</a:t>
            </a:r>
            <a:r>
              <a:rPr lang="cs-CZ" sz="2000" i="1" dirty="0"/>
              <a:t> w </a:t>
            </a:r>
            <a:r>
              <a:rPr lang="cs-CZ" sz="2000" i="1" dirty="0" err="1"/>
              <a:t>Lesznie</a:t>
            </a:r>
            <a:r>
              <a:rPr lang="cs-CZ" sz="2000" i="1" dirty="0"/>
              <a:t> - </a:t>
            </a:r>
            <a:r>
              <a:rPr lang="cs-CZ" sz="2000" i="1" dirty="0" err="1"/>
              <a:t>popiersie</a:t>
            </a:r>
            <a:r>
              <a:rPr lang="cs-CZ" sz="2000" dirty="0"/>
              <a:t> [online]. 2010-11-13 [cit. 2017-07-18]. Dostupný pod licencí </a:t>
            </a:r>
            <a:r>
              <a:rPr lang="cs-CZ" sz="2000" dirty="0" err="1">
                <a:hlinkClick r:id="rId4"/>
              </a:rPr>
              <a:t>Creative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Commons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Attribution</a:t>
            </a:r>
            <a:r>
              <a:rPr lang="cs-CZ" sz="2000" dirty="0">
                <a:hlinkClick r:id="rId4"/>
              </a:rPr>
              <a:t> 3.0</a:t>
            </a:r>
            <a:r>
              <a:rPr lang="cs-CZ" sz="2000" dirty="0"/>
              <a:t> na WWW: </a:t>
            </a:r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41F2306D-0E7D-4803-85F1-2E93FF8C74E8}"/>
              </a:ext>
            </a:extLst>
          </p:cNvPr>
          <p:cNvSpPr/>
          <p:nvPr/>
        </p:nvSpPr>
        <p:spPr>
          <a:xfrm>
            <a:off x="2233612" y="4417634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SHORT, David. flickr.com: </a:t>
            </a:r>
            <a:r>
              <a:rPr lang="cs-CZ" sz="2000" i="1" dirty="0"/>
              <a:t>Václav Havel</a:t>
            </a:r>
            <a:r>
              <a:rPr lang="cs-CZ" sz="2000" dirty="0"/>
              <a:t> [online]. 2014-03-12 [cit. 2017-07-18]. Dostupný pod licencí </a:t>
            </a:r>
            <a:r>
              <a:rPr lang="cs-CZ" sz="2000" dirty="0">
                <a:hlinkClick r:id="rId5"/>
              </a:rPr>
              <a:t>CC-BY</a:t>
            </a:r>
            <a:r>
              <a:rPr lang="cs-CZ" sz="2000" dirty="0"/>
              <a:t> na WWW: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6D0DE1CC-0E53-44B7-9433-8120B76E8852}"/>
              </a:ext>
            </a:extLst>
          </p:cNvPr>
          <p:cNvSpPr/>
          <p:nvPr/>
        </p:nvSpPr>
        <p:spPr>
          <a:xfrm>
            <a:off x="2233612" y="523324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6"/>
              </a:rPr>
              <a:t>https://farm4.staticflickr.com/3710/13105621525_515c8d06bd.jpg</a:t>
            </a:r>
            <a:endParaRPr lang="cs-CZ" sz="2000" dirty="0"/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6D4914D7-2CFB-46E9-BEEA-345452F64D9F}"/>
              </a:ext>
            </a:extLst>
          </p:cNvPr>
          <p:cNvSpPr txBox="1"/>
          <p:nvPr/>
        </p:nvSpPr>
        <p:spPr>
          <a:xfrm>
            <a:off x="2047165" y="520556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E45983D5-4CE0-44A1-91EA-15D48E607493}"/>
              </a:ext>
            </a:extLst>
          </p:cNvPr>
          <p:cNvSpPr txBox="1"/>
          <p:nvPr/>
        </p:nvSpPr>
        <p:spPr>
          <a:xfrm>
            <a:off x="2047165" y="374246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26E88F1D-B9EF-4AEC-B475-9CF9044A6E11}"/>
              </a:ext>
            </a:extLst>
          </p:cNvPr>
          <p:cNvSpPr txBox="1"/>
          <p:nvPr/>
        </p:nvSpPr>
        <p:spPr>
          <a:xfrm>
            <a:off x="2077159" y="169574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6" name="TextovéPole 5">
            <a:extLst>
              <a:ext uri="{FF2B5EF4-FFF2-40B4-BE49-F238E27FC236}">
                <a16:creationId xmlns:a16="http://schemas.microsoft.com/office/drawing/2014/main" id="{CA3B83DF-0CCA-4920-8831-1ED5C8F24EFA}"/>
              </a:ext>
            </a:extLst>
          </p:cNvPr>
          <p:cNvSpPr txBox="1"/>
          <p:nvPr/>
        </p:nvSpPr>
        <p:spPr>
          <a:xfrm>
            <a:off x="5886451" y="229372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A447DB0A-EB5A-4CF3-85FA-27650223A1BD}"/>
              </a:ext>
            </a:extLst>
          </p:cNvPr>
          <p:cNvSpPr txBox="1"/>
          <p:nvPr/>
        </p:nvSpPr>
        <p:spPr>
          <a:xfrm>
            <a:off x="3381376" y="554101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4074C58C-8D51-455E-806D-87E188CC7C5B}"/>
              </a:ext>
            </a:extLst>
          </p:cNvPr>
          <p:cNvSpPr txBox="1"/>
          <p:nvPr/>
        </p:nvSpPr>
        <p:spPr>
          <a:xfrm>
            <a:off x="7362825" y="404672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12814437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F39E0D8E-6E8D-404E-B77C-8C165BC8E17D}"/>
              </a:ext>
            </a:extLst>
          </p:cNvPr>
          <p:cNvSpPr/>
          <p:nvPr/>
        </p:nvSpPr>
        <p:spPr>
          <a:xfrm>
            <a:off x="1947863" y="188209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LEUBAND, Frank. Wikimedia.org: </a:t>
            </a:r>
            <a:r>
              <a:rPr lang="cs-CZ" sz="2000" i="1" dirty="0" err="1"/>
              <a:t>VladimirRemek</a:t>
            </a:r>
            <a:r>
              <a:rPr lang="cs-CZ" sz="2000" dirty="0"/>
              <a:t> [online]. 2008-05-21 [cit. 2017-07-17]. Dostupný pod licencí </a:t>
            </a:r>
            <a:r>
              <a:rPr lang="cs-CZ" sz="2000" dirty="0" err="1">
                <a:hlinkClick r:id="rId2"/>
              </a:rPr>
              <a:t>Creative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Commons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Attribution-Share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Alike</a:t>
            </a:r>
            <a:r>
              <a:rPr lang="cs-CZ" sz="2000" dirty="0">
                <a:hlinkClick r:id="rId2"/>
              </a:rPr>
              <a:t> 2.0 de</a:t>
            </a:r>
            <a:r>
              <a:rPr lang="cs-CZ" sz="2000" dirty="0"/>
              <a:t> na WWW: 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D7AFAAF-FC84-4A43-843B-609AA435E652}"/>
              </a:ext>
            </a:extLst>
          </p:cNvPr>
          <p:cNvSpPr/>
          <p:nvPr/>
        </p:nvSpPr>
        <p:spPr>
          <a:xfrm>
            <a:off x="1947863" y="1927148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SEDLECKÝ, David. Wikimedia.org: </a:t>
            </a:r>
            <a:r>
              <a:rPr lang="cs-CZ" sz="2000" i="1" dirty="0"/>
              <a:t>Karel Gott Praha 2015 (3)</a:t>
            </a:r>
            <a:r>
              <a:rPr lang="cs-CZ" sz="2000" dirty="0"/>
              <a:t> [online]. 2015-09-14 [cit. 2017-07-17]. Dostupný pod licencí </a:t>
            </a:r>
            <a:r>
              <a:rPr lang="cs-CZ" sz="2000" dirty="0" err="1">
                <a:hlinkClick r:id="rId3"/>
              </a:rPr>
              <a:t>Creative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 err="1">
                <a:hlinkClick r:id="rId3"/>
              </a:rPr>
              <a:t>Commons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 err="1">
                <a:hlinkClick r:id="rId3"/>
              </a:rPr>
              <a:t>Attribution-Share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 err="1">
                <a:hlinkClick r:id="rId3"/>
              </a:rPr>
              <a:t>Alike</a:t>
            </a:r>
            <a:r>
              <a:rPr lang="cs-CZ" sz="2000" dirty="0">
                <a:hlinkClick r:id="rId3"/>
              </a:rPr>
              <a:t> 4.0</a:t>
            </a:r>
            <a:r>
              <a:rPr lang="cs-CZ" sz="2000" dirty="0"/>
              <a:t> na WWW: 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B625900E-9700-4DBA-AABD-4EF71FAF53BA}"/>
              </a:ext>
            </a:extLst>
          </p:cNvPr>
          <p:cNvSpPr/>
          <p:nvPr/>
        </p:nvSpPr>
        <p:spPr>
          <a:xfrm>
            <a:off x="1947863" y="134092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4"/>
              </a:rPr>
              <a:t>https://upload.wikimedia.org/wikipedia/commons/3/3a/VladimirRemek.jpg</a:t>
            </a:r>
            <a:endParaRPr lang="cs-CZ" sz="2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92A4F07-42D2-4E2A-A08F-5E53651414E4}"/>
              </a:ext>
            </a:extLst>
          </p:cNvPr>
          <p:cNvSpPr/>
          <p:nvPr/>
        </p:nvSpPr>
        <p:spPr>
          <a:xfrm>
            <a:off x="1947863" y="306592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5"/>
              </a:rPr>
              <a:t>https://upload.wikimedia.org/wikipedia/commons/d/d2/Karel_Gott_Praha_2015_%283%29.JPG</a:t>
            </a:r>
            <a:endParaRPr lang="cs-CZ" sz="2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E58FE4C3-F0C7-43A3-81C4-725F1BF50E3B}"/>
              </a:ext>
            </a:extLst>
          </p:cNvPr>
          <p:cNvSpPr/>
          <p:nvPr/>
        </p:nvSpPr>
        <p:spPr>
          <a:xfrm>
            <a:off x="1947863" y="3712252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EncycloPetey</a:t>
            </a:r>
            <a:r>
              <a:rPr lang="cs-CZ" sz="2000" dirty="0"/>
              <a:t>. Wikimedia.org: </a:t>
            </a:r>
            <a:r>
              <a:rPr lang="cs-CZ" sz="2000" i="1" dirty="0"/>
              <a:t>Cyril Methodius25K</a:t>
            </a:r>
            <a:r>
              <a:rPr lang="cs-CZ" sz="2000" dirty="0"/>
              <a:t> [online]. 2006-03-15 [cit. 2017-07-17].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8012E39-8610-446E-A873-02DFF5837B3C}"/>
              </a:ext>
            </a:extLst>
          </p:cNvPr>
          <p:cNvSpPr/>
          <p:nvPr/>
        </p:nvSpPr>
        <p:spPr>
          <a:xfrm>
            <a:off x="1947863" y="4635582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6"/>
              </a:rPr>
              <a:t>https://upload.wikimedia.org/wikipedia/commons/c/cf/Cyril_Methodius25K.jpg</a:t>
            </a:r>
            <a:endParaRPr lang="cs-CZ" sz="2000" dirty="0"/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7E851BBE-BF01-4903-B6AD-A7A688E63E46}"/>
              </a:ext>
            </a:extLst>
          </p:cNvPr>
          <p:cNvSpPr/>
          <p:nvPr/>
        </p:nvSpPr>
        <p:spPr>
          <a:xfrm>
            <a:off x="1947863" y="5281913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Unknown</a:t>
            </a:r>
            <a:r>
              <a:rPr lang="cs-CZ" sz="2000" dirty="0"/>
              <a:t>. Wikimedia.org: </a:t>
            </a:r>
            <a:r>
              <a:rPr lang="cs-CZ" sz="2000" i="1" dirty="0"/>
              <a:t>Jan Hus(1370-1415)</a:t>
            </a:r>
            <a:r>
              <a:rPr lang="cs-CZ" sz="2000" dirty="0"/>
              <a:t> [online]. 2007-05-25 [cit. 2017-07-17].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5B6187F0-78B0-4A0F-8503-64929BFF2973}"/>
              </a:ext>
            </a:extLst>
          </p:cNvPr>
          <p:cNvSpPr/>
          <p:nvPr/>
        </p:nvSpPr>
        <p:spPr>
          <a:xfrm>
            <a:off x="1947863" y="616729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7"/>
              </a:rPr>
              <a:t>https://upload.wikimedia.org/wikipedia/commons/b/b3/Jan_Hus%281370-1415%29.jpg</a:t>
            </a:r>
            <a:endParaRPr lang="cs-CZ" sz="20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9E52C3FA-1D3B-439D-B343-C9E072A1479B}"/>
              </a:ext>
            </a:extLst>
          </p:cNvPr>
          <p:cNvSpPr txBox="1"/>
          <p:nvPr/>
        </p:nvSpPr>
        <p:spPr>
          <a:xfrm>
            <a:off x="1744494" y="6167293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DB9C7C9D-DDFD-4189-8AD7-31A2F8152E95}"/>
              </a:ext>
            </a:extLst>
          </p:cNvPr>
          <p:cNvSpPr txBox="1"/>
          <p:nvPr/>
        </p:nvSpPr>
        <p:spPr>
          <a:xfrm>
            <a:off x="1787357" y="463558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9CC18B48-29DD-414E-AD84-B8E679780D45}"/>
              </a:ext>
            </a:extLst>
          </p:cNvPr>
          <p:cNvSpPr txBox="1"/>
          <p:nvPr/>
        </p:nvSpPr>
        <p:spPr>
          <a:xfrm>
            <a:off x="1787357" y="306233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1E04CA22-1EE2-4167-8120-2F559006A37B}"/>
              </a:ext>
            </a:extLst>
          </p:cNvPr>
          <p:cNvSpPr txBox="1"/>
          <p:nvPr/>
        </p:nvSpPr>
        <p:spPr>
          <a:xfrm>
            <a:off x="1787357" y="134237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5D9BF302-7612-495D-8B4F-9C6E2C4F858A}"/>
              </a:ext>
            </a:extLst>
          </p:cNvPr>
          <p:cNvSpPr txBox="1"/>
          <p:nvPr/>
        </p:nvSpPr>
        <p:spPr>
          <a:xfrm>
            <a:off x="5301372" y="647506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8859C48F-ED1E-436A-B6D8-A712C46B69AA}"/>
              </a:ext>
            </a:extLst>
          </p:cNvPr>
          <p:cNvSpPr txBox="1"/>
          <p:nvPr/>
        </p:nvSpPr>
        <p:spPr>
          <a:xfrm rot="10800000" flipH="1" flipV="1">
            <a:off x="4533900" y="4942796"/>
            <a:ext cx="92392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926107D3-B198-47EC-ABD7-DDAB52AF176C}"/>
              </a:ext>
            </a:extLst>
          </p:cNvPr>
          <p:cNvSpPr txBox="1"/>
          <p:nvPr/>
        </p:nvSpPr>
        <p:spPr>
          <a:xfrm>
            <a:off x="6191250" y="3371868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20" name="TextovéPole 19">
            <a:extLst>
              <a:ext uri="{FF2B5EF4-FFF2-40B4-BE49-F238E27FC236}">
                <a16:creationId xmlns:a16="http://schemas.microsoft.com/office/drawing/2014/main" id="{3A1DDC21-49B5-4C04-AB99-6030CFF7CA07}"/>
              </a:ext>
            </a:extLst>
          </p:cNvPr>
          <p:cNvSpPr txBox="1"/>
          <p:nvPr/>
        </p:nvSpPr>
        <p:spPr>
          <a:xfrm>
            <a:off x="4000499" y="166553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84632922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extLst>
              <a:ext uri="{FF2B5EF4-FFF2-40B4-BE49-F238E27FC236}">
                <a16:creationId xmlns:a16="http://schemas.microsoft.com/office/drawing/2014/main" id="{55CEB234-81D1-4182-9DE1-1CB60141B53D}"/>
              </a:ext>
            </a:extLst>
          </p:cNvPr>
          <p:cNvSpPr/>
          <p:nvPr/>
        </p:nvSpPr>
        <p:spPr>
          <a:xfrm>
            <a:off x="2105025" y="4171087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NEUMANN, Adolf. Wikimedia.org: </a:t>
            </a:r>
            <a:r>
              <a:rPr lang="cs-CZ" sz="2000" i="1" dirty="0"/>
              <a:t>Die </a:t>
            </a:r>
            <a:r>
              <a:rPr lang="cs-CZ" sz="2000" i="1" dirty="0" err="1"/>
              <a:t>Gartenlaube</a:t>
            </a:r>
            <a:r>
              <a:rPr lang="cs-CZ" sz="2000" i="1" dirty="0"/>
              <a:t> (1878) b 625</a:t>
            </a:r>
            <a:r>
              <a:rPr lang="cs-CZ" sz="2000" dirty="0"/>
              <a:t> [online]. 2012-10-28 [cit. 2017-07-17].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AAEDC2CC-7E71-4518-851F-86E0CC3750DD}"/>
              </a:ext>
            </a:extLst>
          </p:cNvPr>
          <p:cNvSpPr/>
          <p:nvPr/>
        </p:nvSpPr>
        <p:spPr>
          <a:xfrm>
            <a:off x="2105025" y="380137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MICHAL, </a:t>
            </a:r>
            <a:r>
              <a:rPr lang="cs-CZ" sz="2000" dirty="0" err="1"/>
              <a:t>Bjalek</a:t>
            </a:r>
            <a:r>
              <a:rPr lang="cs-CZ" sz="2000" dirty="0"/>
              <a:t>. Wikimedia.org: </a:t>
            </a:r>
            <a:r>
              <a:rPr lang="cs-CZ" sz="2000" i="1" dirty="0"/>
              <a:t>Klášter cisterciáků (Velehrad), Velehrad 1</a:t>
            </a:r>
            <a:r>
              <a:rPr lang="cs-CZ" sz="2000" dirty="0"/>
              <a:t> [online]. 2012-09-10 [cit. 2017-07-17]. Dostupný pod licencí </a:t>
            </a:r>
            <a:r>
              <a:rPr lang="cs-CZ" sz="2000" dirty="0" err="1">
                <a:hlinkClick r:id="rId2"/>
              </a:rPr>
              <a:t>Creative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Commons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Attribution-Share</a:t>
            </a:r>
            <a:r>
              <a:rPr lang="cs-CZ" sz="2000" dirty="0">
                <a:hlinkClick r:id="rId2"/>
              </a:rPr>
              <a:t> </a:t>
            </a:r>
            <a:r>
              <a:rPr lang="cs-CZ" sz="2000" dirty="0" err="1">
                <a:hlinkClick r:id="rId2"/>
              </a:rPr>
              <a:t>Alike</a:t>
            </a:r>
            <a:r>
              <a:rPr lang="cs-CZ" sz="2000" dirty="0">
                <a:hlinkClick r:id="rId2"/>
              </a:rPr>
              <a:t> 3.0</a:t>
            </a:r>
            <a:r>
              <a:rPr lang="cs-CZ" sz="2000" dirty="0"/>
              <a:t> na WWW: 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BFAEA038-C3CB-4996-838B-B2BC9A440935}"/>
              </a:ext>
            </a:extLst>
          </p:cNvPr>
          <p:cNvSpPr/>
          <p:nvPr/>
        </p:nvSpPr>
        <p:spPr>
          <a:xfrm>
            <a:off x="2105025" y="1605016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3"/>
              </a:rPr>
              <a:t>https://upload.wikimedia.org/wikipedia/commons/e/e4/Kl%C3%A1%C5%A1ter_cisterci%C3%A1k%C5%AF_%28Velehrad%29%2C_Velehrad_1.JPG</a:t>
            </a:r>
            <a:endParaRPr lang="cs-CZ" sz="2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B5D57178-571C-46C2-949D-9C0CC90D99D6}"/>
              </a:ext>
            </a:extLst>
          </p:cNvPr>
          <p:cNvSpPr/>
          <p:nvPr/>
        </p:nvSpPr>
        <p:spPr>
          <a:xfrm>
            <a:off x="2105025" y="2591705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Dezidor</a:t>
            </a:r>
            <a:r>
              <a:rPr lang="cs-CZ" sz="2000" dirty="0"/>
              <a:t>. Wikimedia.org: </a:t>
            </a:r>
            <a:r>
              <a:rPr lang="cs-CZ" sz="2000" i="1" dirty="0"/>
              <a:t>Lidice (17)</a:t>
            </a:r>
            <a:r>
              <a:rPr lang="cs-CZ" sz="2000" dirty="0"/>
              <a:t> [online]. 2011-07-04 [cit. 2017-07-17]. Dostupný pod licencí </a:t>
            </a:r>
            <a:r>
              <a:rPr lang="cs-CZ" sz="2000" dirty="0" err="1">
                <a:hlinkClick r:id="rId4"/>
              </a:rPr>
              <a:t>Creative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Commons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Attribution</a:t>
            </a:r>
            <a:r>
              <a:rPr lang="cs-CZ" sz="2000" dirty="0">
                <a:hlinkClick r:id="rId4"/>
              </a:rPr>
              <a:t> 3.0</a:t>
            </a:r>
            <a:r>
              <a:rPr lang="cs-CZ" sz="2000" dirty="0"/>
              <a:t> na WWW</a:t>
            </a:r>
            <a:r>
              <a:rPr lang="cs-CZ" dirty="0"/>
              <a:t>: </a:t>
            </a:r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026A15E6-CE40-4335-A6EF-A6DB4BE7C0E9}"/>
              </a:ext>
            </a:extLst>
          </p:cNvPr>
          <p:cNvSpPr/>
          <p:nvPr/>
        </p:nvSpPr>
        <p:spPr>
          <a:xfrm>
            <a:off x="2105025" y="353960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5"/>
              </a:rPr>
              <a:t>https://upload.wikimedia.org/wikipedia/commons/f/f5/Lidice_%2817%29.jpg</a:t>
            </a:r>
            <a:endParaRPr lang="cs-CZ" sz="2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E69C4E06-6F16-4FC8-88BD-8B39C19F27A0}"/>
              </a:ext>
            </a:extLst>
          </p:cNvPr>
          <p:cNvSpPr/>
          <p:nvPr/>
        </p:nvSpPr>
        <p:spPr>
          <a:xfrm>
            <a:off x="2105025" y="504258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6"/>
              </a:rPr>
              <a:t>https://upload.wikimedia.org/wikipedia/commons/f/f9/Die_Gartenlaube_%281878%29_b_625.jpg</a:t>
            </a:r>
            <a:endParaRPr lang="cs-CZ" sz="20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742ACB2A-3CD6-4A95-9961-794ABA223E0F}"/>
              </a:ext>
            </a:extLst>
          </p:cNvPr>
          <p:cNvSpPr txBox="1"/>
          <p:nvPr/>
        </p:nvSpPr>
        <p:spPr>
          <a:xfrm>
            <a:off x="1954984" y="504258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D5A63670-7E25-4662-876B-EBBFAF586A98}"/>
              </a:ext>
            </a:extLst>
          </p:cNvPr>
          <p:cNvSpPr txBox="1"/>
          <p:nvPr/>
        </p:nvSpPr>
        <p:spPr>
          <a:xfrm>
            <a:off x="1954984" y="3550483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685879D0-D944-4C06-8298-74D76288BAEE}"/>
              </a:ext>
            </a:extLst>
          </p:cNvPr>
          <p:cNvSpPr txBox="1"/>
          <p:nvPr/>
        </p:nvSpPr>
        <p:spPr>
          <a:xfrm>
            <a:off x="1954984" y="164556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04816B38-9CBA-4C20-B254-02430E64DADF}"/>
              </a:ext>
            </a:extLst>
          </p:cNvPr>
          <p:cNvSpPr txBox="1"/>
          <p:nvPr/>
        </p:nvSpPr>
        <p:spPr>
          <a:xfrm>
            <a:off x="6629400" y="535035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BB8E5AB5-0F31-4DA1-AE28-6015AA15870E}"/>
              </a:ext>
            </a:extLst>
          </p:cNvPr>
          <p:cNvSpPr txBox="1"/>
          <p:nvPr/>
        </p:nvSpPr>
        <p:spPr>
          <a:xfrm>
            <a:off x="4395788" y="386419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BC1E4119-B608-4315-8F97-CB43D22331B4}"/>
              </a:ext>
            </a:extLst>
          </p:cNvPr>
          <p:cNvSpPr txBox="1"/>
          <p:nvPr/>
        </p:nvSpPr>
        <p:spPr>
          <a:xfrm>
            <a:off x="5462588" y="220504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1447209899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2C453179-234F-4A57-ABBD-582F2E7266B5}"/>
              </a:ext>
            </a:extLst>
          </p:cNvPr>
          <p:cNvSpPr/>
          <p:nvPr/>
        </p:nvSpPr>
        <p:spPr>
          <a:xfrm>
            <a:off x="1976437" y="141863"/>
            <a:ext cx="662463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FREETH, Mark. flickr.com: </a:t>
            </a:r>
            <a:r>
              <a:rPr lang="cs-CZ" sz="2000" i="1" dirty="0" err="1"/>
              <a:t>Astronomical</a:t>
            </a:r>
            <a:r>
              <a:rPr lang="cs-CZ" sz="2000" i="1" dirty="0"/>
              <a:t> </a:t>
            </a:r>
            <a:r>
              <a:rPr lang="cs-CZ" sz="2000" i="1" dirty="0" err="1"/>
              <a:t>clock</a:t>
            </a:r>
            <a:r>
              <a:rPr lang="cs-CZ" sz="2000" dirty="0"/>
              <a:t> [online]. 2013-10-12 [cit. 2017-07-17]. Dostupný pod licencí </a:t>
            </a:r>
            <a:r>
              <a:rPr lang="cs-CZ" sz="2000" dirty="0">
                <a:hlinkClick r:id="rId2"/>
              </a:rPr>
              <a:t>CC-BY</a:t>
            </a:r>
            <a:r>
              <a:rPr lang="cs-CZ" sz="2000" dirty="0"/>
              <a:t> na WWW: 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9182DEB3-EC6F-4AF9-939E-F18B099699D5}"/>
              </a:ext>
            </a:extLst>
          </p:cNvPr>
          <p:cNvSpPr/>
          <p:nvPr/>
        </p:nvSpPr>
        <p:spPr>
          <a:xfrm>
            <a:off x="1976437" y="4244961"/>
            <a:ext cx="6096000" cy="132343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Meister</a:t>
            </a:r>
            <a:r>
              <a:rPr lang="cs-CZ" sz="2000" dirty="0"/>
              <a:t>. Wikimedia.org: </a:t>
            </a:r>
            <a:r>
              <a:rPr lang="cs-CZ" sz="2000" i="1" dirty="0"/>
              <a:t>Charles IV </a:t>
            </a:r>
            <a:r>
              <a:rPr lang="cs-CZ" sz="2000" i="1" dirty="0" err="1"/>
              <a:t>kneeling</a:t>
            </a:r>
            <a:r>
              <a:rPr lang="cs-CZ" sz="2000" i="1" dirty="0"/>
              <a:t> </a:t>
            </a:r>
            <a:r>
              <a:rPr lang="cs-CZ" sz="2000" i="1" dirty="0" err="1"/>
              <a:t>before</a:t>
            </a:r>
            <a:r>
              <a:rPr lang="cs-CZ" sz="2000" i="1" dirty="0"/>
              <a:t> Madonna-, fragment </a:t>
            </a:r>
            <a:r>
              <a:rPr lang="cs-CZ" sz="2000" i="1" dirty="0" err="1"/>
              <a:t>of</a:t>
            </a:r>
            <a:r>
              <a:rPr lang="cs-CZ" sz="2000" i="1" dirty="0"/>
              <a:t> </a:t>
            </a:r>
            <a:r>
              <a:rPr lang="cs-CZ" sz="2000" i="1" dirty="0" err="1"/>
              <a:t>votive</a:t>
            </a:r>
            <a:r>
              <a:rPr lang="cs-CZ" sz="2000" i="1" dirty="0"/>
              <a:t> </a:t>
            </a:r>
            <a:r>
              <a:rPr lang="cs-CZ" sz="2000" i="1" dirty="0" err="1"/>
              <a:t>picture</a:t>
            </a:r>
            <a:r>
              <a:rPr lang="cs-CZ" sz="2000" i="1" dirty="0"/>
              <a:t> </a:t>
            </a:r>
            <a:r>
              <a:rPr lang="cs-CZ" sz="2000" i="1" dirty="0" err="1"/>
              <a:t>of</a:t>
            </a:r>
            <a:r>
              <a:rPr lang="cs-CZ" sz="2000" i="1" dirty="0"/>
              <a:t> </a:t>
            </a:r>
            <a:r>
              <a:rPr lang="cs-CZ" sz="2000" i="1" dirty="0" err="1"/>
              <a:t>Archbishop</a:t>
            </a:r>
            <a:r>
              <a:rPr lang="cs-CZ" sz="2000" i="1" dirty="0"/>
              <a:t> John </a:t>
            </a:r>
            <a:r>
              <a:rPr lang="cs-CZ" sz="2000" i="1" dirty="0" err="1"/>
              <a:t>Ocko</a:t>
            </a:r>
            <a:r>
              <a:rPr lang="cs-CZ" sz="2000" i="1" dirty="0"/>
              <a:t> </a:t>
            </a:r>
            <a:r>
              <a:rPr lang="cs-CZ" sz="2000" i="1" dirty="0" err="1"/>
              <a:t>of</a:t>
            </a:r>
            <a:r>
              <a:rPr lang="cs-CZ" sz="2000" i="1" dirty="0"/>
              <a:t> </a:t>
            </a:r>
            <a:r>
              <a:rPr lang="cs-CZ" sz="2000" i="1" dirty="0" err="1"/>
              <a:t>Vlasim</a:t>
            </a:r>
            <a:r>
              <a:rPr lang="cs-CZ" sz="2000" dirty="0"/>
              <a:t> [online]. 2014-01-07 [cit. 2017-07-17].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FAC6826E-83F0-4630-918E-3A708E721DB1}"/>
              </a:ext>
            </a:extLst>
          </p:cNvPr>
          <p:cNvSpPr/>
          <p:nvPr/>
        </p:nvSpPr>
        <p:spPr>
          <a:xfrm>
            <a:off x="1976437" y="794328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3"/>
              </a:rPr>
              <a:t>https://farm4.staticflickr.com/3783/10225853215_0b735099d1.jpg</a:t>
            </a:r>
            <a:endParaRPr lang="cs-CZ" sz="2000" dirty="0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57CFCFB3-5412-4B4D-8494-FB75A3DCF725}"/>
              </a:ext>
            </a:extLst>
          </p:cNvPr>
          <p:cNvSpPr/>
          <p:nvPr/>
        </p:nvSpPr>
        <p:spPr>
          <a:xfrm>
            <a:off x="1976437" y="2667371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Peco~commonswiki</a:t>
            </a:r>
            <a:r>
              <a:rPr lang="cs-CZ" sz="2000" dirty="0"/>
              <a:t>. Wikimedia.org: </a:t>
            </a:r>
            <a:r>
              <a:rPr lang="cs-CZ" sz="2000" i="1" dirty="0" err="1"/>
              <a:t>Karlstejn</a:t>
            </a:r>
            <a:r>
              <a:rPr lang="cs-CZ" sz="2000" dirty="0"/>
              <a:t> [online]. 2006-08-31 [cit. 2017-07-16]. Dostupný pod licencí </a:t>
            </a:r>
            <a:r>
              <a:rPr lang="cs-CZ" sz="2000" dirty="0" err="1">
                <a:hlinkClick r:id="rId4"/>
              </a:rPr>
              <a:t>Creative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Commons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Attribution-Share</a:t>
            </a:r>
            <a:r>
              <a:rPr lang="cs-CZ" sz="2000" dirty="0">
                <a:hlinkClick r:id="rId4"/>
              </a:rPr>
              <a:t> </a:t>
            </a:r>
            <a:r>
              <a:rPr lang="cs-CZ" sz="2000" dirty="0" err="1">
                <a:hlinkClick r:id="rId4"/>
              </a:rPr>
              <a:t>Alike</a:t>
            </a:r>
            <a:r>
              <a:rPr lang="cs-CZ" sz="2000" dirty="0">
                <a:hlinkClick r:id="rId4"/>
              </a:rPr>
              <a:t> 3.0</a:t>
            </a:r>
            <a:r>
              <a:rPr lang="cs-CZ" sz="2000" dirty="0"/>
              <a:t> na WWW: </a:t>
            </a:r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5E47773D-C3A8-45C3-AC12-973361D78879}"/>
              </a:ext>
            </a:extLst>
          </p:cNvPr>
          <p:cNvSpPr/>
          <p:nvPr/>
        </p:nvSpPr>
        <p:spPr>
          <a:xfrm>
            <a:off x="1976437" y="360213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5"/>
              </a:rPr>
              <a:t>https://upload.wikimedia.org/wikipedia/commons/8/86/Karlstejn.jpg</a:t>
            </a:r>
            <a:endParaRPr lang="cs-CZ" sz="2000" dirty="0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B9638788-53DD-4382-913A-3BC01A100994}"/>
              </a:ext>
            </a:extLst>
          </p:cNvPr>
          <p:cNvSpPr/>
          <p:nvPr/>
        </p:nvSpPr>
        <p:spPr>
          <a:xfrm>
            <a:off x="1976437" y="542244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6"/>
              </a:rPr>
              <a:t>https://upload.wikimedia.org/wikipedia/commons/1/16/Charles_IV-John_Ocko_votive_picture-fragment.jpg</a:t>
            </a:r>
            <a:endParaRPr lang="cs-CZ" sz="20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D88FEA25-A2A7-4E4D-BC3E-40C3956A5E00}"/>
              </a:ext>
            </a:extLst>
          </p:cNvPr>
          <p:cNvSpPr txBox="1"/>
          <p:nvPr/>
        </p:nvSpPr>
        <p:spPr>
          <a:xfrm>
            <a:off x="1819984" y="5439519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936CDB39-8DD1-4E4C-96B0-89B7781F4520}"/>
              </a:ext>
            </a:extLst>
          </p:cNvPr>
          <p:cNvSpPr txBox="1"/>
          <p:nvPr/>
        </p:nvSpPr>
        <p:spPr>
          <a:xfrm>
            <a:off x="1819984" y="358213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A0993B21-3273-4738-BF4E-FEEDA4AEBFF0}"/>
              </a:ext>
            </a:extLst>
          </p:cNvPr>
          <p:cNvSpPr txBox="1"/>
          <p:nvPr/>
        </p:nvSpPr>
        <p:spPr>
          <a:xfrm>
            <a:off x="1819984" y="2047783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5" name="TextovéPole 14">
            <a:extLst>
              <a:ext uri="{FF2B5EF4-FFF2-40B4-BE49-F238E27FC236}">
                <a16:creationId xmlns:a16="http://schemas.microsoft.com/office/drawing/2014/main" id="{E90A5D91-5693-4790-B7DD-E58921323161}"/>
              </a:ext>
            </a:extLst>
          </p:cNvPr>
          <p:cNvSpPr txBox="1"/>
          <p:nvPr/>
        </p:nvSpPr>
        <p:spPr>
          <a:xfrm>
            <a:off x="1827380" y="80579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66DA540C-FBFF-4B2A-B69C-C39A2841A4AF}"/>
              </a:ext>
            </a:extLst>
          </p:cNvPr>
          <p:cNvSpPr txBox="1"/>
          <p:nvPr/>
        </p:nvSpPr>
        <p:spPr>
          <a:xfrm>
            <a:off x="7376403" y="572162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4CEB1360-0189-443D-BC18-449E620B4243}"/>
              </a:ext>
            </a:extLst>
          </p:cNvPr>
          <p:cNvSpPr txBox="1"/>
          <p:nvPr/>
        </p:nvSpPr>
        <p:spPr>
          <a:xfrm>
            <a:off x="3381880" y="391759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7" name="TextovéPole 16">
            <a:extLst>
              <a:ext uri="{FF2B5EF4-FFF2-40B4-BE49-F238E27FC236}">
                <a16:creationId xmlns:a16="http://schemas.microsoft.com/office/drawing/2014/main" id="{852B1B77-C5E0-48B4-BFED-7AED10107764}"/>
              </a:ext>
            </a:extLst>
          </p:cNvPr>
          <p:cNvSpPr txBox="1"/>
          <p:nvPr/>
        </p:nvSpPr>
        <p:spPr>
          <a:xfrm>
            <a:off x="7238290" y="234391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9E8DFFB-E43F-4AA2-A3E3-263581DB99C9}"/>
              </a:ext>
            </a:extLst>
          </p:cNvPr>
          <p:cNvSpPr txBox="1"/>
          <p:nvPr/>
        </p:nvSpPr>
        <p:spPr>
          <a:xfrm>
            <a:off x="3225427" y="109059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9" name="Obdélník 18">
            <a:extLst>
              <a:ext uri="{FF2B5EF4-FFF2-40B4-BE49-F238E27FC236}">
                <a16:creationId xmlns:a16="http://schemas.microsoft.com/office/drawing/2014/main" id="{D2B04B70-8D4C-4753-95C8-89DE65D73D57}"/>
              </a:ext>
            </a:extLst>
          </p:cNvPr>
          <p:cNvSpPr/>
          <p:nvPr/>
        </p:nvSpPr>
        <p:spPr>
          <a:xfrm>
            <a:off x="1976437" y="1430091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Hermann. Pixabay.com: [online]. [cit. 2017-07-24].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20" name="Obdélník 19">
            <a:extLst>
              <a:ext uri="{FF2B5EF4-FFF2-40B4-BE49-F238E27FC236}">
                <a16:creationId xmlns:a16="http://schemas.microsoft.com/office/drawing/2014/main" id="{FEF1E6E2-621E-4741-AC7C-17BB34A41983}"/>
              </a:ext>
            </a:extLst>
          </p:cNvPr>
          <p:cNvSpPr/>
          <p:nvPr/>
        </p:nvSpPr>
        <p:spPr>
          <a:xfrm>
            <a:off x="2054664" y="204430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7"/>
              </a:rPr>
              <a:t>https://pixabay.com/get/ed35b70a2dfc1c2ad65a5854e74e4796e575eac818b411419cf0c170a2ea_640.jpg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6985300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extLst>
              <a:ext uri="{FF2B5EF4-FFF2-40B4-BE49-F238E27FC236}">
                <a16:creationId xmlns:a16="http://schemas.microsoft.com/office/drawing/2014/main" id="{93885121-6839-4825-B24F-0BBE6B440BB1}"/>
              </a:ext>
            </a:extLst>
          </p:cNvPr>
          <p:cNvSpPr/>
          <p:nvPr/>
        </p:nvSpPr>
        <p:spPr>
          <a:xfrm>
            <a:off x="2337266" y="4532085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bubba</a:t>
            </a:r>
            <a:r>
              <a:rPr lang="cs-CZ" sz="2000" dirty="0"/>
              <a:t>. Openclipart.org: </a:t>
            </a:r>
            <a:r>
              <a:rPr lang="cs-CZ" sz="2000" i="1" dirty="0" err="1"/>
              <a:t>Europe</a:t>
            </a:r>
            <a:r>
              <a:rPr lang="cs-CZ" sz="2000" i="1" dirty="0"/>
              <a:t> </a:t>
            </a:r>
            <a:r>
              <a:rPr lang="cs-CZ" sz="2000" i="1" dirty="0" err="1"/>
              <a:t>outline</a:t>
            </a:r>
            <a:r>
              <a:rPr lang="cs-CZ" sz="2000" dirty="0"/>
              <a:t> [online]. 2007-10-09 [cit. 2017-07-16].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36A7B60A-3D10-4651-9AC7-643FCA1F4202}"/>
              </a:ext>
            </a:extLst>
          </p:cNvPr>
          <p:cNvSpPr/>
          <p:nvPr/>
        </p:nvSpPr>
        <p:spPr>
          <a:xfrm>
            <a:off x="2353374" y="3208789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Alex. flickr.com: </a:t>
            </a:r>
            <a:r>
              <a:rPr lang="cs-CZ" sz="2000" i="1" dirty="0"/>
              <a:t>IMG_2949</a:t>
            </a:r>
            <a:r>
              <a:rPr lang="cs-CZ" sz="2000" dirty="0"/>
              <a:t> [online]. 2011-12-26 [cit. 2017-07-17]. Dostupný pod licencí </a:t>
            </a:r>
            <a:r>
              <a:rPr lang="cs-CZ" sz="2000" dirty="0">
                <a:hlinkClick r:id="rId2"/>
              </a:rPr>
              <a:t>CC-BY-SA</a:t>
            </a:r>
            <a:r>
              <a:rPr lang="cs-CZ" sz="2000" dirty="0"/>
              <a:t> na WWW: .</a:t>
            </a:r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7D34AAA1-C325-4E19-8319-0DFF00A52148}"/>
              </a:ext>
            </a:extLst>
          </p:cNvPr>
          <p:cNvSpPr/>
          <p:nvPr/>
        </p:nvSpPr>
        <p:spPr>
          <a:xfrm>
            <a:off x="2337266" y="1630394"/>
            <a:ext cx="6793335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dirty="0">
                <a:hlinkClick r:id="rId3"/>
              </a:rPr>
              <a:t>https://farm1.staticflickr.com/101/266597625_3846209883.jpg</a:t>
            </a:r>
            <a:endParaRPr lang="cs-CZ" sz="2000" dirty="0"/>
          </a:p>
        </p:txBody>
      </p:sp>
      <p:sp>
        <p:nvSpPr>
          <p:cNvPr id="11" name="Obdélník 10">
            <a:extLst>
              <a:ext uri="{FF2B5EF4-FFF2-40B4-BE49-F238E27FC236}">
                <a16:creationId xmlns:a16="http://schemas.microsoft.com/office/drawing/2014/main" id="{E9954735-7839-468E-BC0C-0BC9363297EF}"/>
              </a:ext>
            </a:extLst>
          </p:cNvPr>
          <p:cNvSpPr/>
          <p:nvPr/>
        </p:nvSpPr>
        <p:spPr>
          <a:xfrm>
            <a:off x="2337266" y="765408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YUNKER, Chris. flickr.com: </a:t>
            </a:r>
            <a:r>
              <a:rPr lang="cs-CZ" sz="2000" i="1" dirty="0" err="1"/>
              <a:t>View</a:t>
            </a:r>
            <a:r>
              <a:rPr lang="cs-CZ" sz="2000" i="1" dirty="0"/>
              <a:t> </a:t>
            </a:r>
            <a:r>
              <a:rPr lang="cs-CZ" sz="2000" i="1" dirty="0" err="1"/>
              <a:t>From</a:t>
            </a:r>
            <a:r>
              <a:rPr lang="cs-CZ" sz="2000" i="1" dirty="0"/>
              <a:t> </a:t>
            </a:r>
            <a:r>
              <a:rPr lang="cs-CZ" sz="2000" i="1" dirty="0" err="1"/>
              <a:t>Castle</a:t>
            </a:r>
            <a:r>
              <a:rPr lang="cs-CZ" sz="2000" dirty="0"/>
              <a:t> [online]. 2006-10-11 [cit. 2017-07-18]. Dostupný pod licencí </a:t>
            </a:r>
            <a:r>
              <a:rPr lang="cs-CZ" sz="2000" dirty="0">
                <a:hlinkClick r:id="rId4"/>
              </a:rPr>
              <a:t>CC-BY</a:t>
            </a:r>
            <a:r>
              <a:rPr lang="cs-CZ" sz="2000" dirty="0"/>
              <a:t> na WWW: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23986725-2178-4423-8DA3-8A016AA75084}"/>
              </a:ext>
            </a:extLst>
          </p:cNvPr>
          <p:cNvSpPr/>
          <p:nvPr/>
        </p:nvSpPr>
        <p:spPr>
          <a:xfrm>
            <a:off x="2353374" y="3864843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5"/>
              </a:rPr>
              <a:t>https://farm8.staticflickr.com/7006/6572258359_1e9630a563.jpg</a:t>
            </a:r>
            <a:endParaRPr lang="cs-CZ" sz="2000" dirty="0"/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84B8B31E-1692-4E4F-A4C3-AB44EA3AC9F4}"/>
              </a:ext>
            </a:extLst>
          </p:cNvPr>
          <p:cNvSpPr/>
          <p:nvPr/>
        </p:nvSpPr>
        <p:spPr>
          <a:xfrm>
            <a:off x="2337266" y="5507104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6"/>
              </a:rPr>
              <a:t>https://openclipart.org/image/800px/svg_to_png/6734/bubba-europe-outline.png</a:t>
            </a:r>
            <a:endParaRPr lang="cs-CZ" sz="20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D3AC2D99-3FA6-495B-8822-88D3FFC8AAB8}"/>
              </a:ext>
            </a:extLst>
          </p:cNvPr>
          <p:cNvSpPr txBox="1"/>
          <p:nvPr/>
        </p:nvSpPr>
        <p:spPr>
          <a:xfrm>
            <a:off x="2060108" y="550710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6" name="TextovéPole 15">
            <a:extLst>
              <a:ext uri="{FF2B5EF4-FFF2-40B4-BE49-F238E27FC236}">
                <a16:creationId xmlns:a16="http://schemas.microsoft.com/office/drawing/2014/main" id="{61EC3537-1412-46C4-AEEE-207CEA822841}"/>
              </a:ext>
            </a:extLst>
          </p:cNvPr>
          <p:cNvSpPr txBox="1"/>
          <p:nvPr/>
        </p:nvSpPr>
        <p:spPr>
          <a:xfrm>
            <a:off x="2060108" y="3853060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8" name="TextovéPole 17">
            <a:extLst>
              <a:ext uri="{FF2B5EF4-FFF2-40B4-BE49-F238E27FC236}">
                <a16:creationId xmlns:a16="http://schemas.microsoft.com/office/drawing/2014/main" id="{1950807E-BC96-4C30-A5B0-4CDA983E172F}"/>
              </a:ext>
            </a:extLst>
          </p:cNvPr>
          <p:cNvSpPr txBox="1"/>
          <p:nvPr/>
        </p:nvSpPr>
        <p:spPr>
          <a:xfrm>
            <a:off x="2040763" y="1648093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FA9D965D-C083-4781-AAA1-86988FEC6EBE}"/>
              </a:ext>
            </a:extLst>
          </p:cNvPr>
          <p:cNvSpPr txBox="1"/>
          <p:nvPr/>
        </p:nvSpPr>
        <p:spPr>
          <a:xfrm>
            <a:off x="5090234" y="5826663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9" name="TextovéPole 18">
            <a:extLst>
              <a:ext uri="{FF2B5EF4-FFF2-40B4-BE49-F238E27FC236}">
                <a16:creationId xmlns:a16="http://schemas.microsoft.com/office/drawing/2014/main" id="{F414EB84-055A-45AD-9926-14B4209B23E0}"/>
              </a:ext>
            </a:extLst>
          </p:cNvPr>
          <p:cNvSpPr txBox="1"/>
          <p:nvPr/>
        </p:nvSpPr>
        <p:spPr>
          <a:xfrm>
            <a:off x="8970095" y="163039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21" name="TextovéPole 20">
            <a:extLst>
              <a:ext uri="{FF2B5EF4-FFF2-40B4-BE49-F238E27FC236}">
                <a16:creationId xmlns:a16="http://schemas.microsoft.com/office/drawing/2014/main" id="{35D13DD2-BFE4-46DC-A8DB-89AD294B4308}"/>
              </a:ext>
            </a:extLst>
          </p:cNvPr>
          <p:cNvSpPr txBox="1"/>
          <p:nvPr/>
        </p:nvSpPr>
        <p:spPr>
          <a:xfrm>
            <a:off x="3328987" y="4182523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22" name="Obdélník 21">
            <a:extLst>
              <a:ext uri="{FF2B5EF4-FFF2-40B4-BE49-F238E27FC236}">
                <a16:creationId xmlns:a16="http://schemas.microsoft.com/office/drawing/2014/main" id="{532A12DA-18A0-4CCD-AD03-D6CFFD6CF2F4}"/>
              </a:ext>
            </a:extLst>
          </p:cNvPr>
          <p:cNvSpPr/>
          <p:nvPr/>
        </p:nvSpPr>
        <p:spPr>
          <a:xfrm>
            <a:off x="2345468" y="195572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frejka</a:t>
            </a:r>
            <a:r>
              <a:rPr lang="cs-CZ" sz="2000" dirty="0"/>
              <a:t>. Pixabay.com: [online]. [cit. 2017-07-24].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23" name="Obdélník 22">
            <a:extLst>
              <a:ext uri="{FF2B5EF4-FFF2-40B4-BE49-F238E27FC236}">
                <a16:creationId xmlns:a16="http://schemas.microsoft.com/office/drawing/2014/main" id="{1291713B-BEEE-48E4-A18F-66C93AACBC94}"/>
              </a:ext>
            </a:extLst>
          </p:cNvPr>
          <p:cNvSpPr/>
          <p:nvPr/>
        </p:nvSpPr>
        <p:spPr>
          <a:xfrm>
            <a:off x="2345468" y="2585076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7"/>
              </a:rPr>
              <a:t>https://pixabay.com/get/e834b10b2cf3043ed95c4518b74d4497e371e0dd04b0144195f9c178a5efb5_640.jpg</a:t>
            </a:r>
            <a:endParaRPr lang="cs-CZ" sz="2000" dirty="0"/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EFDFD991-3164-49BF-B20F-498F1CF6C10D}"/>
              </a:ext>
            </a:extLst>
          </p:cNvPr>
          <p:cNvSpPr txBox="1"/>
          <p:nvPr/>
        </p:nvSpPr>
        <p:spPr>
          <a:xfrm>
            <a:off x="2060108" y="258507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79553FC7-54F3-4664-8237-6BAA5BD05E39}"/>
              </a:ext>
            </a:extLst>
          </p:cNvPr>
          <p:cNvSpPr txBox="1"/>
          <p:nvPr/>
        </p:nvSpPr>
        <p:spPr>
          <a:xfrm>
            <a:off x="7858125" y="2895291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8285081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extLst>
              <a:ext uri="{FF2B5EF4-FFF2-40B4-BE49-F238E27FC236}">
                <a16:creationId xmlns:a16="http://schemas.microsoft.com/office/drawing/2014/main" id="{0790B52E-2A37-42D1-9BA1-64414B6F98B4}"/>
              </a:ext>
            </a:extLst>
          </p:cNvPr>
          <p:cNvSpPr/>
          <p:nvPr/>
        </p:nvSpPr>
        <p:spPr>
          <a:xfrm>
            <a:off x="2133600" y="671602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/>
              <a:t>BLAHA, Karen. flickr.com: </a:t>
            </a:r>
            <a:r>
              <a:rPr lang="cs-CZ" sz="2000" i="1" dirty="0" err="1"/>
              <a:t>The</a:t>
            </a:r>
            <a:r>
              <a:rPr lang="cs-CZ" sz="2000" i="1" dirty="0"/>
              <a:t> </a:t>
            </a:r>
            <a:r>
              <a:rPr lang="cs-CZ" sz="2000" i="1" dirty="0" err="1"/>
              <a:t>first</a:t>
            </a:r>
            <a:r>
              <a:rPr lang="cs-CZ" sz="2000" i="1" dirty="0"/>
              <a:t> </a:t>
            </a:r>
            <a:r>
              <a:rPr lang="cs-CZ" sz="2000" i="1" dirty="0" err="1"/>
              <a:t>pictures</a:t>
            </a:r>
            <a:r>
              <a:rPr lang="cs-CZ" sz="2000" i="1" dirty="0"/>
              <a:t> </a:t>
            </a:r>
            <a:r>
              <a:rPr lang="cs-CZ" sz="2000" i="1" dirty="0" err="1"/>
              <a:t>from</a:t>
            </a:r>
            <a:r>
              <a:rPr lang="cs-CZ" sz="2000" i="1" dirty="0"/>
              <a:t> Prague!</a:t>
            </a:r>
            <a:r>
              <a:rPr lang="cs-CZ" sz="2000" dirty="0"/>
              <a:t> [online]. 2008-05-29 [cit. 2017-07-17]. Dostupný pod licencí </a:t>
            </a:r>
            <a:r>
              <a:rPr lang="cs-CZ" sz="2000" dirty="0">
                <a:hlinkClick r:id="rId2"/>
              </a:rPr>
              <a:t>CC-BY-SA</a:t>
            </a:r>
            <a:r>
              <a:rPr lang="cs-CZ" sz="2000" dirty="0"/>
              <a:t> na WWW: 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40B44AF-4045-4D91-A2FE-DCFA62EF7B06}"/>
              </a:ext>
            </a:extLst>
          </p:cNvPr>
          <p:cNvSpPr/>
          <p:nvPr/>
        </p:nvSpPr>
        <p:spPr>
          <a:xfrm>
            <a:off x="2133600" y="2269973"/>
            <a:ext cx="6096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Miraceti</a:t>
            </a:r>
            <a:r>
              <a:rPr lang="cs-CZ" sz="2000" dirty="0"/>
              <a:t>. Wikimedia.org: </a:t>
            </a:r>
            <a:r>
              <a:rPr lang="cs-CZ" sz="2000" i="1" dirty="0" err="1"/>
              <a:t>Rip-mountain</a:t>
            </a:r>
            <a:r>
              <a:rPr lang="cs-CZ" sz="2000" dirty="0"/>
              <a:t> [online]. 2005-06-08 [cit. 2017-07-17]. Dostupný pod licencí </a:t>
            </a:r>
            <a:r>
              <a:rPr lang="cs-CZ" sz="2000" dirty="0" err="1">
                <a:hlinkClick r:id="rId3"/>
              </a:rPr>
              <a:t>Creative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 err="1">
                <a:hlinkClick r:id="rId3"/>
              </a:rPr>
              <a:t>Commons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 err="1">
                <a:hlinkClick r:id="rId3"/>
              </a:rPr>
              <a:t>Attribution-Share</a:t>
            </a:r>
            <a:r>
              <a:rPr lang="cs-CZ" sz="2000" dirty="0">
                <a:hlinkClick r:id="rId3"/>
              </a:rPr>
              <a:t> </a:t>
            </a:r>
            <a:r>
              <a:rPr lang="cs-CZ" sz="2000" dirty="0" err="1">
                <a:hlinkClick r:id="rId3"/>
              </a:rPr>
              <a:t>Alike</a:t>
            </a:r>
            <a:r>
              <a:rPr lang="cs-CZ" sz="2000" dirty="0">
                <a:hlinkClick r:id="rId3"/>
              </a:rPr>
              <a:t> 3.0</a:t>
            </a:r>
            <a:r>
              <a:rPr lang="cs-CZ" sz="2000" dirty="0"/>
              <a:t> na WWW: </a:t>
            </a:r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120628BF-139D-43D1-A88F-989240EB7D16}"/>
              </a:ext>
            </a:extLst>
          </p:cNvPr>
          <p:cNvSpPr/>
          <p:nvPr/>
        </p:nvSpPr>
        <p:spPr>
          <a:xfrm>
            <a:off x="2133600" y="3935002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 err="1"/>
              <a:t>PublicDomainPictures</a:t>
            </a:r>
            <a:r>
              <a:rPr lang="cs-CZ" sz="2000" dirty="0"/>
              <a:t>. Pixabay.com: [online]. [cit. 2017-07-17]. Dostupný pod licencí Public </a:t>
            </a:r>
            <a:r>
              <a:rPr lang="cs-CZ" sz="2000" dirty="0" err="1"/>
              <a:t>Domain</a:t>
            </a:r>
            <a:r>
              <a:rPr lang="cs-CZ" sz="2000" dirty="0"/>
              <a:t> na WWW: </a:t>
            </a:r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3D143F08-C27E-493E-9EA3-0FF0D49F5AF9}"/>
              </a:ext>
            </a:extLst>
          </p:cNvPr>
          <p:cNvSpPr/>
          <p:nvPr/>
        </p:nvSpPr>
        <p:spPr>
          <a:xfrm>
            <a:off x="2133600" y="324651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4"/>
              </a:rPr>
              <a:t>https://upload.wikimedia.org/wikipedia/commons/0/09/Rip-mountain.jpeg</a:t>
            </a:r>
            <a:endParaRPr lang="cs-CZ" sz="2000" dirty="0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2871780E-24FC-4883-91B7-FC7B459972EB}"/>
              </a:ext>
            </a:extLst>
          </p:cNvPr>
          <p:cNvSpPr/>
          <p:nvPr/>
        </p:nvSpPr>
        <p:spPr>
          <a:xfrm>
            <a:off x="2133600" y="1562087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5"/>
              </a:rPr>
              <a:t>https://farm3.staticflickr.com/2234/2533191939_99e98d9edf.jpg</a:t>
            </a:r>
            <a:endParaRPr lang="cs-CZ" sz="2000" dirty="0"/>
          </a:p>
        </p:txBody>
      </p:sp>
      <p:sp>
        <p:nvSpPr>
          <p:cNvPr id="2" name="TextovéPole 1">
            <a:extLst>
              <a:ext uri="{FF2B5EF4-FFF2-40B4-BE49-F238E27FC236}">
                <a16:creationId xmlns:a16="http://schemas.microsoft.com/office/drawing/2014/main" id="{87CCBD15-60E0-4DBE-8535-02D532200A87}"/>
              </a:ext>
            </a:extLst>
          </p:cNvPr>
          <p:cNvSpPr txBox="1"/>
          <p:nvPr/>
        </p:nvSpPr>
        <p:spPr>
          <a:xfrm>
            <a:off x="1947153" y="4541386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BB0441BE-8C3F-4E85-8ED3-ACAABA8F16EC}"/>
              </a:ext>
            </a:extLst>
          </p:cNvPr>
          <p:cNvSpPr txBox="1"/>
          <p:nvPr/>
        </p:nvSpPr>
        <p:spPr>
          <a:xfrm>
            <a:off x="1947153" y="3236284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11" name="TextovéPole 10">
            <a:extLst>
              <a:ext uri="{FF2B5EF4-FFF2-40B4-BE49-F238E27FC236}">
                <a16:creationId xmlns:a16="http://schemas.microsoft.com/office/drawing/2014/main" id="{A37EED24-9064-44D2-BDC7-D9FC953986C3}"/>
              </a:ext>
            </a:extLst>
          </p:cNvPr>
          <p:cNvSpPr txBox="1"/>
          <p:nvPr/>
        </p:nvSpPr>
        <p:spPr>
          <a:xfrm>
            <a:off x="1977147" y="1562087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&lt;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4F2001D3-7834-4434-AE9F-18AE5E156E75}"/>
              </a:ext>
            </a:extLst>
          </p:cNvPr>
          <p:cNvSpPr txBox="1"/>
          <p:nvPr/>
        </p:nvSpPr>
        <p:spPr>
          <a:xfrm>
            <a:off x="7115176" y="486591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2" name="TextovéPole 11">
            <a:extLst>
              <a:ext uri="{FF2B5EF4-FFF2-40B4-BE49-F238E27FC236}">
                <a16:creationId xmlns:a16="http://schemas.microsoft.com/office/drawing/2014/main" id="{BF34DCAA-3F90-4F94-9020-B4AD9ABDE4B2}"/>
              </a:ext>
            </a:extLst>
          </p:cNvPr>
          <p:cNvSpPr txBox="1"/>
          <p:nvPr/>
        </p:nvSpPr>
        <p:spPr>
          <a:xfrm>
            <a:off x="4124325" y="354009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31A5A569-9423-48DA-B7F0-1ED59A7EED87}"/>
              </a:ext>
            </a:extLst>
          </p:cNvPr>
          <p:cNvSpPr txBox="1"/>
          <p:nvPr/>
        </p:nvSpPr>
        <p:spPr>
          <a:xfrm>
            <a:off x="3190876" y="1874655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/>
              <a:t>&gt;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7B048BE1-F705-4BFE-BB98-71FF41D65410}"/>
              </a:ext>
            </a:extLst>
          </p:cNvPr>
          <p:cNvSpPr/>
          <p:nvPr/>
        </p:nvSpPr>
        <p:spPr>
          <a:xfrm>
            <a:off x="2133600" y="4572212"/>
            <a:ext cx="6096000" cy="7078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dirty="0">
                <a:hlinkClick r:id="rId6"/>
              </a:rPr>
              <a:t>https://pixabay.com/get/eb37b10720e90825d0471404e44d4690e17fffd41cb1114895f2c47ea6_640.jpg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5210322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DUM-PPT-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1230</TotalTime>
  <Words>1738</Words>
  <Application>Microsoft Office PowerPoint</Application>
  <PresentationFormat>Širokoúhlá obrazovka</PresentationFormat>
  <Paragraphs>266</Paragraphs>
  <Slides>42</Slides>
  <Notes>5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42</vt:i4>
      </vt:variant>
    </vt:vector>
  </HeadingPairs>
  <TitlesOfParts>
    <vt:vector size="47" baseType="lpstr">
      <vt:lpstr>Arial</vt:lpstr>
      <vt:lpstr>Calibri</vt:lpstr>
      <vt:lpstr>Calibri Light</vt:lpstr>
      <vt:lpstr>Motiv Office</vt:lpstr>
      <vt:lpstr>DUM-PPT-šablona</vt:lpstr>
      <vt:lpstr>Interaktivní vlastivěda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Lenovo</dc:creator>
  <cp:lastModifiedBy>Zdeněk Hanzelin</cp:lastModifiedBy>
  <cp:revision>117</cp:revision>
  <dcterms:created xsi:type="dcterms:W3CDTF">2017-07-15T11:41:10Z</dcterms:created>
  <dcterms:modified xsi:type="dcterms:W3CDTF">2020-03-20T16:17:43Z</dcterms:modified>
</cp:coreProperties>
</file>