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1" r:id="rId2"/>
    <p:sldId id="257" r:id="rId3"/>
    <p:sldId id="258" r:id="rId4"/>
    <p:sldId id="281" r:id="rId5"/>
    <p:sldId id="275" r:id="rId6"/>
    <p:sldId id="278" r:id="rId7"/>
    <p:sldId id="272" r:id="rId8"/>
    <p:sldId id="279" r:id="rId9"/>
    <p:sldId id="280" r:id="rId10"/>
    <p:sldId id="259" r:id="rId11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1532D4F-176D-40C3-9BC4-9439390FE423}">
          <p14:sldIdLst>
            <p14:sldId id="271"/>
          </p14:sldIdLst>
        </p14:section>
        <p14:section name="Oddíl bez názvu" id="{C74746BC-6EB3-4976-99A9-12722B28AFFA}">
          <p14:sldIdLst>
            <p14:sldId id="257"/>
            <p14:sldId id="258"/>
            <p14:sldId id="281"/>
            <p14:sldId id="275"/>
            <p14:sldId id="278"/>
            <p14:sldId id="272"/>
            <p14:sldId id="279"/>
            <p14:sldId id="280"/>
            <p14:sldId id="25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A42021-7A64-4126-872E-9E8A1B67B0AF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B7961D-BF86-44B1-BEB5-743E7BC01E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58097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504B3387-C044-43E1-86DA-214B1EA5BC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4353782-52AA-4D78-A55D-B2C197A22C8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82753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69C39E9-0E7C-4A3C-BEB5-C29D4DB1F5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B5E0167E-9366-4BFD-B6A6-C7E3EC2A37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9FE6E67D-BE4E-454F-879D-06779C652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17B3C-2AA7-4E03-8AF6-021D8CE540C7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40E33D92-3590-4839-80ED-DAAA0B4F4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D8109AC-5A65-4AC3-85F2-CBBA8DA3B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CE4D-52C4-45FD-9CEB-202C028A3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512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B507C29-142B-4A99-B2CA-5CB25AF03C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28ED053-0FCE-423C-B464-2C1B5F5DE7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19183C3-A699-43BF-B513-0EFF47D4D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17B3C-2AA7-4E03-8AF6-021D8CE540C7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70B252F-E68A-4007-AEB2-CC20C21BB5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BE9E452-757E-4DF3-B9B3-0919A1C6F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CE4D-52C4-45FD-9CEB-202C028A3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152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AE32CBD-41FE-449F-9EC7-8952F9873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8F403F5A-FE8E-4998-8C7D-B1C17454B2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3427933-2EAA-404F-A9F5-DFFD940E6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17B3C-2AA7-4E03-8AF6-021D8CE540C7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29BB81A-4E2D-43A7-A04A-67D870E66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FC70CD0-AFDE-4077-A657-1B9994B59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CE4D-52C4-45FD-9CEB-202C028A3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751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19587AA-0067-42BF-86DA-FA197B584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21CEC59-C6D2-4850-B381-34E4C4577C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388FBBC0-FABD-4BD9-9E41-FAF8FC7348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9A45341F-1BAA-445D-ABB3-323CEDC48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17B3C-2AA7-4E03-8AF6-021D8CE540C7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9978778B-54D3-41F1-A7E5-F01018CFD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58B83CFC-27AF-43FE-8DEC-CDC9E256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CE4D-52C4-45FD-9CEB-202C028A3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972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E9A9BB4-1C96-4DE3-B6F7-6ADC2149E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64DCF02B-AF9E-412D-BFBD-915EF1E0AE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49F20B9C-532A-47F3-B02B-882483EEB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301AC340-2EC1-4718-9314-040954E805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718A25F0-1C16-4FB7-911E-4DFC4039BF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381DD570-EE38-422B-87F2-36C800D46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17B3C-2AA7-4E03-8AF6-021D8CE540C7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87803E5F-B721-410A-A40B-A3419D4AA6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7578D8D2-1D61-4D8F-A2F0-87D979DDE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CE4D-52C4-45FD-9CEB-202C028A3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586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0B3C378-B9F7-49DE-B9C5-0858E031B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7D172F3E-DF24-4337-BEF1-B3FA4A916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17B3C-2AA7-4E03-8AF6-021D8CE540C7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DD1040D0-4F68-4490-A575-28639C2D2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14272613-F68C-4E0B-84F4-3257449FB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CE4D-52C4-45FD-9CEB-202C028A3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1FCDBE47-F7CC-481A-809C-827C6593A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17B3C-2AA7-4E03-8AF6-021D8CE540C7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79ABD077-A9BC-4BC8-8303-3D82B85C68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C42BD73D-F0C0-4B10-B70E-3344686B8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CE4D-52C4-45FD-9CEB-202C028A3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93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E4C7FDF-FFD0-45CD-ACE7-6ECB9AF54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A047897-44BB-4D2A-903C-B6F2FE205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A09D9C28-83FA-42E8-81E5-EC4DCC32DF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D7003BFF-53DF-4E3F-BAF1-A86B5588A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17B3C-2AA7-4E03-8AF6-021D8CE540C7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EEC8DDFC-1ED0-488C-AC38-0DB69E57C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F8E37703-7377-4AF1-AAB5-C559308A6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CE4D-52C4-45FD-9CEB-202C028A3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069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7373A60-353B-4BFA-BC00-8BCB9A6B4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5D3AB10D-F1E3-4A46-8D06-9EF93829C7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EE7DFA98-98AE-4EEC-8342-341190BF6D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4F4B870A-4DE5-41CC-B8CB-E9EB92B79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17B3C-2AA7-4E03-8AF6-021D8CE540C7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61562595-6423-44F4-9764-BFCB0FEA1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41C9A726-01F7-4CD1-82D3-958E50B55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CE4D-52C4-45FD-9CEB-202C028A3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0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6D060D0-F49E-40E7-9C41-0FE6125EA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C22E5225-4499-498E-ADF8-DA6BC8EF82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1119BD3-A348-43DD-B8E8-449CBBE50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17B3C-2AA7-4E03-8AF6-021D8CE540C7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F5B23B2-006C-4005-A89B-6028CB400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1C080E9-590C-4CAE-9892-92A80DB40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CE4D-52C4-45FD-9CEB-202C028A3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176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997CA11C-9204-473E-9C00-16D330EFAB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FC34ADAC-7DF1-474C-A9C8-21098027FB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CCEE223-0DC1-45EA-9347-94BD52858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17B3C-2AA7-4E03-8AF6-021D8CE540C7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DB38ABC1-5E3A-44E9-9DBD-600DDB030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DD8B877-95A4-4577-85D0-472BF2626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CE4D-52C4-45FD-9CEB-202C028A3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398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FDE5F027-4DD3-47A9-B520-E83431F8B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917ACE6F-8681-4DB8-A323-7F2DF30C05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65DB226-FF1D-4338-B1BD-D255F9E676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917B3C-2AA7-4E03-8AF6-021D8CE540C7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F5BA439-DD89-4D94-A573-612041A5B6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CB9B87A1-B84D-49A4-9437-C645BA8942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34CE4D-52C4-45FD-9CEB-202C028A3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8172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Thermoschreiber_lambrecht_hg.jpg" TargetMode="External"/><Relationship Id="rId2" Type="http://schemas.openxmlformats.org/officeDocument/2006/relationships/hyperlink" Target="https://creativecommons.org/licenses/by-sa/3.0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lickr.com/photos/155029225@N07/34699244926" TargetMode="External"/><Relationship Id="rId5" Type="http://schemas.openxmlformats.org/officeDocument/2006/relationships/hyperlink" Target="https://creativecommons.org/licenses/by/3.0/cz/" TargetMode="External"/><Relationship Id="rId4" Type="http://schemas.openxmlformats.org/officeDocument/2006/relationships/hyperlink" Target="https://pixabay.com/photos/meadow-mountain-hill-95724/%3e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5008FC05-8A82-4419-8ECD-F29692471A84}"/>
              </a:ext>
            </a:extLst>
          </p:cNvPr>
          <p:cNvSpPr txBox="1"/>
          <p:nvPr/>
        </p:nvSpPr>
        <p:spPr>
          <a:xfrm>
            <a:off x="7464614" y="1783959"/>
            <a:ext cx="4087306" cy="28891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 err="1">
                <a:latin typeface="+mj-lt"/>
                <a:ea typeface="+mj-ea"/>
                <a:cs typeface="+mj-cs"/>
              </a:rPr>
              <a:t>Změna</a:t>
            </a:r>
            <a:r>
              <a:rPr lang="en-US" sz="5000" dirty="0">
                <a:latin typeface="+mj-lt"/>
                <a:ea typeface="+mj-ea"/>
                <a:cs typeface="+mj-cs"/>
              </a:rPr>
              <a:t> </a:t>
            </a:r>
            <a:r>
              <a:rPr lang="en-US" sz="5000" dirty="0" err="1">
                <a:latin typeface="+mj-lt"/>
                <a:ea typeface="+mj-ea"/>
                <a:cs typeface="+mj-cs"/>
              </a:rPr>
              <a:t>teploty</a:t>
            </a:r>
            <a:r>
              <a:rPr lang="en-US" sz="5000" dirty="0">
                <a:latin typeface="+mj-lt"/>
                <a:ea typeface="+mj-ea"/>
                <a:cs typeface="+mj-cs"/>
              </a:rPr>
              <a:t> </a:t>
            </a:r>
            <a:r>
              <a:rPr lang="en-US" sz="5000" dirty="0" err="1">
                <a:latin typeface="+mj-lt"/>
                <a:ea typeface="+mj-ea"/>
                <a:cs typeface="+mj-cs"/>
              </a:rPr>
              <a:t>vzduchu</a:t>
            </a:r>
            <a:r>
              <a:rPr lang="en-US" sz="5000" dirty="0">
                <a:latin typeface="+mj-lt"/>
                <a:ea typeface="+mj-ea"/>
                <a:cs typeface="+mj-cs"/>
              </a:rPr>
              <a:t> v </a:t>
            </a:r>
            <a:r>
              <a:rPr lang="en-US" sz="5000" dirty="0" err="1">
                <a:latin typeface="+mj-lt"/>
                <a:ea typeface="+mj-ea"/>
                <a:cs typeface="+mj-cs"/>
              </a:rPr>
              <a:t>průběhu</a:t>
            </a:r>
            <a:r>
              <a:rPr lang="en-US" sz="5000" dirty="0">
                <a:latin typeface="+mj-lt"/>
                <a:ea typeface="+mj-ea"/>
                <a:cs typeface="+mj-cs"/>
              </a:rPr>
              <a:t> </a:t>
            </a:r>
            <a:r>
              <a:rPr lang="en-US" sz="5000" dirty="0" err="1">
                <a:latin typeface="+mj-lt"/>
                <a:ea typeface="+mj-ea"/>
                <a:cs typeface="+mj-cs"/>
              </a:rPr>
              <a:t>času</a:t>
            </a:r>
            <a:endParaRPr lang="en-US" sz="5000" dirty="0">
              <a:latin typeface="+mj-lt"/>
              <a:ea typeface="+mj-ea"/>
              <a:cs typeface="+mj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Obrázek 2" descr="Obsah obrázku tráva, exteriér, pole, dům&#10;&#10;Popis byl vytvořen automaticky">
            <a:extLst>
              <a:ext uri="{FF2B5EF4-FFF2-40B4-BE49-F238E27FC236}">
                <a16:creationId xmlns:a16="http://schemas.microsoft.com/office/drawing/2014/main" id="{1A564A17-1483-4472-AD43-372E8CC5C0D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135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255851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FDBCFE15-73B0-42B2-AE35-2E6A2671310D}"/>
              </a:ext>
            </a:extLst>
          </p:cNvPr>
          <p:cNvSpPr txBox="1"/>
          <p:nvPr/>
        </p:nvSpPr>
        <p:spPr>
          <a:xfrm>
            <a:off x="443343" y="335293"/>
            <a:ext cx="1028204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Máte doma  teploměr na měření venkovní teploty? </a:t>
            </a:r>
          </a:p>
          <a:p>
            <a:r>
              <a:rPr lang="cs-CZ" sz="2400" dirty="0">
                <a:solidFill>
                  <a:srgbClr val="FF0000"/>
                </a:solidFill>
              </a:rPr>
              <a:t>Sledujete zpravodajství o počasí (např. v televizi)?</a:t>
            </a:r>
          </a:p>
          <a:p>
            <a:r>
              <a:rPr lang="cs-CZ" sz="2400" dirty="0">
                <a:solidFill>
                  <a:srgbClr val="FF0000"/>
                </a:solidFill>
              </a:rPr>
              <a:t>Jak často se díváte na venkovní teploměr?</a:t>
            </a:r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3148CB1D-0AA4-4A06-919F-7079ADAB020B}"/>
              </a:ext>
            </a:extLst>
          </p:cNvPr>
          <p:cNvSpPr txBox="1"/>
          <p:nvPr/>
        </p:nvSpPr>
        <p:spPr>
          <a:xfrm>
            <a:off x="358480" y="1443288"/>
            <a:ext cx="103669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K zapisování teploty v meteorologických stanicích se používá přístroj, který se nazývá </a:t>
            </a:r>
            <a:r>
              <a:rPr lang="cs-CZ" sz="2400" dirty="0">
                <a:solidFill>
                  <a:srgbClr val="FF0000"/>
                </a:solidFill>
              </a:rPr>
              <a:t>termograf.</a:t>
            </a:r>
          </a:p>
        </p:txBody>
      </p:sp>
      <p:pic>
        <p:nvPicPr>
          <p:cNvPr id="4" name="Obrázek 3" descr="Obsah obrázku tráva, exteriér, pole, zelená&#10;&#10;Popis byl vytvořen automaticky">
            <a:extLst>
              <a:ext uri="{FF2B5EF4-FFF2-40B4-BE49-F238E27FC236}">
                <a16:creationId xmlns:a16="http://schemas.microsoft.com/office/drawing/2014/main" id="{664C42F9-59E6-48A2-B2C0-ED147E4C76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6907" y="2570409"/>
            <a:ext cx="2965633" cy="2214339"/>
          </a:xfrm>
          <a:prstGeom prst="rect">
            <a:avLst/>
          </a:prstGeom>
        </p:spPr>
      </p:pic>
      <p:pic>
        <p:nvPicPr>
          <p:cNvPr id="6" name="Obrázek 5" descr="Obsah obrázku tráva, exteriér, pole, dům&#10;&#10;Popis byl vytvořen automaticky">
            <a:extLst>
              <a:ext uri="{FF2B5EF4-FFF2-40B4-BE49-F238E27FC236}">
                <a16:creationId xmlns:a16="http://schemas.microsoft.com/office/drawing/2014/main" id="{F8559CA9-4B53-4FD0-99A8-B47C7DC5D6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916" y="2341407"/>
            <a:ext cx="4762500" cy="3571875"/>
          </a:xfrm>
          <a:prstGeom prst="rect">
            <a:avLst/>
          </a:prstGeom>
        </p:spPr>
      </p:pic>
      <p:sp>
        <p:nvSpPr>
          <p:cNvPr id="8" name="TextovéPole 7">
            <a:extLst>
              <a:ext uri="{FF2B5EF4-FFF2-40B4-BE49-F238E27FC236}">
                <a16:creationId xmlns:a16="http://schemas.microsoft.com/office/drawing/2014/main" id="{F0CF51BD-6B38-4CD1-B3ED-BDB14A5C87B3}"/>
              </a:ext>
            </a:extLst>
          </p:cNvPr>
          <p:cNvSpPr txBox="1"/>
          <p:nvPr/>
        </p:nvSpPr>
        <p:spPr>
          <a:xfrm>
            <a:off x="5795889" y="5414712"/>
            <a:ext cx="59632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Znáte některé známé meteorologické stanice?</a:t>
            </a:r>
          </a:p>
        </p:txBody>
      </p:sp>
    </p:spTree>
    <p:extLst>
      <p:ext uri="{BB962C8B-B14F-4D97-AF65-F5344CB8AC3E}">
        <p14:creationId xmlns:p14="http://schemas.microsoft.com/office/powerpoint/2010/main" val="4251394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Obrázek 1024" descr="Obsah obrázku interiér, trouba, mikrovlnná trouba, zeď&#10;&#10;Popis byl vytvořen automaticky">
            <a:extLst>
              <a:ext uri="{FF2B5EF4-FFF2-40B4-BE49-F238E27FC236}">
                <a16:creationId xmlns:a16="http://schemas.microsoft.com/office/drawing/2014/main" id="{30438E0E-DE66-4669-AC68-9F3C8D5E3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7676" y="519928"/>
            <a:ext cx="6925436" cy="5818143"/>
          </a:xfrm>
          <a:prstGeom prst="rect">
            <a:avLst/>
          </a:prstGeom>
        </p:spPr>
      </p:pic>
      <p:sp>
        <p:nvSpPr>
          <p:cNvPr id="1027" name="TextovéPole 1026">
            <a:extLst>
              <a:ext uri="{FF2B5EF4-FFF2-40B4-BE49-F238E27FC236}">
                <a16:creationId xmlns:a16="http://schemas.microsoft.com/office/drawing/2014/main" id="{CFA2CC44-0F1F-401E-A661-66E3A52C91EB}"/>
              </a:ext>
            </a:extLst>
          </p:cNvPr>
          <p:cNvSpPr txBox="1"/>
          <p:nvPr/>
        </p:nvSpPr>
        <p:spPr>
          <a:xfrm>
            <a:off x="1104873" y="119768"/>
            <a:ext cx="1462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Termograf</a:t>
            </a:r>
          </a:p>
        </p:txBody>
      </p:sp>
      <p:sp>
        <p:nvSpPr>
          <p:cNvPr id="1028" name="TextovéPole 1027">
            <a:extLst>
              <a:ext uri="{FF2B5EF4-FFF2-40B4-BE49-F238E27FC236}">
                <a16:creationId xmlns:a16="http://schemas.microsoft.com/office/drawing/2014/main" id="{DDCCABAF-0E89-4441-85ED-470ED325ED05}"/>
              </a:ext>
            </a:extLst>
          </p:cNvPr>
          <p:cNvSpPr txBox="1"/>
          <p:nvPr/>
        </p:nvSpPr>
        <p:spPr>
          <a:xfrm>
            <a:off x="172872" y="581433"/>
            <a:ext cx="403713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 meteorologických stanicích</a:t>
            </a:r>
          </a:p>
          <a:p>
            <a:r>
              <a:rPr lang="cs-CZ" sz="2400" dirty="0"/>
              <a:t>se teplota vzduchu měří</a:t>
            </a:r>
          </a:p>
          <a:p>
            <a:r>
              <a:rPr lang="cs-CZ" sz="2400" dirty="0"/>
              <a:t>plynule.</a:t>
            </a:r>
          </a:p>
          <a:p>
            <a:r>
              <a:rPr lang="cs-CZ" sz="2400" dirty="0"/>
              <a:t>K zapisování teploty se používá</a:t>
            </a:r>
          </a:p>
          <a:p>
            <a:r>
              <a:rPr lang="cs-CZ" sz="2400" dirty="0"/>
              <a:t>automatický přístroj, který se </a:t>
            </a:r>
          </a:p>
          <a:p>
            <a:r>
              <a:rPr lang="cs-CZ" sz="2400" dirty="0"/>
              <a:t>nazývá </a:t>
            </a:r>
            <a:r>
              <a:rPr lang="cs-CZ" sz="2400" dirty="0">
                <a:solidFill>
                  <a:srgbClr val="FF0000"/>
                </a:solidFill>
              </a:rPr>
              <a:t>termograf</a:t>
            </a:r>
            <a:r>
              <a:rPr lang="cs-CZ" sz="2400" dirty="0"/>
              <a:t>.</a:t>
            </a:r>
          </a:p>
          <a:p>
            <a:r>
              <a:rPr lang="cs-CZ" sz="2400" dirty="0"/>
              <a:t>Skládá se z bimetalového</a:t>
            </a:r>
          </a:p>
          <a:p>
            <a:r>
              <a:rPr lang="cs-CZ" sz="2400" dirty="0"/>
              <a:t>teploměru, který je spojen se </a:t>
            </a:r>
          </a:p>
          <a:p>
            <a:r>
              <a:rPr lang="cs-CZ" sz="2400" dirty="0"/>
              <a:t>zapisovacím zařízením.</a:t>
            </a:r>
          </a:p>
          <a:p>
            <a:r>
              <a:rPr lang="cs-CZ" sz="2400" dirty="0"/>
              <a:t>Ručka teploměru je opatřena</a:t>
            </a:r>
          </a:p>
          <a:p>
            <a:r>
              <a:rPr lang="cs-CZ" sz="2400" dirty="0"/>
              <a:t>hrotem, který se dotýká</a:t>
            </a:r>
          </a:p>
          <a:p>
            <a:r>
              <a:rPr lang="cs-CZ" sz="2400" dirty="0"/>
              <a:t>papíru navinutého na kovový</a:t>
            </a:r>
          </a:p>
          <a:p>
            <a:r>
              <a:rPr lang="cs-CZ" sz="2400" dirty="0"/>
              <a:t>válec. Válec je poháněn</a:t>
            </a:r>
          </a:p>
          <a:p>
            <a:r>
              <a:rPr lang="cs-CZ" sz="2400" dirty="0"/>
              <a:t>hodinovým strojkem tak, že se</a:t>
            </a:r>
          </a:p>
          <a:p>
            <a:r>
              <a:rPr lang="cs-CZ" sz="2400" dirty="0"/>
              <a:t>rovnoměrně otáčí.</a:t>
            </a:r>
          </a:p>
        </p:txBody>
      </p:sp>
      <p:cxnSp>
        <p:nvCxnSpPr>
          <p:cNvPr id="1030" name="Přímá spojnice 1029">
            <a:extLst>
              <a:ext uri="{FF2B5EF4-FFF2-40B4-BE49-F238E27FC236}">
                <a16:creationId xmlns:a16="http://schemas.microsoft.com/office/drawing/2014/main" id="{94A752BB-7C26-49B5-A133-C8C446AAB4FF}"/>
              </a:ext>
            </a:extLst>
          </p:cNvPr>
          <p:cNvCxnSpPr/>
          <p:nvPr/>
        </p:nvCxnSpPr>
        <p:spPr>
          <a:xfrm>
            <a:off x="3000375" y="5014913"/>
            <a:ext cx="800100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2" name="Přímá spojnice 1031">
            <a:extLst>
              <a:ext uri="{FF2B5EF4-FFF2-40B4-BE49-F238E27FC236}">
                <a16:creationId xmlns:a16="http://schemas.microsoft.com/office/drawing/2014/main" id="{D260539A-54AA-48BB-9BBC-A08611A2CD3B}"/>
              </a:ext>
            </a:extLst>
          </p:cNvPr>
          <p:cNvCxnSpPr/>
          <p:nvPr/>
        </p:nvCxnSpPr>
        <p:spPr>
          <a:xfrm>
            <a:off x="172872" y="5343525"/>
            <a:ext cx="74152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4" name="Přímá spojnice se šipkou 1033">
            <a:extLst>
              <a:ext uri="{FF2B5EF4-FFF2-40B4-BE49-F238E27FC236}">
                <a16:creationId xmlns:a16="http://schemas.microsoft.com/office/drawing/2014/main" id="{DA4A2BE5-03D9-473F-BDD0-A569C0196525}"/>
              </a:ext>
            </a:extLst>
          </p:cNvPr>
          <p:cNvCxnSpPr/>
          <p:nvPr/>
        </p:nvCxnSpPr>
        <p:spPr>
          <a:xfrm flipV="1">
            <a:off x="3800475" y="3586163"/>
            <a:ext cx="2295525" cy="142875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6" name="Přímá spojnice 1035">
            <a:extLst>
              <a:ext uri="{FF2B5EF4-FFF2-40B4-BE49-F238E27FC236}">
                <a16:creationId xmlns:a16="http://schemas.microsoft.com/office/drawing/2014/main" id="{2B7EC824-8201-43B0-933A-3C6B425914FF}"/>
              </a:ext>
            </a:extLst>
          </p:cNvPr>
          <p:cNvCxnSpPr/>
          <p:nvPr/>
        </p:nvCxnSpPr>
        <p:spPr>
          <a:xfrm>
            <a:off x="172872" y="4614863"/>
            <a:ext cx="932001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8" name="Přímá spojnice se šipkou 1037">
            <a:extLst>
              <a:ext uri="{FF2B5EF4-FFF2-40B4-BE49-F238E27FC236}">
                <a16:creationId xmlns:a16="http://schemas.microsoft.com/office/drawing/2014/main" id="{A9E49D08-DAE3-443A-B75A-C2F7BA1FDF6B}"/>
              </a:ext>
            </a:extLst>
          </p:cNvPr>
          <p:cNvCxnSpPr/>
          <p:nvPr/>
        </p:nvCxnSpPr>
        <p:spPr>
          <a:xfrm flipV="1">
            <a:off x="914400" y="2814638"/>
            <a:ext cx="5643563" cy="180022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8413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90773A41-91C7-4ED0-8224-1469381CF242}"/>
              </a:ext>
            </a:extLst>
          </p:cNvPr>
          <p:cNvSpPr txBox="1"/>
          <p:nvPr/>
        </p:nvSpPr>
        <p:spPr>
          <a:xfrm>
            <a:off x="871538" y="2828835"/>
            <a:ext cx="944348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Třída se rozdělí do čtyř skupin. Každá skupina si překreslí do sešitu tabulku </a:t>
            </a:r>
            <a:br>
              <a:rPr lang="cs-CZ" sz="2400" dirty="0"/>
            </a:br>
            <a:r>
              <a:rPr lang="cs-CZ" sz="2400" dirty="0"/>
              <a:t>a vypracuje graf.</a:t>
            </a:r>
          </a:p>
          <a:p>
            <a:r>
              <a:rPr lang="cs-CZ" sz="2400" dirty="0"/>
              <a:t>Zvolí si správná měřítka tak, aby se graf vešel na stránku sešitu.</a:t>
            </a:r>
          </a:p>
          <a:p>
            <a:r>
              <a:rPr lang="cs-CZ" sz="2400" dirty="0"/>
              <a:t>V následujících listech jsou ukázky vypracovaných grafů.</a:t>
            </a:r>
          </a:p>
        </p:txBody>
      </p:sp>
    </p:spTree>
    <p:extLst>
      <p:ext uri="{BB962C8B-B14F-4D97-AF65-F5344CB8AC3E}">
        <p14:creationId xmlns:p14="http://schemas.microsoft.com/office/powerpoint/2010/main" val="1687455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E894BE4F-3AFF-47FB-95B2-47DBAAC02C5D}"/>
              </a:ext>
            </a:extLst>
          </p:cNvPr>
          <p:cNvSpPr txBox="1"/>
          <p:nvPr/>
        </p:nvSpPr>
        <p:spPr>
          <a:xfrm>
            <a:off x="964407" y="99558"/>
            <a:ext cx="102824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Vypracuj grafy z tabulek, ve kterých jsou zaznamenány průběhy teplot vzduchu: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02D90431-C7A4-4C89-801A-26A2F68F284E}"/>
              </a:ext>
            </a:extLst>
          </p:cNvPr>
          <p:cNvSpPr txBox="1"/>
          <p:nvPr/>
        </p:nvSpPr>
        <p:spPr>
          <a:xfrm flipH="1">
            <a:off x="574356" y="771526"/>
            <a:ext cx="11115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čas (h)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BBF905E8-5C5F-4CE5-811D-060BA8D87449}"/>
              </a:ext>
            </a:extLst>
          </p:cNvPr>
          <p:cNvSpPr txBox="1"/>
          <p:nvPr/>
        </p:nvSpPr>
        <p:spPr>
          <a:xfrm>
            <a:off x="1985963" y="817692"/>
            <a:ext cx="9102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0       2         4        6        8        10      12      14      16      18      20      22      24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E8B4FC27-F430-4C44-966D-CF11F574216D}"/>
              </a:ext>
            </a:extLst>
          </p:cNvPr>
          <p:cNvSpPr txBox="1"/>
          <p:nvPr/>
        </p:nvSpPr>
        <p:spPr>
          <a:xfrm>
            <a:off x="142876" y="1500188"/>
            <a:ext cx="1643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teplota °C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8794077F-0BBF-41CD-A461-73A90FC71E6A}"/>
              </a:ext>
            </a:extLst>
          </p:cNvPr>
          <p:cNvSpPr txBox="1"/>
          <p:nvPr/>
        </p:nvSpPr>
        <p:spPr>
          <a:xfrm>
            <a:off x="2157413" y="1449646"/>
            <a:ext cx="8772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     -4        -2       -1       0         2         6       10      9         7         5        3       0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4A5E6D73-B0DD-4FAB-97C8-63A515562E93}"/>
              </a:ext>
            </a:extLst>
          </p:cNvPr>
          <p:cNvSpPr txBox="1"/>
          <p:nvPr/>
        </p:nvSpPr>
        <p:spPr>
          <a:xfrm>
            <a:off x="1940046" y="1449645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-3</a:t>
            </a:r>
          </a:p>
        </p:txBody>
      </p:sp>
      <p:cxnSp>
        <p:nvCxnSpPr>
          <p:cNvPr id="9" name="Přímá spojnice 8">
            <a:extLst>
              <a:ext uri="{FF2B5EF4-FFF2-40B4-BE49-F238E27FC236}">
                <a16:creationId xmlns:a16="http://schemas.microsoft.com/office/drawing/2014/main" id="{B417457A-7428-47DC-A629-532024D2CC2A}"/>
              </a:ext>
            </a:extLst>
          </p:cNvPr>
          <p:cNvCxnSpPr>
            <a:cxnSpLocks/>
          </p:cNvCxnSpPr>
          <p:nvPr/>
        </p:nvCxnSpPr>
        <p:spPr>
          <a:xfrm flipV="1">
            <a:off x="142876" y="673164"/>
            <a:ext cx="10945259" cy="461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>
            <a:extLst>
              <a:ext uri="{FF2B5EF4-FFF2-40B4-BE49-F238E27FC236}">
                <a16:creationId xmlns:a16="http://schemas.microsoft.com/office/drawing/2014/main" id="{B13C6E27-763B-480F-8849-B1565D8A8BE5}"/>
              </a:ext>
            </a:extLst>
          </p:cNvPr>
          <p:cNvCxnSpPr>
            <a:cxnSpLocks/>
          </p:cNvCxnSpPr>
          <p:nvPr/>
        </p:nvCxnSpPr>
        <p:spPr>
          <a:xfrm flipV="1">
            <a:off x="142876" y="1308531"/>
            <a:ext cx="10945259" cy="461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18A370DF-82FE-4FFE-A394-C2B46AEE9D79}"/>
              </a:ext>
            </a:extLst>
          </p:cNvPr>
          <p:cNvCxnSpPr>
            <a:cxnSpLocks/>
          </p:cNvCxnSpPr>
          <p:nvPr/>
        </p:nvCxnSpPr>
        <p:spPr>
          <a:xfrm flipV="1">
            <a:off x="142875" y="1950841"/>
            <a:ext cx="10945259" cy="461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>
            <a:extLst>
              <a:ext uri="{FF2B5EF4-FFF2-40B4-BE49-F238E27FC236}">
                <a16:creationId xmlns:a16="http://schemas.microsoft.com/office/drawing/2014/main" id="{CF56E7A3-2FD3-4F3A-8CF2-948274BB3827}"/>
              </a:ext>
            </a:extLst>
          </p:cNvPr>
          <p:cNvCxnSpPr/>
          <p:nvPr/>
        </p:nvCxnSpPr>
        <p:spPr>
          <a:xfrm>
            <a:off x="3214688" y="716783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88CFCCAE-1CA5-4D60-9582-F68E57FA874A}"/>
              </a:ext>
            </a:extLst>
          </p:cNvPr>
          <p:cNvCxnSpPr/>
          <p:nvPr/>
        </p:nvCxnSpPr>
        <p:spPr>
          <a:xfrm>
            <a:off x="3938588" y="729868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E88797A3-7738-4C34-B9BB-1606E9D611F6}"/>
              </a:ext>
            </a:extLst>
          </p:cNvPr>
          <p:cNvCxnSpPr/>
          <p:nvPr/>
        </p:nvCxnSpPr>
        <p:spPr>
          <a:xfrm>
            <a:off x="4648200" y="691501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EA308FE9-7A61-4AE4-AB94-8B65930591DD}"/>
              </a:ext>
            </a:extLst>
          </p:cNvPr>
          <p:cNvCxnSpPr/>
          <p:nvPr/>
        </p:nvCxnSpPr>
        <p:spPr>
          <a:xfrm>
            <a:off x="5357813" y="719289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D9FBF2C3-889E-47D3-A603-96159E400B4F}"/>
              </a:ext>
            </a:extLst>
          </p:cNvPr>
          <p:cNvCxnSpPr/>
          <p:nvPr/>
        </p:nvCxnSpPr>
        <p:spPr>
          <a:xfrm>
            <a:off x="6091238" y="695335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8875DC3C-EACD-46C6-AD45-01887DA13C80}"/>
              </a:ext>
            </a:extLst>
          </p:cNvPr>
          <p:cNvCxnSpPr/>
          <p:nvPr/>
        </p:nvCxnSpPr>
        <p:spPr>
          <a:xfrm>
            <a:off x="6819900" y="701293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EDA3FCC5-E6AC-4EDB-BD78-C7D4BFF73BC9}"/>
              </a:ext>
            </a:extLst>
          </p:cNvPr>
          <p:cNvCxnSpPr/>
          <p:nvPr/>
        </p:nvCxnSpPr>
        <p:spPr>
          <a:xfrm>
            <a:off x="7543800" y="701293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977FC174-CBE2-45FC-9B96-25FC80985B9B}"/>
              </a:ext>
            </a:extLst>
          </p:cNvPr>
          <p:cNvCxnSpPr/>
          <p:nvPr/>
        </p:nvCxnSpPr>
        <p:spPr>
          <a:xfrm>
            <a:off x="8281988" y="701293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0C06CF08-8CAE-40AF-8C19-FB713E089C3E}"/>
              </a:ext>
            </a:extLst>
          </p:cNvPr>
          <p:cNvCxnSpPr/>
          <p:nvPr/>
        </p:nvCxnSpPr>
        <p:spPr>
          <a:xfrm>
            <a:off x="8963026" y="691501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FE8DB01E-F010-4338-890F-227A98B1DDF8}"/>
              </a:ext>
            </a:extLst>
          </p:cNvPr>
          <p:cNvCxnSpPr/>
          <p:nvPr/>
        </p:nvCxnSpPr>
        <p:spPr>
          <a:xfrm>
            <a:off x="9772651" y="668439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3F27AEE9-1A9F-40C2-A94C-037AC717BE96}"/>
              </a:ext>
            </a:extLst>
          </p:cNvPr>
          <p:cNvCxnSpPr/>
          <p:nvPr/>
        </p:nvCxnSpPr>
        <p:spPr>
          <a:xfrm>
            <a:off x="10410826" y="639265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9DCAE149-0959-41B2-B66E-278DB106ABCC}"/>
              </a:ext>
            </a:extLst>
          </p:cNvPr>
          <p:cNvCxnSpPr/>
          <p:nvPr/>
        </p:nvCxnSpPr>
        <p:spPr>
          <a:xfrm>
            <a:off x="11088135" y="650101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521ADDBC-0F75-428B-B392-E44474A34215}"/>
              </a:ext>
            </a:extLst>
          </p:cNvPr>
          <p:cNvCxnSpPr/>
          <p:nvPr/>
        </p:nvCxnSpPr>
        <p:spPr>
          <a:xfrm>
            <a:off x="142875" y="729868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4EA7A986-2CF5-4518-8525-D1E29FC3D42C}"/>
              </a:ext>
            </a:extLst>
          </p:cNvPr>
          <p:cNvCxnSpPr/>
          <p:nvPr/>
        </p:nvCxnSpPr>
        <p:spPr>
          <a:xfrm>
            <a:off x="2495550" y="729868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251B32DB-0DEC-4295-81D9-333705C5F18F}"/>
              </a:ext>
            </a:extLst>
          </p:cNvPr>
          <p:cNvSpPr txBox="1"/>
          <p:nvPr/>
        </p:nvSpPr>
        <p:spPr>
          <a:xfrm flipH="1">
            <a:off x="574356" y="2293496"/>
            <a:ext cx="11115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čas (h)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E85BB203-DB1B-47F1-807F-55CD9DC07160}"/>
              </a:ext>
            </a:extLst>
          </p:cNvPr>
          <p:cNvSpPr txBox="1"/>
          <p:nvPr/>
        </p:nvSpPr>
        <p:spPr>
          <a:xfrm>
            <a:off x="1985963" y="2339662"/>
            <a:ext cx="9102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0       2         4        6        8        10      12      14      16      18      20      22      24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E3B51DAF-F8AB-43FD-ACB3-306FAE0D2FD0}"/>
              </a:ext>
            </a:extLst>
          </p:cNvPr>
          <p:cNvSpPr txBox="1"/>
          <p:nvPr/>
        </p:nvSpPr>
        <p:spPr>
          <a:xfrm>
            <a:off x="142876" y="3022158"/>
            <a:ext cx="1643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teplota °C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410E1719-9BF6-443D-9735-5C3F6BCC33A2}"/>
              </a:ext>
            </a:extLst>
          </p:cNvPr>
          <p:cNvSpPr txBox="1"/>
          <p:nvPr/>
        </p:nvSpPr>
        <p:spPr>
          <a:xfrm>
            <a:off x="2124061" y="2985846"/>
            <a:ext cx="89206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     12        11     14       15     18      24      26      25       20     19      16      15      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6424A0E1-5351-4C1E-82AD-5FA70F6BD3AC}"/>
              </a:ext>
            </a:extLst>
          </p:cNvPr>
          <p:cNvSpPr txBox="1"/>
          <p:nvPr/>
        </p:nvSpPr>
        <p:spPr>
          <a:xfrm>
            <a:off x="1854819" y="2971615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15</a:t>
            </a:r>
          </a:p>
        </p:txBody>
      </p:sp>
      <p:cxnSp>
        <p:nvCxnSpPr>
          <p:cNvPr id="38" name="Přímá spojnice 37">
            <a:extLst>
              <a:ext uri="{FF2B5EF4-FFF2-40B4-BE49-F238E27FC236}">
                <a16:creationId xmlns:a16="http://schemas.microsoft.com/office/drawing/2014/main" id="{BB16298A-F525-4E80-BB8D-7BF27127C54C}"/>
              </a:ext>
            </a:extLst>
          </p:cNvPr>
          <p:cNvCxnSpPr>
            <a:cxnSpLocks/>
          </p:cNvCxnSpPr>
          <p:nvPr/>
        </p:nvCxnSpPr>
        <p:spPr>
          <a:xfrm flipV="1">
            <a:off x="142876" y="2195134"/>
            <a:ext cx="10945259" cy="461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>
            <a:extLst>
              <a:ext uri="{FF2B5EF4-FFF2-40B4-BE49-F238E27FC236}">
                <a16:creationId xmlns:a16="http://schemas.microsoft.com/office/drawing/2014/main" id="{5C00288A-0894-4226-BD4E-D766F3263235}"/>
              </a:ext>
            </a:extLst>
          </p:cNvPr>
          <p:cNvCxnSpPr>
            <a:cxnSpLocks/>
          </p:cNvCxnSpPr>
          <p:nvPr/>
        </p:nvCxnSpPr>
        <p:spPr>
          <a:xfrm flipV="1">
            <a:off x="142876" y="2830501"/>
            <a:ext cx="10945259" cy="461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>
            <a:extLst>
              <a:ext uri="{FF2B5EF4-FFF2-40B4-BE49-F238E27FC236}">
                <a16:creationId xmlns:a16="http://schemas.microsoft.com/office/drawing/2014/main" id="{A781AC81-A0CB-47E2-9654-22D9169C74FC}"/>
              </a:ext>
            </a:extLst>
          </p:cNvPr>
          <p:cNvCxnSpPr>
            <a:cxnSpLocks/>
          </p:cNvCxnSpPr>
          <p:nvPr/>
        </p:nvCxnSpPr>
        <p:spPr>
          <a:xfrm flipV="1">
            <a:off x="142875" y="3472811"/>
            <a:ext cx="10945259" cy="461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>
            <a:extLst>
              <a:ext uri="{FF2B5EF4-FFF2-40B4-BE49-F238E27FC236}">
                <a16:creationId xmlns:a16="http://schemas.microsoft.com/office/drawing/2014/main" id="{5BBA389A-E15E-4AC8-8B32-646AD845797F}"/>
              </a:ext>
            </a:extLst>
          </p:cNvPr>
          <p:cNvCxnSpPr/>
          <p:nvPr/>
        </p:nvCxnSpPr>
        <p:spPr>
          <a:xfrm>
            <a:off x="3214688" y="2238753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>
            <a:extLst>
              <a:ext uri="{FF2B5EF4-FFF2-40B4-BE49-F238E27FC236}">
                <a16:creationId xmlns:a16="http://schemas.microsoft.com/office/drawing/2014/main" id="{704493A8-17E3-4BCC-A1C3-9DE5FBCC29DD}"/>
              </a:ext>
            </a:extLst>
          </p:cNvPr>
          <p:cNvCxnSpPr/>
          <p:nvPr/>
        </p:nvCxnSpPr>
        <p:spPr>
          <a:xfrm>
            <a:off x="3938588" y="2251838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>
            <a:extLst>
              <a:ext uri="{FF2B5EF4-FFF2-40B4-BE49-F238E27FC236}">
                <a16:creationId xmlns:a16="http://schemas.microsoft.com/office/drawing/2014/main" id="{E4344C6D-ECCD-46EE-A9E0-E614B3075C32}"/>
              </a:ext>
            </a:extLst>
          </p:cNvPr>
          <p:cNvCxnSpPr/>
          <p:nvPr/>
        </p:nvCxnSpPr>
        <p:spPr>
          <a:xfrm>
            <a:off x="4648200" y="2213471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8F3627D3-1959-489B-9706-D52F46BA3E02}"/>
              </a:ext>
            </a:extLst>
          </p:cNvPr>
          <p:cNvCxnSpPr/>
          <p:nvPr/>
        </p:nvCxnSpPr>
        <p:spPr>
          <a:xfrm>
            <a:off x="5357813" y="2241259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C7FB3E5E-F84D-455C-8ABB-0A91B28AABC6}"/>
              </a:ext>
            </a:extLst>
          </p:cNvPr>
          <p:cNvCxnSpPr/>
          <p:nvPr/>
        </p:nvCxnSpPr>
        <p:spPr>
          <a:xfrm>
            <a:off x="6091238" y="2217305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5476F751-C9D0-47E0-8ED9-F94E7CA97185}"/>
              </a:ext>
            </a:extLst>
          </p:cNvPr>
          <p:cNvCxnSpPr/>
          <p:nvPr/>
        </p:nvCxnSpPr>
        <p:spPr>
          <a:xfrm>
            <a:off x="6819900" y="2223263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6D78C4D6-2585-4CA8-8EB1-E8371089C808}"/>
              </a:ext>
            </a:extLst>
          </p:cNvPr>
          <p:cNvCxnSpPr/>
          <p:nvPr/>
        </p:nvCxnSpPr>
        <p:spPr>
          <a:xfrm>
            <a:off x="7543800" y="2223263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D72A288-D290-433A-85CD-B46672F11129}"/>
              </a:ext>
            </a:extLst>
          </p:cNvPr>
          <p:cNvCxnSpPr/>
          <p:nvPr/>
        </p:nvCxnSpPr>
        <p:spPr>
          <a:xfrm>
            <a:off x="8281988" y="2223263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8AAC1830-6AF6-4F74-A84F-B379FAABF2FF}"/>
              </a:ext>
            </a:extLst>
          </p:cNvPr>
          <p:cNvCxnSpPr/>
          <p:nvPr/>
        </p:nvCxnSpPr>
        <p:spPr>
          <a:xfrm>
            <a:off x="8963026" y="2213471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921D1AA6-CAB5-495A-806E-F8A9C8B981BB}"/>
              </a:ext>
            </a:extLst>
          </p:cNvPr>
          <p:cNvCxnSpPr/>
          <p:nvPr/>
        </p:nvCxnSpPr>
        <p:spPr>
          <a:xfrm>
            <a:off x="9772651" y="2190409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411D655F-FA64-4382-9165-1BC87E993341}"/>
              </a:ext>
            </a:extLst>
          </p:cNvPr>
          <p:cNvCxnSpPr/>
          <p:nvPr/>
        </p:nvCxnSpPr>
        <p:spPr>
          <a:xfrm>
            <a:off x="10410826" y="2161235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>
            <a:extLst>
              <a:ext uri="{FF2B5EF4-FFF2-40B4-BE49-F238E27FC236}">
                <a16:creationId xmlns:a16="http://schemas.microsoft.com/office/drawing/2014/main" id="{929F5AC4-B5F7-40A5-8957-A68BFA22F428}"/>
              </a:ext>
            </a:extLst>
          </p:cNvPr>
          <p:cNvCxnSpPr/>
          <p:nvPr/>
        </p:nvCxnSpPr>
        <p:spPr>
          <a:xfrm>
            <a:off x="11088135" y="2172071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500EF69F-E96A-478E-8F58-AD2B109278A9}"/>
              </a:ext>
            </a:extLst>
          </p:cNvPr>
          <p:cNvCxnSpPr/>
          <p:nvPr/>
        </p:nvCxnSpPr>
        <p:spPr>
          <a:xfrm>
            <a:off x="142875" y="2251838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7B5EA696-AD4C-4A17-9DD0-F91A08A42858}"/>
              </a:ext>
            </a:extLst>
          </p:cNvPr>
          <p:cNvCxnSpPr/>
          <p:nvPr/>
        </p:nvCxnSpPr>
        <p:spPr>
          <a:xfrm>
            <a:off x="2495550" y="2251838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>
            <a:extLst>
              <a:ext uri="{FF2B5EF4-FFF2-40B4-BE49-F238E27FC236}">
                <a16:creationId xmlns:a16="http://schemas.microsoft.com/office/drawing/2014/main" id="{F1EFBD30-7E14-468E-9758-09DA2FCCFE21}"/>
              </a:ext>
            </a:extLst>
          </p:cNvPr>
          <p:cNvSpPr txBox="1"/>
          <p:nvPr/>
        </p:nvSpPr>
        <p:spPr>
          <a:xfrm flipH="1">
            <a:off x="574356" y="3764274"/>
            <a:ext cx="11115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čas (h)</a:t>
            </a:r>
          </a:p>
        </p:txBody>
      </p:sp>
      <p:sp>
        <p:nvSpPr>
          <p:cNvPr id="56" name="TextovéPole 55">
            <a:extLst>
              <a:ext uri="{FF2B5EF4-FFF2-40B4-BE49-F238E27FC236}">
                <a16:creationId xmlns:a16="http://schemas.microsoft.com/office/drawing/2014/main" id="{E96F193E-E367-4973-AE62-20DB1BAB4236}"/>
              </a:ext>
            </a:extLst>
          </p:cNvPr>
          <p:cNvSpPr txBox="1"/>
          <p:nvPr/>
        </p:nvSpPr>
        <p:spPr>
          <a:xfrm>
            <a:off x="1985963" y="3810440"/>
            <a:ext cx="9102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0       2         4        6        8        10      12      14      16      18      20      22      24</a:t>
            </a:r>
          </a:p>
        </p:txBody>
      </p:sp>
      <p:sp>
        <p:nvSpPr>
          <p:cNvPr id="57" name="TextovéPole 56">
            <a:extLst>
              <a:ext uri="{FF2B5EF4-FFF2-40B4-BE49-F238E27FC236}">
                <a16:creationId xmlns:a16="http://schemas.microsoft.com/office/drawing/2014/main" id="{F8E568EC-CEB2-476A-85EE-83E3933447FB}"/>
              </a:ext>
            </a:extLst>
          </p:cNvPr>
          <p:cNvSpPr txBox="1"/>
          <p:nvPr/>
        </p:nvSpPr>
        <p:spPr>
          <a:xfrm>
            <a:off x="142876" y="4492936"/>
            <a:ext cx="1643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teplota °C</a:t>
            </a:r>
          </a:p>
        </p:txBody>
      </p:sp>
      <p:sp>
        <p:nvSpPr>
          <p:cNvPr id="58" name="TextovéPole 57">
            <a:extLst>
              <a:ext uri="{FF2B5EF4-FFF2-40B4-BE49-F238E27FC236}">
                <a16:creationId xmlns:a16="http://schemas.microsoft.com/office/drawing/2014/main" id="{AC941AEE-40DA-4774-B732-BF262DAFBD71}"/>
              </a:ext>
            </a:extLst>
          </p:cNvPr>
          <p:cNvSpPr txBox="1"/>
          <p:nvPr/>
        </p:nvSpPr>
        <p:spPr>
          <a:xfrm>
            <a:off x="2157412" y="4442394"/>
            <a:ext cx="10535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     -12     -12      -9      -8       -8       -7       -6      -6        -9      -11     -12    -12       </a:t>
            </a:r>
          </a:p>
        </p:txBody>
      </p:sp>
      <p:sp>
        <p:nvSpPr>
          <p:cNvPr id="59" name="TextovéPole 58">
            <a:extLst>
              <a:ext uri="{FF2B5EF4-FFF2-40B4-BE49-F238E27FC236}">
                <a16:creationId xmlns:a16="http://schemas.microsoft.com/office/drawing/2014/main" id="{EDA1BCD4-16C3-4548-985B-51ACB58C67E3}"/>
              </a:ext>
            </a:extLst>
          </p:cNvPr>
          <p:cNvSpPr txBox="1"/>
          <p:nvPr/>
        </p:nvSpPr>
        <p:spPr>
          <a:xfrm>
            <a:off x="1812293" y="4413854"/>
            <a:ext cx="5902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-10</a:t>
            </a:r>
          </a:p>
        </p:txBody>
      </p: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ECEABE57-DE8F-4A76-A7C9-EB824E8C7256}"/>
              </a:ext>
            </a:extLst>
          </p:cNvPr>
          <p:cNvCxnSpPr>
            <a:cxnSpLocks/>
          </p:cNvCxnSpPr>
          <p:nvPr/>
        </p:nvCxnSpPr>
        <p:spPr>
          <a:xfrm flipV="1">
            <a:off x="142876" y="3665912"/>
            <a:ext cx="10945259" cy="461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>
            <a:extLst>
              <a:ext uri="{FF2B5EF4-FFF2-40B4-BE49-F238E27FC236}">
                <a16:creationId xmlns:a16="http://schemas.microsoft.com/office/drawing/2014/main" id="{03D6DC86-9AF0-454F-9AB7-9A1E8D5A54D5}"/>
              </a:ext>
            </a:extLst>
          </p:cNvPr>
          <p:cNvCxnSpPr>
            <a:cxnSpLocks/>
          </p:cNvCxnSpPr>
          <p:nvPr/>
        </p:nvCxnSpPr>
        <p:spPr>
          <a:xfrm flipV="1">
            <a:off x="142876" y="4301279"/>
            <a:ext cx="10945259" cy="461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97CB6EC8-91D0-4E79-B057-5A2C336758CA}"/>
              </a:ext>
            </a:extLst>
          </p:cNvPr>
          <p:cNvCxnSpPr>
            <a:cxnSpLocks/>
          </p:cNvCxnSpPr>
          <p:nvPr/>
        </p:nvCxnSpPr>
        <p:spPr>
          <a:xfrm flipV="1">
            <a:off x="142875" y="4943589"/>
            <a:ext cx="10945259" cy="461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>
            <a:extLst>
              <a:ext uri="{FF2B5EF4-FFF2-40B4-BE49-F238E27FC236}">
                <a16:creationId xmlns:a16="http://schemas.microsoft.com/office/drawing/2014/main" id="{956DD96B-AC1A-4759-9AA1-4DAB64C146F3}"/>
              </a:ext>
            </a:extLst>
          </p:cNvPr>
          <p:cNvCxnSpPr/>
          <p:nvPr/>
        </p:nvCxnSpPr>
        <p:spPr>
          <a:xfrm>
            <a:off x="3214688" y="3709531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>
            <a:extLst>
              <a:ext uri="{FF2B5EF4-FFF2-40B4-BE49-F238E27FC236}">
                <a16:creationId xmlns:a16="http://schemas.microsoft.com/office/drawing/2014/main" id="{5ED5B6F6-28E0-4B5F-A072-10C873523AC3}"/>
              </a:ext>
            </a:extLst>
          </p:cNvPr>
          <p:cNvCxnSpPr/>
          <p:nvPr/>
        </p:nvCxnSpPr>
        <p:spPr>
          <a:xfrm>
            <a:off x="3938588" y="3722616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>
            <a:extLst>
              <a:ext uri="{FF2B5EF4-FFF2-40B4-BE49-F238E27FC236}">
                <a16:creationId xmlns:a16="http://schemas.microsoft.com/office/drawing/2014/main" id="{FC5B1AB4-98F2-4DAD-BB35-1180C1CF02C9}"/>
              </a:ext>
            </a:extLst>
          </p:cNvPr>
          <p:cNvCxnSpPr/>
          <p:nvPr/>
        </p:nvCxnSpPr>
        <p:spPr>
          <a:xfrm>
            <a:off x="4648200" y="3684249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>
            <a:extLst>
              <a:ext uri="{FF2B5EF4-FFF2-40B4-BE49-F238E27FC236}">
                <a16:creationId xmlns:a16="http://schemas.microsoft.com/office/drawing/2014/main" id="{2DFCB865-5FC9-49F3-8A3F-AFFB4093D5AE}"/>
              </a:ext>
            </a:extLst>
          </p:cNvPr>
          <p:cNvCxnSpPr/>
          <p:nvPr/>
        </p:nvCxnSpPr>
        <p:spPr>
          <a:xfrm>
            <a:off x="5357813" y="3712037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>
            <a:extLst>
              <a:ext uri="{FF2B5EF4-FFF2-40B4-BE49-F238E27FC236}">
                <a16:creationId xmlns:a16="http://schemas.microsoft.com/office/drawing/2014/main" id="{061196D8-4167-4620-BAA3-6FF9144E37B2}"/>
              </a:ext>
            </a:extLst>
          </p:cNvPr>
          <p:cNvCxnSpPr/>
          <p:nvPr/>
        </p:nvCxnSpPr>
        <p:spPr>
          <a:xfrm>
            <a:off x="6091238" y="3688083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>
            <a:extLst>
              <a:ext uri="{FF2B5EF4-FFF2-40B4-BE49-F238E27FC236}">
                <a16:creationId xmlns:a16="http://schemas.microsoft.com/office/drawing/2014/main" id="{F4FD6FF5-A3C1-4FE5-BB96-E77513B1C7E7}"/>
              </a:ext>
            </a:extLst>
          </p:cNvPr>
          <p:cNvCxnSpPr/>
          <p:nvPr/>
        </p:nvCxnSpPr>
        <p:spPr>
          <a:xfrm>
            <a:off x="6819900" y="3694041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>
            <a:extLst>
              <a:ext uri="{FF2B5EF4-FFF2-40B4-BE49-F238E27FC236}">
                <a16:creationId xmlns:a16="http://schemas.microsoft.com/office/drawing/2014/main" id="{789C5215-1750-40AB-994D-944A0677D1A5}"/>
              </a:ext>
            </a:extLst>
          </p:cNvPr>
          <p:cNvCxnSpPr/>
          <p:nvPr/>
        </p:nvCxnSpPr>
        <p:spPr>
          <a:xfrm>
            <a:off x="7543800" y="3694041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>
            <a:extLst>
              <a:ext uri="{FF2B5EF4-FFF2-40B4-BE49-F238E27FC236}">
                <a16:creationId xmlns:a16="http://schemas.microsoft.com/office/drawing/2014/main" id="{116AF4EC-3CC1-494C-83C5-FB7216CF1EAF}"/>
              </a:ext>
            </a:extLst>
          </p:cNvPr>
          <p:cNvCxnSpPr/>
          <p:nvPr/>
        </p:nvCxnSpPr>
        <p:spPr>
          <a:xfrm>
            <a:off x="8281988" y="3694041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>
            <a:extLst>
              <a:ext uri="{FF2B5EF4-FFF2-40B4-BE49-F238E27FC236}">
                <a16:creationId xmlns:a16="http://schemas.microsoft.com/office/drawing/2014/main" id="{DB488790-85BF-46FB-B98B-3EE373DC9FAF}"/>
              </a:ext>
            </a:extLst>
          </p:cNvPr>
          <p:cNvCxnSpPr/>
          <p:nvPr/>
        </p:nvCxnSpPr>
        <p:spPr>
          <a:xfrm>
            <a:off x="8963026" y="3684249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>
            <a:extLst>
              <a:ext uri="{FF2B5EF4-FFF2-40B4-BE49-F238E27FC236}">
                <a16:creationId xmlns:a16="http://schemas.microsoft.com/office/drawing/2014/main" id="{50F05B52-F524-4BB1-9F10-68921FFB6F7A}"/>
              </a:ext>
            </a:extLst>
          </p:cNvPr>
          <p:cNvCxnSpPr/>
          <p:nvPr/>
        </p:nvCxnSpPr>
        <p:spPr>
          <a:xfrm>
            <a:off x="9772651" y="3661187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>
            <a:extLst>
              <a:ext uri="{FF2B5EF4-FFF2-40B4-BE49-F238E27FC236}">
                <a16:creationId xmlns:a16="http://schemas.microsoft.com/office/drawing/2014/main" id="{890717E5-467A-4F89-AEC8-D1FD6FC5E707}"/>
              </a:ext>
            </a:extLst>
          </p:cNvPr>
          <p:cNvCxnSpPr/>
          <p:nvPr/>
        </p:nvCxnSpPr>
        <p:spPr>
          <a:xfrm>
            <a:off x="10410826" y="3632013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>
            <a:extLst>
              <a:ext uri="{FF2B5EF4-FFF2-40B4-BE49-F238E27FC236}">
                <a16:creationId xmlns:a16="http://schemas.microsoft.com/office/drawing/2014/main" id="{FDAA30C8-ED11-4A8A-AA0D-276CB7F090D5}"/>
              </a:ext>
            </a:extLst>
          </p:cNvPr>
          <p:cNvCxnSpPr/>
          <p:nvPr/>
        </p:nvCxnSpPr>
        <p:spPr>
          <a:xfrm>
            <a:off x="11088135" y="3642849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>
            <a:extLst>
              <a:ext uri="{FF2B5EF4-FFF2-40B4-BE49-F238E27FC236}">
                <a16:creationId xmlns:a16="http://schemas.microsoft.com/office/drawing/2014/main" id="{BE81B8BB-A3FE-41DB-8731-479503F59CB9}"/>
              </a:ext>
            </a:extLst>
          </p:cNvPr>
          <p:cNvCxnSpPr/>
          <p:nvPr/>
        </p:nvCxnSpPr>
        <p:spPr>
          <a:xfrm>
            <a:off x="142875" y="3722616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>
            <a:extLst>
              <a:ext uri="{FF2B5EF4-FFF2-40B4-BE49-F238E27FC236}">
                <a16:creationId xmlns:a16="http://schemas.microsoft.com/office/drawing/2014/main" id="{89BFC12A-BC06-4E4F-80FD-BEABD0D1974A}"/>
              </a:ext>
            </a:extLst>
          </p:cNvPr>
          <p:cNvCxnSpPr/>
          <p:nvPr/>
        </p:nvCxnSpPr>
        <p:spPr>
          <a:xfrm>
            <a:off x="2495550" y="3722616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ovéPole 76">
            <a:extLst>
              <a:ext uri="{FF2B5EF4-FFF2-40B4-BE49-F238E27FC236}">
                <a16:creationId xmlns:a16="http://schemas.microsoft.com/office/drawing/2014/main" id="{A5709CA9-706C-488C-8FAC-6DFF711AA6EE}"/>
              </a:ext>
            </a:extLst>
          </p:cNvPr>
          <p:cNvSpPr txBox="1"/>
          <p:nvPr/>
        </p:nvSpPr>
        <p:spPr>
          <a:xfrm flipH="1">
            <a:off x="598169" y="5224216"/>
            <a:ext cx="11115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čas (h)</a:t>
            </a:r>
          </a:p>
        </p:txBody>
      </p:sp>
      <p:sp>
        <p:nvSpPr>
          <p:cNvPr id="78" name="TextovéPole 77">
            <a:extLst>
              <a:ext uri="{FF2B5EF4-FFF2-40B4-BE49-F238E27FC236}">
                <a16:creationId xmlns:a16="http://schemas.microsoft.com/office/drawing/2014/main" id="{5C312C4C-22B3-40AC-B496-8910BB8417C6}"/>
              </a:ext>
            </a:extLst>
          </p:cNvPr>
          <p:cNvSpPr txBox="1"/>
          <p:nvPr/>
        </p:nvSpPr>
        <p:spPr>
          <a:xfrm>
            <a:off x="2009776" y="5270382"/>
            <a:ext cx="9102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0       2         4        6        8        10      12      14      16      18      20      22      24</a:t>
            </a:r>
          </a:p>
        </p:txBody>
      </p:sp>
      <p:sp>
        <p:nvSpPr>
          <p:cNvPr id="79" name="TextovéPole 78">
            <a:extLst>
              <a:ext uri="{FF2B5EF4-FFF2-40B4-BE49-F238E27FC236}">
                <a16:creationId xmlns:a16="http://schemas.microsoft.com/office/drawing/2014/main" id="{66B2301D-772F-492A-A557-DB8DBA2C6578}"/>
              </a:ext>
            </a:extLst>
          </p:cNvPr>
          <p:cNvSpPr txBox="1"/>
          <p:nvPr/>
        </p:nvSpPr>
        <p:spPr>
          <a:xfrm>
            <a:off x="166689" y="5952878"/>
            <a:ext cx="1643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teplota °C</a:t>
            </a:r>
          </a:p>
        </p:txBody>
      </p:sp>
      <p:sp>
        <p:nvSpPr>
          <p:cNvPr id="80" name="TextovéPole 79">
            <a:extLst>
              <a:ext uri="{FF2B5EF4-FFF2-40B4-BE49-F238E27FC236}">
                <a16:creationId xmlns:a16="http://schemas.microsoft.com/office/drawing/2014/main" id="{4851EF39-5984-4299-8C34-5A616494369F}"/>
              </a:ext>
            </a:extLst>
          </p:cNvPr>
          <p:cNvSpPr txBox="1"/>
          <p:nvPr/>
        </p:nvSpPr>
        <p:spPr>
          <a:xfrm>
            <a:off x="2181226" y="5902336"/>
            <a:ext cx="8772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     2         2        3         4         5         9       10      9         8         6        4       3</a:t>
            </a:r>
          </a:p>
        </p:txBody>
      </p:sp>
      <p:sp>
        <p:nvSpPr>
          <p:cNvPr id="81" name="TextovéPole 80">
            <a:extLst>
              <a:ext uri="{FF2B5EF4-FFF2-40B4-BE49-F238E27FC236}">
                <a16:creationId xmlns:a16="http://schemas.microsoft.com/office/drawing/2014/main" id="{04745EDF-7B58-42A2-BAE1-401701C8C003}"/>
              </a:ext>
            </a:extLst>
          </p:cNvPr>
          <p:cNvSpPr txBox="1"/>
          <p:nvPr/>
        </p:nvSpPr>
        <p:spPr>
          <a:xfrm>
            <a:off x="1963859" y="590233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</a:t>
            </a:r>
          </a:p>
        </p:txBody>
      </p:sp>
      <p:cxnSp>
        <p:nvCxnSpPr>
          <p:cNvPr id="82" name="Přímá spojnice 81">
            <a:extLst>
              <a:ext uri="{FF2B5EF4-FFF2-40B4-BE49-F238E27FC236}">
                <a16:creationId xmlns:a16="http://schemas.microsoft.com/office/drawing/2014/main" id="{DFBB8EA1-B9D6-4760-AACC-53B86FFD3BAF}"/>
              </a:ext>
            </a:extLst>
          </p:cNvPr>
          <p:cNvCxnSpPr>
            <a:cxnSpLocks/>
          </p:cNvCxnSpPr>
          <p:nvPr/>
        </p:nvCxnSpPr>
        <p:spPr>
          <a:xfrm flipV="1">
            <a:off x="166689" y="5125854"/>
            <a:ext cx="10945259" cy="461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>
            <a:extLst>
              <a:ext uri="{FF2B5EF4-FFF2-40B4-BE49-F238E27FC236}">
                <a16:creationId xmlns:a16="http://schemas.microsoft.com/office/drawing/2014/main" id="{75EE319A-6CF8-4D39-A3C2-4E502736214D}"/>
              </a:ext>
            </a:extLst>
          </p:cNvPr>
          <p:cNvCxnSpPr>
            <a:cxnSpLocks/>
          </p:cNvCxnSpPr>
          <p:nvPr/>
        </p:nvCxnSpPr>
        <p:spPr>
          <a:xfrm flipV="1">
            <a:off x="166689" y="5761221"/>
            <a:ext cx="10945259" cy="461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>
            <a:extLst>
              <a:ext uri="{FF2B5EF4-FFF2-40B4-BE49-F238E27FC236}">
                <a16:creationId xmlns:a16="http://schemas.microsoft.com/office/drawing/2014/main" id="{D63B014B-0E4F-4CF2-B8AA-8031B81B25FA}"/>
              </a:ext>
            </a:extLst>
          </p:cNvPr>
          <p:cNvCxnSpPr>
            <a:cxnSpLocks/>
          </p:cNvCxnSpPr>
          <p:nvPr/>
        </p:nvCxnSpPr>
        <p:spPr>
          <a:xfrm flipV="1">
            <a:off x="166688" y="6403531"/>
            <a:ext cx="10945259" cy="461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>
            <a:extLst>
              <a:ext uri="{FF2B5EF4-FFF2-40B4-BE49-F238E27FC236}">
                <a16:creationId xmlns:a16="http://schemas.microsoft.com/office/drawing/2014/main" id="{30332BE8-6367-429F-B94E-AFE15D497FBE}"/>
              </a:ext>
            </a:extLst>
          </p:cNvPr>
          <p:cNvCxnSpPr/>
          <p:nvPr/>
        </p:nvCxnSpPr>
        <p:spPr>
          <a:xfrm>
            <a:off x="3238501" y="5169473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>
            <a:extLst>
              <a:ext uri="{FF2B5EF4-FFF2-40B4-BE49-F238E27FC236}">
                <a16:creationId xmlns:a16="http://schemas.microsoft.com/office/drawing/2014/main" id="{D71F0348-56B2-4E83-A3C3-607116195A64}"/>
              </a:ext>
            </a:extLst>
          </p:cNvPr>
          <p:cNvCxnSpPr/>
          <p:nvPr/>
        </p:nvCxnSpPr>
        <p:spPr>
          <a:xfrm>
            <a:off x="3962401" y="5182558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>
            <a:extLst>
              <a:ext uri="{FF2B5EF4-FFF2-40B4-BE49-F238E27FC236}">
                <a16:creationId xmlns:a16="http://schemas.microsoft.com/office/drawing/2014/main" id="{F796B535-19E6-4233-9858-3C6848C592C7}"/>
              </a:ext>
            </a:extLst>
          </p:cNvPr>
          <p:cNvCxnSpPr/>
          <p:nvPr/>
        </p:nvCxnSpPr>
        <p:spPr>
          <a:xfrm>
            <a:off x="4672013" y="5144191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>
            <a:extLst>
              <a:ext uri="{FF2B5EF4-FFF2-40B4-BE49-F238E27FC236}">
                <a16:creationId xmlns:a16="http://schemas.microsoft.com/office/drawing/2014/main" id="{B5E3F617-CF4B-4009-910D-01ED92CAE9EB}"/>
              </a:ext>
            </a:extLst>
          </p:cNvPr>
          <p:cNvCxnSpPr/>
          <p:nvPr/>
        </p:nvCxnSpPr>
        <p:spPr>
          <a:xfrm>
            <a:off x="5381626" y="5171979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>
            <a:extLst>
              <a:ext uri="{FF2B5EF4-FFF2-40B4-BE49-F238E27FC236}">
                <a16:creationId xmlns:a16="http://schemas.microsoft.com/office/drawing/2014/main" id="{EF9698BC-6178-451B-BF9B-57BCE8333DB3}"/>
              </a:ext>
            </a:extLst>
          </p:cNvPr>
          <p:cNvCxnSpPr/>
          <p:nvPr/>
        </p:nvCxnSpPr>
        <p:spPr>
          <a:xfrm>
            <a:off x="6115051" y="5148025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>
            <a:extLst>
              <a:ext uri="{FF2B5EF4-FFF2-40B4-BE49-F238E27FC236}">
                <a16:creationId xmlns:a16="http://schemas.microsoft.com/office/drawing/2014/main" id="{71A49122-928A-4ABC-A063-E2F73EFDC0C8}"/>
              </a:ext>
            </a:extLst>
          </p:cNvPr>
          <p:cNvCxnSpPr/>
          <p:nvPr/>
        </p:nvCxnSpPr>
        <p:spPr>
          <a:xfrm>
            <a:off x="6843713" y="5153983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>
            <a:extLst>
              <a:ext uri="{FF2B5EF4-FFF2-40B4-BE49-F238E27FC236}">
                <a16:creationId xmlns:a16="http://schemas.microsoft.com/office/drawing/2014/main" id="{C6D2F83E-7449-4C0A-939B-72D60FE2F9A0}"/>
              </a:ext>
            </a:extLst>
          </p:cNvPr>
          <p:cNvCxnSpPr/>
          <p:nvPr/>
        </p:nvCxnSpPr>
        <p:spPr>
          <a:xfrm>
            <a:off x="7567613" y="5153983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>
            <a:extLst>
              <a:ext uri="{FF2B5EF4-FFF2-40B4-BE49-F238E27FC236}">
                <a16:creationId xmlns:a16="http://schemas.microsoft.com/office/drawing/2014/main" id="{07C4B18E-B9AB-4DB0-A2C9-C1521F3736B9}"/>
              </a:ext>
            </a:extLst>
          </p:cNvPr>
          <p:cNvCxnSpPr/>
          <p:nvPr/>
        </p:nvCxnSpPr>
        <p:spPr>
          <a:xfrm>
            <a:off x="8305801" y="5153983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>
            <a:extLst>
              <a:ext uri="{FF2B5EF4-FFF2-40B4-BE49-F238E27FC236}">
                <a16:creationId xmlns:a16="http://schemas.microsoft.com/office/drawing/2014/main" id="{4A44809E-691E-4CD1-A26C-C508B6B0E94C}"/>
              </a:ext>
            </a:extLst>
          </p:cNvPr>
          <p:cNvCxnSpPr/>
          <p:nvPr/>
        </p:nvCxnSpPr>
        <p:spPr>
          <a:xfrm>
            <a:off x="8986839" y="5144191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>
            <a:extLst>
              <a:ext uri="{FF2B5EF4-FFF2-40B4-BE49-F238E27FC236}">
                <a16:creationId xmlns:a16="http://schemas.microsoft.com/office/drawing/2014/main" id="{D70B66DD-B522-478F-8E10-D32D164B3DD2}"/>
              </a:ext>
            </a:extLst>
          </p:cNvPr>
          <p:cNvCxnSpPr/>
          <p:nvPr/>
        </p:nvCxnSpPr>
        <p:spPr>
          <a:xfrm>
            <a:off x="9796464" y="5121129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>
            <a:extLst>
              <a:ext uri="{FF2B5EF4-FFF2-40B4-BE49-F238E27FC236}">
                <a16:creationId xmlns:a16="http://schemas.microsoft.com/office/drawing/2014/main" id="{111F3C6D-A136-4C13-948B-86E18310708E}"/>
              </a:ext>
            </a:extLst>
          </p:cNvPr>
          <p:cNvCxnSpPr/>
          <p:nvPr/>
        </p:nvCxnSpPr>
        <p:spPr>
          <a:xfrm>
            <a:off x="10434639" y="5091955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>
            <a:extLst>
              <a:ext uri="{FF2B5EF4-FFF2-40B4-BE49-F238E27FC236}">
                <a16:creationId xmlns:a16="http://schemas.microsoft.com/office/drawing/2014/main" id="{0048310A-0E48-4ECB-993C-DD19434033D2}"/>
              </a:ext>
            </a:extLst>
          </p:cNvPr>
          <p:cNvCxnSpPr/>
          <p:nvPr/>
        </p:nvCxnSpPr>
        <p:spPr>
          <a:xfrm>
            <a:off x="11111948" y="5102791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>
            <a:extLst>
              <a:ext uri="{FF2B5EF4-FFF2-40B4-BE49-F238E27FC236}">
                <a16:creationId xmlns:a16="http://schemas.microsoft.com/office/drawing/2014/main" id="{AE15CDDE-26D0-4F3D-B1A1-635D159A716E}"/>
              </a:ext>
            </a:extLst>
          </p:cNvPr>
          <p:cNvCxnSpPr/>
          <p:nvPr/>
        </p:nvCxnSpPr>
        <p:spPr>
          <a:xfrm>
            <a:off x="166688" y="5182558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>
            <a:extLst>
              <a:ext uri="{FF2B5EF4-FFF2-40B4-BE49-F238E27FC236}">
                <a16:creationId xmlns:a16="http://schemas.microsoft.com/office/drawing/2014/main" id="{7640B202-B979-4711-9383-2A91E18ADF18}"/>
              </a:ext>
            </a:extLst>
          </p:cNvPr>
          <p:cNvCxnSpPr/>
          <p:nvPr/>
        </p:nvCxnSpPr>
        <p:spPr>
          <a:xfrm>
            <a:off x="2519363" y="5182558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>
            <a:extLst>
              <a:ext uri="{FF2B5EF4-FFF2-40B4-BE49-F238E27FC236}">
                <a16:creationId xmlns:a16="http://schemas.microsoft.com/office/drawing/2014/main" id="{08C1E339-A8A3-487B-8500-B480B04A1A6A}"/>
              </a:ext>
            </a:extLst>
          </p:cNvPr>
          <p:cNvCxnSpPr/>
          <p:nvPr/>
        </p:nvCxnSpPr>
        <p:spPr>
          <a:xfrm>
            <a:off x="1752600" y="3722616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>
            <a:extLst>
              <a:ext uri="{FF2B5EF4-FFF2-40B4-BE49-F238E27FC236}">
                <a16:creationId xmlns:a16="http://schemas.microsoft.com/office/drawing/2014/main" id="{E24D17D3-84AA-472D-899B-C4149E331CAF}"/>
              </a:ext>
            </a:extLst>
          </p:cNvPr>
          <p:cNvCxnSpPr/>
          <p:nvPr/>
        </p:nvCxnSpPr>
        <p:spPr>
          <a:xfrm>
            <a:off x="1747837" y="5182558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>
            <a:extLst>
              <a:ext uri="{FF2B5EF4-FFF2-40B4-BE49-F238E27FC236}">
                <a16:creationId xmlns:a16="http://schemas.microsoft.com/office/drawing/2014/main" id="{DB27C2F5-C558-49D3-9A48-BF32210A9148}"/>
              </a:ext>
            </a:extLst>
          </p:cNvPr>
          <p:cNvCxnSpPr/>
          <p:nvPr/>
        </p:nvCxnSpPr>
        <p:spPr>
          <a:xfrm>
            <a:off x="1747837" y="2223263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>
            <a:extLst>
              <a:ext uri="{FF2B5EF4-FFF2-40B4-BE49-F238E27FC236}">
                <a16:creationId xmlns:a16="http://schemas.microsoft.com/office/drawing/2014/main" id="{81476FC7-43F6-4AC0-A539-6EDA6EA883FC}"/>
              </a:ext>
            </a:extLst>
          </p:cNvPr>
          <p:cNvCxnSpPr/>
          <p:nvPr/>
        </p:nvCxnSpPr>
        <p:spPr>
          <a:xfrm>
            <a:off x="1785938" y="714564"/>
            <a:ext cx="0" cy="128018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extovéPole 102">
            <a:extLst>
              <a:ext uri="{FF2B5EF4-FFF2-40B4-BE49-F238E27FC236}">
                <a16:creationId xmlns:a16="http://schemas.microsoft.com/office/drawing/2014/main" id="{E5DACECD-87E1-47E7-99B1-D9602E067A7F}"/>
              </a:ext>
            </a:extLst>
          </p:cNvPr>
          <p:cNvSpPr txBox="1"/>
          <p:nvPr/>
        </p:nvSpPr>
        <p:spPr>
          <a:xfrm>
            <a:off x="11246832" y="521972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105" name="TextovéPole 104">
            <a:extLst>
              <a:ext uri="{FF2B5EF4-FFF2-40B4-BE49-F238E27FC236}">
                <a16:creationId xmlns:a16="http://schemas.microsoft.com/office/drawing/2014/main" id="{08D6B850-7CFC-4D57-AB94-EB93DBC6C9EB}"/>
              </a:ext>
            </a:extLst>
          </p:cNvPr>
          <p:cNvSpPr txBox="1"/>
          <p:nvPr/>
        </p:nvSpPr>
        <p:spPr>
          <a:xfrm>
            <a:off x="11174893" y="223126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sp>
        <p:nvSpPr>
          <p:cNvPr id="106" name="TextovéPole 105">
            <a:extLst>
              <a:ext uri="{FF2B5EF4-FFF2-40B4-BE49-F238E27FC236}">
                <a16:creationId xmlns:a16="http://schemas.microsoft.com/office/drawing/2014/main" id="{F69BDA73-69D2-4A41-8BCE-857261913C86}"/>
              </a:ext>
            </a:extLst>
          </p:cNvPr>
          <p:cNvSpPr txBox="1"/>
          <p:nvPr/>
        </p:nvSpPr>
        <p:spPr>
          <a:xfrm>
            <a:off x="11171680" y="74820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E50C9D5-E1F5-4926-9A9A-745B43DCF2AD}"/>
              </a:ext>
            </a:extLst>
          </p:cNvPr>
          <p:cNvSpPr txBox="1"/>
          <p:nvPr/>
        </p:nvSpPr>
        <p:spPr>
          <a:xfrm>
            <a:off x="11187518" y="376427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242392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se šipkou 2">
            <a:extLst>
              <a:ext uri="{FF2B5EF4-FFF2-40B4-BE49-F238E27FC236}">
                <a16:creationId xmlns:a16="http://schemas.microsoft.com/office/drawing/2014/main" id="{2EF43137-3280-4023-93E4-5277287475D6}"/>
              </a:ext>
            </a:extLst>
          </p:cNvPr>
          <p:cNvCxnSpPr>
            <a:cxnSpLocks/>
          </p:cNvCxnSpPr>
          <p:nvPr/>
        </p:nvCxnSpPr>
        <p:spPr>
          <a:xfrm>
            <a:off x="1800225" y="6286500"/>
            <a:ext cx="10015538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>
            <a:extLst>
              <a:ext uri="{FF2B5EF4-FFF2-40B4-BE49-F238E27FC236}">
                <a16:creationId xmlns:a16="http://schemas.microsoft.com/office/drawing/2014/main" id="{94376239-DD44-4942-A9BA-A1A0D9033CDB}"/>
              </a:ext>
            </a:extLst>
          </p:cNvPr>
          <p:cNvCxnSpPr>
            <a:cxnSpLocks/>
          </p:cNvCxnSpPr>
          <p:nvPr/>
        </p:nvCxnSpPr>
        <p:spPr>
          <a:xfrm flipV="1">
            <a:off x="1800225" y="171450"/>
            <a:ext cx="0" cy="61150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D0457728-99D1-4CC6-B219-402F88392A63}"/>
              </a:ext>
            </a:extLst>
          </p:cNvPr>
          <p:cNvCxnSpPr>
            <a:cxnSpLocks/>
          </p:cNvCxnSpPr>
          <p:nvPr/>
        </p:nvCxnSpPr>
        <p:spPr>
          <a:xfrm>
            <a:off x="1652587" y="3081338"/>
            <a:ext cx="27622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2C443483-E0BF-455B-AC6E-350427F944CC}"/>
              </a:ext>
            </a:extLst>
          </p:cNvPr>
          <p:cNvCxnSpPr>
            <a:cxnSpLocks/>
          </p:cNvCxnSpPr>
          <p:nvPr/>
        </p:nvCxnSpPr>
        <p:spPr>
          <a:xfrm>
            <a:off x="1657349" y="3429000"/>
            <a:ext cx="2905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AB95872A-F27B-4122-949F-FA54FE2E90D9}"/>
              </a:ext>
            </a:extLst>
          </p:cNvPr>
          <p:cNvCxnSpPr>
            <a:cxnSpLocks/>
          </p:cNvCxnSpPr>
          <p:nvPr/>
        </p:nvCxnSpPr>
        <p:spPr>
          <a:xfrm>
            <a:off x="1662113" y="3843337"/>
            <a:ext cx="280987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AB503F20-B8A5-4651-A2D7-3B39593E9663}"/>
              </a:ext>
            </a:extLst>
          </p:cNvPr>
          <p:cNvCxnSpPr>
            <a:cxnSpLocks/>
          </p:cNvCxnSpPr>
          <p:nvPr/>
        </p:nvCxnSpPr>
        <p:spPr>
          <a:xfrm>
            <a:off x="1652587" y="4167188"/>
            <a:ext cx="29527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>
            <a:extLst>
              <a:ext uri="{FF2B5EF4-FFF2-40B4-BE49-F238E27FC236}">
                <a16:creationId xmlns:a16="http://schemas.microsoft.com/office/drawing/2014/main" id="{92784564-2B32-422A-86AD-CB0B5470D77E}"/>
              </a:ext>
            </a:extLst>
          </p:cNvPr>
          <p:cNvCxnSpPr>
            <a:cxnSpLocks/>
          </p:cNvCxnSpPr>
          <p:nvPr/>
        </p:nvCxnSpPr>
        <p:spPr>
          <a:xfrm>
            <a:off x="1657350" y="4533901"/>
            <a:ext cx="2524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>
            <a:extLst>
              <a:ext uri="{FF2B5EF4-FFF2-40B4-BE49-F238E27FC236}">
                <a16:creationId xmlns:a16="http://schemas.microsoft.com/office/drawing/2014/main" id="{97DCF1B6-BE6E-406B-A7B5-81623CBF6D59}"/>
              </a:ext>
            </a:extLst>
          </p:cNvPr>
          <p:cNvCxnSpPr>
            <a:cxnSpLocks/>
          </p:cNvCxnSpPr>
          <p:nvPr/>
        </p:nvCxnSpPr>
        <p:spPr>
          <a:xfrm>
            <a:off x="1685924" y="4900613"/>
            <a:ext cx="2428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>
            <a:extLst>
              <a:ext uri="{FF2B5EF4-FFF2-40B4-BE49-F238E27FC236}">
                <a16:creationId xmlns:a16="http://schemas.microsoft.com/office/drawing/2014/main" id="{77757B3A-36FD-44E5-AD10-7860F29A2586}"/>
              </a:ext>
            </a:extLst>
          </p:cNvPr>
          <p:cNvCxnSpPr>
            <a:cxnSpLocks/>
          </p:cNvCxnSpPr>
          <p:nvPr/>
        </p:nvCxnSpPr>
        <p:spPr>
          <a:xfrm>
            <a:off x="1662113" y="5238750"/>
            <a:ext cx="2476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>
            <a:extLst>
              <a:ext uri="{FF2B5EF4-FFF2-40B4-BE49-F238E27FC236}">
                <a16:creationId xmlns:a16="http://schemas.microsoft.com/office/drawing/2014/main" id="{DA0CF601-EFF2-4ACC-950A-F2C542CB71EC}"/>
              </a:ext>
            </a:extLst>
          </p:cNvPr>
          <p:cNvCxnSpPr>
            <a:cxnSpLocks/>
          </p:cNvCxnSpPr>
          <p:nvPr/>
        </p:nvCxnSpPr>
        <p:spPr>
          <a:xfrm>
            <a:off x="1657350" y="5605463"/>
            <a:ext cx="2524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>
            <a:extLst>
              <a:ext uri="{FF2B5EF4-FFF2-40B4-BE49-F238E27FC236}">
                <a16:creationId xmlns:a16="http://schemas.microsoft.com/office/drawing/2014/main" id="{9F43FFF4-5157-4C19-8DBB-FADCBCF960F8}"/>
              </a:ext>
            </a:extLst>
          </p:cNvPr>
          <p:cNvCxnSpPr>
            <a:cxnSpLocks/>
          </p:cNvCxnSpPr>
          <p:nvPr/>
        </p:nvCxnSpPr>
        <p:spPr>
          <a:xfrm flipH="1">
            <a:off x="1657350" y="5915025"/>
            <a:ext cx="2714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66E21549-B5F6-4B4F-A856-077B75337575}"/>
              </a:ext>
            </a:extLst>
          </p:cNvPr>
          <p:cNvCxnSpPr>
            <a:cxnSpLocks/>
          </p:cNvCxnSpPr>
          <p:nvPr/>
        </p:nvCxnSpPr>
        <p:spPr>
          <a:xfrm>
            <a:off x="1664493" y="1271588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1980980D-569D-43BB-8397-9ACACA7340E6}"/>
              </a:ext>
            </a:extLst>
          </p:cNvPr>
          <p:cNvCxnSpPr>
            <a:cxnSpLocks/>
          </p:cNvCxnSpPr>
          <p:nvPr/>
        </p:nvCxnSpPr>
        <p:spPr>
          <a:xfrm>
            <a:off x="1662113" y="1662113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DFEF2E8-69AB-4B4F-8EAA-905E5DA7ED87}"/>
              </a:ext>
            </a:extLst>
          </p:cNvPr>
          <p:cNvCxnSpPr>
            <a:cxnSpLocks/>
          </p:cNvCxnSpPr>
          <p:nvPr/>
        </p:nvCxnSpPr>
        <p:spPr>
          <a:xfrm>
            <a:off x="1676399" y="2014538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A1AFF832-579D-4880-A45E-BC5798AA64D4}"/>
              </a:ext>
            </a:extLst>
          </p:cNvPr>
          <p:cNvCxnSpPr>
            <a:cxnSpLocks/>
          </p:cNvCxnSpPr>
          <p:nvPr/>
        </p:nvCxnSpPr>
        <p:spPr>
          <a:xfrm>
            <a:off x="1671637" y="2345770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888C9498-E67D-4E79-940B-B45BECDB106F}"/>
              </a:ext>
            </a:extLst>
          </p:cNvPr>
          <p:cNvCxnSpPr>
            <a:cxnSpLocks/>
          </p:cNvCxnSpPr>
          <p:nvPr/>
        </p:nvCxnSpPr>
        <p:spPr>
          <a:xfrm>
            <a:off x="1662113" y="2747963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DA4B2ADA-E527-4E19-A648-DD069E9E7F7E}"/>
              </a:ext>
            </a:extLst>
          </p:cNvPr>
          <p:cNvCxnSpPr>
            <a:cxnSpLocks/>
          </p:cNvCxnSpPr>
          <p:nvPr/>
        </p:nvCxnSpPr>
        <p:spPr>
          <a:xfrm>
            <a:off x="1657350" y="928688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AAF1555E-DEEF-4EC5-B56A-A206D061955C}"/>
              </a:ext>
            </a:extLst>
          </p:cNvPr>
          <p:cNvSpPr txBox="1"/>
          <p:nvPr/>
        </p:nvSpPr>
        <p:spPr>
          <a:xfrm>
            <a:off x="1339739" y="288637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88DB67DA-3008-4605-9259-D5CA761BB5DE}"/>
              </a:ext>
            </a:extLst>
          </p:cNvPr>
          <p:cNvSpPr txBox="1"/>
          <p:nvPr/>
        </p:nvSpPr>
        <p:spPr>
          <a:xfrm>
            <a:off x="1327089" y="328401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E0AB5EDA-72CF-46B4-826E-292779DF1C94}"/>
              </a:ext>
            </a:extLst>
          </p:cNvPr>
          <p:cNvSpPr txBox="1"/>
          <p:nvPr/>
        </p:nvSpPr>
        <p:spPr>
          <a:xfrm>
            <a:off x="1339739" y="366659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A9880BB3-D025-4A53-ADD3-F9C309A30A6F}"/>
              </a:ext>
            </a:extLst>
          </p:cNvPr>
          <p:cNvSpPr txBox="1"/>
          <p:nvPr/>
        </p:nvSpPr>
        <p:spPr>
          <a:xfrm>
            <a:off x="1328576" y="398901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E706BFCA-61B1-4C74-BE68-C2FB619F95DC}"/>
              </a:ext>
            </a:extLst>
          </p:cNvPr>
          <p:cNvSpPr txBox="1"/>
          <p:nvPr/>
        </p:nvSpPr>
        <p:spPr>
          <a:xfrm>
            <a:off x="1318308" y="43669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0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332D6C04-9822-47F1-9629-9EEAB319D767}"/>
              </a:ext>
            </a:extLst>
          </p:cNvPr>
          <p:cNvSpPr txBox="1"/>
          <p:nvPr/>
        </p:nvSpPr>
        <p:spPr>
          <a:xfrm>
            <a:off x="1270843" y="470725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-1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3EFB3446-013A-4F01-A263-E0D452524F7F}"/>
              </a:ext>
            </a:extLst>
          </p:cNvPr>
          <p:cNvSpPr txBox="1"/>
          <p:nvPr/>
        </p:nvSpPr>
        <p:spPr>
          <a:xfrm>
            <a:off x="1280369" y="5051465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-2</a:t>
            </a:r>
          </a:p>
        </p:txBody>
      </p:sp>
      <p:sp>
        <p:nvSpPr>
          <p:cNvPr id="71" name="TextovéPole 70">
            <a:extLst>
              <a:ext uri="{FF2B5EF4-FFF2-40B4-BE49-F238E27FC236}">
                <a16:creationId xmlns:a16="http://schemas.microsoft.com/office/drawing/2014/main" id="{72EAB053-ADFF-4F1F-B31A-7F2C65353A3F}"/>
              </a:ext>
            </a:extLst>
          </p:cNvPr>
          <p:cNvSpPr txBox="1"/>
          <p:nvPr/>
        </p:nvSpPr>
        <p:spPr>
          <a:xfrm>
            <a:off x="1256557" y="5420797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-3</a:t>
            </a:r>
          </a:p>
        </p:txBody>
      </p:sp>
      <p:sp>
        <p:nvSpPr>
          <p:cNvPr id="72" name="TextovéPole 71">
            <a:extLst>
              <a:ext uri="{FF2B5EF4-FFF2-40B4-BE49-F238E27FC236}">
                <a16:creationId xmlns:a16="http://schemas.microsoft.com/office/drawing/2014/main" id="{33FDEB96-655D-4F35-9700-50757F9E83AD}"/>
              </a:ext>
            </a:extLst>
          </p:cNvPr>
          <p:cNvSpPr txBox="1"/>
          <p:nvPr/>
        </p:nvSpPr>
        <p:spPr>
          <a:xfrm>
            <a:off x="1227982" y="5730359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-4</a:t>
            </a:r>
          </a:p>
        </p:txBody>
      </p:sp>
      <p:sp>
        <p:nvSpPr>
          <p:cNvPr id="75" name="TextovéPole 74">
            <a:extLst>
              <a:ext uri="{FF2B5EF4-FFF2-40B4-BE49-F238E27FC236}">
                <a16:creationId xmlns:a16="http://schemas.microsoft.com/office/drawing/2014/main" id="{FE575898-80F1-449E-808A-731BAC31D9C3}"/>
              </a:ext>
            </a:extLst>
          </p:cNvPr>
          <p:cNvSpPr txBox="1"/>
          <p:nvPr/>
        </p:nvSpPr>
        <p:spPr>
          <a:xfrm>
            <a:off x="1369951" y="182034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76" name="TextovéPole 75">
            <a:extLst>
              <a:ext uri="{FF2B5EF4-FFF2-40B4-BE49-F238E27FC236}">
                <a16:creationId xmlns:a16="http://schemas.microsoft.com/office/drawing/2014/main" id="{204DDECF-D981-4914-979B-6ADDAD1A550B}"/>
              </a:ext>
            </a:extLst>
          </p:cNvPr>
          <p:cNvSpPr txBox="1"/>
          <p:nvPr/>
        </p:nvSpPr>
        <p:spPr>
          <a:xfrm>
            <a:off x="1380219" y="213970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77" name="TextovéPole 76">
            <a:extLst>
              <a:ext uri="{FF2B5EF4-FFF2-40B4-BE49-F238E27FC236}">
                <a16:creationId xmlns:a16="http://schemas.microsoft.com/office/drawing/2014/main" id="{60E87540-CED1-497E-BA48-1F990BBC6C52}"/>
              </a:ext>
            </a:extLst>
          </p:cNvPr>
          <p:cNvSpPr txBox="1"/>
          <p:nvPr/>
        </p:nvSpPr>
        <p:spPr>
          <a:xfrm>
            <a:off x="1369951" y="253755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78" name="TextovéPole 77">
            <a:extLst>
              <a:ext uri="{FF2B5EF4-FFF2-40B4-BE49-F238E27FC236}">
                <a16:creationId xmlns:a16="http://schemas.microsoft.com/office/drawing/2014/main" id="{E52862AA-75DB-48F1-823B-5BC78D09ADD5}"/>
              </a:ext>
            </a:extLst>
          </p:cNvPr>
          <p:cNvSpPr txBox="1"/>
          <p:nvPr/>
        </p:nvSpPr>
        <p:spPr>
          <a:xfrm>
            <a:off x="1257126" y="73860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10</a:t>
            </a:r>
          </a:p>
        </p:txBody>
      </p:sp>
      <p:sp>
        <p:nvSpPr>
          <p:cNvPr id="79" name="TextovéPole 78">
            <a:extLst>
              <a:ext uri="{FF2B5EF4-FFF2-40B4-BE49-F238E27FC236}">
                <a16:creationId xmlns:a16="http://schemas.microsoft.com/office/drawing/2014/main" id="{72516679-D354-4613-BF6E-9E295A8CBC14}"/>
              </a:ext>
            </a:extLst>
          </p:cNvPr>
          <p:cNvSpPr txBox="1"/>
          <p:nvPr/>
        </p:nvSpPr>
        <p:spPr>
          <a:xfrm>
            <a:off x="1339739" y="10983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80" name="TextovéPole 79">
            <a:extLst>
              <a:ext uri="{FF2B5EF4-FFF2-40B4-BE49-F238E27FC236}">
                <a16:creationId xmlns:a16="http://schemas.microsoft.com/office/drawing/2014/main" id="{1B080C22-5B7D-4F01-B738-CC818CD391CD}"/>
              </a:ext>
            </a:extLst>
          </p:cNvPr>
          <p:cNvSpPr txBox="1"/>
          <p:nvPr/>
        </p:nvSpPr>
        <p:spPr>
          <a:xfrm>
            <a:off x="1359683" y="145628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cxnSp>
        <p:nvCxnSpPr>
          <p:cNvPr id="90" name="Přímá spojnice 89">
            <a:extLst>
              <a:ext uri="{FF2B5EF4-FFF2-40B4-BE49-F238E27FC236}">
                <a16:creationId xmlns:a16="http://schemas.microsoft.com/office/drawing/2014/main" id="{867393C6-2BD6-4E2A-B4D4-C190CFA33CE5}"/>
              </a:ext>
            </a:extLst>
          </p:cNvPr>
          <p:cNvCxnSpPr>
            <a:cxnSpLocks/>
          </p:cNvCxnSpPr>
          <p:nvPr/>
        </p:nvCxnSpPr>
        <p:spPr>
          <a:xfrm>
            <a:off x="9701956" y="6041302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>
            <a:extLst>
              <a:ext uri="{FF2B5EF4-FFF2-40B4-BE49-F238E27FC236}">
                <a16:creationId xmlns:a16="http://schemas.microsoft.com/office/drawing/2014/main" id="{15A468A2-9065-4EA0-9F4D-8C53285A143E}"/>
              </a:ext>
            </a:extLst>
          </p:cNvPr>
          <p:cNvCxnSpPr>
            <a:cxnSpLocks/>
          </p:cNvCxnSpPr>
          <p:nvPr/>
        </p:nvCxnSpPr>
        <p:spPr>
          <a:xfrm>
            <a:off x="6096000" y="6099688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>
            <a:extLst>
              <a:ext uri="{FF2B5EF4-FFF2-40B4-BE49-F238E27FC236}">
                <a16:creationId xmlns:a16="http://schemas.microsoft.com/office/drawing/2014/main" id="{186843D0-C79F-4828-8695-9EC4FF2DD53F}"/>
              </a:ext>
            </a:extLst>
          </p:cNvPr>
          <p:cNvCxnSpPr>
            <a:cxnSpLocks/>
          </p:cNvCxnSpPr>
          <p:nvPr/>
        </p:nvCxnSpPr>
        <p:spPr>
          <a:xfrm>
            <a:off x="5406182" y="6099689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>
            <a:extLst>
              <a:ext uri="{FF2B5EF4-FFF2-40B4-BE49-F238E27FC236}">
                <a16:creationId xmlns:a16="http://schemas.microsoft.com/office/drawing/2014/main" id="{C8D7F0B6-09CD-4AF7-9EC3-EE12915F30F0}"/>
              </a:ext>
            </a:extLst>
          </p:cNvPr>
          <p:cNvCxnSpPr>
            <a:cxnSpLocks/>
          </p:cNvCxnSpPr>
          <p:nvPr/>
        </p:nvCxnSpPr>
        <p:spPr>
          <a:xfrm>
            <a:off x="4672013" y="6099690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>
            <a:extLst>
              <a:ext uri="{FF2B5EF4-FFF2-40B4-BE49-F238E27FC236}">
                <a16:creationId xmlns:a16="http://schemas.microsoft.com/office/drawing/2014/main" id="{9C1B1D99-3992-4C3D-8B65-671B365E7DAC}"/>
              </a:ext>
            </a:extLst>
          </p:cNvPr>
          <p:cNvCxnSpPr>
            <a:cxnSpLocks/>
          </p:cNvCxnSpPr>
          <p:nvPr/>
        </p:nvCxnSpPr>
        <p:spPr>
          <a:xfrm>
            <a:off x="3952876" y="6099691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>
            <a:extLst>
              <a:ext uri="{FF2B5EF4-FFF2-40B4-BE49-F238E27FC236}">
                <a16:creationId xmlns:a16="http://schemas.microsoft.com/office/drawing/2014/main" id="{06B0B180-5C18-4CDB-8D7A-20593415BA6A}"/>
              </a:ext>
            </a:extLst>
          </p:cNvPr>
          <p:cNvCxnSpPr>
            <a:cxnSpLocks/>
          </p:cNvCxnSpPr>
          <p:nvPr/>
        </p:nvCxnSpPr>
        <p:spPr>
          <a:xfrm>
            <a:off x="3248026" y="6125274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>
            <a:extLst>
              <a:ext uri="{FF2B5EF4-FFF2-40B4-BE49-F238E27FC236}">
                <a16:creationId xmlns:a16="http://schemas.microsoft.com/office/drawing/2014/main" id="{DE16E7CC-6046-498D-9042-2BA2815FA16D}"/>
              </a:ext>
            </a:extLst>
          </p:cNvPr>
          <p:cNvCxnSpPr>
            <a:cxnSpLocks/>
          </p:cNvCxnSpPr>
          <p:nvPr/>
        </p:nvCxnSpPr>
        <p:spPr>
          <a:xfrm>
            <a:off x="2528888" y="6125274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>
            <a:extLst>
              <a:ext uri="{FF2B5EF4-FFF2-40B4-BE49-F238E27FC236}">
                <a16:creationId xmlns:a16="http://schemas.microsoft.com/office/drawing/2014/main" id="{CF82D3F0-C8D8-486F-A53D-BBCDE72BD8FC}"/>
              </a:ext>
            </a:extLst>
          </p:cNvPr>
          <p:cNvCxnSpPr>
            <a:cxnSpLocks/>
          </p:cNvCxnSpPr>
          <p:nvPr/>
        </p:nvCxnSpPr>
        <p:spPr>
          <a:xfrm>
            <a:off x="8967789" y="6066648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>
            <a:extLst>
              <a:ext uri="{FF2B5EF4-FFF2-40B4-BE49-F238E27FC236}">
                <a16:creationId xmlns:a16="http://schemas.microsoft.com/office/drawing/2014/main" id="{1773C5BE-02AA-49D1-97C0-0D992C8617FB}"/>
              </a:ext>
            </a:extLst>
          </p:cNvPr>
          <p:cNvCxnSpPr>
            <a:cxnSpLocks/>
          </p:cNvCxnSpPr>
          <p:nvPr/>
        </p:nvCxnSpPr>
        <p:spPr>
          <a:xfrm>
            <a:off x="8234364" y="6077648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>
            <a:extLst>
              <a:ext uri="{FF2B5EF4-FFF2-40B4-BE49-F238E27FC236}">
                <a16:creationId xmlns:a16="http://schemas.microsoft.com/office/drawing/2014/main" id="{270E2F2A-ECD1-4EF2-82DE-03002672CDA0}"/>
              </a:ext>
            </a:extLst>
          </p:cNvPr>
          <p:cNvCxnSpPr>
            <a:cxnSpLocks/>
          </p:cNvCxnSpPr>
          <p:nvPr/>
        </p:nvCxnSpPr>
        <p:spPr>
          <a:xfrm>
            <a:off x="7543801" y="6077947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>
            <a:extLst>
              <a:ext uri="{FF2B5EF4-FFF2-40B4-BE49-F238E27FC236}">
                <a16:creationId xmlns:a16="http://schemas.microsoft.com/office/drawing/2014/main" id="{643945BB-9182-4D1C-85A8-C7EFD660A04D}"/>
              </a:ext>
            </a:extLst>
          </p:cNvPr>
          <p:cNvCxnSpPr>
            <a:cxnSpLocks/>
          </p:cNvCxnSpPr>
          <p:nvPr/>
        </p:nvCxnSpPr>
        <p:spPr>
          <a:xfrm>
            <a:off x="6807994" y="6077649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>
            <a:extLst>
              <a:ext uri="{FF2B5EF4-FFF2-40B4-BE49-F238E27FC236}">
                <a16:creationId xmlns:a16="http://schemas.microsoft.com/office/drawing/2014/main" id="{D219A71C-C5BC-40A7-9180-59C62A5A4606}"/>
              </a:ext>
            </a:extLst>
          </p:cNvPr>
          <p:cNvCxnSpPr>
            <a:cxnSpLocks/>
          </p:cNvCxnSpPr>
          <p:nvPr/>
        </p:nvCxnSpPr>
        <p:spPr>
          <a:xfrm>
            <a:off x="10425114" y="6066647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>
            <a:extLst>
              <a:ext uri="{FF2B5EF4-FFF2-40B4-BE49-F238E27FC236}">
                <a16:creationId xmlns:a16="http://schemas.microsoft.com/office/drawing/2014/main" id="{2BD8D541-157C-44E6-AD82-753C30DECA11}"/>
              </a:ext>
            </a:extLst>
          </p:cNvPr>
          <p:cNvCxnSpPr>
            <a:cxnSpLocks/>
          </p:cNvCxnSpPr>
          <p:nvPr/>
        </p:nvCxnSpPr>
        <p:spPr>
          <a:xfrm>
            <a:off x="11125201" y="6033607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TextovéPole 106">
            <a:extLst>
              <a:ext uri="{FF2B5EF4-FFF2-40B4-BE49-F238E27FC236}">
                <a16:creationId xmlns:a16="http://schemas.microsoft.com/office/drawing/2014/main" id="{F0F2316A-DA67-4444-B8E0-4AB92748DE2B}"/>
              </a:ext>
            </a:extLst>
          </p:cNvPr>
          <p:cNvSpPr txBox="1"/>
          <p:nvPr/>
        </p:nvSpPr>
        <p:spPr>
          <a:xfrm>
            <a:off x="10897438" y="633321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24</a:t>
            </a:r>
          </a:p>
        </p:txBody>
      </p:sp>
      <p:sp>
        <p:nvSpPr>
          <p:cNvPr id="108" name="TextovéPole 107">
            <a:extLst>
              <a:ext uri="{FF2B5EF4-FFF2-40B4-BE49-F238E27FC236}">
                <a16:creationId xmlns:a16="http://schemas.microsoft.com/office/drawing/2014/main" id="{B00344D3-ED3F-4FC8-83CC-287008A48334}"/>
              </a:ext>
            </a:extLst>
          </p:cNvPr>
          <p:cNvSpPr txBox="1"/>
          <p:nvPr/>
        </p:nvSpPr>
        <p:spPr>
          <a:xfrm>
            <a:off x="10192691" y="634703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22</a:t>
            </a:r>
          </a:p>
        </p:txBody>
      </p:sp>
      <p:sp>
        <p:nvSpPr>
          <p:cNvPr id="109" name="TextovéPole 108">
            <a:extLst>
              <a:ext uri="{FF2B5EF4-FFF2-40B4-BE49-F238E27FC236}">
                <a16:creationId xmlns:a16="http://schemas.microsoft.com/office/drawing/2014/main" id="{90407E52-0952-4B28-A1B2-404B37148C2E}"/>
              </a:ext>
            </a:extLst>
          </p:cNvPr>
          <p:cNvSpPr txBox="1"/>
          <p:nvPr/>
        </p:nvSpPr>
        <p:spPr>
          <a:xfrm>
            <a:off x="9481595" y="632168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20</a:t>
            </a:r>
          </a:p>
        </p:txBody>
      </p:sp>
      <p:sp>
        <p:nvSpPr>
          <p:cNvPr id="110" name="TextovéPole 109">
            <a:extLst>
              <a:ext uri="{FF2B5EF4-FFF2-40B4-BE49-F238E27FC236}">
                <a16:creationId xmlns:a16="http://schemas.microsoft.com/office/drawing/2014/main" id="{5F97228C-C283-44B2-8DEE-FC1CAE39DE24}"/>
              </a:ext>
            </a:extLst>
          </p:cNvPr>
          <p:cNvSpPr txBox="1"/>
          <p:nvPr/>
        </p:nvSpPr>
        <p:spPr>
          <a:xfrm>
            <a:off x="8707835" y="635472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18</a:t>
            </a:r>
          </a:p>
        </p:txBody>
      </p:sp>
      <p:sp>
        <p:nvSpPr>
          <p:cNvPr id="111" name="TextovéPole 110">
            <a:extLst>
              <a:ext uri="{FF2B5EF4-FFF2-40B4-BE49-F238E27FC236}">
                <a16:creationId xmlns:a16="http://schemas.microsoft.com/office/drawing/2014/main" id="{8881BC67-302F-45ED-B3A7-3D5EE013C3E5}"/>
              </a:ext>
            </a:extLst>
          </p:cNvPr>
          <p:cNvSpPr txBox="1"/>
          <p:nvPr/>
        </p:nvSpPr>
        <p:spPr>
          <a:xfrm>
            <a:off x="8000454" y="636435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16</a:t>
            </a:r>
          </a:p>
        </p:txBody>
      </p:sp>
      <p:sp>
        <p:nvSpPr>
          <p:cNvPr id="112" name="TextovéPole 111">
            <a:extLst>
              <a:ext uri="{FF2B5EF4-FFF2-40B4-BE49-F238E27FC236}">
                <a16:creationId xmlns:a16="http://schemas.microsoft.com/office/drawing/2014/main" id="{ACE2229F-0670-44B5-BAA2-72BB16B4059B}"/>
              </a:ext>
            </a:extLst>
          </p:cNvPr>
          <p:cNvSpPr txBox="1"/>
          <p:nvPr/>
        </p:nvSpPr>
        <p:spPr>
          <a:xfrm>
            <a:off x="7317778" y="636435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14</a:t>
            </a:r>
          </a:p>
        </p:txBody>
      </p:sp>
      <p:sp>
        <p:nvSpPr>
          <p:cNvPr id="113" name="TextovéPole 112">
            <a:extLst>
              <a:ext uri="{FF2B5EF4-FFF2-40B4-BE49-F238E27FC236}">
                <a16:creationId xmlns:a16="http://schemas.microsoft.com/office/drawing/2014/main" id="{A87FF58F-A140-4594-8A29-E1A334393DEE}"/>
              </a:ext>
            </a:extLst>
          </p:cNvPr>
          <p:cNvSpPr txBox="1"/>
          <p:nvPr/>
        </p:nvSpPr>
        <p:spPr>
          <a:xfrm>
            <a:off x="6605785" y="640284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12</a:t>
            </a:r>
          </a:p>
        </p:txBody>
      </p:sp>
      <p:sp>
        <p:nvSpPr>
          <p:cNvPr id="114" name="TextovéPole 113">
            <a:extLst>
              <a:ext uri="{FF2B5EF4-FFF2-40B4-BE49-F238E27FC236}">
                <a16:creationId xmlns:a16="http://schemas.microsoft.com/office/drawing/2014/main" id="{68F57B8B-54E2-4107-B522-78A1CE1CD790}"/>
              </a:ext>
            </a:extLst>
          </p:cNvPr>
          <p:cNvSpPr txBox="1"/>
          <p:nvPr/>
        </p:nvSpPr>
        <p:spPr>
          <a:xfrm>
            <a:off x="5844807" y="638969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10</a:t>
            </a:r>
          </a:p>
        </p:txBody>
      </p:sp>
      <p:sp>
        <p:nvSpPr>
          <p:cNvPr id="115" name="TextovéPole 114">
            <a:extLst>
              <a:ext uri="{FF2B5EF4-FFF2-40B4-BE49-F238E27FC236}">
                <a16:creationId xmlns:a16="http://schemas.microsoft.com/office/drawing/2014/main" id="{7D9D5122-2D02-468F-A5D8-93C35F3E0D32}"/>
              </a:ext>
            </a:extLst>
          </p:cNvPr>
          <p:cNvSpPr txBox="1"/>
          <p:nvPr/>
        </p:nvSpPr>
        <p:spPr>
          <a:xfrm>
            <a:off x="5240354" y="63896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116" name="TextovéPole 115">
            <a:extLst>
              <a:ext uri="{FF2B5EF4-FFF2-40B4-BE49-F238E27FC236}">
                <a16:creationId xmlns:a16="http://schemas.microsoft.com/office/drawing/2014/main" id="{0D10D0C1-7039-424F-8CFF-820900AEF315}"/>
              </a:ext>
            </a:extLst>
          </p:cNvPr>
          <p:cNvSpPr txBox="1"/>
          <p:nvPr/>
        </p:nvSpPr>
        <p:spPr>
          <a:xfrm>
            <a:off x="4525934" y="63896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117" name="TextovéPole 116">
            <a:extLst>
              <a:ext uri="{FF2B5EF4-FFF2-40B4-BE49-F238E27FC236}">
                <a16:creationId xmlns:a16="http://schemas.microsoft.com/office/drawing/2014/main" id="{3D8850D1-5CB7-4BBD-9A3E-7D3C6ED1FA95}"/>
              </a:ext>
            </a:extLst>
          </p:cNvPr>
          <p:cNvSpPr txBox="1"/>
          <p:nvPr/>
        </p:nvSpPr>
        <p:spPr>
          <a:xfrm>
            <a:off x="3802031" y="642273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118" name="TextovéPole 117">
            <a:extLst>
              <a:ext uri="{FF2B5EF4-FFF2-40B4-BE49-F238E27FC236}">
                <a16:creationId xmlns:a16="http://schemas.microsoft.com/office/drawing/2014/main" id="{2A2C352F-70D0-4D6A-854F-4C0E69427B9E}"/>
              </a:ext>
            </a:extLst>
          </p:cNvPr>
          <p:cNvSpPr txBox="1"/>
          <p:nvPr/>
        </p:nvSpPr>
        <p:spPr>
          <a:xfrm>
            <a:off x="3097544" y="644265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119" name="TextovéPole 118">
            <a:extLst>
              <a:ext uri="{FF2B5EF4-FFF2-40B4-BE49-F238E27FC236}">
                <a16:creationId xmlns:a16="http://schemas.microsoft.com/office/drawing/2014/main" id="{F3BE9471-260C-4106-AFC3-7F4DF5DB6D6E}"/>
              </a:ext>
            </a:extLst>
          </p:cNvPr>
          <p:cNvSpPr txBox="1"/>
          <p:nvPr/>
        </p:nvSpPr>
        <p:spPr>
          <a:xfrm>
            <a:off x="2378045" y="644265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0</a:t>
            </a:r>
          </a:p>
        </p:txBody>
      </p:sp>
      <p:grpSp>
        <p:nvGrpSpPr>
          <p:cNvPr id="122" name="Skupina 121">
            <a:extLst>
              <a:ext uri="{FF2B5EF4-FFF2-40B4-BE49-F238E27FC236}">
                <a16:creationId xmlns:a16="http://schemas.microsoft.com/office/drawing/2014/main" id="{8796BD84-F152-492E-9033-D892BE8085E1}"/>
              </a:ext>
            </a:extLst>
          </p:cNvPr>
          <p:cNvGrpSpPr/>
          <p:nvPr/>
        </p:nvGrpSpPr>
        <p:grpSpPr>
          <a:xfrm>
            <a:off x="10953752" y="4350303"/>
            <a:ext cx="342897" cy="369332"/>
            <a:chOff x="4672013" y="2724849"/>
            <a:chExt cx="314325" cy="323049"/>
          </a:xfrm>
        </p:grpSpPr>
        <p:cxnSp>
          <p:nvCxnSpPr>
            <p:cNvPr id="104" name="Přímá spojnice 103">
              <a:extLst>
                <a:ext uri="{FF2B5EF4-FFF2-40B4-BE49-F238E27FC236}">
                  <a16:creationId xmlns:a16="http://schemas.microsoft.com/office/drawing/2014/main" id="{5285A389-6301-4241-833A-D2F6A8A55CDC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Přímá spojnice 120">
              <a:extLst>
                <a:ext uri="{FF2B5EF4-FFF2-40B4-BE49-F238E27FC236}">
                  <a16:creationId xmlns:a16="http://schemas.microsoft.com/office/drawing/2014/main" id="{0C0D492A-9DCA-4A0B-9A2F-5B91E0326BDA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3" name="Skupina 122">
            <a:extLst>
              <a:ext uri="{FF2B5EF4-FFF2-40B4-BE49-F238E27FC236}">
                <a16:creationId xmlns:a16="http://schemas.microsoft.com/office/drawing/2014/main" id="{F755BC93-EA62-4C49-8CBE-9913BF65791F}"/>
              </a:ext>
            </a:extLst>
          </p:cNvPr>
          <p:cNvGrpSpPr/>
          <p:nvPr/>
        </p:nvGrpSpPr>
        <p:grpSpPr>
          <a:xfrm>
            <a:off x="8062915" y="1063143"/>
            <a:ext cx="342897" cy="369332"/>
            <a:chOff x="4672013" y="2724849"/>
            <a:chExt cx="314325" cy="323049"/>
          </a:xfrm>
        </p:grpSpPr>
        <p:cxnSp>
          <p:nvCxnSpPr>
            <p:cNvPr id="124" name="Přímá spojnice 123">
              <a:extLst>
                <a:ext uri="{FF2B5EF4-FFF2-40B4-BE49-F238E27FC236}">
                  <a16:creationId xmlns:a16="http://schemas.microsoft.com/office/drawing/2014/main" id="{3E8C63C5-37FA-4B34-A66A-06647C448F21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Přímá spojnice 124">
              <a:extLst>
                <a:ext uri="{FF2B5EF4-FFF2-40B4-BE49-F238E27FC236}">
                  <a16:creationId xmlns:a16="http://schemas.microsoft.com/office/drawing/2014/main" id="{C84E4A50-955C-4114-81AF-625E2312F13A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6" name="Skupina 125">
            <a:extLst>
              <a:ext uri="{FF2B5EF4-FFF2-40B4-BE49-F238E27FC236}">
                <a16:creationId xmlns:a16="http://schemas.microsoft.com/office/drawing/2014/main" id="{FB1BF566-4FDA-4311-AC94-CDDCE2E57571}"/>
              </a:ext>
            </a:extLst>
          </p:cNvPr>
          <p:cNvGrpSpPr/>
          <p:nvPr/>
        </p:nvGrpSpPr>
        <p:grpSpPr>
          <a:xfrm>
            <a:off x="7372352" y="738608"/>
            <a:ext cx="342897" cy="369332"/>
            <a:chOff x="4672013" y="2724849"/>
            <a:chExt cx="314325" cy="323049"/>
          </a:xfrm>
        </p:grpSpPr>
        <p:cxnSp>
          <p:nvCxnSpPr>
            <p:cNvPr id="127" name="Přímá spojnice 126">
              <a:extLst>
                <a:ext uri="{FF2B5EF4-FFF2-40B4-BE49-F238E27FC236}">
                  <a16:creationId xmlns:a16="http://schemas.microsoft.com/office/drawing/2014/main" id="{BAE3BC39-CBD6-47C6-B141-44E84B7EEDEF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Přímá spojnice 127">
              <a:extLst>
                <a:ext uri="{FF2B5EF4-FFF2-40B4-BE49-F238E27FC236}">
                  <a16:creationId xmlns:a16="http://schemas.microsoft.com/office/drawing/2014/main" id="{5CFFD33D-C945-4FE3-8399-8C230EEEFF55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9" name="Skupina 128">
            <a:extLst>
              <a:ext uri="{FF2B5EF4-FFF2-40B4-BE49-F238E27FC236}">
                <a16:creationId xmlns:a16="http://schemas.microsoft.com/office/drawing/2014/main" id="{FCEF5305-A55F-402A-8419-23A78D37941E}"/>
              </a:ext>
            </a:extLst>
          </p:cNvPr>
          <p:cNvGrpSpPr/>
          <p:nvPr/>
        </p:nvGrpSpPr>
        <p:grpSpPr>
          <a:xfrm>
            <a:off x="6636545" y="2161104"/>
            <a:ext cx="342897" cy="369332"/>
            <a:chOff x="4672013" y="2724849"/>
            <a:chExt cx="314325" cy="323049"/>
          </a:xfrm>
        </p:grpSpPr>
        <p:cxnSp>
          <p:nvCxnSpPr>
            <p:cNvPr id="130" name="Přímá spojnice 129">
              <a:extLst>
                <a:ext uri="{FF2B5EF4-FFF2-40B4-BE49-F238E27FC236}">
                  <a16:creationId xmlns:a16="http://schemas.microsoft.com/office/drawing/2014/main" id="{9F9C9BBD-0B30-453D-9D08-F9EAE66676E4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Přímá spojnice 130">
              <a:extLst>
                <a:ext uri="{FF2B5EF4-FFF2-40B4-BE49-F238E27FC236}">
                  <a16:creationId xmlns:a16="http://schemas.microsoft.com/office/drawing/2014/main" id="{970904EA-7AC8-4FC3-AD5D-FC538CE8B531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2" name="Skupina 131">
            <a:extLst>
              <a:ext uri="{FF2B5EF4-FFF2-40B4-BE49-F238E27FC236}">
                <a16:creationId xmlns:a16="http://schemas.microsoft.com/office/drawing/2014/main" id="{7FAC8D1C-E965-471F-98FC-91AD451A1D79}"/>
              </a:ext>
            </a:extLst>
          </p:cNvPr>
          <p:cNvGrpSpPr/>
          <p:nvPr/>
        </p:nvGrpSpPr>
        <p:grpSpPr>
          <a:xfrm>
            <a:off x="5886115" y="3653347"/>
            <a:ext cx="342897" cy="369332"/>
            <a:chOff x="4672013" y="2724849"/>
            <a:chExt cx="314325" cy="323049"/>
          </a:xfrm>
        </p:grpSpPr>
        <p:cxnSp>
          <p:nvCxnSpPr>
            <p:cNvPr id="133" name="Přímá spojnice 132">
              <a:extLst>
                <a:ext uri="{FF2B5EF4-FFF2-40B4-BE49-F238E27FC236}">
                  <a16:creationId xmlns:a16="http://schemas.microsoft.com/office/drawing/2014/main" id="{5D757219-2E09-47CF-9303-1AF5B5F35725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Přímá spojnice 133">
              <a:extLst>
                <a:ext uri="{FF2B5EF4-FFF2-40B4-BE49-F238E27FC236}">
                  <a16:creationId xmlns:a16="http://schemas.microsoft.com/office/drawing/2014/main" id="{23003391-9B9F-4FBC-A804-8E36044BDC7C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5" name="Skupina 134">
            <a:extLst>
              <a:ext uri="{FF2B5EF4-FFF2-40B4-BE49-F238E27FC236}">
                <a16:creationId xmlns:a16="http://schemas.microsoft.com/office/drawing/2014/main" id="{B6A48916-DBB6-42F2-A018-BAFD9F41FF70}"/>
              </a:ext>
            </a:extLst>
          </p:cNvPr>
          <p:cNvGrpSpPr/>
          <p:nvPr/>
        </p:nvGrpSpPr>
        <p:grpSpPr>
          <a:xfrm>
            <a:off x="5212576" y="4307521"/>
            <a:ext cx="342897" cy="369332"/>
            <a:chOff x="4672013" y="2724849"/>
            <a:chExt cx="314325" cy="323049"/>
          </a:xfrm>
        </p:grpSpPr>
        <p:cxnSp>
          <p:nvCxnSpPr>
            <p:cNvPr id="136" name="Přímá spojnice 135">
              <a:extLst>
                <a:ext uri="{FF2B5EF4-FFF2-40B4-BE49-F238E27FC236}">
                  <a16:creationId xmlns:a16="http://schemas.microsoft.com/office/drawing/2014/main" id="{53FF224F-79D0-43E8-8769-78232C12807C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Přímá spojnice 136">
              <a:extLst>
                <a:ext uri="{FF2B5EF4-FFF2-40B4-BE49-F238E27FC236}">
                  <a16:creationId xmlns:a16="http://schemas.microsoft.com/office/drawing/2014/main" id="{23954D51-1404-4952-99A1-800028925779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8" name="Skupina 137">
            <a:extLst>
              <a:ext uri="{FF2B5EF4-FFF2-40B4-BE49-F238E27FC236}">
                <a16:creationId xmlns:a16="http://schemas.microsoft.com/office/drawing/2014/main" id="{AD389100-861D-4514-A881-E9B874C39369}"/>
              </a:ext>
            </a:extLst>
          </p:cNvPr>
          <p:cNvGrpSpPr/>
          <p:nvPr/>
        </p:nvGrpSpPr>
        <p:grpSpPr>
          <a:xfrm>
            <a:off x="4500564" y="4668686"/>
            <a:ext cx="342897" cy="369332"/>
            <a:chOff x="4672013" y="2724849"/>
            <a:chExt cx="314325" cy="323049"/>
          </a:xfrm>
        </p:grpSpPr>
        <p:cxnSp>
          <p:nvCxnSpPr>
            <p:cNvPr id="139" name="Přímá spojnice 138">
              <a:extLst>
                <a:ext uri="{FF2B5EF4-FFF2-40B4-BE49-F238E27FC236}">
                  <a16:creationId xmlns:a16="http://schemas.microsoft.com/office/drawing/2014/main" id="{CEFD75C0-AB49-4BEE-9F50-4B4C09A2C2F4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Přímá spojnice 139">
              <a:extLst>
                <a:ext uri="{FF2B5EF4-FFF2-40B4-BE49-F238E27FC236}">
                  <a16:creationId xmlns:a16="http://schemas.microsoft.com/office/drawing/2014/main" id="{E4195C0B-3008-4256-BED8-853D4A5E65A7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1" name="Skupina 140">
            <a:extLst>
              <a:ext uri="{FF2B5EF4-FFF2-40B4-BE49-F238E27FC236}">
                <a16:creationId xmlns:a16="http://schemas.microsoft.com/office/drawing/2014/main" id="{FA8514FA-8263-4193-A601-482CE0E7A206}"/>
              </a:ext>
            </a:extLst>
          </p:cNvPr>
          <p:cNvGrpSpPr/>
          <p:nvPr/>
        </p:nvGrpSpPr>
        <p:grpSpPr>
          <a:xfrm>
            <a:off x="3760820" y="5048555"/>
            <a:ext cx="342897" cy="369332"/>
            <a:chOff x="4672013" y="2724849"/>
            <a:chExt cx="314325" cy="323049"/>
          </a:xfrm>
        </p:grpSpPr>
        <p:cxnSp>
          <p:nvCxnSpPr>
            <p:cNvPr id="142" name="Přímá spojnice 141">
              <a:extLst>
                <a:ext uri="{FF2B5EF4-FFF2-40B4-BE49-F238E27FC236}">
                  <a16:creationId xmlns:a16="http://schemas.microsoft.com/office/drawing/2014/main" id="{FDCD1290-88D9-4125-8324-653C561F5DEF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Přímá spojnice 142">
              <a:extLst>
                <a:ext uri="{FF2B5EF4-FFF2-40B4-BE49-F238E27FC236}">
                  <a16:creationId xmlns:a16="http://schemas.microsoft.com/office/drawing/2014/main" id="{BB413686-0C45-4604-AA91-1E14A6740873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4" name="Skupina 143">
            <a:extLst>
              <a:ext uri="{FF2B5EF4-FFF2-40B4-BE49-F238E27FC236}">
                <a16:creationId xmlns:a16="http://schemas.microsoft.com/office/drawing/2014/main" id="{5E076F0B-E8DA-4F09-8B3F-5248B4EDEE92}"/>
              </a:ext>
            </a:extLst>
          </p:cNvPr>
          <p:cNvGrpSpPr/>
          <p:nvPr/>
        </p:nvGrpSpPr>
        <p:grpSpPr>
          <a:xfrm>
            <a:off x="3074639" y="5714393"/>
            <a:ext cx="342897" cy="369332"/>
            <a:chOff x="4672013" y="2724849"/>
            <a:chExt cx="314325" cy="323049"/>
          </a:xfrm>
        </p:grpSpPr>
        <p:cxnSp>
          <p:nvCxnSpPr>
            <p:cNvPr id="145" name="Přímá spojnice 144">
              <a:extLst>
                <a:ext uri="{FF2B5EF4-FFF2-40B4-BE49-F238E27FC236}">
                  <a16:creationId xmlns:a16="http://schemas.microsoft.com/office/drawing/2014/main" id="{4E6F399D-CE0F-4BDC-8C80-27C9C1D66528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Přímá spojnice 145">
              <a:extLst>
                <a:ext uri="{FF2B5EF4-FFF2-40B4-BE49-F238E27FC236}">
                  <a16:creationId xmlns:a16="http://schemas.microsoft.com/office/drawing/2014/main" id="{2DD88F7E-D7A0-4BA5-A1B2-B3D0BD6570E6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7" name="Skupina 146">
            <a:extLst>
              <a:ext uri="{FF2B5EF4-FFF2-40B4-BE49-F238E27FC236}">
                <a16:creationId xmlns:a16="http://schemas.microsoft.com/office/drawing/2014/main" id="{8F016604-36B1-4688-9792-5362E1973D68}"/>
              </a:ext>
            </a:extLst>
          </p:cNvPr>
          <p:cNvGrpSpPr/>
          <p:nvPr/>
        </p:nvGrpSpPr>
        <p:grpSpPr>
          <a:xfrm>
            <a:off x="2357439" y="5385539"/>
            <a:ext cx="342897" cy="369332"/>
            <a:chOff x="4672013" y="2724849"/>
            <a:chExt cx="314325" cy="323049"/>
          </a:xfrm>
        </p:grpSpPr>
        <p:cxnSp>
          <p:nvCxnSpPr>
            <p:cNvPr id="148" name="Přímá spojnice 147">
              <a:extLst>
                <a:ext uri="{FF2B5EF4-FFF2-40B4-BE49-F238E27FC236}">
                  <a16:creationId xmlns:a16="http://schemas.microsoft.com/office/drawing/2014/main" id="{D9D1B74D-3B19-4DB2-B4C4-A8A60773B42D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Přímá spojnice 148">
              <a:extLst>
                <a:ext uri="{FF2B5EF4-FFF2-40B4-BE49-F238E27FC236}">
                  <a16:creationId xmlns:a16="http://schemas.microsoft.com/office/drawing/2014/main" id="{77034314-B83C-4BC7-8D22-27611F322804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" name="TextovéPole 90">
            <a:extLst>
              <a:ext uri="{FF2B5EF4-FFF2-40B4-BE49-F238E27FC236}">
                <a16:creationId xmlns:a16="http://schemas.microsoft.com/office/drawing/2014/main" id="{332CFAA3-E6D6-4122-BFB2-7A5CB604B3BA}"/>
              </a:ext>
            </a:extLst>
          </p:cNvPr>
          <p:cNvSpPr txBox="1"/>
          <p:nvPr/>
        </p:nvSpPr>
        <p:spPr>
          <a:xfrm>
            <a:off x="513488" y="129068"/>
            <a:ext cx="1127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Teplota °C</a:t>
            </a:r>
          </a:p>
        </p:txBody>
      </p:sp>
      <p:sp>
        <p:nvSpPr>
          <p:cNvPr id="92" name="TextovéPole 91">
            <a:extLst>
              <a:ext uri="{FF2B5EF4-FFF2-40B4-BE49-F238E27FC236}">
                <a16:creationId xmlns:a16="http://schemas.microsoft.com/office/drawing/2014/main" id="{534FFE42-7C4E-47D1-9133-03F4FCB96033}"/>
              </a:ext>
            </a:extLst>
          </p:cNvPr>
          <p:cNvSpPr txBox="1"/>
          <p:nvPr/>
        </p:nvSpPr>
        <p:spPr>
          <a:xfrm>
            <a:off x="11316142" y="6364351"/>
            <a:ext cx="683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Čas h</a:t>
            </a:r>
          </a:p>
        </p:txBody>
      </p:sp>
      <p:grpSp>
        <p:nvGrpSpPr>
          <p:cNvPr id="120" name="Skupina 119">
            <a:extLst>
              <a:ext uri="{FF2B5EF4-FFF2-40B4-BE49-F238E27FC236}">
                <a16:creationId xmlns:a16="http://schemas.microsoft.com/office/drawing/2014/main" id="{5B32F0E9-A215-4317-9D7C-7B104B18F394}"/>
              </a:ext>
            </a:extLst>
          </p:cNvPr>
          <p:cNvGrpSpPr/>
          <p:nvPr/>
        </p:nvGrpSpPr>
        <p:grpSpPr>
          <a:xfrm>
            <a:off x="9519498" y="2189679"/>
            <a:ext cx="342897" cy="369332"/>
            <a:chOff x="4672013" y="2724849"/>
            <a:chExt cx="314325" cy="323049"/>
          </a:xfrm>
        </p:grpSpPr>
        <p:cxnSp>
          <p:nvCxnSpPr>
            <p:cNvPr id="150" name="Přímá spojnice 149">
              <a:extLst>
                <a:ext uri="{FF2B5EF4-FFF2-40B4-BE49-F238E27FC236}">
                  <a16:creationId xmlns:a16="http://schemas.microsoft.com/office/drawing/2014/main" id="{B3B65D40-3518-482E-A959-567319E5D947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Přímá spojnice 150">
              <a:extLst>
                <a:ext uri="{FF2B5EF4-FFF2-40B4-BE49-F238E27FC236}">
                  <a16:creationId xmlns:a16="http://schemas.microsoft.com/office/drawing/2014/main" id="{F97EE3A1-E44F-4689-930F-13FBBA948191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2" name="Skupina 151">
            <a:extLst>
              <a:ext uri="{FF2B5EF4-FFF2-40B4-BE49-F238E27FC236}">
                <a16:creationId xmlns:a16="http://schemas.microsoft.com/office/drawing/2014/main" id="{D536F37B-8E5E-471B-B81E-6572B3A8E97E}"/>
              </a:ext>
            </a:extLst>
          </p:cNvPr>
          <p:cNvGrpSpPr/>
          <p:nvPr/>
        </p:nvGrpSpPr>
        <p:grpSpPr>
          <a:xfrm>
            <a:off x="8796374" y="1798292"/>
            <a:ext cx="342897" cy="369332"/>
            <a:chOff x="4672013" y="2724849"/>
            <a:chExt cx="314325" cy="323049"/>
          </a:xfrm>
        </p:grpSpPr>
        <p:cxnSp>
          <p:nvCxnSpPr>
            <p:cNvPr id="153" name="Přímá spojnice 152">
              <a:extLst>
                <a:ext uri="{FF2B5EF4-FFF2-40B4-BE49-F238E27FC236}">
                  <a16:creationId xmlns:a16="http://schemas.microsoft.com/office/drawing/2014/main" id="{2581CE97-481F-4718-B77C-58DACE53EFF1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Přímá spojnice 153">
              <a:extLst>
                <a:ext uri="{FF2B5EF4-FFF2-40B4-BE49-F238E27FC236}">
                  <a16:creationId xmlns:a16="http://schemas.microsoft.com/office/drawing/2014/main" id="{EAE1AD71-2749-4A85-95F1-4FABC30FA10D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5" name="Skupina 154">
            <a:extLst>
              <a:ext uri="{FF2B5EF4-FFF2-40B4-BE49-F238E27FC236}">
                <a16:creationId xmlns:a16="http://schemas.microsoft.com/office/drawing/2014/main" id="{7FA8C443-9DD0-4213-959E-23B27CEF6E10}"/>
              </a:ext>
            </a:extLst>
          </p:cNvPr>
          <p:cNvGrpSpPr/>
          <p:nvPr/>
        </p:nvGrpSpPr>
        <p:grpSpPr>
          <a:xfrm>
            <a:off x="10253665" y="3189694"/>
            <a:ext cx="342897" cy="369332"/>
            <a:chOff x="4672013" y="2724849"/>
            <a:chExt cx="314325" cy="323049"/>
          </a:xfrm>
        </p:grpSpPr>
        <p:cxnSp>
          <p:nvCxnSpPr>
            <p:cNvPr id="156" name="Přímá spojnice 155">
              <a:extLst>
                <a:ext uri="{FF2B5EF4-FFF2-40B4-BE49-F238E27FC236}">
                  <a16:creationId xmlns:a16="http://schemas.microsoft.com/office/drawing/2014/main" id="{0A77E8F4-0B92-41C3-AC47-4ED82FC547D1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Přímá spojnice 156">
              <a:extLst>
                <a:ext uri="{FF2B5EF4-FFF2-40B4-BE49-F238E27FC236}">
                  <a16:creationId xmlns:a16="http://schemas.microsoft.com/office/drawing/2014/main" id="{41202909-358C-45DE-B488-96BDA06C1E86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" name="Přímá spojnice 3">
            <a:extLst>
              <a:ext uri="{FF2B5EF4-FFF2-40B4-BE49-F238E27FC236}">
                <a16:creationId xmlns:a16="http://schemas.microsoft.com/office/drawing/2014/main" id="{9128E167-C07A-44FF-93B7-A2F3EA87CF0E}"/>
              </a:ext>
            </a:extLst>
          </p:cNvPr>
          <p:cNvCxnSpPr>
            <a:cxnSpLocks/>
          </p:cNvCxnSpPr>
          <p:nvPr/>
        </p:nvCxnSpPr>
        <p:spPr>
          <a:xfrm>
            <a:off x="2547937" y="5593653"/>
            <a:ext cx="698150" cy="32137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>
            <a:extLst>
              <a:ext uri="{FF2B5EF4-FFF2-40B4-BE49-F238E27FC236}">
                <a16:creationId xmlns:a16="http://schemas.microsoft.com/office/drawing/2014/main" id="{FF1E7F18-8489-4705-AEE2-975440FCCD55}"/>
              </a:ext>
            </a:extLst>
          </p:cNvPr>
          <p:cNvCxnSpPr/>
          <p:nvPr/>
        </p:nvCxnSpPr>
        <p:spPr>
          <a:xfrm flipV="1">
            <a:off x="3246087" y="5233221"/>
            <a:ext cx="686181" cy="68928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8CAA4881-6C08-4151-8752-EBD5155FB3A2}"/>
              </a:ext>
            </a:extLst>
          </p:cNvPr>
          <p:cNvCxnSpPr/>
          <p:nvPr/>
        </p:nvCxnSpPr>
        <p:spPr>
          <a:xfrm flipV="1">
            <a:off x="3932268" y="4876800"/>
            <a:ext cx="717199" cy="36650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36F335E8-8055-4A54-8C81-8326BEA4F84A}"/>
              </a:ext>
            </a:extLst>
          </p:cNvPr>
          <p:cNvCxnSpPr/>
          <p:nvPr/>
        </p:nvCxnSpPr>
        <p:spPr>
          <a:xfrm flipV="1">
            <a:off x="4649466" y="4507471"/>
            <a:ext cx="737521" cy="36807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>
            <a:extLst>
              <a:ext uri="{FF2B5EF4-FFF2-40B4-BE49-F238E27FC236}">
                <a16:creationId xmlns:a16="http://schemas.microsoft.com/office/drawing/2014/main" id="{A53CB848-9F0A-44D7-B265-DC90EC258633}"/>
              </a:ext>
            </a:extLst>
          </p:cNvPr>
          <p:cNvCxnSpPr/>
          <p:nvPr/>
        </p:nvCxnSpPr>
        <p:spPr>
          <a:xfrm flipV="1">
            <a:off x="5406182" y="3857669"/>
            <a:ext cx="647977" cy="6579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9D373FC3-AB18-4F84-9162-756B86BF8E06}"/>
              </a:ext>
            </a:extLst>
          </p:cNvPr>
          <p:cNvCxnSpPr/>
          <p:nvPr/>
        </p:nvCxnSpPr>
        <p:spPr>
          <a:xfrm flipV="1">
            <a:off x="6033751" y="2342365"/>
            <a:ext cx="771264" cy="155030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5D7C2D81-AABB-447D-9879-D10F07C55B09}"/>
              </a:ext>
            </a:extLst>
          </p:cNvPr>
          <p:cNvCxnSpPr/>
          <p:nvPr/>
        </p:nvCxnSpPr>
        <p:spPr>
          <a:xfrm flipV="1">
            <a:off x="6815137" y="942468"/>
            <a:ext cx="711993" cy="143187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AE133649-BA7E-435A-AB9C-47E284EA38EF}"/>
              </a:ext>
            </a:extLst>
          </p:cNvPr>
          <p:cNvCxnSpPr>
            <a:cxnSpLocks/>
          </p:cNvCxnSpPr>
          <p:nvPr/>
        </p:nvCxnSpPr>
        <p:spPr>
          <a:xfrm>
            <a:off x="7543800" y="928688"/>
            <a:ext cx="697708" cy="31912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67D1A8B8-28EB-4B7F-9638-591FC3A83CF5}"/>
              </a:ext>
            </a:extLst>
          </p:cNvPr>
          <p:cNvCxnSpPr/>
          <p:nvPr/>
        </p:nvCxnSpPr>
        <p:spPr>
          <a:xfrm>
            <a:off x="8234363" y="1247809"/>
            <a:ext cx="733426" cy="75720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980103D2-EF5C-4955-A227-E60ADCD92D75}"/>
              </a:ext>
            </a:extLst>
          </p:cNvPr>
          <p:cNvCxnSpPr/>
          <p:nvPr/>
        </p:nvCxnSpPr>
        <p:spPr>
          <a:xfrm>
            <a:off x="8967789" y="1971220"/>
            <a:ext cx="707267" cy="41625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BC2721DE-04CC-4828-A5EA-3233A116E1C0}"/>
              </a:ext>
            </a:extLst>
          </p:cNvPr>
          <p:cNvCxnSpPr/>
          <p:nvPr/>
        </p:nvCxnSpPr>
        <p:spPr>
          <a:xfrm>
            <a:off x="9675022" y="2387476"/>
            <a:ext cx="750091" cy="102849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F5F57016-3D72-441F-BF31-CC4ABD566104}"/>
              </a:ext>
            </a:extLst>
          </p:cNvPr>
          <p:cNvCxnSpPr/>
          <p:nvPr/>
        </p:nvCxnSpPr>
        <p:spPr>
          <a:xfrm>
            <a:off x="10408482" y="3374360"/>
            <a:ext cx="716718" cy="118405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81FECD9B-F54E-422C-AF47-06DEA02B1B1E}"/>
              </a:ext>
            </a:extLst>
          </p:cNvPr>
          <p:cNvSpPr txBox="1"/>
          <p:nvPr/>
        </p:nvSpPr>
        <p:spPr>
          <a:xfrm>
            <a:off x="2207422" y="824542"/>
            <a:ext cx="48715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Z kterého ročního období pochází tento graf?</a:t>
            </a:r>
          </a:p>
          <a:p>
            <a:endParaRPr lang="cs-CZ" sz="2000" dirty="0"/>
          </a:p>
          <a:p>
            <a:r>
              <a:rPr lang="cs-CZ" sz="2000" dirty="0"/>
              <a:t>Jedná se o jaro.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14453B7F-D55E-41B8-96E9-A28D23C56224}"/>
              </a:ext>
            </a:extLst>
          </p:cNvPr>
          <p:cNvSpPr/>
          <p:nvPr/>
        </p:nvSpPr>
        <p:spPr>
          <a:xfrm>
            <a:off x="2260249" y="1420956"/>
            <a:ext cx="2314573" cy="62737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94D2E952-D199-4C77-90DD-3D4156653455}"/>
              </a:ext>
            </a:extLst>
          </p:cNvPr>
          <p:cNvSpPr txBox="1"/>
          <p:nvPr/>
        </p:nvSpPr>
        <p:spPr>
          <a:xfrm>
            <a:off x="8967789" y="738608"/>
            <a:ext cx="1932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Graf tabulky 1</a:t>
            </a:r>
          </a:p>
        </p:txBody>
      </p:sp>
    </p:spTree>
    <p:extLst>
      <p:ext uri="{BB962C8B-B14F-4D97-AF65-F5344CB8AC3E}">
        <p14:creationId xmlns:p14="http://schemas.microsoft.com/office/powerpoint/2010/main" val="2628622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se šipkou 2">
            <a:extLst>
              <a:ext uri="{FF2B5EF4-FFF2-40B4-BE49-F238E27FC236}">
                <a16:creationId xmlns:a16="http://schemas.microsoft.com/office/drawing/2014/main" id="{2EF43137-3280-4023-93E4-5277287475D6}"/>
              </a:ext>
            </a:extLst>
          </p:cNvPr>
          <p:cNvCxnSpPr>
            <a:cxnSpLocks/>
          </p:cNvCxnSpPr>
          <p:nvPr/>
        </p:nvCxnSpPr>
        <p:spPr>
          <a:xfrm>
            <a:off x="1800225" y="6286500"/>
            <a:ext cx="10015538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>
            <a:extLst>
              <a:ext uri="{FF2B5EF4-FFF2-40B4-BE49-F238E27FC236}">
                <a16:creationId xmlns:a16="http://schemas.microsoft.com/office/drawing/2014/main" id="{94376239-DD44-4942-A9BA-A1A0D9033CDB}"/>
              </a:ext>
            </a:extLst>
          </p:cNvPr>
          <p:cNvCxnSpPr>
            <a:cxnSpLocks/>
          </p:cNvCxnSpPr>
          <p:nvPr/>
        </p:nvCxnSpPr>
        <p:spPr>
          <a:xfrm flipV="1">
            <a:off x="1800225" y="171450"/>
            <a:ext cx="0" cy="61150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D0457728-99D1-4CC6-B219-402F88392A63}"/>
              </a:ext>
            </a:extLst>
          </p:cNvPr>
          <p:cNvCxnSpPr>
            <a:cxnSpLocks/>
          </p:cNvCxnSpPr>
          <p:nvPr/>
        </p:nvCxnSpPr>
        <p:spPr>
          <a:xfrm>
            <a:off x="1652587" y="3081338"/>
            <a:ext cx="27622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2C443483-E0BF-455B-AC6E-350427F944CC}"/>
              </a:ext>
            </a:extLst>
          </p:cNvPr>
          <p:cNvCxnSpPr>
            <a:cxnSpLocks/>
          </p:cNvCxnSpPr>
          <p:nvPr/>
        </p:nvCxnSpPr>
        <p:spPr>
          <a:xfrm>
            <a:off x="1657349" y="3429000"/>
            <a:ext cx="2905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AB95872A-F27B-4122-949F-FA54FE2E90D9}"/>
              </a:ext>
            </a:extLst>
          </p:cNvPr>
          <p:cNvCxnSpPr>
            <a:cxnSpLocks/>
          </p:cNvCxnSpPr>
          <p:nvPr/>
        </p:nvCxnSpPr>
        <p:spPr>
          <a:xfrm>
            <a:off x="1662113" y="3843337"/>
            <a:ext cx="280987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AB503F20-B8A5-4651-A2D7-3B39593E9663}"/>
              </a:ext>
            </a:extLst>
          </p:cNvPr>
          <p:cNvCxnSpPr>
            <a:cxnSpLocks/>
          </p:cNvCxnSpPr>
          <p:nvPr/>
        </p:nvCxnSpPr>
        <p:spPr>
          <a:xfrm>
            <a:off x="1652587" y="4167188"/>
            <a:ext cx="29527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>
            <a:extLst>
              <a:ext uri="{FF2B5EF4-FFF2-40B4-BE49-F238E27FC236}">
                <a16:creationId xmlns:a16="http://schemas.microsoft.com/office/drawing/2014/main" id="{92784564-2B32-422A-86AD-CB0B5470D77E}"/>
              </a:ext>
            </a:extLst>
          </p:cNvPr>
          <p:cNvCxnSpPr>
            <a:cxnSpLocks/>
          </p:cNvCxnSpPr>
          <p:nvPr/>
        </p:nvCxnSpPr>
        <p:spPr>
          <a:xfrm>
            <a:off x="1657350" y="4533901"/>
            <a:ext cx="2524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>
            <a:extLst>
              <a:ext uri="{FF2B5EF4-FFF2-40B4-BE49-F238E27FC236}">
                <a16:creationId xmlns:a16="http://schemas.microsoft.com/office/drawing/2014/main" id="{97DCF1B6-BE6E-406B-A7B5-81623CBF6D59}"/>
              </a:ext>
            </a:extLst>
          </p:cNvPr>
          <p:cNvCxnSpPr>
            <a:cxnSpLocks/>
          </p:cNvCxnSpPr>
          <p:nvPr/>
        </p:nvCxnSpPr>
        <p:spPr>
          <a:xfrm>
            <a:off x="1685924" y="4900613"/>
            <a:ext cx="2428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>
            <a:extLst>
              <a:ext uri="{FF2B5EF4-FFF2-40B4-BE49-F238E27FC236}">
                <a16:creationId xmlns:a16="http://schemas.microsoft.com/office/drawing/2014/main" id="{77757B3A-36FD-44E5-AD10-7860F29A2586}"/>
              </a:ext>
            </a:extLst>
          </p:cNvPr>
          <p:cNvCxnSpPr>
            <a:cxnSpLocks/>
          </p:cNvCxnSpPr>
          <p:nvPr/>
        </p:nvCxnSpPr>
        <p:spPr>
          <a:xfrm>
            <a:off x="1662113" y="5238750"/>
            <a:ext cx="2476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>
            <a:extLst>
              <a:ext uri="{FF2B5EF4-FFF2-40B4-BE49-F238E27FC236}">
                <a16:creationId xmlns:a16="http://schemas.microsoft.com/office/drawing/2014/main" id="{DA0CF601-EFF2-4ACC-950A-F2C542CB71EC}"/>
              </a:ext>
            </a:extLst>
          </p:cNvPr>
          <p:cNvCxnSpPr>
            <a:cxnSpLocks/>
          </p:cNvCxnSpPr>
          <p:nvPr/>
        </p:nvCxnSpPr>
        <p:spPr>
          <a:xfrm>
            <a:off x="1657350" y="5605463"/>
            <a:ext cx="2524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>
            <a:extLst>
              <a:ext uri="{FF2B5EF4-FFF2-40B4-BE49-F238E27FC236}">
                <a16:creationId xmlns:a16="http://schemas.microsoft.com/office/drawing/2014/main" id="{9F43FFF4-5157-4C19-8DBB-FADCBCF960F8}"/>
              </a:ext>
            </a:extLst>
          </p:cNvPr>
          <p:cNvCxnSpPr>
            <a:cxnSpLocks/>
          </p:cNvCxnSpPr>
          <p:nvPr/>
        </p:nvCxnSpPr>
        <p:spPr>
          <a:xfrm flipH="1">
            <a:off x="1657350" y="5915025"/>
            <a:ext cx="2714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66E21549-B5F6-4B4F-A856-077B75337575}"/>
              </a:ext>
            </a:extLst>
          </p:cNvPr>
          <p:cNvCxnSpPr>
            <a:cxnSpLocks/>
          </p:cNvCxnSpPr>
          <p:nvPr/>
        </p:nvCxnSpPr>
        <p:spPr>
          <a:xfrm>
            <a:off x="1664493" y="1271588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1980980D-569D-43BB-8397-9ACACA7340E6}"/>
              </a:ext>
            </a:extLst>
          </p:cNvPr>
          <p:cNvCxnSpPr>
            <a:cxnSpLocks/>
          </p:cNvCxnSpPr>
          <p:nvPr/>
        </p:nvCxnSpPr>
        <p:spPr>
          <a:xfrm>
            <a:off x="1662113" y="1662113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DFEF2E8-69AB-4B4F-8EAA-905E5DA7ED87}"/>
              </a:ext>
            </a:extLst>
          </p:cNvPr>
          <p:cNvCxnSpPr>
            <a:cxnSpLocks/>
          </p:cNvCxnSpPr>
          <p:nvPr/>
        </p:nvCxnSpPr>
        <p:spPr>
          <a:xfrm>
            <a:off x="1676399" y="2014538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A1AFF832-579D-4880-A45E-BC5798AA64D4}"/>
              </a:ext>
            </a:extLst>
          </p:cNvPr>
          <p:cNvCxnSpPr>
            <a:cxnSpLocks/>
          </p:cNvCxnSpPr>
          <p:nvPr/>
        </p:nvCxnSpPr>
        <p:spPr>
          <a:xfrm>
            <a:off x="1671637" y="2345770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888C9498-E67D-4E79-940B-B45BECDB106F}"/>
              </a:ext>
            </a:extLst>
          </p:cNvPr>
          <p:cNvCxnSpPr>
            <a:cxnSpLocks/>
          </p:cNvCxnSpPr>
          <p:nvPr/>
        </p:nvCxnSpPr>
        <p:spPr>
          <a:xfrm>
            <a:off x="1662113" y="2747963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DA4B2ADA-E527-4E19-A648-DD069E9E7F7E}"/>
              </a:ext>
            </a:extLst>
          </p:cNvPr>
          <p:cNvCxnSpPr>
            <a:cxnSpLocks/>
          </p:cNvCxnSpPr>
          <p:nvPr/>
        </p:nvCxnSpPr>
        <p:spPr>
          <a:xfrm>
            <a:off x="1657350" y="928688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AAF1555E-DEEF-4EC5-B56A-A206D061955C}"/>
              </a:ext>
            </a:extLst>
          </p:cNvPr>
          <p:cNvSpPr txBox="1"/>
          <p:nvPr/>
        </p:nvSpPr>
        <p:spPr>
          <a:xfrm>
            <a:off x="1267220" y="288637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19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88DB67DA-3008-4605-9259-D5CA761BB5DE}"/>
              </a:ext>
            </a:extLst>
          </p:cNvPr>
          <p:cNvSpPr txBox="1"/>
          <p:nvPr/>
        </p:nvSpPr>
        <p:spPr>
          <a:xfrm>
            <a:off x="1283487" y="325439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18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E0AB5EDA-72CF-46B4-826E-292779DF1C94}"/>
              </a:ext>
            </a:extLst>
          </p:cNvPr>
          <p:cNvSpPr txBox="1"/>
          <p:nvPr/>
        </p:nvSpPr>
        <p:spPr>
          <a:xfrm>
            <a:off x="1280369" y="3640307"/>
            <a:ext cx="478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17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A9880BB3-D025-4A53-ADD3-F9C309A30A6F}"/>
              </a:ext>
            </a:extLst>
          </p:cNvPr>
          <p:cNvSpPr txBox="1"/>
          <p:nvPr/>
        </p:nvSpPr>
        <p:spPr>
          <a:xfrm>
            <a:off x="1270843" y="398913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16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E706BFCA-61B1-4C74-BE68-C2FB619F95DC}"/>
              </a:ext>
            </a:extLst>
          </p:cNvPr>
          <p:cNvSpPr txBox="1"/>
          <p:nvPr/>
        </p:nvSpPr>
        <p:spPr>
          <a:xfrm>
            <a:off x="1260413" y="436724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15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332D6C04-9822-47F1-9629-9EEAB319D767}"/>
              </a:ext>
            </a:extLst>
          </p:cNvPr>
          <p:cNvSpPr txBox="1"/>
          <p:nvPr/>
        </p:nvSpPr>
        <p:spPr>
          <a:xfrm>
            <a:off x="1256791" y="4706799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14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3EFB3446-013A-4F01-A263-E0D452524F7F}"/>
              </a:ext>
            </a:extLst>
          </p:cNvPr>
          <p:cNvSpPr txBox="1"/>
          <p:nvPr/>
        </p:nvSpPr>
        <p:spPr>
          <a:xfrm>
            <a:off x="1251912" y="5052355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13</a:t>
            </a:r>
          </a:p>
        </p:txBody>
      </p:sp>
      <p:sp>
        <p:nvSpPr>
          <p:cNvPr id="71" name="TextovéPole 70">
            <a:extLst>
              <a:ext uri="{FF2B5EF4-FFF2-40B4-BE49-F238E27FC236}">
                <a16:creationId xmlns:a16="http://schemas.microsoft.com/office/drawing/2014/main" id="{72EAB053-ADFF-4F1F-B31A-7F2C65353A3F}"/>
              </a:ext>
            </a:extLst>
          </p:cNvPr>
          <p:cNvSpPr txBox="1"/>
          <p:nvPr/>
        </p:nvSpPr>
        <p:spPr>
          <a:xfrm>
            <a:off x="1256557" y="542079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12</a:t>
            </a:r>
          </a:p>
        </p:txBody>
      </p:sp>
      <p:sp>
        <p:nvSpPr>
          <p:cNvPr id="72" name="TextovéPole 71">
            <a:extLst>
              <a:ext uri="{FF2B5EF4-FFF2-40B4-BE49-F238E27FC236}">
                <a16:creationId xmlns:a16="http://schemas.microsoft.com/office/drawing/2014/main" id="{33FDEB96-655D-4F35-9700-50757F9E83AD}"/>
              </a:ext>
            </a:extLst>
          </p:cNvPr>
          <p:cNvSpPr txBox="1"/>
          <p:nvPr/>
        </p:nvSpPr>
        <p:spPr>
          <a:xfrm>
            <a:off x="1241911" y="5730359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11</a:t>
            </a:r>
          </a:p>
        </p:txBody>
      </p:sp>
      <p:sp>
        <p:nvSpPr>
          <p:cNvPr id="75" name="TextovéPole 74">
            <a:extLst>
              <a:ext uri="{FF2B5EF4-FFF2-40B4-BE49-F238E27FC236}">
                <a16:creationId xmlns:a16="http://schemas.microsoft.com/office/drawing/2014/main" id="{FE575898-80F1-449E-808A-731BAC31D9C3}"/>
              </a:ext>
            </a:extLst>
          </p:cNvPr>
          <p:cNvSpPr txBox="1"/>
          <p:nvPr/>
        </p:nvSpPr>
        <p:spPr>
          <a:xfrm>
            <a:off x="1255849" y="179156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22</a:t>
            </a:r>
          </a:p>
        </p:txBody>
      </p:sp>
      <p:sp>
        <p:nvSpPr>
          <p:cNvPr id="76" name="TextovéPole 75">
            <a:extLst>
              <a:ext uri="{FF2B5EF4-FFF2-40B4-BE49-F238E27FC236}">
                <a16:creationId xmlns:a16="http://schemas.microsoft.com/office/drawing/2014/main" id="{204DDECF-D981-4914-979B-6ADDAD1A550B}"/>
              </a:ext>
            </a:extLst>
          </p:cNvPr>
          <p:cNvSpPr txBox="1"/>
          <p:nvPr/>
        </p:nvSpPr>
        <p:spPr>
          <a:xfrm>
            <a:off x="1252933" y="215372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21</a:t>
            </a:r>
          </a:p>
        </p:txBody>
      </p:sp>
      <p:sp>
        <p:nvSpPr>
          <p:cNvPr id="77" name="TextovéPole 76">
            <a:extLst>
              <a:ext uri="{FF2B5EF4-FFF2-40B4-BE49-F238E27FC236}">
                <a16:creationId xmlns:a16="http://schemas.microsoft.com/office/drawing/2014/main" id="{60E87540-CED1-497E-BA48-1F990BBC6C52}"/>
              </a:ext>
            </a:extLst>
          </p:cNvPr>
          <p:cNvSpPr txBox="1"/>
          <p:nvPr/>
        </p:nvSpPr>
        <p:spPr>
          <a:xfrm>
            <a:off x="1255849" y="253710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20</a:t>
            </a:r>
          </a:p>
        </p:txBody>
      </p:sp>
      <p:sp>
        <p:nvSpPr>
          <p:cNvPr id="78" name="TextovéPole 77">
            <a:extLst>
              <a:ext uri="{FF2B5EF4-FFF2-40B4-BE49-F238E27FC236}">
                <a16:creationId xmlns:a16="http://schemas.microsoft.com/office/drawing/2014/main" id="{E52862AA-75DB-48F1-823B-5BC78D09ADD5}"/>
              </a:ext>
            </a:extLst>
          </p:cNvPr>
          <p:cNvSpPr txBox="1"/>
          <p:nvPr/>
        </p:nvSpPr>
        <p:spPr>
          <a:xfrm>
            <a:off x="1257126" y="73860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25</a:t>
            </a:r>
          </a:p>
        </p:txBody>
      </p:sp>
      <p:sp>
        <p:nvSpPr>
          <p:cNvPr id="79" name="TextovéPole 78">
            <a:extLst>
              <a:ext uri="{FF2B5EF4-FFF2-40B4-BE49-F238E27FC236}">
                <a16:creationId xmlns:a16="http://schemas.microsoft.com/office/drawing/2014/main" id="{72516679-D354-4613-BF6E-9E295A8CBC14}"/>
              </a:ext>
            </a:extLst>
          </p:cNvPr>
          <p:cNvSpPr txBox="1"/>
          <p:nvPr/>
        </p:nvSpPr>
        <p:spPr>
          <a:xfrm>
            <a:off x="1267220" y="108507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24</a:t>
            </a:r>
          </a:p>
        </p:txBody>
      </p:sp>
      <p:sp>
        <p:nvSpPr>
          <p:cNvPr id="80" name="TextovéPole 79">
            <a:extLst>
              <a:ext uri="{FF2B5EF4-FFF2-40B4-BE49-F238E27FC236}">
                <a16:creationId xmlns:a16="http://schemas.microsoft.com/office/drawing/2014/main" id="{1B080C22-5B7D-4F01-B738-CC818CD391CD}"/>
              </a:ext>
            </a:extLst>
          </p:cNvPr>
          <p:cNvSpPr txBox="1"/>
          <p:nvPr/>
        </p:nvSpPr>
        <p:spPr>
          <a:xfrm>
            <a:off x="1283541" y="144182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23</a:t>
            </a:r>
          </a:p>
        </p:txBody>
      </p:sp>
      <p:cxnSp>
        <p:nvCxnSpPr>
          <p:cNvPr id="90" name="Přímá spojnice 89">
            <a:extLst>
              <a:ext uri="{FF2B5EF4-FFF2-40B4-BE49-F238E27FC236}">
                <a16:creationId xmlns:a16="http://schemas.microsoft.com/office/drawing/2014/main" id="{867393C6-2BD6-4E2A-B4D4-C190CFA33CE5}"/>
              </a:ext>
            </a:extLst>
          </p:cNvPr>
          <p:cNvCxnSpPr>
            <a:cxnSpLocks/>
          </p:cNvCxnSpPr>
          <p:nvPr/>
        </p:nvCxnSpPr>
        <p:spPr>
          <a:xfrm>
            <a:off x="9701956" y="6041302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>
            <a:extLst>
              <a:ext uri="{FF2B5EF4-FFF2-40B4-BE49-F238E27FC236}">
                <a16:creationId xmlns:a16="http://schemas.microsoft.com/office/drawing/2014/main" id="{15A468A2-9065-4EA0-9F4D-8C53285A143E}"/>
              </a:ext>
            </a:extLst>
          </p:cNvPr>
          <p:cNvCxnSpPr>
            <a:cxnSpLocks/>
          </p:cNvCxnSpPr>
          <p:nvPr/>
        </p:nvCxnSpPr>
        <p:spPr>
          <a:xfrm>
            <a:off x="6096000" y="6099688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>
            <a:extLst>
              <a:ext uri="{FF2B5EF4-FFF2-40B4-BE49-F238E27FC236}">
                <a16:creationId xmlns:a16="http://schemas.microsoft.com/office/drawing/2014/main" id="{186843D0-C79F-4828-8695-9EC4FF2DD53F}"/>
              </a:ext>
            </a:extLst>
          </p:cNvPr>
          <p:cNvCxnSpPr>
            <a:cxnSpLocks/>
          </p:cNvCxnSpPr>
          <p:nvPr/>
        </p:nvCxnSpPr>
        <p:spPr>
          <a:xfrm>
            <a:off x="5406182" y="6099689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>
            <a:extLst>
              <a:ext uri="{FF2B5EF4-FFF2-40B4-BE49-F238E27FC236}">
                <a16:creationId xmlns:a16="http://schemas.microsoft.com/office/drawing/2014/main" id="{C8D7F0B6-09CD-4AF7-9EC3-EE12915F30F0}"/>
              </a:ext>
            </a:extLst>
          </p:cNvPr>
          <p:cNvCxnSpPr>
            <a:cxnSpLocks/>
          </p:cNvCxnSpPr>
          <p:nvPr/>
        </p:nvCxnSpPr>
        <p:spPr>
          <a:xfrm>
            <a:off x="4672013" y="6099690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>
            <a:extLst>
              <a:ext uri="{FF2B5EF4-FFF2-40B4-BE49-F238E27FC236}">
                <a16:creationId xmlns:a16="http://schemas.microsoft.com/office/drawing/2014/main" id="{9C1B1D99-3992-4C3D-8B65-671B365E7DAC}"/>
              </a:ext>
            </a:extLst>
          </p:cNvPr>
          <p:cNvCxnSpPr>
            <a:cxnSpLocks/>
          </p:cNvCxnSpPr>
          <p:nvPr/>
        </p:nvCxnSpPr>
        <p:spPr>
          <a:xfrm>
            <a:off x="3952876" y="6099691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>
            <a:extLst>
              <a:ext uri="{FF2B5EF4-FFF2-40B4-BE49-F238E27FC236}">
                <a16:creationId xmlns:a16="http://schemas.microsoft.com/office/drawing/2014/main" id="{06B0B180-5C18-4CDB-8D7A-20593415BA6A}"/>
              </a:ext>
            </a:extLst>
          </p:cNvPr>
          <p:cNvCxnSpPr>
            <a:cxnSpLocks/>
          </p:cNvCxnSpPr>
          <p:nvPr/>
        </p:nvCxnSpPr>
        <p:spPr>
          <a:xfrm>
            <a:off x="3248026" y="6125274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>
            <a:extLst>
              <a:ext uri="{FF2B5EF4-FFF2-40B4-BE49-F238E27FC236}">
                <a16:creationId xmlns:a16="http://schemas.microsoft.com/office/drawing/2014/main" id="{DE16E7CC-6046-498D-9042-2BA2815FA16D}"/>
              </a:ext>
            </a:extLst>
          </p:cNvPr>
          <p:cNvCxnSpPr>
            <a:cxnSpLocks/>
          </p:cNvCxnSpPr>
          <p:nvPr/>
        </p:nvCxnSpPr>
        <p:spPr>
          <a:xfrm>
            <a:off x="2528888" y="6125274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>
            <a:extLst>
              <a:ext uri="{FF2B5EF4-FFF2-40B4-BE49-F238E27FC236}">
                <a16:creationId xmlns:a16="http://schemas.microsoft.com/office/drawing/2014/main" id="{CF82D3F0-C8D8-486F-A53D-BBCDE72BD8FC}"/>
              </a:ext>
            </a:extLst>
          </p:cNvPr>
          <p:cNvCxnSpPr>
            <a:cxnSpLocks/>
          </p:cNvCxnSpPr>
          <p:nvPr/>
        </p:nvCxnSpPr>
        <p:spPr>
          <a:xfrm>
            <a:off x="8967789" y="6066648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>
            <a:extLst>
              <a:ext uri="{FF2B5EF4-FFF2-40B4-BE49-F238E27FC236}">
                <a16:creationId xmlns:a16="http://schemas.microsoft.com/office/drawing/2014/main" id="{1773C5BE-02AA-49D1-97C0-0D992C8617FB}"/>
              </a:ext>
            </a:extLst>
          </p:cNvPr>
          <p:cNvCxnSpPr>
            <a:cxnSpLocks/>
          </p:cNvCxnSpPr>
          <p:nvPr/>
        </p:nvCxnSpPr>
        <p:spPr>
          <a:xfrm>
            <a:off x="8234364" y="6077648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>
            <a:extLst>
              <a:ext uri="{FF2B5EF4-FFF2-40B4-BE49-F238E27FC236}">
                <a16:creationId xmlns:a16="http://schemas.microsoft.com/office/drawing/2014/main" id="{270E2F2A-ECD1-4EF2-82DE-03002672CDA0}"/>
              </a:ext>
            </a:extLst>
          </p:cNvPr>
          <p:cNvCxnSpPr>
            <a:cxnSpLocks/>
          </p:cNvCxnSpPr>
          <p:nvPr/>
        </p:nvCxnSpPr>
        <p:spPr>
          <a:xfrm>
            <a:off x="7543801" y="6077947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>
            <a:extLst>
              <a:ext uri="{FF2B5EF4-FFF2-40B4-BE49-F238E27FC236}">
                <a16:creationId xmlns:a16="http://schemas.microsoft.com/office/drawing/2014/main" id="{643945BB-9182-4D1C-85A8-C7EFD660A04D}"/>
              </a:ext>
            </a:extLst>
          </p:cNvPr>
          <p:cNvCxnSpPr>
            <a:cxnSpLocks/>
          </p:cNvCxnSpPr>
          <p:nvPr/>
        </p:nvCxnSpPr>
        <p:spPr>
          <a:xfrm>
            <a:off x="6807994" y="6077649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>
            <a:extLst>
              <a:ext uri="{FF2B5EF4-FFF2-40B4-BE49-F238E27FC236}">
                <a16:creationId xmlns:a16="http://schemas.microsoft.com/office/drawing/2014/main" id="{D219A71C-C5BC-40A7-9180-59C62A5A4606}"/>
              </a:ext>
            </a:extLst>
          </p:cNvPr>
          <p:cNvCxnSpPr>
            <a:cxnSpLocks/>
          </p:cNvCxnSpPr>
          <p:nvPr/>
        </p:nvCxnSpPr>
        <p:spPr>
          <a:xfrm>
            <a:off x="10425114" y="6066647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>
            <a:extLst>
              <a:ext uri="{FF2B5EF4-FFF2-40B4-BE49-F238E27FC236}">
                <a16:creationId xmlns:a16="http://schemas.microsoft.com/office/drawing/2014/main" id="{2BD8D541-157C-44E6-AD82-753C30DECA11}"/>
              </a:ext>
            </a:extLst>
          </p:cNvPr>
          <p:cNvCxnSpPr>
            <a:cxnSpLocks/>
          </p:cNvCxnSpPr>
          <p:nvPr/>
        </p:nvCxnSpPr>
        <p:spPr>
          <a:xfrm>
            <a:off x="11125201" y="6033607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TextovéPole 106">
            <a:extLst>
              <a:ext uri="{FF2B5EF4-FFF2-40B4-BE49-F238E27FC236}">
                <a16:creationId xmlns:a16="http://schemas.microsoft.com/office/drawing/2014/main" id="{F0F2316A-DA67-4444-B8E0-4AB92748DE2B}"/>
              </a:ext>
            </a:extLst>
          </p:cNvPr>
          <p:cNvSpPr txBox="1"/>
          <p:nvPr/>
        </p:nvSpPr>
        <p:spPr>
          <a:xfrm>
            <a:off x="10897438" y="633321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24</a:t>
            </a:r>
          </a:p>
        </p:txBody>
      </p:sp>
      <p:sp>
        <p:nvSpPr>
          <p:cNvPr id="108" name="TextovéPole 107">
            <a:extLst>
              <a:ext uri="{FF2B5EF4-FFF2-40B4-BE49-F238E27FC236}">
                <a16:creationId xmlns:a16="http://schemas.microsoft.com/office/drawing/2014/main" id="{B00344D3-ED3F-4FC8-83CC-287008A48334}"/>
              </a:ext>
            </a:extLst>
          </p:cNvPr>
          <p:cNvSpPr txBox="1"/>
          <p:nvPr/>
        </p:nvSpPr>
        <p:spPr>
          <a:xfrm>
            <a:off x="10192691" y="634703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22</a:t>
            </a:r>
          </a:p>
        </p:txBody>
      </p:sp>
      <p:sp>
        <p:nvSpPr>
          <p:cNvPr id="109" name="TextovéPole 108">
            <a:extLst>
              <a:ext uri="{FF2B5EF4-FFF2-40B4-BE49-F238E27FC236}">
                <a16:creationId xmlns:a16="http://schemas.microsoft.com/office/drawing/2014/main" id="{90407E52-0952-4B28-A1B2-404B37148C2E}"/>
              </a:ext>
            </a:extLst>
          </p:cNvPr>
          <p:cNvSpPr txBox="1"/>
          <p:nvPr/>
        </p:nvSpPr>
        <p:spPr>
          <a:xfrm>
            <a:off x="9481595" y="632168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20</a:t>
            </a:r>
          </a:p>
        </p:txBody>
      </p:sp>
      <p:sp>
        <p:nvSpPr>
          <p:cNvPr id="110" name="TextovéPole 109">
            <a:extLst>
              <a:ext uri="{FF2B5EF4-FFF2-40B4-BE49-F238E27FC236}">
                <a16:creationId xmlns:a16="http://schemas.microsoft.com/office/drawing/2014/main" id="{5F97228C-C283-44B2-8DEE-FC1CAE39DE24}"/>
              </a:ext>
            </a:extLst>
          </p:cNvPr>
          <p:cNvSpPr txBox="1"/>
          <p:nvPr/>
        </p:nvSpPr>
        <p:spPr>
          <a:xfrm>
            <a:off x="8707835" y="635472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18</a:t>
            </a:r>
          </a:p>
        </p:txBody>
      </p:sp>
      <p:sp>
        <p:nvSpPr>
          <p:cNvPr id="111" name="TextovéPole 110">
            <a:extLst>
              <a:ext uri="{FF2B5EF4-FFF2-40B4-BE49-F238E27FC236}">
                <a16:creationId xmlns:a16="http://schemas.microsoft.com/office/drawing/2014/main" id="{8881BC67-302F-45ED-B3A7-3D5EE013C3E5}"/>
              </a:ext>
            </a:extLst>
          </p:cNvPr>
          <p:cNvSpPr txBox="1"/>
          <p:nvPr/>
        </p:nvSpPr>
        <p:spPr>
          <a:xfrm>
            <a:off x="8000454" y="636435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16</a:t>
            </a:r>
          </a:p>
        </p:txBody>
      </p:sp>
      <p:sp>
        <p:nvSpPr>
          <p:cNvPr id="112" name="TextovéPole 111">
            <a:extLst>
              <a:ext uri="{FF2B5EF4-FFF2-40B4-BE49-F238E27FC236}">
                <a16:creationId xmlns:a16="http://schemas.microsoft.com/office/drawing/2014/main" id="{ACE2229F-0670-44B5-BAA2-72BB16B4059B}"/>
              </a:ext>
            </a:extLst>
          </p:cNvPr>
          <p:cNvSpPr txBox="1"/>
          <p:nvPr/>
        </p:nvSpPr>
        <p:spPr>
          <a:xfrm>
            <a:off x="7317778" y="636435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14</a:t>
            </a:r>
          </a:p>
        </p:txBody>
      </p:sp>
      <p:sp>
        <p:nvSpPr>
          <p:cNvPr id="113" name="TextovéPole 112">
            <a:extLst>
              <a:ext uri="{FF2B5EF4-FFF2-40B4-BE49-F238E27FC236}">
                <a16:creationId xmlns:a16="http://schemas.microsoft.com/office/drawing/2014/main" id="{A87FF58F-A140-4594-8A29-E1A334393DEE}"/>
              </a:ext>
            </a:extLst>
          </p:cNvPr>
          <p:cNvSpPr txBox="1"/>
          <p:nvPr/>
        </p:nvSpPr>
        <p:spPr>
          <a:xfrm>
            <a:off x="6605785" y="640284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12</a:t>
            </a:r>
          </a:p>
        </p:txBody>
      </p:sp>
      <p:sp>
        <p:nvSpPr>
          <p:cNvPr id="114" name="TextovéPole 113">
            <a:extLst>
              <a:ext uri="{FF2B5EF4-FFF2-40B4-BE49-F238E27FC236}">
                <a16:creationId xmlns:a16="http://schemas.microsoft.com/office/drawing/2014/main" id="{68F57B8B-54E2-4107-B522-78A1CE1CD790}"/>
              </a:ext>
            </a:extLst>
          </p:cNvPr>
          <p:cNvSpPr txBox="1"/>
          <p:nvPr/>
        </p:nvSpPr>
        <p:spPr>
          <a:xfrm>
            <a:off x="5844807" y="638969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10</a:t>
            </a:r>
          </a:p>
        </p:txBody>
      </p:sp>
      <p:sp>
        <p:nvSpPr>
          <p:cNvPr id="115" name="TextovéPole 114">
            <a:extLst>
              <a:ext uri="{FF2B5EF4-FFF2-40B4-BE49-F238E27FC236}">
                <a16:creationId xmlns:a16="http://schemas.microsoft.com/office/drawing/2014/main" id="{7D9D5122-2D02-468F-A5D8-93C35F3E0D32}"/>
              </a:ext>
            </a:extLst>
          </p:cNvPr>
          <p:cNvSpPr txBox="1"/>
          <p:nvPr/>
        </p:nvSpPr>
        <p:spPr>
          <a:xfrm>
            <a:off x="5240354" y="63896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116" name="TextovéPole 115">
            <a:extLst>
              <a:ext uri="{FF2B5EF4-FFF2-40B4-BE49-F238E27FC236}">
                <a16:creationId xmlns:a16="http://schemas.microsoft.com/office/drawing/2014/main" id="{0D10D0C1-7039-424F-8CFF-820900AEF315}"/>
              </a:ext>
            </a:extLst>
          </p:cNvPr>
          <p:cNvSpPr txBox="1"/>
          <p:nvPr/>
        </p:nvSpPr>
        <p:spPr>
          <a:xfrm>
            <a:off x="4525934" y="63896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117" name="TextovéPole 116">
            <a:extLst>
              <a:ext uri="{FF2B5EF4-FFF2-40B4-BE49-F238E27FC236}">
                <a16:creationId xmlns:a16="http://schemas.microsoft.com/office/drawing/2014/main" id="{3D8850D1-5CB7-4BBD-9A3E-7D3C6ED1FA95}"/>
              </a:ext>
            </a:extLst>
          </p:cNvPr>
          <p:cNvSpPr txBox="1"/>
          <p:nvPr/>
        </p:nvSpPr>
        <p:spPr>
          <a:xfrm>
            <a:off x="3802031" y="642273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118" name="TextovéPole 117">
            <a:extLst>
              <a:ext uri="{FF2B5EF4-FFF2-40B4-BE49-F238E27FC236}">
                <a16:creationId xmlns:a16="http://schemas.microsoft.com/office/drawing/2014/main" id="{2A2C352F-70D0-4D6A-854F-4C0E69427B9E}"/>
              </a:ext>
            </a:extLst>
          </p:cNvPr>
          <p:cNvSpPr txBox="1"/>
          <p:nvPr/>
        </p:nvSpPr>
        <p:spPr>
          <a:xfrm>
            <a:off x="3097544" y="644265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119" name="TextovéPole 118">
            <a:extLst>
              <a:ext uri="{FF2B5EF4-FFF2-40B4-BE49-F238E27FC236}">
                <a16:creationId xmlns:a16="http://schemas.microsoft.com/office/drawing/2014/main" id="{F3BE9471-260C-4106-AFC3-7F4DF5DB6D6E}"/>
              </a:ext>
            </a:extLst>
          </p:cNvPr>
          <p:cNvSpPr txBox="1"/>
          <p:nvPr/>
        </p:nvSpPr>
        <p:spPr>
          <a:xfrm>
            <a:off x="2378045" y="644265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0</a:t>
            </a:r>
          </a:p>
        </p:txBody>
      </p:sp>
      <p:grpSp>
        <p:nvGrpSpPr>
          <p:cNvPr id="122" name="Skupina 121">
            <a:extLst>
              <a:ext uri="{FF2B5EF4-FFF2-40B4-BE49-F238E27FC236}">
                <a16:creationId xmlns:a16="http://schemas.microsoft.com/office/drawing/2014/main" id="{8796BD84-F152-492E-9033-D892BE8085E1}"/>
              </a:ext>
            </a:extLst>
          </p:cNvPr>
          <p:cNvGrpSpPr/>
          <p:nvPr/>
        </p:nvGrpSpPr>
        <p:grpSpPr>
          <a:xfrm>
            <a:off x="10953752" y="4491336"/>
            <a:ext cx="342897" cy="369332"/>
            <a:chOff x="4672013" y="2724849"/>
            <a:chExt cx="314325" cy="323049"/>
          </a:xfrm>
        </p:grpSpPr>
        <p:cxnSp>
          <p:nvCxnSpPr>
            <p:cNvPr id="104" name="Přímá spojnice 103">
              <a:extLst>
                <a:ext uri="{FF2B5EF4-FFF2-40B4-BE49-F238E27FC236}">
                  <a16:creationId xmlns:a16="http://schemas.microsoft.com/office/drawing/2014/main" id="{5285A389-6301-4241-833A-D2F6A8A55CDC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Přímá spojnice 120">
              <a:extLst>
                <a:ext uri="{FF2B5EF4-FFF2-40B4-BE49-F238E27FC236}">
                  <a16:creationId xmlns:a16="http://schemas.microsoft.com/office/drawing/2014/main" id="{0C0D492A-9DCA-4A0B-9A2F-5B91E0326BDA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3" name="Skupina 122">
            <a:extLst>
              <a:ext uri="{FF2B5EF4-FFF2-40B4-BE49-F238E27FC236}">
                <a16:creationId xmlns:a16="http://schemas.microsoft.com/office/drawing/2014/main" id="{F755BC93-EA62-4C49-8CBE-9913BF65791F}"/>
              </a:ext>
            </a:extLst>
          </p:cNvPr>
          <p:cNvGrpSpPr/>
          <p:nvPr/>
        </p:nvGrpSpPr>
        <p:grpSpPr>
          <a:xfrm>
            <a:off x="8062915" y="720210"/>
            <a:ext cx="342897" cy="369332"/>
            <a:chOff x="4672013" y="2724849"/>
            <a:chExt cx="314325" cy="323049"/>
          </a:xfrm>
        </p:grpSpPr>
        <p:cxnSp>
          <p:nvCxnSpPr>
            <p:cNvPr id="124" name="Přímá spojnice 123">
              <a:extLst>
                <a:ext uri="{FF2B5EF4-FFF2-40B4-BE49-F238E27FC236}">
                  <a16:creationId xmlns:a16="http://schemas.microsoft.com/office/drawing/2014/main" id="{3E8C63C5-37FA-4B34-A66A-06647C448F21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Přímá spojnice 124">
              <a:extLst>
                <a:ext uri="{FF2B5EF4-FFF2-40B4-BE49-F238E27FC236}">
                  <a16:creationId xmlns:a16="http://schemas.microsoft.com/office/drawing/2014/main" id="{C84E4A50-955C-4114-81AF-625E2312F13A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6" name="Skupina 125">
            <a:extLst>
              <a:ext uri="{FF2B5EF4-FFF2-40B4-BE49-F238E27FC236}">
                <a16:creationId xmlns:a16="http://schemas.microsoft.com/office/drawing/2014/main" id="{FB1BF566-4FDA-4311-AC94-CDDCE2E57571}"/>
              </a:ext>
            </a:extLst>
          </p:cNvPr>
          <p:cNvGrpSpPr/>
          <p:nvPr/>
        </p:nvGrpSpPr>
        <p:grpSpPr>
          <a:xfrm>
            <a:off x="7316223" y="342663"/>
            <a:ext cx="342897" cy="369332"/>
            <a:chOff x="4672013" y="2724849"/>
            <a:chExt cx="314325" cy="323049"/>
          </a:xfrm>
        </p:grpSpPr>
        <p:cxnSp>
          <p:nvCxnSpPr>
            <p:cNvPr id="127" name="Přímá spojnice 126">
              <a:extLst>
                <a:ext uri="{FF2B5EF4-FFF2-40B4-BE49-F238E27FC236}">
                  <a16:creationId xmlns:a16="http://schemas.microsoft.com/office/drawing/2014/main" id="{BAE3BC39-CBD6-47C6-B141-44E84B7EEDEF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Přímá spojnice 127">
              <a:extLst>
                <a:ext uri="{FF2B5EF4-FFF2-40B4-BE49-F238E27FC236}">
                  <a16:creationId xmlns:a16="http://schemas.microsoft.com/office/drawing/2014/main" id="{5CFFD33D-C945-4FE3-8399-8C230EEEFF55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9" name="Skupina 128">
            <a:extLst>
              <a:ext uri="{FF2B5EF4-FFF2-40B4-BE49-F238E27FC236}">
                <a16:creationId xmlns:a16="http://schemas.microsoft.com/office/drawing/2014/main" id="{FCEF5305-A55F-402A-8419-23A78D37941E}"/>
              </a:ext>
            </a:extLst>
          </p:cNvPr>
          <p:cNvGrpSpPr/>
          <p:nvPr/>
        </p:nvGrpSpPr>
        <p:grpSpPr>
          <a:xfrm>
            <a:off x="6623280" y="1092227"/>
            <a:ext cx="342897" cy="369332"/>
            <a:chOff x="4672013" y="2724849"/>
            <a:chExt cx="314325" cy="323049"/>
          </a:xfrm>
        </p:grpSpPr>
        <p:cxnSp>
          <p:nvCxnSpPr>
            <p:cNvPr id="130" name="Přímá spojnice 129">
              <a:extLst>
                <a:ext uri="{FF2B5EF4-FFF2-40B4-BE49-F238E27FC236}">
                  <a16:creationId xmlns:a16="http://schemas.microsoft.com/office/drawing/2014/main" id="{9F9C9BBD-0B30-453D-9D08-F9EAE66676E4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Přímá spojnice 130">
              <a:extLst>
                <a:ext uri="{FF2B5EF4-FFF2-40B4-BE49-F238E27FC236}">
                  <a16:creationId xmlns:a16="http://schemas.microsoft.com/office/drawing/2014/main" id="{970904EA-7AC8-4FC3-AD5D-FC538CE8B531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2" name="Skupina 131">
            <a:extLst>
              <a:ext uri="{FF2B5EF4-FFF2-40B4-BE49-F238E27FC236}">
                <a16:creationId xmlns:a16="http://schemas.microsoft.com/office/drawing/2014/main" id="{7FAC8D1C-E965-471F-98FC-91AD451A1D79}"/>
              </a:ext>
            </a:extLst>
          </p:cNvPr>
          <p:cNvGrpSpPr/>
          <p:nvPr/>
        </p:nvGrpSpPr>
        <p:grpSpPr>
          <a:xfrm>
            <a:off x="5882710" y="3261090"/>
            <a:ext cx="342897" cy="369332"/>
            <a:chOff x="4672013" y="2724849"/>
            <a:chExt cx="314325" cy="323049"/>
          </a:xfrm>
        </p:grpSpPr>
        <p:cxnSp>
          <p:nvCxnSpPr>
            <p:cNvPr id="133" name="Přímá spojnice 132">
              <a:extLst>
                <a:ext uri="{FF2B5EF4-FFF2-40B4-BE49-F238E27FC236}">
                  <a16:creationId xmlns:a16="http://schemas.microsoft.com/office/drawing/2014/main" id="{5D757219-2E09-47CF-9303-1AF5B5F35725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Přímá spojnice 133">
              <a:extLst>
                <a:ext uri="{FF2B5EF4-FFF2-40B4-BE49-F238E27FC236}">
                  <a16:creationId xmlns:a16="http://schemas.microsoft.com/office/drawing/2014/main" id="{23003391-9B9F-4FBC-A804-8E36044BDC7C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5" name="Skupina 134">
            <a:extLst>
              <a:ext uri="{FF2B5EF4-FFF2-40B4-BE49-F238E27FC236}">
                <a16:creationId xmlns:a16="http://schemas.microsoft.com/office/drawing/2014/main" id="{B6A48916-DBB6-42F2-A018-BAFD9F41FF70}"/>
              </a:ext>
            </a:extLst>
          </p:cNvPr>
          <p:cNvGrpSpPr/>
          <p:nvPr/>
        </p:nvGrpSpPr>
        <p:grpSpPr>
          <a:xfrm>
            <a:off x="5172170" y="4330118"/>
            <a:ext cx="342897" cy="369332"/>
            <a:chOff x="4672013" y="2724849"/>
            <a:chExt cx="314325" cy="323049"/>
          </a:xfrm>
        </p:grpSpPr>
        <p:cxnSp>
          <p:nvCxnSpPr>
            <p:cNvPr id="136" name="Přímá spojnice 135">
              <a:extLst>
                <a:ext uri="{FF2B5EF4-FFF2-40B4-BE49-F238E27FC236}">
                  <a16:creationId xmlns:a16="http://schemas.microsoft.com/office/drawing/2014/main" id="{53FF224F-79D0-43E8-8769-78232C12807C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Přímá spojnice 136">
              <a:extLst>
                <a:ext uri="{FF2B5EF4-FFF2-40B4-BE49-F238E27FC236}">
                  <a16:creationId xmlns:a16="http://schemas.microsoft.com/office/drawing/2014/main" id="{23954D51-1404-4952-99A1-800028925779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8" name="Skupina 137">
            <a:extLst>
              <a:ext uri="{FF2B5EF4-FFF2-40B4-BE49-F238E27FC236}">
                <a16:creationId xmlns:a16="http://schemas.microsoft.com/office/drawing/2014/main" id="{AD389100-861D-4514-A881-E9B874C39369}"/>
              </a:ext>
            </a:extLst>
          </p:cNvPr>
          <p:cNvGrpSpPr/>
          <p:nvPr/>
        </p:nvGrpSpPr>
        <p:grpSpPr>
          <a:xfrm>
            <a:off x="4500564" y="4651236"/>
            <a:ext cx="342897" cy="369332"/>
            <a:chOff x="4672013" y="2724849"/>
            <a:chExt cx="314325" cy="323049"/>
          </a:xfrm>
        </p:grpSpPr>
        <p:cxnSp>
          <p:nvCxnSpPr>
            <p:cNvPr id="139" name="Přímá spojnice 138">
              <a:extLst>
                <a:ext uri="{FF2B5EF4-FFF2-40B4-BE49-F238E27FC236}">
                  <a16:creationId xmlns:a16="http://schemas.microsoft.com/office/drawing/2014/main" id="{CEFD75C0-AB49-4BEE-9F50-4B4C09A2C2F4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Přímá spojnice 139">
              <a:extLst>
                <a:ext uri="{FF2B5EF4-FFF2-40B4-BE49-F238E27FC236}">
                  <a16:creationId xmlns:a16="http://schemas.microsoft.com/office/drawing/2014/main" id="{E4195C0B-3008-4256-BED8-853D4A5E65A7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1" name="Skupina 140">
            <a:extLst>
              <a:ext uri="{FF2B5EF4-FFF2-40B4-BE49-F238E27FC236}">
                <a16:creationId xmlns:a16="http://schemas.microsoft.com/office/drawing/2014/main" id="{FA8514FA-8263-4193-A601-482CE0E7A206}"/>
              </a:ext>
            </a:extLst>
          </p:cNvPr>
          <p:cNvGrpSpPr/>
          <p:nvPr/>
        </p:nvGrpSpPr>
        <p:grpSpPr>
          <a:xfrm>
            <a:off x="3778729" y="5731635"/>
            <a:ext cx="342897" cy="369332"/>
            <a:chOff x="4672013" y="2724849"/>
            <a:chExt cx="314325" cy="323049"/>
          </a:xfrm>
        </p:grpSpPr>
        <p:cxnSp>
          <p:nvCxnSpPr>
            <p:cNvPr id="142" name="Přímá spojnice 141">
              <a:extLst>
                <a:ext uri="{FF2B5EF4-FFF2-40B4-BE49-F238E27FC236}">
                  <a16:creationId xmlns:a16="http://schemas.microsoft.com/office/drawing/2014/main" id="{FDCD1290-88D9-4125-8324-653C561F5DEF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Přímá spojnice 142">
              <a:extLst>
                <a:ext uri="{FF2B5EF4-FFF2-40B4-BE49-F238E27FC236}">
                  <a16:creationId xmlns:a16="http://schemas.microsoft.com/office/drawing/2014/main" id="{BB413686-0C45-4604-AA91-1E14A6740873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4" name="Skupina 143">
            <a:extLst>
              <a:ext uri="{FF2B5EF4-FFF2-40B4-BE49-F238E27FC236}">
                <a16:creationId xmlns:a16="http://schemas.microsoft.com/office/drawing/2014/main" id="{5E076F0B-E8DA-4F09-8B3F-5248B4EDEE92}"/>
              </a:ext>
            </a:extLst>
          </p:cNvPr>
          <p:cNvGrpSpPr/>
          <p:nvPr/>
        </p:nvGrpSpPr>
        <p:grpSpPr>
          <a:xfrm>
            <a:off x="3062755" y="5392207"/>
            <a:ext cx="342897" cy="369332"/>
            <a:chOff x="4672013" y="2724849"/>
            <a:chExt cx="314325" cy="323049"/>
          </a:xfrm>
        </p:grpSpPr>
        <p:cxnSp>
          <p:nvCxnSpPr>
            <p:cNvPr id="145" name="Přímá spojnice 144">
              <a:extLst>
                <a:ext uri="{FF2B5EF4-FFF2-40B4-BE49-F238E27FC236}">
                  <a16:creationId xmlns:a16="http://schemas.microsoft.com/office/drawing/2014/main" id="{4E6F399D-CE0F-4BDC-8C80-27C9C1D66528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Přímá spojnice 145">
              <a:extLst>
                <a:ext uri="{FF2B5EF4-FFF2-40B4-BE49-F238E27FC236}">
                  <a16:creationId xmlns:a16="http://schemas.microsoft.com/office/drawing/2014/main" id="{2DD88F7E-D7A0-4BA5-A1B2-B3D0BD6570E6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7" name="Skupina 146">
            <a:extLst>
              <a:ext uri="{FF2B5EF4-FFF2-40B4-BE49-F238E27FC236}">
                <a16:creationId xmlns:a16="http://schemas.microsoft.com/office/drawing/2014/main" id="{8F016604-36B1-4688-9792-5362E1973D68}"/>
              </a:ext>
            </a:extLst>
          </p:cNvPr>
          <p:cNvGrpSpPr/>
          <p:nvPr/>
        </p:nvGrpSpPr>
        <p:grpSpPr>
          <a:xfrm>
            <a:off x="2306700" y="4306670"/>
            <a:ext cx="342897" cy="369332"/>
            <a:chOff x="4672013" y="2724849"/>
            <a:chExt cx="314325" cy="323049"/>
          </a:xfrm>
        </p:grpSpPr>
        <p:cxnSp>
          <p:nvCxnSpPr>
            <p:cNvPr id="148" name="Přímá spojnice 147">
              <a:extLst>
                <a:ext uri="{FF2B5EF4-FFF2-40B4-BE49-F238E27FC236}">
                  <a16:creationId xmlns:a16="http://schemas.microsoft.com/office/drawing/2014/main" id="{D9D1B74D-3B19-4DB2-B4C4-A8A60773B42D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Přímá spojnice 148">
              <a:extLst>
                <a:ext uri="{FF2B5EF4-FFF2-40B4-BE49-F238E27FC236}">
                  <a16:creationId xmlns:a16="http://schemas.microsoft.com/office/drawing/2014/main" id="{77034314-B83C-4BC7-8D22-27611F322804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0" name="TextovéPole 149">
            <a:extLst>
              <a:ext uri="{FF2B5EF4-FFF2-40B4-BE49-F238E27FC236}">
                <a16:creationId xmlns:a16="http://schemas.microsoft.com/office/drawing/2014/main" id="{21A2D69D-4F00-4E5B-A6B7-D081E378EF38}"/>
              </a:ext>
            </a:extLst>
          </p:cNvPr>
          <p:cNvSpPr txBox="1"/>
          <p:nvPr/>
        </p:nvSpPr>
        <p:spPr>
          <a:xfrm>
            <a:off x="513488" y="129068"/>
            <a:ext cx="1127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Teplota °C</a:t>
            </a:r>
          </a:p>
        </p:txBody>
      </p:sp>
      <p:sp>
        <p:nvSpPr>
          <p:cNvPr id="151" name="TextovéPole 150">
            <a:extLst>
              <a:ext uri="{FF2B5EF4-FFF2-40B4-BE49-F238E27FC236}">
                <a16:creationId xmlns:a16="http://schemas.microsoft.com/office/drawing/2014/main" id="{6E0F2685-33B8-4B7D-87C3-92C9014E5FA8}"/>
              </a:ext>
            </a:extLst>
          </p:cNvPr>
          <p:cNvSpPr txBox="1"/>
          <p:nvPr/>
        </p:nvSpPr>
        <p:spPr>
          <a:xfrm>
            <a:off x="11316142" y="6364351"/>
            <a:ext cx="683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Čas h</a:t>
            </a:r>
          </a:p>
        </p:txBody>
      </p:sp>
      <p:cxnSp>
        <p:nvCxnSpPr>
          <p:cNvPr id="152" name="Přímá spojnice 151">
            <a:extLst>
              <a:ext uri="{FF2B5EF4-FFF2-40B4-BE49-F238E27FC236}">
                <a16:creationId xmlns:a16="http://schemas.microsoft.com/office/drawing/2014/main" id="{22A89A3B-F274-47DA-B5F2-3D75E183CF06}"/>
              </a:ext>
            </a:extLst>
          </p:cNvPr>
          <p:cNvCxnSpPr>
            <a:cxnSpLocks/>
          </p:cNvCxnSpPr>
          <p:nvPr/>
        </p:nvCxnSpPr>
        <p:spPr>
          <a:xfrm>
            <a:off x="1671637" y="522633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TextovéPole 152">
            <a:extLst>
              <a:ext uri="{FF2B5EF4-FFF2-40B4-BE49-F238E27FC236}">
                <a16:creationId xmlns:a16="http://schemas.microsoft.com/office/drawing/2014/main" id="{948AAC17-B247-4AE8-A6CE-F5C85B92A923}"/>
              </a:ext>
            </a:extLst>
          </p:cNvPr>
          <p:cNvSpPr txBox="1"/>
          <p:nvPr/>
        </p:nvSpPr>
        <p:spPr>
          <a:xfrm>
            <a:off x="1277490" y="35087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26</a:t>
            </a:r>
          </a:p>
        </p:txBody>
      </p:sp>
      <p:grpSp>
        <p:nvGrpSpPr>
          <p:cNvPr id="154" name="Skupina 153">
            <a:extLst>
              <a:ext uri="{FF2B5EF4-FFF2-40B4-BE49-F238E27FC236}">
                <a16:creationId xmlns:a16="http://schemas.microsoft.com/office/drawing/2014/main" id="{85D038B9-4CC6-4B05-BA74-6D8FE222C1D1}"/>
              </a:ext>
            </a:extLst>
          </p:cNvPr>
          <p:cNvGrpSpPr/>
          <p:nvPr/>
        </p:nvGrpSpPr>
        <p:grpSpPr>
          <a:xfrm>
            <a:off x="9519498" y="2891758"/>
            <a:ext cx="342897" cy="369332"/>
            <a:chOff x="4672013" y="2724849"/>
            <a:chExt cx="314325" cy="323049"/>
          </a:xfrm>
        </p:grpSpPr>
        <p:cxnSp>
          <p:nvCxnSpPr>
            <p:cNvPr id="155" name="Přímá spojnice 154">
              <a:extLst>
                <a:ext uri="{FF2B5EF4-FFF2-40B4-BE49-F238E27FC236}">
                  <a16:creationId xmlns:a16="http://schemas.microsoft.com/office/drawing/2014/main" id="{6D746E73-1FA7-420D-ABD8-8B2974538D88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Přímá spojnice 155">
              <a:extLst>
                <a:ext uri="{FF2B5EF4-FFF2-40B4-BE49-F238E27FC236}">
                  <a16:creationId xmlns:a16="http://schemas.microsoft.com/office/drawing/2014/main" id="{D7103904-4E62-4418-9532-CC51D3816D01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7" name="Skupina 156">
            <a:extLst>
              <a:ext uri="{FF2B5EF4-FFF2-40B4-BE49-F238E27FC236}">
                <a16:creationId xmlns:a16="http://schemas.microsoft.com/office/drawing/2014/main" id="{55376474-B8C8-449D-8302-1CFCC621B5FD}"/>
              </a:ext>
            </a:extLst>
          </p:cNvPr>
          <p:cNvGrpSpPr/>
          <p:nvPr/>
        </p:nvGrpSpPr>
        <p:grpSpPr>
          <a:xfrm>
            <a:off x="8796340" y="2494539"/>
            <a:ext cx="342897" cy="369332"/>
            <a:chOff x="4672013" y="2724849"/>
            <a:chExt cx="314325" cy="323049"/>
          </a:xfrm>
        </p:grpSpPr>
        <p:cxnSp>
          <p:nvCxnSpPr>
            <p:cNvPr id="158" name="Přímá spojnice 157">
              <a:extLst>
                <a:ext uri="{FF2B5EF4-FFF2-40B4-BE49-F238E27FC236}">
                  <a16:creationId xmlns:a16="http://schemas.microsoft.com/office/drawing/2014/main" id="{5ECF2C17-A478-4083-A14D-34D9DC5DF455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Přímá spojnice 158">
              <a:extLst>
                <a:ext uri="{FF2B5EF4-FFF2-40B4-BE49-F238E27FC236}">
                  <a16:creationId xmlns:a16="http://schemas.microsoft.com/office/drawing/2014/main" id="{B4A9AD88-211C-4F68-837D-F7069D04CFD8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0" name="Skupina 159">
            <a:extLst>
              <a:ext uri="{FF2B5EF4-FFF2-40B4-BE49-F238E27FC236}">
                <a16:creationId xmlns:a16="http://schemas.microsoft.com/office/drawing/2014/main" id="{D66DE7FF-40A5-44DA-B02B-1D2656482454}"/>
              </a:ext>
            </a:extLst>
          </p:cNvPr>
          <p:cNvGrpSpPr/>
          <p:nvPr/>
        </p:nvGrpSpPr>
        <p:grpSpPr>
          <a:xfrm>
            <a:off x="10220326" y="3937338"/>
            <a:ext cx="342897" cy="369332"/>
            <a:chOff x="4672013" y="2724849"/>
            <a:chExt cx="314325" cy="323049"/>
          </a:xfrm>
        </p:grpSpPr>
        <p:cxnSp>
          <p:nvCxnSpPr>
            <p:cNvPr id="161" name="Přímá spojnice 160">
              <a:extLst>
                <a:ext uri="{FF2B5EF4-FFF2-40B4-BE49-F238E27FC236}">
                  <a16:creationId xmlns:a16="http://schemas.microsoft.com/office/drawing/2014/main" id="{411B33AE-0D16-401D-B4BD-1DEBD49F9D50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Přímá spojnice 161">
              <a:extLst>
                <a:ext uri="{FF2B5EF4-FFF2-40B4-BE49-F238E27FC236}">
                  <a16:creationId xmlns:a16="http://schemas.microsoft.com/office/drawing/2014/main" id="{00069A2B-5BA9-4DC1-863C-C8FF35913476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64" name="Přímá spojnice 163">
            <a:extLst>
              <a:ext uri="{FF2B5EF4-FFF2-40B4-BE49-F238E27FC236}">
                <a16:creationId xmlns:a16="http://schemas.microsoft.com/office/drawing/2014/main" id="{0ACBA735-CA1F-4EEE-B55A-9FD729752AEB}"/>
              </a:ext>
            </a:extLst>
          </p:cNvPr>
          <p:cNvCxnSpPr/>
          <p:nvPr/>
        </p:nvCxnSpPr>
        <p:spPr>
          <a:xfrm>
            <a:off x="2478149" y="4491336"/>
            <a:ext cx="756055" cy="110898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>
            <a:extLst>
              <a:ext uri="{FF2B5EF4-FFF2-40B4-BE49-F238E27FC236}">
                <a16:creationId xmlns:a16="http://schemas.microsoft.com/office/drawing/2014/main" id="{A3B46762-1ECD-47D1-BE89-ACD28A17CE56}"/>
              </a:ext>
            </a:extLst>
          </p:cNvPr>
          <p:cNvCxnSpPr/>
          <p:nvPr/>
        </p:nvCxnSpPr>
        <p:spPr>
          <a:xfrm flipV="1">
            <a:off x="3234204" y="4900613"/>
            <a:ext cx="1437809" cy="69970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>
            <a:extLst>
              <a:ext uri="{FF2B5EF4-FFF2-40B4-BE49-F238E27FC236}">
                <a16:creationId xmlns:a16="http://schemas.microsoft.com/office/drawing/2014/main" id="{B4CF28A9-6257-4A9D-969A-138354265909}"/>
              </a:ext>
            </a:extLst>
          </p:cNvPr>
          <p:cNvCxnSpPr/>
          <p:nvPr/>
        </p:nvCxnSpPr>
        <p:spPr>
          <a:xfrm flipV="1">
            <a:off x="4672013" y="4533901"/>
            <a:ext cx="671606" cy="32544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>
            <a:extLst>
              <a:ext uri="{FF2B5EF4-FFF2-40B4-BE49-F238E27FC236}">
                <a16:creationId xmlns:a16="http://schemas.microsoft.com/office/drawing/2014/main" id="{EA8D007F-FBC8-43D2-9EAC-A717EF8EB185}"/>
              </a:ext>
            </a:extLst>
          </p:cNvPr>
          <p:cNvCxnSpPr/>
          <p:nvPr/>
        </p:nvCxnSpPr>
        <p:spPr>
          <a:xfrm flipV="1">
            <a:off x="5343619" y="3469204"/>
            <a:ext cx="710540" cy="106469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171">
            <a:extLst>
              <a:ext uri="{FF2B5EF4-FFF2-40B4-BE49-F238E27FC236}">
                <a16:creationId xmlns:a16="http://schemas.microsoft.com/office/drawing/2014/main" id="{C9D6F576-E9A0-4483-ADF1-60E82BAC681B}"/>
              </a:ext>
            </a:extLst>
          </p:cNvPr>
          <p:cNvCxnSpPr/>
          <p:nvPr/>
        </p:nvCxnSpPr>
        <p:spPr>
          <a:xfrm flipV="1">
            <a:off x="6054159" y="1271588"/>
            <a:ext cx="753835" cy="219761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Přímá spojnice 173">
            <a:extLst>
              <a:ext uri="{FF2B5EF4-FFF2-40B4-BE49-F238E27FC236}">
                <a16:creationId xmlns:a16="http://schemas.microsoft.com/office/drawing/2014/main" id="{0C446A4B-804D-46A0-85D4-ACB87017019A}"/>
              </a:ext>
            </a:extLst>
          </p:cNvPr>
          <p:cNvCxnSpPr/>
          <p:nvPr/>
        </p:nvCxnSpPr>
        <p:spPr>
          <a:xfrm flipV="1">
            <a:off x="6794729" y="550777"/>
            <a:ext cx="692943" cy="72081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>
            <a:extLst>
              <a:ext uri="{FF2B5EF4-FFF2-40B4-BE49-F238E27FC236}">
                <a16:creationId xmlns:a16="http://schemas.microsoft.com/office/drawing/2014/main" id="{4A596328-C207-46C5-9F29-EF7F0CDF8FC4}"/>
              </a:ext>
            </a:extLst>
          </p:cNvPr>
          <p:cNvCxnSpPr/>
          <p:nvPr/>
        </p:nvCxnSpPr>
        <p:spPr>
          <a:xfrm>
            <a:off x="7487672" y="550777"/>
            <a:ext cx="746692" cy="37754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>
            <a:extLst>
              <a:ext uri="{FF2B5EF4-FFF2-40B4-BE49-F238E27FC236}">
                <a16:creationId xmlns:a16="http://schemas.microsoft.com/office/drawing/2014/main" id="{01D2F1AC-ADA7-4051-A961-B51C48CFA78E}"/>
              </a:ext>
            </a:extLst>
          </p:cNvPr>
          <p:cNvCxnSpPr/>
          <p:nvPr/>
        </p:nvCxnSpPr>
        <p:spPr>
          <a:xfrm>
            <a:off x="8234364" y="928324"/>
            <a:ext cx="733425" cy="177432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Přímá spojnice 179">
            <a:extLst>
              <a:ext uri="{FF2B5EF4-FFF2-40B4-BE49-F238E27FC236}">
                <a16:creationId xmlns:a16="http://schemas.microsoft.com/office/drawing/2014/main" id="{EFADFE00-D273-46E3-A2F9-1948CE229530}"/>
              </a:ext>
            </a:extLst>
          </p:cNvPr>
          <p:cNvCxnSpPr/>
          <p:nvPr/>
        </p:nvCxnSpPr>
        <p:spPr>
          <a:xfrm>
            <a:off x="8967789" y="2702653"/>
            <a:ext cx="723158" cy="39721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Přímá spojnice 181">
            <a:extLst>
              <a:ext uri="{FF2B5EF4-FFF2-40B4-BE49-F238E27FC236}">
                <a16:creationId xmlns:a16="http://schemas.microsoft.com/office/drawing/2014/main" id="{70ACFE75-06EA-4C48-9EAF-653510F51740}"/>
              </a:ext>
            </a:extLst>
          </p:cNvPr>
          <p:cNvCxnSpPr/>
          <p:nvPr/>
        </p:nvCxnSpPr>
        <p:spPr>
          <a:xfrm>
            <a:off x="9690947" y="3081338"/>
            <a:ext cx="700828" cy="106411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>
            <a:extLst>
              <a:ext uri="{FF2B5EF4-FFF2-40B4-BE49-F238E27FC236}">
                <a16:creationId xmlns:a16="http://schemas.microsoft.com/office/drawing/2014/main" id="{1615DFB7-E8B3-4699-BB2C-2A278D111414}"/>
              </a:ext>
            </a:extLst>
          </p:cNvPr>
          <p:cNvCxnSpPr/>
          <p:nvPr/>
        </p:nvCxnSpPr>
        <p:spPr>
          <a:xfrm>
            <a:off x="10391775" y="4167188"/>
            <a:ext cx="733426" cy="54006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6" name="TextovéPole 185">
            <a:extLst>
              <a:ext uri="{FF2B5EF4-FFF2-40B4-BE49-F238E27FC236}">
                <a16:creationId xmlns:a16="http://schemas.microsoft.com/office/drawing/2014/main" id="{E0103ADA-A5F8-414F-A8A8-2C33B400499A}"/>
              </a:ext>
            </a:extLst>
          </p:cNvPr>
          <p:cNvSpPr txBox="1"/>
          <p:nvPr/>
        </p:nvSpPr>
        <p:spPr>
          <a:xfrm>
            <a:off x="8967789" y="738608"/>
            <a:ext cx="1932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Graf tabulky 2</a:t>
            </a:r>
          </a:p>
        </p:txBody>
      </p:sp>
      <p:sp>
        <p:nvSpPr>
          <p:cNvPr id="187" name="Obdélník 186">
            <a:extLst>
              <a:ext uri="{FF2B5EF4-FFF2-40B4-BE49-F238E27FC236}">
                <a16:creationId xmlns:a16="http://schemas.microsoft.com/office/drawing/2014/main" id="{3AEA9BA6-187D-4619-83B7-7FB01F81FF6A}"/>
              </a:ext>
            </a:extLst>
          </p:cNvPr>
          <p:cNvSpPr/>
          <p:nvPr/>
        </p:nvSpPr>
        <p:spPr>
          <a:xfrm>
            <a:off x="2339840" y="2434445"/>
            <a:ext cx="2192964" cy="59396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31ECF044-9BEF-48D7-850D-9C5E85D515E7}"/>
              </a:ext>
            </a:extLst>
          </p:cNvPr>
          <p:cNvSpPr txBox="1"/>
          <p:nvPr/>
        </p:nvSpPr>
        <p:spPr>
          <a:xfrm>
            <a:off x="2306700" y="1441821"/>
            <a:ext cx="36692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Z kterého ročního období pochází</a:t>
            </a:r>
          </a:p>
          <a:p>
            <a:r>
              <a:rPr lang="cs-CZ" sz="2000" dirty="0"/>
              <a:t>tento graf?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90A61F66-2BC2-4CF6-B393-93501BA6B17F}"/>
              </a:ext>
            </a:extLst>
          </p:cNvPr>
          <p:cNvSpPr txBox="1"/>
          <p:nvPr/>
        </p:nvSpPr>
        <p:spPr>
          <a:xfrm>
            <a:off x="2425349" y="2494539"/>
            <a:ext cx="17934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Jedná se o léto.</a:t>
            </a:r>
          </a:p>
        </p:txBody>
      </p:sp>
    </p:spTree>
    <p:extLst>
      <p:ext uri="{BB962C8B-B14F-4D97-AF65-F5344CB8AC3E}">
        <p14:creationId xmlns:p14="http://schemas.microsoft.com/office/powerpoint/2010/main" val="2510321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se šipkou 2">
            <a:extLst>
              <a:ext uri="{FF2B5EF4-FFF2-40B4-BE49-F238E27FC236}">
                <a16:creationId xmlns:a16="http://schemas.microsoft.com/office/drawing/2014/main" id="{2EF43137-3280-4023-93E4-5277287475D6}"/>
              </a:ext>
            </a:extLst>
          </p:cNvPr>
          <p:cNvCxnSpPr>
            <a:cxnSpLocks/>
          </p:cNvCxnSpPr>
          <p:nvPr/>
        </p:nvCxnSpPr>
        <p:spPr>
          <a:xfrm>
            <a:off x="1800225" y="6286500"/>
            <a:ext cx="10015538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>
            <a:extLst>
              <a:ext uri="{FF2B5EF4-FFF2-40B4-BE49-F238E27FC236}">
                <a16:creationId xmlns:a16="http://schemas.microsoft.com/office/drawing/2014/main" id="{94376239-DD44-4942-A9BA-A1A0D9033CDB}"/>
              </a:ext>
            </a:extLst>
          </p:cNvPr>
          <p:cNvCxnSpPr>
            <a:cxnSpLocks/>
          </p:cNvCxnSpPr>
          <p:nvPr/>
        </p:nvCxnSpPr>
        <p:spPr>
          <a:xfrm flipV="1">
            <a:off x="1800225" y="171450"/>
            <a:ext cx="0" cy="61150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2C443483-E0BF-455B-AC6E-350427F944CC}"/>
              </a:ext>
            </a:extLst>
          </p:cNvPr>
          <p:cNvCxnSpPr>
            <a:cxnSpLocks/>
          </p:cNvCxnSpPr>
          <p:nvPr/>
        </p:nvCxnSpPr>
        <p:spPr>
          <a:xfrm>
            <a:off x="1657349" y="3429000"/>
            <a:ext cx="2905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AB503F20-B8A5-4651-A2D7-3B39593E9663}"/>
              </a:ext>
            </a:extLst>
          </p:cNvPr>
          <p:cNvCxnSpPr>
            <a:cxnSpLocks/>
          </p:cNvCxnSpPr>
          <p:nvPr/>
        </p:nvCxnSpPr>
        <p:spPr>
          <a:xfrm>
            <a:off x="1652587" y="4167188"/>
            <a:ext cx="29527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>
            <a:extLst>
              <a:ext uri="{FF2B5EF4-FFF2-40B4-BE49-F238E27FC236}">
                <a16:creationId xmlns:a16="http://schemas.microsoft.com/office/drawing/2014/main" id="{97DCF1B6-BE6E-406B-A7B5-81623CBF6D59}"/>
              </a:ext>
            </a:extLst>
          </p:cNvPr>
          <p:cNvCxnSpPr>
            <a:cxnSpLocks/>
          </p:cNvCxnSpPr>
          <p:nvPr/>
        </p:nvCxnSpPr>
        <p:spPr>
          <a:xfrm>
            <a:off x="1685924" y="4900613"/>
            <a:ext cx="2428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>
            <a:extLst>
              <a:ext uri="{FF2B5EF4-FFF2-40B4-BE49-F238E27FC236}">
                <a16:creationId xmlns:a16="http://schemas.microsoft.com/office/drawing/2014/main" id="{DA0CF601-EFF2-4ACC-950A-F2C542CB71EC}"/>
              </a:ext>
            </a:extLst>
          </p:cNvPr>
          <p:cNvCxnSpPr>
            <a:cxnSpLocks/>
          </p:cNvCxnSpPr>
          <p:nvPr/>
        </p:nvCxnSpPr>
        <p:spPr>
          <a:xfrm>
            <a:off x="1657350" y="5605463"/>
            <a:ext cx="2524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66E21549-B5F6-4B4F-A856-077B75337575}"/>
              </a:ext>
            </a:extLst>
          </p:cNvPr>
          <p:cNvCxnSpPr>
            <a:cxnSpLocks/>
          </p:cNvCxnSpPr>
          <p:nvPr/>
        </p:nvCxnSpPr>
        <p:spPr>
          <a:xfrm>
            <a:off x="1664493" y="1271588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DFEF2E8-69AB-4B4F-8EAA-905E5DA7ED87}"/>
              </a:ext>
            </a:extLst>
          </p:cNvPr>
          <p:cNvCxnSpPr>
            <a:cxnSpLocks/>
          </p:cNvCxnSpPr>
          <p:nvPr/>
        </p:nvCxnSpPr>
        <p:spPr>
          <a:xfrm>
            <a:off x="1676399" y="2014538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888C9498-E67D-4E79-940B-B45BECDB106F}"/>
              </a:ext>
            </a:extLst>
          </p:cNvPr>
          <p:cNvCxnSpPr>
            <a:cxnSpLocks/>
          </p:cNvCxnSpPr>
          <p:nvPr/>
        </p:nvCxnSpPr>
        <p:spPr>
          <a:xfrm>
            <a:off x="1662113" y="2747963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332D6C04-9822-47F1-9629-9EEAB319D767}"/>
              </a:ext>
            </a:extLst>
          </p:cNvPr>
          <p:cNvSpPr txBox="1"/>
          <p:nvPr/>
        </p:nvSpPr>
        <p:spPr>
          <a:xfrm>
            <a:off x="1169667" y="179820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-11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3EFB3446-013A-4F01-A263-E0D452524F7F}"/>
              </a:ext>
            </a:extLst>
          </p:cNvPr>
          <p:cNvSpPr txBox="1"/>
          <p:nvPr/>
        </p:nvSpPr>
        <p:spPr>
          <a:xfrm>
            <a:off x="1164903" y="1074541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-12</a:t>
            </a:r>
          </a:p>
        </p:txBody>
      </p:sp>
      <p:sp>
        <p:nvSpPr>
          <p:cNvPr id="75" name="TextovéPole 74">
            <a:extLst>
              <a:ext uri="{FF2B5EF4-FFF2-40B4-BE49-F238E27FC236}">
                <a16:creationId xmlns:a16="http://schemas.microsoft.com/office/drawing/2014/main" id="{FE575898-80F1-449E-808A-731BAC31D9C3}"/>
              </a:ext>
            </a:extLst>
          </p:cNvPr>
          <p:cNvSpPr txBox="1"/>
          <p:nvPr/>
        </p:nvSpPr>
        <p:spPr>
          <a:xfrm>
            <a:off x="1213694" y="4715947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-7</a:t>
            </a:r>
          </a:p>
        </p:txBody>
      </p:sp>
      <p:sp>
        <p:nvSpPr>
          <p:cNvPr id="76" name="TextovéPole 75">
            <a:extLst>
              <a:ext uri="{FF2B5EF4-FFF2-40B4-BE49-F238E27FC236}">
                <a16:creationId xmlns:a16="http://schemas.microsoft.com/office/drawing/2014/main" id="{204DDECF-D981-4914-979B-6ADDAD1A550B}"/>
              </a:ext>
            </a:extLst>
          </p:cNvPr>
          <p:cNvSpPr txBox="1"/>
          <p:nvPr/>
        </p:nvSpPr>
        <p:spPr>
          <a:xfrm>
            <a:off x="1213694" y="5420797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-6</a:t>
            </a:r>
          </a:p>
        </p:txBody>
      </p:sp>
      <p:sp>
        <p:nvSpPr>
          <p:cNvPr id="78" name="TextovéPole 77">
            <a:extLst>
              <a:ext uri="{FF2B5EF4-FFF2-40B4-BE49-F238E27FC236}">
                <a16:creationId xmlns:a16="http://schemas.microsoft.com/office/drawing/2014/main" id="{E52862AA-75DB-48F1-823B-5BC78D09ADD5}"/>
              </a:ext>
            </a:extLst>
          </p:cNvPr>
          <p:cNvSpPr txBox="1"/>
          <p:nvPr/>
        </p:nvSpPr>
        <p:spPr>
          <a:xfrm>
            <a:off x="1169667" y="2522578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-10</a:t>
            </a:r>
          </a:p>
        </p:txBody>
      </p:sp>
      <p:sp>
        <p:nvSpPr>
          <p:cNvPr id="79" name="TextovéPole 78">
            <a:extLst>
              <a:ext uri="{FF2B5EF4-FFF2-40B4-BE49-F238E27FC236}">
                <a16:creationId xmlns:a16="http://schemas.microsoft.com/office/drawing/2014/main" id="{72516679-D354-4613-BF6E-9E295A8CBC14}"/>
              </a:ext>
            </a:extLst>
          </p:cNvPr>
          <p:cNvSpPr txBox="1"/>
          <p:nvPr/>
        </p:nvSpPr>
        <p:spPr>
          <a:xfrm>
            <a:off x="1285131" y="324433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-9</a:t>
            </a:r>
          </a:p>
        </p:txBody>
      </p:sp>
      <p:sp>
        <p:nvSpPr>
          <p:cNvPr id="80" name="TextovéPole 79">
            <a:extLst>
              <a:ext uri="{FF2B5EF4-FFF2-40B4-BE49-F238E27FC236}">
                <a16:creationId xmlns:a16="http://schemas.microsoft.com/office/drawing/2014/main" id="{1B080C22-5B7D-4F01-B738-CC818CD391CD}"/>
              </a:ext>
            </a:extLst>
          </p:cNvPr>
          <p:cNvSpPr txBox="1"/>
          <p:nvPr/>
        </p:nvSpPr>
        <p:spPr>
          <a:xfrm>
            <a:off x="1272254" y="394918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-8</a:t>
            </a:r>
          </a:p>
        </p:txBody>
      </p:sp>
      <p:cxnSp>
        <p:nvCxnSpPr>
          <p:cNvPr id="90" name="Přímá spojnice 89">
            <a:extLst>
              <a:ext uri="{FF2B5EF4-FFF2-40B4-BE49-F238E27FC236}">
                <a16:creationId xmlns:a16="http://schemas.microsoft.com/office/drawing/2014/main" id="{867393C6-2BD6-4E2A-B4D4-C190CFA33CE5}"/>
              </a:ext>
            </a:extLst>
          </p:cNvPr>
          <p:cNvCxnSpPr>
            <a:cxnSpLocks/>
          </p:cNvCxnSpPr>
          <p:nvPr/>
        </p:nvCxnSpPr>
        <p:spPr>
          <a:xfrm>
            <a:off x="9701956" y="6041302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>
            <a:extLst>
              <a:ext uri="{FF2B5EF4-FFF2-40B4-BE49-F238E27FC236}">
                <a16:creationId xmlns:a16="http://schemas.microsoft.com/office/drawing/2014/main" id="{15A468A2-9065-4EA0-9F4D-8C53285A143E}"/>
              </a:ext>
            </a:extLst>
          </p:cNvPr>
          <p:cNvCxnSpPr>
            <a:cxnSpLocks/>
          </p:cNvCxnSpPr>
          <p:nvPr/>
        </p:nvCxnSpPr>
        <p:spPr>
          <a:xfrm>
            <a:off x="6096000" y="6099688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>
            <a:extLst>
              <a:ext uri="{FF2B5EF4-FFF2-40B4-BE49-F238E27FC236}">
                <a16:creationId xmlns:a16="http://schemas.microsoft.com/office/drawing/2014/main" id="{186843D0-C79F-4828-8695-9EC4FF2DD53F}"/>
              </a:ext>
            </a:extLst>
          </p:cNvPr>
          <p:cNvCxnSpPr>
            <a:cxnSpLocks/>
          </p:cNvCxnSpPr>
          <p:nvPr/>
        </p:nvCxnSpPr>
        <p:spPr>
          <a:xfrm>
            <a:off x="5406182" y="6099689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>
            <a:extLst>
              <a:ext uri="{FF2B5EF4-FFF2-40B4-BE49-F238E27FC236}">
                <a16:creationId xmlns:a16="http://schemas.microsoft.com/office/drawing/2014/main" id="{C8D7F0B6-09CD-4AF7-9EC3-EE12915F30F0}"/>
              </a:ext>
            </a:extLst>
          </p:cNvPr>
          <p:cNvCxnSpPr>
            <a:cxnSpLocks/>
          </p:cNvCxnSpPr>
          <p:nvPr/>
        </p:nvCxnSpPr>
        <p:spPr>
          <a:xfrm>
            <a:off x="4672013" y="6099690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>
            <a:extLst>
              <a:ext uri="{FF2B5EF4-FFF2-40B4-BE49-F238E27FC236}">
                <a16:creationId xmlns:a16="http://schemas.microsoft.com/office/drawing/2014/main" id="{9C1B1D99-3992-4C3D-8B65-671B365E7DAC}"/>
              </a:ext>
            </a:extLst>
          </p:cNvPr>
          <p:cNvCxnSpPr>
            <a:cxnSpLocks/>
          </p:cNvCxnSpPr>
          <p:nvPr/>
        </p:nvCxnSpPr>
        <p:spPr>
          <a:xfrm>
            <a:off x="3952876" y="6099691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>
            <a:extLst>
              <a:ext uri="{FF2B5EF4-FFF2-40B4-BE49-F238E27FC236}">
                <a16:creationId xmlns:a16="http://schemas.microsoft.com/office/drawing/2014/main" id="{06B0B180-5C18-4CDB-8D7A-20593415BA6A}"/>
              </a:ext>
            </a:extLst>
          </p:cNvPr>
          <p:cNvCxnSpPr>
            <a:cxnSpLocks/>
          </p:cNvCxnSpPr>
          <p:nvPr/>
        </p:nvCxnSpPr>
        <p:spPr>
          <a:xfrm>
            <a:off x="3248026" y="6125274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>
            <a:extLst>
              <a:ext uri="{FF2B5EF4-FFF2-40B4-BE49-F238E27FC236}">
                <a16:creationId xmlns:a16="http://schemas.microsoft.com/office/drawing/2014/main" id="{DE16E7CC-6046-498D-9042-2BA2815FA16D}"/>
              </a:ext>
            </a:extLst>
          </p:cNvPr>
          <p:cNvCxnSpPr>
            <a:cxnSpLocks/>
          </p:cNvCxnSpPr>
          <p:nvPr/>
        </p:nvCxnSpPr>
        <p:spPr>
          <a:xfrm>
            <a:off x="2528888" y="6125274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>
            <a:extLst>
              <a:ext uri="{FF2B5EF4-FFF2-40B4-BE49-F238E27FC236}">
                <a16:creationId xmlns:a16="http://schemas.microsoft.com/office/drawing/2014/main" id="{CF82D3F0-C8D8-486F-A53D-BBCDE72BD8FC}"/>
              </a:ext>
            </a:extLst>
          </p:cNvPr>
          <p:cNvCxnSpPr>
            <a:cxnSpLocks/>
          </p:cNvCxnSpPr>
          <p:nvPr/>
        </p:nvCxnSpPr>
        <p:spPr>
          <a:xfrm>
            <a:off x="8967789" y="6066648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>
            <a:extLst>
              <a:ext uri="{FF2B5EF4-FFF2-40B4-BE49-F238E27FC236}">
                <a16:creationId xmlns:a16="http://schemas.microsoft.com/office/drawing/2014/main" id="{1773C5BE-02AA-49D1-97C0-0D992C8617FB}"/>
              </a:ext>
            </a:extLst>
          </p:cNvPr>
          <p:cNvCxnSpPr>
            <a:cxnSpLocks/>
          </p:cNvCxnSpPr>
          <p:nvPr/>
        </p:nvCxnSpPr>
        <p:spPr>
          <a:xfrm>
            <a:off x="8234364" y="6077648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>
            <a:extLst>
              <a:ext uri="{FF2B5EF4-FFF2-40B4-BE49-F238E27FC236}">
                <a16:creationId xmlns:a16="http://schemas.microsoft.com/office/drawing/2014/main" id="{270E2F2A-ECD1-4EF2-82DE-03002672CDA0}"/>
              </a:ext>
            </a:extLst>
          </p:cNvPr>
          <p:cNvCxnSpPr>
            <a:cxnSpLocks/>
          </p:cNvCxnSpPr>
          <p:nvPr/>
        </p:nvCxnSpPr>
        <p:spPr>
          <a:xfrm>
            <a:off x="7543801" y="6077947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>
            <a:extLst>
              <a:ext uri="{FF2B5EF4-FFF2-40B4-BE49-F238E27FC236}">
                <a16:creationId xmlns:a16="http://schemas.microsoft.com/office/drawing/2014/main" id="{643945BB-9182-4D1C-85A8-C7EFD660A04D}"/>
              </a:ext>
            </a:extLst>
          </p:cNvPr>
          <p:cNvCxnSpPr>
            <a:cxnSpLocks/>
          </p:cNvCxnSpPr>
          <p:nvPr/>
        </p:nvCxnSpPr>
        <p:spPr>
          <a:xfrm>
            <a:off x="6807994" y="6077649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>
            <a:extLst>
              <a:ext uri="{FF2B5EF4-FFF2-40B4-BE49-F238E27FC236}">
                <a16:creationId xmlns:a16="http://schemas.microsoft.com/office/drawing/2014/main" id="{D219A71C-C5BC-40A7-9180-59C62A5A4606}"/>
              </a:ext>
            </a:extLst>
          </p:cNvPr>
          <p:cNvCxnSpPr>
            <a:cxnSpLocks/>
          </p:cNvCxnSpPr>
          <p:nvPr/>
        </p:nvCxnSpPr>
        <p:spPr>
          <a:xfrm>
            <a:off x="10425114" y="6066647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>
            <a:extLst>
              <a:ext uri="{FF2B5EF4-FFF2-40B4-BE49-F238E27FC236}">
                <a16:creationId xmlns:a16="http://schemas.microsoft.com/office/drawing/2014/main" id="{2BD8D541-157C-44E6-AD82-753C30DECA11}"/>
              </a:ext>
            </a:extLst>
          </p:cNvPr>
          <p:cNvCxnSpPr>
            <a:cxnSpLocks/>
          </p:cNvCxnSpPr>
          <p:nvPr/>
        </p:nvCxnSpPr>
        <p:spPr>
          <a:xfrm>
            <a:off x="11125201" y="6033607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TextovéPole 106">
            <a:extLst>
              <a:ext uri="{FF2B5EF4-FFF2-40B4-BE49-F238E27FC236}">
                <a16:creationId xmlns:a16="http://schemas.microsoft.com/office/drawing/2014/main" id="{F0F2316A-DA67-4444-B8E0-4AB92748DE2B}"/>
              </a:ext>
            </a:extLst>
          </p:cNvPr>
          <p:cNvSpPr txBox="1"/>
          <p:nvPr/>
        </p:nvSpPr>
        <p:spPr>
          <a:xfrm>
            <a:off x="10897438" y="633321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24</a:t>
            </a:r>
          </a:p>
        </p:txBody>
      </p:sp>
      <p:sp>
        <p:nvSpPr>
          <p:cNvPr id="108" name="TextovéPole 107">
            <a:extLst>
              <a:ext uri="{FF2B5EF4-FFF2-40B4-BE49-F238E27FC236}">
                <a16:creationId xmlns:a16="http://schemas.microsoft.com/office/drawing/2014/main" id="{B00344D3-ED3F-4FC8-83CC-287008A48334}"/>
              </a:ext>
            </a:extLst>
          </p:cNvPr>
          <p:cNvSpPr txBox="1"/>
          <p:nvPr/>
        </p:nvSpPr>
        <p:spPr>
          <a:xfrm>
            <a:off x="10192691" y="634703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22</a:t>
            </a:r>
          </a:p>
        </p:txBody>
      </p:sp>
      <p:sp>
        <p:nvSpPr>
          <p:cNvPr id="109" name="TextovéPole 108">
            <a:extLst>
              <a:ext uri="{FF2B5EF4-FFF2-40B4-BE49-F238E27FC236}">
                <a16:creationId xmlns:a16="http://schemas.microsoft.com/office/drawing/2014/main" id="{90407E52-0952-4B28-A1B2-404B37148C2E}"/>
              </a:ext>
            </a:extLst>
          </p:cNvPr>
          <p:cNvSpPr txBox="1"/>
          <p:nvPr/>
        </p:nvSpPr>
        <p:spPr>
          <a:xfrm>
            <a:off x="9481595" y="632168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20</a:t>
            </a:r>
          </a:p>
        </p:txBody>
      </p:sp>
      <p:sp>
        <p:nvSpPr>
          <p:cNvPr id="110" name="TextovéPole 109">
            <a:extLst>
              <a:ext uri="{FF2B5EF4-FFF2-40B4-BE49-F238E27FC236}">
                <a16:creationId xmlns:a16="http://schemas.microsoft.com/office/drawing/2014/main" id="{5F97228C-C283-44B2-8DEE-FC1CAE39DE24}"/>
              </a:ext>
            </a:extLst>
          </p:cNvPr>
          <p:cNvSpPr txBox="1"/>
          <p:nvPr/>
        </p:nvSpPr>
        <p:spPr>
          <a:xfrm>
            <a:off x="8707835" y="635472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18</a:t>
            </a:r>
          </a:p>
        </p:txBody>
      </p:sp>
      <p:sp>
        <p:nvSpPr>
          <p:cNvPr id="111" name="TextovéPole 110">
            <a:extLst>
              <a:ext uri="{FF2B5EF4-FFF2-40B4-BE49-F238E27FC236}">
                <a16:creationId xmlns:a16="http://schemas.microsoft.com/office/drawing/2014/main" id="{8881BC67-302F-45ED-B3A7-3D5EE013C3E5}"/>
              </a:ext>
            </a:extLst>
          </p:cNvPr>
          <p:cNvSpPr txBox="1"/>
          <p:nvPr/>
        </p:nvSpPr>
        <p:spPr>
          <a:xfrm>
            <a:off x="8000454" y="636435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16</a:t>
            </a:r>
          </a:p>
        </p:txBody>
      </p:sp>
      <p:sp>
        <p:nvSpPr>
          <p:cNvPr id="112" name="TextovéPole 111">
            <a:extLst>
              <a:ext uri="{FF2B5EF4-FFF2-40B4-BE49-F238E27FC236}">
                <a16:creationId xmlns:a16="http://schemas.microsoft.com/office/drawing/2014/main" id="{ACE2229F-0670-44B5-BAA2-72BB16B4059B}"/>
              </a:ext>
            </a:extLst>
          </p:cNvPr>
          <p:cNvSpPr txBox="1"/>
          <p:nvPr/>
        </p:nvSpPr>
        <p:spPr>
          <a:xfrm>
            <a:off x="7317778" y="636435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14</a:t>
            </a:r>
          </a:p>
        </p:txBody>
      </p:sp>
      <p:sp>
        <p:nvSpPr>
          <p:cNvPr id="113" name="TextovéPole 112">
            <a:extLst>
              <a:ext uri="{FF2B5EF4-FFF2-40B4-BE49-F238E27FC236}">
                <a16:creationId xmlns:a16="http://schemas.microsoft.com/office/drawing/2014/main" id="{A87FF58F-A140-4594-8A29-E1A334393DEE}"/>
              </a:ext>
            </a:extLst>
          </p:cNvPr>
          <p:cNvSpPr txBox="1"/>
          <p:nvPr/>
        </p:nvSpPr>
        <p:spPr>
          <a:xfrm>
            <a:off x="6605785" y="640284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12</a:t>
            </a:r>
          </a:p>
        </p:txBody>
      </p:sp>
      <p:sp>
        <p:nvSpPr>
          <p:cNvPr id="114" name="TextovéPole 113">
            <a:extLst>
              <a:ext uri="{FF2B5EF4-FFF2-40B4-BE49-F238E27FC236}">
                <a16:creationId xmlns:a16="http://schemas.microsoft.com/office/drawing/2014/main" id="{68F57B8B-54E2-4107-B522-78A1CE1CD790}"/>
              </a:ext>
            </a:extLst>
          </p:cNvPr>
          <p:cNvSpPr txBox="1"/>
          <p:nvPr/>
        </p:nvSpPr>
        <p:spPr>
          <a:xfrm>
            <a:off x="5844807" y="638969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10</a:t>
            </a:r>
          </a:p>
        </p:txBody>
      </p:sp>
      <p:sp>
        <p:nvSpPr>
          <p:cNvPr id="115" name="TextovéPole 114">
            <a:extLst>
              <a:ext uri="{FF2B5EF4-FFF2-40B4-BE49-F238E27FC236}">
                <a16:creationId xmlns:a16="http://schemas.microsoft.com/office/drawing/2014/main" id="{7D9D5122-2D02-468F-A5D8-93C35F3E0D32}"/>
              </a:ext>
            </a:extLst>
          </p:cNvPr>
          <p:cNvSpPr txBox="1"/>
          <p:nvPr/>
        </p:nvSpPr>
        <p:spPr>
          <a:xfrm>
            <a:off x="5240354" y="63896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116" name="TextovéPole 115">
            <a:extLst>
              <a:ext uri="{FF2B5EF4-FFF2-40B4-BE49-F238E27FC236}">
                <a16:creationId xmlns:a16="http://schemas.microsoft.com/office/drawing/2014/main" id="{0D10D0C1-7039-424F-8CFF-820900AEF315}"/>
              </a:ext>
            </a:extLst>
          </p:cNvPr>
          <p:cNvSpPr txBox="1"/>
          <p:nvPr/>
        </p:nvSpPr>
        <p:spPr>
          <a:xfrm>
            <a:off x="4525934" y="63896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117" name="TextovéPole 116">
            <a:extLst>
              <a:ext uri="{FF2B5EF4-FFF2-40B4-BE49-F238E27FC236}">
                <a16:creationId xmlns:a16="http://schemas.microsoft.com/office/drawing/2014/main" id="{3D8850D1-5CB7-4BBD-9A3E-7D3C6ED1FA95}"/>
              </a:ext>
            </a:extLst>
          </p:cNvPr>
          <p:cNvSpPr txBox="1"/>
          <p:nvPr/>
        </p:nvSpPr>
        <p:spPr>
          <a:xfrm>
            <a:off x="3802031" y="642273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118" name="TextovéPole 117">
            <a:extLst>
              <a:ext uri="{FF2B5EF4-FFF2-40B4-BE49-F238E27FC236}">
                <a16:creationId xmlns:a16="http://schemas.microsoft.com/office/drawing/2014/main" id="{2A2C352F-70D0-4D6A-854F-4C0E69427B9E}"/>
              </a:ext>
            </a:extLst>
          </p:cNvPr>
          <p:cNvSpPr txBox="1"/>
          <p:nvPr/>
        </p:nvSpPr>
        <p:spPr>
          <a:xfrm>
            <a:off x="3097544" y="644265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119" name="TextovéPole 118">
            <a:extLst>
              <a:ext uri="{FF2B5EF4-FFF2-40B4-BE49-F238E27FC236}">
                <a16:creationId xmlns:a16="http://schemas.microsoft.com/office/drawing/2014/main" id="{F3BE9471-260C-4106-AFC3-7F4DF5DB6D6E}"/>
              </a:ext>
            </a:extLst>
          </p:cNvPr>
          <p:cNvSpPr txBox="1"/>
          <p:nvPr/>
        </p:nvSpPr>
        <p:spPr>
          <a:xfrm>
            <a:off x="2378045" y="644265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0</a:t>
            </a:r>
          </a:p>
        </p:txBody>
      </p:sp>
      <p:grpSp>
        <p:nvGrpSpPr>
          <p:cNvPr id="123" name="Skupina 122">
            <a:extLst>
              <a:ext uri="{FF2B5EF4-FFF2-40B4-BE49-F238E27FC236}">
                <a16:creationId xmlns:a16="http://schemas.microsoft.com/office/drawing/2014/main" id="{F755BC93-EA62-4C49-8CBE-9913BF65791F}"/>
              </a:ext>
            </a:extLst>
          </p:cNvPr>
          <p:cNvGrpSpPr/>
          <p:nvPr/>
        </p:nvGrpSpPr>
        <p:grpSpPr>
          <a:xfrm>
            <a:off x="8062915" y="5367798"/>
            <a:ext cx="342897" cy="369332"/>
            <a:chOff x="4672013" y="2724849"/>
            <a:chExt cx="314325" cy="323049"/>
          </a:xfrm>
        </p:grpSpPr>
        <p:cxnSp>
          <p:nvCxnSpPr>
            <p:cNvPr id="124" name="Přímá spojnice 123">
              <a:extLst>
                <a:ext uri="{FF2B5EF4-FFF2-40B4-BE49-F238E27FC236}">
                  <a16:creationId xmlns:a16="http://schemas.microsoft.com/office/drawing/2014/main" id="{3E8C63C5-37FA-4B34-A66A-06647C448F21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Přímá spojnice 124">
              <a:extLst>
                <a:ext uri="{FF2B5EF4-FFF2-40B4-BE49-F238E27FC236}">
                  <a16:creationId xmlns:a16="http://schemas.microsoft.com/office/drawing/2014/main" id="{C84E4A50-955C-4114-81AF-625E2312F13A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6" name="Skupina 125">
            <a:extLst>
              <a:ext uri="{FF2B5EF4-FFF2-40B4-BE49-F238E27FC236}">
                <a16:creationId xmlns:a16="http://schemas.microsoft.com/office/drawing/2014/main" id="{FB1BF566-4FDA-4311-AC94-CDDCE2E57571}"/>
              </a:ext>
            </a:extLst>
          </p:cNvPr>
          <p:cNvGrpSpPr/>
          <p:nvPr/>
        </p:nvGrpSpPr>
        <p:grpSpPr>
          <a:xfrm>
            <a:off x="7355681" y="5368097"/>
            <a:ext cx="342897" cy="369332"/>
            <a:chOff x="4672013" y="2724849"/>
            <a:chExt cx="314325" cy="323049"/>
          </a:xfrm>
        </p:grpSpPr>
        <p:cxnSp>
          <p:nvCxnSpPr>
            <p:cNvPr id="127" name="Přímá spojnice 126">
              <a:extLst>
                <a:ext uri="{FF2B5EF4-FFF2-40B4-BE49-F238E27FC236}">
                  <a16:creationId xmlns:a16="http://schemas.microsoft.com/office/drawing/2014/main" id="{BAE3BC39-CBD6-47C6-B141-44E84B7EEDEF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Přímá spojnice 127">
              <a:extLst>
                <a:ext uri="{FF2B5EF4-FFF2-40B4-BE49-F238E27FC236}">
                  <a16:creationId xmlns:a16="http://schemas.microsoft.com/office/drawing/2014/main" id="{5CFFD33D-C945-4FE3-8399-8C230EEEFF55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9" name="Skupina 128">
            <a:extLst>
              <a:ext uri="{FF2B5EF4-FFF2-40B4-BE49-F238E27FC236}">
                <a16:creationId xmlns:a16="http://schemas.microsoft.com/office/drawing/2014/main" id="{FCEF5305-A55F-402A-8419-23A78D37941E}"/>
              </a:ext>
            </a:extLst>
          </p:cNvPr>
          <p:cNvGrpSpPr/>
          <p:nvPr/>
        </p:nvGrpSpPr>
        <p:grpSpPr>
          <a:xfrm>
            <a:off x="6643688" y="4634192"/>
            <a:ext cx="342897" cy="369332"/>
            <a:chOff x="4672013" y="2724849"/>
            <a:chExt cx="314325" cy="323049"/>
          </a:xfrm>
        </p:grpSpPr>
        <p:cxnSp>
          <p:nvCxnSpPr>
            <p:cNvPr id="130" name="Přímá spojnice 129">
              <a:extLst>
                <a:ext uri="{FF2B5EF4-FFF2-40B4-BE49-F238E27FC236}">
                  <a16:creationId xmlns:a16="http://schemas.microsoft.com/office/drawing/2014/main" id="{9F9C9BBD-0B30-453D-9D08-F9EAE66676E4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Přímá spojnice 130">
              <a:extLst>
                <a:ext uri="{FF2B5EF4-FFF2-40B4-BE49-F238E27FC236}">
                  <a16:creationId xmlns:a16="http://schemas.microsoft.com/office/drawing/2014/main" id="{970904EA-7AC8-4FC3-AD5D-FC538CE8B531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2" name="Skupina 131">
            <a:extLst>
              <a:ext uri="{FF2B5EF4-FFF2-40B4-BE49-F238E27FC236}">
                <a16:creationId xmlns:a16="http://schemas.microsoft.com/office/drawing/2014/main" id="{7FAC8D1C-E965-471F-98FC-91AD451A1D79}"/>
              </a:ext>
            </a:extLst>
          </p:cNvPr>
          <p:cNvGrpSpPr/>
          <p:nvPr/>
        </p:nvGrpSpPr>
        <p:grpSpPr>
          <a:xfrm>
            <a:off x="5921486" y="3916443"/>
            <a:ext cx="342897" cy="369332"/>
            <a:chOff x="4672013" y="2724849"/>
            <a:chExt cx="314325" cy="323049"/>
          </a:xfrm>
        </p:grpSpPr>
        <p:cxnSp>
          <p:nvCxnSpPr>
            <p:cNvPr id="133" name="Přímá spojnice 132">
              <a:extLst>
                <a:ext uri="{FF2B5EF4-FFF2-40B4-BE49-F238E27FC236}">
                  <a16:creationId xmlns:a16="http://schemas.microsoft.com/office/drawing/2014/main" id="{5D757219-2E09-47CF-9303-1AF5B5F35725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Přímá spojnice 133">
              <a:extLst>
                <a:ext uri="{FF2B5EF4-FFF2-40B4-BE49-F238E27FC236}">
                  <a16:creationId xmlns:a16="http://schemas.microsoft.com/office/drawing/2014/main" id="{23003391-9B9F-4FBC-A804-8E36044BDC7C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5" name="Skupina 134">
            <a:extLst>
              <a:ext uri="{FF2B5EF4-FFF2-40B4-BE49-F238E27FC236}">
                <a16:creationId xmlns:a16="http://schemas.microsoft.com/office/drawing/2014/main" id="{B6A48916-DBB6-42F2-A018-BAFD9F41FF70}"/>
              </a:ext>
            </a:extLst>
          </p:cNvPr>
          <p:cNvGrpSpPr/>
          <p:nvPr/>
        </p:nvGrpSpPr>
        <p:grpSpPr>
          <a:xfrm>
            <a:off x="5204942" y="3930134"/>
            <a:ext cx="342897" cy="369332"/>
            <a:chOff x="4672013" y="2724849"/>
            <a:chExt cx="314325" cy="323049"/>
          </a:xfrm>
        </p:grpSpPr>
        <p:cxnSp>
          <p:nvCxnSpPr>
            <p:cNvPr id="136" name="Přímá spojnice 135">
              <a:extLst>
                <a:ext uri="{FF2B5EF4-FFF2-40B4-BE49-F238E27FC236}">
                  <a16:creationId xmlns:a16="http://schemas.microsoft.com/office/drawing/2014/main" id="{53FF224F-79D0-43E8-8769-78232C12807C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Přímá spojnice 136">
              <a:extLst>
                <a:ext uri="{FF2B5EF4-FFF2-40B4-BE49-F238E27FC236}">
                  <a16:creationId xmlns:a16="http://schemas.microsoft.com/office/drawing/2014/main" id="{23954D51-1404-4952-99A1-800028925779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8" name="Skupina 137">
            <a:extLst>
              <a:ext uri="{FF2B5EF4-FFF2-40B4-BE49-F238E27FC236}">
                <a16:creationId xmlns:a16="http://schemas.microsoft.com/office/drawing/2014/main" id="{AD389100-861D-4514-A881-E9B874C39369}"/>
              </a:ext>
            </a:extLst>
          </p:cNvPr>
          <p:cNvGrpSpPr/>
          <p:nvPr/>
        </p:nvGrpSpPr>
        <p:grpSpPr>
          <a:xfrm>
            <a:off x="4472343" y="3210522"/>
            <a:ext cx="342897" cy="369332"/>
            <a:chOff x="4672013" y="2724849"/>
            <a:chExt cx="314325" cy="323049"/>
          </a:xfrm>
        </p:grpSpPr>
        <p:cxnSp>
          <p:nvCxnSpPr>
            <p:cNvPr id="139" name="Přímá spojnice 138">
              <a:extLst>
                <a:ext uri="{FF2B5EF4-FFF2-40B4-BE49-F238E27FC236}">
                  <a16:creationId xmlns:a16="http://schemas.microsoft.com/office/drawing/2014/main" id="{CEFD75C0-AB49-4BEE-9F50-4B4C09A2C2F4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Přímá spojnice 139">
              <a:extLst>
                <a:ext uri="{FF2B5EF4-FFF2-40B4-BE49-F238E27FC236}">
                  <a16:creationId xmlns:a16="http://schemas.microsoft.com/office/drawing/2014/main" id="{E4195C0B-3008-4256-BED8-853D4A5E65A7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1" name="Skupina 140">
            <a:extLst>
              <a:ext uri="{FF2B5EF4-FFF2-40B4-BE49-F238E27FC236}">
                <a16:creationId xmlns:a16="http://schemas.microsoft.com/office/drawing/2014/main" id="{FA8514FA-8263-4193-A601-482CE0E7A206}"/>
              </a:ext>
            </a:extLst>
          </p:cNvPr>
          <p:cNvGrpSpPr/>
          <p:nvPr/>
        </p:nvGrpSpPr>
        <p:grpSpPr>
          <a:xfrm>
            <a:off x="3760820" y="1074541"/>
            <a:ext cx="342897" cy="369332"/>
            <a:chOff x="4672013" y="2724849"/>
            <a:chExt cx="314325" cy="323049"/>
          </a:xfrm>
        </p:grpSpPr>
        <p:cxnSp>
          <p:nvCxnSpPr>
            <p:cNvPr id="142" name="Přímá spojnice 141">
              <a:extLst>
                <a:ext uri="{FF2B5EF4-FFF2-40B4-BE49-F238E27FC236}">
                  <a16:creationId xmlns:a16="http://schemas.microsoft.com/office/drawing/2014/main" id="{FDCD1290-88D9-4125-8324-653C561F5DEF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Přímá spojnice 142">
              <a:extLst>
                <a:ext uri="{FF2B5EF4-FFF2-40B4-BE49-F238E27FC236}">
                  <a16:creationId xmlns:a16="http://schemas.microsoft.com/office/drawing/2014/main" id="{BB413686-0C45-4604-AA91-1E14A6740873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4" name="Skupina 143">
            <a:extLst>
              <a:ext uri="{FF2B5EF4-FFF2-40B4-BE49-F238E27FC236}">
                <a16:creationId xmlns:a16="http://schemas.microsoft.com/office/drawing/2014/main" id="{5E076F0B-E8DA-4F09-8B3F-5248B4EDEE92}"/>
              </a:ext>
            </a:extLst>
          </p:cNvPr>
          <p:cNvGrpSpPr/>
          <p:nvPr/>
        </p:nvGrpSpPr>
        <p:grpSpPr>
          <a:xfrm>
            <a:off x="3044066" y="1074541"/>
            <a:ext cx="342897" cy="369332"/>
            <a:chOff x="4672013" y="2724849"/>
            <a:chExt cx="314325" cy="323049"/>
          </a:xfrm>
        </p:grpSpPr>
        <p:cxnSp>
          <p:nvCxnSpPr>
            <p:cNvPr id="145" name="Přímá spojnice 144">
              <a:extLst>
                <a:ext uri="{FF2B5EF4-FFF2-40B4-BE49-F238E27FC236}">
                  <a16:creationId xmlns:a16="http://schemas.microsoft.com/office/drawing/2014/main" id="{4E6F399D-CE0F-4BDC-8C80-27C9C1D66528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Přímá spojnice 145">
              <a:extLst>
                <a:ext uri="{FF2B5EF4-FFF2-40B4-BE49-F238E27FC236}">
                  <a16:creationId xmlns:a16="http://schemas.microsoft.com/office/drawing/2014/main" id="{2DD88F7E-D7A0-4BA5-A1B2-B3D0BD6570E6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7" name="Skupina 146">
            <a:extLst>
              <a:ext uri="{FF2B5EF4-FFF2-40B4-BE49-F238E27FC236}">
                <a16:creationId xmlns:a16="http://schemas.microsoft.com/office/drawing/2014/main" id="{8F016604-36B1-4688-9792-5362E1973D68}"/>
              </a:ext>
            </a:extLst>
          </p:cNvPr>
          <p:cNvGrpSpPr/>
          <p:nvPr/>
        </p:nvGrpSpPr>
        <p:grpSpPr>
          <a:xfrm>
            <a:off x="2314578" y="2522578"/>
            <a:ext cx="342897" cy="369332"/>
            <a:chOff x="4672013" y="2724849"/>
            <a:chExt cx="314325" cy="323049"/>
          </a:xfrm>
        </p:grpSpPr>
        <p:cxnSp>
          <p:nvCxnSpPr>
            <p:cNvPr id="148" name="Přímá spojnice 147">
              <a:extLst>
                <a:ext uri="{FF2B5EF4-FFF2-40B4-BE49-F238E27FC236}">
                  <a16:creationId xmlns:a16="http://schemas.microsoft.com/office/drawing/2014/main" id="{D9D1B74D-3B19-4DB2-B4C4-A8A60773B42D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Přímá spojnice 148">
              <a:extLst>
                <a:ext uri="{FF2B5EF4-FFF2-40B4-BE49-F238E27FC236}">
                  <a16:creationId xmlns:a16="http://schemas.microsoft.com/office/drawing/2014/main" id="{77034314-B83C-4BC7-8D22-27611F322804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0" name="TextovéPole 149">
            <a:extLst>
              <a:ext uri="{FF2B5EF4-FFF2-40B4-BE49-F238E27FC236}">
                <a16:creationId xmlns:a16="http://schemas.microsoft.com/office/drawing/2014/main" id="{21A2D69D-4F00-4E5B-A6B7-D081E378EF38}"/>
              </a:ext>
            </a:extLst>
          </p:cNvPr>
          <p:cNvSpPr txBox="1"/>
          <p:nvPr/>
        </p:nvSpPr>
        <p:spPr>
          <a:xfrm>
            <a:off x="513488" y="129068"/>
            <a:ext cx="1127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Teplota °C</a:t>
            </a:r>
          </a:p>
        </p:txBody>
      </p:sp>
      <p:sp>
        <p:nvSpPr>
          <p:cNvPr id="151" name="TextovéPole 150">
            <a:extLst>
              <a:ext uri="{FF2B5EF4-FFF2-40B4-BE49-F238E27FC236}">
                <a16:creationId xmlns:a16="http://schemas.microsoft.com/office/drawing/2014/main" id="{6E0F2685-33B8-4B7D-87C3-92C9014E5FA8}"/>
              </a:ext>
            </a:extLst>
          </p:cNvPr>
          <p:cNvSpPr txBox="1"/>
          <p:nvPr/>
        </p:nvSpPr>
        <p:spPr>
          <a:xfrm>
            <a:off x="11316142" y="6364351"/>
            <a:ext cx="683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Čas h</a:t>
            </a:r>
          </a:p>
        </p:txBody>
      </p:sp>
      <p:grpSp>
        <p:nvGrpSpPr>
          <p:cNvPr id="120" name="Skupina 119">
            <a:extLst>
              <a:ext uri="{FF2B5EF4-FFF2-40B4-BE49-F238E27FC236}">
                <a16:creationId xmlns:a16="http://schemas.microsoft.com/office/drawing/2014/main" id="{1815A8D0-BAF8-4B33-BDF0-8E8DF47A7F65}"/>
              </a:ext>
            </a:extLst>
          </p:cNvPr>
          <p:cNvGrpSpPr/>
          <p:nvPr/>
        </p:nvGrpSpPr>
        <p:grpSpPr>
          <a:xfrm>
            <a:off x="10897438" y="1060253"/>
            <a:ext cx="342897" cy="369332"/>
            <a:chOff x="4672013" y="2724849"/>
            <a:chExt cx="314325" cy="323049"/>
          </a:xfrm>
        </p:grpSpPr>
        <p:cxnSp>
          <p:nvCxnSpPr>
            <p:cNvPr id="152" name="Přímá spojnice 151">
              <a:extLst>
                <a:ext uri="{FF2B5EF4-FFF2-40B4-BE49-F238E27FC236}">
                  <a16:creationId xmlns:a16="http://schemas.microsoft.com/office/drawing/2014/main" id="{321D05EC-4053-4D39-8A77-8AF63AA42758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Přímá spojnice 152">
              <a:extLst>
                <a:ext uri="{FF2B5EF4-FFF2-40B4-BE49-F238E27FC236}">
                  <a16:creationId xmlns:a16="http://schemas.microsoft.com/office/drawing/2014/main" id="{7508B0A3-304C-44B7-A85B-C7087FC3BEAB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4" name="Skupina 153">
            <a:extLst>
              <a:ext uri="{FF2B5EF4-FFF2-40B4-BE49-F238E27FC236}">
                <a16:creationId xmlns:a16="http://schemas.microsoft.com/office/drawing/2014/main" id="{C8FB191A-1A55-4272-82C9-5B965E0616B5}"/>
              </a:ext>
            </a:extLst>
          </p:cNvPr>
          <p:cNvGrpSpPr/>
          <p:nvPr/>
        </p:nvGrpSpPr>
        <p:grpSpPr>
          <a:xfrm>
            <a:off x="10220326" y="1074541"/>
            <a:ext cx="342897" cy="369332"/>
            <a:chOff x="4672013" y="2724849"/>
            <a:chExt cx="314325" cy="323049"/>
          </a:xfrm>
        </p:grpSpPr>
        <p:cxnSp>
          <p:nvCxnSpPr>
            <p:cNvPr id="155" name="Přímá spojnice 154">
              <a:extLst>
                <a:ext uri="{FF2B5EF4-FFF2-40B4-BE49-F238E27FC236}">
                  <a16:creationId xmlns:a16="http://schemas.microsoft.com/office/drawing/2014/main" id="{655C9326-6150-4960-BBE8-649BCA246851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Přímá spojnice 155">
              <a:extLst>
                <a:ext uri="{FF2B5EF4-FFF2-40B4-BE49-F238E27FC236}">
                  <a16:creationId xmlns:a16="http://schemas.microsoft.com/office/drawing/2014/main" id="{DE8DD17C-34F7-45B5-BCDC-8E4F1745F0DB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7" name="Skupina 156">
            <a:extLst>
              <a:ext uri="{FF2B5EF4-FFF2-40B4-BE49-F238E27FC236}">
                <a16:creationId xmlns:a16="http://schemas.microsoft.com/office/drawing/2014/main" id="{D75C9484-4ACE-4457-B825-FEFED34ADAD8}"/>
              </a:ext>
            </a:extLst>
          </p:cNvPr>
          <p:cNvGrpSpPr/>
          <p:nvPr/>
        </p:nvGrpSpPr>
        <p:grpSpPr>
          <a:xfrm>
            <a:off x="9519498" y="1780689"/>
            <a:ext cx="342897" cy="369332"/>
            <a:chOff x="4672013" y="2724849"/>
            <a:chExt cx="314325" cy="323049"/>
          </a:xfrm>
        </p:grpSpPr>
        <p:cxnSp>
          <p:nvCxnSpPr>
            <p:cNvPr id="158" name="Přímá spojnice 157">
              <a:extLst>
                <a:ext uri="{FF2B5EF4-FFF2-40B4-BE49-F238E27FC236}">
                  <a16:creationId xmlns:a16="http://schemas.microsoft.com/office/drawing/2014/main" id="{8BE1A583-4575-4516-B170-1E852C90B15D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Přímá spojnice 158">
              <a:extLst>
                <a:ext uri="{FF2B5EF4-FFF2-40B4-BE49-F238E27FC236}">
                  <a16:creationId xmlns:a16="http://schemas.microsoft.com/office/drawing/2014/main" id="{5B2D84A9-7B17-46A3-B3B1-770B478DC680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0" name="Skupina 159">
            <a:extLst>
              <a:ext uri="{FF2B5EF4-FFF2-40B4-BE49-F238E27FC236}">
                <a16:creationId xmlns:a16="http://schemas.microsoft.com/office/drawing/2014/main" id="{2B62B82A-8FA7-4A65-BC6A-E1B018559975}"/>
              </a:ext>
            </a:extLst>
          </p:cNvPr>
          <p:cNvGrpSpPr/>
          <p:nvPr/>
        </p:nvGrpSpPr>
        <p:grpSpPr>
          <a:xfrm>
            <a:off x="8798672" y="3210522"/>
            <a:ext cx="342897" cy="369332"/>
            <a:chOff x="4672013" y="2724849"/>
            <a:chExt cx="314325" cy="323049"/>
          </a:xfrm>
        </p:grpSpPr>
        <p:cxnSp>
          <p:nvCxnSpPr>
            <p:cNvPr id="161" name="Přímá spojnice 160">
              <a:extLst>
                <a:ext uri="{FF2B5EF4-FFF2-40B4-BE49-F238E27FC236}">
                  <a16:creationId xmlns:a16="http://schemas.microsoft.com/office/drawing/2014/main" id="{B21DB924-7FB0-4D17-A7BF-499A006E9BCE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Přímá spojnice 161">
              <a:extLst>
                <a:ext uri="{FF2B5EF4-FFF2-40B4-BE49-F238E27FC236}">
                  <a16:creationId xmlns:a16="http://schemas.microsoft.com/office/drawing/2014/main" id="{96F674E7-9891-4B08-A81A-F7C4E8A192B9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4E2B4AEB-5A35-47FF-AD34-8820CCF33292}"/>
              </a:ext>
            </a:extLst>
          </p:cNvPr>
          <p:cNvCxnSpPr/>
          <p:nvPr/>
        </p:nvCxnSpPr>
        <p:spPr>
          <a:xfrm flipV="1">
            <a:off x="2486026" y="1268367"/>
            <a:ext cx="729488" cy="147959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18E168A1-269B-4E4B-B051-BEFC7F4851ED}"/>
              </a:ext>
            </a:extLst>
          </p:cNvPr>
          <p:cNvCxnSpPr/>
          <p:nvPr/>
        </p:nvCxnSpPr>
        <p:spPr>
          <a:xfrm>
            <a:off x="3195683" y="1298849"/>
            <a:ext cx="73658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A4E22AA0-E3EC-415A-A750-E90992E24220}"/>
              </a:ext>
            </a:extLst>
          </p:cNvPr>
          <p:cNvCxnSpPr/>
          <p:nvPr/>
        </p:nvCxnSpPr>
        <p:spPr>
          <a:xfrm>
            <a:off x="3932268" y="1268367"/>
            <a:ext cx="711523" cy="216063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541A87CD-6805-4E7D-BED1-1B72914B3F2C}"/>
              </a:ext>
            </a:extLst>
          </p:cNvPr>
          <p:cNvCxnSpPr/>
          <p:nvPr/>
        </p:nvCxnSpPr>
        <p:spPr>
          <a:xfrm>
            <a:off x="4661533" y="3395188"/>
            <a:ext cx="714857" cy="7196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7EFD82BE-E6D7-4487-9DD2-1C9D6C25B0CC}"/>
              </a:ext>
            </a:extLst>
          </p:cNvPr>
          <p:cNvCxnSpPr>
            <a:cxnSpLocks/>
          </p:cNvCxnSpPr>
          <p:nvPr/>
        </p:nvCxnSpPr>
        <p:spPr>
          <a:xfrm flipV="1">
            <a:off x="5406182" y="4124558"/>
            <a:ext cx="683849" cy="304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960610A4-F503-4A8C-84D6-1DA35DE7DD55}"/>
              </a:ext>
            </a:extLst>
          </p:cNvPr>
          <p:cNvCxnSpPr/>
          <p:nvPr/>
        </p:nvCxnSpPr>
        <p:spPr>
          <a:xfrm>
            <a:off x="6092632" y="4111313"/>
            <a:ext cx="722504" cy="73099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>
            <a:extLst>
              <a:ext uri="{FF2B5EF4-FFF2-40B4-BE49-F238E27FC236}">
                <a16:creationId xmlns:a16="http://schemas.microsoft.com/office/drawing/2014/main" id="{CDCF1E9C-7EC9-46EB-AEB3-51EDD65A2065}"/>
              </a:ext>
            </a:extLst>
          </p:cNvPr>
          <p:cNvCxnSpPr/>
          <p:nvPr/>
        </p:nvCxnSpPr>
        <p:spPr>
          <a:xfrm>
            <a:off x="6815136" y="4827235"/>
            <a:ext cx="728665" cy="72522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>
            <a:extLst>
              <a:ext uri="{FF2B5EF4-FFF2-40B4-BE49-F238E27FC236}">
                <a16:creationId xmlns:a16="http://schemas.microsoft.com/office/drawing/2014/main" id="{FB21E994-B687-43A4-A214-A930AF2E67F8}"/>
              </a:ext>
            </a:extLst>
          </p:cNvPr>
          <p:cNvCxnSpPr>
            <a:cxnSpLocks/>
          </p:cNvCxnSpPr>
          <p:nvPr/>
        </p:nvCxnSpPr>
        <p:spPr>
          <a:xfrm flipV="1">
            <a:off x="7510460" y="5568592"/>
            <a:ext cx="723903" cy="1689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8DF69E0A-D249-4DCC-8FA4-B212A28E4D41}"/>
              </a:ext>
            </a:extLst>
          </p:cNvPr>
          <p:cNvCxnSpPr/>
          <p:nvPr/>
        </p:nvCxnSpPr>
        <p:spPr>
          <a:xfrm flipV="1">
            <a:off x="8234363" y="3395188"/>
            <a:ext cx="733426" cy="215727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1F1B9E9-FCE1-41FD-8483-0D292D349625}"/>
              </a:ext>
            </a:extLst>
          </p:cNvPr>
          <p:cNvCxnSpPr/>
          <p:nvPr/>
        </p:nvCxnSpPr>
        <p:spPr>
          <a:xfrm flipV="1">
            <a:off x="8976368" y="1961625"/>
            <a:ext cx="707394" cy="145619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34AF5C25-2968-4F0E-AB64-31BBA1E305C6}"/>
              </a:ext>
            </a:extLst>
          </p:cNvPr>
          <p:cNvCxnSpPr>
            <a:cxnSpLocks/>
          </p:cNvCxnSpPr>
          <p:nvPr/>
        </p:nvCxnSpPr>
        <p:spPr>
          <a:xfrm flipV="1">
            <a:off x="9672274" y="1284270"/>
            <a:ext cx="700087" cy="69376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>
            <a:extLst>
              <a:ext uri="{FF2B5EF4-FFF2-40B4-BE49-F238E27FC236}">
                <a16:creationId xmlns:a16="http://schemas.microsoft.com/office/drawing/2014/main" id="{43E8EB92-51F5-4771-88C2-47EF3A225777}"/>
              </a:ext>
            </a:extLst>
          </p:cNvPr>
          <p:cNvCxnSpPr/>
          <p:nvPr/>
        </p:nvCxnSpPr>
        <p:spPr>
          <a:xfrm>
            <a:off x="10380288" y="1268367"/>
            <a:ext cx="723008" cy="1347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" name="TextovéPole 163">
            <a:extLst>
              <a:ext uri="{FF2B5EF4-FFF2-40B4-BE49-F238E27FC236}">
                <a16:creationId xmlns:a16="http://schemas.microsoft.com/office/drawing/2014/main" id="{69D26615-3DC5-4B19-98ED-5F5584FDA3FB}"/>
              </a:ext>
            </a:extLst>
          </p:cNvPr>
          <p:cNvSpPr txBox="1"/>
          <p:nvPr/>
        </p:nvSpPr>
        <p:spPr>
          <a:xfrm>
            <a:off x="9644944" y="2908909"/>
            <a:ext cx="1932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Graf tabulky 3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E784112C-60BB-4BBF-B271-0B8287608170}"/>
              </a:ext>
            </a:extLst>
          </p:cNvPr>
          <p:cNvSpPr/>
          <p:nvPr/>
        </p:nvSpPr>
        <p:spPr>
          <a:xfrm>
            <a:off x="4486482" y="1707369"/>
            <a:ext cx="1737577" cy="375726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104" name="TextovéPole 103">
            <a:extLst>
              <a:ext uri="{FF2B5EF4-FFF2-40B4-BE49-F238E27FC236}">
                <a16:creationId xmlns:a16="http://schemas.microsoft.com/office/drawing/2014/main" id="{BC404200-024F-4B7A-BCBC-25F35424321D}"/>
              </a:ext>
            </a:extLst>
          </p:cNvPr>
          <p:cNvSpPr txBox="1"/>
          <p:nvPr/>
        </p:nvSpPr>
        <p:spPr>
          <a:xfrm>
            <a:off x="4465406" y="-130056"/>
            <a:ext cx="484794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  <a:p>
            <a:endParaRPr lang="cs-CZ" sz="2000" dirty="0"/>
          </a:p>
          <a:p>
            <a:endParaRPr lang="cs-CZ" sz="2000" dirty="0"/>
          </a:p>
          <a:p>
            <a:r>
              <a:rPr lang="cs-CZ" sz="2000" dirty="0"/>
              <a:t>Z kterého ročního období pochází tento graf?</a:t>
            </a:r>
          </a:p>
          <a:p>
            <a:endParaRPr lang="cs-CZ" sz="2000" dirty="0"/>
          </a:p>
          <a:p>
            <a:endParaRPr lang="cs-CZ" sz="2000" dirty="0"/>
          </a:p>
          <a:p>
            <a:r>
              <a:rPr lang="cs-CZ" sz="2000" dirty="0"/>
              <a:t>Jedná se o zimu.</a:t>
            </a:r>
          </a:p>
          <a:p>
            <a:endParaRPr lang="cs-CZ" sz="2000" dirty="0"/>
          </a:p>
          <a:p>
            <a:endParaRPr lang="cs-CZ" sz="2000" dirty="0"/>
          </a:p>
          <a:p>
            <a:r>
              <a:rPr lang="cs-CZ" sz="2000" dirty="0"/>
              <a:t>                            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4731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se šipkou 2">
            <a:extLst>
              <a:ext uri="{FF2B5EF4-FFF2-40B4-BE49-F238E27FC236}">
                <a16:creationId xmlns:a16="http://schemas.microsoft.com/office/drawing/2014/main" id="{2EF43137-3280-4023-93E4-5277287475D6}"/>
              </a:ext>
            </a:extLst>
          </p:cNvPr>
          <p:cNvCxnSpPr>
            <a:cxnSpLocks/>
          </p:cNvCxnSpPr>
          <p:nvPr/>
        </p:nvCxnSpPr>
        <p:spPr>
          <a:xfrm>
            <a:off x="1800225" y="6286500"/>
            <a:ext cx="10015538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>
            <a:extLst>
              <a:ext uri="{FF2B5EF4-FFF2-40B4-BE49-F238E27FC236}">
                <a16:creationId xmlns:a16="http://schemas.microsoft.com/office/drawing/2014/main" id="{94376239-DD44-4942-A9BA-A1A0D9033CDB}"/>
              </a:ext>
            </a:extLst>
          </p:cNvPr>
          <p:cNvCxnSpPr>
            <a:cxnSpLocks/>
          </p:cNvCxnSpPr>
          <p:nvPr/>
        </p:nvCxnSpPr>
        <p:spPr>
          <a:xfrm flipV="1">
            <a:off x="1800225" y="171450"/>
            <a:ext cx="0" cy="61150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D0457728-99D1-4CC6-B219-402F88392A63}"/>
              </a:ext>
            </a:extLst>
          </p:cNvPr>
          <p:cNvCxnSpPr>
            <a:cxnSpLocks/>
          </p:cNvCxnSpPr>
          <p:nvPr/>
        </p:nvCxnSpPr>
        <p:spPr>
          <a:xfrm>
            <a:off x="1652587" y="3081338"/>
            <a:ext cx="27622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2C443483-E0BF-455B-AC6E-350427F944CC}"/>
              </a:ext>
            </a:extLst>
          </p:cNvPr>
          <p:cNvCxnSpPr>
            <a:cxnSpLocks/>
          </p:cNvCxnSpPr>
          <p:nvPr/>
        </p:nvCxnSpPr>
        <p:spPr>
          <a:xfrm>
            <a:off x="1657349" y="3429000"/>
            <a:ext cx="2905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AB95872A-F27B-4122-949F-FA54FE2E90D9}"/>
              </a:ext>
            </a:extLst>
          </p:cNvPr>
          <p:cNvCxnSpPr>
            <a:cxnSpLocks/>
          </p:cNvCxnSpPr>
          <p:nvPr/>
        </p:nvCxnSpPr>
        <p:spPr>
          <a:xfrm>
            <a:off x="1662113" y="3843337"/>
            <a:ext cx="280987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AB503F20-B8A5-4651-A2D7-3B39593E9663}"/>
              </a:ext>
            </a:extLst>
          </p:cNvPr>
          <p:cNvCxnSpPr>
            <a:cxnSpLocks/>
          </p:cNvCxnSpPr>
          <p:nvPr/>
        </p:nvCxnSpPr>
        <p:spPr>
          <a:xfrm>
            <a:off x="1652587" y="4167188"/>
            <a:ext cx="29527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>
            <a:extLst>
              <a:ext uri="{FF2B5EF4-FFF2-40B4-BE49-F238E27FC236}">
                <a16:creationId xmlns:a16="http://schemas.microsoft.com/office/drawing/2014/main" id="{92784564-2B32-422A-86AD-CB0B5470D77E}"/>
              </a:ext>
            </a:extLst>
          </p:cNvPr>
          <p:cNvCxnSpPr>
            <a:cxnSpLocks/>
          </p:cNvCxnSpPr>
          <p:nvPr/>
        </p:nvCxnSpPr>
        <p:spPr>
          <a:xfrm>
            <a:off x="1657350" y="4533901"/>
            <a:ext cx="2524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>
            <a:extLst>
              <a:ext uri="{FF2B5EF4-FFF2-40B4-BE49-F238E27FC236}">
                <a16:creationId xmlns:a16="http://schemas.microsoft.com/office/drawing/2014/main" id="{97DCF1B6-BE6E-406B-A7B5-81623CBF6D59}"/>
              </a:ext>
            </a:extLst>
          </p:cNvPr>
          <p:cNvCxnSpPr>
            <a:cxnSpLocks/>
          </p:cNvCxnSpPr>
          <p:nvPr/>
        </p:nvCxnSpPr>
        <p:spPr>
          <a:xfrm>
            <a:off x="1685924" y="4900613"/>
            <a:ext cx="2428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>
            <a:extLst>
              <a:ext uri="{FF2B5EF4-FFF2-40B4-BE49-F238E27FC236}">
                <a16:creationId xmlns:a16="http://schemas.microsoft.com/office/drawing/2014/main" id="{77757B3A-36FD-44E5-AD10-7860F29A2586}"/>
              </a:ext>
            </a:extLst>
          </p:cNvPr>
          <p:cNvCxnSpPr>
            <a:cxnSpLocks/>
          </p:cNvCxnSpPr>
          <p:nvPr/>
        </p:nvCxnSpPr>
        <p:spPr>
          <a:xfrm>
            <a:off x="1662113" y="5238750"/>
            <a:ext cx="2476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>
            <a:extLst>
              <a:ext uri="{FF2B5EF4-FFF2-40B4-BE49-F238E27FC236}">
                <a16:creationId xmlns:a16="http://schemas.microsoft.com/office/drawing/2014/main" id="{DA0CF601-EFF2-4ACC-950A-F2C542CB71EC}"/>
              </a:ext>
            </a:extLst>
          </p:cNvPr>
          <p:cNvCxnSpPr>
            <a:cxnSpLocks/>
          </p:cNvCxnSpPr>
          <p:nvPr/>
        </p:nvCxnSpPr>
        <p:spPr>
          <a:xfrm>
            <a:off x="1657350" y="5605463"/>
            <a:ext cx="2524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>
            <a:extLst>
              <a:ext uri="{FF2B5EF4-FFF2-40B4-BE49-F238E27FC236}">
                <a16:creationId xmlns:a16="http://schemas.microsoft.com/office/drawing/2014/main" id="{9F43FFF4-5157-4C19-8DBB-FADCBCF960F8}"/>
              </a:ext>
            </a:extLst>
          </p:cNvPr>
          <p:cNvCxnSpPr>
            <a:cxnSpLocks/>
          </p:cNvCxnSpPr>
          <p:nvPr/>
        </p:nvCxnSpPr>
        <p:spPr>
          <a:xfrm flipH="1">
            <a:off x="1657350" y="5915025"/>
            <a:ext cx="2714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888C9498-E67D-4E79-940B-B45BECDB106F}"/>
              </a:ext>
            </a:extLst>
          </p:cNvPr>
          <p:cNvCxnSpPr>
            <a:cxnSpLocks/>
          </p:cNvCxnSpPr>
          <p:nvPr/>
        </p:nvCxnSpPr>
        <p:spPr>
          <a:xfrm>
            <a:off x="1662113" y="2747963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AAF1555E-DEEF-4EC5-B56A-A206D061955C}"/>
              </a:ext>
            </a:extLst>
          </p:cNvPr>
          <p:cNvSpPr txBox="1"/>
          <p:nvPr/>
        </p:nvSpPr>
        <p:spPr>
          <a:xfrm>
            <a:off x="1343595" y="288481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88DB67DA-3008-4605-9259-D5CA761BB5DE}"/>
              </a:ext>
            </a:extLst>
          </p:cNvPr>
          <p:cNvSpPr txBox="1"/>
          <p:nvPr/>
        </p:nvSpPr>
        <p:spPr>
          <a:xfrm>
            <a:off x="1348358" y="325851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E0AB5EDA-72CF-46B4-826E-292779DF1C94}"/>
              </a:ext>
            </a:extLst>
          </p:cNvPr>
          <p:cNvSpPr txBox="1"/>
          <p:nvPr/>
        </p:nvSpPr>
        <p:spPr>
          <a:xfrm>
            <a:off x="1327089" y="36437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A9880BB3-D025-4A53-ADD3-F9C309A30A6F}"/>
              </a:ext>
            </a:extLst>
          </p:cNvPr>
          <p:cNvSpPr txBox="1"/>
          <p:nvPr/>
        </p:nvSpPr>
        <p:spPr>
          <a:xfrm>
            <a:off x="1327822" y="395858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E706BFCA-61B1-4C74-BE68-C2FB619F95DC}"/>
              </a:ext>
            </a:extLst>
          </p:cNvPr>
          <p:cNvSpPr txBox="1"/>
          <p:nvPr/>
        </p:nvSpPr>
        <p:spPr>
          <a:xfrm>
            <a:off x="1341748" y="43307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332D6C04-9822-47F1-9629-9EEAB319D767}"/>
              </a:ext>
            </a:extLst>
          </p:cNvPr>
          <p:cNvSpPr txBox="1"/>
          <p:nvPr/>
        </p:nvSpPr>
        <p:spPr>
          <a:xfrm>
            <a:off x="1299257" y="467750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3EFB3446-013A-4F01-A263-E0D452524F7F}"/>
              </a:ext>
            </a:extLst>
          </p:cNvPr>
          <p:cNvSpPr txBox="1"/>
          <p:nvPr/>
        </p:nvSpPr>
        <p:spPr>
          <a:xfrm>
            <a:off x="1296133" y="50199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71" name="TextovéPole 70">
            <a:extLst>
              <a:ext uri="{FF2B5EF4-FFF2-40B4-BE49-F238E27FC236}">
                <a16:creationId xmlns:a16="http://schemas.microsoft.com/office/drawing/2014/main" id="{72EAB053-ADFF-4F1F-B31A-7F2C65353A3F}"/>
              </a:ext>
            </a:extLst>
          </p:cNvPr>
          <p:cNvSpPr txBox="1"/>
          <p:nvPr/>
        </p:nvSpPr>
        <p:spPr>
          <a:xfrm>
            <a:off x="1315635" y="539652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72" name="TextovéPole 71">
            <a:extLst>
              <a:ext uri="{FF2B5EF4-FFF2-40B4-BE49-F238E27FC236}">
                <a16:creationId xmlns:a16="http://schemas.microsoft.com/office/drawing/2014/main" id="{33FDEB96-655D-4F35-9700-50757F9E83AD}"/>
              </a:ext>
            </a:extLst>
          </p:cNvPr>
          <p:cNvSpPr txBox="1"/>
          <p:nvPr/>
        </p:nvSpPr>
        <p:spPr>
          <a:xfrm>
            <a:off x="1343597" y="574329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</a:p>
        </p:txBody>
      </p:sp>
      <p:sp>
        <p:nvSpPr>
          <p:cNvPr id="78" name="TextovéPole 77">
            <a:extLst>
              <a:ext uri="{FF2B5EF4-FFF2-40B4-BE49-F238E27FC236}">
                <a16:creationId xmlns:a16="http://schemas.microsoft.com/office/drawing/2014/main" id="{E52862AA-75DB-48F1-823B-5BC78D09ADD5}"/>
              </a:ext>
            </a:extLst>
          </p:cNvPr>
          <p:cNvSpPr txBox="1"/>
          <p:nvPr/>
        </p:nvSpPr>
        <p:spPr>
          <a:xfrm>
            <a:off x="1257126" y="252388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10</a:t>
            </a:r>
          </a:p>
        </p:txBody>
      </p:sp>
      <p:cxnSp>
        <p:nvCxnSpPr>
          <p:cNvPr id="90" name="Přímá spojnice 89">
            <a:extLst>
              <a:ext uri="{FF2B5EF4-FFF2-40B4-BE49-F238E27FC236}">
                <a16:creationId xmlns:a16="http://schemas.microsoft.com/office/drawing/2014/main" id="{867393C6-2BD6-4E2A-B4D4-C190CFA33CE5}"/>
              </a:ext>
            </a:extLst>
          </p:cNvPr>
          <p:cNvCxnSpPr>
            <a:cxnSpLocks/>
          </p:cNvCxnSpPr>
          <p:nvPr/>
        </p:nvCxnSpPr>
        <p:spPr>
          <a:xfrm>
            <a:off x="9701956" y="6041302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>
            <a:extLst>
              <a:ext uri="{FF2B5EF4-FFF2-40B4-BE49-F238E27FC236}">
                <a16:creationId xmlns:a16="http://schemas.microsoft.com/office/drawing/2014/main" id="{15A468A2-9065-4EA0-9F4D-8C53285A143E}"/>
              </a:ext>
            </a:extLst>
          </p:cNvPr>
          <p:cNvCxnSpPr>
            <a:cxnSpLocks/>
          </p:cNvCxnSpPr>
          <p:nvPr/>
        </p:nvCxnSpPr>
        <p:spPr>
          <a:xfrm>
            <a:off x="6096000" y="6099688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>
            <a:extLst>
              <a:ext uri="{FF2B5EF4-FFF2-40B4-BE49-F238E27FC236}">
                <a16:creationId xmlns:a16="http://schemas.microsoft.com/office/drawing/2014/main" id="{186843D0-C79F-4828-8695-9EC4FF2DD53F}"/>
              </a:ext>
            </a:extLst>
          </p:cNvPr>
          <p:cNvCxnSpPr>
            <a:cxnSpLocks/>
          </p:cNvCxnSpPr>
          <p:nvPr/>
        </p:nvCxnSpPr>
        <p:spPr>
          <a:xfrm>
            <a:off x="5406182" y="6099689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>
            <a:extLst>
              <a:ext uri="{FF2B5EF4-FFF2-40B4-BE49-F238E27FC236}">
                <a16:creationId xmlns:a16="http://schemas.microsoft.com/office/drawing/2014/main" id="{C8D7F0B6-09CD-4AF7-9EC3-EE12915F30F0}"/>
              </a:ext>
            </a:extLst>
          </p:cNvPr>
          <p:cNvCxnSpPr>
            <a:cxnSpLocks/>
          </p:cNvCxnSpPr>
          <p:nvPr/>
        </p:nvCxnSpPr>
        <p:spPr>
          <a:xfrm>
            <a:off x="4672013" y="6099690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>
            <a:extLst>
              <a:ext uri="{FF2B5EF4-FFF2-40B4-BE49-F238E27FC236}">
                <a16:creationId xmlns:a16="http://schemas.microsoft.com/office/drawing/2014/main" id="{9C1B1D99-3992-4C3D-8B65-671B365E7DAC}"/>
              </a:ext>
            </a:extLst>
          </p:cNvPr>
          <p:cNvCxnSpPr>
            <a:cxnSpLocks/>
          </p:cNvCxnSpPr>
          <p:nvPr/>
        </p:nvCxnSpPr>
        <p:spPr>
          <a:xfrm>
            <a:off x="3952876" y="6099691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>
            <a:extLst>
              <a:ext uri="{FF2B5EF4-FFF2-40B4-BE49-F238E27FC236}">
                <a16:creationId xmlns:a16="http://schemas.microsoft.com/office/drawing/2014/main" id="{06B0B180-5C18-4CDB-8D7A-20593415BA6A}"/>
              </a:ext>
            </a:extLst>
          </p:cNvPr>
          <p:cNvCxnSpPr>
            <a:cxnSpLocks/>
          </p:cNvCxnSpPr>
          <p:nvPr/>
        </p:nvCxnSpPr>
        <p:spPr>
          <a:xfrm>
            <a:off x="3248026" y="6125274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>
            <a:extLst>
              <a:ext uri="{FF2B5EF4-FFF2-40B4-BE49-F238E27FC236}">
                <a16:creationId xmlns:a16="http://schemas.microsoft.com/office/drawing/2014/main" id="{DE16E7CC-6046-498D-9042-2BA2815FA16D}"/>
              </a:ext>
            </a:extLst>
          </p:cNvPr>
          <p:cNvCxnSpPr>
            <a:cxnSpLocks/>
          </p:cNvCxnSpPr>
          <p:nvPr/>
        </p:nvCxnSpPr>
        <p:spPr>
          <a:xfrm>
            <a:off x="2528888" y="6125274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>
            <a:extLst>
              <a:ext uri="{FF2B5EF4-FFF2-40B4-BE49-F238E27FC236}">
                <a16:creationId xmlns:a16="http://schemas.microsoft.com/office/drawing/2014/main" id="{CF82D3F0-C8D8-486F-A53D-BBCDE72BD8FC}"/>
              </a:ext>
            </a:extLst>
          </p:cNvPr>
          <p:cNvCxnSpPr>
            <a:cxnSpLocks/>
          </p:cNvCxnSpPr>
          <p:nvPr/>
        </p:nvCxnSpPr>
        <p:spPr>
          <a:xfrm>
            <a:off x="8967789" y="6066648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>
            <a:extLst>
              <a:ext uri="{FF2B5EF4-FFF2-40B4-BE49-F238E27FC236}">
                <a16:creationId xmlns:a16="http://schemas.microsoft.com/office/drawing/2014/main" id="{1773C5BE-02AA-49D1-97C0-0D992C8617FB}"/>
              </a:ext>
            </a:extLst>
          </p:cNvPr>
          <p:cNvCxnSpPr>
            <a:cxnSpLocks/>
          </p:cNvCxnSpPr>
          <p:nvPr/>
        </p:nvCxnSpPr>
        <p:spPr>
          <a:xfrm>
            <a:off x="8234364" y="6077648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>
            <a:extLst>
              <a:ext uri="{FF2B5EF4-FFF2-40B4-BE49-F238E27FC236}">
                <a16:creationId xmlns:a16="http://schemas.microsoft.com/office/drawing/2014/main" id="{270E2F2A-ECD1-4EF2-82DE-03002672CDA0}"/>
              </a:ext>
            </a:extLst>
          </p:cNvPr>
          <p:cNvCxnSpPr>
            <a:cxnSpLocks/>
          </p:cNvCxnSpPr>
          <p:nvPr/>
        </p:nvCxnSpPr>
        <p:spPr>
          <a:xfrm>
            <a:off x="7543801" y="6077947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>
            <a:extLst>
              <a:ext uri="{FF2B5EF4-FFF2-40B4-BE49-F238E27FC236}">
                <a16:creationId xmlns:a16="http://schemas.microsoft.com/office/drawing/2014/main" id="{643945BB-9182-4D1C-85A8-C7EFD660A04D}"/>
              </a:ext>
            </a:extLst>
          </p:cNvPr>
          <p:cNvCxnSpPr>
            <a:cxnSpLocks/>
          </p:cNvCxnSpPr>
          <p:nvPr/>
        </p:nvCxnSpPr>
        <p:spPr>
          <a:xfrm>
            <a:off x="6807994" y="6077649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>
            <a:extLst>
              <a:ext uri="{FF2B5EF4-FFF2-40B4-BE49-F238E27FC236}">
                <a16:creationId xmlns:a16="http://schemas.microsoft.com/office/drawing/2014/main" id="{D219A71C-C5BC-40A7-9180-59C62A5A4606}"/>
              </a:ext>
            </a:extLst>
          </p:cNvPr>
          <p:cNvCxnSpPr>
            <a:cxnSpLocks/>
          </p:cNvCxnSpPr>
          <p:nvPr/>
        </p:nvCxnSpPr>
        <p:spPr>
          <a:xfrm>
            <a:off x="10425114" y="6066647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>
            <a:extLst>
              <a:ext uri="{FF2B5EF4-FFF2-40B4-BE49-F238E27FC236}">
                <a16:creationId xmlns:a16="http://schemas.microsoft.com/office/drawing/2014/main" id="{2BD8D541-157C-44E6-AD82-753C30DECA11}"/>
              </a:ext>
            </a:extLst>
          </p:cNvPr>
          <p:cNvCxnSpPr>
            <a:cxnSpLocks/>
          </p:cNvCxnSpPr>
          <p:nvPr/>
        </p:nvCxnSpPr>
        <p:spPr>
          <a:xfrm>
            <a:off x="11125201" y="6033607"/>
            <a:ext cx="0" cy="32304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TextovéPole 106">
            <a:extLst>
              <a:ext uri="{FF2B5EF4-FFF2-40B4-BE49-F238E27FC236}">
                <a16:creationId xmlns:a16="http://schemas.microsoft.com/office/drawing/2014/main" id="{F0F2316A-DA67-4444-B8E0-4AB92748DE2B}"/>
              </a:ext>
            </a:extLst>
          </p:cNvPr>
          <p:cNvSpPr txBox="1"/>
          <p:nvPr/>
        </p:nvSpPr>
        <p:spPr>
          <a:xfrm>
            <a:off x="10897438" y="633321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24</a:t>
            </a:r>
          </a:p>
        </p:txBody>
      </p:sp>
      <p:sp>
        <p:nvSpPr>
          <p:cNvPr id="108" name="TextovéPole 107">
            <a:extLst>
              <a:ext uri="{FF2B5EF4-FFF2-40B4-BE49-F238E27FC236}">
                <a16:creationId xmlns:a16="http://schemas.microsoft.com/office/drawing/2014/main" id="{B00344D3-ED3F-4FC8-83CC-287008A48334}"/>
              </a:ext>
            </a:extLst>
          </p:cNvPr>
          <p:cNvSpPr txBox="1"/>
          <p:nvPr/>
        </p:nvSpPr>
        <p:spPr>
          <a:xfrm>
            <a:off x="10192691" y="634703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22</a:t>
            </a:r>
          </a:p>
        </p:txBody>
      </p:sp>
      <p:sp>
        <p:nvSpPr>
          <p:cNvPr id="109" name="TextovéPole 108">
            <a:extLst>
              <a:ext uri="{FF2B5EF4-FFF2-40B4-BE49-F238E27FC236}">
                <a16:creationId xmlns:a16="http://schemas.microsoft.com/office/drawing/2014/main" id="{90407E52-0952-4B28-A1B2-404B37148C2E}"/>
              </a:ext>
            </a:extLst>
          </p:cNvPr>
          <p:cNvSpPr txBox="1"/>
          <p:nvPr/>
        </p:nvSpPr>
        <p:spPr>
          <a:xfrm>
            <a:off x="9481595" y="632168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20</a:t>
            </a:r>
          </a:p>
        </p:txBody>
      </p:sp>
      <p:sp>
        <p:nvSpPr>
          <p:cNvPr id="110" name="TextovéPole 109">
            <a:extLst>
              <a:ext uri="{FF2B5EF4-FFF2-40B4-BE49-F238E27FC236}">
                <a16:creationId xmlns:a16="http://schemas.microsoft.com/office/drawing/2014/main" id="{5F97228C-C283-44B2-8DEE-FC1CAE39DE24}"/>
              </a:ext>
            </a:extLst>
          </p:cNvPr>
          <p:cNvSpPr txBox="1"/>
          <p:nvPr/>
        </p:nvSpPr>
        <p:spPr>
          <a:xfrm>
            <a:off x="8707835" y="635472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18</a:t>
            </a:r>
          </a:p>
        </p:txBody>
      </p:sp>
      <p:sp>
        <p:nvSpPr>
          <p:cNvPr id="111" name="TextovéPole 110">
            <a:extLst>
              <a:ext uri="{FF2B5EF4-FFF2-40B4-BE49-F238E27FC236}">
                <a16:creationId xmlns:a16="http://schemas.microsoft.com/office/drawing/2014/main" id="{8881BC67-302F-45ED-B3A7-3D5EE013C3E5}"/>
              </a:ext>
            </a:extLst>
          </p:cNvPr>
          <p:cNvSpPr txBox="1"/>
          <p:nvPr/>
        </p:nvSpPr>
        <p:spPr>
          <a:xfrm>
            <a:off x="8000454" y="636435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16</a:t>
            </a:r>
          </a:p>
        </p:txBody>
      </p:sp>
      <p:sp>
        <p:nvSpPr>
          <p:cNvPr id="112" name="TextovéPole 111">
            <a:extLst>
              <a:ext uri="{FF2B5EF4-FFF2-40B4-BE49-F238E27FC236}">
                <a16:creationId xmlns:a16="http://schemas.microsoft.com/office/drawing/2014/main" id="{ACE2229F-0670-44B5-BAA2-72BB16B4059B}"/>
              </a:ext>
            </a:extLst>
          </p:cNvPr>
          <p:cNvSpPr txBox="1"/>
          <p:nvPr/>
        </p:nvSpPr>
        <p:spPr>
          <a:xfrm>
            <a:off x="7317778" y="636435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14</a:t>
            </a:r>
          </a:p>
        </p:txBody>
      </p:sp>
      <p:sp>
        <p:nvSpPr>
          <p:cNvPr id="113" name="TextovéPole 112">
            <a:extLst>
              <a:ext uri="{FF2B5EF4-FFF2-40B4-BE49-F238E27FC236}">
                <a16:creationId xmlns:a16="http://schemas.microsoft.com/office/drawing/2014/main" id="{A87FF58F-A140-4594-8A29-E1A334393DEE}"/>
              </a:ext>
            </a:extLst>
          </p:cNvPr>
          <p:cNvSpPr txBox="1"/>
          <p:nvPr/>
        </p:nvSpPr>
        <p:spPr>
          <a:xfrm>
            <a:off x="6605785" y="640284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12</a:t>
            </a:r>
          </a:p>
        </p:txBody>
      </p:sp>
      <p:sp>
        <p:nvSpPr>
          <p:cNvPr id="114" name="TextovéPole 113">
            <a:extLst>
              <a:ext uri="{FF2B5EF4-FFF2-40B4-BE49-F238E27FC236}">
                <a16:creationId xmlns:a16="http://schemas.microsoft.com/office/drawing/2014/main" id="{68F57B8B-54E2-4107-B522-78A1CE1CD790}"/>
              </a:ext>
            </a:extLst>
          </p:cNvPr>
          <p:cNvSpPr txBox="1"/>
          <p:nvPr/>
        </p:nvSpPr>
        <p:spPr>
          <a:xfrm>
            <a:off x="5844807" y="638969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10</a:t>
            </a:r>
          </a:p>
        </p:txBody>
      </p:sp>
      <p:sp>
        <p:nvSpPr>
          <p:cNvPr id="115" name="TextovéPole 114">
            <a:extLst>
              <a:ext uri="{FF2B5EF4-FFF2-40B4-BE49-F238E27FC236}">
                <a16:creationId xmlns:a16="http://schemas.microsoft.com/office/drawing/2014/main" id="{7D9D5122-2D02-468F-A5D8-93C35F3E0D32}"/>
              </a:ext>
            </a:extLst>
          </p:cNvPr>
          <p:cNvSpPr txBox="1"/>
          <p:nvPr/>
        </p:nvSpPr>
        <p:spPr>
          <a:xfrm>
            <a:off x="5240354" y="63896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116" name="TextovéPole 115">
            <a:extLst>
              <a:ext uri="{FF2B5EF4-FFF2-40B4-BE49-F238E27FC236}">
                <a16:creationId xmlns:a16="http://schemas.microsoft.com/office/drawing/2014/main" id="{0D10D0C1-7039-424F-8CFF-820900AEF315}"/>
              </a:ext>
            </a:extLst>
          </p:cNvPr>
          <p:cNvSpPr txBox="1"/>
          <p:nvPr/>
        </p:nvSpPr>
        <p:spPr>
          <a:xfrm>
            <a:off x="4525934" y="63896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117" name="TextovéPole 116">
            <a:extLst>
              <a:ext uri="{FF2B5EF4-FFF2-40B4-BE49-F238E27FC236}">
                <a16:creationId xmlns:a16="http://schemas.microsoft.com/office/drawing/2014/main" id="{3D8850D1-5CB7-4BBD-9A3E-7D3C6ED1FA95}"/>
              </a:ext>
            </a:extLst>
          </p:cNvPr>
          <p:cNvSpPr txBox="1"/>
          <p:nvPr/>
        </p:nvSpPr>
        <p:spPr>
          <a:xfrm>
            <a:off x="3802031" y="642273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118" name="TextovéPole 117">
            <a:extLst>
              <a:ext uri="{FF2B5EF4-FFF2-40B4-BE49-F238E27FC236}">
                <a16:creationId xmlns:a16="http://schemas.microsoft.com/office/drawing/2014/main" id="{2A2C352F-70D0-4D6A-854F-4C0E69427B9E}"/>
              </a:ext>
            </a:extLst>
          </p:cNvPr>
          <p:cNvSpPr txBox="1"/>
          <p:nvPr/>
        </p:nvSpPr>
        <p:spPr>
          <a:xfrm>
            <a:off x="3097544" y="644265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119" name="TextovéPole 118">
            <a:extLst>
              <a:ext uri="{FF2B5EF4-FFF2-40B4-BE49-F238E27FC236}">
                <a16:creationId xmlns:a16="http://schemas.microsoft.com/office/drawing/2014/main" id="{F3BE9471-260C-4106-AFC3-7F4DF5DB6D6E}"/>
              </a:ext>
            </a:extLst>
          </p:cNvPr>
          <p:cNvSpPr txBox="1"/>
          <p:nvPr/>
        </p:nvSpPr>
        <p:spPr>
          <a:xfrm>
            <a:off x="2378045" y="644265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0</a:t>
            </a:r>
          </a:p>
        </p:txBody>
      </p:sp>
      <p:grpSp>
        <p:nvGrpSpPr>
          <p:cNvPr id="122" name="Skupina 121">
            <a:extLst>
              <a:ext uri="{FF2B5EF4-FFF2-40B4-BE49-F238E27FC236}">
                <a16:creationId xmlns:a16="http://schemas.microsoft.com/office/drawing/2014/main" id="{8796BD84-F152-492E-9033-D892BE8085E1}"/>
              </a:ext>
            </a:extLst>
          </p:cNvPr>
          <p:cNvGrpSpPr/>
          <p:nvPr/>
        </p:nvGrpSpPr>
        <p:grpSpPr>
          <a:xfrm>
            <a:off x="10973245" y="5120202"/>
            <a:ext cx="342897" cy="369332"/>
            <a:chOff x="4672013" y="2724849"/>
            <a:chExt cx="314325" cy="323049"/>
          </a:xfrm>
        </p:grpSpPr>
        <p:cxnSp>
          <p:nvCxnSpPr>
            <p:cNvPr id="104" name="Přímá spojnice 103">
              <a:extLst>
                <a:ext uri="{FF2B5EF4-FFF2-40B4-BE49-F238E27FC236}">
                  <a16:creationId xmlns:a16="http://schemas.microsoft.com/office/drawing/2014/main" id="{5285A389-6301-4241-833A-D2F6A8A55CDC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Přímá spojnice 120">
              <a:extLst>
                <a:ext uri="{FF2B5EF4-FFF2-40B4-BE49-F238E27FC236}">
                  <a16:creationId xmlns:a16="http://schemas.microsoft.com/office/drawing/2014/main" id="{0C0D492A-9DCA-4A0B-9A2F-5B91E0326BDA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3" name="Skupina 122">
            <a:extLst>
              <a:ext uri="{FF2B5EF4-FFF2-40B4-BE49-F238E27FC236}">
                <a16:creationId xmlns:a16="http://schemas.microsoft.com/office/drawing/2014/main" id="{F755BC93-EA62-4C49-8CBE-9913BF65791F}"/>
              </a:ext>
            </a:extLst>
          </p:cNvPr>
          <p:cNvGrpSpPr/>
          <p:nvPr/>
        </p:nvGrpSpPr>
        <p:grpSpPr>
          <a:xfrm>
            <a:off x="8076261" y="2832966"/>
            <a:ext cx="342897" cy="369332"/>
            <a:chOff x="4672013" y="2724849"/>
            <a:chExt cx="314325" cy="323049"/>
          </a:xfrm>
        </p:grpSpPr>
        <p:cxnSp>
          <p:nvCxnSpPr>
            <p:cNvPr id="124" name="Přímá spojnice 123">
              <a:extLst>
                <a:ext uri="{FF2B5EF4-FFF2-40B4-BE49-F238E27FC236}">
                  <a16:creationId xmlns:a16="http://schemas.microsoft.com/office/drawing/2014/main" id="{3E8C63C5-37FA-4B34-A66A-06647C448F21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Přímá spojnice 124">
              <a:extLst>
                <a:ext uri="{FF2B5EF4-FFF2-40B4-BE49-F238E27FC236}">
                  <a16:creationId xmlns:a16="http://schemas.microsoft.com/office/drawing/2014/main" id="{C84E4A50-955C-4114-81AF-625E2312F13A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6" name="Skupina 125">
            <a:extLst>
              <a:ext uri="{FF2B5EF4-FFF2-40B4-BE49-F238E27FC236}">
                <a16:creationId xmlns:a16="http://schemas.microsoft.com/office/drawing/2014/main" id="{FB1BF566-4FDA-4311-AC94-CDDCE2E57571}"/>
              </a:ext>
            </a:extLst>
          </p:cNvPr>
          <p:cNvGrpSpPr/>
          <p:nvPr/>
        </p:nvGrpSpPr>
        <p:grpSpPr>
          <a:xfrm>
            <a:off x="7325748" y="2489047"/>
            <a:ext cx="342897" cy="369332"/>
            <a:chOff x="4672013" y="2724849"/>
            <a:chExt cx="314325" cy="323049"/>
          </a:xfrm>
        </p:grpSpPr>
        <p:cxnSp>
          <p:nvCxnSpPr>
            <p:cNvPr id="127" name="Přímá spojnice 126">
              <a:extLst>
                <a:ext uri="{FF2B5EF4-FFF2-40B4-BE49-F238E27FC236}">
                  <a16:creationId xmlns:a16="http://schemas.microsoft.com/office/drawing/2014/main" id="{BAE3BC39-CBD6-47C6-B141-44E84B7EEDEF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Přímá spojnice 127">
              <a:extLst>
                <a:ext uri="{FF2B5EF4-FFF2-40B4-BE49-F238E27FC236}">
                  <a16:creationId xmlns:a16="http://schemas.microsoft.com/office/drawing/2014/main" id="{5CFFD33D-C945-4FE3-8399-8C230EEEFF55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9" name="Skupina 128">
            <a:extLst>
              <a:ext uri="{FF2B5EF4-FFF2-40B4-BE49-F238E27FC236}">
                <a16:creationId xmlns:a16="http://schemas.microsoft.com/office/drawing/2014/main" id="{FCEF5305-A55F-402A-8419-23A78D37941E}"/>
              </a:ext>
            </a:extLst>
          </p:cNvPr>
          <p:cNvGrpSpPr/>
          <p:nvPr/>
        </p:nvGrpSpPr>
        <p:grpSpPr>
          <a:xfrm>
            <a:off x="6636545" y="2859643"/>
            <a:ext cx="342897" cy="369332"/>
            <a:chOff x="4672013" y="2724849"/>
            <a:chExt cx="314325" cy="323049"/>
          </a:xfrm>
        </p:grpSpPr>
        <p:cxnSp>
          <p:nvCxnSpPr>
            <p:cNvPr id="130" name="Přímá spojnice 129">
              <a:extLst>
                <a:ext uri="{FF2B5EF4-FFF2-40B4-BE49-F238E27FC236}">
                  <a16:creationId xmlns:a16="http://schemas.microsoft.com/office/drawing/2014/main" id="{9F9C9BBD-0B30-453D-9D08-F9EAE66676E4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Přímá spojnice 130">
              <a:extLst>
                <a:ext uri="{FF2B5EF4-FFF2-40B4-BE49-F238E27FC236}">
                  <a16:creationId xmlns:a16="http://schemas.microsoft.com/office/drawing/2014/main" id="{970904EA-7AC8-4FC3-AD5D-FC538CE8B531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2" name="Skupina 131">
            <a:extLst>
              <a:ext uri="{FF2B5EF4-FFF2-40B4-BE49-F238E27FC236}">
                <a16:creationId xmlns:a16="http://schemas.microsoft.com/office/drawing/2014/main" id="{7FAC8D1C-E965-471F-98FC-91AD451A1D79}"/>
              </a:ext>
            </a:extLst>
          </p:cNvPr>
          <p:cNvGrpSpPr/>
          <p:nvPr/>
        </p:nvGrpSpPr>
        <p:grpSpPr>
          <a:xfrm>
            <a:off x="5920533" y="4303753"/>
            <a:ext cx="342897" cy="369332"/>
            <a:chOff x="4672013" y="2724849"/>
            <a:chExt cx="314325" cy="323049"/>
          </a:xfrm>
        </p:grpSpPr>
        <p:cxnSp>
          <p:nvCxnSpPr>
            <p:cNvPr id="133" name="Přímá spojnice 132">
              <a:extLst>
                <a:ext uri="{FF2B5EF4-FFF2-40B4-BE49-F238E27FC236}">
                  <a16:creationId xmlns:a16="http://schemas.microsoft.com/office/drawing/2014/main" id="{5D757219-2E09-47CF-9303-1AF5B5F35725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Přímá spojnice 133">
              <a:extLst>
                <a:ext uri="{FF2B5EF4-FFF2-40B4-BE49-F238E27FC236}">
                  <a16:creationId xmlns:a16="http://schemas.microsoft.com/office/drawing/2014/main" id="{23003391-9B9F-4FBC-A804-8E36044BDC7C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5" name="Skupina 134">
            <a:extLst>
              <a:ext uri="{FF2B5EF4-FFF2-40B4-BE49-F238E27FC236}">
                <a16:creationId xmlns:a16="http://schemas.microsoft.com/office/drawing/2014/main" id="{B6A48916-DBB6-42F2-A018-BAFD9F41FF70}"/>
              </a:ext>
            </a:extLst>
          </p:cNvPr>
          <p:cNvGrpSpPr/>
          <p:nvPr/>
        </p:nvGrpSpPr>
        <p:grpSpPr>
          <a:xfrm>
            <a:off x="5199143" y="4617006"/>
            <a:ext cx="342897" cy="369332"/>
            <a:chOff x="4672013" y="2724849"/>
            <a:chExt cx="314325" cy="323049"/>
          </a:xfrm>
        </p:grpSpPr>
        <p:cxnSp>
          <p:nvCxnSpPr>
            <p:cNvPr id="136" name="Přímá spojnice 135">
              <a:extLst>
                <a:ext uri="{FF2B5EF4-FFF2-40B4-BE49-F238E27FC236}">
                  <a16:creationId xmlns:a16="http://schemas.microsoft.com/office/drawing/2014/main" id="{53FF224F-79D0-43E8-8769-78232C12807C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Přímá spojnice 136">
              <a:extLst>
                <a:ext uri="{FF2B5EF4-FFF2-40B4-BE49-F238E27FC236}">
                  <a16:creationId xmlns:a16="http://schemas.microsoft.com/office/drawing/2014/main" id="{23954D51-1404-4952-99A1-800028925779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8" name="Skupina 137">
            <a:extLst>
              <a:ext uri="{FF2B5EF4-FFF2-40B4-BE49-F238E27FC236}">
                <a16:creationId xmlns:a16="http://schemas.microsoft.com/office/drawing/2014/main" id="{AD389100-861D-4514-A881-E9B874C39369}"/>
              </a:ext>
            </a:extLst>
          </p:cNvPr>
          <p:cNvGrpSpPr/>
          <p:nvPr/>
        </p:nvGrpSpPr>
        <p:grpSpPr>
          <a:xfrm>
            <a:off x="4500564" y="5054084"/>
            <a:ext cx="342897" cy="369332"/>
            <a:chOff x="4672013" y="2724849"/>
            <a:chExt cx="314325" cy="323049"/>
          </a:xfrm>
        </p:grpSpPr>
        <p:cxnSp>
          <p:nvCxnSpPr>
            <p:cNvPr id="139" name="Přímá spojnice 138">
              <a:extLst>
                <a:ext uri="{FF2B5EF4-FFF2-40B4-BE49-F238E27FC236}">
                  <a16:creationId xmlns:a16="http://schemas.microsoft.com/office/drawing/2014/main" id="{CEFD75C0-AB49-4BEE-9F50-4B4C09A2C2F4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Přímá spojnice 139">
              <a:extLst>
                <a:ext uri="{FF2B5EF4-FFF2-40B4-BE49-F238E27FC236}">
                  <a16:creationId xmlns:a16="http://schemas.microsoft.com/office/drawing/2014/main" id="{E4195C0B-3008-4256-BED8-853D4A5E65A7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1" name="Skupina 140">
            <a:extLst>
              <a:ext uri="{FF2B5EF4-FFF2-40B4-BE49-F238E27FC236}">
                <a16:creationId xmlns:a16="http://schemas.microsoft.com/office/drawing/2014/main" id="{FA8514FA-8263-4193-A601-482CE0E7A206}"/>
              </a:ext>
            </a:extLst>
          </p:cNvPr>
          <p:cNvGrpSpPr/>
          <p:nvPr/>
        </p:nvGrpSpPr>
        <p:grpSpPr>
          <a:xfrm>
            <a:off x="3760820" y="5340586"/>
            <a:ext cx="342897" cy="369332"/>
            <a:chOff x="4672013" y="2724849"/>
            <a:chExt cx="314325" cy="323049"/>
          </a:xfrm>
        </p:grpSpPr>
        <p:cxnSp>
          <p:nvCxnSpPr>
            <p:cNvPr id="142" name="Přímá spojnice 141">
              <a:extLst>
                <a:ext uri="{FF2B5EF4-FFF2-40B4-BE49-F238E27FC236}">
                  <a16:creationId xmlns:a16="http://schemas.microsoft.com/office/drawing/2014/main" id="{FDCD1290-88D9-4125-8324-653C561F5DEF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Přímá spojnice 142">
              <a:extLst>
                <a:ext uri="{FF2B5EF4-FFF2-40B4-BE49-F238E27FC236}">
                  <a16:creationId xmlns:a16="http://schemas.microsoft.com/office/drawing/2014/main" id="{BB413686-0C45-4604-AA91-1E14A6740873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4" name="Skupina 143">
            <a:extLst>
              <a:ext uri="{FF2B5EF4-FFF2-40B4-BE49-F238E27FC236}">
                <a16:creationId xmlns:a16="http://schemas.microsoft.com/office/drawing/2014/main" id="{5E076F0B-E8DA-4F09-8B3F-5248B4EDEE92}"/>
              </a:ext>
            </a:extLst>
          </p:cNvPr>
          <p:cNvGrpSpPr/>
          <p:nvPr/>
        </p:nvGrpSpPr>
        <p:grpSpPr>
          <a:xfrm>
            <a:off x="3029005" y="5317138"/>
            <a:ext cx="342897" cy="369332"/>
            <a:chOff x="4672013" y="2724849"/>
            <a:chExt cx="314325" cy="323049"/>
          </a:xfrm>
        </p:grpSpPr>
        <p:cxnSp>
          <p:nvCxnSpPr>
            <p:cNvPr id="145" name="Přímá spojnice 144">
              <a:extLst>
                <a:ext uri="{FF2B5EF4-FFF2-40B4-BE49-F238E27FC236}">
                  <a16:creationId xmlns:a16="http://schemas.microsoft.com/office/drawing/2014/main" id="{4E6F399D-CE0F-4BDC-8C80-27C9C1D66528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Přímá spojnice 145">
              <a:extLst>
                <a:ext uri="{FF2B5EF4-FFF2-40B4-BE49-F238E27FC236}">
                  <a16:creationId xmlns:a16="http://schemas.microsoft.com/office/drawing/2014/main" id="{2DD88F7E-D7A0-4BA5-A1B2-B3D0BD6570E6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7" name="Skupina 146">
            <a:extLst>
              <a:ext uri="{FF2B5EF4-FFF2-40B4-BE49-F238E27FC236}">
                <a16:creationId xmlns:a16="http://schemas.microsoft.com/office/drawing/2014/main" id="{8F016604-36B1-4688-9792-5362E1973D68}"/>
              </a:ext>
            </a:extLst>
          </p:cNvPr>
          <p:cNvGrpSpPr/>
          <p:nvPr/>
        </p:nvGrpSpPr>
        <p:grpSpPr>
          <a:xfrm>
            <a:off x="2336061" y="5039559"/>
            <a:ext cx="342897" cy="369332"/>
            <a:chOff x="4672013" y="2724849"/>
            <a:chExt cx="314325" cy="323049"/>
          </a:xfrm>
        </p:grpSpPr>
        <p:cxnSp>
          <p:nvCxnSpPr>
            <p:cNvPr id="148" name="Přímá spojnice 147">
              <a:extLst>
                <a:ext uri="{FF2B5EF4-FFF2-40B4-BE49-F238E27FC236}">
                  <a16:creationId xmlns:a16="http://schemas.microsoft.com/office/drawing/2014/main" id="{D9D1B74D-3B19-4DB2-B4C4-A8A60773B42D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Přímá spojnice 148">
              <a:extLst>
                <a:ext uri="{FF2B5EF4-FFF2-40B4-BE49-F238E27FC236}">
                  <a16:creationId xmlns:a16="http://schemas.microsoft.com/office/drawing/2014/main" id="{77034314-B83C-4BC7-8D22-27611F322804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0" name="TextovéPole 149">
            <a:extLst>
              <a:ext uri="{FF2B5EF4-FFF2-40B4-BE49-F238E27FC236}">
                <a16:creationId xmlns:a16="http://schemas.microsoft.com/office/drawing/2014/main" id="{21A2D69D-4F00-4E5B-A6B7-D081E378EF38}"/>
              </a:ext>
            </a:extLst>
          </p:cNvPr>
          <p:cNvSpPr txBox="1"/>
          <p:nvPr/>
        </p:nvSpPr>
        <p:spPr>
          <a:xfrm>
            <a:off x="513488" y="129068"/>
            <a:ext cx="1127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Teplota °C</a:t>
            </a:r>
          </a:p>
        </p:txBody>
      </p:sp>
      <p:sp>
        <p:nvSpPr>
          <p:cNvPr id="151" name="TextovéPole 150">
            <a:extLst>
              <a:ext uri="{FF2B5EF4-FFF2-40B4-BE49-F238E27FC236}">
                <a16:creationId xmlns:a16="http://schemas.microsoft.com/office/drawing/2014/main" id="{6E0F2685-33B8-4B7D-87C3-92C9014E5FA8}"/>
              </a:ext>
            </a:extLst>
          </p:cNvPr>
          <p:cNvSpPr txBox="1"/>
          <p:nvPr/>
        </p:nvSpPr>
        <p:spPr>
          <a:xfrm>
            <a:off x="11316142" y="6364351"/>
            <a:ext cx="683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Čas h</a:t>
            </a:r>
          </a:p>
        </p:txBody>
      </p:sp>
      <p:grpSp>
        <p:nvGrpSpPr>
          <p:cNvPr id="120" name="Skupina 119">
            <a:extLst>
              <a:ext uri="{FF2B5EF4-FFF2-40B4-BE49-F238E27FC236}">
                <a16:creationId xmlns:a16="http://schemas.microsoft.com/office/drawing/2014/main" id="{BD703F1E-163C-4B92-849B-3062A55FF78D}"/>
              </a:ext>
            </a:extLst>
          </p:cNvPr>
          <p:cNvGrpSpPr/>
          <p:nvPr/>
        </p:nvGrpSpPr>
        <p:grpSpPr>
          <a:xfrm>
            <a:off x="9530507" y="3902605"/>
            <a:ext cx="342897" cy="369332"/>
            <a:chOff x="4672013" y="2724849"/>
            <a:chExt cx="314325" cy="323049"/>
          </a:xfrm>
        </p:grpSpPr>
        <p:cxnSp>
          <p:nvCxnSpPr>
            <p:cNvPr id="152" name="Přímá spojnice 151">
              <a:extLst>
                <a:ext uri="{FF2B5EF4-FFF2-40B4-BE49-F238E27FC236}">
                  <a16:creationId xmlns:a16="http://schemas.microsoft.com/office/drawing/2014/main" id="{C975555A-030F-442D-A78B-39CB4AD86EDF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Přímá spojnice 152">
              <a:extLst>
                <a:ext uri="{FF2B5EF4-FFF2-40B4-BE49-F238E27FC236}">
                  <a16:creationId xmlns:a16="http://schemas.microsoft.com/office/drawing/2014/main" id="{5A2F4360-3B77-4414-8960-6DF7EC694B6E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4" name="Skupina 153">
            <a:extLst>
              <a:ext uri="{FF2B5EF4-FFF2-40B4-BE49-F238E27FC236}">
                <a16:creationId xmlns:a16="http://schemas.microsoft.com/office/drawing/2014/main" id="{F9DEC43A-4BB1-48F3-8AAD-4E22739CDE7A}"/>
              </a:ext>
            </a:extLst>
          </p:cNvPr>
          <p:cNvGrpSpPr/>
          <p:nvPr/>
        </p:nvGrpSpPr>
        <p:grpSpPr>
          <a:xfrm>
            <a:off x="8783642" y="3202298"/>
            <a:ext cx="342897" cy="369332"/>
            <a:chOff x="4672013" y="2724849"/>
            <a:chExt cx="314325" cy="323049"/>
          </a:xfrm>
        </p:grpSpPr>
        <p:cxnSp>
          <p:nvCxnSpPr>
            <p:cNvPr id="155" name="Přímá spojnice 154">
              <a:extLst>
                <a:ext uri="{FF2B5EF4-FFF2-40B4-BE49-F238E27FC236}">
                  <a16:creationId xmlns:a16="http://schemas.microsoft.com/office/drawing/2014/main" id="{A8D24864-DC76-4629-BD0C-1EE4F5730692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Přímá spojnice 155">
              <a:extLst>
                <a:ext uri="{FF2B5EF4-FFF2-40B4-BE49-F238E27FC236}">
                  <a16:creationId xmlns:a16="http://schemas.microsoft.com/office/drawing/2014/main" id="{F65F89AC-179A-44DB-8C43-E2F8DB016132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7" name="Skupina 156">
            <a:extLst>
              <a:ext uri="{FF2B5EF4-FFF2-40B4-BE49-F238E27FC236}">
                <a16:creationId xmlns:a16="http://schemas.microsoft.com/office/drawing/2014/main" id="{69A9FEB9-A79B-44C3-B6CB-9C8BF54FA2FE}"/>
              </a:ext>
            </a:extLst>
          </p:cNvPr>
          <p:cNvGrpSpPr/>
          <p:nvPr/>
        </p:nvGrpSpPr>
        <p:grpSpPr>
          <a:xfrm>
            <a:off x="10268498" y="4660400"/>
            <a:ext cx="342897" cy="369332"/>
            <a:chOff x="4672013" y="2724849"/>
            <a:chExt cx="314325" cy="323049"/>
          </a:xfrm>
        </p:grpSpPr>
        <p:cxnSp>
          <p:nvCxnSpPr>
            <p:cNvPr id="158" name="Přímá spojnice 157">
              <a:extLst>
                <a:ext uri="{FF2B5EF4-FFF2-40B4-BE49-F238E27FC236}">
                  <a16:creationId xmlns:a16="http://schemas.microsoft.com/office/drawing/2014/main" id="{4FFB9707-4DC3-4332-90E5-6117072221D9}"/>
                </a:ext>
              </a:extLst>
            </p:cNvPr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Přímá spojnice 158">
              <a:extLst>
                <a:ext uri="{FF2B5EF4-FFF2-40B4-BE49-F238E27FC236}">
                  <a16:creationId xmlns:a16="http://schemas.microsoft.com/office/drawing/2014/main" id="{80B2632B-2F92-4764-88D6-DA5820B2737B}"/>
                </a:ext>
              </a:extLst>
            </p:cNvPr>
            <p:cNvCxnSpPr/>
            <p:nvPr/>
          </p:nvCxnSpPr>
          <p:spPr>
            <a:xfrm>
              <a:off x="4672013" y="2906883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8" name="Přímá spojnice 7">
            <a:extLst>
              <a:ext uri="{FF2B5EF4-FFF2-40B4-BE49-F238E27FC236}">
                <a16:creationId xmlns:a16="http://schemas.microsoft.com/office/drawing/2014/main" id="{7B3F6585-989F-4349-A1E3-694BBFFAF116}"/>
              </a:ext>
            </a:extLst>
          </p:cNvPr>
          <p:cNvCxnSpPr/>
          <p:nvPr/>
        </p:nvCxnSpPr>
        <p:spPr>
          <a:xfrm>
            <a:off x="2528888" y="5224225"/>
            <a:ext cx="671565" cy="30102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D2BE5B15-4DAF-4616-B9F5-356DAD26C554}"/>
              </a:ext>
            </a:extLst>
          </p:cNvPr>
          <p:cNvCxnSpPr>
            <a:cxnSpLocks/>
          </p:cNvCxnSpPr>
          <p:nvPr/>
        </p:nvCxnSpPr>
        <p:spPr>
          <a:xfrm>
            <a:off x="3200453" y="5525252"/>
            <a:ext cx="752421" cy="2344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>
            <a:extLst>
              <a:ext uri="{FF2B5EF4-FFF2-40B4-BE49-F238E27FC236}">
                <a16:creationId xmlns:a16="http://schemas.microsoft.com/office/drawing/2014/main" id="{601992C2-D2B7-41F0-8146-45ACC74DD293}"/>
              </a:ext>
            </a:extLst>
          </p:cNvPr>
          <p:cNvCxnSpPr/>
          <p:nvPr/>
        </p:nvCxnSpPr>
        <p:spPr>
          <a:xfrm flipV="1">
            <a:off x="3952874" y="5247673"/>
            <a:ext cx="719138" cy="30102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3AD89EB9-6DB3-47A0-BE48-C7FCC03ADCF6}"/>
              </a:ext>
            </a:extLst>
          </p:cNvPr>
          <p:cNvCxnSpPr/>
          <p:nvPr/>
        </p:nvCxnSpPr>
        <p:spPr>
          <a:xfrm flipV="1">
            <a:off x="4672012" y="4825120"/>
            <a:ext cx="698579" cy="39910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222A90FE-ADD7-46ED-809D-8C77D423843B}"/>
              </a:ext>
            </a:extLst>
          </p:cNvPr>
          <p:cNvCxnSpPr/>
          <p:nvPr/>
        </p:nvCxnSpPr>
        <p:spPr>
          <a:xfrm flipV="1">
            <a:off x="5364955" y="4542703"/>
            <a:ext cx="731045" cy="28241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603C643D-0588-4B82-B193-EDDD2B83A468}"/>
              </a:ext>
            </a:extLst>
          </p:cNvPr>
          <p:cNvCxnSpPr>
            <a:cxnSpLocks/>
          </p:cNvCxnSpPr>
          <p:nvPr/>
        </p:nvCxnSpPr>
        <p:spPr>
          <a:xfrm flipV="1">
            <a:off x="6086475" y="3074542"/>
            <a:ext cx="728662" cy="145459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746A43DD-DC98-4DB2-8185-FC26929B87CE}"/>
              </a:ext>
            </a:extLst>
          </p:cNvPr>
          <p:cNvCxnSpPr/>
          <p:nvPr/>
        </p:nvCxnSpPr>
        <p:spPr>
          <a:xfrm flipV="1">
            <a:off x="6807993" y="2689139"/>
            <a:ext cx="689203" cy="38201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327F3790-E10C-420E-9AE7-8BA4A3EDE62F}"/>
              </a:ext>
            </a:extLst>
          </p:cNvPr>
          <p:cNvCxnSpPr/>
          <p:nvPr/>
        </p:nvCxnSpPr>
        <p:spPr>
          <a:xfrm>
            <a:off x="7504339" y="2697161"/>
            <a:ext cx="1493884" cy="71325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94BE0F12-4F71-421B-97DD-E8F05C37448C}"/>
              </a:ext>
            </a:extLst>
          </p:cNvPr>
          <p:cNvCxnSpPr>
            <a:cxnSpLocks/>
          </p:cNvCxnSpPr>
          <p:nvPr/>
        </p:nvCxnSpPr>
        <p:spPr>
          <a:xfrm>
            <a:off x="8947947" y="3381348"/>
            <a:ext cx="1491998" cy="147671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AEC2E247-31EE-488B-BD6B-1EB69A1A0B6D}"/>
              </a:ext>
            </a:extLst>
          </p:cNvPr>
          <p:cNvCxnSpPr>
            <a:cxnSpLocks/>
          </p:cNvCxnSpPr>
          <p:nvPr/>
        </p:nvCxnSpPr>
        <p:spPr>
          <a:xfrm>
            <a:off x="10425114" y="4872896"/>
            <a:ext cx="719579" cy="43197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0" name="TextovéPole 159">
            <a:extLst>
              <a:ext uri="{FF2B5EF4-FFF2-40B4-BE49-F238E27FC236}">
                <a16:creationId xmlns:a16="http://schemas.microsoft.com/office/drawing/2014/main" id="{81E6A565-7808-4420-ADA8-E4CC3C71D0B6}"/>
              </a:ext>
            </a:extLst>
          </p:cNvPr>
          <p:cNvSpPr txBox="1"/>
          <p:nvPr/>
        </p:nvSpPr>
        <p:spPr>
          <a:xfrm>
            <a:off x="2678958" y="1112965"/>
            <a:ext cx="222984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dirty="0"/>
          </a:p>
          <a:p>
            <a:endParaRPr lang="cs-CZ" sz="2000" dirty="0"/>
          </a:p>
          <a:p>
            <a:r>
              <a:rPr lang="cs-CZ" sz="2000" dirty="0"/>
              <a:t>Jedná se o podzim.</a:t>
            </a:r>
          </a:p>
        </p:txBody>
      </p:sp>
      <p:sp>
        <p:nvSpPr>
          <p:cNvPr id="161" name="Obdélník 160">
            <a:extLst>
              <a:ext uri="{FF2B5EF4-FFF2-40B4-BE49-F238E27FC236}">
                <a16:creationId xmlns:a16="http://schemas.microsoft.com/office/drawing/2014/main" id="{5676B76E-2839-4B1E-B58E-16EFDA8297D1}"/>
              </a:ext>
            </a:extLst>
          </p:cNvPr>
          <p:cNvSpPr/>
          <p:nvPr/>
        </p:nvSpPr>
        <p:spPr>
          <a:xfrm>
            <a:off x="2750397" y="1722427"/>
            <a:ext cx="1958208" cy="375726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162" name="TextovéPole 161">
            <a:extLst>
              <a:ext uri="{FF2B5EF4-FFF2-40B4-BE49-F238E27FC236}">
                <a16:creationId xmlns:a16="http://schemas.microsoft.com/office/drawing/2014/main" id="{F2799DCE-2B43-450D-9BF5-BD40DB41CA0C}"/>
              </a:ext>
            </a:extLst>
          </p:cNvPr>
          <p:cNvSpPr txBox="1"/>
          <p:nvPr/>
        </p:nvSpPr>
        <p:spPr>
          <a:xfrm>
            <a:off x="9302047" y="2005895"/>
            <a:ext cx="1932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Graf tabulky 4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51021F9E-A7CD-47CE-A0C7-84B73FCAE724}"/>
              </a:ext>
            </a:extLst>
          </p:cNvPr>
          <p:cNvSpPr txBox="1"/>
          <p:nvPr/>
        </p:nvSpPr>
        <p:spPr>
          <a:xfrm>
            <a:off x="2724107" y="1044738"/>
            <a:ext cx="48715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Z kterého ročního období pochází tento graf?</a:t>
            </a:r>
          </a:p>
        </p:txBody>
      </p:sp>
    </p:spTree>
    <p:extLst>
      <p:ext uri="{BB962C8B-B14F-4D97-AF65-F5344CB8AC3E}">
        <p14:creationId xmlns:p14="http://schemas.microsoft.com/office/powerpoint/2010/main" val="3680355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20D3F28C-5F99-47BF-9BD9-883036415176}"/>
              </a:ext>
            </a:extLst>
          </p:cNvPr>
          <p:cNvSpPr/>
          <p:nvPr/>
        </p:nvSpPr>
        <p:spPr>
          <a:xfrm>
            <a:off x="1604963" y="1351687"/>
            <a:ext cx="91821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GROBE, 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Hannes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. Wikimedia.org: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Thermoschreiber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lambrecht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hg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2016-04-02 [cit. 2019-02-14]. Dostupný pod licencí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Creative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Commons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Attribution-Share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Alike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 3.0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https://commons.wikimedia.org/wiki/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File:Thermoschreiber_lambrecht_hg.jpg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112B99CB-B33A-401F-A0CA-389873B96411}"/>
              </a:ext>
            </a:extLst>
          </p:cNvPr>
          <p:cNvSpPr txBox="1"/>
          <p:nvPr/>
        </p:nvSpPr>
        <p:spPr>
          <a:xfrm>
            <a:off x="1604963" y="2275017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Autorem grafů na snímcích 6, 7, 8, 9, 12 je Zdeněk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Hanzelín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7C095E1A-C0A4-4481-8595-C1B6E7E30132}"/>
              </a:ext>
            </a:extLst>
          </p:cNvPr>
          <p:cNvSpPr/>
          <p:nvPr/>
        </p:nvSpPr>
        <p:spPr>
          <a:xfrm>
            <a:off x="1604963" y="2828836"/>
            <a:ext cx="95666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geralt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Pixabay.com: [online]. [cit. 2020-03-22]. Dostupný pod licencí Public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Domain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https://pixabay.com/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/meadow-mountain-hill-95724/&gt;.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56E58C98-C60C-48EC-960C-D75F04517ACE}"/>
              </a:ext>
            </a:extLst>
          </p:cNvPr>
          <p:cNvSpPr/>
          <p:nvPr/>
        </p:nvSpPr>
        <p:spPr>
          <a:xfrm>
            <a:off x="1604963" y="3567679"/>
            <a:ext cx="101274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KŮR, Michael. flickr.com: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SZaŠ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Rajhrad - meteorologická stanice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2017-05-18 [cit. 2020-03-22].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5"/>
              </a:rPr>
              <a:t>CC-BY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/155029225@N07/34699244926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01127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674</Words>
  <Application>Microsoft Office PowerPoint</Application>
  <PresentationFormat>Širokoúhlá obrazovka</PresentationFormat>
  <Paragraphs>190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2</cp:revision>
  <dcterms:created xsi:type="dcterms:W3CDTF">2020-03-22T09:12:43Z</dcterms:created>
  <dcterms:modified xsi:type="dcterms:W3CDTF">2020-03-22T09:14:43Z</dcterms:modified>
</cp:coreProperties>
</file>