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1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79" r:id="rId13"/>
    <p:sldId id="267" r:id="rId14"/>
    <p:sldId id="289" r:id="rId1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80836A-D85D-4B26-B718-4448EE53AFE9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1E78F6-AA59-4F34-9400-5C34301E3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104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1E78F6-AA59-4F34-9400-5C34301E354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7507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E2E2F9C-DA9A-4E22-A61D-5BADE07A31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1C7E9423-E64F-4E9A-8B99-717609C2DA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18A562D-9AD7-4076-A1E3-46CDFDE88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2C16-5F13-49E0-825C-CDC705443F70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B09C0B2-D5CF-438C-9239-3AE2F5479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9632BB1-192C-4C93-9EE6-458378E39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25C44-D1A9-4246-B6BA-CF0A5ECA5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821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37F23DC-BA3D-4EDC-B87F-ABD475394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00E9363-E0A4-42A3-A650-63EC3CB6C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DCF9EE7-AB88-4B24-B1DC-A36715EED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2C16-5F13-49E0-825C-CDC705443F70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087748B-8E5A-43EC-9748-CC36DADA3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B8715F2-EA41-47F9-9C8E-37C051663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25C44-D1A9-4246-B6BA-CF0A5ECA5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710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86B88A2-5736-4689-808D-1FE4ADC3C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7A240A87-2226-4FA5-A1A1-1EAADFB318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1054C1C-77EC-4A6A-AC1F-E84532DCA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2C16-5F13-49E0-825C-CDC705443F70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9994C82-1F1E-4E05-8F79-B0098E2AA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123794D-056D-42A0-AA9B-57006F15B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25C44-D1A9-4246-B6BA-CF0A5ECA5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183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6B74271-5D38-43CF-94E5-E8D69F9EF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E0C691A-54AD-40D9-B6B6-D570DB179E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F8541728-DE72-453E-A138-F1A1CC3F25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2B8B42D-8013-414E-84B8-9C11E978D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2C16-5F13-49E0-825C-CDC705443F70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FB83ABB-AD0A-4A8B-A4C3-DD0BEAA6E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8B3197EA-63CB-4338-9D13-9A8478D2B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25C44-D1A9-4246-B6BA-CF0A5ECA5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108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D79AB44-B01B-4401-B79F-A9CDFC0F6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4DC152A-1ECB-4672-AEC5-B1EA4E06E9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7FEEA82C-5F03-4BBC-A815-C135ED25A3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040ADAAE-10FB-4920-9F29-A7414E016B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D15F6C18-69E9-429F-8897-382ED1B5F6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AB3CBEB5-3D4E-432A-91F9-E23F440C1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2C16-5F13-49E0-825C-CDC705443F70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A29306A5-D1E3-489C-B65C-1416BA365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0C76F62B-7FE4-4102-89BA-27414CCFD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25C44-D1A9-4246-B6BA-CF0A5ECA5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997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141D42A-79C8-480F-8131-532A14F6F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13EB684A-5C72-4EF3-891B-F2DCA9AA3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2C16-5F13-49E0-825C-CDC705443F70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613EF69F-058C-4740-9812-12148B2E2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F09B14B4-79A5-48C6-A72A-FE7309433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25C44-D1A9-4246-B6BA-CF0A5ECA5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367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C24D2E8D-CB3B-469D-969F-8E3E81840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2C16-5F13-49E0-825C-CDC705443F70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ABB4A9D4-88BD-4F89-9060-3ED15BD71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9B07C9AB-AF80-4C7B-8897-5B4115F0C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25C44-D1A9-4246-B6BA-CF0A5ECA5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815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7E85A62-2C09-4801-AE21-B7D9A8E58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7746276-95F4-4780-BAE5-A55FA2415A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A2C56C7-5D0D-480D-A222-88CB29576B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2D020C1-33FA-4448-88AE-2D90FA9EE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2C16-5F13-49E0-825C-CDC705443F70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739461D3-283A-4B7C-B5DB-B3AE8F23C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56673C6E-4897-4B19-9D01-BABD4C2BB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25C44-D1A9-4246-B6BA-CF0A5ECA5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654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52D9E50-4823-4EC7-B359-9991C6F39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C7BEA0D1-AE26-4334-9BFC-F940561F64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429ECE55-36CA-42E4-8668-34168F7409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EC7FB2C1-AA2B-43C1-8E63-922F84441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2C16-5F13-49E0-825C-CDC705443F70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8D77ECF8-F249-420B-BD00-407CEDCFF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5815C349-7903-4D70-B542-F571E54A3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25C44-D1A9-4246-B6BA-CF0A5ECA5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355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8B7F302-7333-4CF7-954E-27F90DD7E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CEF02B56-A90B-4971-B133-1FD1EDB056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B877D28-A843-4F1C-B631-DFBE28761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2C16-5F13-49E0-825C-CDC705443F70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9D98FB9-6F13-4F7E-8788-1B3A04302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1036D66-6A02-424B-825D-17F977E6C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25C44-D1A9-4246-B6BA-CF0A5ECA5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827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2D1CBA22-88AF-44C7-8EE7-63CFDBD0C7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E6801F0E-ECF9-458D-A442-88314DBBEB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78D9F0C-51FC-4A32-B7B7-7A416C441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2C16-5F13-49E0-825C-CDC705443F70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B52D22F-C84A-40DF-A68E-693617D7F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A960363-D411-435A-9CD8-7A1B403A9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25C44-D1A9-4246-B6BA-CF0A5ECA5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77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804445C1-F169-4FE3-A647-D19B75C78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06F10975-AC95-4528-BDC0-B8BFE7849E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08A2677-B52E-414B-9DA1-63F2ADDE8E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732C16-5F13-49E0-825C-CDC705443F70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2AE65EA-454D-4AF1-B8FF-DEF1CAEA58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076F581-B54C-4170-9E5F-B4D8B99491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625C44-D1A9-4246-B6BA-CF0A5ECA5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822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-64118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F51A6B3B-0F48-45D5-AE0C-772DB8D26132}"/>
              </a:ext>
            </a:extLst>
          </p:cNvPr>
          <p:cNvSpPr txBox="1"/>
          <p:nvPr/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Rovnováha na páce</a:t>
            </a:r>
          </a:p>
        </p:txBody>
      </p:sp>
      <p:pic>
        <p:nvPicPr>
          <p:cNvPr id="3" name="Obrázek 2" descr="Obsah obrázku červená, vsedě, baseballový míček, tmavé&#10;&#10;Popis byl vytvořen automaticky">
            <a:extLst>
              <a:ext uri="{FF2B5EF4-FFF2-40B4-BE49-F238E27FC236}">
                <a16:creationId xmlns:a16="http://schemas.microsoft.com/office/drawing/2014/main" id="{CA53C34A-0E23-4A96-AC09-D11105821C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1432" y="961812"/>
            <a:ext cx="7122535" cy="49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474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>
            <a:extLst>
              <a:ext uri="{FF2B5EF4-FFF2-40B4-BE49-F238E27FC236}">
                <a16:creationId xmlns:a16="http://schemas.microsoft.com/office/drawing/2014/main" id="{177F5D8A-B492-403A-8A56-D19A92EF75B9}"/>
              </a:ext>
            </a:extLst>
          </p:cNvPr>
          <p:cNvGrpSpPr/>
          <p:nvPr/>
        </p:nvGrpSpPr>
        <p:grpSpPr>
          <a:xfrm rot="20935581">
            <a:off x="818551" y="1810499"/>
            <a:ext cx="10082784" cy="933501"/>
            <a:chOff x="359664" y="2464308"/>
            <a:chExt cx="11472672" cy="942349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00D7C84C-BBDD-4679-86B9-732D70882F4B}"/>
                </a:ext>
              </a:extLst>
            </p:cNvPr>
            <p:cNvSpPr/>
            <p:nvPr/>
          </p:nvSpPr>
          <p:spPr>
            <a:xfrm flipV="1">
              <a:off x="359664" y="2487168"/>
              <a:ext cx="11472672" cy="18288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Rovnoramenný trojúhelník 2">
              <a:extLst>
                <a:ext uri="{FF2B5EF4-FFF2-40B4-BE49-F238E27FC236}">
                  <a16:creationId xmlns:a16="http://schemas.microsoft.com/office/drawing/2014/main" id="{BC685251-AECD-4EEC-9AA9-425190479810}"/>
                </a:ext>
              </a:extLst>
            </p:cNvPr>
            <p:cNvSpPr/>
            <p:nvPr/>
          </p:nvSpPr>
          <p:spPr>
            <a:xfrm rot="472901">
              <a:off x="5686080" y="2693425"/>
              <a:ext cx="603504" cy="713232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74FDF3D-D50F-4B00-820F-E006F1449B5F}"/>
                </a:ext>
              </a:extLst>
            </p:cNvPr>
            <p:cNvSpPr/>
            <p:nvPr/>
          </p:nvSpPr>
          <p:spPr>
            <a:xfrm>
              <a:off x="1269492" y="251002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2E9279B0-C939-4833-A6D4-F4AED82F1EEC}"/>
                </a:ext>
              </a:extLst>
            </p:cNvPr>
            <p:cNvSpPr/>
            <p:nvPr/>
          </p:nvSpPr>
          <p:spPr>
            <a:xfrm>
              <a:off x="2673096" y="2494026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88814B64-57FC-4D28-BDD3-660060997E07}"/>
                </a:ext>
              </a:extLst>
            </p:cNvPr>
            <p:cNvSpPr/>
            <p:nvPr/>
          </p:nvSpPr>
          <p:spPr>
            <a:xfrm>
              <a:off x="4047744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>
              <a:extLst>
                <a:ext uri="{FF2B5EF4-FFF2-40B4-BE49-F238E27FC236}">
                  <a16:creationId xmlns:a16="http://schemas.microsoft.com/office/drawing/2014/main" id="{CCCCBB12-D96E-4306-BD24-699C07ECADDE}"/>
                </a:ext>
              </a:extLst>
            </p:cNvPr>
            <p:cNvSpPr/>
            <p:nvPr/>
          </p:nvSpPr>
          <p:spPr>
            <a:xfrm>
              <a:off x="5422392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9F40EBD1-45C6-485B-A57E-A4478FCC31DD}"/>
                </a:ext>
              </a:extLst>
            </p:cNvPr>
            <p:cNvSpPr/>
            <p:nvPr/>
          </p:nvSpPr>
          <p:spPr>
            <a:xfrm>
              <a:off x="6797038" y="2471500"/>
              <a:ext cx="806981" cy="20540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>
              <a:extLst>
                <a:ext uri="{FF2B5EF4-FFF2-40B4-BE49-F238E27FC236}">
                  <a16:creationId xmlns:a16="http://schemas.microsoft.com/office/drawing/2014/main" id="{DF3E7716-D087-42CB-AF54-2C003EAE0055}"/>
                </a:ext>
              </a:extLst>
            </p:cNvPr>
            <p:cNvSpPr/>
            <p:nvPr/>
          </p:nvSpPr>
          <p:spPr>
            <a:xfrm>
              <a:off x="8300037" y="2500885"/>
              <a:ext cx="715947" cy="17394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>
              <a:extLst>
                <a:ext uri="{FF2B5EF4-FFF2-40B4-BE49-F238E27FC236}">
                  <a16:creationId xmlns:a16="http://schemas.microsoft.com/office/drawing/2014/main" id="{B7A10EEC-144D-4A3E-A3E3-7A80F25FAADC}"/>
                </a:ext>
              </a:extLst>
            </p:cNvPr>
            <p:cNvSpPr/>
            <p:nvPr/>
          </p:nvSpPr>
          <p:spPr>
            <a:xfrm>
              <a:off x="9759696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E7BCD50D-A507-4620-92B6-D438D8654FB8}"/>
                </a:ext>
              </a:extLst>
            </p:cNvPr>
            <p:cNvSpPr/>
            <p:nvPr/>
          </p:nvSpPr>
          <p:spPr>
            <a:xfrm>
              <a:off x="11167872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73543758-D0A3-47C2-97E2-BE086E58EAE8}"/>
              </a:ext>
            </a:extLst>
          </p:cNvPr>
          <p:cNvGrpSpPr/>
          <p:nvPr/>
        </p:nvGrpSpPr>
        <p:grpSpPr>
          <a:xfrm>
            <a:off x="287761" y="2827575"/>
            <a:ext cx="1078708" cy="964405"/>
            <a:chOff x="9414276" y="3586162"/>
            <a:chExt cx="1078708" cy="964405"/>
          </a:xfrm>
        </p:grpSpPr>
        <p:sp>
          <p:nvSpPr>
            <p:cNvPr id="41" name="Obdélník: se zakulacenými rohy 40">
              <a:extLst>
                <a:ext uri="{FF2B5EF4-FFF2-40B4-BE49-F238E27FC236}">
                  <a16:creationId xmlns:a16="http://schemas.microsoft.com/office/drawing/2014/main" id="{41143AA2-E3F2-4E63-9740-009A0817BF32}"/>
                </a:ext>
              </a:extLst>
            </p:cNvPr>
            <p:cNvSpPr/>
            <p:nvPr/>
          </p:nvSpPr>
          <p:spPr>
            <a:xfrm>
              <a:off x="9414276" y="3907630"/>
              <a:ext cx="1078708" cy="64293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>
                  <a:solidFill>
                    <a:schemeClr val="tx1"/>
                  </a:solidFill>
                </a:rPr>
                <a:t>10 N</a:t>
              </a:r>
            </a:p>
          </p:txBody>
        </p:sp>
        <p:cxnSp>
          <p:nvCxnSpPr>
            <p:cNvPr id="42" name="Přímá spojnice 41">
              <a:extLst>
                <a:ext uri="{FF2B5EF4-FFF2-40B4-BE49-F238E27FC236}">
                  <a16:creationId xmlns:a16="http://schemas.microsoft.com/office/drawing/2014/main" id="{DB9CDC92-6B75-4BD2-8234-603708D45F6F}"/>
                </a:ext>
              </a:extLst>
            </p:cNvPr>
            <p:cNvCxnSpPr>
              <a:stCxn id="41" idx="0"/>
            </p:cNvCxnSpPr>
            <p:nvPr/>
          </p:nvCxnSpPr>
          <p:spPr>
            <a:xfrm flipV="1">
              <a:off x="9953630" y="3586162"/>
              <a:ext cx="0" cy="3214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>
            <a:extLst>
              <a:ext uri="{FF2B5EF4-FFF2-40B4-BE49-F238E27FC236}">
                <a16:creationId xmlns:a16="http://schemas.microsoft.com/office/drawing/2014/main" id="{579992B5-2473-44E3-B3D8-75AB69D2E27A}"/>
              </a:ext>
            </a:extLst>
          </p:cNvPr>
          <p:cNvSpPr/>
          <p:nvPr/>
        </p:nvSpPr>
        <p:spPr>
          <a:xfrm>
            <a:off x="10512413" y="299798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</a:p>
        </p:txBody>
      </p:sp>
      <p:sp>
        <p:nvSpPr>
          <p:cNvPr id="64" name="Šipka: dolů 63">
            <a:extLst>
              <a:ext uri="{FF2B5EF4-FFF2-40B4-BE49-F238E27FC236}">
                <a16:creationId xmlns:a16="http://schemas.microsoft.com/office/drawing/2014/main" id="{C93D788D-8B5D-441A-8B19-A56C5C2977C5}"/>
              </a:ext>
            </a:extLst>
          </p:cNvPr>
          <p:cNvSpPr/>
          <p:nvPr/>
        </p:nvSpPr>
        <p:spPr>
          <a:xfrm>
            <a:off x="9917773" y="43294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G</a:t>
            </a:r>
          </a:p>
        </p:txBody>
      </p:sp>
      <p:sp>
        <p:nvSpPr>
          <p:cNvPr id="65" name="Šipka: dolů 64">
            <a:extLst>
              <a:ext uri="{FF2B5EF4-FFF2-40B4-BE49-F238E27FC236}">
                <a16:creationId xmlns:a16="http://schemas.microsoft.com/office/drawing/2014/main" id="{19958458-D6CA-4D10-9A66-E939EE47CA0C}"/>
              </a:ext>
            </a:extLst>
          </p:cNvPr>
          <p:cNvSpPr/>
          <p:nvPr/>
        </p:nvSpPr>
        <p:spPr>
          <a:xfrm>
            <a:off x="9274835" y="534409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</a:t>
            </a:r>
          </a:p>
        </p:txBody>
      </p:sp>
      <p:sp>
        <p:nvSpPr>
          <p:cNvPr id="66" name="Šipka: dolů 65">
            <a:extLst>
              <a:ext uri="{FF2B5EF4-FFF2-40B4-BE49-F238E27FC236}">
                <a16:creationId xmlns:a16="http://schemas.microsoft.com/office/drawing/2014/main" id="{ACCC0F7D-A89D-4A3E-B336-E0F1F7F758C4}"/>
              </a:ext>
            </a:extLst>
          </p:cNvPr>
          <p:cNvSpPr/>
          <p:nvPr/>
        </p:nvSpPr>
        <p:spPr>
          <a:xfrm>
            <a:off x="8706961" y="648423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</a:p>
        </p:txBody>
      </p:sp>
      <p:sp>
        <p:nvSpPr>
          <p:cNvPr id="67" name="Šipka: dolů 66">
            <a:extLst>
              <a:ext uri="{FF2B5EF4-FFF2-40B4-BE49-F238E27FC236}">
                <a16:creationId xmlns:a16="http://schemas.microsoft.com/office/drawing/2014/main" id="{E6CBAD54-7C25-4842-A9C2-B807E8CB0FEC}"/>
              </a:ext>
            </a:extLst>
          </p:cNvPr>
          <p:cNvSpPr/>
          <p:nvPr/>
        </p:nvSpPr>
        <p:spPr>
          <a:xfrm>
            <a:off x="8058612" y="807670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68" name="Šipka: dolů 67">
            <a:extLst>
              <a:ext uri="{FF2B5EF4-FFF2-40B4-BE49-F238E27FC236}">
                <a16:creationId xmlns:a16="http://schemas.microsoft.com/office/drawing/2014/main" id="{B8A173AE-900C-4A80-B2C7-3DF4825BB147}"/>
              </a:ext>
            </a:extLst>
          </p:cNvPr>
          <p:cNvSpPr/>
          <p:nvPr/>
        </p:nvSpPr>
        <p:spPr>
          <a:xfrm>
            <a:off x="7429384" y="92168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69" name="Šipka: dolů 68">
            <a:extLst>
              <a:ext uri="{FF2B5EF4-FFF2-40B4-BE49-F238E27FC236}">
                <a16:creationId xmlns:a16="http://schemas.microsoft.com/office/drawing/2014/main" id="{03927321-ADCA-46CD-B1A2-140102269067}"/>
              </a:ext>
            </a:extLst>
          </p:cNvPr>
          <p:cNvSpPr/>
          <p:nvPr/>
        </p:nvSpPr>
        <p:spPr>
          <a:xfrm>
            <a:off x="6848036" y="1017446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  <p:sp>
        <p:nvSpPr>
          <p:cNvPr id="70" name="Šipka: dolů 69">
            <a:extLst>
              <a:ext uri="{FF2B5EF4-FFF2-40B4-BE49-F238E27FC236}">
                <a16:creationId xmlns:a16="http://schemas.microsoft.com/office/drawing/2014/main" id="{B75AB8C3-20EE-476E-80E2-B8E4516AFA95}"/>
              </a:ext>
            </a:extLst>
          </p:cNvPr>
          <p:cNvSpPr/>
          <p:nvPr/>
        </p:nvSpPr>
        <p:spPr>
          <a:xfrm>
            <a:off x="6168713" y="1147991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</a:p>
        </p:txBody>
      </p:sp>
      <p:grpSp>
        <p:nvGrpSpPr>
          <p:cNvPr id="10" name="Skupina 9">
            <a:extLst>
              <a:ext uri="{FF2B5EF4-FFF2-40B4-BE49-F238E27FC236}">
                <a16:creationId xmlns:a16="http://schemas.microsoft.com/office/drawing/2014/main" id="{3E7097A4-6084-4523-A5F4-E5BEB3D88949}"/>
              </a:ext>
            </a:extLst>
          </p:cNvPr>
          <p:cNvGrpSpPr/>
          <p:nvPr/>
        </p:nvGrpSpPr>
        <p:grpSpPr>
          <a:xfrm>
            <a:off x="298939" y="3966680"/>
            <a:ext cx="10608432" cy="1987190"/>
            <a:chOff x="230164" y="4113448"/>
            <a:chExt cx="10608432" cy="1987190"/>
          </a:xfrm>
        </p:grpSpPr>
        <p:grpSp>
          <p:nvGrpSpPr>
            <p:cNvPr id="4" name="Skupina 3">
              <a:extLst>
                <a:ext uri="{FF2B5EF4-FFF2-40B4-BE49-F238E27FC236}">
                  <a16:creationId xmlns:a16="http://schemas.microsoft.com/office/drawing/2014/main" id="{EF8D20FA-B44C-4933-B4FF-FB6199EDF012}"/>
                </a:ext>
              </a:extLst>
            </p:cNvPr>
            <p:cNvGrpSpPr/>
            <p:nvPr/>
          </p:nvGrpSpPr>
          <p:grpSpPr>
            <a:xfrm rot="20957520">
              <a:off x="755812" y="4113448"/>
              <a:ext cx="10082784" cy="891977"/>
              <a:chOff x="853375" y="4010718"/>
              <a:chExt cx="10082784" cy="891977"/>
            </a:xfrm>
          </p:grpSpPr>
          <p:grpSp>
            <p:nvGrpSpPr>
              <p:cNvPr id="21" name="Skupina 20">
                <a:extLst>
                  <a:ext uri="{FF2B5EF4-FFF2-40B4-BE49-F238E27FC236}">
                    <a16:creationId xmlns:a16="http://schemas.microsoft.com/office/drawing/2014/main" id="{C718025B-19C9-48F3-8CE4-06C63EE1551A}"/>
                  </a:ext>
                </a:extLst>
              </p:cNvPr>
              <p:cNvGrpSpPr/>
              <p:nvPr/>
            </p:nvGrpSpPr>
            <p:grpSpPr>
              <a:xfrm>
                <a:off x="853375" y="4010718"/>
                <a:ext cx="10082784" cy="226454"/>
                <a:chOff x="359664" y="2464308"/>
                <a:chExt cx="11472672" cy="228600"/>
              </a:xfrm>
            </p:grpSpPr>
            <p:sp>
              <p:nvSpPr>
                <p:cNvPr id="22" name="Obdélník 21">
                  <a:extLst>
                    <a:ext uri="{FF2B5EF4-FFF2-40B4-BE49-F238E27FC236}">
                      <a16:creationId xmlns:a16="http://schemas.microsoft.com/office/drawing/2014/main" id="{29441FE1-C8F3-4D8E-ACFF-FA577B4479E1}"/>
                    </a:ext>
                  </a:extLst>
                </p:cNvPr>
                <p:cNvSpPr/>
                <p:nvPr/>
              </p:nvSpPr>
              <p:spPr>
                <a:xfrm flipV="1">
                  <a:off x="359664" y="2487168"/>
                  <a:ext cx="11472672" cy="18288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délník 23">
                  <a:extLst>
                    <a:ext uri="{FF2B5EF4-FFF2-40B4-BE49-F238E27FC236}">
                      <a16:creationId xmlns:a16="http://schemas.microsoft.com/office/drawing/2014/main" id="{957AE199-224F-42C2-BF5C-1922E365C998}"/>
                    </a:ext>
                  </a:extLst>
                </p:cNvPr>
                <p:cNvSpPr/>
                <p:nvPr/>
              </p:nvSpPr>
              <p:spPr>
                <a:xfrm>
                  <a:off x="1269492" y="251002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>
                  <a:extLst>
                    <a:ext uri="{FF2B5EF4-FFF2-40B4-BE49-F238E27FC236}">
                      <a16:creationId xmlns:a16="http://schemas.microsoft.com/office/drawing/2014/main" id="{00FD4AF0-EA96-4C23-85F3-83D9C634A154}"/>
                    </a:ext>
                  </a:extLst>
                </p:cNvPr>
                <p:cNvSpPr/>
                <p:nvPr/>
              </p:nvSpPr>
              <p:spPr>
                <a:xfrm>
                  <a:off x="2673096" y="2494026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>
                  <a:extLst>
                    <a:ext uri="{FF2B5EF4-FFF2-40B4-BE49-F238E27FC236}">
                      <a16:creationId xmlns:a16="http://schemas.microsoft.com/office/drawing/2014/main" id="{E14C25CE-4970-431F-B782-5E89BDD96810}"/>
                    </a:ext>
                  </a:extLst>
                </p:cNvPr>
                <p:cNvSpPr/>
                <p:nvPr/>
              </p:nvSpPr>
              <p:spPr>
                <a:xfrm>
                  <a:off x="4047744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>
                  <a:extLst>
                    <a:ext uri="{FF2B5EF4-FFF2-40B4-BE49-F238E27FC236}">
                      <a16:creationId xmlns:a16="http://schemas.microsoft.com/office/drawing/2014/main" id="{E848B052-A455-41B3-988F-42D06404BA13}"/>
                    </a:ext>
                  </a:extLst>
                </p:cNvPr>
                <p:cNvSpPr/>
                <p:nvPr/>
              </p:nvSpPr>
              <p:spPr>
                <a:xfrm>
                  <a:off x="5422392" y="2480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>
                  <a:extLst>
                    <a:ext uri="{FF2B5EF4-FFF2-40B4-BE49-F238E27FC236}">
                      <a16:creationId xmlns:a16="http://schemas.microsoft.com/office/drawing/2014/main" id="{DBBDE9C4-D28B-4DF8-BF6F-9F4EDA948B96}"/>
                    </a:ext>
                  </a:extLst>
                </p:cNvPr>
                <p:cNvSpPr/>
                <p:nvPr/>
              </p:nvSpPr>
              <p:spPr>
                <a:xfrm>
                  <a:off x="6797039" y="2464308"/>
                  <a:ext cx="810769" cy="21259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>
                  <a:extLst>
                    <a:ext uri="{FF2B5EF4-FFF2-40B4-BE49-F238E27FC236}">
                      <a16:creationId xmlns:a16="http://schemas.microsoft.com/office/drawing/2014/main" id="{095B0944-48FE-4D60-96E2-7F2CF32657C5}"/>
                    </a:ext>
                  </a:extLst>
                </p:cNvPr>
                <p:cNvSpPr/>
                <p:nvPr/>
              </p:nvSpPr>
              <p:spPr>
                <a:xfrm>
                  <a:off x="8351520" y="2500884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>
                  <a:extLst>
                    <a:ext uri="{FF2B5EF4-FFF2-40B4-BE49-F238E27FC236}">
                      <a16:creationId xmlns:a16="http://schemas.microsoft.com/office/drawing/2014/main" id="{666E9BF5-46C5-4A82-B2D3-C1F50187F82A}"/>
                    </a:ext>
                  </a:extLst>
                </p:cNvPr>
                <p:cNvSpPr/>
                <p:nvPr/>
              </p:nvSpPr>
              <p:spPr>
                <a:xfrm>
                  <a:off x="9759696" y="2464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>
                  <a:extLst>
                    <a:ext uri="{FF2B5EF4-FFF2-40B4-BE49-F238E27FC236}">
                      <a16:creationId xmlns:a16="http://schemas.microsoft.com/office/drawing/2014/main" id="{6231909D-78E8-48E4-B91F-2FA285345214}"/>
                    </a:ext>
                  </a:extLst>
                </p:cNvPr>
                <p:cNvSpPr/>
                <p:nvPr/>
              </p:nvSpPr>
              <p:spPr>
                <a:xfrm>
                  <a:off x="11167872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9" name="Rovnoramenný trojúhelník 38">
                <a:extLst>
                  <a:ext uri="{FF2B5EF4-FFF2-40B4-BE49-F238E27FC236}">
                    <a16:creationId xmlns:a16="http://schemas.microsoft.com/office/drawing/2014/main" id="{8C880E3E-6232-407A-BE69-B01D36A4E9D0}"/>
                  </a:ext>
                </a:extLst>
              </p:cNvPr>
              <p:cNvSpPr/>
              <p:nvPr/>
            </p:nvSpPr>
            <p:spPr>
              <a:xfrm rot="434297">
                <a:off x="5594748" y="4196160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2" name="Skupina 71">
              <a:extLst>
                <a:ext uri="{FF2B5EF4-FFF2-40B4-BE49-F238E27FC236}">
                  <a16:creationId xmlns:a16="http://schemas.microsoft.com/office/drawing/2014/main" id="{B1AC19F9-A462-4477-B765-F96F896EB707}"/>
                </a:ext>
              </a:extLst>
            </p:cNvPr>
            <p:cNvGrpSpPr/>
            <p:nvPr/>
          </p:nvGrpSpPr>
          <p:grpSpPr>
            <a:xfrm>
              <a:off x="230164" y="5136233"/>
              <a:ext cx="1078708" cy="964405"/>
              <a:chOff x="9414276" y="3586162"/>
              <a:chExt cx="1078708" cy="964405"/>
            </a:xfrm>
          </p:grpSpPr>
          <p:sp>
            <p:nvSpPr>
              <p:cNvPr id="73" name="Obdélník: se zakulacenými rohy 72">
                <a:extLst>
                  <a:ext uri="{FF2B5EF4-FFF2-40B4-BE49-F238E27FC236}">
                    <a16:creationId xmlns:a16="http://schemas.microsoft.com/office/drawing/2014/main" id="{475DAAE3-4FDD-4BCD-B9E3-C41609E1DC42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74" name="Přímá spojnice 73">
                <a:extLst>
                  <a:ext uri="{FF2B5EF4-FFF2-40B4-BE49-F238E27FC236}">
                    <a16:creationId xmlns:a16="http://schemas.microsoft.com/office/drawing/2014/main" id="{0808F12D-590D-4F70-8DEC-F9450E4EDF11}"/>
                  </a:ext>
                </a:extLst>
              </p:cNvPr>
              <p:cNvCxnSpPr>
                <a:stCxn id="73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93" name="Skupina 92">
            <a:extLst>
              <a:ext uri="{FF2B5EF4-FFF2-40B4-BE49-F238E27FC236}">
                <a16:creationId xmlns:a16="http://schemas.microsoft.com/office/drawing/2014/main" id="{FBF77C3D-8AFF-41B6-BB52-632A4D8675A1}"/>
              </a:ext>
            </a:extLst>
          </p:cNvPr>
          <p:cNvGrpSpPr/>
          <p:nvPr/>
        </p:nvGrpSpPr>
        <p:grpSpPr>
          <a:xfrm>
            <a:off x="298939" y="3958554"/>
            <a:ext cx="11132489" cy="1101457"/>
            <a:chOff x="233509" y="5458528"/>
            <a:chExt cx="11132489" cy="1101457"/>
          </a:xfrm>
        </p:grpSpPr>
        <p:grpSp>
          <p:nvGrpSpPr>
            <p:cNvPr id="33" name="Skupina 32">
              <a:extLst>
                <a:ext uri="{FF2B5EF4-FFF2-40B4-BE49-F238E27FC236}">
                  <a16:creationId xmlns:a16="http://schemas.microsoft.com/office/drawing/2014/main" id="{58EA5B68-1F4C-4AD2-8D77-95F5F95B916A}"/>
                </a:ext>
              </a:extLst>
            </p:cNvPr>
            <p:cNvGrpSpPr/>
            <p:nvPr/>
          </p:nvGrpSpPr>
          <p:grpSpPr>
            <a:xfrm>
              <a:off x="10287290" y="5467585"/>
              <a:ext cx="1078708" cy="964405"/>
              <a:chOff x="9414276" y="3586162"/>
              <a:chExt cx="1078708" cy="964405"/>
            </a:xfrm>
          </p:grpSpPr>
          <p:sp>
            <p:nvSpPr>
              <p:cNvPr id="37" name="Obdélník: se zakulacenými rohy 36">
                <a:extLst>
                  <a:ext uri="{FF2B5EF4-FFF2-40B4-BE49-F238E27FC236}">
                    <a16:creationId xmlns:a16="http://schemas.microsoft.com/office/drawing/2014/main" id="{3EC9052E-E2A7-483F-8268-A0BF88C34936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38" name="Přímá spojnice 37">
                <a:extLst>
                  <a:ext uri="{FF2B5EF4-FFF2-40B4-BE49-F238E27FC236}">
                    <a16:creationId xmlns:a16="http://schemas.microsoft.com/office/drawing/2014/main" id="{7DA971F5-BAB4-4483-85B5-F490D146DD81}"/>
                  </a:ext>
                </a:extLst>
              </p:cNvPr>
              <p:cNvCxnSpPr>
                <a:stCxn id="37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8" name="Skupina 77">
              <a:extLst>
                <a:ext uri="{FF2B5EF4-FFF2-40B4-BE49-F238E27FC236}">
                  <a16:creationId xmlns:a16="http://schemas.microsoft.com/office/drawing/2014/main" id="{A05FABDD-02EC-45FD-A1CC-9E64E7B9D8C3}"/>
                </a:ext>
              </a:extLst>
            </p:cNvPr>
            <p:cNvGrpSpPr/>
            <p:nvPr/>
          </p:nvGrpSpPr>
          <p:grpSpPr>
            <a:xfrm>
              <a:off x="747054" y="5458528"/>
              <a:ext cx="10082784" cy="887698"/>
              <a:chOff x="1054608" y="4998340"/>
              <a:chExt cx="10082784" cy="887698"/>
            </a:xfrm>
          </p:grpSpPr>
          <p:sp>
            <p:nvSpPr>
              <p:cNvPr id="79" name="Obdélník 78">
                <a:extLst>
                  <a:ext uri="{FF2B5EF4-FFF2-40B4-BE49-F238E27FC236}">
                    <a16:creationId xmlns:a16="http://schemas.microsoft.com/office/drawing/2014/main" id="{F036D3D1-8BEA-4FBF-A184-A5CE4131166B}"/>
                  </a:ext>
                </a:extLst>
              </p:cNvPr>
              <p:cNvSpPr/>
              <p:nvPr/>
            </p:nvSpPr>
            <p:spPr>
              <a:xfrm flipV="1">
                <a:off x="1054608" y="5020985"/>
                <a:ext cx="10082784" cy="181163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Rovnoramenný trojúhelník 79">
                <a:extLst>
                  <a:ext uri="{FF2B5EF4-FFF2-40B4-BE49-F238E27FC236}">
                    <a16:creationId xmlns:a16="http://schemas.microsoft.com/office/drawing/2014/main" id="{5958AF4C-BBF9-46B5-A986-2A50E04A268F}"/>
                  </a:ext>
                </a:extLst>
              </p:cNvPr>
              <p:cNvSpPr/>
              <p:nvPr/>
            </p:nvSpPr>
            <p:spPr>
              <a:xfrm>
                <a:off x="5822768" y="5179503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>
                <a:extLst>
                  <a:ext uri="{FF2B5EF4-FFF2-40B4-BE49-F238E27FC236}">
                    <a16:creationId xmlns:a16="http://schemas.microsoft.com/office/drawing/2014/main" id="{0DC6635A-9FA9-4157-AA9B-66E03DA03080}"/>
                  </a:ext>
                </a:extLst>
              </p:cNvPr>
              <p:cNvSpPr/>
              <p:nvPr/>
            </p:nvSpPr>
            <p:spPr>
              <a:xfrm>
                <a:off x="1854212" y="5043631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>
                <a:extLst>
                  <a:ext uri="{FF2B5EF4-FFF2-40B4-BE49-F238E27FC236}">
                    <a16:creationId xmlns:a16="http://schemas.microsoft.com/office/drawing/2014/main" id="{581A91B4-1DDC-48DC-A328-A4606769B313}"/>
                  </a:ext>
                </a:extLst>
              </p:cNvPr>
              <p:cNvSpPr/>
              <p:nvPr/>
            </p:nvSpPr>
            <p:spPr>
              <a:xfrm>
                <a:off x="3087773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délník 82">
                <a:extLst>
                  <a:ext uri="{FF2B5EF4-FFF2-40B4-BE49-F238E27FC236}">
                    <a16:creationId xmlns:a16="http://schemas.microsoft.com/office/drawing/2014/main" id="{EC2FD010-0FE8-42D4-AED3-0EC11772BF0B}"/>
                  </a:ext>
                </a:extLst>
              </p:cNvPr>
              <p:cNvSpPr/>
              <p:nvPr/>
            </p:nvSpPr>
            <p:spPr>
              <a:xfrm>
                <a:off x="4295886" y="5020985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>
                <a:extLst>
                  <a:ext uri="{FF2B5EF4-FFF2-40B4-BE49-F238E27FC236}">
                    <a16:creationId xmlns:a16="http://schemas.microsoft.com/office/drawing/2014/main" id="{C6896427-248C-4F83-818B-21F3EE3FE1EF}"/>
                  </a:ext>
                </a:extLst>
              </p:cNvPr>
              <p:cNvSpPr/>
              <p:nvPr/>
            </p:nvSpPr>
            <p:spPr>
              <a:xfrm>
                <a:off x="5503998" y="4998340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délník 84">
                <a:extLst>
                  <a:ext uri="{FF2B5EF4-FFF2-40B4-BE49-F238E27FC236}">
                    <a16:creationId xmlns:a16="http://schemas.microsoft.com/office/drawing/2014/main" id="{E5C07647-357A-4C55-9F58-70BDDD3DE6C7}"/>
                  </a:ext>
                </a:extLst>
              </p:cNvPr>
              <p:cNvSpPr/>
              <p:nvPr/>
            </p:nvSpPr>
            <p:spPr>
              <a:xfrm>
                <a:off x="6712111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délník 85">
                <a:extLst>
                  <a:ext uri="{FF2B5EF4-FFF2-40B4-BE49-F238E27FC236}">
                    <a16:creationId xmlns:a16="http://schemas.microsoft.com/office/drawing/2014/main" id="{F0D5D4FC-A369-434A-AF10-96F53B343514}"/>
                  </a:ext>
                </a:extLst>
              </p:cNvPr>
              <p:cNvSpPr/>
              <p:nvPr/>
            </p:nvSpPr>
            <p:spPr>
              <a:xfrm>
                <a:off x="8078269" y="5034573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>
                <a:extLst>
                  <a:ext uri="{FF2B5EF4-FFF2-40B4-BE49-F238E27FC236}">
                    <a16:creationId xmlns:a16="http://schemas.microsoft.com/office/drawing/2014/main" id="{9EBA505C-120C-4EED-A41E-D84189846109}"/>
                  </a:ext>
                </a:extLst>
              </p:cNvPr>
              <p:cNvSpPr/>
              <p:nvPr/>
            </p:nvSpPr>
            <p:spPr>
              <a:xfrm>
                <a:off x="9315848" y="4998340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>
                <a:extLst>
                  <a:ext uri="{FF2B5EF4-FFF2-40B4-BE49-F238E27FC236}">
                    <a16:creationId xmlns:a16="http://schemas.microsoft.com/office/drawing/2014/main" id="{47696BC9-2AB3-47A5-9D65-413C84F3C05B}"/>
                  </a:ext>
                </a:extLst>
              </p:cNvPr>
              <p:cNvSpPr/>
              <p:nvPr/>
            </p:nvSpPr>
            <p:spPr>
              <a:xfrm>
                <a:off x="10553426" y="5020985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2" name="Skupina 91">
              <a:extLst>
                <a:ext uri="{FF2B5EF4-FFF2-40B4-BE49-F238E27FC236}">
                  <a16:creationId xmlns:a16="http://schemas.microsoft.com/office/drawing/2014/main" id="{44FC38C8-DDAE-4BA3-B784-A16FBC494080}"/>
                </a:ext>
              </a:extLst>
            </p:cNvPr>
            <p:cNvGrpSpPr/>
            <p:nvPr/>
          </p:nvGrpSpPr>
          <p:grpSpPr>
            <a:xfrm>
              <a:off x="233509" y="5644238"/>
              <a:ext cx="1078708" cy="915747"/>
              <a:chOff x="1920127" y="5981034"/>
              <a:chExt cx="1078708" cy="915747"/>
            </a:xfrm>
          </p:grpSpPr>
          <p:sp>
            <p:nvSpPr>
              <p:cNvPr id="89" name="Obdélník: se zakulacenými rohy 88">
                <a:extLst>
                  <a:ext uri="{FF2B5EF4-FFF2-40B4-BE49-F238E27FC236}">
                    <a16:creationId xmlns:a16="http://schemas.microsoft.com/office/drawing/2014/main" id="{5B14E0F2-5743-4D33-BA90-67F4701F705F}"/>
                  </a:ext>
                </a:extLst>
              </p:cNvPr>
              <p:cNvSpPr/>
              <p:nvPr/>
            </p:nvSpPr>
            <p:spPr>
              <a:xfrm>
                <a:off x="1920127" y="6253844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90" name="Přímá spojnice 89">
                <a:extLst>
                  <a:ext uri="{FF2B5EF4-FFF2-40B4-BE49-F238E27FC236}">
                    <a16:creationId xmlns:a16="http://schemas.microsoft.com/office/drawing/2014/main" id="{92E62196-3792-4B9D-9123-86BCC8F4A895}"/>
                  </a:ext>
                </a:extLst>
              </p:cNvPr>
              <p:cNvCxnSpPr>
                <a:cxnSpLocks/>
                <a:stCxn id="89" idx="0"/>
              </p:cNvCxnSpPr>
              <p:nvPr/>
            </p:nvCxnSpPr>
            <p:spPr>
              <a:xfrm flipV="1">
                <a:off x="2459481" y="5981034"/>
                <a:ext cx="0" cy="27281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94" name="Skupina 93">
            <a:extLst>
              <a:ext uri="{FF2B5EF4-FFF2-40B4-BE49-F238E27FC236}">
                <a16:creationId xmlns:a16="http://schemas.microsoft.com/office/drawing/2014/main" id="{B6AFA6E6-6735-4B84-B34E-84A9B39E162A}"/>
              </a:ext>
            </a:extLst>
          </p:cNvPr>
          <p:cNvGrpSpPr/>
          <p:nvPr/>
        </p:nvGrpSpPr>
        <p:grpSpPr>
          <a:xfrm>
            <a:off x="10603285" y="5557974"/>
            <a:ext cx="1078708" cy="915747"/>
            <a:chOff x="1920127" y="5981034"/>
            <a:chExt cx="1078708" cy="915747"/>
          </a:xfrm>
        </p:grpSpPr>
        <p:sp>
          <p:nvSpPr>
            <p:cNvPr id="95" name="Obdélník: se zakulacenými rohy 94">
              <a:extLst>
                <a:ext uri="{FF2B5EF4-FFF2-40B4-BE49-F238E27FC236}">
                  <a16:creationId xmlns:a16="http://schemas.microsoft.com/office/drawing/2014/main" id="{BBAD81BD-25D8-4570-B71E-842091EB9787}"/>
                </a:ext>
              </a:extLst>
            </p:cNvPr>
            <p:cNvSpPr/>
            <p:nvPr/>
          </p:nvSpPr>
          <p:spPr>
            <a:xfrm>
              <a:off x="1920127" y="6253844"/>
              <a:ext cx="1078708" cy="64293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>
                  <a:solidFill>
                    <a:schemeClr val="tx1"/>
                  </a:solidFill>
                </a:rPr>
                <a:t>10 N</a:t>
              </a:r>
            </a:p>
          </p:txBody>
        </p:sp>
        <p:cxnSp>
          <p:nvCxnSpPr>
            <p:cNvPr id="96" name="Přímá spojnice 95">
              <a:extLst>
                <a:ext uri="{FF2B5EF4-FFF2-40B4-BE49-F238E27FC236}">
                  <a16:creationId xmlns:a16="http://schemas.microsoft.com/office/drawing/2014/main" id="{8DCB2D4C-CE4A-47AD-8F9B-FE56ED88B91B}"/>
                </a:ext>
              </a:extLst>
            </p:cNvPr>
            <p:cNvCxnSpPr>
              <a:cxnSpLocks/>
              <a:stCxn id="95" idx="0"/>
            </p:cNvCxnSpPr>
            <p:nvPr/>
          </p:nvCxnSpPr>
          <p:spPr>
            <a:xfrm flipV="1">
              <a:off x="2459481" y="5981034"/>
              <a:ext cx="0" cy="27281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7" name="TextovéPole 96">
            <a:extLst>
              <a:ext uri="{FF2B5EF4-FFF2-40B4-BE49-F238E27FC236}">
                <a16:creationId xmlns:a16="http://schemas.microsoft.com/office/drawing/2014/main" id="{B60B81FA-091A-4FB2-A029-CA8C5D2ACD40}"/>
              </a:ext>
            </a:extLst>
          </p:cNvPr>
          <p:cNvSpPr txBox="1"/>
          <p:nvPr/>
        </p:nvSpPr>
        <p:spPr>
          <a:xfrm flipH="1">
            <a:off x="177422" y="272113"/>
            <a:ext cx="622800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Vyber kliknutím správný bod, do kterého zavěsíš</a:t>
            </a:r>
          </a:p>
          <a:p>
            <a:r>
              <a:rPr lang="cs-CZ" sz="2400" dirty="0"/>
              <a:t>závaží, aby nastala na páce rovnováha.</a:t>
            </a:r>
          </a:p>
          <a:p>
            <a:r>
              <a:rPr lang="cs-CZ" sz="2400" dirty="0"/>
              <a:t>Nesprávné kliknutí na bod se zabarví červeně.</a:t>
            </a:r>
          </a:p>
          <a:p>
            <a:r>
              <a:rPr lang="cs-CZ" sz="2400" dirty="0"/>
              <a:t>Při správném označení bodu se</a:t>
            </a:r>
          </a:p>
          <a:p>
            <a:r>
              <a:rPr lang="cs-CZ" sz="2400" dirty="0"/>
              <a:t>zabarví zeleně.</a:t>
            </a:r>
          </a:p>
        </p:txBody>
      </p:sp>
    </p:spTree>
    <p:extLst>
      <p:ext uri="{BB962C8B-B14F-4D97-AF65-F5344CB8AC3E}">
        <p14:creationId xmlns:p14="http://schemas.microsoft.com/office/powerpoint/2010/main" val="1328711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>
            <a:extLst>
              <a:ext uri="{FF2B5EF4-FFF2-40B4-BE49-F238E27FC236}">
                <a16:creationId xmlns:a16="http://schemas.microsoft.com/office/drawing/2014/main" id="{177F5D8A-B492-403A-8A56-D19A92EF75B9}"/>
              </a:ext>
            </a:extLst>
          </p:cNvPr>
          <p:cNvGrpSpPr/>
          <p:nvPr/>
        </p:nvGrpSpPr>
        <p:grpSpPr>
          <a:xfrm rot="20935581">
            <a:off x="818551" y="1810499"/>
            <a:ext cx="10082784" cy="933501"/>
            <a:chOff x="359664" y="2464308"/>
            <a:chExt cx="11472672" cy="942349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00D7C84C-BBDD-4679-86B9-732D70882F4B}"/>
                </a:ext>
              </a:extLst>
            </p:cNvPr>
            <p:cNvSpPr/>
            <p:nvPr/>
          </p:nvSpPr>
          <p:spPr>
            <a:xfrm flipV="1">
              <a:off x="359664" y="2487168"/>
              <a:ext cx="11472672" cy="18288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Rovnoramenný trojúhelník 2">
              <a:extLst>
                <a:ext uri="{FF2B5EF4-FFF2-40B4-BE49-F238E27FC236}">
                  <a16:creationId xmlns:a16="http://schemas.microsoft.com/office/drawing/2014/main" id="{BC685251-AECD-4EEC-9AA9-425190479810}"/>
                </a:ext>
              </a:extLst>
            </p:cNvPr>
            <p:cNvSpPr/>
            <p:nvPr/>
          </p:nvSpPr>
          <p:spPr>
            <a:xfrm rot="472901">
              <a:off x="5686080" y="2693425"/>
              <a:ext cx="603504" cy="713232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74FDF3D-D50F-4B00-820F-E006F1449B5F}"/>
                </a:ext>
              </a:extLst>
            </p:cNvPr>
            <p:cNvSpPr/>
            <p:nvPr/>
          </p:nvSpPr>
          <p:spPr>
            <a:xfrm>
              <a:off x="1269492" y="251002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2E9279B0-C939-4833-A6D4-F4AED82F1EEC}"/>
                </a:ext>
              </a:extLst>
            </p:cNvPr>
            <p:cNvSpPr/>
            <p:nvPr/>
          </p:nvSpPr>
          <p:spPr>
            <a:xfrm>
              <a:off x="2673096" y="2494026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88814B64-57FC-4D28-BDD3-660060997E07}"/>
                </a:ext>
              </a:extLst>
            </p:cNvPr>
            <p:cNvSpPr/>
            <p:nvPr/>
          </p:nvSpPr>
          <p:spPr>
            <a:xfrm>
              <a:off x="4047744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>
              <a:extLst>
                <a:ext uri="{FF2B5EF4-FFF2-40B4-BE49-F238E27FC236}">
                  <a16:creationId xmlns:a16="http://schemas.microsoft.com/office/drawing/2014/main" id="{CCCCBB12-D96E-4306-BD24-699C07ECADDE}"/>
                </a:ext>
              </a:extLst>
            </p:cNvPr>
            <p:cNvSpPr/>
            <p:nvPr/>
          </p:nvSpPr>
          <p:spPr>
            <a:xfrm>
              <a:off x="5422392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9F40EBD1-45C6-485B-A57E-A4478FCC31DD}"/>
                </a:ext>
              </a:extLst>
            </p:cNvPr>
            <p:cNvSpPr/>
            <p:nvPr/>
          </p:nvSpPr>
          <p:spPr>
            <a:xfrm>
              <a:off x="6797038" y="2471500"/>
              <a:ext cx="806981" cy="20540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>
              <a:extLst>
                <a:ext uri="{FF2B5EF4-FFF2-40B4-BE49-F238E27FC236}">
                  <a16:creationId xmlns:a16="http://schemas.microsoft.com/office/drawing/2014/main" id="{DF3E7716-D087-42CB-AF54-2C003EAE0055}"/>
                </a:ext>
              </a:extLst>
            </p:cNvPr>
            <p:cNvSpPr/>
            <p:nvPr/>
          </p:nvSpPr>
          <p:spPr>
            <a:xfrm>
              <a:off x="8300037" y="2500885"/>
              <a:ext cx="715947" cy="17394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>
              <a:extLst>
                <a:ext uri="{FF2B5EF4-FFF2-40B4-BE49-F238E27FC236}">
                  <a16:creationId xmlns:a16="http://schemas.microsoft.com/office/drawing/2014/main" id="{B7A10EEC-144D-4A3E-A3E3-7A80F25FAADC}"/>
                </a:ext>
              </a:extLst>
            </p:cNvPr>
            <p:cNvSpPr/>
            <p:nvPr/>
          </p:nvSpPr>
          <p:spPr>
            <a:xfrm>
              <a:off x="9759696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E7BCD50D-A507-4620-92B6-D438D8654FB8}"/>
                </a:ext>
              </a:extLst>
            </p:cNvPr>
            <p:cNvSpPr/>
            <p:nvPr/>
          </p:nvSpPr>
          <p:spPr>
            <a:xfrm>
              <a:off x="11167872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73543758-D0A3-47C2-97E2-BE086E58EAE8}"/>
              </a:ext>
            </a:extLst>
          </p:cNvPr>
          <p:cNvGrpSpPr/>
          <p:nvPr/>
        </p:nvGrpSpPr>
        <p:grpSpPr>
          <a:xfrm>
            <a:off x="287761" y="2827575"/>
            <a:ext cx="1078708" cy="964405"/>
            <a:chOff x="9414276" y="3586162"/>
            <a:chExt cx="1078708" cy="964405"/>
          </a:xfrm>
        </p:grpSpPr>
        <p:sp>
          <p:nvSpPr>
            <p:cNvPr id="41" name="Obdélník: se zakulacenými rohy 40">
              <a:extLst>
                <a:ext uri="{FF2B5EF4-FFF2-40B4-BE49-F238E27FC236}">
                  <a16:creationId xmlns:a16="http://schemas.microsoft.com/office/drawing/2014/main" id="{41143AA2-E3F2-4E63-9740-009A0817BF32}"/>
                </a:ext>
              </a:extLst>
            </p:cNvPr>
            <p:cNvSpPr/>
            <p:nvPr/>
          </p:nvSpPr>
          <p:spPr>
            <a:xfrm>
              <a:off x="9414276" y="3907630"/>
              <a:ext cx="1078708" cy="64293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>
                  <a:solidFill>
                    <a:schemeClr val="tx1"/>
                  </a:solidFill>
                </a:rPr>
                <a:t>10 N</a:t>
              </a:r>
            </a:p>
          </p:txBody>
        </p:sp>
        <p:cxnSp>
          <p:nvCxnSpPr>
            <p:cNvPr id="42" name="Přímá spojnice 41">
              <a:extLst>
                <a:ext uri="{FF2B5EF4-FFF2-40B4-BE49-F238E27FC236}">
                  <a16:creationId xmlns:a16="http://schemas.microsoft.com/office/drawing/2014/main" id="{DB9CDC92-6B75-4BD2-8234-603708D45F6F}"/>
                </a:ext>
              </a:extLst>
            </p:cNvPr>
            <p:cNvCxnSpPr>
              <a:stCxn id="41" idx="0"/>
            </p:cNvCxnSpPr>
            <p:nvPr/>
          </p:nvCxnSpPr>
          <p:spPr>
            <a:xfrm flipV="1">
              <a:off x="9953630" y="3586162"/>
              <a:ext cx="0" cy="3214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>
            <a:extLst>
              <a:ext uri="{FF2B5EF4-FFF2-40B4-BE49-F238E27FC236}">
                <a16:creationId xmlns:a16="http://schemas.microsoft.com/office/drawing/2014/main" id="{579992B5-2473-44E3-B3D8-75AB69D2E27A}"/>
              </a:ext>
            </a:extLst>
          </p:cNvPr>
          <p:cNvSpPr/>
          <p:nvPr/>
        </p:nvSpPr>
        <p:spPr>
          <a:xfrm>
            <a:off x="10512413" y="299798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</a:p>
        </p:txBody>
      </p:sp>
      <p:sp>
        <p:nvSpPr>
          <p:cNvPr id="64" name="Šipka: dolů 63">
            <a:extLst>
              <a:ext uri="{FF2B5EF4-FFF2-40B4-BE49-F238E27FC236}">
                <a16:creationId xmlns:a16="http://schemas.microsoft.com/office/drawing/2014/main" id="{C93D788D-8B5D-441A-8B19-A56C5C2977C5}"/>
              </a:ext>
            </a:extLst>
          </p:cNvPr>
          <p:cNvSpPr/>
          <p:nvPr/>
        </p:nvSpPr>
        <p:spPr>
          <a:xfrm>
            <a:off x="9917773" y="43294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G</a:t>
            </a:r>
          </a:p>
        </p:txBody>
      </p:sp>
      <p:sp>
        <p:nvSpPr>
          <p:cNvPr id="65" name="Šipka: dolů 64">
            <a:extLst>
              <a:ext uri="{FF2B5EF4-FFF2-40B4-BE49-F238E27FC236}">
                <a16:creationId xmlns:a16="http://schemas.microsoft.com/office/drawing/2014/main" id="{19958458-D6CA-4D10-9A66-E939EE47CA0C}"/>
              </a:ext>
            </a:extLst>
          </p:cNvPr>
          <p:cNvSpPr/>
          <p:nvPr/>
        </p:nvSpPr>
        <p:spPr>
          <a:xfrm>
            <a:off x="9274835" y="534409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</a:t>
            </a:r>
          </a:p>
        </p:txBody>
      </p:sp>
      <p:sp>
        <p:nvSpPr>
          <p:cNvPr id="66" name="Šipka: dolů 65">
            <a:extLst>
              <a:ext uri="{FF2B5EF4-FFF2-40B4-BE49-F238E27FC236}">
                <a16:creationId xmlns:a16="http://schemas.microsoft.com/office/drawing/2014/main" id="{ACCC0F7D-A89D-4A3E-B336-E0F1F7F758C4}"/>
              </a:ext>
            </a:extLst>
          </p:cNvPr>
          <p:cNvSpPr/>
          <p:nvPr/>
        </p:nvSpPr>
        <p:spPr>
          <a:xfrm>
            <a:off x="8706961" y="648423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</a:p>
        </p:txBody>
      </p:sp>
      <p:sp>
        <p:nvSpPr>
          <p:cNvPr id="67" name="Šipka: dolů 66">
            <a:extLst>
              <a:ext uri="{FF2B5EF4-FFF2-40B4-BE49-F238E27FC236}">
                <a16:creationId xmlns:a16="http://schemas.microsoft.com/office/drawing/2014/main" id="{E6CBAD54-7C25-4842-A9C2-B807E8CB0FEC}"/>
              </a:ext>
            </a:extLst>
          </p:cNvPr>
          <p:cNvSpPr/>
          <p:nvPr/>
        </p:nvSpPr>
        <p:spPr>
          <a:xfrm>
            <a:off x="8058612" y="807670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68" name="Šipka: dolů 67">
            <a:extLst>
              <a:ext uri="{FF2B5EF4-FFF2-40B4-BE49-F238E27FC236}">
                <a16:creationId xmlns:a16="http://schemas.microsoft.com/office/drawing/2014/main" id="{B8A173AE-900C-4A80-B2C7-3DF4825BB147}"/>
              </a:ext>
            </a:extLst>
          </p:cNvPr>
          <p:cNvSpPr/>
          <p:nvPr/>
        </p:nvSpPr>
        <p:spPr>
          <a:xfrm>
            <a:off x="7429384" y="92168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69" name="Šipka: dolů 68">
            <a:extLst>
              <a:ext uri="{FF2B5EF4-FFF2-40B4-BE49-F238E27FC236}">
                <a16:creationId xmlns:a16="http://schemas.microsoft.com/office/drawing/2014/main" id="{03927321-ADCA-46CD-B1A2-140102269067}"/>
              </a:ext>
            </a:extLst>
          </p:cNvPr>
          <p:cNvSpPr/>
          <p:nvPr/>
        </p:nvSpPr>
        <p:spPr>
          <a:xfrm>
            <a:off x="6848036" y="1017446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  <p:sp>
        <p:nvSpPr>
          <p:cNvPr id="70" name="Šipka: dolů 69">
            <a:extLst>
              <a:ext uri="{FF2B5EF4-FFF2-40B4-BE49-F238E27FC236}">
                <a16:creationId xmlns:a16="http://schemas.microsoft.com/office/drawing/2014/main" id="{B75AB8C3-20EE-476E-80E2-B8E4516AFA95}"/>
              </a:ext>
            </a:extLst>
          </p:cNvPr>
          <p:cNvSpPr/>
          <p:nvPr/>
        </p:nvSpPr>
        <p:spPr>
          <a:xfrm>
            <a:off x="6168713" y="1147991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</a:p>
        </p:txBody>
      </p:sp>
      <p:grpSp>
        <p:nvGrpSpPr>
          <p:cNvPr id="10" name="Skupina 9">
            <a:extLst>
              <a:ext uri="{FF2B5EF4-FFF2-40B4-BE49-F238E27FC236}">
                <a16:creationId xmlns:a16="http://schemas.microsoft.com/office/drawing/2014/main" id="{3E7097A4-6084-4523-A5F4-E5BEB3D88949}"/>
              </a:ext>
            </a:extLst>
          </p:cNvPr>
          <p:cNvGrpSpPr/>
          <p:nvPr/>
        </p:nvGrpSpPr>
        <p:grpSpPr>
          <a:xfrm>
            <a:off x="298939" y="3966680"/>
            <a:ext cx="10608432" cy="1987190"/>
            <a:chOff x="230164" y="4113448"/>
            <a:chExt cx="10608432" cy="1987190"/>
          </a:xfrm>
        </p:grpSpPr>
        <p:grpSp>
          <p:nvGrpSpPr>
            <p:cNvPr id="4" name="Skupina 3">
              <a:extLst>
                <a:ext uri="{FF2B5EF4-FFF2-40B4-BE49-F238E27FC236}">
                  <a16:creationId xmlns:a16="http://schemas.microsoft.com/office/drawing/2014/main" id="{EF8D20FA-B44C-4933-B4FF-FB6199EDF012}"/>
                </a:ext>
              </a:extLst>
            </p:cNvPr>
            <p:cNvGrpSpPr/>
            <p:nvPr/>
          </p:nvGrpSpPr>
          <p:grpSpPr>
            <a:xfrm rot="20957520">
              <a:off x="755812" y="4113448"/>
              <a:ext cx="10082784" cy="891977"/>
              <a:chOff x="853375" y="4010718"/>
              <a:chExt cx="10082784" cy="891977"/>
            </a:xfrm>
          </p:grpSpPr>
          <p:grpSp>
            <p:nvGrpSpPr>
              <p:cNvPr id="21" name="Skupina 20">
                <a:extLst>
                  <a:ext uri="{FF2B5EF4-FFF2-40B4-BE49-F238E27FC236}">
                    <a16:creationId xmlns:a16="http://schemas.microsoft.com/office/drawing/2014/main" id="{C718025B-19C9-48F3-8CE4-06C63EE1551A}"/>
                  </a:ext>
                </a:extLst>
              </p:cNvPr>
              <p:cNvGrpSpPr/>
              <p:nvPr/>
            </p:nvGrpSpPr>
            <p:grpSpPr>
              <a:xfrm>
                <a:off x="853375" y="4010718"/>
                <a:ext cx="10082784" cy="226454"/>
                <a:chOff x="359664" y="2464308"/>
                <a:chExt cx="11472672" cy="228600"/>
              </a:xfrm>
            </p:grpSpPr>
            <p:sp>
              <p:nvSpPr>
                <p:cNvPr id="22" name="Obdélník 21">
                  <a:extLst>
                    <a:ext uri="{FF2B5EF4-FFF2-40B4-BE49-F238E27FC236}">
                      <a16:creationId xmlns:a16="http://schemas.microsoft.com/office/drawing/2014/main" id="{29441FE1-C8F3-4D8E-ACFF-FA577B4479E1}"/>
                    </a:ext>
                  </a:extLst>
                </p:cNvPr>
                <p:cNvSpPr/>
                <p:nvPr/>
              </p:nvSpPr>
              <p:spPr>
                <a:xfrm flipV="1">
                  <a:off x="359664" y="2487168"/>
                  <a:ext cx="11472672" cy="18288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délník 23">
                  <a:extLst>
                    <a:ext uri="{FF2B5EF4-FFF2-40B4-BE49-F238E27FC236}">
                      <a16:creationId xmlns:a16="http://schemas.microsoft.com/office/drawing/2014/main" id="{957AE199-224F-42C2-BF5C-1922E365C998}"/>
                    </a:ext>
                  </a:extLst>
                </p:cNvPr>
                <p:cNvSpPr/>
                <p:nvPr/>
              </p:nvSpPr>
              <p:spPr>
                <a:xfrm>
                  <a:off x="1269492" y="251002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>
                  <a:extLst>
                    <a:ext uri="{FF2B5EF4-FFF2-40B4-BE49-F238E27FC236}">
                      <a16:creationId xmlns:a16="http://schemas.microsoft.com/office/drawing/2014/main" id="{00FD4AF0-EA96-4C23-85F3-83D9C634A154}"/>
                    </a:ext>
                  </a:extLst>
                </p:cNvPr>
                <p:cNvSpPr/>
                <p:nvPr/>
              </p:nvSpPr>
              <p:spPr>
                <a:xfrm>
                  <a:off x="2673096" y="2494026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>
                  <a:extLst>
                    <a:ext uri="{FF2B5EF4-FFF2-40B4-BE49-F238E27FC236}">
                      <a16:creationId xmlns:a16="http://schemas.microsoft.com/office/drawing/2014/main" id="{E14C25CE-4970-431F-B782-5E89BDD96810}"/>
                    </a:ext>
                  </a:extLst>
                </p:cNvPr>
                <p:cNvSpPr/>
                <p:nvPr/>
              </p:nvSpPr>
              <p:spPr>
                <a:xfrm>
                  <a:off x="4047744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>
                  <a:extLst>
                    <a:ext uri="{FF2B5EF4-FFF2-40B4-BE49-F238E27FC236}">
                      <a16:creationId xmlns:a16="http://schemas.microsoft.com/office/drawing/2014/main" id="{E848B052-A455-41B3-988F-42D06404BA13}"/>
                    </a:ext>
                  </a:extLst>
                </p:cNvPr>
                <p:cNvSpPr/>
                <p:nvPr/>
              </p:nvSpPr>
              <p:spPr>
                <a:xfrm>
                  <a:off x="5422392" y="2480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>
                  <a:extLst>
                    <a:ext uri="{FF2B5EF4-FFF2-40B4-BE49-F238E27FC236}">
                      <a16:creationId xmlns:a16="http://schemas.microsoft.com/office/drawing/2014/main" id="{DBBDE9C4-D28B-4DF8-BF6F-9F4EDA948B96}"/>
                    </a:ext>
                  </a:extLst>
                </p:cNvPr>
                <p:cNvSpPr/>
                <p:nvPr/>
              </p:nvSpPr>
              <p:spPr>
                <a:xfrm>
                  <a:off x="6797039" y="2464308"/>
                  <a:ext cx="810769" cy="21259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>
                  <a:extLst>
                    <a:ext uri="{FF2B5EF4-FFF2-40B4-BE49-F238E27FC236}">
                      <a16:creationId xmlns:a16="http://schemas.microsoft.com/office/drawing/2014/main" id="{095B0944-48FE-4D60-96E2-7F2CF32657C5}"/>
                    </a:ext>
                  </a:extLst>
                </p:cNvPr>
                <p:cNvSpPr/>
                <p:nvPr/>
              </p:nvSpPr>
              <p:spPr>
                <a:xfrm>
                  <a:off x="8351520" y="2500884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>
                  <a:extLst>
                    <a:ext uri="{FF2B5EF4-FFF2-40B4-BE49-F238E27FC236}">
                      <a16:creationId xmlns:a16="http://schemas.microsoft.com/office/drawing/2014/main" id="{666E9BF5-46C5-4A82-B2D3-C1F50187F82A}"/>
                    </a:ext>
                  </a:extLst>
                </p:cNvPr>
                <p:cNvSpPr/>
                <p:nvPr/>
              </p:nvSpPr>
              <p:spPr>
                <a:xfrm>
                  <a:off x="9759696" y="2464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>
                  <a:extLst>
                    <a:ext uri="{FF2B5EF4-FFF2-40B4-BE49-F238E27FC236}">
                      <a16:creationId xmlns:a16="http://schemas.microsoft.com/office/drawing/2014/main" id="{6231909D-78E8-48E4-B91F-2FA285345214}"/>
                    </a:ext>
                  </a:extLst>
                </p:cNvPr>
                <p:cNvSpPr/>
                <p:nvPr/>
              </p:nvSpPr>
              <p:spPr>
                <a:xfrm>
                  <a:off x="11167872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9" name="Rovnoramenný trojúhelník 38">
                <a:extLst>
                  <a:ext uri="{FF2B5EF4-FFF2-40B4-BE49-F238E27FC236}">
                    <a16:creationId xmlns:a16="http://schemas.microsoft.com/office/drawing/2014/main" id="{8C880E3E-6232-407A-BE69-B01D36A4E9D0}"/>
                  </a:ext>
                </a:extLst>
              </p:cNvPr>
              <p:cNvSpPr/>
              <p:nvPr/>
            </p:nvSpPr>
            <p:spPr>
              <a:xfrm rot="434297">
                <a:off x="5594748" y="4196160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2" name="Skupina 71">
              <a:extLst>
                <a:ext uri="{FF2B5EF4-FFF2-40B4-BE49-F238E27FC236}">
                  <a16:creationId xmlns:a16="http://schemas.microsoft.com/office/drawing/2014/main" id="{B1AC19F9-A462-4477-B765-F96F896EB707}"/>
                </a:ext>
              </a:extLst>
            </p:cNvPr>
            <p:cNvGrpSpPr/>
            <p:nvPr/>
          </p:nvGrpSpPr>
          <p:grpSpPr>
            <a:xfrm>
              <a:off x="230164" y="5136233"/>
              <a:ext cx="1078708" cy="964405"/>
              <a:chOff x="9414276" y="3586162"/>
              <a:chExt cx="1078708" cy="964405"/>
            </a:xfrm>
          </p:grpSpPr>
          <p:sp>
            <p:nvSpPr>
              <p:cNvPr id="73" name="Obdélník: se zakulacenými rohy 72">
                <a:extLst>
                  <a:ext uri="{FF2B5EF4-FFF2-40B4-BE49-F238E27FC236}">
                    <a16:creationId xmlns:a16="http://schemas.microsoft.com/office/drawing/2014/main" id="{475DAAE3-4FDD-4BCD-B9E3-C41609E1DC42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74" name="Přímá spojnice 73">
                <a:extLst>
                  <a:ext uri="{FF2B5EF4-FFF2-40B4-BE49-F238E27FC236}">
                    <a16:creationId xmlns:a16="http://schemas.microsoft.com/office/drawing/2014/main" id="{0808F12D-590D-4F70-8DEC-F9450E4EDF11}"/>
                  </a:ext>
                </a:extLst>
              </p:cNvPr>
              <p:cNvCxnSpPr>
                <a:stCxn id="73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" name="Skupina 6">
            <a:extLst>
              <a:ext uri="{FF2B5EF4-FFF2-40B4-BE49-F238E27FC236}">
                <a16:creationId xmlns:a16="http://schemas.microsoft.com/office/drawing/2014/main" id="{BB48F316-419A-49F3-88D2-B5CD425B080D}"/>
              </a:ext>
            </a:extLst>
          </p:cNvPr>
          <p:cNvGrpSpPr/>
          <p:nvPr/>
        </p:nvGrpSpPr>
        <p:grpSpPr>
          <a:xfrm>
            <a:off x="313952" y="4027439"/>
            <a:ext cx="10622207" cy="1973220"/>
            <a:chOff x="313952" y="7152477"/>
            <a:chExt cx="10622207" cy="1973220"/>
          </a:xfrm>
        </p:grpSpPr>
        <p:grpSp>
          <p:nvGrpSpPr>
            <p:cNvPr id="78" name="Skupina 77">
              <a:extLst>
                <a:ext uri="{FF2B5EF4-FFF2-40B4-BE49-F238E27FC236}">
                  <a16:creationId xmlns:a16="http://schemas.microsoft.com/office/drawing/2014/main" id="{A05FABDD-02EC-45FD-A1CC-9E64E7B9D8C3}"/>
                </a:ext>
              </a:extLst>
            </p:cNvPr>
            <p:cNvGrpSpPr/>
            <p:nvPr/>
          </p:nvGrpSpPr>
          <p:grpSpPr>
            <a:xfrm>
              <a:off x="853375" y="7152477"/>
              <a:ext cx="10082784" cy="887698"/>
              <a:chOff x="1112144" y="4998340"/>
              <a:chExt cx="10082784" cy="887698"/>
            </a:xfrm>
          </p:grpSpPr>
          <p:sp>
            <p:nvSpPr>
              <p:cNvPr id="79" name="Obdélník 78">
                <a:extLst>
                  <a:ext uri="{FF2B5EF4-FFF2-40B4-BE49-F238E27FC236}">
                    <a16:creationId xmlns:a16="http://schemas.microsoft.com/office/drawing/2014/main" id="{F036D3D1-8BEA-4FBF-A184-A5CE4131166B}"/>
                  </a:ext>
                </a:extLst>
              </p:cNvPr>
              <p:cNvSpPr/>
              <p:nvPr/>
            </p:nvSpPr>
            <p:spPr>
              <a:xfrm flipV="1">
                <a:off x="1112144" y="5018762"/>
                <a:ext cx="10082784" cy="181163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Rovnoramenný trojúhelník 79">
                <a:extLst>
                  <a:ext uri="{FF2B5EF4-FFF2-40B4-BE49-F238E27FC236}">
                    <a16:creationId xmlns:a16="http://schemas.microsoft.com/office/drawing/2014/main" id="{5958AF4C-BBF9-46B5-A986-2A50E04A268F}"/>
                  </a:ext>
                </a:extLst>
              </p:cNvPr>
              <p:cNvSpPr/>
              <p:nvPr/>
            </p:nvSpPr>
            <p:spPr>
              <a:xfrm>
                <a:off x="5822768" y="5179503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>
                <a:extLst>
                  <a:ext uri="{FF2B5EF4-FFF2-40B4-BE49-F238E27FC236}">
                    <a16:creationId xmlns:a16="http://schemas.microsoft.com/office/drawing/2014/main" id="{0DC6635A-9FA9-4157-AA9B-66E03DA03080}"/>
                  </a:ext>
                </a:extLst>
              </p:cNvPr>
              <p:cNvSpPr/>
              <p:nvPr/>
            </p:nvSpPr>
            <p:spPr>
              <a:xfrm>
                <a:off x="1854212" y="5043631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>
                <a:extLst>
                  <a:ext uri="{FF2B5EF4-FFF2-40B4-BE49-F238E27FC236}">
                    <a16:creationId xmlns:a16="http://schemas.microsoft.com/office/drawing/2014/main" id="{581A91B4-1DDC-48DC-A328-A4606769B313}"/>
                  </a:ext>
                </a:extLst>
              </p:cNvPr>
              <p:cNvSpPr/>
              <p:nvPr/>
            </p:nvSpPr>
            <p:spPr>
              <a:xfrm>
                <a:off x="3087773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délník 82">
                <a:extLst>
                  <a:ext uri="{FF2B5EF4-FFF2-40B4-BE49-F238E27FC236}">
                    <a16:creationId xmlns:a16="http://schemas.microsoft.com/office/drawing/2014/main" id="{EC2FD010-0FE8-42D4-AED3-0EC11772BF0B}"/>
                  </a:ext>
                </a:extLst>
              </p:cNvPr>
              <p:cNvSpPr/>
              <p:nvPr/>
            </p:nvSpPr>
            <p:spPr>
              <a:xfrm>
                <a:off x="4295886" y="5020985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>
                <a:extLst>
                  <a:ext uri="{FF2B5EF4-FFF2-40B4-BE49-F238E27FC236}">
                    <a16:creationId xmlns:a16="http://schemas.microsoft.com/office/drawing/2014/main" id="{C6896427-248C-4F83-818B-21F3EE3FE1EF}"/>
                  </a:ext>
                </a:extLst>
              </p:cNvPr>
              <p:cNvSpPr/>
              <p:nvPr/>
            </p:nvSpPr>
            <p:spPr>
              <a:xfrm>
                <a:off x="5503998" y="4998340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délník 84">
                <a:extLst>
                  <a:ext uri="{FF2B5EF4-FFF2-40B4-BE49-F238E27FC236}">
                    <a16:creationId xmlns:a16="http://schemas.microsoft.com/office/drawing/2014/main" id="{E5C07647-357A-4C55-9F58-70BDDD3DE6C7}"/>
                  </a:ext>
                </a:extLst>
              </p:cNvPr>
              <p:cNvSpPr/>
              <p:nvPr/>
            </p:nvSpPr>
            <p:spPr>
              <a:xfrm>
                <a:off x="6712111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délník 85">
                <a:extLst>
                  <a:ext uri="{FF2B5EF4-FFF2-40B4-BE49-F238E27FC236}">
                    <a16:creationId xmlns:a16="http://schemas.microsoft.com/office/drawing/2014/main" id="{F0D5D4FC-A369-434A-AF10-96F53B343514}"/>
                  </a:ext>
                </a:extLst>
              </p:cNvPr>
              <p:cNvSpPr/>
              <p:nvPr/>
            </p:nvSpPr>
            <p:spPr>
              <a:xfrm>
                <a:off x="8078269" y="5034573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>
                <a:extLst>
                  <a:ext uri="{FF2B5EF4-FFF2-40B4-BE49-F238E27FC236}">
                    <a16:creationId xmlns:a16="http://schemas.microsoft.com/office/drawing/2014/main" id="{9EBA505C-120C-4EED-A41E-D84189846109}"/>
                  </a:ext>
                </a:extLst>
              </p:cNvPr>
              <p:cNvSpPr/>
              <p:nvPr/>
            </p:nvSpPr>
            <p:spPr>
              <a:xfrm>
                <a:off x="9315848" y="4998340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>
                <a:extLst>
                  <a:ext uri="{FF2B5EF4-FFF2-40B4-BE49-F238E27FC236}">
                    <a16:creationId xmlns:a16="http://schemas.microsoft.com/office/drawing/2014/main" id="{47696BC9-2AB3-47A5-9D65-413C84F3C05B}"/>
                  </a:ext>
                </a:extLst>
              </p:cNvPr>
              <p:cNvSpPr/>
              <p:nvPr/>
            </p:nvSpPr>
            <p:spPr>
              <a:xfrm>
                <a:off x="10553426" y="5020985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2" name="Skupina 91">
              <a:extLst>
                <a:ext uri="{FF2B5EF4-FFF2-40B4-BE49-F238E27FC236}">
                  <a16:creationId xmlns:a16="http://schemas.microsoft.com/office/drawing/2014/main" id="{44FC38C8-DDAE-4BA3-B784-A16FBC494080}"/>
                </a:ext>
              </a:extLst>
            </p:cNvPr>
            <p:cNvGrpSpPr/>
            <p:nvPr/>
          </p:nvGrpSpPr>
          <p:grpSpPr>
            <a:xfrm>
              <a:off x="313952" y="7337133"/>
              <a:ext cx="1078708" cy="915747"/>
              <a:chOff x="1951785" y="5979980"/>
              <a:chExt cx="1078708" cy="915747"/>
            </a:xfrm>
          </p:grpSpPr>
          <p:sp>
            <p:nvSpPr>
              <p:cNvPr id="89" name="Obdélník: se zakulacenými rohy 88">
                <a:extLst>
                  <a:ext uri="{FF2B5EF4-FFF2-40B4-BE49-F238E27FC236}">
                    <a16:creationId xmlns:a16="http://schemas.microsoft.com/office/drawing/2014/main" id="{5B14E0F2-5743-4D33-BA90-67F4701F705F}"/>
                  </a:ext>
                </a:extLst>
              </p:cNvPr>
              <p:cNvSpPr/>
              <p:nvPr/>
            </p:nvSpPr>
            <p:spPr>
              <a:xfrm>
                <a:off x="1951785" y="625279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90" name="Přímá spojnice 89">
                <a:extLst>
                  <a:ext uri="{FF2B5EF4-FFF2-40B4-BE49-F238E27FC236}">
                    <a16:creationId xmlns:a16="http://schemas.microsoft.com/office/drawing/2014/main" id="{92E62196-3792-4B9D-9123-86BCC8F4A895}"/>
                  </a:ext>
                </a:extLst>
              </p:cNvPr>
              <p:cNvCxnSpPr>
                <a:cxnSpLocks/>
                <a:stCxn id="89" idx="0"/>
              </p:cNvCxnSpPr>
              <p:nvPr/>
            </p:nvCxnSpPr>
            <p:spPr>
              <a:xfrm flipV="1">
                <a:off x="2491139" y="5979980"/>
                <a:ext cx="0" cy="27281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6E357BF2-F8AB-493B-8B80-E673E77992A1}"/>
                </a:ext>
              </a:extLst>
            </p:cNvPr>
            <p:cNvGrpSpPr/>
            <p:nvPr/>
          </p:nvGrpSpPr>
          <p:grpSpPr>
            <a:xfrm>
              <a:off x="7895838" y="7295973"/>
              <a:ext cx="1078708" cy="1829724"/>
              <a:chOff x="7775376" y="8079383"/>
              <a:chExt cx="1078708" cy="1829724"/>
            </a:xfrm>
          </p:grpSpPr>
          <p:grpSp>
            <p:nvGrpSpPr>
              <p:cNvPr id="94" name="Skupina 93">
                <a:extLst>
                  <a:ext uri="{FF2B5EF4-FFF2-40B4-BE49-F238E27FC236}">
                    <a16:creationId xmlns:a16="http://schemas.microsoft.com/office/drawing/2014/main" id="{B6AFA6E6-6735-4B84-B34E-84A9B39E162A}"/>
                  </a:ext>
                </a:extLst>
              </p:cNvPr>
              <p:cNvGrpSpPr/>
              <p:nvPr/>
            </p:nvGrpSpPr>
            <p:grpSpPr>
              <a:xfrm>
                <a:off x="7775376" y="8993360"/>
                <a:ext cx="1078708" cy="915747"/>
                <a:chOff x="1920127" y="5981034"/>
                <a:chExt cx="1078708" cy="915747"/>
              </a:xfrm>
            </p:grpSpPr>
            <p:sp>
              <p:nvSpPr>
                <p:cNvPr id="95" name="Obdélník: se zakulacenými rohy 94">
                  <a:extLst>
                    <a:ext uri="{FF2B5EF4-FFF2-40B4-BE49-F238E27FC236}">
                      <a16:creationId xmlns:a16="http://schemas.microsoft.com/office/drawing/2014/main" id="{BBAD81BD-25D8-4570-B71E-842091EB9787}"/>
                    </a:ext>
                  </a:extLst>
                </p:cNvPr>
                <p:cNvSpPr/>
                <p:nvPr/>
              </p:nvSpPr>
              <p:spPr>
                <a:xfrm>
                  <a:off x="1920127" y="6253844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10 N</a:t>
                  </a:r>
                </a:p>
              </p:txBody>
            </p:sp>
            <p:cxnSp>
              <p:nvCxnSpPr>
                <p:cNvPr id="96" name="Přímá spojnice 95">
                  <a:extLst>
                    <a:ext uri="{FF2B5EF4-FFF2-40B4-BE49-F238E27FC236}">
                      <a16:creationId xmlns:a16="http://schemas.microsoft.com/office/drawing/2014/main" id="{8DCB2D4C-CE4A-47AD-8F9B-FE56ED88B91B}"/>
                    </a:ext>
                  </a:extLst>
                </p:cNvPr>
                <p:cNvCxnSpPr>
                  <a:cxnSpLocks/>
                  <a:stCxn id="95" idx="0"/>
                </p:cNvCxnSpPr>
                <p:nvPr/>
              </p:nvCxnSpPr>
              <p:spPr>
                <a:xfrm flipV="1">
                  <a:off x="2459481" y="5981034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1" name="Skupina 70">
                <a:extLst>
                  <a:ext uri="{FF2B5EF4-FFF2-40B4-BE49-F238E27FC236}">
                    <a16:creationId xmlns:a16="http://schemas.microsoft.com/office/drawing/2014/main" id="{24ED3C53-0C1B-4B9F-BD6A-0010F409CFD0}"/>
                  </a:ext>
                </a:extLst>
              </p:cNvPr>
              <p:cNvGrpSpPr/>
              <p:nvPr/>
            </p:nvGrpSpPr>
            <p:grpSpPr>
              <a:xfrm>
                <a:off x="7775376" y="8079383"/>
                <a:ext cx="1078708" cy="915747"/>
                <a:chOff x="1920127" y="5981034"/>
                <a:chExt cx="1078708" cy="915747"/>
              </a:xfrm>
            </p:grpSpPr>
            <p:sp>
              <p:nvSpPr>
                <p:cNvPr id="91" name="Obdélník: se zakulacenými rohy 90">
                  <a:extLst>
                    <a:ext uri="{FF2B5EF4-FFF2-40B4-BE49-F238E27FC236}">
                      <a16:creationId xmlns:a16="http://schemas.microsoft.com/office/drawing/2014/main" id="{C4A3FEFD-654E-4AD2-A977-10A04834FBB0}"/>
                    </a:ext>
                  </a:extLst>
                </p:cNvPr>
                <p:cNvSpPr/>
                <p:nvPr/>
              </p:nvSpPr>
              <p:spPr>
                <a:xfrm>
                  <a:off x="1920127" y="6253844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10 N</a:t>
                  </a:r>
                </a:p>
              </p:txBody>
            </p:sp>
            <p:cxnSp>
              <p:nvCxnSpPr>
                <p:cNvPr id="97" name="Přímá spojnice 96">
                  <a:extLst>
                    <a:ext uri="{FF2B5EF4-FFF2-40B4-BE49-F238E27FC236}">
                      <a16:creationId xmlns:a16="http://schemas.microsoft.com/office/drawing/2014/main" id="{C268FF8E-4396-453B-B0E0-5CAB50D696EB}"/>
                    </a:ext>
                  </a:extLst>
                </p:cNvPr>
                <p:cNvCxnSpPr>
                  <a:cxnSpLocks/>
                  <a:stCxn id="91" idx="0"/>
                </p:cNvCxnSpPr>
                <p:nvPr/>
              </p:nvCxnSpPr>
              <p:spPr>
                <a:xfrm flipV="1">
                  <a:off x="2459481" y="5981034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9" name="Skupina 8">
            <a:extLst>
              <a:ext uri="{FF2B5EF4-FFF2-40B4-BE49-F238E27FC236}">
                <a16:creationId xmlns:a16="http://schemas.microsoft.com/office/drawing/2014/main" id="{92C82EE6-987C-4E68-90AC-FA613699E17A}"/>
              </a:ext>
            </a:extLst>
          </p:cNvPr>
          <p:cNvGrpSpPr/>
          <p:nvPr/>
        </p:nvGrpSpPr>
        <p:grpSpPr>
          <a:xfrm>
            <a:off x="10453022" y="4587094"/>
            <a:ext cx="1078708" cy="1928810"/>
            <a:chOff x="-4798994" y="4185794"/>
            <a:chExt cx="1078708" cy="1928810"/>
          </a:xfrm>
        </p:grpSpPr>
        <p:grpSp>
          <p:nvGrpSpPr>
            <p:cNvPr id="75" name="Skupina 74">
              <a:extLst>
                <a:ext uri="{FF2B5EF4-FFF2-40B4-BE49-F238E27FC236}">
                  <a16:creationId xmlns:a16="http://schemas.microsoft.com/office/drawing/2014/main" id="{AF37D498-CC2E-4FD3-8011-B2CAB5CEABDE}"/>
                </a:ext>
              </a:extLst>
            </p:cNvPr>
            <p:cNvGrpSpPr/>
            <p:nvPr/>
          </p:nvGrpSpPr>
          <p:grpSpPr>
            <a:xfrm>
              <a:off x="-4798994" y="4185794"/>
              <a:ext cx="1078708" cy="964405"/>
              <a:chOff x="9414276" y="3586162"/>
              <a:chExt cx="1078708" cy="964405"/>
            </a:xfrm>
          </p:grpSpPr>
          <p:sp>
            <p:nvSpPr>
              <p:cNvPr id="76" name="Obdélník: se zakulacenými rohy 75">
                <a:extLst>
                  <a:ext uri="{FF2B5EF4-FFF2-40B4-BE49-F238E27FC236}">
                    <a16:creationId xmlns:a16="http://schemas.microsoft.com/office/drawing/2014/main" id="{5B20EE8A-7D6A-455D-8DA5-74F9E4F7F1C1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77" name="Přímá spojnice 76">
                <a:extLst>
                  <a:ext uri="{FF2B5EF4-FFF2-40B4-BE49-F238E27FC236}">
                    <a16:creationId xmlns:a16="http://schemas.microsoft.com/office/drawing/2014/main" id="{E4146B8D-2FEA-49CC-BFD2-5AD624B9A0D7}"/>
                  </a:ext>
                </a:extLst>
              </p:cNvPr>
              <p:cNvCxnSpPr>
                <a:stCxn id="76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8" name="Skupina 97">
              <a:extLst>
                <a:ext uri="{FF2B5EF4-FFF2-40B4-BE49-F238E27FC236}">
                  <a16:creationId xmlns:a16="http://schemas.microsoft.com/office/drawing/2014/main" id="{FB3F5848-E420-44B7-B34B-76FAC380BACA}"/>
                </a:ext>
              </a:extLst>
            </p:cNvPr>
            <p:cNvGrpSpPr/>
            <p:nvPr/>
          </p:nvGrpSpPr>
          <p:grpSpPr>
            <a:xfrm>
              <a:off x="-4798994" y="5150199"/>
              <a:ext cx="1078708" cy="964405"/>
              <a:chOff x="9414276" y="3586162"/>
              <a:chExt cx="1078708" cy="964405"/>
            </a:xfrm>
          </p:grpSpPr>
          <p:sp>
            <p:nvSpPr>
              <p:cNvPr id="99" name="Obdélník: se zakulacenými rohy 98">
                <a:extLst>
                  <a:ext uri="{FF2B5EF4-FFF2-40B4-BE49-F238E27FC236}">
                    <a16:creationId xmlns:a16="http://schemas.microsoft.com/office/drawing/2014/main" id="{F9994F96-28D2-4841-BCA1-97DCF28220F0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100" name="Přímá spojnice 99">
                <a:extLst>
                  <a:ext uri="{FF2B5EF4-FFF2-40B4-BE49-F238E27FC236}">
                    <a16:creationId xmlns:a16="http://schemas.microsoft.com/office/drawing/2014/main" id="{8BBC2F3C-7CC2-4868-827A-6F173B3C8CB1}"/>
                  </a:ext>
                </a:extLst>
              </p:cNvPr>
              <p:cNvCxnSpPr>
                <a:stCxn id="99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01" name="TextovéPole 100">
            <a:extLst>
              <a:ext uri="{FF2B5EF4-FFF2-40B4-BE49-F238E27FC236}">
                <a16:creationId xmlns:a16="http://schemas.microsoft.com/office/drawing/2014/main" id="{514333E7-23BA-4767-87EC-271B7BF461CD}"/>
              </a:ext>
            </a:extLst>
          </p:cNvPr>
          <p:cNvSpPr txBox="1"/>
          <p:nvPr/>
        </p:nvSpPr>
        <p:spPr>
          <a:xfrm flipH="1">
            <a:off x="144357" y="346027"/>
            <a:ext cx="622800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Vyber kliknutím správný bod, do kterého zavěsíš</a:t>
            </a:r>
          </a:p>
          <a:p>
            <a:r>
              <a:rPr lang="cs-CZ" sz="2400" dirty="0"/>
              <a:t>závaží, aby nastala na páce rovnováha.</a:t>
            </a:r>
          </a:p>
          <a:p>
            <a:r>
              <a:rPr lang="cs-CZ" sz="2400" dirty="0"/>
              <a:t>Nesprávné kliknutí na bod se zabarví červeně.</a:t>
            </a:r>
          </a:p>
          <a:p>
            <a:r>
              <a:rPr lang="cs-CZ" sz="2400" dirty="0"/>
              <a:t>Při správném označení bodu se</a:t>
            </a:r>
          </a:p>
          <a:p>
            <a:r>
              <a:rPr lang="cs-CZ" sz="2400" dirty="0"/>
              <a:t>zabarví zeleně.</a:t>
            </a:r>
          </a:p>
        </p:txBody>
      </p:sp>
    </p:spTree>
    <p:extLst>
      <p:ext uri="{BB962C8B-B14F-4D97-AF65-F5344CB8AC3E}">
        <p14:creationId xmlns:p14="http://schemas.microsoft.com/office/powerpoint/2010/main" val="266773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>
            <a:extLst>
              <a:ext uri="{FF2B5EF4-FFF2-40B4-BE49-F238E27FC236}">
                <a16:creationId xmlns:a16="http://schemas.microsoft.com/office/drawing/2014/main" id="{177F5D8A-B492-403A-8A56-D19A92EF75B9}"/>
              </a:ext>
            </a:extLst>
          </p:cNvPr>
          <p:cNvGrpSpPr/>
          <p:nvPr/>
        </p:nvGrpSpPr>
        <p:grpSpPr>
          <a:xfrm rot="20935581">
            <a:off x="818551" y="1810499"/>
            <a:ext cx="10082784" cy="933501"/>
            <a:chOff x="359664" y="2464308"/>
            <a:chExt cx="11472672" cy="942349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00D7C84C-BBDD-4679-86B9-732D70882F4B}"/>
                </a:ext>
              </a:extLst>
            </p:cNvPr>
            <p:cNvSpPr/>
            <p:nvPr/>
          </p:nvSpPr>
          <p:spPr>
            <a:xfrm flipV="1">
              <a:off x="359664" y="2487168"/>
              <a:ext cx="11472672" cy="18288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Rovnoramenný trojúhelník 2">
              <a:extLst>
                <a:ext uri="{FF2B5EF4-FFF2-40B4-BE49-F238E27FC236}">
                  <a16:creationId xmlns:a16="http://schemas.microsoft.com/office/drawing/2014/main" id="{BC685251-AECD-4EEC-9AA9-425190479810}"/>
                </a:ext>
              </a:extLst>
            </p:cNvPr>
            <p:cNvSpPr/>
            <p:nvPr/>
          </p:nvSpPr>
          <p:spPr>
            <a:xfrm rot="472901">
              <a:off x="5686080" y="2693425"/>
              <a:ext cx="603504" cy="713232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74FDF3D-D50F-4B00-820F-E006F1449B5F}"/>
                </a:ext>
              </a:extLst>
            </p:cNvPr>
            <p:cNvSpPr/>
            <p:nvPr/>
          </p:nvSpPr>
          <p:spPr>
            <a:xfrm>
              <a:off x="1269492" y="251002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2E9279B0-C939-4833-A6D4-F4AED82F1EEC}"/>
                </a:ext>
              </a:extLst>
            </p:cNvPr>
            <p:cNvSpPr/>
            <p:nvPr/>
          </p:nvSpPr>
          <p:spPr>
            <a:xfrm>
              <a:off x="2673096" y="2494026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88814B64-57FC-4D28-BDD3-660060997E07}"/>
                </a:ext>
              </a:extLst>
            </p:cNvPr>
            <p:cNvSpPr/>
            <p:nvPr/>
          </p:nvSpPr>
          <p:spPr>
            <a:xfrm>
              <a:off x="4047744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>
              <a:extLst>
                <a:ext uri="{FF2B5EF4-FFF2-40B4-BE49-F238E27FC236}">
                  <a16:creationId xmlns:a16="http://schemas.microsoft.com/office/drawing/2014/main" id="{CCCCBB12-D96E-4306-BD24-699C07ECADDE}"/>
                </a:ext>
              </a:extLst>
            </p:cNvPr>
            <p:cNvSpPr/>
            <p:nvPr/>
          </p:nvSpPr>
          <p:spPr>
            <a:xfrm>
              <a:off x="5422392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9F40EBD1-45C6-485B-A57E-A4478FCC31DD}"/>
                </a:ext>
              </a:extLst>
            </p:cNvPr>
            <p:cNvSpPr/>
            <p:nvPr/>
          </p:nvSpPr>
          <p:spPr>
            <a:xfrm>
              <a:off x="6797038" y="2471500"/>
              <a:ext cx="806981" cy="20540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>
              <a:extLst>
                <a:ext uri="{FF2B5EF4-FFF2-40B4-BE49-F238E27FC236}">
                  <a16:creationId xmlns:a16="http://schemas.microsoft.com/office/drawing/2014/main" id="{DF3E7716-D087-42CB-AF54-2C003EAE0055}"/>
                </a:ext>
              </a:extLst>
            </p:cNvPr>
            <p:cNvSpPr/>
            <p:nvPr/>
          </p:nvSpPr>
          <p:spPr>
            <a:xfrm>
              <a:off x="8300037" y="2500885"/>
              <a:ext cx="715947" cy="17394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>
              <a:extLst>
                <a:ext uri="{FF2B5EF4-FFF2-40B4-BE49-F238E27FC236}">
                  <a16:creationId xmlns:a16="http://schemas.microsoft.com/office/drawing/2014/main" id="{B7A10EEC-144D-4A3E-A3E3-7A80F25FAADC}"/>
                </a:ext>
              </a:extLst>
            </p:cNvPr>
            <p:cNvSpPr/>
            <p:nvPr/>
          </p:nvSpPr>
          <p:spPr>
            <a:xfrm>
              <a:off x="9759696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E7BCD50D-A507-4620-92B6-D438D8654FB8}"/>
                </a:ext>
              </a:extLst>
            </p:cNvPr>
            <p:cNvSpPr/>
            <p:nvPr/>
          </p:nvSpPr>
          <p:spPr>
            <a:xfrm>
              <a:off x="11167872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73543758-D0A3-47C2-97E2-BE086E58EAE8}"/>
              </a:ext>
            </a:extLst>
          </p:cNvPr>
          <p:cNvGrpSpPr/>
          <p:nvPr/>
        </p:nvGrpSpPr>
        <p:grpSpPr>
          <a:xfrm>
            <a:off x="287761" y="2827575"/>
            <a:ext cx="1078708" cy="964405"/>
            <a:chOff x="9414276" y="3586162"/>
            <a:chExt cx="1078708" cy="964405"/>
          </a:xfrm>
        </p:grpSpPr>
        <p:sp>
          <p:nvSpPr>
            <p:cNvPr id="41" name="Obdélník: se zakulacenými rohy 40">
              <a:extLst>
                <a:ext uri="{FF2B5EF4-FFF2-40B4-BE49-F238E27FC236}">
                  <a16:creationId xmlns:a16="http://schemas.microsoft.com/office/drawing/2014/main" id="{41143AA2-E3F2-4E63-9740-009A0817BF32}"/>
                </a:ext>
              </a:extLst>
            </p:cNvPr>
            <p:cNvSpPr/>
            <p:nvPr/>
          </p:nvSpPr>
          <p:spPr>
            <a:xfrm>
              <a:off x="9414276" y="3907630"/>
              <a:ext cx="1078708" cy="64293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>
                  <a:solidFill>
                    <a:schemeClr val="tx1"/>
                  </a:solidFill>
                </a:rPr>
                <a:t>10 N</a:t>
              </a:r>
            </a:p>
          </p:txBody>
        </p:sp>
        <p:cxnSp>
          <p:nvCxnSpPr>
            <p:cNvPr id="42" name="Přímá spojnice 41">
              <a:extLst>
                <a:ext uri="{FF2B5EF4-FFF2-40B4-BE49-F238E27FC236}">
                  <a16:creationId xmlns:a16="http://schemas.microsoft.com/office/drawing/2014/main" id="{DB9CDC92-6B75-4BD2-8234-603708D45F6F}"/>
                </a:ext>
              </a:extLst>
            </p:cNvPr>
            <p:cNvCxnSpPr>
              <a:stCxn id="41" idx="0"/>
            </p:cNvCxnSpPr>
            <p:nvPr/>
          </p:nvCxnSpPr>
          <p:spPr>
            <a:xfrm flipV="1">
              <a:off x="9953630" y="3586162"/>
              <a:ext cx="0" cy="3214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>
            <a:extLst>
              <a:ext uri="{FF2B5EF4-FFF2-40B4-BE49-F238E27FC236}">
                <a16:creationId xmlns:a16="http://schemas.microsoft.com/office/drawing/2014/main" id="{579992B5-2473-44E3-B3D8-75AB69D2E27A}"/>
              </a:ext>
            </a:extLst>
          </p:cNvPr>
          <p:cNvSpPr/>
          <p:nvPr/>
        </p:nvSpPr>
        <p:spPr>
          <a:xfrm>
            <a:off x="10512413" y="299798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</a:p>
        </p:txBody>
      </p:sp>
      <p:sp>
        <p:nvSpPr>
          <p:cNvPr id="64" name="Šipka: dolů 63">
            <a:extLst>
              <a:ext uri="{FF2B5EF4-FFF2-40B4-BE49-F238E27FC236}">
                <a16:creationId xmlns:a16="http://schemas.microsoft.com/office/drawing/2014/main" id="{C93D788D-8B5D-441A-8B19-A56C5C2977C5}"/>
              </a:ext>
            </a:extLst>
          </p:cNvPr>
          <p:cNvSpPr/>
          <p:nvPr/>
        </p:nvSpPr>
        <p:spPr>
          <a:xfrm>
            <a:off x="9917773" y="43294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G</a:t>
            </a:r>
          </a:p>
        </p:txBody>
      </p:sp>
      <p:sp>
        <p:nvSpPr>
          <p:cNvPr id="65" name="Šipka: dolů 64">
            <a:extLst>
              <a:ext uri="{FF2B5EF4-FFF2-40B4-BE49-F238E27FC236}">
                <a16:creationId xmlns:a16="http://schemas.microsoft.com/office/drawing/2014/main" id="{19958458-D6CA-4D10-9A66-E939EE47CA0C}"/>
              </a:ext>
            </a:extLst>
          </p:cNvPr>
          <p:cNvSpPr/>
          <p:nvPr/>
        </p:nvSpPr>
        <p:spPr>
          <a:xfrm>
            <a:off x="9274835" y="534409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</a:t>
            </a:r>
          </a:p>
        </p:txBody>
      </p:sp>
      <p:sp>
        <p:nvSpPr>
          <p:cNvPr id="66" name="Šipka: dolů 65">
            <a:extLst>
              <a:ext uri="{FF2B5EF4-FFF2-40B4-BE49-F238E27FC236}">
                <a16:creationId xmlns:a16="http://schemas.microsoft.com/office/drawing/2014/main" id="{ACCC0F7D-A89D-4A3E-B336-E0F1F7F758C4}"/>
              </a:ext>
            </a:extLst>
          </p:cNvPr>
          <p:cNvSpPr/>
          <p:nvPr/>
        </p:nvSpPr>
        <p:spPr>
          <a:xfrm>
            <a:off x="8706961" y="648423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</a:p>
        </p:txBody>
      </p:sp>
      <p:sp>
        <p:nvSpPr>
          <p:cNvPr id="67" name="Šipka: dolů 66">
            <a:extLst>
              <a:ext uri="{FF2B5EF4-FFF2-40B4-BE49-F238E27FC236}">
                <a16:creationId xmlns:a16="http://schemas.microsoft.com/office/drawing/2014/main" id="{E6CBAD54-7C25-4842-A9C2-B807E8CB0FEC}"/>
              </a:ext>
            </a:extLst>
          </p:cNvPr>
          <p:cNvSpPr/>
          <p:nvPr/>
        </p:nvSpPr>
        <p:spPr>
          <a:xfrm>
            <a:off x="8058612" y="807670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68" name="Šipka: dolů 67">
            <a:extLst>
              <a:ext uri="{FF2B5EF4-FFF2-40B4-BE49-F238E27FC236}">
                <a16:creationId xmlns:a16="http://schemas.microsoft.com/office/drawing/2014/main" id="{B8A173AE-900C-4A80-B2C7-3DF4825BB147}"/>
              </a:ext>
            </a:extLst>
          </p:cNvPr>
          <p:cNvSpPr/>
          <p:nvPr/>
        </p:nvSpPr>
        <p:spPr>
          <a:xfrm>
            <a:off x="7429384" y="92168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69" name="Šipka: dolů 68">
            <a:extLst>
              <a:ext uri="{FF2B5EF4-FFF2-40B4-BE49-F238E27FC236}">
                <a16:creationId xmlns:a16="http://schemas.microsoft.com/office/drawing/2014/main" id="{03927321-ADCA-46CD-B1A2-140102269067}"/>
              </a:ext>
            </a:extLst>
          </p:cNvPr>
          <p:cNvSpPr/>
          <p:nvPr/>
        </p:nvSpPr>
        <p:spPr>
          <a:xfrm>
            <a:off x="6848036" y="1017446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  <p:sp>
        <p:nvSpPr>
          <p:cNvPr id="70" name="Šipka: dolů 69">
            <a:extLst>
              <a:ext uri="{FF2B5EF4-FFF2-40B4-BE49-F238E27FC236}">
                <a16:creationId xmlns:a16="http://schemas.microsoft.com/office/drawing/2014/main" id="{B75AB8C3-20EE-476E-80E2-B8E4516AFA95}"/>
              </a:ext>
            </a:extLst>
          </p:cNvPr>
          <p:cNvSpPr/>
          <p:nvPr/>
        </p:nvSpPr>
        <p:spPr>
          <a:xfrm>
            <a:off x="6168713" y="1147991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</a:p>
        </p:txBody>
      </p:sp>
      <p:grpSp>
        <p:nvGrpSpPr>
          <p:cNvPr id="10" name="Skupina 9">
            <a:extLst>
              <a:ext uri="{FF2B5EF4-FFF2-40B4-BE49-F238E27FC236}">
                <a16:creationId xmlns:a16="http://schemas.microsoft.com/office/drawing/2014/main" id="{3E7097A4-6084-4523-A5F4-E5BEB3D88949}"/>
              </a:ext>
            </a:extLst>
          </p:cNvPr>
          <p:cNvGrpSpPr/>
          <p:nvPr/>
        </p:nvGrpSpPr>
        <p:grpSpPr>
          <a:xfrm>
            <a:off x="298939" y="3966680"/>
            <a:ext cx="10608432" cy="1987190"/>
            <a:chOff x="230164" y="4113448"/>
            <a:chExt cx="10608432" cy="1987190"/>
          </a:xfrm>
        </p:grpSpPr>
        <p:grpSp>
          <p:nvGrpSpPr>
            <p:cNvPr id="4" name="Skupina 3">
              <a:extLst>
                <a:ext uri="{FF2B5EF4-FFF2-40B4-BE49-F238E27FC236}">
                  <a16:creationId xmlns:a16="http://schemas.microsoft.com/office/drawing/2014/main" id="{EF8D20FA-B44C-4933-B4FF-FB6199EDF012}"/>
                </a:ext>
              </a:extLst>
            </p:cNvPr>
            <p:cNvGrpSpPr/>
            <p:nvPr/>
          </p:nvGrpSpPr>
          <p:grpSpPr>
            <a:xfrm rot="20957520">
              <a:off x="755812" y="4113448"/>
              <a:ext cx="10082784" cy="891977"/>
              <a:chOff x="853375" y="4010718"/>
              <a:chExt cx="10082784" cy="891977"/>
            </a:xfrm>
          </p:grpSpPr>
          <p:grpSp>
            <p:nvGrpSpPr>
              <p:cNvPr id="21" name="Skupina 20">
                <a:extLst>
                  <a:ext uri="{FF2B5EF4-FFF2-40B4-BE49-F238E27FC236}">
                    <a16:creationId xmlns:a16="http://schemas.microsoft.com/office/drawing/2014/main" id="{C718025B-19C9-48F3-8CE4-06C63EE1551A}"/>
                  </a:ext>
                </a:extLst>
              </p:cNvPr>
              <p:cNvGrpSpPr/>
              <p:nvPr/>
            </p:nvGrpSpPr>
            <p:grpSpPr>
              <a:xfrm>
                <a:off x="853375" y="4010718"/>
                <a:ext cx="10082784" cy="226454"/>
                <a:chOff x="359664" y="2464308"/>
                <a:chExt cx="11472672" cy="228600"/>
              </a:xfrm>
            </p:grpSpPr>
            <p:sp>
              <p:nvSpPr>
                <p:cNvPr id="22" name="Obdélník 21">
                  <a:extLst>
                    <a:ext uri="{FF2B5EF4-FFF2-40B4-BE49-F238E27FC236}">
                      <a16:creationId xmlns:a16="http://schemas.microsoft.com/office/drawing/2014/main" id="{29441FE1-C8F3-4D8E-ACFF-FA577B4479E1}"/>
                    </a:ext>
                  </a:extLst>
                </p:cNvPr>
                <p:cNvSpPr/>
                <p:nvPr/>
              </p:nvSpPr>
              <p:spPr>
                <a:xfrm flipV="1">
                  <a:off x="359664" y="2487168"/>
                  <a:ext cx="11472672" cy="18288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délník 23">
                  <a:extLst>
                    <a:ext uri="{FF2B5EF4-FFF2-40B4-BE49-F238E27FC236}">
                      <a16:creationId xmlns:a16="http://schemas.microsoft.com/office/drawing/2014/main" id="{957AE199-224F-42C2-BF5C-1922E365C998}"/>
                    </a:ext>
                  </a:extLst>
                </p:cNvPr>
                <p:cNvSpPr/>
                <p:nvPr/>
              </p:nvSpPr>
              <p:spPr>
                <a:xfrm>
                  <a:off x="1269492" y="251002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>
                  <a:extLst>
                    <a:ext uri="{FF2B5EF4-FFF2-40B4-BE49-F238E27FC236}">
                      <a16:creationId xmlns:a16="http://schemas.microsoft.com/office/drawing/2014/main" id="{00FD4AF0-EA96-4C23-85F3-83D9C634A154}"/>
                    </a:ext>
                  </a:extLst>
                </p:cNvPr>
                <p:cNvSpPr/>
                <p:nvPr/>
              </p:nvSpPr>
              <p:spPr>
                <a:xfrm>
                  <a:off x="2673096" y="2494026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>
                  <a:extLst>
                    <a:ext uri="{FF2B5EF4-FFF2-40B4-BE49-F238E27FC236}">
                      <a16:creationId xmlns:a16="http://schemas.microsoft.com/office/drawing/2014/main" id="{E14C25CE-4970-431F-B782-5E89BDD96810}"/>
                    </a:ext>
                  </a:extLst>
                </p:cNvPr>
                <p:cNvSpPr/>
                <p:nvPr/>
              </p:nvSpPr>
              <p:spPr>
                <a:xfrm>
                  <a:off x="4047744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>
                  <a:extLst>
                    <a:ext uri="{FF2B5EF4-FFF2-40B4-BE49-F238E27FC236}">
                      <a16:creationId xmlns:a16="http://schemas.microsoft.com/office/drawing/2014/main" id="{E848B052-A455-41B3-988F-42D06404BA13}"/>
                    </a:ext>
                  </a:extLst>
                </p:cNvPr>
                <p:cNvSpPr/>
                <p:nvPr/>
              </p:nvSpPr>
              <p:spPr>
                <a:xfrm>
                  <a:off x="5422392" y="2480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>
                  <a:extLst>
                    <a:ext uri="{FF2B5EF4-FFF2-40B4-BE49-F238E27FC236}">
                      <a16:creationId xmlns:a16="http://schemas.microsoft.com/office/drawing/2014/main" id="{DBBDE9C4-D28B-4DF8-BF6F-9F4EDA948B96}"/>
                    </a:ext>
                  </a:extLst>
                </p:cNvPr>
                <p:cNvSpPr/>
                <p:nvPr/>
              </p:nvSpPr>
              <p:spPr>
                <a:xfrm>
                  <a:off x="6797039" y="2464308"/>
                  <a:ext cx="810769" cy="21259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>
                  <a:extLst>
                    <a:ext uri="{FF2B5EF4-FFF2-40B4-BE49-F238E27FC236}">
                      <a16:creationId xmlns:a16="http://schemas.microsoft.com/office/drawing/2014/main" id="{095B0944-48FE-4D60-96E2-7F2CF32657C5}"/>
                    </a:ext>
                  </a:extLst>
                </p:cNvPr>
                <p:cNvSpPr/>
                <p:nvPr/>
              </p:nvSpPr>
              <p:spPr>
                <a:xfrm>
                  <a:off x="8351520" y="2500884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>
                  <a:extLst>
                    <a:ext uri="{FF2B5EF4-FFF2-40B4-BE49-F238E27FC236}">
                      <a16:creationId xmlns:a16="http://schemas.microsoft.com/office/drawing/2014/main" id="{666E9BF5-46C5-4A82-B2D3-C1F50187F82A}"/>
                    </a:ext>
                  </a:extLst>
                </p:cNvPr>
                <p:cNvSpPr/>
                <p:nvPr/>
              </p:nvSpPr>
              <p:spPr>
                <a:xfrm>
                  <a:off x="9759696" y="2464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>
                  <a:extLst>
                    <a:ext uri="{FF2B5EF4-FFF2-40B4-BE49-F238E27FC236}">
                      <a16:creationId xmlns:a16="http://schemas.microsoft.com/office/drawing/2014/main" id="{6231909D-78E8-48E4-B91F-2FA285345214}"/>
                    </a:ext>
                  </a:extLst>
                </p:cNvPr>
                <p:cNvSpPr/>
                <p:nvPr/>
              </p:nvSpPr>
              <p:spPr>
                <a:xfrm>
                  <a:off x="11167872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9" name="Rovnoramenný trojúhelník 38">
                <a:extLst>
                  <a:ext uri="{FF2B5EF4-FFF2-40B4-BE49-F238E27FC236}">
                    <a16:creationId xmlns:a16="http://schemas.microsoft.com/office/drawing/2014/main" id="{8C880E3E-6232-407A-BE69-B01D36A4E9D0}"/>
                  </a:ext>
                </a:extLst>
              </p:cNvPr>
              <p:cNvSpPr/>
              <p:nvPr/>
            </p:nvSpPr>
            <p:spPr>
              <a:xfrm rot="434297">
                <a:off x="5594748" y="4196160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2" name="Skupina 71">
              <a:extLst>
                <a:ext uri="{FF2B5EF4-FFF2-40B4-BE49-F238E27FC236}">
                  <a16:creationId xmlns:a16="http://schemas.microsoft.com/office/drawing/2014/main" id="{B1AC19F9-A462-4477-B765-F96F896EB707}"/>
                </a:ext>
              </a:extLst>
            </p:cNvPr>
            <p:cNvGrpSpPr/>
            <p:nvPr/>
          </p:nvGrpSpPr>
          <p:grpSpPr>
            <a:xfrm>
              <a:off x="230164" y="5136233"/>
              <a:ext cx="1078708" cy="964405"/>
              <a:chOff x="9414276" y="3586162"/>
              <a:chExt cx="1078708" cy="964405"/>
            </a:xfrm>
          </p:grpSpPr>
          <p:sp>
            <p:nvSpPr>
              <p:cNvPr id="73" name="Obdélník: se zakulacenými rohy 72">
                <a:extLst>
                  <a:ext uri="{FF2B5EF4-FFF2-40B4-BE49-F238E27FC236}">
                    <a16:creationId xmlns:a16="http://schemas.microsoft.com/office/drawing/2014/main" id="{475DAAE3-4FDD-4BCD-B9E3-C41609E1DC42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74" name="Přímá spojnice 73">
                <a:extLst>
                  <a:ext uri="{FF2B5EF4-FFF2-40B4-BE49-F238E27FC236}">
                    <a16:creationId xmlns:a16="http://schemas.microsoft.com/office/drawing/2014/main" id="{0808F12D-590D-4F70-8DEC-F9450E4EDF11}"/>
                  </a:ext>
                </a:extLst>
              </p:cNvPr>
              <p:cNvCxnSpPr>
                <a:stCxn id="73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7DA971F5-BAB4-4483-85B5-F490D146DD81}"/>
              </a:ext>
            </a:extLst>
          </p:cNvPr>
          <p:cNvCxnSpPr/>
          <p:nvPr/>
        </p:nvCxnSpPr>
        <p:spPr>
          <a:xfrm flipV="1">
            <a:off x="-3878291" y="2615418"/>
            <a:ext cx="0" cy="3214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Skupina 6">
            <a:extLst>
              <a:ext uri="{FF2B5EF4-FFF2-40B4-BE49-F238E27FC236}">
                <a16:creationId xmlns:a16="http://schemas.microsoft.com/office/drawing/2014/main" id="{BB48F316-419A-49F3-88D2-B5CD425B080D}"/>
              </a:ext>
            </a:extLst>
          </p:cNvPr>
          <p:cNvGrpSpPr/>
          <p:nvPr/>
        </p:nvGrpSpPr>
        <p:grpSpPr>
          <a:xfrm>
            <a:off x="313952" y="4027439"/>
            <a:ext cx="10630893" cy="2053819"/>
            <a:chOff x="313952" y="7152477"/>
            <a:chExt cx="10630893" cy="2053819"/>
          </a:xfrm>
        </p:grpSpPr>
        <p:grpSp>
          <p:nvGrpSpPr>
            <p:cNvPr id="78" name="Skupina 77">
              <a:extLst>
                <a:ext uri="{FF2B5EF4-FFF2-40B4-BE49-F238E27FC236}">
                  <a16:creationId xmlns:a16="http://schemas.microsoft.com/office/drawing/2014/main" id="{A05FABDD-02EC-45FD-A1CC-9E64E7B9D8C3}"/>
                </a:ext>
              </a:extLst>
            </p:cNvPr>
            <p:cNvGrpSpPr/>
            <p:nvPr/>
          </p:nvGrpSpPr>
          <p:grpSpPr>
            <a:xfrm>
              <a:off x="853375" y="7152477"/>
              <a:ext cx="10091470" cy="887698"/>
              <a:chOff x="1112144" y="4998340"/>
              <a:chExt cx="10091470" cy="887698"/>
            </a:xfrm>
          </p:grpSpPr>
          <p:sp>
            <p:nvSpPr>
              <p:cNvPr id="79" name="Obdélník 78">
                <a:extLst>
                  <a:ext uri="{FF2B5EF4-FFF2-40B4-BE49-F238E27FC236}">
                    <a16:creationId xmlns:a16="http://schemas.microsoft.com/office/drawing/2014/main" id="{F036D3D1-8BEA-4FBF-A184-A5CE4131166B}"/>
                  </a:ext>
                </a:extLst>
              </p:cNvPr>
              <p:cNvSpPr/>
              <p:nvPr/>
            </p:nvSpPr>
            <p:spPr>
              <a:xfrm flipV="1">
                <a:off x="1112144" y="5018762"/>
                <a:ext cx="10082784" cy="181163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Rovnoramenný trojúhelník 79">
                <a:extLst>
                  <a:ext uri="{FF2B5EF4-FFF2-40B4-BE49-F238E27FC236}">
                    <a16:creationId xmlns:a16="http://schemas.microsoft.com/office/drawing/2014/main" id="{5958AF4C-BBF9-46B5-A986-2A50E04A268F}"/>
                  </a:ext>
                </a:extLst>
              </p:cNvPr>
              <p:cNvSpPr/>
              <p:nvPr/>
            </p:nvSpPr>
            <p:spPr>
              <a:xfrm>
                <a:off x="5822768" y="5179503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>
                <a:extLst>
                  <a:ext uri="{FF2B5EF4-FFF2-40B4-BE49-F238E27FC236}">
                    <a16:creationId xmlns:a16="http://schemas.microsoft.com/office/drawing/2014/main" id="{0DC6635A-9FA9-4157-AA9B-66E03DA03080}"/>
                  </a:ext>
                </a:extLst>
              </p:cNvPr>
              <p:cNvSpPr/>
              <p:nvPr/>
            </p:nvSpPr>
            <p:spPr>
              <a:xfrm>
                <a:off x="1854212" y="5043631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>
                <a:extLst>
                  <a:ext uri="{FF2B5EF4-FFF2-40B4-BE49-F238E27FC236}">
                    <a16:creationId xmlns:a16="http://schemas.microsoft.com/office/drawing/2014/main" id="{581A91B4-1DDC-48DC-A328-A4606769B313}"/>
                  </a:ext>
                </a:extLst>
              </p:cNvPr>
              <p:cNvSpPr/>
              <p:nvPr/>
            </p:nvSpPr>
            <p:spPr>
              <a:xfrm>
                <a:off x="3087773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délník 82">
                <a:extLst>
                  <a:ext uri="{FF2B5EF4-FFF2-40B4-BE49-F238E27FC236}">
                    <a16:creationId xmlns:a16="http://schemas.microsoft.com/office/drawing/2014/main" id="{EC2FD010-0FE8-42D4-AED3-0EC11772BF0B}"/>
                  </a:ext>
                </a:extLst>
              </p:cNvPr>
              <p:cNvSpPr/>
              <p:nvPr/>
            </p:nvSpPr>
            <p:spPr>
              <a:xfrm>
                <a:off x="4295886" y="5020985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>
                <a:extLst>
                  <a:ext uri="{FF2B5EF4-FFF2-40B4-BE49-F238E27FC236}">
                    <a16:creationId xmlns:a16="http://schemas.microsoft.com/office/drawing/2014/main" id="{C6896427-248C-4F83-818B-21F3EE3FE1EF}"/>
                  </a:ext>
                </a:extLst>
              </p:cNvPr>
              <p:cNvSpPr/>
              <p:nvPr/>
            </p:nvSpPr>
            <p:spPr>
              <a:xfrm>
                <a:off x="5503998" y="4998340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délník 84">
                <a:extLst>
                  <a:ext uri="{FF2B5EF4-FFF2-40B4-BE49-F238E27FC236}">
                    <a16:creationId xmlns:a16="http://schemas.microsoft.com/office/drawing/2014/main" id="{E5C07647-357A-4C55-9F58-70BDDD3DE6C7}"/>
                  </a:ext>
                </a:extLst>
              </p:cNvPr>
              <p:cNvSpPr/>
              <p:nvPr/>
            </p:nvSpPr>
            <p:spPr>
              <a:xfrm>
                <a:off x="6712111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délník 85">
                <a:extLst>
                  <a:ext uri="{FF2B5EF4-FFF2-40B4-BE49-F238E27FC236}">
                    <a16:creationId xmlns:a16="http://schemas.microsoft.com/office/drawing/2014/main" id="{F0D5D4FC-A369-434A-AF10-96F53B343514}"/>
                  </a:ext>
                </a:extLst>
              </p:cNvPr>
              <p:cNvSpPr/>
              <p:nvPr/>
            </p:nvSpPr>
            <p:spPr>
              <a:xfrm>
                <a:off x="8078269" y="5034573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>
                <a:extLst>
                  <a:ext uri="{FF2B5EF4-FFF2-40B4-BE49-F238E27FC236}">
                    <a16:creationId xmlns:a16="http://schemas.microsoft.com/office/drawing/2014/main" id="{9EBA505C-120C-4EED-A41E-D84189846109}"/>
                  </a:ext>
                </a:extLst>
              </p:cNvPr>
              <p:cNvSpPr/>
              <p:nvPr/>
            </p:nvSpPr>
            <p:spPr>
              <a:xfrm>
                <a:off x="9315848" y="4998340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>
                <a:extLst>
                  <a:ext uri="{FF2B5EF4-FFF2-40B4-BE49-F238E27FC236}">
                    <a16:creationId xmlns:a16="http://schemas.microsoft.com/office/drawing/2014/main" id="{47696BC9-2AB3-47A5-9D65-413C84F3C05B}"/>
                  </a:ext>
                </a:extLst>
              </p:cNvPr>
              <p:cNvSpPr/>
              <p:nvPr/>
            </p:nvSpPr>
            <p:spPr>
              <a:xfrm>
                <a:off x="10619648" y="5038636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2" name="Skupina 91">
              <a:extLst>
                <a:ext uri="{FF2B5EF4-FFF2-40B4-BE49-F238E27FC236}">
                  <a16:creationId xmlns:a16="http://schemas.microsoft.com/office/drawing/2014/main" id="{44FC38C8-DDAE-4BA3-B784-A16FBC494080}"/>
                </a:ext>
              </a:extLst>
            </p:cNvPr>
            <p:cNvGrpSpPr/>
            <p:nvPr/>
          </p:nvGrpSpPr>
          <p:grpSpPr>
            <a:xfrm>
              <a:off x="313952" y="7337133"/>
              <a:ext cx="1078708" cy="915747"/>
              <a:chOff x="1951785" y="5979980"/>
              <a:chExt cx="1078708" cy="915747"/>
            </a:xfrm>
          </p:grpSpPr>
          <p:sp>
            <p:nvSpPr>
              <p:cNvPr id="89" name="Obdélník: se zakulacenými rohy 88">
                <a:extLst>
                  <a:ext uri="{FF2B5EF4-FFF2-40B4-BE49-F238E27FC236}">
                    <a16:creationId xmlns:a16="http://schemas.microsoft.com/office/drawing/2014/main" id="{5B14E0F2-5743-4D33-BA90-67F4701F705F}"/>
                  </a:ext>
                </a:extLst>
              </p:cNvPr>
              <p:cNvSpPr/>
              <p:nvPr/>
            </p:nvSpPr>
            <p:spPr>
              <a:xfrm>
                <a:off x="1951785" y="625279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90" name="Přímá spojnice 89">
                <a:extLst>
                  <a:ext uri="{FF2B5EF4-FFF2-40B4-BE49-F238E27FC236}">
                    <a16:creationId xmlns:a16="http://schemas.microsoft.com/office/drawing/2014/main" id="{92E62196-3792-4B9D-9123-86BCC8F4A895}"/>
                  </a:ext>
                </a:extLst>
              </p:cNvPr>
              <p:cNvCxnSpPr>
                <a:cxnSpLocks/>
                <a:stCxn id="89" idx="0"/>
              </p:cNvCxnSpPr>
              <p:nvPr/>
            </p:nvCxnSpPr>
            <p:spPr>
              <a:xfrm flipV="1">
                <a:off x="2491139" y="5979980"/>
                <a:ext cx="0" cy="27281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6E357BF2-F8AB-493B-8B80-E673E77992A1}"/>
                </a:ext>
              </a:extLst>
            </p:cNvPr>
            <p:cNvGrpSpPr/>
            <p:nvPr/>
          </p:nvGrpSpPr>
          <p:grpSpPr>
            <a:xfrm>
              <a:off x="6497954" y="7360454"/>
              <a:ext cx="1078708" cy="1845842"/>
              <a:chOff x="6377492" y="8143864"/>
              <a:chExt cx="1078708" cy="1845842"/>
            </a:xfrm>
          </p:grpSpPr>
          <p:grpSp>
            <p:nvGrpSpPr>
              <p:cNvPr id="94" name="Skupina 93">
                <a:extLst>
                  <a:ext uri="{FF2B5EF4-FFF2-40B4-BE49-F238E27FC236}">
                    <a16:creationId xmlns:a16="http://schemas.microsoft.com/office/drawing/2014/main" id="{B6AFA6E6-6735-4B84-B34E-84A9B39E162A}"/>
                  </a:ext>
                </a:extLst>
              </p:cNvPr>
              <p:cNvGrpSpPr/>
              <p:nvPr/>
            </p:nvGrpSpPr>
            <p:grpSpPr>
              <a:xfrm>
                <a:off x="6377492" y="9073959"/>
                <a:ext cx="1078708" cy="915747"/>
                <a:chOff x="522243" y="6061633"/>
                <a:chExt cx="1078708" cy="915747"/>
              </a:xfrm>
            </p:grpSpPr>
            <p:sp>
              <p:nvSpPr>
                <p:cNvPr id="95" name="Obdélník: se zakulacenými rohy 94">
                  <a:extLst>
                    <a:ext uri="{FF2B5EF4-FFF2-40B4-BE49-F238E27FC236}">
                      <a16:creationId xmlns:a16="http://schemas.microsoft.com/office/drawing/2014/main" id="{BBAD81BD-25D8-4570-B71E-842091EB9787}"/>
                    </a:ext>
                  </a:extLst>
                </p:cNvPr>
                <p:cNvSpPr/>
                <p:nvPr/>
              </p:nvSpPr>
              <p:spPr>
                <a:xfrm>
                  <a:off x="522243" y="6334443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20 N</a:t>
                  </a:r>
                </a:p>
              </p:txBody>
            </p:sp>
            <p:cxnSp>
              <p:nvCxnSpPr>
                <p:cNvPr id="96" name="Přímá spojnice 95">
                  <a:extLst>
                    <a:ext uri="{FF2B5EF4-FFF2-40B4-BE49-F238E27FC236}">
                      <a16:creationId xmlns:a16="http://schemas.microsoft.com/office/drawing/2014/main" id="{8DCB2D4C-CE4A-47AD-8F9B-FE56ED88B91B}"/>
                    </a:ext>
                  </a:extLst>
                </p:cNvPr>
                <p:cNvCxnSpPr>
                  <a:cxnSpLocks/>
                  <a:stCxn id="95" idx="0"/>
                </p:cNvCxnSpPr>
                <p:nvPr/>
              </p:nvCxnSpPr>
              <p:spPr>
                <a:xfrm flipV="1">
                  <a:off x="1061597" y="6061633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1" name="Skupina 70">
                <a:extLst>
                  <a:ext uri="{FF2B5EF4-FFF2-40B4-BE49-F238E27FC236}">
                    <a16:creationId xmlns:a16="http://schemas.microsoft.com/office/drawing/2014/main" id="{24ED3C53-0C1B-4B9F-BD6A-0010F409CFD0}"/>
                  </a:ext>
                </a:extLst>
              </p:cNvPr>
              <p:cNvGrpSpPr/>
              <p:nvPr/>
            </p:nvGrpSpPr>
            <p:grpSpPr>
              <a:xfrm>
                <a:off x="6377492" y="8143864"/>
                <a:ext cx="1078708" cy="915747"/>
                <a:chOff x="522243" y="6045515"/>
                <a:chExt cx="1078708" cy="915747"/>
              </a:xfrm>
            </p:grpSpPr>
            <p:sp>
              <p:nvSpPr>
                <p:cNvPr id="91" name="Obdélník: se zakulacenými rohy 90">
                  <a:extLst>
                    <a:ext uri="{FF2B5EF4-FFF2-40B4-BE49-F238E27FC236}">
                      <a16:creationId xmlns:a16="http://schemas.microsoft.com/office/drawing/2014/main" id="{C4A3FEFD-654E-4AD2-A977-10A04834FBB0}"/>
                    </a:ext>
                  </a:extLst>
                </p:cNvPr>
                <p:cNvSpPr/>
                <p:nvPr/>
              </p:nvSpPr>
              <p:spPr>
                <a:xfrm>
                  <a:off x="522243" y="6318325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20 N</a:t>
                  </a:r>
                </a:p>
              </p:txBody>
            </p:sp>
            <p:cxnSp>
              <p:nvCxnSpPr>
                <p:cNvPr id="97" name="Přímá spojnice 96">
                  <a:extLst>
                    <a:ext uri="{FF2B5EF4-FFF2-40B4-BE49-F238E27FC236}">
                      <a16:creationId xmlns:a16="http://schemas.microsoft.com/office/drawing/2014/main" id="{C268FF8E-4396-453B-B0E0-5CAB50D696EB}"/>
                    </a:ext>
                  </a:extLst>
                </p:cNvPr>
                <p:cNvCxnSpPr>
                  <a:cxnSpLocks/>
                  <a:stCxn id="91" idx="0"/>
                </p:cNvCxnSpPr>
                <p:nvPr/>
              </p:nvCxnSpPr>
              <p:spPr>
                <a:xfrm flipV="1">
                  <a:off x="1061597" y="6045515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9" name="Skupina 8">
            <a:extLst>
              <a:ext uri="{FF2B5EF4-FFF2-40B4-BE49-F238E27FC236}">
                <a16:creationId xmlns:a16="http://schemas.microsoft.com/office/drawing/2014/main" id="{92C82EE6-987C-4E68-90AC-FA613699E17A}"/>
              </a:ext>
            </a:extLst>
          </p:cNvPr>
          <p:cNvGrpSpPr/>
          <p:nvPr/>
        </p:nvGrpSpPr>
        <p:grpSpPr>
          <a:xfrm>
            <a:off x="10453022" y="4587094"/>
            <a:ext cx="1078708" cy="1928810"/>
            <a:chOff x="-4798994" y="4185794"/>
            <a:chExt cx="1078708" cy="1928810"/>
          </a:xfrm>
        </p:grpSpPr>
        <p:grpSp>
          <p:nvGrpSpPr>
            <p:cNvPr id="75" name="Skupina 74">
              <a:extLst>
                <a:ext uri="{FF2B5EF4-FFF2-40B4-BE49-F238E27FC236}">
                  <a16:creationId xmlns:a16="http://schemas.microsoft.com/office/drawing/2014/main" id="{AF37D498-CC2E-4FD3-8011-B2CAB5CEABDE}"/>
                </a:ext>
              </a:extLst>
            </p:cNvPr>
            <p:cNvGrpSpPr/>
            <p:nvPr/>
          </p:nvGrpSpPr>
          <p:grpSpPr>
            <a:xfrm>
              <a:off x="-4798994" y="4185794"/>
              <a:ext cx="1078708" cy="964405"/>
              <a:chOff x="9414276" y="3586162"/>
              <a:chExt cx="1078708" cy="964405"/>
            </a:xfrm>
          </p:grpSpPr>
          <p:sp>
            <p:nvSpPr>
              <p:cNvPr id="76" name="Obdélník: se zakulacenými rohy 75">
                <a:extLst>
                  <a:ext uri="{FF2B5EF4-FFF2-40B4-BE49-F238E27FC236}">
                    <a16:creationId xmlns:a16="http://schemas.microsoft.com/office/drawing/2014/main" id="{5B20EE8A-7D6A-455D-8DA5-74F9E4F7F1C1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20 N</a:t>
                </a:r>
              </a:p>
            </p:txBody>
          </p:sp>
          <p:cxnSp>
            <p:nvCxnSpPr>
              <p:cNvPr id="77" name="Přímá spojnice 76">
                <a:extLst>
                  <a:ext uri="{FF2B5EF4-FFF2-40B4-BE49-F238E27FC236}">
                    <a16:creationId xmlns:a16="http://schemas.microsoft.com/office/drawing/2014/main" id="{E4146B8D-2FEA-49CC-BFD2-5AD624B9A0D7}"/>
                  </a:ext>
                </a:extLst>
              </p:cNvPr>
              <p:cNvCxnSpPr>
                <a:stCxn id="76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8" name="Skupina 97">
              <a:extLst>
                <a:ext uri="{FF2B5EF4-FFF2-40B4-BE49-F238E27FC236}">
                  <a16:creationId xmlns:a16="http://schemas.microsoft.com/office/drawing/2014/main" id="{FB3F5848-E420-44B7-B34B-76FAC380BACA}"/>
                </a:ext>
              </a:extLst>
            </p:cNvPr>
            <p:cNvGrpSpPr/>
            <p:nvPr/>
          </p:nvGrpSpPr>
          <p:grpSpPr>
            <a:xfrm>
              <a:off x="-4798994" y="5150199"/>
              <a:ext cx="1078708" cy="964405"/>
              <a:chOff x="9414276" y="3586162"/>
              <a:chExt cx="1078708" cy="964405"/>
            </a:xfrm>
          </p:grpSpPr>
          <p:sp>
            <p:nvSpPr>
              <p:cNvPr id="99" name="Obdélník: se zakulacenými rohy 98">
                <a:extLst>
                  <a:ext uri="{FF2B5EF4-FFF2-40B4-BE49-F238E27FC236}">
                    <a16:creationId xmlns:a16="http://schemas.microsoft.com/office/drawing/2014/main" id="{F9994F96-28D2-4841-BCA1-97DCF28220F0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20 N</a:t>
                </a:r>
              </a:p>
            </p:txBody>
          </p:sp>
          <p:cxnSp>
            <p:nvCxnSpPr>
              <p:cNvPr id="100" name="Přímá spojnice 99">
                <a:extLst>
                  <a:ext uri="{FF2B5EF4-FFF2-40B4-BE49-F238E27FC236}">
                    <a16:creationId xmlns:a16="http://schemas.microsoft.com/office/drawing/2014/main" id="{8BBC2F3C-7CC2-4868-827A-6F173B3C8CB1}"/>
                  </a:ext>
                </a:extLst>
              </p:cNvPr>
              <p:cNvCxnSpPr>
                <a:stCxn id="99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93" name="TextovéPole 92">
            <a:extLst>
              <a:ext uri="{FF2B5EF4-FFF2-40B4-BE49-F238E27FC236}">
                <a16:creationId xmlns:a16="http://schemas.microsoft.com/office/drawing/2014/main" id="{DB16C9D3-8A7C-48C3-85EC-67E7D5BA2515}"/>
              </a:ext>
            </a:extLst>
          </p:cNvPr>
          <p:cNvSpPr txBox="1"/>
          <p:nvPr/>
        </p:nvSpPr>
        <p:spPr>
          <a:xfrm flipH="1">
            <a:off x="144357" y="258467"/>
            <a:ext cx="622800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Vyber kliknutím správný bod, do kterého zavěsíš</a:t>
            </a:r>
          </a:p>
          <a:p>
            <a:r>
              <a:rPr lang="cs-CZ" sz="2400" dirty="0"/>
              <a:t>závaží, aby nastala na páce rovnováha.</a:t>
            </a:r>
          </a:p>
          <a:p>
            <a:r>
              <a:rPr lang="cs-CZ" sz="2400" dirty="0"/>
              <a:t>Nesprávné kliknutí na bod se zabarví červeně.</a:t>
            </a:r>
          </a:p>
          <a:p>
            <a:r>
              <a:rPr lang="cs-CZ" sz="2400" dirty="0"/>
              <a:t>Při správném označení bodu se</a:t>
            </a:r>
          </a:p>
          <a:p>
            <a:r>
              <a:rPr lang="cs-CZ" sz="2400" dirty="0"/>
              <a:t>zabarví zeleně.</a:t>
            </a:r>
          </a:p>
        </p:txBody>
      </p:sp>
    </p:spTree>
    <p:extLst>
      <p:ext uri="{BB962C8B-B14F-4D97-AF65-F5344CB8AC3E}">
        <p14:creationId xmlns:p14="http://schemas.microsoft.com/office/powerpoint/2010/main" val="2694497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>
            <a:extLst>
              <a:ext uri="{FF2B5EF4-FFF2-40B4-BE49-F238E27FC236}">
                <a16:creationId xmlns:a16="http://schemas.microsoft.com/office/drawing/2014/main" id="{177F5D8A-B492-403A-8A56-D19A92EF75B9}"/>
              </a:ext>
            </a:extLst>
          </p:cNvPr>
          <p:cNvGrpSpPr/>
          <p:nvPr/>
        </p:nvGrpSpPr>
        <p:grpSpPr>
          <a:xfrm rot="20935581">
            <a:off x="818551" y="1810499"/>
            <a:ext cx="10082784" cy="933501"/>
            <a:chOff x="359664" y="2464308"/>
            <a:chExt cx="11472672" cy="942349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00D7C84C-BBDD-4679-86B9-732D70882F4B}"/>
                </a:ext>
              </a:extLst>
            </p:cNvPr>
            <p:cNvSpPr/>
            <p:nvPr/>
          </p:nvSpPr>
          <p:spPr>
            <a:xfrm flipV="1">
              <a:off x="359664" y="2487168"/>
              <a:ext cx="11472672" cy="18288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Rovnoramenný trojúhelník 2">
              <a:extLst>
                <a:ext uri="{FF2B5EF4-FFF2-40B4-BE49-F238E27FC236}">
                  <a16:creationId xmlns:a16="http://schemas.microsoft.com/office/drawing/2014/main" id="{BC685251-AECD-4EEC-9AA9-425190479810}"/>
                </a:ext>
              </a:extLst>
            </p:cNvPr>
            <p:cNvSpPr/>
            <p:nvPr/>
          </p:nvSpPr>
          <p:spPr>
            <a:xfrm rot="472901">
              <a:off x="5686080" y="2693425"/>
              <a:ext cx="603504" cy="713232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74FDF3D-D50F-4B00-820F-E006F1449B5F}"/>
                </a:ext>
              </a:extLst>
            </p:cNvPr>
            <p:cNvSpPr/>
            <p:nvPr/>
          </p:nvSpPr>
          <p:spPr>
            <a:xfrm>
              <a:off x="1269492" y="251002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2E9279B0-C939-4833-A6D4-F4AED82F1EEC}"/>
                </a:ext>
              </a:extLst>
            </p:cNvPr>
            <p:cNvSpPr/>
            <p:nvPr/>
          </p:nvSpPr>
          <p:spPr>
            <a:xfrm>
              <a:off x="2673096" y="2494026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88814B64-57FC-4D28-BDD3-660060997E07}"/>
                </a:ext>
              </a:extLst>
            </p:cNvPr>
            <p:cNvSpPr/>
            <p:nvPr/>
          </p:nvSpPr>
          <p:spPr>
            <a:xfrm>
              <a:off x="4047744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>
              <a:extLst>
                <a:ext uri="{FF2B5EF4-FFF2-40B4-BE49-F238E27FC236}">
                  <a16:creationId xmlns:a16="http://schemas.microsoft.com/office/drawing/2014/main" id="{CCCCBB12-D96E-4306-BD24-699C07ECADDE}"/>
                </a:ext>
              </a:extLst>
            </p:cNvPr>
            <p:cNvSpPr/>
            <p:nvPr/>
          </p:nvSpPr>
          <p:spPr>
            <a:xfrm>
              <a:off x="5422392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9F40EBD1-45C6-485B-A57E-A4478FCC31DD}"/>
                </a:ext>
              </a:extLst>
            </p:cNvPr>
            <p:cNvSpPr/>
            <p:nvPr/>
          </p:nvSpPr>
          <p:spPr>
            <a:xfrm>
              <a:off x="6797038" y="2471500"/>
              <a:ext cx="806981" cy="20540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>
              <a:extLst>
                <a:ext uri="{FF2B5EF4-FFF2-40B4-BE49-F238E27FC236}">
                  <a16:creationId xmlns:a16="http://schemas.microsoft.com/office/drawing/2014/main" id="{DF3E7716-D087-42CB-AF54-2C003EAE0055}"/>
                </a:ext>
              </a:extLst>
            </p:cNvPr>
            <p:cNvSpPr/>
            <p:nvPr/>
          </p:nvSpPr>
          <p:spPr>
            <a:xfrm>
              <a:off x="8300037" y="2500885"/>
              <a:ext cx="715947" cy="17394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>
              <a:extLst>
                <a:ext uri="{FF2B5EF4-FFF2-40B4-BE49-F238E27FC236}">
                  <a16:creationId xmlns:a16="http://schemas.microsoft.com/office/drawing/2014/main" id="{B7A10EEC-144D-4A3E-A3E3-7A80F25FAADC}"/>
                </a:ext>
              </a:extLst>
            </p:cNvPr>
            <p:cNvSpPr/>
            <p:nvPr/>
          </p:nvSpPr>
          <p:spPr>
            <a:xfrm>
              <a:off x="9759696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E7BCD50D-A507-4620-92B6-D438D8654FB8}"/>
                </a:ext>
              </a:extLst>
            </p:cNvPr>
            <p:cNvSpPr/>
            <p:nvPr/>
          </p:nvSpPr>
          <p:spPr>
            <a:xfrm>
              <a:off x="11167872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73543758-D0A3-47C2-97E2-BE086E58EAE8}"/>
              </a:ext>
            </a:extLst>
          </p:cNvPr>
          <p:cNvGrpSpPr/>
          <p:nvPr/>
        </p:nvGrpSpPr>
        <p:grpSpPr>
          <a:xfrm>
            <a:off x="287761" y="2827575"/>
            <a:ext cx="1078708" cy="964405"/>
            <a:chOff x="9414276" y="3586162"/>
            <a:chExt cx="1078708" cy="964405"/>
          </a:xfrm>
        </p:grpSpPr>
        <p:sp>
          <p:nvSpPr>
            <p:cNvPr id="41" name="Obdélník: se zakulacenými rohy 40">
              <a:extLst>
                <a:ext uri="{FF2B5EF4-FFF2-40B4-BE49-F238E27FC236}">
                  <a16:creationId xmlns:a16="http://schemas.microsoft.com/office/drawing/2014/main" id="{41143AA2-E3F2-4E63-9740-009A0817BF32}"/>
                </a:ext>
              </a:extLst>
            </p:cNvPr>
            <p:cNvSpPr/>
            <p:nvPr/>
          </p:nvSpPr>
          <p:spPr>
            <a:xfrm>
              <a:off x="9414276" y="3907630"/>
              <a:ext cx="1078708" cy="64293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>
                  <a:solidFill>
                    <a:schemeClr val="tx1"/>
                  </a:solidFill>
                </a:rPr>
                <a:t>10 N</a:t>
              </a:r>
            </a:p>
          </p:txBody>
        </p:sp>
        <p:cxnSp>
          <p:nvCxnSpPr>
            <p:cNvPr id="42" name="Přímá spojnice 41">
              <a:extLst>
                <a:ext uri="{FF2B5EF4-FFF2-40B4-BE49-F238E27FC236}">
                  <a16:creationId xmlns:a16="http://schemas.microsoft.com/office/drawing/2014/main" id="{DB9CDC92-6B75-4BD2-8234-603708D45F6F}"/>
                </a:ext>
              </a:extLst>
            </p:cNvPr>
            <p:cNvCxnSpPr>
              <a:stCxn id="41" idx="0"/>
            </p:cNvCxnSpPr>
            <p:nvPr/>
          </p:nvCxnSpPr>
          <p:spPr>
            <a:xfrm flipV="1">
              <a:off x="9953630" y="3586162"/>
              <a:ext cx="0" cy="3214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>
            <a:extLst>
              <a:ext uri="{FF2B5EF4-FFF2-40B4-BE49-F238E27FC236}">
                <a16:creationId xmlns:a16="http://schemas.microsoft.com/office/drawing/2014/main" id="{579992B5-2473-44E3-B3D8-75AB69D2E27A}"/>
              </a:ext>
            </a:extLst>
          </p:cNvPr>
          <p:cNvSpPr/>
          <p:nvPr/>
        </p:nvSpPr>
        <p:spPr>
          <a:xfrm>
            <a:off x="10512413" y="299798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</a:p>
        </p:txBody>
      </p:sp>
      <p:sp>
        <p:nvSpPr>
          <p:cNvPr id="64" name="Šipka: dolů 63">
            <a:extLst>
              <a:ext uri="{FF2B5EF4-FFF2-40B4-BE49-F238E27FC236}">
                <a16:creationId xmlns:a16="http://schemas.microsoft.com/office/drawing/2014/main" id="{C93D788D-8B5D-441A-8B19-A56C5C2977C5}"/>
              </a:ext>
            </a:extLst>
          </p:cNvPr>
          <p:cNvSpPr/>
          <p:nvPr/>
        </p:nvSpPr>
        <p:spPr>
          <a:xfrm>
            <a:off x="9917773" y="43294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G</a:t>
            </a:r>
          </a:p>
        </p:txBody>
      </p:sp>
      <p:sp>
        <p:nvSpPr>
          <p:cNvPr id="65" name="Šipka: dolů 64">
            <a:extLst>
              <a:ext uri="{FF2B5EF4-FFF2-40B4-BE49-F238E27FC236}">
                <a16:creationId xmlns:a16="http://schemas.microsoft.com/office/drawing/2014/main" id="{19958458-D6CA-4D10-9A66-E939EE47CA0C}"/>
              </a:ext>
            </a:extLst>
          </p:cNvPr>
          <p:cNvSpPr/>
          <p:nvPr/>
        </p:nvSpPr>
        <p:spPr>
          <a:xfrm>
            <a:off x="9274835" y="534409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</a:t>
            </a:r>
          </a:p>
        </p:txBody>
      </p:sp>
      <p:sp>
        <p:nvSpPr>
          <p:cNvPr id="66" name="Šipka: dolů 65">
            <a:extLst>
              <a:ext uri="{FF2B5EF4-FFF2-40B4-BE49-F238E27FC236}">
                <a16:creationId xmlns:a16="http://schemas.microsoft.com/office/drawing/2014/main" id="{ACCC0F7D-A89D-4A3E-B336-E0F1F7F758C4}"/>
              </a:ext>
            </a:extLst>
          </p:cNvPr>
          <p:cNvSpPr/>
          <p:nvPr/>
        </p:nvSpPr>
        <p:spPr>
          <a:xfrm>
            <a:off x="8706961" y="648423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</a:p>
        </p:txBody>
      </p:sp>
      <p:sp>
        <p:nvSpPr>
          <p:cNvPr id="67" name="Šipka: dolů 66">
            <a:extLst>
              <a:ext uri="{FF2B5EF4-FFF2-40B4-BE49-F238E27FC236}">
                <a16:creationId xmlns:a16="http://schemas.microsoft.com/office/drawing/2014/main" id="{E6CBAD54-7C25-4842-A9C2-B807E8CB0FEC}"/>
              </a:ext>
            </a:extLst>
          </p:cNvPr>
          <p:cNvSpPr/>
          <p:nvPr/>
        </p:nvSpPr>
        <p:spPr>
          <a:xfrm>
            <a:off x="8058612" y="807670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68" name="Šipka: dolů 67">
            <a:extLst>
              <a:ext uri="{FF2B5EF4-FFF2-40B4-BE49-F238E27FC236}">
                <a16:creationId xmlns:a16="http://schemas.microsoft.com/office/drawing/2014/main" id="{B8A173AE-900C-4A80-B2C7-3DF4825BB147}"/>
              </a:ext>
            </a:extLst>
          </p:cNvPr>
          <p:cNvSpPr/>
          <p:nvPr/>
        </p:nvSpPr>
        <p:spPr>
          <a:xfrm>
            <a:off x="7429384" y="92168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69" name="Šipka: dolů 68">
            <a:extLst>
              <a:ext uri="{FF2B5EF4-FFF2-40B4-BE49-F238E27FC236}">
                <a16:creationId xmlns:a16="http://schemas.microsoft.com/office/drawing/2014/main" id="{03927321-ADCA-46CD-B1A2-140102269067}"/>
              </a:ext>
            </a:extLst>
          </p:cNvPr>
          <p:cNvSpPr/>
          <p:nvPr/>
        </p:nvSpPr>
        <p:spPr>
          <a:xfrm>
            <a:off x="6848036" y="1017446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  <p:sp>
        <p:nvSpPr>
          <p:cNvPr id="70" name="Šipka: dolů 69">
            <a:extLst>
              <a:ext uri="{FF2B5EF4-FFF2-40B4-BE49-F238E27FC236}">
                <a16:creationId xmlns:a16="http://schemas.microsoft.com/office/drawing/2014/main" id="{B75AB8C3-20EE-476E-80E2-B8E4516AFA95}"/>
              </a:ext>
            </a:extLst>
          </p:cNvPr>
          <p:cNvSpPr/>
          <p:nvPr/>
        </p:nvSpPr>
        <p:spPr>
          <a:xfrm>
            <a:off x="6168713" y="1147991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</a:p>
        </p:txBody>
      </p:sp>
      <p:grpSp>
        <p:nvGrpSpPr>
          <p:cNvPr id="10" name="Skupina 9">
            <a:extLst>
              <a:ext uri="{FF2B5EF4-FFF2-40B4-BE49-F238E27FC236}">
                <a16:creationId xmlns:a16="http://schemas.microsoft.com/office/drawing/2014/main" id="{3E7097A4-6084-4523-A5F4-E5BEB3D88949}"/>
              </a:ext>
            </a:extLst>
          </p:cNvPr>
          <p:cNvGrpSpPr/>
          <p:nvPr/>
        </p:nvGrpSpPr>
        <p:grpSpPr>
          <a:xfrm>
            <a:off x="298939" y="3966680"/>
            <a:ext cx="10608432" cy="1987190"/>
            <a:chOff x="230164" y="4113448"/>
            <a:chExt cx="10608432" cy="1987190"/>
          </a:xfrm>
        </p:grpSpPr>
        <p:grpSp>
          <p:nvGrpSpPr>
            <p:cNvPr id="4" name="Skupina 3">
              <a:extLst>
                <a:ext uri="{FF2B5EF4-FFF2-40B4-BE49-F238E27FC236}">
                  <a16:creationId xmlns:a16="http://schemas.microsoft.com/office/drawing/2014/main" id="{EF8D20FA-B44C-4933-B4FF-FB6199EDF012}"/>
                </a:ext>
              </a:extLst>
            </p:cNvPr>
            <p:cNvGrpSpPr/>
            <p:nvPr/>
          </p:nvGrpSpPr>
          <p:grpSpPr>
            <a:xfrm rot="20957520">
              <a:off x="755812" y="4113448"/>
              <a:ext cx="10082784" cy="891977"/>
              <a:chOff x="853375" y="4010718"/>
              <a:chExt cx="10082784" cy="891977"/>
            </a:xfrm>
          </p:grpSpPr>
          <p:grpSp>
            <p:nvGrpSpPr>
              <p:cNvPr id="21" name="Skupina 20">
                <a:extLst>
                  <a:ext uri="{FF2B5EF4-FFF2-40B4-BE49-F238E27FC236}">
                    <a16:creationId xmlns:a16="http://schemas.microsoft.com/office/drawing/2014/main" id="{C718025B-19C9-48F3-8CE4-06C63EE1551A}"/>
                  </a:ext>
                </a:extLst>
              </p:cNvPr>
              <p:cNvGrpSpPr/>
              <p:nvPr/>
            </p:nvGrpSpPr>
            <p:grpSpPr>
              <a:xfrm>
                <a:off x="853375" y="4010718"/>
                <a:ext cx="10082784" cy="226454"/>
                <a:chOff x="359664" y="2464308"/>
                <a:chExt cx="11472672" cy="228600"/>
              </a:xfrm>
            </p:grpSpPr>
            <p:sp>
              <p:nvSpPr>
                <p:cNvPr id="22" name="Obdélník 21">
                  <a:extLst>
                    <a:ext uri="{FF2B5EF4-FFF2-40B4-BE49-F238E27FC236}">
                      <a16:creationId xmlns:a16="http://schemas.microsoft.com/office/drawing/2014/main" id="{29441FE1-C8F3-4D8E-ACFF-FA577B4479E1}"/>
                    </a:ext>
                  </a:extLst>
                </p:cNvPr>
                <p:cNvSpPr/>
                <p:nvPr/>
              </p:nvSpPr>
              <p:spPr>
                <a:xfrm flipV="1">
                  <a:off x="359664" y="2487168"/>
                  <a:ext cx="11472672" cy="18288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délník 23">
                  <a:extLst>
                    <a:ext uri="{FF2B5EF4-FFF2-40B4-BE49-F238E27FC236}">
                      <a16:creationId xmlns:a16="http://schemas.microsoft.com/office/drawing/2014/main" id="{957AE199-224F-42C2-BF5C-1922E365C998}"/>
                    </a:ext>
                  </a:extLst>
                </p:cNvPr>
                <p:cNvSpPr/>
                <p:nvPr/>
              </p:nvSpPr>
              <p:spPr>
                <a:xfrm>
                  <a:off x="1269492" y="251002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>
                  <a:extLst>
                    <a:ext uri="{FF2B5EF4-FFF2-40B4-BE49-F238E27FC236}">
                      <a16:creationId xmlns:a16="http://schemas.microsoft.com/office/drawing/2014/main" id="{00FD4AF0-EA96-4C23-85F3-83D9C634A154}"/>
                    </a:ext>
                  </a:extLst>
                </p:cNvPr>
                <p:cNvSpPr/>
                <p:nvPr/>
              </p:nvSpPr>
              <p:spPr>
                <a:xfrm>
                  <a:off x="2673096" y="2494026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>
                  <a:extLst>
                    <a:ext uri="{FF2B5EF4-FFF2-40B4-BE49-F238E27FC236}">
                      <a16:creationId xmlns:a16="http://schemas.microsoft.com/office/drawing/2014/main" id="{E14C25CE-4970-431F-B782-5E89BDD96810}"/>
                    </a:ext>
                  </a:extLst>
                </p:cNvPr>
                <p:cNvSpPr/>
                <p:nvPr/>
              </p:nvSpPr>
              <p:spPr>
                <a:xfrm>
                  <a:off x="4047744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>
                  <a:extLst>
                    <a:ext uri="{FF2B5EF4-FFF2-40B4-BE49-F238E27FC236}">
                      <a16:creationId xmlns:a16="http://schemas.microsoft.com/office/drawing/2014/main" id="{E848B052-A455-41B3-988F-42D06404BA13}"/>
                    </a:ext>
                  </a:extLst>
                </p:cNvPr>
                <p:cNvSpPr/>
                <p:nvPr/>
              </p:nvSpPr>
              <p:spPr>
                <a:xfrm>
                  <a:off x="5422392" y="2480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>
                  <a:extLst>
                    <a:ext uri="{FF2B5EF4-FFF2-40B4-BE49-F238E27FC236}">
                      <a16:creationId xmlns:a16="http://schemas.microsoft.com/office/drawing/2014/main" id="{DBBDE9C4-D28B-4DF8-BF6F-9F4EDA948B96}"/>
                    </a:ext>
                  </a:extLst>
                </p:cNvPr>
                <p:cNvSpPr/>
                <p:nvPr/>
              </p:nvSpPr>
              <p:spPr>
                <a:xfrm>
                  <a:off x="6797039" y="2464308"/>
                  <a:ext cx="810769" cy="21259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>
                  <a:extLst>
                    <a:ext uri="{FF2B5EF4-FFF2-40B4-BE49-F238E27FC236}">
                      <a16:creationId xmlns:a16="http://schemas.microsoft.com/office/drawing/2014/main" id="{095B0944-48FE-4D60-96E2-7F2CF32657C5}"/>
                    </a:ext>
                  </a:extLst>
                </p:cNvPr>
                <p:cNvSpPr/>
                <p:nvPr/>
              </p:nvSpPr>
              <p:spPr>
                <a:xfrm>
                  <a:off x="8351520" y="2500884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>
                  <a:extLst>
                    <a:ext uri="{FF2B5EF4-FFF2-40B4-BE49-F238E27FC236}">
                      <a16:creationId xmlns:a16="http://schemas.microsoft.com/office/drawing/2014/main" id="{666E9BF5-46C5-4A82-B2D3-C1F50187F82A}"/>
                    </a:ext>
                  </a:extLst>
                </p:cNvPr>
                <p:cNvSpPr/>
                <p:nvPr/>
              </p:nvSpPr>
              <p:spPr>
                <a:xfrm>
                  <a:off x="9759696" y="2464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>
                  <a:extLst>
                    <a:ext uri="{FF2B5EF4-FFF2-40B4-BE49-F238E27FC236}">
                      <a16:creationId xmlns:a16="http://schemas.microsoft.com/office/drawing/2014/main" id="{6231909D-78E8-48E4-B91F-2FA285345214}"/>
                    </a:ext>
                  </a:extLst>
                </p:cNvPr>
                <p:cNvSpPr/>
                <p:nvPr/>
              </p:nvSpPr>
              <p:spPr>
                <a:xfrm>
                  <a:off x="11167872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9" name="Rovnoramenný trojúhelník 38">
                <a:extLst>
                  <a:ext uri="{FF2B5EF4-FFF2-40B4-BE49-F238E27FC236}">
                    <a16:creationId xmlns:a16="http://schemas.microsoft.com/office/drawing/2014/main" id="{8C880E3E-6232-407A-BE69-B01D36A4E9D0}"/>
                  </a:ext>
                </a:extLst>
              </p:cNvPr>
              <p:cNvSpPr/>
              <p:nvPr/>
            </p:nvSpPr>
            <p:spPr>
              <a:xfrm rot="434297">
                <a:off x="5594748" y="4196160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2" name="Skupina 71">
              <a:extLst>
                <a:ext uri="{FF2B5EF4-FFF2-40B4-BE49-F238E27FC236}">
                  <a16:creationId xmlns:a16="http://schemas.microsoft.com/office/drawing/2014/main" id="{B1AC19F9-A462-4477-B765-F96F896EB707}"/>
                </a:ext>
              </a:extLst>
            </p:cNvPr>
            <p:cNvGrpSpPr/>
            <p:nvPr/>
          </p:nvGrpSpPr>
          <p:grpSpPr>
            <a:xfrm>
              <a:off x="230164" y="5136233"/>
              <a:ext cx="1078708" cy="964405"/>
              <a:chOff x="9414276" y="3586162"/>
              <a:chExt cx="1078708" cy="964405"/>
            </a:xfrm>
          </p:grpSpPr>
          <p:sp>
            <p:nvSpPr>
              <p:cNvPr id="73" name="Obdélník: se zakulacenými rohy 72">
                <a:extLst>
                  <a:ext uri="{FF2B5EF4-FFF2-40B4-BE49-F238E27FC236}">
                    <a16:creationId xmlns:a16="http://schemas.microsoft.com/office/drawing/2014/main" id="{475DAAE3-4FDD-4BCD-B9E3-C41609E1DC42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74" name="Přímá spojnice 73">
                <a:extLst>
                  <a:ext uri="{FF2B5EF4-FFF2-40B4-BE49-F238E27FC236}">
                    <a16:creationId xmlns:a16="http://schemas.microsoft.com/office/drawing/2014/main" id="{0808F12D-590D-4F70-8DEC-F9450E4EDF11}"/>
                  </a:ext>
                </a:extLst>
              </p:cNvPr>
              <p:cNvCxnSpPr>
                <a:stCxn id="73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7DA971F5-BAB4-4483-85B5-F490D146DD81}"/>
              </a:ext>
            </a:extLst>
          </p:cNvPr>
          <p:cNvCxnSpPr/>
          <p:nvPr/>
        </p:nvCxnSpPr>
        <p:spPr>
          <a:xfrm flipV="1">
            <a:off x="-3878291" y="2615418"/>
            <a:ext cx="0" cy="3214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Skupina 6">
            <a:extLst>
              <a:ext uri="{FF2B5EF4-FFF2-40B4-BE49-F238E27FC236}">
                <a16:creationId xmlns:a16="http://schemas.microsoft.com/office/drawing/2014/main" id="{BB48F316-419A-49F3-88D2-B5CD425B080D}"/>
              </a:ext>
            </a:extLst>
          </p:cNvPr>
          <p:cNvGrpSpPr/>
          <p:nvPr/>
        </p:nvGrpSpPr>
        <p:grpSpPr>
          <a:xfrm>
            <a:off x="362546" y="4013903"/>
            <a:ext cx="10630893" cy="2019365"/>
            <a:chOff x="313952" y="7152477"/>
            <a:chExt cx="10630893" cy="2019365"/>
          </a:xfrm>
        </p:grpSpPr>
        <p:grpSp>
          <p:nvGrpSpPr>
            <p:cNvPr id="78" name="Skupina 77">
              <a:extLst>
                <a:ext uri="{FF2B5EF4-FFF2-40B4-BE49-F238E27FC236}">
                  <a16:creationId xmlns:a16="http://schemas.microsoft.com/office/drawing/2014/main" id="{A05FABDD-02EC-45FD-A1CC-9E64E7B9D8C3}"/>
                </a:ext>
              </a:extLst>
            </p:cNvPr>
            <p:cNvGrpSpPr/>
            <p:nvPr/>
          </p:nvGrpSpPr>
          <p:grpSpPr>
            <a:xfrm>
              <a:off x="853375" y="7152477"/>
              <a:ext cx="10091470" cy="887698"/>
              <a:chOff x="1112144" y="4998340"/>
              <a:chExt cx="10091470" cy="887698"/>
            </a:xfrm>
          </p:grpSpPr>
          <p:sp>
            <p:nvSpPr>
              <p:cNvPr id="79" name="Obdélník 78">
                <a:extLst>
                  <a:ext uri="{FF2B5EF4-FFF2-40B4-BE49-F238E27FC236}">
                    <a16:creationId xmlns:a16="http://schemas.microsoft.com/office/drawing/2014/main" id="{F036D3D1-8BEA-4FBF-A184-A5CE4131166B}"/>
                  </a:ext>
                </a:extLst>
              </p:cNvPr>
              <p:cNvSpPr/>
              <p:nvPr/>
            </p:nvSpPr>
            <p:spPr>
              <a:xfrm flipV="1">
                <a:off x="1112144" y="5018762"/>
                <a:ext cx="10082784" cy="181163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Rovnoramenný trojúhelník 79">
                <a:extLst>
                  <a:ext uri="{FF2B5EF4-FFF2-40B4-BE49-F238E27FC236}">
                    <a16:creationId xmlns:a16="http://schemas.microsoft.com/office/drawing/2014/main" id="{5958AF4C-BBF9-46B5-A986-2A50E04A268F}"/>
                  </a:ext>
                </a:extLst>
              </p:cNvPr>
              <p:cNvSpPr/>
              <p:nvPr/>
            </p:nvSpPr>
            <p:spPr>
              <a:xfrm>
                <a:off x="5822768" y="5179503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>
                <a:extLst>
                  <a:ext uri="{FF2B5EF4-FFF2-40B4-BE49-F238E27FC236}">
                    <a16:creationId xmlns:a16="http://schemas.microsoft.com/office/drawing/2014/main" id="{0DC6635A-9FA9-4157-AA9B-66E03DA03080}"/>
                  </a:ext>
                </a:extLst>
              </p:cNvPr>
              <p:cNvSpPr/>
              <p:nvPr/>
            </p:nvSpPr>
            <p:spPr>
              <a:xfrm>
                <a:off x="1854212" y="5043631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>
                <a:extLst>
                  <a:ext uri="{FF2B5EF4-FFF2-40B4-BE49-F238E27FC236}">
                    <a16:creationId xmlns:a16="http://schemas.microsoft.com/office/drawing/2014/main" id="{581A91B4-1DDC-48DC-A328-A4606769B313}"/>
                  </a:ext>
                </a:extLst>
              </p:cNvPr>
              <p:cNvSpPr/>
              <p:nvPr/>
            </p:nvSpPr>
            <p:spPr>
              <a:xfrm>
                <a:off x="3087773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délník 82">
                <a:extLst>
                  <a:ext uri="{FF2B5EF4-FFF2-40B4-BE49-F238E27FC236}">
                    <a16:creationId xmlns:a16="http://schemas.microsoft.com/office/drawing/2014/main" id="{EC2FD010-0FE8-42D4-AED3-0EC11772BF0B}"/>
                  </a:ext>
                </a:extLst>
              </p:cNvPr>
              <p:cNvSpPr/>
              <p:nvPr/>
            </p:nvSpPr>
            <p:spPr>
              <a:xfrm>
                <a:off x="4295886" y="5020985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>
                <a:extLst>
                  <a:ext uri="{FF2B5EF4-FFF2-40B4-BE49-F238E27FC236}">
                    <a16:creationId xmlns:a16="http://schemas.microsoft.com/office/drawing/2014/main" id="{C6896427-248C-4F83-818B-21F3EE3FE1EF}"/>
                  </a:ext>
                </a:extLst>
              </p:cNvPr>
              <p:cNvSpPr/>
              <p:nvPr/>
            </p:nvSpPr>
            <p:spPr>
              <a:xfrm>
                <a:off x="5503998" y="4998340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délník 84">
                <a:extLst>
                  <a:ext uri="{FF2B5EF4-FFF2-40B4-BE49-F238E27FC236}">
                    <a16:creationId xmlns:a16="http://schemas.microsoft.com/office/drawing/2014/main" id="{E5C07647-357A-4C55-9F58-70BDDD3DE6C7}"/>
                  </a:ext>
                </a:extLst>
              </p:cNvPr>
              <p:cNvSpPr/>
              <p:nvPr/>
            </p:nvSpPr>
            <p:spPr>
              <a:xfrm>
                <a:off x="6712111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délník 85">
                <a:extLst>
                  <a:ext uri="{FF2B5EF4-FFF2-40B4-BE49-F238E27FC236}">
                    <a16:creationId xmlns:a16="http://schemas.microsoft.com/office/drawing/2014/main" id="{F0D5D4FC-A369-434A-AF10-96F53B343514}"/>
                  </a:ext>
                </a:extLst>
              </p:cNvPr>
              <p:cNvSpPr/>
              <p:nvPr/>
            </p:nvSpPr>
            <p:spPr>
              <a:xfrm>
                <a:off x="8078269" y="5034573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>
                <a:extLst>
                  <a:ext uri="{FF2B5EF4-FFF2-40B4-BE49-F238E27FC236}">
                    <a16:creationId xmlns:a16="http://schemas.microsoft.com/office/drawing/2014/main" id="{9EBA505C-120C-4EED-A41E-D84189846109}"/>
                  </a:ext>
                </a:extLst>
              </p:cNvPr>
              <p:cNvSpPr/>
              <p:nvPr/>
            </p:nvSpPr>
            <p:spPr>
              <a:xfrm>
                <a:off x="9315848" y="4998340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>
                <a:extLst>
                  <a:ext uri="{FF2B5EF4-FFF2-40B4-BE49-F238E27FC236}">
                    <a16:creationId xmlns:a16="http://schemas.microsoft.com/office/drawing/2014/main" id="{47696BC9-2AB3-47A5-9D65-413C84F3C05B}"/>
                  </a:ext>
                </a:extLst>
              </p:cNvPr>
              <p:cNvSpPr/>
              <p:nvPr/>
            </p:nvSpPr>
            <p:spPr>
              <a:xfrm>
                <a:off x="10619648" y="5038636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2" name="Skupina 91">
              <a:extLst>
                <a:ext uri="{FF2B5EF4-FFF2-40B4-BE49-F238E27FC236}">
                  <a16:creationId xmlns:a16="http://schemas.microsoft.com/office/drawing/2014/main" id="{44FC38C8-DDAE-4BA3-B784-A16FBC494080}"/>
                </a:ext>
              </a:extLst>
            </p:cNvPr>
            <p:cNvGrpSpPr/>
            <p:nvPr/>
          </p:nvGrpSpPr>
          <p:grpSpPr>
            <a:xfrm>
              <a:off x="313952" y="7337133"/>
              <a:ext cx="1078708" cy="915747"/>
              <a:chOff x="1951785" y="5979980"/>
              <a:chExt cx="1078708" cy="915747"/>
            </a:xfrm>
          </p:grpSpPr>
          <p:sp>
            <p:nvSpPr>
              <p:cNvPr id="89" name="Obdélník: se zakulacenými rohy 88">
                <a:extLst>
                  <a:ext uri="{FF2B5EF4-FFF2-40B4-BE49-F238E27FC236}">
                    <a16:creationId xmlns:a16="http://schemas.microsoft.com/office/drawing/2014/main" id="{5B14E0F2-5743-4D33-BA90-67F4701F705F}"/>
                  </a:ext>
                </a:extLst>
              </p:cNvPr>
              <p:cNvSpPr/>
              <p:nvPr/>
            </p:nvSpPr>
            <p:spPr>
              <a:xfrm>
                <a:off x="1951785" y="625279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90" name="Přímá spojnice 89">
                <a:extLst>
                  <a:ext uri="{FF2B5EF4-FFF2-40B4-BE49-F238E27FC236}">
                    <a16:creationId xmlns:a16="http://schemas.microsoft.com/office/drawing/2014/main" id="{92E62196-3792-4B9D-9123-86BCC8F4A895}"/>
                  </a:ext>
                </a:extLst>
              </p:cNvPr>
              <p:cNvCxnSpPr>
                <a:cxnSpLocks/>
                <a:stCxn id="89" idx="0"/>
              </p:cNvCxnSpPr>
              <p:nvPr/>
            </p:nvCxnSpPr>
            <p:spPr>
              <a:xfrm flipV="1">
                <a:off x="2491139" y="5979980"/>
                <a:ext cx="0" cy="27281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6E357BF2-F8AB-493B-8B80-E673E77992A1}"/>
                </a:ext>
              </a:extLst>
            </p:cNvPr>
            <p:cNvGrpSpPr/>
            <p:nvPr/>
          </p:nvGrpSpPr>
          <p:grpSpPr>
            <a:xfrm>
              <a:off x="5933608" y="7344012"/>
              <a:ext cx="1115835" cy="1827830"/>
              <a:chOff x="5813146" y="8127422"/>
              <a:chExt cx="1115835" cy="1827830"/>
            </a:xfrm>
          </p:grpSpPr>
          <p:grpSp>
            <p:nvGrpSpPr>
              <p:cNvPr id="94" name="Skupina 93">
                <a:extLst>
                  <a:ext uri="{FF2B5EF4-FFF2-40B4-BE49-F238E27FC236}">
                    <a16:creationId xmlns:a16="http://schemas.microsoft.com/office/drawing/2014/main" id="{B6AFA6E6-6735-4B84-B34E-84A9B39E162A}"/>
                  </a:ext>
                </a:extLst>
              </p:cNvPr>
              <p:cNvGrpSpPr/>
              <p:nvPr/>
            </p:nvGrpSpPr>
            <p:grpSpPr>
              <a:xfrm>
                <a:off x="5850273" y="9039505"/>
                <a:ext cx="1078708" cy="915747"/>
                <a:chOff x="-4976" y="6027179"/>
                <a:chExt cx="1078708" cy="915747"/>
              </a:xfrm>
            </p:grpSpPr>
            <p:sp>
              <p:nvSpPr>
                <p:cNvPr id="95" name="Obdélník: se zakulacenými rohy 94">
                  <a:extLst>
                    <a:ext uri="{FF2B5EF4-FFF2-40B4-BE49-F238E27FC236}">
                      <a16:creationId xmlns:a16="http://schemas.microsoft.com/office/drawing/2014/main" id="{BBAD81BD-25D8-4570-B71E-842091EB9787}"/>
                    </a:ext>
                  </a:extLst>
                </p:cNvPr>
                <p:cNvSpPr/>
                <p:nvPr/>
              </p:nvSpPr>
              <p:spPr>
                <a:xfrm>
                  <a:off x="-4976" y="6299989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40 N</a:t>
                  </a:r>
                </a:p>
              </p:txBody>
            </p:sp>
            <p:cxnSp>
              <p:nvCxnSpPr>
                <p:cNvPr id="96" name="Přímá spojnice 95">
                  <a:extLst>
                    <a:ext uri="{FF2B5EF4-FFF2-40B4-BE49-F238E27FC236}">
                      <a16:creationId xmlns:a16="http://schemas.microsoft.com/office/drawing/2014/main" id="{8DCB2D4C-CE4A-47AD-8F9B-FE56ED88B91B}"/>
                    </a:ext>
                  </a:extLst>
                </p:cNvPr>
                <p:cNvCxnSpPr>
                  <a:cxnSpLocks/>
                  <a:stCxn id="95" idx="0"/>
                </p:cNvCxnSpPr>
                <p:nvPr/>
              </p:nvCxnSpPr>
              <p:spPr>
                <a:xfrm flipV="1">
                  <a:off x="534378" y="6027179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1" name="Skupina 70">
                <a:extLst>
                  <a:ext uri="{FF2B5EF4-FFF2-40B4-BE49-F238E27FC236}">
                    <a16:creationId xmlns:a16="http://schemas.microsoft.com/office/drawing/2014/main" id="{24ED3C53-0C1B-4B9F-BD6A-0010F409CFD0}"/>
                  </a:ext>
                </a:extLst>
              </p:cNvPr>
              <p:cNvGrpSpPr/>
              <p:nvPr/>
            </p:nvGrpSpPr>
            <p:grpSpPr>
              <a:xfrm>
                <a:off x="5813146" y="8127422"/>
                <a:ext cx="1078708" cy="915747"/>
                <a:chOff x="-42103" y="6029073"/>
                <a:chExt cx="1078708" cy="915747"/>
              </a:xfrm>
            </p:grpSpPr>
            <p:sp>
              <p:nvSpPr>
                <p:cNvPr id="91" name="Obdélník: se zakulacenými rohy 90">
                  <a:extLst>
                    <a:ext uri="{FF2B5EF4-FFF2-40B4-BE49-F238E27FC236}">
                      <a16:creationId xmlns:a16="http://schemas.microsoft.com/office/drawing/2014/main" id="{C4A3FEFD-654E-4AD2-A977-10A04834FBB0}"/>
                    </a:ext>
                  </a:extLst>
                </p:cNvPr>
                <p:cNvSpPr/>
                <p:nvPr/>
              </p:nvSpPr>
              <p:spPr>
                <a:xfrm>
                  <a:off x="-42103" y="6301883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40 N</a:t>
                  </a:r>
                </a:p>
              </p:txBody>
            </p:sp>
            <p:cxnSp>
              <p:nvCxnSpPr>
                <p:cNvPr id="97" name="Přímá spojnice 96">
                  <a:extLst>
                    <a:ext uri="{FF2B5EF4-FFF2-40B4-BE49-F238E27FC236}">
                      <a16:creationId xmlns:a16="http://schemas.microsoft.com/office/drawing/2014/main" id="{C268FF8E-4396-453B-B0E0-5CAB50D696EB}"/>
                    </a:ext>
                  </a:extLst>
                </p:cNvPr>
                <p:cNvCxnSpPr>
                  <a:cxnSpLocks/>
                  <a:stCxn id="91" idx="0"/>
                </p:cNvCxnSpPr>
                <p:nvPr/>
              </p:nvCxnSpPr>
              <p:spPr>
                <a:xfrm flipV="1">
                  <a:off x="497251" y="6029073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9" name="Skupina 8">
            <a:extLst>
              <a:ext uri="{FF2B5EF4-FFF2-40B4-BE49-F238E27FC236}">
                <a16:creationId xmlns:a16="http://schemas.microsoft.com/office/drawing/2014/main" id="{92C82EE6-987C-4E68-90AC-FA613699E17A}"/>
              </a:ext>
            </a:extLst>
          </p:cNvPr>
          <p:cNvGrpSpPr/>
          <p:nvPr/>
        </p:nvGrpSpPr>
        <p:grpSpPr>
          <a:xfrm>
            <a:off x="10453022" y="4587094"/>
            <a:ext cx="1078708" cy="1928810"/>
            <a:chOff x="-4798994" y="4185794"/>
            <a:chExt cx="1078708" cy="1928810"/>
          </a:xfrm>
        </p:grpSpPr>
        <p:grpSp>
          <p:nvGrpSpPr>
            <p:cNvPr id="75" name="Skupina 74">
              <a:extLst>
                <a:ext uri="{FF2B5EF4-FFF2-40B4-BE49-F238E27FC236}">
                  <a16:creationId xmlns:a16="http://schemas.microsoft.com/office/drawing/2014/main" id="{AF37D498-CC2E-4FD3-8011-B2CAB5CEABDE}"/>
                </a:ext>
              </a:extLst>
            </p:cNvPr>
            <p:cNvGrpSpPr/>
            <p:nvPr/>
          </p:nvGrpSpPr>
          <p:grpSpPr>
            <a:xfrm>
              <a:off x="-4798994" y="4185794"/>
              <a:ext cx="1078708" cy="964405"/>
              <a:chOff x="9414276" y="3586162"/>
              <a:chExt cx="1078708" cy="964405"/>
            </a:xfrm>
          </p:grpSpPr>
          <p:sp>
            <p:nvSpPr>
              <p:cNvPr id="76" name="Obdélník: se zakulacenými rohy 75">
                <a:extLst>
                  <a:ext uri="{FF2B5EF4-FFF2-40B4-BE49-F238E27FC236}">
                    <a16:creationId xmlns:a16="http://schemas.microsoft.com/office/drawing/2014/main" id="{5B20EE8A-7D6A-455D-8DA5-74F9E4F7F1C1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40 N</a:t>
                </a:r>
              </a:p>
            </p:txBody>
          </p:sp>
          <p:cxnSp>
            <p:nvCxnSpPr>
              <p:cNvPr id="77" name="Přímá spojnice 76">
                <a:extLst>
                  <a:ext uri="{FF2B5EF4-FFF2-40B4-BE49-F238E27FC236}">
                    <a16:creationId xmlns:a16="http://schemas.microsoft.com/office/drawing/2014/main" id="{E4146B8D-2FEA-49CC-BFD2-5AD624B9A0D7}"/>
                  </a:ext>
                </a:extLst>
              </p:cNvPr>
              <p:cNvCxnSpPr>
                <a:stCxn id="76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8" name="Skupina 97">
              <a:extLst>
                <a:ext uri="{FF2B5EF4-FFF2-40B4-BE49-F238E27FC236}">
                  <a16:creationId xmlns:a16="http://schemas.microsoft.com/office/drawing/2014/main" id="{FB3F5848-E420-44B7-B34B-76FAC380BACA}"/>
                </a:ext>
              </a:extLst>
            </p:cNvPr>
            <p:cNvGrpSpPr/>
            <p:nvPr/>
          </p:nvGrpSpPr>
          <p:grpSpPr>
            <a:xfrm>
              <a:off x="-4798994" y="5150199"/>
              <a:ext cx="1078708" cy="964405"/>
              <a:chOff x="9414276" y="3586162"/>
              <a:chExt cx="1078708" cy="964405"/>
            </a:xfrm>
          </p:grpSpPr>
          <p:sp>
            <p:nvSpPr>
              <p:cNvPr id="99" name="Obdélník: se zakulacenými rohy 98">
                <a:extLst>
                  <a:ext uri="{FF2B5EF4-FFF2-40B4-BE49-F238E27FC236}">
                    <a16:creationId xmlns:a16="http://schemas.microsoft.com/office/drawing/2014/main" id="{F9994F96-28D2-4841-BCA1-97DCF28220F0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40 N</a:t>
                </a:r>
              </a:p>
            </p:txBody>
          </p:sp>
          <p:cxnSp>
            <p:nvCxnSpPr>
              <p:cNvPr id="100" name="Přímá spojnice 99">
                <a:extLst>
                  <a:ext uri="{FF2B5EF4-FFF2-40B4-BE49-F238E27FC236}">
                    <a16:creationId xmlns:a16="http://schemas.microsoft.com/office/drawing/2014/main" id="{8BBC2F3C-7CC2-4868-827A-6F173B3C8CB1}"/>
                  </a:ext>
                </a:extLst>
              </p:cNvPr>
              <p:cNvCxnSpPr>
                <a:stCxn id="99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93" name="TextovéPole 92">
            <a:extLst>
              <a:ext uri="{FF2B5EF4-FFF2-40B4-BE49-F238E27FC236}">
                <a16:creationId xmlns:a16="http://schemas.microsoft.com/office/drawing/2014/main" id="{EC9DF200-BB87-41EF-97BC-B06131C039C3}"/>
              </a:ext>
            </a:extLst>
          </p:cNvPr>
          <p:cNvSpPr txBox="1"/>
          <p:nvPr/>
        </p:nvSpPr>
        <p:spPr>
          <a:xfrm flipH="1">
            <a:off x="110845" y="345462"/>
            <a:ext cx="622800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Vyber kliknutím správný bod, do kterého zavěsíš</a:t>
            </a:r>
          </a:p>
          <a:p>
            <a:r>
              <a:rPr lang="cs-CZ" sz="2400" dirty="0"/>
              <a:t>závaží, aby nastala na páce rovnováha.</a:t>
            </a:r>
          </a:p>
          <a:p>
            <a:r>
              <a:rPr lang="cs-CZ" sz="2400" dirty="0"/>
              <a:t>Nesprávné kliknutí na bod se zabarví červeně.</a:t>
            </a:r>
          </a:p>
          <a:p>
            <a:r>
              <a:rPr lang="cs-CZ" sz="2400" dirty="0"/>
              <a:t>Při správném označení bodu se</a:t>
            </a:r>
          </a:p>
          <a:p>
            <a:r>
              <a:rPr lang="cs-CZ" sz="2400" dirty="0"/>
              <a:t>zabarví zeleně.</a:t>
            </a:r>
          </a:p>
        </p:txBody>
      </p:sp>
    </p:spTree>
    <p:extLst>
      <p:ext uri="{BB962C8B-B14F-4D97-AF65-F5344CB8AC3E}">
        <p14:creationId xmlns:p14="http://schemas.microsoft.com/office/powerpoint/2010/main" val="2454805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>
            <a:extLst>
              <a:ext uri="{FF2B5EF4-FFF2-40B4-BE49-F238E27FC236}">
                <a16:creationId xmlns:a16="http://schemas.microsoft.com/office/drawing/2014/main" id="{177F5D8A-B492-403A-8A56-D19A92EF75B9}"/>
              </a:ext>
            </a:extLst>
          </p:cNvPr>
          <p:cNvGrpSpPr/>
          <p:nvPr/>
        </p:nvGrpSpPr>
        <p:grpSpPr>
          <a:xfrm rot="20935581">
            <a:off x="818551" y="1810499"/>
            <a:ext cx="10082784" cy="933501"/>
            <a:chOff x="359664" y="2464308"/>
            <a:chExt cx="11472672" cy="942349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00D7C84C-BBDD-4679-86B9-732D70882F4B}"/>
                </a:ext>
              </a:extLst>
            </p:cNvPr>
            <p:cNvSpPr/>
            <p:nvPr/>
          </p:nvSpPr>
          <p:spPr>
            <a:xfrm flipV="1">
              <a:off x="359664" y="2487168"/>
              <a:ext cx="11472672" cy="18288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Rovnoramenný trojúhelník 2">
              <a:extLst>
                <a:ext uri="{FF2B5EF4-FFF2-40B4-BE49-F238E27FC236}">
                  <a16:creationId xmlns:a16="http://schemas.microsoft.com/office/drawing/2014/main" id="{BC685251-AECD-4EEC-9AA9-425190479810}"/>
                </a:ext>
              </a:extLst>
            </p:cNvPr>
            <p:cNvSpPr/>
            <p:nvPr/>
          </p:nvSpPr>
          <p:spPr>
            <a:xfrm rot="472901">
              <a:off x="5686080" y="2693425"/>
              <a:ext cx="603504" cy="713232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74FDF3D-D50F-4B00-820F-E006F1449B5F}"/>
                </a:ext>
              </a:extLst>
            </p:cNvPr>
            <p:cNvSpPr/>
            <p:nvPr/>
          </p:nvSpPr>
          <p:spPr>
            <a:xfrm>
              <a:off x="1269492" y="251002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2E9279B0-C939-4833-A6D4-F4AED82F1EEC}"/>
                </a:ext>
              </a:extLst>
            </p:cNvPr>
            <p:cNvSpPr/>
            <p:nvPr/>
          </p:nvSpPr>
          <p:spPr>
            <a:xfrm>
              <a:off x="2673096" y="2494026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88814B64-57FC-4D28-BDD3-660060997E07}"/>
                </a:ext>
              </a:extLst>
            </p:cNvPr>
            <p:cNvSpPr/>
            <p:nvPr/>
          </p:nvSpPr>
          <p:spPr>
            <a:xfrm>
              <a:off x="4047744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>
              <a:extLst>
                <a:ext uri="{FF2B5EF4-FFF2-40B4-BE49-F238E27FC236}">
                  <a16:creationId xmlns:a16="http://schemas.microsoft.com/office/drawing/2014/main" id="{CCCCBB12-D96E-4306-BD24-699C07ECADDE}"/>
                </a:ext>
              </a:extLst>
            </p:cNvPr>
            <p:cNvSpPr/>
            <p:nvPr/>
          </p:nvSpPr>
          <p:spPr>
            <a:xfrm>
              <a:off x="5422392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9F40EBD1-45C6-485B-A57E-A4478FCC31DD}"/>
                </a:ext>
              </a:extLst>
            </p:cNvPr>
            <p:cNvSpPr/>
            <p:nvPr/>
          </p:nvSpPr>
          <p:spPr>
            <a:xfrm>
              <a:off x="6797038" y="2471500"/>
              <a:ext cx="806981" cy="20540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>
              <a:extLst>
                <a:ext uri="{FF2B5EF4-FFF2-40B4-BE49-F238E27FC236}">
                  <a16:creationId xmlns:a16="http://schemas.microsoft.com/office/drawing/2014/main" id="{DF3E7716-D087-42CB-AF54-2C003EAE0055}"/>
                </a:ext>
              </a:extLst>
            </p:cNvPr>
            <p:cNvSpPr/>
            <p:nvPr/>
          </p:nvSpPr>
          <p:spPr>
            <a:xfrm>
              <a:off x="8300037" y="2500885"/>
              <a:ext cx="715947" cy="17394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>
              <a:extLst>
                <a:ext uri="{FF2B5EF4-FFF2-40B4-BE49-F238E27FC236}">
                  <a16:creationId xmlns:a16="http://schemas.microsoft.com/office/drawing/2014/main" id="{B7A10EEC-144D-4A3E-A3E3-7A80F25FAADC}"/>
                </a:ext>
              </a:extLst>
            </p:cNvPr>
            <p:cNvSpPr/>
            <p:nvPr/>
          </p:nvSpPr>
          <p:spPr>
            <a:xfrm>
              <a:off x="9759696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E7BCD50D-A507-4620-92B6-D438D8654FB8}"/>
                </a:ext>
              </a:extLst>
            </p:cNvPr>
            <p:cNvSpPr/>
            <p:nvPr/>
          </p:nvSpPr>
          <p:spPr>
            <a:xfrm>
              <a:off x="11167872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73543758-D0A3-47C2-97E2-BE086E58EAE8}"/>
              </a:ext>
            </a:extLst>
          </p:cNvPr>
          <p:cNvGrpSpPr/>
          <p:nvPr/>
        </p:nvGrpSpPr>
        <p:grpSpPr>
          <a:xfrm>
            <a:off x="287761" y="2827575"/>
            <a:ext cx="1078708" cy="964405"/>
            <a:chOff x="9414276" y="3586162"/>
            <a:chExt cx="1078708" cy="964405"/>
          </a:xfrm>
        </p:grpSpPr>
        <p:sp>
          <p:nvSpPr>
            <p:cNvPr id="41" name="Obdélník: se zakulacenými rohy 40">
              <a:extLst>
                <a:ext uri="{FF2B5EF4-FFF2-40B4-BE49-F238E27FC236}">
                  <a16:creationId xmlns:a16="http://schemas.microsoft.com/office/drawing/2014/main" id="{41143AA2-E3F2-4E63-9740-009A0817BF32}"/>
                </a:ext>
              </a:extLst>
            </p:cNvPr>
            <p:cNvSpPr/>
            <p:nvPr/>
          </p:nvSpPr>
          <p:spPr>
            <a:xfrm>
              <a:off x="9414276" y="3907630"/>
              <a:ext cx="1078708" cy="64293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>
                  <a:solidFill>
                    <a:schemeClr val="tx1"/>
                  </a:solidFill>
                </a:rPr>
                <a:t>80 N</a:t>
              </a:r>
            </a:p>
          </p:txBody>
        </p:sp>
        <p:cxnSp>
          <p:nvCxnSpPr>
            <p:cNvPr id="42" name="Přímá spojnice 41">
              <a:extLst>
                <a:ext uri="{FF2B5EF4-FFF2-40B4-BE49-F238E27FC236}">
                  <a16:creationId xmlns:a16="http://schemas.microsoft.com/office/drawing/2014/main" id="{DB9CDC92-6B75-4BD2-8234-603708D45F6F}"/>
                </a:ext>
              </a:extLst>
            </p:cNvPr>
            <p:cNvCxnSpPr>
              <a:stCxn id="41" idx="0"/>
            </p:cNvCxnSpPr>
            <p:nvPr/>
          </p:nvCxnSpPr>
          <p:spPr>
            <a:xfrm flipV="1">
              <a:off x="9953630" y="3586162"/>
              <a:ext cx="0" cy="3214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>
            <a:extLst>
              <a:ext uri="{FF2B5EF4-FFF2-40B4-BE49-F238E27FC236}">
                <a16:creationId xmlns:a16="http://schemas.microsoft.com/office/drawing/2014/main" id="{579992B5-2473-44E3-B3D8-75AB69D2E27A}"/>
              </a:ext>
            </a:extLst>
          </p:cNvPr>
          <p:cNvSpPr/>
          <p:nvPr/>
        </p:nvSpPr>
        <p:spPr>
          <a:xfrm>
            <a:off x="10512413" y="299798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</a:p>
        </p:txBody>
      </p:sp>
      <p:sp>
        <p:nvSpPr>
          <p:cNvPr id="64" name="Šipka: dolů 63">
            <a:extLst>
              <a:ext uri="{FF2B5EF4-FFF2-40B4-BE49-F238E27FC236}">
                <a16:creationId xmlns:a16="http://schemas.microsoft.com/office/drawing/2014/main" id="{C93D788D-8B5D-441A-8B19-A56C5C2977C5}"/>
              </a:ext>
            </a:extLst>
          </p:cNvPr>
          <p:cNvSpPr/>
          <p:nvPr/>
        </p:nvSpPr>
        <p:spPr>
          <a:xfrm>
            <a:off x="9917773" y="43294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G</a:t>
            </a:r>
          </a:p>
        </p:txBody>
      </p:sp>
      <p:sp>
        <p:nvSpPr>
          <p:cNvPr id="65" name="Šipka: dolů 64">
            <a:extLst>
              <a:ext uri="{FF2B5EF4-FFF2-40B4-BE49-F238E27FC236}">
                <a16:creationId xmlns:a16="http://schemas.microsoft.com/office/drawing/2014/main" id="{19958458-D6CA-4D10-9A66-E939EE47CA0C}"/>
              </a:ext>
            </a:extLst>
          </p:cNvPr>
          <p:cNvSpPr/>
          <p:nvPr/>
        </p:nvSpPr>
        <p:spPr>
          <a:xfrm>
            <a:off x="9274835" y="534409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</a:t>
            </a:r>
          </a:p>
        </p:txBody>
      </p:sp>
      <p:sp>
        <p:nvSpPr>
          <p:cNvPr id="66" name="Šipka: dolů 65">
            <a:extLst>
              <a:ext uri="{FF2B5EF4-FFF2-40B4-BE49-F238E27FC236}">
                <a16:creationId xmlns:a16="http://schemas.microsoft.com/office/drawing/2014/main" id="{ACCC0F7D-A89D-4A3E-B336-E0F1F7F758C4}"/>
              </a:ext>
            </a:extLst>
          </p:cNvPr>
          <p:cNvSpPr/>
          <p:nvPr/>
        </p:nvSpPr>
        <p:spPr>
          <a:xfrm>
            <a:off x="8706961" y="648423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</a:p>
        </p:txBody>
      </p:sp>
      <p:sp>
        <p:nvSpPr>
          <p:cNvPr id="67" name="Šipka: dolů 66">
            <a:extLst>
              <a:ext uri="{FF2B5EF4-FFF2-40B4-BE49-F238E27FC236}">
                <a16:creationId xmlns:a16="http://schemas.microsoft.com/office/drawing/2014/main" id="{E6CBAD54-7C25-4842-A9C2-B807E8CB0FEC}"/>
              </a:ext>
            </a:extLst>
          </p:cNvPr>
          <p:cNvSpPr/>
          <p:nvPr/>
        </p:nvSpPr>
        <p:spPr>
          <a:xfrm>
            <a:off x="8058612" y="807670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68" name="Šipka: dolů 67">
            <a:extLst>
              <a:ext uri="{FF2B5EF4-FFF2-40B4-BE49-F238E27FC236}">
                <a16:creationId xmlns:a16="http://schemas.microsoft.com/office/drawing/2014/main" id="{B8A173AE-900C-4A80-B2C7-3DF4825BB147}"/>
              </a:ext>
            </a:extLst>
          </p:cNvPr>
          <p:cNvSpPr/>
          <p:nvPr/>
        </p:nvSpPr>
        <p:spPr>
          <a:xfrm>
            <a:off x="7429384" y="92168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69" name="Šipka: dolů 68">
            <a:extLst>
              <a:ext uri="{FF2B5EF4-FFF2-40B4-BE49-F238E27FC236}">
                <a16:creationId xmlns:a16="http://schemas.microsoft.com/office/drawing/2014/main" id="{03927321-ADCA-46CD-B1A2-140102269067}"/>
              </a:ext>
            </a:extLst>
          </p:cNvPr>
          <p:cNvSpPr/>
          <p:nvPr/>
        </p:nvSpPr>
        <p:spPr>
          <a:xfrm>
            <a:off x="6848036" y="1017446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  <p:sp>
        <p:nvSpPr>
          <p:cNvPr id="70" name="Šipka: dolů 69">
            <a:extLst>
              <a:ext uri="{FF2B5EF4-FFF2-40B4-BE49-F238E27FC236}">
                <a16:creationId xmlns:a16="http://schemas.microsoft.com/office/drawing/2014/main" id="{B75AB8C3-20EE-476E-80E2-B8E4516AFA95}"/>
              </a:ext>
            </a:extLst>
          </p:cNvPr>
          <p:cNvSpPr/>
          <p:nvPr/>
        </p:nvSpPr>
        <p:spPr>
          <a:xfrm>
            <a:off x="6168713" y="1147991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</a:p>
        </p:txBody>
      </p:sp>
      <p:grpSp>
        <p:nvGrpSpPr>
          <p:cNvPr id="10" name="Skupina 9">
            <a:extLst>
              <a:ext uri="{FF2B5EF4-FFF2-40B4-BE49-F238E27FC236}">
                <a16:creationId xmlns:a16="http://schemas.microsoft.com/office/drawing/2014/main" id="{3E7097A4-6084-4523-A5F4-E5BEB3D88949}"/>
              </a:ext>
            </a:extLst>
          </p:cNvPr>
          <p:cNvGrpSpPr/>
          <p:nvPr/>
        </p:nvGrpSpPr>
        <p:grpSpPr>
          <a:xfrm>
            <a:off x="298939" y="3966680"/>
            <a:ext cx="10608432" cy="1987190"/>
            <a:chOff x="230164" y="4113448"/>
            <a:chExt cx="10608432" cy="1987190"/>
          </a:xfrm>
        </p:grpSpPr>
        <p:grpSp>
          <p:nvGrpSpPr>
            <p:cNvPr id="4" name="Skupina 3">
              <a:extLst>
                <a:ext uri="{FF2B5EF4-FFF2-40B4-BE49-F238E27FC236}">
                  <a16:creationId xmlns:a16="http://schemas.microsoft.com/office/drawing/2014/main" id="{EF8D20FA-B44C-4933-B4FF-FB6199EDF012}"/>
                </a:ext>
              </a:extLst>
            </p:cNvPr>
            <p:cNvGrpSpPr/>
            <p:nvPr/>
          </p:nvGrpSpPr>
          <p:grpSpPr>
            <a:xfrm rot="20957520">
              <a:off x="755812" y="4113448"/>
              <a:ext cx="10082784" cy="891977"/>
              <a:chOff x="853375" y="4010718"/>
              <a:chExt cx="10082784" cy="891977"/>
            </a:xfrm>
          </p:grpSpPr>
          <p:grpSp>
            <p:nvGrpSpPr>
              <p:cNvPr id="21" name="Skupina 20">
                <a:extLst>
                  <a:ext uri="{FF2B5EF4-FFF2-40B4-BE49-F238E27FC236}">
                    <a16:creationId xmlns:a16="http://schemas.microsoft.com/office/drawing/2014/main" id="{C718025B-19C9-48F3-8CE4-06C63EE1551A}"/>
                  </a:ext>
                </a:extLst>
              </p:cNvPr>
              <p:cNvGrpSpPr/>
              <p:nvPr/>
            </p:nvGrpSpPr>
            <p:grpSpPr>
              <a:xfrm>
                <a:off x="853375" y="4010718"/>
                <a:ext cx="10082784" cy="226454"/>
                <a:chOff x="359664" y="2464308"/>
                <a:chExt cx="11472672" cy="228600"/>
              </a:xfrm>
            </p:grpSpPr>
            <p:sp>
              <p:nvSpPr>
                <p:cNvPr id="22" name="Obdélník 21">
                  <a:extLst>
                    <a:ext uri="{FF2B5EF4-FFF2-40B4-BE49-F238E27FC236}">
                      <a16:creationId xmlns:a16="http://schemas.microsoft.com/office/drawing/2014/main" id="{29441FE1-C8F3-4D8E-ACFF-FA577B4479E1}"/>
                    </a:ext>
                  </a:extLst>
                </p:cNvPr>
                <p:cNvSpPr/>
                <p:nvPr/>
              </p:nvSpPr>
              <p:spPr>
                <a:xfrm flipV="1">
                  <a:off x="359664" y="2487168"/>
                  <a:ext cx="11472672" cy="18288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délník 23">
                  <a:extLst>
                    <a:ext uri="{FF2B5EF4-FFF2-40B4-BE49-F238E27FC236}">
                      <a16:creationId xmlns:a16="http://schemas.microsoft.com/office/drawing/2014/main" id="{957AE199-224F-42C2-BF5C-1922E365C998}"/>
                    </a:ext>
                  </a:extLst>
                </p:cNvPr>
                <p:cNvSpPr/>
                <p:nvPr/>
              </p:nvSpPr>
              <p:spPr>
                <a:xfrm>
                  <a:off x="1269492" y="251002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>
                  <a:extLst>
                    <a:ext uri="{FF2B5EF4-FFF2-40B4-BE49-F238E27FC236}">
                      <a16:creationId xmlns:a16="http://schemas.microsoft.com/office/drawing/2014/main" id="{00FD4AF0-EA96-4C23-85F3-83D9C634A154}"/>
                    </a:ext>
                  </a:extLst>
                </p:cNvPr>
                <p:cNvSpPr/>
                <p:nvPr/>
              </p:nvSpPr>
              <p:spPr>
                <a:xfrm>
                  <a:off x="2673096" y="2494026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>
                  <a:extLst>
                    <a:ext uri="{FF2B5EF4-FFF2-40B4-BE49-F238E27FC236}">
                      <a16:creationId xmlns:a16="http://schemas.microsoft.com/office/drawing/2014/main" id="{E14C25CE-4970-431F-B782-5E89BDD96810}"/>
                    </a:ext>
                  </a:extLst>
                </p:cNvPr>
                <p:cNvSpPr/>
                <p:nvPr/>
              </p:nvSpPr>
              <p:spPr>
                <a:xfrm>
                  <a:off x="4047744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>
                  <a:extLst>
                    <a:ext uri="{FF2B5EF4-FFF2-40B4-BE49-F238E27FC236}">
                      <a16:creationId xmlns:a16="http://schemas.microsoft.com/office/drawing/2014/main" id="{E848B052-A455-41B3-988F-42D06404BA13}"/>
                    </a:ext>
                  </a:extLst>
                </p:cNvPr>
                <p:cNvSpPr/>
                <p:nvPr/>
              </p:nvSpPr>
              <p:spPr>
                <a:xfrm>
                  <a:off x="5422392" y="2480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>
                  <a:extLst>
                    <a:ext uri="{FF2B5EF4-FFF2-40B4-BE49-F238E27FC236}">
                      <a16:creationId xmlns:a16="http://schemas.microsoft.com/office/drawing/2014/main" id="{DBBDE9C4-D28B-4DF8-BF6F-9F4EDA948B96}"/>
                    </a:ext>
                  </a:extLst>
                </p:cNvPr>
                <p:cNvSpPr/>
                <p:nvPr/>
              </p:nvSpPr>
              <p:spPr>
                <a:xfrm>
                  <a:off x="6797039" y="2464308"/>
                  <a:ext cx="810769" cy="21259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>
                  <a:extLst>
                    <a:ext uri="{FF2B5EF4-FFF2-40B4-BE49-F238E27FC236}">
                      <a16:creationId xmlns:a16="http://schemas.microsoft.com/office/drawing/2014/main" id="{095B0944-48FE-4D60-96E2-7F2CF32657C5}"/>
                    </a:ext>
                  </a:extLst>
                </p:cNvPr>
                <p:cNvSpPr/>
                <p:nvPr/>
              </p:nvSpPr>
              <p:spPr>
                <a:xfrm>
                  <a:off x="8351520" y="2500884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>
                  <a:extLst>
                    <a:ext uri="{FF2B5EF4-FFF2-40B4-BE49-F238E27FC236}">
                      <a16:creationId xmlns:a16="http://schemas.microsoft.com/office/drawing/2014/main" id="{666E9BF5-46C5-4A82-B2D3-C1F50187F82A}"/>
                    </a:ext>
                  </a:extLst>
                </p:cNvPr>
                <p:cNvSpPr/>
                <p:nvPr/>
              </p:nvSpPr>
              <p:spPr>
                <a:xfrm>
                  <a:off x="9759696" y="2464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>
                  <a:extLst>
                    <a:ext uri="{FF2B5EF4-FFF2-40B4-BE49-F238E27FC236}">
                      <a16:creationId xmlns:a16="http://schemas.microsoft.com/office/drawing/2014/main" id="{6231909D-78E8-48E4-B91F-2FA285345214}"/>
                    </a:ext>
                  </a:extLst>
                </p:cNvPr>
                <p:cNvSpPr/>
                <p:nvPr/>
              </p:nvSpPr>
              <p:spPr>
                <a:xfrm>
                  <a:off x="11167872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9" name="Rovnoramenný trojúhelník 38">
                <a:extLst>
                  <a:ext uri="{FF2B5EF4-FFF2-40B4-BE49-F238E27FC236}">
                    <a16:creationId xmlns:a16="http://schemas.microsoft.com/office/drawing/2014/main" id="{8C880E3E-6232-407A-BE69-B01D36A4E9D0}"/>
                  </a:ext>
                </a:extLst>
              </p:cNvPr>
              <p:cNvSpPr/>
              <p:nvPr/>
            </p:nvSpPr>
            <p:spPr>
              <a:xfrm rot="434297">
                <a:off x="5594748" y="4196160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2" name="Skupina 71">
              <a:extLst>
                <a:ext uri="{FF2B5EF4-FFF2-40B4-BE49-F238E27FC236}">
                  <a16:creationId xmlns:a16="http://schemas.microsoft.com/office/drawing/2014/main" id="{B1AC19F9-A462-4477-B765-F96F896EB707}"/>
                </a:ext>
              </a:extLst>
            </p:cNvPr>
            <p:cNvGrpSpPr/>
            <p:nvPr/>
          </p:nvGrpSpPr>
          <p:grpSpPr>
            <a:xfrm>
              <a:off x="230164" y="5136233"/>
              <a:ext cx="1078708" cy="964405"/>
              <a:chOff x="9414276" y="3586162"/>
              <a:chExt cx="1078708" cy="964405"/>
            </a:xfrm>
          </p:grpSpPr>
          <p:sp>
            <p:nvSpPr>
              <p:cNvPr id="73" name="Obdélník: se zakulacenými rohy 72">
                <a:extLst>
                  <a:ext uri="{FF2B5EF4-FFF2-40B4-BE49-F238E27FC236}">
                    <a16:creationId xmlns:a16="http://schemas.microsoft.com/office/drawing/2014/main" id="{475DAAE3-4FDD-4BCD-B9E3-C41609E1DC42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80 N</a:t>
                </a:r>
              </a:p>
            </p:txBody>
          </p:sp>
          <p:cxnSp>
            <p:nvCxnSpPr>
              <p:cNvPr id="74" name="Přímá spojnice 73">
                <a:extLst>
                  <a:ext uri="{FF2B5EF4-FFF2-40B4-BE49-F238E27FC236}">
                    <a16:creationId xmlns:a16="http://schemas.microsoft.com/office/drawing/2014/main" id="{0808F12D-590D-4F70-8DEC-F9450E4EDF11}"/>
                  </a:ext>
                </a:extLst>
              </p:cNvPr>
              <p:cNvCxnSpPr>
                <a:stCxn id="73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7DA971F5-BAB4-4483-85B5-F490D146DD81}"/>
              </a:ext>
            </a:extLst>
          </p:cNvPr>
          <p:cNvCxnSpPr/>
          <p:nvPr/>
        </p:nvCxnSpPr>
        <p:spPr>
          <a:xfrm flipV="1">
            <a:off x="-3878291" y="2615418"/>
            <a:ext cx="0" cy="3214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Skupina 6">
            <a:extLst>
              <a:ext uri="{FF2B5EF4-FFF2-40B4-BE49-F238E27FC236}">
                <a16:creationId xmlns:a16="http://schemas.microsoft.com/office/drawing/2014/main" id="{BB48F316-419A-49F3-88D2-B5CD425B080D}"/>
              </a:ext>
            </a:extLst>
          </p:cNvPr>
          <p:cNvGrpSpPr/>
          <p:nvPr/>
        </p:nvGrpSpPr>
        <p:grpSpPr>
          <a:xfrm>
            <a:off x="362546" y="4013903"/>
            <a:ext cx="10630893" cy="2020674"/>
            <a:chOff x="313952" y="7152477"/>
            <a:chExt cx="10630893" cy="2020674"/>
          </a:xfrm>
        </p:grpSpPr>
        <p:grpSp>
          <p:nvGrpSpPr>
            <p:cNvPr id="78" name="Skupina 77">
              <a:extLst>
                <a:ext uri="{FF2B5EF4-FFF2-40B4-BE49-F238E27FC236}">
                  <a16:creationId xmlns:a16="http://schemas.microsoft.com/office/drawing/2014/main" id="{A05FABDD-02EC-45FD-A1CC-9E64E7B9D8C3}"/>
                </a:ext>
              </a:extLst>
            </p:cNvPr>
            <p:cNvGrpSpPr/>
            <p:nvPr/>
          </p:nvGrpSpPr>
          <p:grpSpPr>
            <a:xfrm>
              <a:off x="853375" y="7152477"/>
              <a:ext cx="10091470" cy="887698"/>
              <a:chOff x="1112144" y="4998340"/>
              <a:chExt cx="10091470" cy="887698"/>
            </a:xfrm>
          </p:grpSpPr>
          <p:sp>
            <p:nvSpPr>
              <p:cNvPr id="79" name="Obdélník 78">
                <a:extLst>
                  <a:ext uri="{FF2B5EF4-FFF2-40B4-BE49-F238E27FC236}">
                    <a16:creationId xmlns:a16="http://schemas.microsoft.com/office/drawing/2014/main" id="{F036D3D1-8BEA-4FBF-A184-A5CE4131166B}"/>
                  </a:ext>
                </a:extLst>
              </p:cNvPr>
              <p:cNvSpPr/>
              <p:nvPr/>
            </p:nvSpPr>
            <p:spPr>
              <a:xfrm flipV="1">
                <a:off x="1112144" y="5018762"/>
                <a:ext cx="10082784" cy="181163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Rovnoramenný trojúhelník 79">
                <a:extLst>
                  <a:ext uri="{FF2B5EF4-FFF2-40B4-BE49-F238E27FC236}">
                    <a16:creationId xmlns:a16="http://schemas.microsoft.com/office/drawing/2014/main" id="{5958AF4C-BBF9-46B5-A986-2A50E04A268F}"/>
                  </a:ext>
                </a:extLst>
              </p:cNvPr>
              <p:cNvSpPr/>
              <p:nvPr/>
            </p:nvSpPr>
            <p:spPr>
              <a:xfrm>
                <a:off x="5822768" y="5179503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>
                <a:extLst>
                  <a:ext uri="{FF2B5EF4-FFF2-40B4-BE49-F238E27FC236}">
                    <a16:creationId xmlns:a16="http://schemas.microsoft.com/office/drawing/2014/main" id="{0DC6635A-9FA9-4157-AA9B-66E03DA03080}"/>
                  </a:ext>
                </a:extLst>
              </p:cNvPr>
              <p:cNvSpPr/>
              <p:nvPr/>
            </p:nvSpPr>
            <p:spPr>
              <a:xfrm>
                <a:off x="1854212" y="5043631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>
                <a:extLst>
                  <a:ext uri="{FF2B5EF4-FFF2-40B4-BE49-F238E27FC236}">
                    <a16:creationId xmlns:a16="http://schemas.microsoft.com/office/drawing/2014/main" id="{581A91B4-1DDC-48DC-A328-A4606769B313}"/>
                  </a:ext>
                </a:extLst>
              </p:cNvPr>
              <p:cNvSpPr/>
              <p:nvPr/>
            </p:nvSpPr>
            <p:spPr>
              <a:xfrm>
                <a:off x="3087773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délník 82">
                <a:extLst>
                  <a:ext uri="{FF2B5EF4-FFF2-40B4-BE49-F238E27FC236}">
                    <a16:creationId xmlns:a16="http://schemas.microsoft.com/office/drawing/2014/main" id="{EC2FD010-0FE8-42D4-AED3-0EC11772BF0B}"/>
                  </a:ext>
                </a:extLst>
              </p:cNvPr>
              <p:cNvSpPr/>
              <p:nvPr/>
            </p:nvSpPr>
            <p:spPr>
              <a:xfrm>
                <a:off x="4295886" y="5020985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>
                <a:extLst>
                  <a:ext uri="{FF2B5EF4-FFF2-40B4-BE49-F238E27FC236}">
                    <a16:creationId xmlns:a16="http://schemas.microsoft.com/office/drawing/2014/main" id="{C6896427-248C-4F83-818B-21F3EE3FE1EF}"/>
                  </a:ext>
                </a:extLst>
              </p:cNvPr>
              <p:cNvSpPr/>
              <p:nvPr/>
            </p:nvSpPr>
            <p:spPr>
              <a:xfrm>
                <a:off x="5503998" y="4998340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délník 84">
                <a:extLst>
                  <a:ext uri="{FF2B5EF4-FFF2-40B4-BE49-F238E27FC236}">
                    <a16:creationId xmlns:a16="http://schemas.microsoft.com/office/drawing/2014/main" id="{E5C07647-357A-4C55-9F58-70BDDD3DE6C7}"/>
                  </a:ext>
                </a:extLst>
              </p:cNvPr>
              <p:cNvSpPr/>
              <p:nvPr/>
            </p:nvSpPr>
            <p:spPr>
              <a:xfrm>
                <a:off x="6712111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délník 85">
                <a:extLst>
                  <a:ext uri="{FF2B5EF4-FFF2-40B4-BE49-F238E27FC236}">
                    <a16:creationId xmlns:a16="http://schemas.microsoft.com/office/drawing/2014/main" id="{F0D5D4FC-A369-434A-AF10-96F53B343514}"/>
                  </a:ext>
                </a:extLst>
              </p:cNvPr>
              <p:cNvSpPr/>
              <p:nvPr/>
            </p:nvSpPr>
            <p:spPr>
              <a:xfrm>
                <a:off x="8078269" y="5034573"/>
                <a:ext cx="583966" cy="15577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>
                <a:extLst>
                  <a:ext uri="{FF2B5EF4-FFF2-40B4-BE49-F238E27FC236}">
                    <a16:creationId xmlns:a16="http://schemas.microsoft.com/office/drawing/2014/main" id="{9EBA505C-120C-4EED-A41E-D84189846109}"/>
                  </a:ext>
                </a:extLst>
              </p:cNvPr>
              <p:cNvSpPr/>
              <p:nvPr/>
            </p:nvSpPr>
            <p:spPr>
              <a:xfrm>
                <a:off x="9324790" y="5031703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>
                <a:extLst>
                  <a:ext uri="{FF2B5EF4-FFF2-40B4-BE49-F238E27FC236}">
                    <a16:creationId xmlns:a16="http://schemas.microsoft.com/office/drawing/2014/main" id="{47696BC9-2AB3-47A5-9D65-413C84F3C05B}"/>
                  </a:ext>
                </a:extLst>
              </p:cNvPr>
              <p:cNvSpPr/>
              <p:nvPr/>
            </p:nvSpPr>
            <p:spPr>
              <a:xfrm>
                <a:off x="10619648" y="5038636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2" name="Skupina 91">
              <a:extLst>
                <a:ext uri="{FF2B5EF4-FFF2-40B4-BE49-F238E27FC236}">
                  <a16:creationId xmlns:a16="http://schemas.microsoft.com/office/drawing/2014/main" id="{44FC38C8-DDAE-4BA3-B784-A16FBC494080}"/>
                </a:ext>
              </a:extLst>
            </p:cNvPr>
            <p:cNvGrpSpPr/>
            <p:nvPr/>
          </p:nvGrpSpPr>
          <p:grpSpPr>
            <a:xfrm>
              <a:off x="313952" y="7337133"/>
              <a:ext cx="1078708" cy="915747"/>
              <a:chOff x="1951785" y="5979980"/>
              <a:chExt cx="1078708" cy="915747"/>
            </a:xfrm>
          </p:grpSpPr>
          <p:sp>
            <p:nvSpPr>
              <p:cNvPr id="89" name="Obdélník: se zakulacenými rohy 88">
                <a:extLst>
                  <a:ext uri="{FF2B5EF4-FFF2-40B4-BE49-F238E27FC236}">
                    <a16:creationId xmlns:a16="http://schemas.microsoft.com/office/drawing/2014/main" id="{5B14E0F2-5743-4D33-BA90-67F4701F705F}"/>
                  </a:ext>
                </a:extLst>
              </p:cNvPr>
              <p:cNvSpPr/>
              <p:nvPr/>
            </p:nvSpPr>
            <p:spPr>
              <a:xfrm>
                <a:off x="1951785" y="625279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80 N</a:t>
                </a:r>
              </a:p>
            </p:txBody>
          </p:sp>
          <p:cxnSp>
            <p:nvCxnSpPr>
              <p:cNvPr id="90" name="Přímá spojnice 89">
                <a:extLst>
                  <a:ext uri="{FF2B5EF4-FFF2-40B4-BE49-F238E27FC236}">
                    <a16:creationId xmlns:a16="http://schemas.microsoft.com/office/drawing/2014/main" id="{92E62196-3792-4B9D-9123-86BCC8F4A895}"/>
                  </a:ext>
                </a:extLst>
              </p:cNvPr>
              <p:cNvCxnSpPr>
                <a:cxnSpLocks/>
                <a:stCxn id="89" idx="0"/>
              </p:cNvCxnSpPr>
              <p:nvPr/>
            </p:nvCxnSpPr>
            <p:spPr>
              <a:xfrm flipV="1">
                <a:off x="2491139" y="5979980"/>
                <a:ext cx="0" cy="27281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6E357BF2-F8AB-493B-8B80-E673E77992A1}"/>
                </a:ext>
              </a:extLst>
            </p:cNvPr>
            <p:cNvGrpSpPr/>
            <p:nvPr/>
          </p:nvGrpSpPr>
          <p:grpSpPr>
            <a:xfrm>
              <a:off x="8517725" y="7344487"/>
              <a:ext cx="1096894" cy="1828664"/>
              <a:chOff x="8397263" y="8127897"/>
              <a:chExt cx="1096894" cy="1828664"/>
            </a:xfrm>
          </p:grpSpPr>
          <p:grpSp>
            <p:nvGrpSpPr>
              <p:cNvPr id="94" name="Skupina 93">
                <a:extLst>
                  <a:ext uri="{FF2B5EF4-FFF2-40B4-BE49-F238E27FC236}">
                    <a16:creationId xmlns:a16="http://schemas.microsoft.com/office/drawing/2014/main" id="{B6AFA6E6-6735-4B84-B34E-84A9B39E162A}"/>
                  </a:ext>
                </a:extLst>
              </p:cNvPr>
              <p:cNvGrpSpPr/>
              <p:nvPr/>
            </p:nvGrpSpPr>
            <p:grpSpPr>
              <a:xfrm>
                <a:off x="8397263" y="9040814"/>
                <a:ext cx="1078708" cy="915747"/>
                <a:chOff x="2542014" y="6028488"/>
                <a:chExt cx="1078708" cy="915747"/>
              </a:xfrm>
            </p:grpSpPr>
            <p:sp>
              <p:nvSpPr>
                <p:cNvPr id="95" name="Obdélník: se zakulacenými rohy 94">
                  <a:extLst>
                    <a:ext uri="{FF2B5EF4-FFF2-40B4-BE49-F238E27FC236}">
                      <a16:creationId xmlns:a16="http://schemas.microsoft.com/office/drawing/2014/main" id="{BBAD81BD-25D8-4570-B71E-842091EB9787}"/>
                    </a:ext>
                  </a:extLst>
                </p:cNvPr>
                <p:cNvSpPr/>
                <p:nvPr/>
              </p:nvSpPr>
              <p:spPr>
                <a:xfrm>
                  <a:off x="2542014" y="6301298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64 N</a:t>
                  </a:r>
                </a:p>
              </p:txBody>
            </p:sp>
            <p:cxnSp>
              <p:nvCxnSpPr>
                <p:cNvPr id="96" name="Přímá spojnice 95">
                  <a:extLst>
                    <a:ext uri="{FF2B5EF4-FFF2-40B4-BE49-F238E27FC236}">
                      <a16:creationId xmlns:a16="http://schemas.microsoft.com/office/drawing/2014/main" id="{8DCB2D4C-CE4A-47AD-8F9B-FE56ED88B91B}"/>
                    </a:ext>
                  </a:extLst>
                </p:cNvPr>
                <p:cNvCxnSpPr>
                  <a:cxnSpLocks/>
                  <a:stCxn id="95" idx="0"/>
                </p:cNvCxnSpPr>
                <p:nvPr/>
              </p:nvCxnSpPr>
              <p:spPr>
                <a:xfrm flipV="1">
                  <a:off x="3081368" y="6028488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1" name="Skupina 70">
                <a:extLst>
                  <a:ext uri="{FF2B5EF4-FFF2-40B4-BE49-F238E27FC236}">
                    <a16:creationId xmlns:a16="http://schemas.microsoft.com/office/drawing/2014/main" id="{24ED3C53-0C1B-4B9F-BD6A-0010F409CFD0}"/>
                  </a:ext>
                </a:extLst>
              </p:cNvPr>
              <p:cNvGrpSpPr/>
              <p:nvPr/>
            </p:nvGrpSpPr>
            <p:grpSpPr>
              <a:xfrm>
                <a:off x="8415449" y="8127897"/>
                <a:ext cx="1078708" cy="915747"/>
                <a:chOff x="2560200" y="6029548"/>
                <a:chExt cx="1078708" cy="915747"/>
              </a:xfrm>
            </p:grpSpPr>
            <p:sp>
              <p:nvSpPr>
                <p:cNvPr id="91" name="Obdélník: se zakulacenými rohy 90">
                  <a:extLst>
                    <a:ext uri="{FF2B5EF4-FFF2-40B4-BE49-F238E27FC236}">
                      <a16:creationId xmlns:a16="http://schemas.microsoft.com/office/drawing/2014/main" id="{C4A3FEFD-654E-4AD2-A977-10A04834FBB0}"/>
                    </a:ext>
                  </a:extLst>
                </p:cNvPr>
                <p:cNvSpPr/>
                <p:nvPr/>
              </p:nvSpPr>
              <p:spPr>
                <a:xfrm>
                  <a:off x="2560200" y="6302358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64 N</a:t>
                  </a:r>
                </a:p>
              </p:txBody>
            </p:sp>
            <p:cxnSp>
              <p:nvCxnSpPr>
                <p:cNvPr id="97" name="Přímá spojnice 96">
                  <a:extLst>
                    <a:ext uri="{FF2B5EF4-FFF2-40B4-BE49-F238E27FC236}">
                      <a16:creationId xmlns:a16="http://schemas.microsoft.com/office/drawing/2014/main" id="{C268FF8E-4396-453B-B0E0-5CAB50D696EB}"/>
                    </a:ext>
                  </a:extLst>
                </p:cNvPr>
                <p:cNvCxnSpPr>
                  <a:cxnSpLocks/>
                  <a:stCxn id="91" idx="0"/>
                </p:cNvCxnSpPr>
                <p:nvPr/>
              </p:nvCxnSpPr>
              <p:spPr>
                <a:xfrm flipV="1">
                  <a:off x="3099554" y="6029548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9" name="Skupina 8">
            <a:extLst>
              <a:ext uri="{FF2B5EF4-FFF2-40B4-BE49-F238E27FC236}">
                <a16:creationId xmlns:a16="http://schemas.microsoft.com/office/drawing/2014/main" id="{92C82EE6-987C-4E68-90AC-FA613699E17A}"/>
              </a:ext>
            </a:extLst>
          </p:cNvPr>
          <p:cNvGrpSpPr/>
          <p:nvPr/>
        </p:nvGrpSpPr>
        <p:grpSpPr>
          <a:xfrm>
            <a:off x="10453022" y="4587094"/>
            <a:ext cx="1078708" cy="1928810"/>
            <a:chOff x="-4798994" y="4185794"/>
            <a:chExt cx="1078708" cy="1928810"/>
          </a:xfrm>
        </p:grpSpPr>
        <p:grpSp>
          <p:nvGrpSpPr>
            <p:cNvPr id="75" name="Skupina 74">
              <a:extLst>
                <a:ext uri="{FF2B5EF4-FFF2-40B4-BE49-F238E27FC236}">
                  <a16:creationId xmlns:a16="http://schemas.microsoft.com/office/drawing/2014/main" id="{AF37D498-CC2E-4FD3-8011-B2CAB5CEABDE}"/>
                </a:ext>
              </a:extLst>
            </p:cNvPr>
            <p:cNvGrpSpPr/>
            <p:nvPr/>
          </p:nvGrpSpPr>
          <p:grpSpPr>
            <a:xfrm>
              <a:off x="-4798994" y="4185794"/>
              <a:ext cx="1078708" cy="964405"/>
              <a:chOff x="9414276" y="3586162"/>
              <a:chExt cx="1078708" cy="964405"/>
            </a:xfrm>
          </p:grpSpPr>
          <p:sp>
            <p:nvSpPr>
              <p:cNvPr id="76" name="Obdélník: se zakulacenými rohy 75">
                <a:extLst>
                  <a:ext uri="{FF2B5EF4-FFF2-40B4-BE49-F238E27FC236}">
                    <a16:creationId xmlns:a16="http://schemas.microsoft.com/office/drawing/2014/main" id="{5B20EE8A-7D6A-455D-8DA5-74F9E4F7F1C1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64 N</a:t>
                </a:r>
              </a:p>
            </p:txBody>
          </p:sp>
          <p:cxnSp>
            <p:nvCxnSpPr>
              <p:cNvPr id="77" name="Přímá spojnice 76">
                <a:extLst>
                  <a:ext uri="{FF2B5EF4-FFF2-40B4-BE49-F238E27FC236}">
                    <a16:creationId xmlns:a16="http://schemas.microsoft.com/office/drawing/2014/main" id="{E4146B8D-2FEA-49CC-BFD2-5AD624B9A0D7}"/>
                  </a:ext>
                </a:extLst>
              </p:cNvPr>
              <p:cNvCxnSpPr>
                <a:stCxn id="76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8" name="Skupina 97">
              <a:extLst>
                <a:ext uri="{FF2B5EF4-FFF2-40B4-BE49-F238E27FC236}">
                  <a16:creationId xmlns:a16="http://schemas.microsoft.com/office/drawing/2014/main" id="{FB3F5848-E420-44B7-B34B-76FAC380BACA}"/>
                </a:ext>
              </a:extLst>
            </p:cNvPr>
            <p:cNvGrpSpPr/>
            <p:nvPr/>
          </p:nvGrpSpPr>
          <p:grpSpPr>
            <a:xfrm>
              <a:off x="-4798994" y="5150199"/>
              <a:ext cx="1078708" cy="964405"/>
              <a:chOff x="9414276" y="3586162"/>
              <a:chExt cx="1078708" cy="964405"/>
            </a:xfrm>
          </p:grpSpPr>
          <p:sp>
            <p:nvSpPr>
              <p:cNvPr id="99" name="Obdélník: se zakulacenými rohy 98">
                <a:extLst>
                  <a:ext uri="{FF2B5EF4-FFF2-40B4-BE49-F238E27FC236}">
                    <a16:creationId xmlns:a16="http://schemas.microsoft.com/office/drawing/2014/main" id="{F9994F96-28D2-4841-BCA1-97DCF28220F0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64 N</a:t>
                </a:r>
              </a:p>
            </p:txBody>
          </p:sp>
          <p:cxnSp>
            <p:nvCxnSpPr>
              <p:cNvPr id="100" name="Přímá spojnice 99">
                <a:extLst>
                  <a:ext uri="{FF2B5EF4-FFF2-40B4-BE49-F238E27FC236}">
                    <a16:creationId xmlns:a16="http://schemas.microsoft.com/office/drawing/2014/main" id="{8BBC2F3C-7CC2-4868-827A-6F173B3C8CB1}"/>
                  </a:ext>
                </a:extLst>
              </p:cNvPr>
              <p:cNvCxnSpPr>
                <a:stCxn id="99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93" name="TextovéPole 92">
            <a:extLst>
              <a:ext uri="{FF2B5EF4-FFF2-40B4-BE49-F238E27FC236}">
                <a16:creationId xmlns:a16="http://schemas.microsoft.com/office/drawing/2014/main" id="{BD02B1FC-91EC-49D9-B2C5-E3F81B06B8CB}"/>
              </a:ext>
            </a:extLst>
          </p:cNvPr>
          <p:cNvSpPr txBox="1"/>
          <p:nvPr/>
        </p:nvSpPr>
        <p:spPr>
          <a:xfrm flipH="1">
            <a:off x="101830" y="276404"/>
            <a:ext cx="622800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Vyber kliknutím správný bod, do kterého zavěsíš</a:t>
            </a:r>
          </a:p>
          <a:p>
            <a:r>
              <a:rPr lang="cs-CZ" sz="2400" dirty="0"/>
              <a:t>závaží, aby nastala na páce rovnováha.</a:t>
            </a:r>
          </a:p>
          <a:p>
            <a:r>
              <a:rPr lang="cs-CZ" sz="2400" dirty="0"/>
              <a:t>Nesprávné kliknutí na bod se zabarví červeně.</a:t>
            </a:r>
          </a:p>
          <a:p>
            <a:r>
              <a:rPr lang="cs-CZ" sz="2400" dirty="0"/>
              <a:t>Při správném označení bodu se</a:t>
            </a:r>
          </a:p>
          <a:p>
            <a:r>
              <a:rPr lang="cs-CZ" sz="2400" dirty="0"/>
              <a:t>zabarví zeleně.</a:t>
            </a:r>
          </a:p>
        </p:txBody>
      </p:sp>
    </p:spTree>
    <p:extLst>
      <p:ext uri="{BB962C8B-B14F-4D97-AF65-F5344CB8AC3E}">
        <p14:creationId xmlns:p14="http://schemas.microsoft.com/office/powerpoint/2010/main" val="254493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>
            <a:extLst>
              <a:ext uri="{FF2B5EF4-FFF2-40B4-BE49-F238E27FC236}">
                <a16:creationId xmlns:a16="http://schemas.microsoft.com/office/drawing/2014/main" id="{177F5D8A-B492-403A-8A56-D19A92EF75B9}"/>
              </a:ext>
            </a:extLst>
          </p:cNvPr>
          <p:cNvGrpSpPr/>
          <p:nvPr/>
        </p:nvGrpSpPr>
        <p:grpSpPr>
          <a:xfrm rot="20935581">
            <a:off x="818551" y="1810499"/>
            <a:ext cx="10082784" cy="933501"/>
            <a:chOff x="359664" y="2464308"/>
            <a:chExt cx="11472672" cy="942349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00D7C84C-BBDD-4679-86B9-732D70882F4B}"/>
                </a:ext>
              </a:extLst>
            </p:cNvPr>
            <p:cNvSpPr/>
            <p:nvPr/>
          </p:nvSpPr>
          <p:spPr>
            <a:xfrm flipV="1">
              <a:off x="359664" y="2487168"/>
              <a:ext cx="11472672" cy="18288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Rovnoramenný trojúhelník 2">
              <a:extLst>
                <a:ext uri="{FF2B5EF4-FFF2-40B4-BE49-F238E27FC236}">
                  <a16:creationId xmlns:a16="http://schemas.microsoft.com/office/drawing/2014/main" id="{BC685251-AECD-4EEC-9AA9-425190479810}"/>
                </a:ext>
              </a:extLst>
            </p:cNvPr>
            <p:cNvSpPr/>
            <p:nvPr/>
          </p:nvSpPr>
          <p:spPr>
            <a:xfrm rot="472901">
              <a:off x="5686080" y="2693425"/>
              <a:ext cx="603504" cy="713232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74FDF3D-D50F-4B00-820F-E006F1449B5F}"/>
                </a:ext>
              </a:extLst>
            </p:cNvPr>
            <p:cNvSpPr/>
            <p:nvPr/>
          </p:nvSpPr>
          <p:spPr>
            <a:xfrm>
              <a:off x="1269492" y="251002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2E9279B0-C939-4833-A6D4-F4AED82F1EEC}"/>
                </a:ext>
              </a:extLst>
            </p:cNvPr>
            <p:cNvSpPr/>
            <p:nvPr/>
          </p:nvSpPr>
          <p:spPr>
            <a:xfrm>
              <a:off x="2673096" y="2494026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88814B64-57FC-4D28-BDD3-660060997E07}"/>
                </a:ext>
              </a:extLst>
            </p:cNvPr>
            <p:cNvSpPr/>
            <p:nvPr/>
          </p:nvSpPr>
          <p:spPr>
            <a:xfrm>
              <a:off x="4047744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>
              <a:extLst>
                <a:ext uri="{FF2B5EF4-FFF2-40B4-BE49-F238E27FC236}">
                  <a16:creationId xmlns:a16="http://schemas.microsoft.com/office/drawing/2014/main" id="{CCCCBB12-D96E-4306-BD24-699C07ECADDE}"/>
                </a:ext>
              </a:extLst>
            </p:cNvPr>
            <p:cNvSpPr/>
            <p:nvPr/>
          </p:nvSpPr>
          <p:spPr>
            <a:xfrm>
              <a:off x="5422392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9F40EBD1-45C6-485B-A57E-A4478FCC31DD}"/>
                </a:ext>
              </a:extLst>
            </p:cNvPr>
            <p:cNvSpPr/>
            <p:nvPr/>
          </p:nvSpPr>
          <p:spPr>
            <a:xfrm>
              <a:off x="6797038" y="2471500"/>
              <a:ext cx="806981" cy="20540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>
              <a:extLst>
                <a:ext uri="{FF2B5EF4-FFF2-40B4-BE49-F238E27FC236}">
                  <a16:creationId xmlns:a16="http://schemas.microsoft.com/office/drawing/2014/main" id="{DF3E7716-D087-42CB-AF54-2C003EAE0055}"/>
                </a:ext>
              </a:extLst>
            </p:cNvPr>
            <p:cNvSpPr/>
            <p:nvPr/>
          </p:nvSpPr>
          <p:spPr>
            <a:xfrm>
              <a:off x="8300037" y="2500885"/>
              <a:ext cx="715947" cy="17394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>
              <a:extLst>
                <a:ext uri="{FF2B5EF4-FFF2-40B4-BE49-F238E27FC236}">
                  <a16:creationId xmlns:a16="http://schemas.microsoft.com/office/drawing/2014/main" id="{B7A10EEC-144D-4A3E-A3E3-7A80F25FAADC}"/>
                </a:ext>
              </a:extLst>
            </p:cNvPr>
            <p:cNvSpPr/>
            <p:nvPr/>
          </p:nvSpPr>
          <p:spPr>
            <a:xfrm>
              <a:off x="9759696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E7BCD50D-A507-4620-92B6-D438D8654FB8}"/>
                </a:ext>
              </a:extLst>
            </p:cNvPr>
            <p:cNvSpPr/>
            <p:nvPr/>
          </p:nvSpPr>
          <p:spPr>
            <a:xfrm>
              <a:off x="11167872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73543758-D0A3-47C2-97E2-BE086E58EAE8}"/>
              </a:ext>
            </a:extLst>
          </p:cNvPr>
          <p:cNvGrpSpPr/>
          <p:nvPr/>
        </p:nvGrpSpPr>
        <p:grpSpPr>
          <a:xfrm>
            <a:off x="287761" y="2827575"/>
            <a:ext cx="1078708" cy="964405"/>
            <a:chOff x="9414276" y="3586162"/>
            <a:chExt cx="1078708" cy="964405"/>
          </a:xfrm>
        </p:grpSpPr>
        <p:sp>
          <p:nvSpPr>
            <p:cNvPr id="41" name="Obdélník: se zakulacenými rohy 40">
              <a:extLst>
                <a:ext uri="{FF2B5EF4-FFF2-40B4-BE49-F238E27FC236}">
                  <a16:creationId xmlns:a16="http://schemas.microsoft.com/office/drawing/2014/main" id="{41143AA2-E3F2-4E63-9740-009A0817BF32}"/>
                </a:ext>
              </a:extLst>
            </p:cNvPr>
            <p:cNvSpPr/>
            <p:nvPr/>
          </p:nvSpPr>
          <p:spPr>
            <a:xfrm>
              <a:off x="9414276" y="3907630"/>
              <a:ext cx="1078708" cy="64293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>
                  <a:solidFill>
                    <a:schemeClr val="tx1"/>
                  </a:solidFill>
                </a:rPr>
                <a:t>210 N</a:t>
              </a:r>
            </a:p>
          </p:txBody>
        </p:sp>
        <p:cxnSp>
          <p:nvCxnSpPr>
            <p:cNvPr id="42" name="Přímá spojnice 41">
              <a:extLst>
                <a:ext uri="{FF2B5EF4-FFF2-40B4-BE49-F238E27FC236}">
                  <a16:creationId xmlns:a16="http://schemas.microsoft.com/office/drawing/2014/main" id="{DB9CDC92-6B75-4BD2-8234-603708D45F6F}"/>
                </a:ext>
              </a:extLst>
            </p:cNvPr>
            <p:cNvCxnSpPr>
              <a:stCxn id="41" idx="0"/>
            </p:cNvCxnSpPr>
            <p:nvPr/>
          </p:nvCxnSpPr>
          <p:spPr>
            <a:xfrm flipV="1">
              <a:off x="9953630" y="3586162"/>
              <a:ext cx="0" cy="3214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>
            <a:extLst>
              <a:ext uri="{FF2B5EF4-FFF2-40B4-BE49-F238E27FC236}">
                <a16:creationId xmlns:a16="http://schemas.microsoft.com/office/drawing/2014/main" id="{579992B5-2473-44E3-B3D8-75AB69D2E27A}"/>
              </a:ext>
            </a:extLst>
          </p:cNvPr>
          <p:cNvSpPr/>
          <p:nvPr/>
        </p:nvSpPr>
        <p:spPr>
          <a:xfrm>
            <a:off x="10512413" y="299798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</a:p>
        </p:txBody>
      </p:sp>
      <p:sp>
        <p:nvSpPr>
          <p:cNvPr id="64" name="Šipka: dolů 63">
            <a:extLst>
              <a:ext uri="{FF2B5EF4-FFF2-40B4-BE49-F238E27FC236}">
                <a16:creationId xmlns:a16="http://schemas.microsoft.com/office/drawing/2014/main" id="{C93D788D-8B5D-441A-8B19-A56C5C2977C5}"/>
              </a:ext>
            </a:extLst>
          </p:cNvPr>
          <p:cNvSpPr/>
          <p:nvPr/>
        </p:nvSpPr>
        <p:spPr>
          <a:xfrm>
            <a:off x="9917773" y="43294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G</a:t>
            </a:r>
          </a:p>
        </p:txBody>
      </p:sp>
      <p:sp>
        <p:nvSpPr>
          <p:cNvPr id="65" name="Šipka: dolů 64">
            <a:extLst>
              <a:ext uri="{FF2B5EF4-FFF2-40B4-BE49-F238E27FC236}">
                <a16:creationId xmlns:a16="http://schemas.microsoft.com/office/drawing/2014/main" id="{19958458-D6CA-4D10-9A66-E939EE47CA0C}"/>
              </a:ext>
            </a:extLst>
          </p:cNvPr>
          <p:cNvSpPr/>
          <p:nvPr/>
        </p:nvSpPr>
        <p:spPr>
          <a:xfrm>
            <a:off x="9274835" y="534409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</a:t>
            </a:r>
          </a:p>
        </p:txBody>
      </p:sp>
      <p:sp>
        <p:nvSpPr>
          <p:cNvPr id="66" name="Šipka: dolů 65">
            <a:extLst>
              <a:ext uri="{FF2B5EF4-FFF2-40B4-BE49-F238E27FC236}">
                <a16:creationId xmlns:a16="http://schemas.microsoft.com/office/drawing/2014/main" id="{ACCC0F7D-A89D-4A3E-B336-E0F1F7F758C4}"/>
              </a:ext>
            </a:extLst>
          </p:cNvPr>
          <p:cNvSpPr/>
          <p:nvPr/>
        </p:nvSpPr>
        <p:spPr>
          <a:xfrm>
            <a:off x="8706961" y="648423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</a:p>
        </p:txBody>
      </p:sp>
      <p:sp>
        <p:nvSpPr>
          <p:cNvPr id="67" name="Šipka: dolů 66">
            <a:extLst>
              <a:ext uri="{FF2B5EF4-FFF2-40B4-BE49-F238E27FC236}">
                <a16:creationId xmlns:a16="http://schemas.microsoft.com/office/drawing/2014/main" id="{E6CBAD54-7C25-4842-A9C2-B807E8CB0FEC}"/>
              </a:ext>
            </a:extLst>
          </p:cNvPr>
          <p:cNvSpPr/>
          <p:nvPr/>
        </p:nvSpPr>
        <p:spPr>
          <a:xfrm>
            <a:off x="8058612" y="807670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68" name="Šipka: dolů 67">
            <a:extLst>
              <a:ext uri="{FF2B5EF4-FFF2-40B4-BE49-F238E27FC236}">
                <a16:creationId xmlns:a16="http://schemas.microsoft.com/office/drawing/2014/main" id="{B8A173AE-900C-4A80-B2C7-3DF4825BB147}"/>
              </a:ext>
            </a:extLst>
          </p:cNvPr>
          <p:cNvSpPr/>
          <p:nvPr/>
        </p:nvSpPr>
        <p:spPr>
          <a:xfrm>
            <a:off x="7429384" y="92168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69" name="Šipka: dolů 68">
            <a:extLst>
              <a:ext uri="{FF2B5EF4-FFF2-40B4-BE49-F238E27FC236}">
                <a16:creationId xmlns:a16="http://schemas.microsoft.com/office/drawing/2014/main" id="{03927321-ADCA-46CD-B1A2-140102269067}"/>
              </a:ext>
            </a:extLst>
          </p:cNvPr>
          <p:cNvSpPr/>
          <p:nvPr/>
        </p:nvSpPr>
        <p:spPr>
          <a:xfrm>
            <a:off x="6848036" y="1017446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  <p:sp>
        <p:nvSpPr>
          <p:cNvPr id="70" name="Šipka: dolů 69">
            <a:extLst>
              <a:ext uri="{FF2B5EF4-FFF2-40B4-BE49-F238E27FC236}">
                <a16:creationId xmlns:a16="http://schemas.microsoft.com/office/drawing/2014/main" id="{B75AB8C3-20EE-476E-80E2-B8E4516AFA95}"/>
              </a:ext>
            </a:extLst>
          </p:cNvPr>
          <p:cNvSpPr/>
          <p:nvPr/>
        </p:nvSpPr>
        <p:spPr>
          <a:xfrm>
            <a:off x="6168713" y="1147991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</a:p>
        </p:txBody>
      </p:sp>
      <p:grpSp>
        <p:nvGrpSpPr>
          <p:cNvPr id="10" name="Skupina 9">
            <a:extLst>
              <a:ext uri="{FF2B5EF4-FFF2-40B4-BE49-F238E27FC236}">
                <a16:creationId xmlns:a16="http://schemas.microsoft.com/office/drawing/2014/main" id="{3E7097A4-6084-4523-A5F4-E5BEB3D88949}"/>
              </a:ext>
            </a:extLst>
          </p:cNvPr>
          <p:cNvGrpSpPr/>
          <p:nvPr/>
        </p:nvGrpSpPr>
        <p:grpSpPr>
          <a:xfrm>
            <a:off x="298939" y="3966680"/>
            <a:ext cx="10608432" cy="1987190"/>
            <a:chOff x="230164" y="4113448"/>
            <a:chExt cx="10608432" cy="1987190"/>
          </a:xfrm>
        </p:grpSpPr>
        <p:grpSp>
          <p:nvGrpSpPr>
            <p:cNvPr id="4" name="Skupina 3">
              <a:extLst>
                <a:ext uri="{FF2B5EF4-FFF2-40B4-BE49-F238E27FC236}">
                  <a16:creationId xmlns:a16="http://schemas.microsoft.com/office/drawing/2014/main" id="{EF8D20FA-B44C-4933-B4FF-FB6199EDF012}"/>
                </a:ext>
              </a:extLst>
            </p:cNvPr>
            <p:cNvGrpSpPr/>
            <p:nvPr/>
          </p:nvGrpSpPr>
          <p:grpSpPr>
            <a:xfrm rot="20957520">
              <a:off x="755812" y="4113448"/>
              <a:ext cx="10082784" cy="891977"/>
              <a:chOff x="853375" y="4010718"/>
              <a:chExt cx="10082784" cy="891977"/>
            </a:xfrm>
          </p:grpSpPr>
          <p:grpSp>
            <p:nvGrpSpPr>
              <p:cNvPr id="21" name="Skupina 20">
                <a:extLst>
                  <a:ext uri="{FF2B5EF4-FFF2-40B4-BE49-F238E27FC236}">
                    <a16:creationId xmlns:a16="http://schemas.microsoft.com/office/drawing/2014/main" id="{C718025B-19C9-48F3-8CE4-06C63EE1551A}"/>
                  </a:ext>
                </a:extLst>
              </p:cNvPr>
              <p:cNvGrpSpPr/>
              <p:nvPr/>
            </p:nvGrpSpPr>
            <p:grpSpPr>
              <a:xfrm>
                <a:off x="853375" y="4010718"/>
                <a:ext cx="10082784" cy="226454"/>
                <a:chOff x="359664" y="2464308"/>
                <a:chExt cx="11472672" cy="228600"/>
              </a:xfrm>
            </p:grpSpPr>
            <p:sp>
              <p:nvSpPr>
                <p:cNvPr id="22" name="Obdélník 21">
                  <a:extLst>
                    <a:ext uri="{FF2B5EF4-FFF2-40B4-BE49-F238E27FC236}">
                      <a16:creationId xmlns:a16="http://schemas.microsoft.com/office/drawing/2014/main" id="{29441FE1-C8F3-4D8E-ACFF-FA577B4479E1}"/>
                    </a:ext>
                  </a:extLst>
                </p:cNvPr>
                <p:cNvSpPr/>
                <p:nvPr/>
              </p:nvSpPr>
              <p:spPr>
                <a:xfrm flipV="1">
                  <a:off x="359664" y="2487168"/>
                  <a:ext cx="11472672" cy="18288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délník 23">
                  <a:extLst>
                    <a:ext uri="{FF2B5EF4-FFF2-40B4-BE49-F238E27FC236}">
                      <a16:creationId xmlns:a16="http://schemas.microsoft.com/office/drawing/2014/main" id="{957AE199-224F-42C2-BF5C-1922E365C998}"/>
                    </a:ext>
                  </a:extLst>
                </p:cNvPr>
                <p:cNvSpPr/>
                <p:nvPr/>
              </p:nvSpPr>
              <p:spPr>
                <a:xfrm>
                  <a:off x="1269492" y="251002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>
                  <a:extLst>
                    <a:ext uri="{FF2B5EF4-FFF2-40B4-BE49-F238E27FC236}">
                      <a16:creationId xmlns:a16="http://schemas.microsoft.com/office/drawing/2014/main" id="{00FD4AF0-EA96-4C23-85F3-83D9C634A154}"/>
                    </a:ext>
                  </a:extLst>
                </p:cNvPr>
                <p:cNvSpPr/>
                <p:nvPr/>
              </p:nvSpPr>
              <p:spPr>
                <a:xfrm>
                  <a:off x="2673096" y="2494026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>
                  <a:extLst>
                    <a:ext uri="{FF2B5EF4-FFF2-40B4-BE49-F238E27FC236}">
                      <a16:creationId xmlns:a16="http://schemas.microsoft.com/office/drawing/2014/main" id="{E14C25CE-4970-431F-B782-5E89BDD96810}"/>
                    </a:ext>
                  </a:extLst>
                </p:cNvPr>
                <p:cNvSpPr/>
                <p:nvPr/>
              </p:nvSpPr>
              <p:spPr>
                <a:xfrm>
                  <a:off x="4047744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>
                  <a:extLst>
                    <a:ext uri="{FF2B5EF4-FFF2-40B4-BE49-F238E27FC236}">
                      <a16:creationId xmlns:a16="http://schemas.microsoft.com/office/drawing/2014/main" id="{E848B052-A455-41B3-988F-42D06404BA13}"/>
                    </a:ext>
                  </a:extLst>
                </p:cNvPr>
                <p:cNvSpPr/>
                <p:nvPr/>
              </p:nvSpPr>
              <p:spPr>
                <a:xfrm>
                  <a:off x="5422392" y="2480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>
                  <a:extLst>
                    <a:ext uri="{FF2B5EF4-FFF2-40B4-BE49-F238E27FC236}">
                      <a16:creationId xmlns:a16="http://schemas.microsoft.com/office/drawing/2014/main" id="{DBBDE9C4-D28B-4DF8-BF6F-9F4EDA948B96}"/>
                    </a:ext>
                  </a:extLst>
                </p:cNvPr>
                <p:cNvSpPr/>
                <p:nvPr/>
              </p:nvSpPr>
              <p:spPr>
                <a:xfrm>
                  <a:off x="6797039" y="2464308"/>
                  <a:ext cx="810769" cy="21259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>
                  <a:extLst>
                    <a:ext uri="{FF2B5EF4-FFF2-40B4-BE49-F238E27FC236}">
                      <a16:creationId xmlns:a16="http://schemas.microsoft.com/office/drawing/2014/main" id="{095B0944-48FE-4D60-96E2-7F2CF32657C5}"/>
                    </a:ext>
                  </a:extLst>
                </p:cNvPr>
                <p:cNvSpPr/>
                <p:nvPr/>
              </p:nvSpPr>
              <p:spPr>
                <a:xfrm>
                  <a:off x="8351520" y="2500884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>
                  <a:extLst>
                    <a:ext uri="{FF2B5EF4-FFF2-40B4-BE49-F238E27FC236}">
                      <a16:creationId xmlns:a16="http://schemas.microsoft.com/office/drawing/2014/main" id="{666E9BF5-46C5-4A82-B2D3-C1F50187F82A}"/>
                    </a:ext>
                  </a:extLst>
                </p:cNvPr>
                <p:cNvSpPr/>
                <p:nvPr/>
              </p:nvSpPr>
              <p:spPr>
                <a:xfrm>
                  <a:off x="9759696" y="2464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>
                  <a:extLst>
                    <a:ext uri="{FF2B5EF4-FFF2-40B4-BE49-F238E27FC236}">
                      <a16:creationId xmlns:a16="http://schemas.microsoft.com/office/drawing/2014/main" id="{6231909D-78E8-48E4-B91F-2FA285345214}"/>
                    </a:ext>
                  </a:extLst>
                </p:cNvPr>
                <p:cNvSpPr/>
                <p:nvPr/>
              </p:nvSpPr>
              <p:spPr>
                <a:xfrm>
                  <a:off x="11167872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9" name="Rovnoramenný trojúhelník 38">
                <a:extLst>
                  <a:ext uri="{FF2B5EF4-FFF2-40B4-BE49-F238E27FC236}">
                    <a16:creationId xmlns:a16="http://schemas.microsoft.com/office/drawing/2014/main" id="{8C880E3E-6232-407A-BE69-B01D36A4E9D0}"/>
                  </a:ext>
                </a:extLst>
              </p:cNvPr>
              <p:cNvSpPr/>
              <p:nvPr/>
            </p:nvSpPr>
            <p:spPr>
              <a:xfrm rot="434297">
                <a:off x="5594748" y="4196160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2" name="Skupina 71">
              <a:extLst>
                <a:ext uri="{FF2B5EF4-FFF2-40B4-BE49-F238E27FC236}">
                  <a16:creationId xmlns:a16="http://schemas.microsoft.com/office/drawing/2014/main" id="{B1AC19F9-A462-4477-B765-F96F896EB707}"/>
                </a:ext>
              </a:extLst>
            </p:cNvPr>
            <p:cNvGrpSpPr/>
            <p:nvPr/>
          </p:nvGrpSpPr>
          <p:grpSpPr>
            <a:xfrm>
              <a:off x="230164" y="5136233"/>
              <a:ext cx="1078708" cy="964405"/>
              <a:chOff x="9414276" y="3586162"/>
              <a:chExt cx="1078708" cy="964405"/>
            </a:xfrm>
          </p:grpSpPr>
          <p:sp>
            <p:nvSpPr>
              <p:cNvPr id="73" name="Obdélník: se zakulacenými rohy 72">
                <a:extLst>
                  <a:ext uri="{FF2B5EF4-FFF2-40B4-BE49-F238E27FC236}">
                    <a16:creationId xmlns:a16="http://schemas.microsoft.com/office/drawing/2014/main" id="{475DAAE3-4FDD-4BCD-B9E3-C41609E1DC42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210 N</a:t>
                </a:r>
              </a:p>
            </p:txBody>
          </p:sp>
          <p:cxnSp>
            <p:nvCxnSpPr>
              <p:cNvPr id="74" name="Přímá spojnice 73">
                <a:extLst>
                  <a:ext uri="{FF2B5EF4-FFF2-40B4-BE49-F238E27FC236}">
                    <a16:creationId xmlns:a16="http://schemas.microsoft.com/office/drawing/2014/main" id="{0808F12D-590D-4F70-8DEC-F9450E4EDF11}"/>
                  </a:ext>
                </a:extLst>
              </p:cNvPr>
              <p:cNvCxnSpPr>
                <a:stCxn id="73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7DA971F5-BAB4-4483-85B5-F490D146DD81}"/>
              </a:ext>
            </a:extLst>
          </p:cNvPr>
          <p:cNvCxnSpPr/>
          <p:nvPr/>
        </p:nvCxnSpPr>
        <p:spPr>
          <a:xfrm flipV="1">
            <a:off x="-3878291" y="2615418"/>
            <a:ext cx="0" cy="3214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Skupina 6">
            <a:extLst>
              <a:ext uri="{FF2B5EF4-FFF2-40B4-BE49-F238E27FC236}">
                <a16:creationId xmlns:a16="http://schemas.microsoft.com/office/drawing/2014/main" id="{BB48F316-419A-49F3-88D2-B5CD425B080D}"/>
              </a:ext>
            </a:extLst>
          </p:cNvPr>
          <p:cNvGrpSpPr/>
          <p:nvPr/>
        </p:nvGrpSpPr>
        <p:grpSpPr>
          <a:xfrm>
            <a:off x="305266" y="3982001"/>
            <a:ext cx="10630893" cy="2047198"/>
            <a:chOff x="313952" y="7152477"/>
            <a:chExt cx="10630893" cy="2047198"/>
          </a:xfrm>
        </p:grpSpPr>
        <p:grpSp>
          <p:nvGrpSpPr>
            <p:cNvPr id="78" name="Skupina 77">
              <a:extLst>
                <a:ext uri="{FF2B5EF4-FFF2-40B4-BE49-F238E27FC236}">
                  <a16:creationId xmlns:a16="http://schemas.microsoft.com/office/drawing/2014/main" id="{A05FABDD-02EC-45FD-A1CC-9E64E7B9D8C3}"/>
                </a:ext>
              </a:extLst>
            </p:cNvPr>
            <p:cNvGrpSpPr/>
            <p:nvPr/>
          </p:nvGrpSpPr>
          <p:grpSpPr>
            <a:xfrm>
              <a:off x="853375" y="7152477"/>
              <a:ext cx="10091470" cy="887698"/>
              <a:chOff x="1112144" y="4998340"/>
              <a:chExt cx="10091470" cy="887698"/>
            </a:xfrm>
          </p:grpSpPr>
          <p:sp>
            <p:nvSpPr>
              <p:cNvPr id="79" name="Obdélník 78">
                <a:extLst>
                  <a:ext uri="{FF2B5EF4-FFF2-40B4-BE49-F238E27FC236}">
                    <a16:creationId xmlns:a16="http://schemas.microsoft.com/office/drawing/2014/main" id="{F036D3D1-8BEA-4FBF-A184-A5CE4131166B}"/>
                  </a:ext>
                </a:extLst>
              </p:cNvPr>
              <p:cNvSpPr/>
              <p:nvPr/>
            </p:nvSpPr>
            <p:spPr>
              <a:xfrm flipV="1">
                <a:off x="1112144" y="5018762"/>
                <a:ext cx="10082784" cy="181163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Rovnoramenný trojúhelník 79">
                <a:extLst>
                  <a:ext uri="{FF2B5EF4-FFF2-40B4-BE49-F238E27FC236}">
                    <a16:creationId xmlns:a16="http://schemas.microsoft.com/office/drawing/2014/main" id="{5958AF4C-BBF9-46B5-A986-2A50E04A268F}"/>
                  </a:ext>
                </a:extLst>
              </p:cNvPr>
              <p:cNvSpPr/>
              <p:nvPr/>
            </p:nvSpPr>
            <p:spPr>
              <a:xfrm>
                <a:off x="5822768" y="5179503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>
                <a:extLst>
                  <a:ext uri="{FF2B5EF4-FFF2-40B4-BE49-F238E27FC236}">
                    <a16:creationId xmlns:a16="http://schemas.microsoft.com/office/drawing/2014/main" id="{0DC6635A-9FA9-4157-AA9B-66E03DA03080}"/>
                  </a:ext>
                </a:extLst>
              </p:cNvPr>
              <p:cNvSpPr/>
              <p:nvPr/>
            </p:nvSpPr>
            <p:spPr>
              <a:xfrm>
                <a:off x="1854212" y="5043631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>
                <a:extLst>
                  <a:ext uri="{FF2B5EF4-FFF2-40B4-BE49-F238E27FC236}">
                    <a16:creationId xmlns:a16="http://schemas.microsoft.com/office/drawing/2014/main" id="{581A91B4-1DDC-48DC-A328-A4606769B313}"/>
                  </a:ext>
                </a:extLst>
              </p:cNvPr>
              <p:cNvSpPr/>
              <p:nvPr/>
            </p:nvSpPr>
            <p:spPr>
              <a:xfrm>
                <a:off x="3087773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délník 82">
                <a:extLst>
                  <a:ext uri="{FF2B5EF4-FFF2-40B4-BE49-F238E27FC236}">
                    <a16:creationId xmlns:a16="http://schemas.microsoft.com/office/drawing/2014/main" id="{EC2FD010-0FE8-42D4-AED3-0EC11772BF0B}"/>
                  </a:ext>
                </a:extLst>
              </p:cNvPr>
              <p:cNvSpPr/>
              <p:nvPr/>
            </p:nvSpPr>
            <p:spPr>
              <a:xfrm>
                <a:off x="4295886" y="5020985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>
                <a:extLst>
                  <a:ext uri="{FF2B5EF4-FFF2-40B4-BE49-F238E27FC236}">
                    <a16:creationId xmlns:a16="http://schemas.microsoft.com/office/drawing/2014/main" id="{C6896427-248C-4F83-818B-21F3EE3FE1EF}"/>
                  </a:ext>
                </a:extLst>
              </p:cNvPr>
              <p:cNvSpPr/>
              <p:nvPr/>
            </p:nvSpPr>
            <p:spPr>
              <a:xfrm>
                <a:off x="5503998" y="4998340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délník 84">
                <a:extLst>
                  <a:ext uri="{FF2B5EF4-FFF2-40B4-BE49-F238E27FC236}">
                    <a16:creationId xmlns:a16="http://schemas.microsoft.com/office/drawing/2014/main" id="{E5C07647-357A-4C55-9F58-70BDDD3DE6C7}"/>
                  </a:ext>
                </a:extLst>
              </p:cNvPr>
              <p:cNvSpPr/>
              <p:nvPr/>
            </p:nvSpPr>
            <p:spPr>
              <a:xfrm>
                <a:off x="6712111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délník 85">
                <a:extLst>
                  <a:ext uri="{FF2B5EF4-FFF2-40B4-BE49-F238E27FC236}">
                    <a16:creationId xmlns:a16="http://schemas.microsoft.com/office/drawing/2014/main" id="{F0D5D4FC-A369-434A-AF10-96F53B343514}"/>
                  </a:ext>
                </a:extLst>
              </p:cNvPr>
              <p:cNvSpPr/>
              <p:nvPr/>
            </p:nvSpPr>
            <p:spPr>
              <a:xfrm>
                <a:off x="8078269" y="5034573"/>
                <a:ext cx="583966" cy="15577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>
                <a:extLst>
                  <a:ext uri="{FF2B5EF4-FFF2-40B4-BE49-F238E27FC236}">
                    <a16:creationId xmlns:a16="http://schemas.microsoft.com/office/drawing/2014/main" id="{9EBA505C-120C-4EED-A41E-D84189846109}"/>
                  </a:ext>
                </a:extLst>
              </p:cNvPr>
              <p:cNvSpPr/>
              <p:nvPr/>
            </p:nvSpPr>
            <p:spPr>
              <a:xfrm>
                <a:off x="9324790" y="5031703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>
                <a:extLst>
                  <a:ext uri="{FF2B5EF4-FFF2-40B4-BE49-F238E27FC236}">
                    <a16:creationId xmlns:a16="http://schemas.microsoft.com/office/drawing/2014/main" id="{47696BC9-2AB3-47A5-9D65-413C84F3C05B}"/>
                  </a:ext>
                </a:extLst>
              </p:cNvPr>
              <p:cNvSpPr/>
              <p:nvPr/>
            </p:nvSpPr>
            <p:spPr>
              <a:xfrm>
                <a:off x="10619648" y="5038636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2" name="Skupina 91">
              <a:extLst>
                <a:ext uri="{FF2B5EF4-FFF2-40B4-BE49-F238E27FC236}">
                  <a16:creationId xmlns:a16="http://schemas.microsoft.com/office/drawing/2014/main" id="{44FC38C8-DDAE-4BA3-B784-A16FBC494080}"/>
                </a:ext>
              </a:extLst>
            </p:cNvPr>
            <p:cNvGrpSpPr/>
            <p:nvPr/>
          </p:nvGrpSpPr>
          <p:grpSpPr>
            <a:xfrm>
              <a:off x="313952" y="7337133"/>
              <a:ext cx="1078708" cy="915747"/>
              <a:chOff x="1951785" y="5979980"/>
              <a:chExt cx="1078708" cy="915747"/>
            </a:xfrm>
          </p:grpSpPr>
          <p:sp>
            <p:nvSpPr>
              <p:cNvPr id="89" name="Obdélník: se zakulacenými rohy 88">
                <a:extLst>
                  <a:ext uri="{FF2B5EF4-FFF2-40B4-BE49-F238E27FC236}">
                    <a16:creationId xmlns:a16="http://schemas.microsoft.com/office/drawing/2014/main" id="{5B14E0F2-5743-4D33-BA90-67F4701F705F}"/>
                  </a:ext>
                </a:extLst>
              </p:cNvPr>
              <p:cNvSpPr/>
              <p:nvPr/>
            </p:nvSpPr>
            <p:spPr>
              <a:xfrm>
                <a:off x="1951785" y="625279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210 N</a:t>
                </a:r>
              </a:p>
            </p:txBody>
          </p:sp>
          <p:cxnSp>
            <p:nvCxnSpPr>
              <p:cNvPr id="90" name="Přímá spojnice 89">
                <a:extLst>
                  <a:ext uri="{FF2B5EF4-FFF2-40B4-BE49-F238E27FC236}">
                    <a16:creationId xmlns:a16="http://schemas.microsoft.com/office/drawing/2014/main" id="{92E62196-3792-4B9D-9123-86BCC8F4A895}"/>
                  </a:ext>
                </a:extLst>
              </p:cNvPr>
              <p:cNvCxnSpPr>
                <a:cxnSpLocks/>
                <a:stCxn id="89" idx="0"/>
              </p:cNvCxnSpPr>
              <p:nvPr/>
            </p:nvCxnSpPr>
            <p:spPr>
              <a:xfrm flipV="1">
                <a:off x="2491139" y="5979980"/>
                <a:ext cx="0" cy="27281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6E357BF2-F8AB-493B-8B80-E673E77992A1}"/>
                </a:ext>
              </a:extLst>
            </p:cNvPr>
            <p:cNvGrpSpPr/>
            <p:nvPr/>
          </p:nvGrpSpPr>
          <p:grpSpPr>
            <a:xfrm>
              <a:off x="9801468" y="7359070"/>
              <a:ext cx="1078708" cy="1840605"/>
              <a:chOff x="9681006" y="8142480"/>
              <a:chExt cx="1078708" cy="1840605"/>
            </a:xfrm>
          </p:grpSpPr>
          <p:grpSp>
            <p:nvGrpSpPr>
              <p:cNvPr id="94" name="Skupina 93">
                <a:extLst>
                  <a:ext uri="{FF2B5EF4-FFF2-40B4-BE49-F238E27FC236}">
                    <a16:creationId xmlns:a16="http://schemas.microsoft.com/office/drawing/2014/main" id="{B6AFA6E6-6735-4B84-B34E-84A9B39E162A}"/>
                  </a:ext>
                </a:extLst>
              </p:cNvPr>
              <p:cNvGrpSpPr/>
              <p:nvPr/>
            </p:nvGrpSpPr>
            <p:grpSpPr>
              <a:xfrm>
                <a:off x="9681006" y="9067338"/>
                <a:ext cx="1078708" cy="915747"/>
                <a:chOff x="3825757" y="6055012"/>
                <a:chExt cx="1078708" cy="915747"/>
              </a:xfrm>
            </p:grpSpPr>
            <p:sp>
              <p:nvSpPr>
                <p:cNvPr id="95" name="Obdélník: se zakulacenými rohy 94">
                  <a:extLst>
                    <a:ext uri="{FF2B5EF4-FFF2-40B4-BE49-F238E27FC236}">
                      <a16:creationId xmlns:a16="http://schemas.microsoft.com/office/drawing/2014/main" id="{BBAD81BD-25D8-4570-B71E-842091EB9787}"/>
                    </a:ext>
                  </a:extLst>
                </p:cNvPr>
                <p:cNvSpPr/>
                <p:nvPr/>
              </p:nvSpPr>
              <p:spPr>
                <a:xfrm>
                  <a:off x="3825757" y="6327822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120 N</a:t>
                  </a:r>
                </a:p>
              </p:txBody>
            </p:sp>
            <p:cxnSp>
              <p:nvCxnSpPr>
                <p:cNvPr id="96" name="Přímá spojnice 95">
                  <a:extLst>
                    <a:ext uri="{FF2B5EF4-FFF2-40B4-BE49-F238E27FC236}">
                      <a16:creationId xmlns:a16="http://schemas.microsoft.com/office/drawing/2014/main" id="{8DCB2D4C-CE4A-47AD-8F9B-FE56ED88B91B}"/>
                    </a:ext>
                  </a:extLst>
                </p:cNvPr>
                <p:cNvCxnSpPr>
                  <a:cxnSpLocks/>
                  <a:stCxn id="95" idx="0"/>
                </p:cNvCxnSpPr>
                <p:nvPr/>
              </p:nvCxnSpPr>
              <p:spPr>
                <a:xfrm flipV="1">
                  <a:off x="4365111" y="6055012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1" name="Skupina 70">
                <a:extLst>
                  <a:ext uri="{FF2B5EF4-FFF2-40B4-BE49-F238E27FC236}">
                    <a16:creationId xmlns:a16="http://schemas.microsoft.com/office/drawing/2014/main" id="{24ED3C53-0C1B-4B9F-BD6A-0010F409CFD0}"/>
                  </a:ext>
                </a:extLst>
              </p:cNvPr>
              <p:cNvGrpSpPr/>
              <p:nvPr/>
            </p:nvGrpSpPr>
            <p:grpSpPr>
              <a:xfrm>
                <a:off x="9681006" y="8142480"/>
                <a:ext cx="1078708" cy="915747"/>
                <a:chOff x="3825757" y="6044131"/>
                <a:chExt cx="1078708" cy="915747"/>
              </a:xfrm>
            </p:grpSpPr>
            <p:sp>
              <p:nvSpPr>
                <p:cNvPr id="91" name="Obdélník: se zakulacenými rohy 90">
                  <a:extLst>
                    <a:ext uri="{FF2B5EF4-FFF2-40B4-BE49-F238E27FC236}">
                      <a16:creationId xmlns:a16="http://schemas.microsoft.com/office/drawing/2014/main" id="{C4A3FEFD-654E-4AD2-A977-10A04834FBB0}"/>
                    </a:ext>
                  </a:extLst>
                </p:cNvPr>
                <p:cNvSpPr/>
                <p:nvPr/>
              </p:nvSpPr>
              <p:spPr>
                <a:xfrm>
                  <a:off x="3825757" y="6316941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120 N</a:t>
                  </a:r>
                </a:p>
              </p:txBody>
            </p:sp>
            <p:cxnSp>
              <p:nvCxnSpPr>
                <p:cNvPr id="97" name="Přímá spojnice 96">
                  <a:extLst>
                    <a:ext uri="{FF2B5EF4-FFF2-40B4-BE49-F238E27FC236}">
                      <a16:creationId xmlns:a16="http://schemas.microsoft.com/office/drawing/2014/main" id="{C268FF8E-4396-453B-B0E0-5CAB50D696EB}"/>
                    </a:ext>
                  </a:extLst>
                </p:cNvPr>
                <p:cNvCxnSpPr>
                  <a:cxnSpLocks/>
                  <a:stCxn id="91" idx="0"/>
                </p:cNvCxnSpPr>
                <p:nvPr/>
              </p:nvCxnSpPr>
              <p:spPr>
                <a:xfrm flipV="1">
                  <a:off x="4365111" y="6044131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9" name="Skupina 8">
            <a:extLst>
              <a:ext uri="{FF2B5EF4-FFF2-40B4-BE49-F238E27FC236}">
                <a16:creationId xmlns:a16="http://schemas.microsoft.com/office/drawing/2014/main" id="{92C82EE6-987C-4E68-90AC-FA613699E17A}"/>
              </a:ext>
            </a:extLst>
          </p:cNvPr>
          <p:cNvGrpSpPr/>
          <p:nvPr/>
        </p:nvGrpSpPr>
        <p:grpSpPr>
          <a:xfrm>
            <a:off x="7232821" y="4530820"/>
            <a:ext cx="1078708" cy="1928810"/>
            <a:chOff x="-4798994" y="4185794"/>
            <a:chExt cx="1078708" cy="1928810"/>
          </a:xfrm>
        </p:grpSpPr>
        <p:grpSp>
          <p:nvGrpSpPr>
            <p:cNvPr id="75" name="Skupina 74">
              <a:extLst>
                <a:ext uri="{FF2B5EF4-FFF2-40B4-BE49-F238E27FC236}">
                  <a16:creationId xmlns:a16="http://schemas.microsoft.com/office/drawing/2014/main" id="{AF37D498-CC2E-4FD3-8011-B2CAB5CEABDE}"/>
                </a:ext>
              </a:extLst>
            </p:cNvPr>
            <p:cNvGrpSpPr/>
            <p:nvPr/>
          </p:nvGrpSpPr>
          <p:grpSpPr>
            <a:xfrm>
              <a:off x="-4798994" y="4185794"/>
              <a:ext cx="1078708" cy="964405"/>
              <a:chOff x="9414276" y="3586162"/>
              <a:chExt cx="1078708" cy="964405"/>
            </a:xfrm>
          </p:grpSpPr>
          <p:sp>
            <p:nvSpPr>
              <p:cNvPr id="76" name="Obdélník: se zakulacenými rohy 75">
                <a:extLst>
                  <a:ext uri="{FF2B5EF4-FFF2-40B4-BE49-F238E27FC236}">
                    <a16:creationId xmlns:a16="http://schemas.microsoft.com/office/drawing/2014/main" id="{5B20EE8A-7D6A-455D-8DA5-74F9E4F7F1C1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120 N</a:t>
                </a:r>
              </a:p>
            </p:txBody>
          </p:sp>
          <p:cxnSp>
            <p:nvCxnSpPr>
              <p:cNvPr id="77" name="Přímá spojnice 76">
                <a:extLst>
                  <a:ext uri="{FF2B5EF4-FFF2-40B4-BE49-F238E27FC236}">
                    <a16:creationId xmlns:a16="http://schemas.microsoft.com/office/drawing/2014/main" id="{E4146B8D-2FEA-49CC-BFD2-5AD624B9A0D7}"/>
                  </a:ext>
                </a:extLst>
              </p:cNvPr>
              <p:cNvCxnSpPr>
                <a:stCxn id="76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8" name="Skupina 97">
              <a:extLst>
                <a:ext uri="{FF2B5EF4-FFF2-40B4-BE49-F238E27FC236}">
                  <a16:creationId xmlns:a16="http://schemas.microsoft.com/office/drawing/2014/main" id="{FB3F5848-E420-44B7-B34B-76FAC380BACA}"/>
                </a:ext>
              </a:extLst>
            </p:cNvPr>
            <p:cNvGrpSpPr/>
            <p:nvPr/>
          </p:nvGrpSpPr>
          <p:grpSpPr>
            <a:xfrm>
              <a:off x="-4798994" y="5150199"/>
              <a:ext cx="1078708" cy="964405"/>
              <a:chOff x="9414276" y="3586162"/>
              <a:chExt cx="1078708" cy="964405"/>
            </a:xfrm>
          </p:grpSpPr>
          <p:sp>
            <p:nvSpPr>
              <p:cNvPr id="99" name="Obdélník: se zakulacenými rohy 98">
                <a:extLst>
                  <a:ext uri="{FF2B5EF4-FFF2-40B4-BE49-F238E27FC236}">
                    <a16:creationId xmlns:a16="http://schemas.microsoft.com/office/drawing/2014/main" id="{F9994F96-28D2-4841-BCA1-97DCF28220F0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120 N</a:t>
                </a:r>
              </a:p>
            </p:txBody>
          </p:sp>
          <p:cxnSp>
            <p:nvCxnSpPr>
              <p:cNvPr id="100" name="Přímá spojnice 99">
                <a:extLst>
                  <a:ext uri="{FF2B5EF4-FFF2-40B4-BE49-F238E27FC236}">
                    <a16:creationId xmlns:a16="http://schemas.microsoft.com/office/drawing/2014/main" id="{8BBC2F3C-7CC2-4868-827A-6F173B3C8CB1}"/>
                  </a:ext>
                </a:extLst>
              </p:cNvPr>
              <p:cNvCxnSpPr>
                <a:stCxn id="99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93" name="TextovéPole 92">
            <a:extLst>
              <a:ext uri="{FF2B5EF4-FFF2-40B4-BE49-F238E27FC236}">
                <a16:creationId xmlns:a16="http://schemas.microsoft.com/office/drawing/2014/main" id="{834E9A2F-292D-4870-92DE-DA10279C0E7C}"/>
              </a:ext>
            </a:extLst>
          </p:cNvPr>
          <p:cNvSpPr txBox="1"/>
          <p:nvPr/>
        </p:nvSpPr>
        <p:spPr>
          <a:xfrm flipH="1">
            <a:off x="94196" y="224759"/>
            <a:ext cx="622800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Vyber kliknutím správný bod, do kterého zavěsíš</a:t>
            </a:r>
          </a:p>
          <a:p>
            <a:r>
              <a:rPr lang="cs-CZ" sz="2400" dirty="0"/>
              <a:t>závaží, aby nastala na páce rovnováha.</a:t>
            </a:r>
          </a:p>
          <a:p>
            <a:r>
              <a:rPr lang="cs-CZ" sz="2400" dirty="0"/>
              <a:t>Nesprávné kliknutí na bod se zabarví červeně.</a:t>
            </a:r>
          </a:p>
          <a:p>
            <a:r>
              <a:rPr lang="cs-CZ" sz="2400" dirty="0"/>
              <a:t>Při správném označení bodu se</a:t>
            </a:r>
          </a:p>
          <a:p>
            <a:r>
              <a:rPr lang="cs-CZ" sz="2400" dirty="0"/>
              <a:t>zabarví zeleně.</a:t>
            </a:r>
          </a:p>
        </p:txBody>
      </p:sp>
    </p:spTree>
    <p:extLst>
      <p:ext uri="{BB962C8B-B14F-4D97-AF65-F5344CB8AC3E}">
        <p14:creationId xmlns:p14="http://schemas.microsoft.com/office/powerpoint/2010/main" val="2991005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>
            <a:extLst>
              <a:ext uri="{FF2B5EF4-FFF2-40B4-BE49-F238E27FC236}">
                <a16:creationId xmlns:a16="http://schemas.microsoft.com/office/drawing/2014/main" id="{177F5D8A-B492-403A-8A56-D19A92EF75B9}"/>
              </a:ext>
            </a:extLst>
          </p:cNvPr>
          <p:cNvGrpSpPr/>
          <p:nvPr/>
        </p:nvGrpSpPr>
        <p:grpSpPr>
          <a:xfrm rot="20935581">
            <a:off x="818551" y="1810499"/>
            <a:ext cx="10082784" cy="933501"/>
            <a:chOff x="359664" y="2464308"/>
            <a:chExt cx="11472672" cy="942349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00D7C84C-BBDD-4679-86B9-732D70882F4B}"/>
                </a:ext>
              </a:extLst>
            </p:cNvPr>
            <p:cNvSpPr/>
            <p:nvPr/>
          </p:nvSpPr>
          <p:spPr>
            <a:xfrm flipV="1">
              <a:off x="359664" y="2487168"/>
              <a:ext cx="11472672" cy="18288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Rovnoramenný trojúhelník 2">
              <a:extLst>
                <a:ext uri="{FF2B5EF4-FFF2-40B4-BE49-F238E27FC236}">
                  <a16:creationId xmlns:a16="http://schemas.microsoft.com/office/drawing/2014/main" id="{BC685251-AECD-4EEC-9AA9-425190479810}"/>
                </a:ext>
              </a:extLst>
            </p:cNvPr>
            <p:cNvSpPr/>
            <p:nvPr/>
          </p:nvSpPr>
          <p:spPr>
            <a:xfrm rot="472901">
              <a:off x="5686080" y="2693425"/>
              <a:ext cx="603504" cy="713232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74FDF3D-D50F-4B00-820F-E006F1449B5F}"/>
                </a:ext>
              </a:extLst>
            </p:cNvPr>
            <p:cNvSpPr/>
            <p:nvPr/>
          </p:nvSpPr>
          <p:spPr>
            <a:xfrm>
              <a:off x="1269492" y="251002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2E9279B0-C939-4833-A6D4-F4AED82F1EEC}"/>
                </a:ext>
              </a:extLst>
            </p:cNvPr>
            <p:cNvSpPr/>
            <p:nvPr/>
          </p:nvSpPr>
          <p:spPr>
            <a:xfrm>
              <a:off x="2673096" y="2494026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88814B64-57FC-4D28-BDD3-660060997E07}"/>
                </a:ext>
              </a:extLst>
            </p:cNvPr>
            <p:cNvSpPr/>
            <p:nvPr/>
          </p:nvSpPr>
          <p:spPr>
            <a:xfrm>
              <a:off x="4047744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>
              <a:extLst>
                <a:ext uri="{FF2B5EF4-FFF2-40B4-BE49-F238E27FC236}">
                  <a16:creationId xmlns:a16="http://schemas.microsoft.com/office/drawing/2014/main" id="{CCCCBB12-D96E-4306-BD24-699C07ECADDE}"/>
                </a:ext>
              </a:extLst>
            </p:cNvPr>
            <p:cNvSpPr/>
            <p:nvPr/>
          </p:nvSpPr>
          <p:spPr>
            <a:xfrm>
              <a:off x="5422392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9F40EBD1-45C6-485B-A57E-A4478FCC31DD}"/>
                </a:ext>
              </a:extLst>
            </p:cNvPr>
            <p:cNvSpPr/>
            <p:nvPr/>
          </p:nvSpPr>
          <p:spPr>
            <a:xfrm>
              <a:off x="6797038" y="2471500"/>
              <a:ext cx="806981" cy="20540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>
              <a:extLst>
                <a:ext uri="{FF2B5EF4-FFF2-40B4-BE49-F238E27FC236}">
                  <a16:creationId xmlns:a16="http://schemas.microsoft.com/office/drawing/2014/main" id="{DF3E7716-D087-42CB-AF54-2C003EAE0055}"/>
                </a:ext>
              </a:extLst>
            </p:cNvPr>
            <p:cNvSpPr/>
            <p:nvPr/>
          </p:nvSpPr>
          <p:spPr>
            <a:xfrm>
              <a:off x="8300037" y="2500885"/>
              <a:ext cx="715947" cy="17394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>
              <a:extLst>
                <a:ext uri="{FF2B5EF4-FFF2-40B4-BE49-F238E27FC236}">
                  <a16:creationId xmlns:a16="http://schemas.microsoft.com/office/drawing/2014/main" id="{B7A10EEC-144D-4A3E-A3E3-7A80F25FAADC}"/>
                </a:ext>
              </a:extLst>
            </p:cNvPr>
            <p:cNvSpPr/>
            <p:nvPr/>
          </p:nvSpPr>
          <p:spPr>
            <a:xfrm>
              <a:off x="9759696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E7BCD50D-A507-4620-92B6-D438D8654FB8}"/>
                </a:ext>
              </a:extLst>
            </p:cNvPr>
            <p:cNvSpPr/>
            <p:nvPr/>
          </p:nvSpPr>
          <p:spPr>
            <a:xfrm>
              <a:off x="11167872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73543758-D0A3-47C2-97E2-BE086E58EAE8}"/>
              </a:ext>
            </a:extLst>
          </p:cNvPr>
          <p:cNvGrpSpPr/>
          <p:nvPr/>
        </p:nvGrpSpPr>
        <p:grpSpPr>
          <a:xfrm>
            <a:off x="4684774" y="2105797"/>
            <a:ext cx="1078708" cy="964405"/>
            <a:chOff x="9414276" y="3586162"/>
            <a:chExt cx="1078708" cy="964405"/>
          </a:xfrm>
        </p:grpSpPr>
        <p:sp>
          <p:nvSpPr>
            <p:cNvPr id="41" name="Obdélník: se zakulacenými rohy 40">
              <a:extLst>
                <a:ext uri="{FF2B5EF4-FFF2-40B4-BE49-F238E27FC236}">
                  <a16:creationId xmlns:a16="http://schemas.microsoft.com/office/drawing/2014/main" id="{41143AA2-E3F2-4E63-9740-009A0817BF32}"/>
                </a:ext>
              </a:extLst>
            </p:cNvPr>
            <p:cNvSpPr/>
            <p:nvPr/>
          </p:nvSpPr>
          <p:spPr>
            <a:xfrm>
              <a:off x="9414276" y="3907630"/>
              <a:ext cx="1078708" cy="64293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>
                  <a:solidFill>
                    <a:schemeClr val="tx1"/>
                  </a:solidFill>
                </a:rPr>
                <a:t>210 N</a:t>
              </a:r>
            </a:p>
          </p:txBody>
        </p:sp>
        <p:cxnSp>
          <p:nvCxnSpPr>
            <p:cNvPr id="42" name="Přímá spojnice 41">
              <a:extLst>
                <a:ext uri="{FF2B5EF4-FFF2-40B4-BE49-F238E27FC236}">
                  <a16:creationId xmlns:a16="http://schemas.microsoft.com/office/drawing/2014/main" id="{DB9CDC92-6B75-4BD2-8234-603708D45F6F}"/>
                </a:ext>
              </a:extLst>
            </p:cNvPr>
            <p:cNvCxnSpPr>
              <a:stCxn id="41" idx="0"/>
            </p:cNvCxnSpPr>
            <p:nvPr/>
          </p:nvCxnSpPr>
          <p:spPr>
            <a:xfrm flipV="1">
              <a:off x="9953630" y="3586162"/>
              <a:ext cx="0" cy="3214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>
            <a:extLst>
              <a:ext uri="{FF2B5EF4-FFF2-40B4-BE49-F238E27FC236}">
                <a16:creationId xmlns:a16="http://schemas.microsoft.com/office/drawing/2014/main" id="{579992B5-2473-44E3-B3D8-75AB69D2E27A}"/>
              </a:ext>
            </a:extLst>
          </p:cNvPr>
          <p:cNvSpPr/>
          <p:nvPr/>
        </p:nvSpPr>
        <p:spPr>
          <a:xfrm>
            <a:off x="10512413" y="299798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</a:p>
        </p:txBody>
      </p:sp>
      <p:sp>
        <p:nvSpPr>
          <p:cNvPr id="64" name="Šipka: dolů 63">
            <a:extLst>
              <a:ext uri="{FF2B5EF4-FFF2-40B4-BE49-F238E27FC236}">
                <a16:creationId xmlns:a16="http://schemas.microsoft.com/office/drawing/2014/main" id="{C93D788D-8B5D-441A-8B19-A56C5C2977C5}"/>
              </a:ext>
            </a:extLst>
          </p:cNvPr>
          <p:cNvSpPr/>
          <p:nvPr/>
        </p:nvSpPr>
        <p:spPr>
          <a:xfrm>
            <a:off x="9917773" y="43294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G</a:t>
            </a:r>
          </a:p>
        </p:txBody>
      </p:sp>
      <p:sp>
        <p:nvSpPr>
          <p:cNvPr id="65" name="Šipka: dolů 64">
            <a:extLst>
              <a:ext uri="{FF2B5EF4-FFF2-40B4-BE49-F238E27FC236}">
                <a16:creationId xmlns:a16="http://schemas.microsoft.com/office/drawing/2014/main" id="{19958458-D6CA-4D10-9A66-E939EE47CA0C}"/>
              </a:ext>
            </a:extLst>
          </p:cNvPr>
          <p:cNvSpPr/>
          <p:nvPr/>
        </p:nvSpPr>
        <p:spPr>
          <a:xfrm>
            <a:off x="9274835" y="534409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</a:t>
            </a:r>
          </a:p>
        </p:txBody>
      </p:sp>
      <p:sp>
        <p:nvSpPr>
          <p:cNvPr id="66" name="Šipka: dolů 65">
            <a:extLst>
              <a:ext uri="{FF2B5EF4-FFF2-40B4-BE49-F238E27FC236}">
                <a16:creationId xmlns:a16="http://schemas.microsoft.com/office/drawing/2014/main" id="{ACCC0F7D-A89D-4A3E-B336-E0F1F7F758C4}"/>
              </a:ext>
            </a:extLst>
          </p:cNvPr>
          <p:cNvSpPr/>
          <p:nvPr/>
        </p:nvSpPr>
        <p:spPr>
          <a:xfrm>
            <a:off x="8706961" y="648423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</a:p>
        </p:txBody>
      </p:sp>
      <p:sp>
        <p:nvSpPr>
          <p:cNvPr id="67" name="Šipka: dolů 66">
            <a:extLst>
              <a:ext uri="{FF2B5EF4-FFF2-40B4-BE49-F238E27FC236}">
                <a16:creationId xmlns:a16="http://schemas.microsoft.com/office/drawing/2014/main" id="{E6CBAD54-7C25-4842-A9C2-B807E8CB0FEC}"/>
              </a:ext>
            </a:extLst>
          </p:cNvPr>
          <p:cNvSpPr/>
          <p:nvPr/>
        </p:nvSpPr>
        <p:spPr>
          <a:xfrm>
            <a:off x="8058612" y="807670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68" name="Šipka: dolů 67">
            <a:extLst>
              <a:ext uri="{FF2B5EF4-FFF2-40B4-BE49-F238E27FC236}">
                <a16:creationId xmlns:a16="http://schemas.microsoft.com/office/drawing/2014/main" id="{B8A173AE-900C-4A80-B2C7-3DF4825BB147}"/>
              </a:ext>
            </a:extLst>
          </p:cNvPr>
          <p:cNvSpPr/>
          <p:nvPr/>
        </p:nvSpPr>
        <p:spPr>
          <a:xfrm>
            <a:off x="7429384" y="92168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69" name="Šipka: dolů 68">
            <a:extLst>
              <a:ext uri="{FF2B5EF4-FFF2-40B4-BE49-F238E27FC236}">
                <a16:creationId xmlns:a16="http://schemas.microsoft.com/office/drawing/2014/main" id="{03927321-ADCA-46CD-B1A2-140102269067}"/>
              </a:ext>
            </a:extLst>
          </p:cNvPr>
          <p:cNvSpPr/>
          <p:nvPr/>
        </p:nvSpPr>
        <p:spPr>
          <a:xfrm>
            <a:off x="6848036" y="1017446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  <p:sp>
        <p:nvSpPr>
          <p:cNvPr id="70" name="Šipka: dolů 69">
            <a:extLst>
              <a:ext uri="{FF2B5EF4-FFF2-40B4-BE49-F238E27FC236}">
                <a16:creationId xmlns:a16="http://schemas.microsoft.com/office/drawing/2014/main" id="{B75AB8C3-20EE-476E-80E2-B8E4516AFA95}"/>
              </a:ext>
            </a:extLst>
          </p:cNvPr>
          <p:cNvSpPr/>
          <p:nvPr/>
        </p:nvSpPr>
        <p:spPr>
          <a:xfrm>
            <a:off x="6168713" y="1147991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</a:p>
        </p:txBody>
      </p:sp>
      <p:grpSp>
        <p:nvGrpSpPr>
          <p:cNvPr id="10" name="Skupina 9">
            <a:extLst>
              <a:ext uri="{FF2B5EF4-FFF2-40B4-BE49-F238E27FC236}">
                <a16:creationId xmlns:a16="http://schemas.microsoft.com/office/drawing/2014/main" id="{3E7097A4-6084-4523-A5F4-E5BEB3D88949}"/>
              </a:ext>
            </a:extLst>
          </p:cNvPr>
          <p:cNvGrpSpPr/>
          <p:nvPr/>
        </p:nvGrpSpPr>
        <p:grpSpPr>
          <a:xfrm>
            <a:off x="809044" y="3976254"/>
            <a:ext cx="10082784" cy="1145846"/>
            <a:chOff x="755812" y="4113448"/>
            <a:chExt cx="10082784" cy="1145846"/>
          </a:xfrm>
        </p:grpSpPr>
        <p:grpSp>
          <p:nvGrpSpPr>
            <p:cNvPr id="4" name="Skupina 3">
              <a:extLst>
                <a:ext uri="{FF2B5EF4-FFF2-40B4-BE49-F238E27FC236}">
                  <a16:creationId xmlns:a16="http://schemas.microsoft.com/office/drawing/2014/main" id="{EF8D20FA-B44C-4933-B4FF-FB6199EDF012}"/>
                </a:ext>
              </a:extLst>
            </p:cNvPr>
            <p:cNvGrpSpPr/>
            <p:nvPr/>
          </p:nvGrpSpPr>
          <p:grpSpPr>
            <a:xfrm rot="20957520">
              <a:off x="755812" y="4113448"/>
              <a:ext cx="10082784" cy="891977"/>
              <a:chOff x="853375" y="4010718"/>
              <a:chExt cx="10082784" cy="891977"/>
            </a:xfrm>
          </p:grpSpPr>
          <p:grpSp>
            <p:nvGrpSpPr>
              <p:cNvPr id="21" name="Skupina 20">
                <a:extLst>
                  <a:ext uri="{FF2B5EF4-FFF2-40B4-BE49-F238E27FC236}">
                    <a16:creationId xmlns:a16="http://schemas.microsoft.com/office/drawing/2014/main" id="{C718025B-19C9-48F3-8CE4-06C63EE1551A}"/>
                  </a:ext>
                </a:extLst>
              </p:cNvPr>
              <p:cNvGrpSpPr/>
              <p:nvPr/>
            </p:nvGrpSpPr>
            <p:grpSpPr>
              <a:xfrm>
                <a:off x="853375" y="4010718"/>
                <a:ext cx="10082784" cy="226454"/>
                <a:chOff x="359664" y="2464308"/>
                <a:chExt cx="11472672" cy="228600"/>
              </a:xfrm>
            </p:grpSpPr>
            <p:sp>
              <p:nvSpPr>
                <p:cNvPr id="22" name="Obdélník 21">
                  <a:extLst>
                    <a:ext uri="{FF2B5EF4-FFF2-40B4-BE49-F238E27FC236}">
                      <a16:creationId xmlns:a16="http://schemas.microsoft.com/office/drawing/2014/main" id="{29441FE1-C8F3-4D8E-ACFF-FA577B4479E1}"/>
                    </a:ext>
                  </a:extLst>
                </p:cNvPr>
                <p:cNvSpPr/>
                <p:nvPr/>
              </p:nvSpPr>
              <p:spPr>
                <a:xfrm flipV="1">
                  <a:off x="359664" y="2487168"/>
                  <a:ext cx="11472672" cy="18288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délník 23">
                  <a:extLst>
                    <a:ext uri="{FF2B5EF4-FFF2-40B4-BE49-F238E27FC236}">
                      <a16:creationId xmlns:a16="http://schemas.microsoft.com/office/drawing/2014/main" id="{957AE199-224F-42C2-BF5C-1922E365C998}"/>
                    </a:ext>
                  </a:extLst>
                </p:cNvPr>
                <p:cNvSpPr/>
                <p:nvPr/>
              </p:nvSpPr>
              <p:spPr>
                <a:xfrm>
                  <a:off x="1269492" y="251002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>
                  <a:extLst>
                    <a:ext uri="{FF2B5EF4-FFF2-40B4-BE49-F238E27FC236}">
                      <a16:creationId xmlns:a16="http://schemas.microsoft.com/office/drawing/2014/main" id="{00FD4AF0-EA96-4C23-85F3-83D9C634A154}"/>
                    </a:ext>
                  </a:extLst>
                </p:cNvPr>
                <p:cNvSpPr/>
                <p:nvPr/>
              </p:nvSpPr>
              <p:spPr>
                <a:xfrm>
                  <a:off x="2673096" y="2494026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>
                  <a:extLst>
                    <a:ext uri="{FF2B5EF4-FFF2-40B4-BE49-F238E27FC236}">
                      <a16:creationId xmlns:a16="http://schemas.microsoft.com/office/drawing/2014/main" id="{E14C25CE-4970-431F-B782-5E89BDD96810}"/>
                    </a:ext>
                  </a:extLst>
                </p:cNvPr>
                <p:cNvSpPr/>
                <p:nvPr/>
              </p:nvSpPr>
              <p:spPr>
                <a:xfrm>
                  <a:off x="4047744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>
                  <a:extLst>
                    <a:ext uri="{FF2B5EF4-FFF2-40B4-BE49-F238E27FC236}">
                      <a16:creationId xmlns:a16="http://schemas.microsoft.com/office/drawing/2014/main" id="{E848B052-A455-41B3-988F-42D06404BA13}"/>
                    </a:ext>
                  </a:extLst>
                </p:cNvPr>
                <p:cNvSpPr/>
                <p:nvPr/>
              </p:nvSpPr>
              <p:spPr>
                <a:xfrm>
                  <a:off x="5422392" y="2480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>
                  <a:extLst>
                    <a:ext uri="{FF2B5EF4-FFF2-40B4-BE49-F238E27FC236}">
                      <a16:creationId xmlns:a16="http://schemas.microsoft.com/office/drawing/2014/main" id="{DBBDE9C4-D28B-4DF8-BF6F-9F4EDA948B96}"/>
                    </a:ext>
                  </a:extLst>
                </p:cNvPr>
                <p:cNvSpPr/>
                <p:nvPr/>
              </p:nvSpPr>
              <p:spPr>
                <a:xfrm>
                  <a:off x="6797039" y="2464308"/>
                  <a:ext cx="810769" cy="21259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>
                  <a:extLst>
                    <a:ext uri="{FF2B5EF4-FFF2-40B4-BE49-F238E27FC236}">
                      <a16:creationId xmlns:a16="http://schemas.microsoft.com/office/drawing/2014/main" id="{095B0944-48FE-4D60-96E2-7F2CF32657C5}"/>
                    </a:ext>
                  </a:extLst>
                </p:cNvPr>
                <p:cNvSpPr/>
                <p:nvPr/>
              </p:nvSpPr>
              <p:spPr>
                <a:xfrm>
                  <a:off x="8351520" y="2500884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>
                  <a:extLst>
                    <a:ext uri="{FF2B5EF4-FFF2-40B4-BE49-F238E27FC236}">
                      <a16:creationId xmlns:a16="http://schemas.microsoft.com/office/drawing/2014/main" id="{666E9BF5-46C5-4A82-B2D3-C1F50187F82A}"/>
                    </a:ext>
                  </a:extLst>
                </p:cNvPr>
                <p:cNvSpPr/>
                <p:nvPr/>
              </p:nvSpPr>
              <p:spPr>
                <a:xfrm>
                  <a:off x="9759696" y="2464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>
                  <a:extLst>
                    <a:ext uri="{FF2B5EF4-FFF2-40B4-BE49-F238E27FC236}">
                      <a16:creationId xmlns:a16="http://schemas.microsoft.com/office/drawing/2014/main" id="{6231909D-78E8-48E4-B91F-2FA285345214}"/>
                    </a:ext>
                  </a:extLst>
                </p:cNvPr>
                <p:cNvSpPr/>
                <p:nvPr/>
              </p:nvSpPr>
              <p:spPr>
                <a:xfrm>
                  <a:off x="11167872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9" name="Rovnoramenný trojúhelník 38">
                <a:extLst>
                  <a:ext uri="{FF2B5EF4-FFF2-40B4-BE49-F238E27FC236}">
                    <a16:creationId xmlns:a16="http://schemas.microsoft.com/office/drawing/2014/main" id="{8C880E3E-6232-407A-BE69-B01D36A4E9D0}"/>
                  </a:ext>
                </a:extLst>
              </p:cNvPr>
              <p:cNvSpPr/>
              <p:nvPr/>
            </p:nvSpPr>
            <p:spPr>
              <a:xfrm rot="434297">
                <a:off x="5594748" y="4196160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2" name="Skupina 71">
              <a:extLst>
                <a:ext uri="{FF2B5EF4-FFF2-40B4-BE49-F238E27FC236}">
                  <a16:creationId xmlns:a16="http://schemas.microsoft.com/office/drawing/2014/main" id="{B1AC19F9-A462-4477-B765-F96F896EB707}"/>
                </a:ext>
              </a:extLst>
            </p:cNvPr>
            <p:cNvGrpSpPr/>
            <p:nvPr/>
          </p:nvGrpSpPr>
          <p:grpSpPr>
            <a:xfrm>
              <a:off x="4598545" y="4294889"/>
              <a:ext cx="1078708" cy="964405"/>
              <a:chOff x="13782657" y="2744818"/>
              <a:chExt cx="1078708" cy="964405"/>
            </a:xfrm>
          </p:grpSpPr>
          <p:sp>
            <p:nvSpPr>
              <p:cNvPr id="73" name="Obdélník: se zakulacenými rohy 72">
                <a:extLst>
                  <a:ext uri="{FF2B5EF4-FFF2-40B4-BE49-F238E27FC236}">
                    <a16:creationId xmlns:a16="http://schemas.microsoft.com/office/drawing/2014/main" id="{475DAAE3-4FDD-4BCD-B9E3-C41609E1DC42}"/>
                  </a:ext>
                </a:extLst>
              </p:cNvPr>
              <p:cNvSpPr/>
              <p:nvPr/>
            </p:nvSpPr>
            <p:spPr>
              <a:xfrm>
                <a:off x="13782657" y="3066286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210 N</a:t>
                </a:r>
              </a:p>
            </p:txBody>
          </p:sp>
          <p:cxnSp>
            <p:nvCxnSpPr>
              <p:cNvPr id="74" name="Přímá spojnice 73">
                <a:extLst>
                  <a:ext uri="{FF2B5EF4-FFF2-40B4-BE49-F238E27FC236}">
                    <a16:creationId xmlns:a16="http://schemas.microsoft.com/office/drawing/2014/main" id="{0808F12D-590D-4F70-8DEC-F9450E4EDF11}"/>
                  </a:ext>
                </a:extLst>
              </p:cNvPr>
              <p:cNvCxnSpPr>
                <a:stCxn id="73" idx="0"/>
              </p:cNvCxnSpPr>
              <p:nvPr/>
            </p:nvCxnSpPr>
            <p:spPr>
              <a:xfrm flipV="1">
                <a:off x="14322011" y="2744818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7DA971F5-BAB4-4483-85B5-F490D146DD81}"/>
              </a:ext>
            </a:extLst>
          </p:cNvPr>
          <p:cNvCxnSpPr/>
          <p:nvPr/>
        </p:nvCxnSpPr>
        <p:spPr>
          <a:xfrm flipV="1">
            <a:off x="-3878291" y="2615418"/>
            <a:ext cx="0" cy="3214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Skupina 6">
            <a:extLst>
              <a:ext uri="{FF2B5EF4-FFF2-40B4-BE49-F238E27FC236}">
                <a16:creationId xmlns:a16="http://schemas.microsoft.com/office/drawing/2014/main" id="{BB48F316-419A-49F3-88D2-B5CD425B080D}"/>
              </a:ext>
            </a:extLst>
          </p:cNvPr>
          <p:cNvGrpSpPr/>
          <p:nvPr/>
        </p:nvGrpSpPr>
        <p:grpSpPr>
          <a:xfrm>
            <a:off x="844689" y="3982001"/>
            <a:ext cx="10091470" cy="2047198"/>
            <a:chOff x="853375" y="7152477"/>
            <a:chExt cx="10091470" cy="2047198"/>
          </a:xfrm>
        </p:grpSpPr>
        <p:grpSp>
          <p:nvGrpSpPr>
            <p:cNvPr id="78" name="Skupina 77">
              <a:extLst>
                <a:ext uri="{FF2B5EF4-FFF2-40B4-BE49-F238E27FC236}">
                  <a16:creationId xmlns:a16="http://schemas.microsoft.com/office/drawing/2014/main" id="{A05FABDD-02EC-45FD-A1CC-9E64E7B9D8C3}"/>
                </a:ext>
              </a:extLst>
            </p:cNvPr>
            <p:cNvGrpSpPr/>
            <p:nvPr/>
          </p:nvGrpSpPr>
          <p:grpSpPr>
            <a:xfrm>
              <a:off x="853375" y="7152477"/>
              <a:ext cx="10091470" cy="887698"/>
              <a:chOff x="1112144" y="4998340"/>
              <a:chExt cx="10091470" cy="887698"/>
            </a:xfrm>
          </p:grpSpPr>
          <p:sp>
            <p:nvSpPr>
              <p:cNvPr id="79" name="Obdélník 78">
                <a:extLst>
                  <a:ext uri="{FF2B5EF4-FFF2-40B4-BE49-F238E27FC236}">
                    <a16:creationId xmlns:a16="http://schemas.microsoft.com/office/drawing/2014/main" id="{F036D3D1-8BEA-4FBF-A184-A5CE4131166B}"/>
                  </a:ext>
                </a:extLst>
              </p:cNvPr>
              <p:cNvSpPr/>
              <p:nvPr/>
            </p:nvSpPr>
            <p:spPr>
              <a:xfrm flipV="1">
                <a:off x="1112144" y="5018762"/>
                <a:ext cx="10082784" cy="181163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Rovnoramenný trojúhelník 79">
                <a:extLst>
                  <a:ext uri="{FF2B5EF4-FFF2-40B4-BE49-F238E27FC236}">
                    <a16:creationId xmlns:a16="http://schemas.microsoft.com/office/drawing/2014/main" id="{5958AF4C-BBF9-46B5-A986-2A50E04A268F}"/>
                  </a:ext>
                </a:extLst>
              </p:cNvPr>
              <p:cNvSpPr/>
              <p:nvPr/>
            </p:nvSpPr>
            <p:spPr>
              <a:xfrm>
                <a:off x="5822768" y="5179503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>
                <a:extLst>
                  <a:ext uri="{FF2B5EF4-FFF2-40B4-BE49-F238E27FC236}">
                    <a16:creationId xmlns:a16="http://schemas.microsoft.com/office/drawing/2014/main" id="{0DC6635A-9FA9-4157-AA9B-66E03DA03080}"/>
                  </a:ext>
                </a:extLst>
              </p:cNvPr>
              <p:cNvSpPr/>
              <p:nvPr/>
            </p:nvSpPr>
            <p:spPr>
              <a:xfrm>
                <a:off x="1854212" y="5043631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>
                <a:extLst>
                  <a:ext uri="{FF2B5EF4-FFF2-40B4-BE49-F238E27FC236}">
                    <a16:creationId xmlns:a16="http://schemas.microsoft.com/office/drawing/2014/main" id="{581A91B4-1DDC-48DC-A328-A4606769B313}"/>
                  </a:ext>
                </a:extLst>
              </p:cNvPr>
              <p:cNvSpPr/>
              <p:nvPr/>
            </p:nvSpPr>
            <p:spPr>
              <a:xfrm>
                <a:off x="3087773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délník 82">
                <a:extLst>
                  <a:ext uri="{FF2B5EF4-FFF2-40B4-BE49-F238E27FC236}">
                    <a16:creationId xmlns:a16="http://schemas.microsoft.com/office/drawing/2014/main" id="{EC2FD010-0FE8-42D4-AED3-0EC11772BF0B}"/>
                  </a:ext>
                </a:extLst>
              </p:cNvPr>
              <p:cNvSpPr/>
              <p:nvPr/>
            </p:nvSpPr>
            <p:spPr>
              <a:xfrm>
                <a:off x="4295886" y="5020985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>
                <a:extLst>
                  <a:ext uri="{FF2B5EF4-FFF2-40B4-BE49-F238E27FC236}">
                    <a16:creationId xmlns:a16="http://schemas.microsoft.com/office/drawing/2014/main" id="{C6896427-248C-4F83-818B-21F3EE3FE1EF}"/>
                  </a:ext>
                </a:extLst>
              </p:cNvPr>
              <p:cNvSpPr/>
              <p:nvPr/>
            </p:nvSpPr>
            <p:spPr>
              <a:xfrm>
                <a:off x="5503998" y="4998340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délník 84">
                <a:extLst>
                  <a:ext uri="{FF2B5EF4-FFF2-40B4-BE49-F238E27FC236}">
                    <a16:creationId xmlns:a16="http://schemas.microsoft.com/office/drawing/2014/main" id="{E5C07647-357A-4C55-9F58-70BDDD3DE6C7}"/>
                  </a:ext>
                </a:extLst>
              </p:cNvPr>
              <p:cNvSpPr/>
              <p:nvPr/>
            </p:nvSpPr>
            <p:spPr>
              <a:xfrm>
                <a:off x="6712111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délník 85">
                <a:extLst>
                  <a:ext uri="{FF2B5EF4-FFF2-40B4-BE49-F238E27FC236}">
                    <a16:creationId xmlns:a16="http://schemas.microsoft.com/office/drawing/2014/main" id="{F0D5D4FC-A369-434A-AF10-96F53B343514}"/>
                  </a:ext>
                </a:extLst>
              </p:cNvPr>
              <p:cNvSpPr/>
              <p:nvPr/>
            </p:nvSpPr>
            <p:spPr>
              <a:xfrm>
                <a:off x="8078269" y="5034573"/>
                <a:ext cx="583966" cy="15577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>
                <a:extLst>
                  <a:ext uri="{FF2B5EF4-FFF2-40B4-BE49-F238E27FC236}">
                    <a16:creationId xmlns:a16="http://schemas.microsoft.com/office/drawing/2014/main" id="{9EBA505C-120C-4EED-A41E-D84189846109}"/>
                  </a:ext>
                </a:extLst>
              </p:cNvPr>
              <p:cNvSpPr/>
              <p:nvPr/>
            </p:nvSpPr>
            <p:spPr>
              <a:xfrm>
                <a:off x="9324790" y="5031703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>
                <a:extLst>
                  <a:ext uri="{FF2B5EF4-FFF2-40B4-BE49-F238E27FC236}">
                    <a16:creationId xmlns:a16="http://schemas.microsoft.com/office/drawing/2014/main" id="{47696BC9-2AB3-47A5-9D65-413C84F3C05B}"/>
                  </a:ext>
                </a:extLst>
              </p:cNvPr>
              <p:cNvSpPr/>
              <p:nvPr/>
            </p:nvSpPr>
            <p:spPr>
              <a:xfrm>
                <a:off x="10619648" y="5038636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2" name="Skupina 91">
              <a:extLst>
                <a:ext uri="{FF2B5EF4-FFF2-40B4-BE49-F238E27FC236}">
                  <a16:creationId xmlns:a16="http://schemas.microsoft.com/office/drawing/2014/main" id="{44FC38C8-DDAE-4BA3-B784-A16FBC494080}"/>
                </a:ext>
              </a:extLst>
            </p:cNvPr>
            <p:cNvGrpSpPr/>
            <p:nvPr/>
          </p:nvGrpSpPr>
          <p:grpSpPr>
            <a:xfrm>
              <a:off x="4698931" y="7325550"/>
              <a:ext cx="1078708" cy="915747"/>
              <a:chOff x="6336764" y="5968397"/>
              <a:chExt cx="1078708" cy="915747"/>
            </a:xfrm>
          </p:grpSpPr>
          <p:sp>
            <p:nvSpPr>
              <p:cNvPr id="89" name="Obdélník: se zakulacenými rohy 88">
                <a:extLst>
                  <a:ext uri="{FF2B5EF4-FFF2-40B4-BE49-F238E27FC236}">
                    <a16:creationId xmlns:a16="http://schemas.microsoft.com/office/drawing/2014/main" id="{5B14E0F2-5743-4D33-BA90-67F4701F705F}"/>
                  </a:ext>
                </a:extLst>
              </p:cNvPr>
              <p:cNvSpPr/>
              <p:nvPr/>
            </p:nvSpPr>
            <p:spPr>
              <a:xfrm>
                <a:off x="6336764" y="6241207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210 N</a:t>
                </a:r>
              </a:p>
            </p:txBody>
          </p:sp>
          <p:cxnSp>
            <p:nvCxnSpPr>
              <p:cNvPr id="90" name="Přímá spojnice 89">
                <a:extLst>
                  <a:ext uri="{FF2B5EF4-FFF2-40B4-BE49-F238E27FC236}">
                    <a16:creationId xmlns:a16="http://schemas.microsoft.com/office/drawing/2014/main" id="{92E62196-3792-4B9D-9123-86BCC8F4A895}"/>
                  </a:ext>
                </a:extLst>
              </p:cNvPr>
              <p:cNvCxnSpPr>
                <a:cxnSpLocks/>
                <a:stCxn id="89" idx="0"/>
              </p:cNvCxnSpPr>
              <p:nvPr/>
            </p:nvCxnSpPr>
            <p:spPr>
              <a:xfrm flipV="1">
                <a:off x="6876118" y="5968397"/>
                <a:ext cx="0" cy="27281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6E357BF2-F8AB-493B-8B80-E673E77992A1}"/>
                </a:ext>
              </a:extLst>
            </p:cNvPr>
            <p:cNvGrpSpPr/>
            <p:nvPr/>
          </p:nvGrpSpPr>
          <p:grpSpPr>
            <a:xfrm>
              <a:off x="9801468" y="7359070"/>
              <a:ext cx="1078708" cy="1840605"/>
              <a:chOff x="9681006" y="8142480"/>
              <a:chExt cx="1078708" cy="1840605"/>
            </a:xfrm>
          </p:grpSpPr>
          <p:grpSp>
            <p:nvGrpSpPr>
              <p:cNvPr id="94" name="Skupina 93">
                <a:extLst>
                  <a:ext uri="{FF2B5EF4-FFF2-40B4-BE49-F238E27FC236}">
                    <a16:creationId xmlns:a16="http://schemas.microsoft.com/office/drawing/2014/main" id="{B6AFA6E6-6735-4B84-B34E-84A9B39E162A}"/>
                  </a:ext>
                </a:extLst>
              </p:cNvPr>
              <p:cNvGrpSpPr/>
              <p:nvPr/>
            </p:nvGrpSpPr>
            <p:grpSpPr>
              <a:xfrm>
                <a:off x="9681006" y="9067338"/>
                <a:ext cx="1078708" cy="915747"/>
                <a:chOff x="3825757" y="6055012"/>
                <a:chExt cx="1078708" cy="915747"/>
              </a:xfrm>
            </p:grpSpPr>
            <p:sp>
              <p:nvSpPr>
                <p:cNvPr id="95" name="Obdélník: se zakulacenými rohy 94">
                  <a:extLst>
                    <a:ext uri="{FF2B5EF4-FFF2-40B4-BE49-F238E27FC236}">
                      <a16:creationId xmlns:a16="http://schemas.microsoft.com/office/drawing/2014/main" id="{BBAD81BD-25D8-4570-B71E-842091EB9787}"/>
                    </a:ext>
                  </a:extLst>
                </p:cNvPr>
                <p:cNvSpPr/>
                <p:nvPr/>
              </p:nvSpPr>
              <p:spPr>
                <a:xfrm>
                  <a:off x="3825757" y="6327822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15 N</a:t>
                  </a:r>
                </a:p>
              </p:txBody>
            </p:sp>
            <p:cxnSp>
              <p:nvCxnSpPr>
                <p:cNvPr id="96" name="Přímá spojnice 95">
                  <a:extLst>
                    <a:ext uri="{FF2B5EF4-FFF2-40B4-BE49-F238E27FC236}">
                      <a16:creationId xmlns:a16="http://schemas.microsoft.com/office/drawing/2014/main" id="{8DCB2D4C-CE4A-47AD-8F9B-FE56ED88B91B}"/>
                    </a:ext>
                  </a:extLst>
                </p:cNvPr>
                <p:cNvCxnSpPr>
                  <a:cxnSpLocks/>
                  <a:stCxn id="95" idx="0"/>
                </p:cNvCxnSpPr>
                <p:nvPr/>
              </p:nvCxnSpPr>
              <p:spPr>
                <a:xfrm flipV="1">
                  <a:off x="4365111" y="6055012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1" name="Skupina 70">
                <a:extLst>
                  <a:ext uri="{FF2B5EF4-FFF2-40B4-BE49-F238E27FC236}">
                    <a16:creationId xmlns:a16="http://schemas.microsoft.com/office/drawing/2014/main" id="{24ED3C53-0C1B-4B9F-BD6A-0010F409CFD0}"/>
                  </a:ext>
                </a:extLst>
              </p:cNvPr>
              <p:cNvGrpSpPr/>
              <p:nvPr/>
            </p:nvGrpSpPr>
            <p:grpSpPr>
              <a:xfrm>
                <a:off x="9681006" y="8142480"/>
                <a:ext cx="1078708" cy="915747"/>
                <a:chOff x="3825757" y="6044131"/>
                <a:chExt cx="1078708" cy="915747"/>
              </a:xfrm>
            </p:grpSpPr>
            <p:sp>
              <p:nvSpPr>
                <p:cNvPr id="91" name="Obdélník: se zakulacenými rohy 90">
                  <a:extLst>
                    <a:ext uri="{FF2B5EF4-FFF2-40B4-BE49-F238E27FC236}">
                      <a16:creationId xmlns:a16="http://schemas.microsoft.com/office/drawing/2014/main" id="{C4A3FEFD-654E-4AD2-A977-10A04834FBB0}"/>
                    </a:ext>
                  </a:extLst>
                </p:cNvPr>
                <p:cNvSpPr/>
                <p:nvPr/>
              </p:nvSpPr>
              <p:spPr>
                <a:xfrm>
                  <a:off x="3825757" y="6316941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15 N</a:t>
                  </a:r>
                </a:p>
              </p:txBody>
            </p:sp>
            <p:cxnSp>
              <p:nvCxnSpPr>
                <p:cNvPr id="97" name="Přímá spojnice 96">
                  <a:extLst>
                    <a:ext uri="{FF2B5EF4-FFF2-40B4-BE49-F238E27FC236}">
                      <a16:creationId xmlns:a16="http://schemas.microsoft.com/office/drawing/2014/main" id="{C268FF8E-4396-453B-B0E0-5CAB50D696EB}"/>
                    </a:ext>
                  </a:extLst>
                </p:cNvPr>
                <p:cNvCxnSpPr>
                  <a:cxnSpLocks/>
                  <a:stCxn id="91" idx="0"/>
                </p:cNvCxnSpPr>
                <p:nvPr/>
              </p:nvCxnSpPr>
              <p:spPr>
                <a:xfrm flipV="1">
                  <a:off x="4365111" y="6044131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9" name="Skupina 8">
            <a:extLst>
              <a:ext uri="{FF2B5EF4-FFF2-40B4-BE49-F238E27FC236}">
                <a16:creationId xmlns:a16="http://schemas.microsoft.com/office/drawing/2014/main" id="{92C82EE6-987C-4E68-90AC-FA613699E17A}"/>
              </a:ext>
            </a:extLst>
          </p:cNvPr>
          <p:cNvGrpSpPr/>
          <p:nvPr/>
        </p:nvGrpSpPr>
        <p:grpSpPr>
          <a:xfrm>
            <a:off x="7232821" y="4530820"/>
            <a:ext cx="1078708" cy="1928810"/>
            <a:chOff x="-4798994" y="4185794"/>
            <a:chExt cx="1078708" cy="1928810"/>
          </a:xfrm>
        </p:grpSpPr>
        <p:grpSp>
          <p:nvGrpSpPr>
            <p:cNvPr id="75" name="Skupina 74">
              <a:extLst>
                <a:ext uri="{FF2B5EF4-FFF2-40B4-BE49-F238E27FC236}">
                  <a16:creationId xmlns:a16="http://schemas.microsoft.com/office/drawing/2014/main" id="{AF37D498-CC2E-4FD3-8011-B2CAB5CEABDE}"/>
                </a:ext>
              </a:extLst>
            </p:cNvPr>
            <p:cNvGrpSpPr/>
            <p:nvPr/>
          </p:nvGrpSpPr>
          <p:grpSpPr>
            <a:xfrm>
              <a:off x="-4798994" y="4185794"/>
              <a:ext cx="1078708" cy="964405"/>
              <a:chOff x="9414276" y="3586162"/>
              <a:chExt cx="1078708" cy="964405"/>
            </a:xfrm>
          </p:grpSpPr>
          <p:sp>
            <p:nvSpPr>
              <p:cNvPr id="76" name="Obdélník: se zakulacenými rohy 75">
                <a:extLst>
                  <a:ext uri="{FF2B5EF4-FFF2-40B4-BE49-F238E27FC236}">
                    <a16:creationId xmlns:a16="http://schemas.microsoft.com/office/drawing/2014/main" id="{5B20EE8A-7D6A-455D-8DA5-74F9E4F7F1C1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15 N</a:t>
                </a:r>
              </a:p>
            </p:txBody>
          </p:sp>
          <p:cxnSp>
            <p:nvCxnSpPr>
              <p:cNvPr id="77" name="Přímá spojnice 76">
                <a:extLst>
                  <a:ext uri="{FF2B5EF4-FFF2-40B4-BE49-F238E27FC236}">
                    <a16:creationId xmlns:a16="http://schemas.microsoft.com/office/drawing/2014/main" id="{E4146B8D-2FEA-49CC-BFD2-5AD624B9A0D7}"/>
                  </a:ext>
                </a:extLst>
              </p:cNvPr>
              <p:cNvCxnSpPr>
                <a:stCxn id="76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8" name="Skupina 97">
              <a:extLst>
                <a:ext uri="{FF2B5EF4-FFF2-40B4-BE49-F238E27FC236}">
                  <a16:creationId xmlns:a16="http://schemas.microsoft.com/office/drawing/2014/main" id="{FB3F5848-E420-44B7-B34B-76FAC380BACA}"/>
                </a:ext>
              </a:extLst>
            </p:cNvPr>
            <p:cNvGrpSpPr/>
            <p:nvPr/>
          </p:nvGrpSpPr>
          <p:grpSpPr>
            <a:xfrm>
              <a:off x="-4798994" y="5150199"/>
              <a:ext cx="1078708" cy="964405"/>
              <a:chOff x="9414276" y="3586162"/>
              <a:chExt cx="1078708" cy="964405"/>
            </a:xfrm>
          </p:grpSpPr>
          <p:sp>
            <p:nvSpPr>
              <p:cNvPr id="99" name="Obdélník: se zakulacenými rohy 98">
                <a:extLst>
                  <a:ext uri="{FF2B5EF4-FFF2-40B4-BE49-F238E27FC236}">
                    <a16:creationId xmlns:a16="http://schemas.microsoft.com/office/drawing/2014/main" id="{F9994F96-28D2-4841-BCA1-97DCF28220F0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15 N</a:t>
                </a:r>
              </a:p>
            </p:txBody>
          </p:sp>
          <p:cxnSp>
            <p:nvCxnSpPr>
              <p:cNvPr id="100" name="Přímá spojnice 99">
                <a:extLst>
                  <a:ext uri="{FF2B5EF4-FFF2-40B4-BE49-F238E27FC236}">
                    <a16:creationId xmlns:a16="http://schemas.microsoft.com/office/drawing/2014/main" id="{8BBC2F3C-7CC2-4868-827A-6F173B3C8CB1}"/>
                  </a:ext>
                </a:extLst>
              </p:cNvPr>
              <p:cNvCxnSpPr>
                <a:stCxn id="99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93" name="TextovéPole 92">
            <a:extLst>
              <a:ext uri="{FF2B5EF4-FFF2-40B4-BE49-F238E27FC236}">
                <a16:creationId xmlns:a16="http://schemas.microsoft.com/office/drawing/2014/main" id="{503B152A-8BEC-4DF1-9577-2C0981C5B4FF}"/>
              </a:ext>
            </a:extLst>
          </p:cNvPr>
          <p:cNvSpPr txBox="1"/>
          <p:nvPr/>
        </p:nvSpPr>
        <p:spPr>
          <a:xfrm flipH="1">
            <a:off x="76230" y="248399"/>
            <a:ext cx="622800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Vyber kliknutím správný bod, do kterého zavěsíš</a:t>
            </a:r>
          </a:p>
          <a:p>
            <a:r>
              <a:rPr lang="cs-CZ" sz="2400" dirty="0"/>
              <a:t>závaží, aby nastala na páce rovnováha.</a:t>
            </a:r>
          </a:p>
          <a:p>
            <a:r>
              <a:rPr lang="cs-CZ" sz="2400" dirty="0"/>
              <a:t>Nesprávné kliknutí na bod se zabarví červeně.</a:t>
            </a:r>
          </a:p>
          <a:p>
            <a:r>
              <a:rPr lang="cs-CZ" sz="2400" dirty="0"/>
              <a:t>Při správném označení bodu se</a:t>
            </a:r>
          </a:p>
          <a:p>
            <a:r>
              <a:rPr lang="cs-CZ" sz="2400" dirty="0"/>
              <a:t>zabarví zeleně.</a:t>
            </a:r>
          </a:p>
        </p:txBody>
      </p:sp>
    </p:spTree>
    <p:extLst>
      <p:ext uri="{BB962C8B-B14F-4D97-AF65-F5344CB8AC3E}">
        <p14:creationId xmlns:p14="http://schemas.microsoft.com/office/powerpoint/2010/main" val="882777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>
            <a:extLst>
              <a:ext uri="{FF2B5EF4-FFF2-40B4-BE49-F238E27FC236}">
                <a16:creationId xmlns:a16="http://schemas.microsoft.com/office/drawing/2014/main" id="{177F5D8A-B492-403A-8A56-D19A92EF75B9}"/>
              </a:ext>
            </a:extLst>
          </p:cNvPr>
          <p:cNvGrpSpPr/>
          <p:nvPr/>
        </p:nvGrpSpPr>
        <p:grpSpPr>
          <a:xfrm rot="20935581">
            <a:off x="818551" y="1810499"/>
            <a:ext cx="10082784" cy="933501"/>
            <a:chOff x="359664" y="2464308"/>
            <a:chExt cx="11472672" cy="942349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00D7C84C-BBDD-4679-86B9-732D70882F4B}"/>
                </a:ext>
              </a:extLst>
            </p:cNvPr>
            <p:cNvSpPr/>
            <p:nvPr/>
          </p:nvSpPr>
          <p:spPr>
            <a:xfrm flipV="1">
              <a:off x="359664" y="2487168"/>
              <a:ext cx="11472672" cy="18288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Rovnoramenný trojúhelník 2">
              <a:extLst>
                <a:ext uri="{FF2B5EF4-FFF2-40B4-BE49-F238E27FC236}">
                  <a16:creationId xmlns:a16="http://schemas.microsoft.com/office/drawing/2014/main" id="{BC685251-AECD-4EEC-9AA9-425190479810}"/>
                </a:ext>
              </a:extLst>
            </p:cNvPr>
            <p:cNvSpPr/>
            <p:nvPr/>
          </p:nvSpPr>
          <p:spPr>
            <a:xfrm rot="472901">
              <a:off x="5686080" y="2693425"/>
              <a:ext cx="603504" cy="713232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74FDF3D-D50F-4B00-820F-E006F1449B5F}"/>
                </a:ext>
              </a:extLst>
            </p:cNvPr>
            <p:cNvSpPr/>
            <p:nvPr/>
          </p:nvSpPr>
          <p:spPr>
            <a:xfrm>
              <a:off x="1269492" y="251002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2E9279B0-C939-4833-A6D4-F4AED82F1EEC}"/>
                </a:ext>
              </a:extLst>
            </p:cNvPr>
            <p:cNvSpPr/>
            <p:nvPr/>
          </p:nvSpPr>
          <p:spPr>
            <a:xfrm>
              <a:off x="2673096" y="2494026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88814B64-57FC-4D28-BDD3-660060997E07}"/>
                </a:ext>
              </a:extLst>
            </p:cNvPr>
            <p:cNvSpPr/>
            <p:nvPr/>
          </p:nvSpPr>
          <p:spPr>
            <a:xfrm>
              <a:off x="4047744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>
              <a:extLst>
                <a:ext uri="{FF2B5EF4-FFF2-40B4-BE49-F238E27FC236}">
                  <a16:creationId xmlns:a16="http://schemas.microsoft.com/office/drawing/2014/main" id="{CCCCBB12-D96E-4306-BD24-699C07ECADDE}"/>
                </a:ext>
              </a:extLst>
            </p:cNvPr>
            <p:cNvSpPr/>
            <p:nvPr/>
          </p:nvSpPr>
          <p:spPr>
            <a:xfrm>
              <a:off x="5422392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9F40EBD1-45C6-485B-A57E-A4478FCC31DD}"/>
                </a:ext>
              </a:extLst>
            </p:cNvPr>
            <p:cNvSpPr/>
            <p:nvPr/>
          </p:nvSpPr>
          <p:spPr>
            <a:xfrm>
              <a:off x="6797038" y="2471500"/>
              <a:ext cx="806981" cy="20540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>
              <a:extLst>
                <a:ext uri="{FF2B5EF4-FFF2-40B4-BE49-F238E27FC236}">
                  <a16:creationId xmlns:a16="http://schemas.microsoft.com/office/drawing/2014/main" id="{DF3E7716-D087-42CB-AF54-2C003EAE0055}"/>
                </a:ext>
              </a:extLst>
            </p:cNvPr>
            <p:cNvSpPr/>
            <p:nvPr/>
          </p:nvSpPr>
          <p:spPr>
            <a:xfrm>
              <a:off x="8300037" y="2500885"/>
              <a:ext cx="715947" cy="17394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>
              <a:extLst>
                <a:ext uri="{FF2B5EF4-FFF2-40B4-BE49-F238E27FC236}">
                  <a16:creationId xmlns:a16="http://schemas.microsoft.com/office/drawing/2014/main" id="{B7A10EEC-144D-4A3E-A3E3-7A80F25FAADC}"/>
                </a:ext>
              </a:extLst>
            </p:cNvPr>
            <p:cNvSpPr/>
            <p:nvPr/>
          </p:nvSpPr>
          <p:spPr>
            <a:xfrm>
              <a:off x="9759696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E7BCD50D-A507-4620-92B6-D438D8654FB8}"/>
                </a:ext>
              </a:extLst>
            </p:cNvPr>
            <p:cNvSpPr/>
            <p:nvPr/>
          </p:nvSpPr>
          <p:spPr>
            <a:xfrm>
              <a:off x="11167872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73543758-D0A3-47C2-97E2-BE086E58EAE8}"/>
              </a:ext>
            </a:extLst>
          </p:cNvPr>
          <p:cNvGrpSpPr/>
          <p:nvPr/>
        </p:nvGrpSpPr>
        <p:grpSpPr>
          <a:xfrm>
            <a:off x="287761" y="2827575"/>
            <a:ext cx="1078708" cy="964405"/>
            <a:chOff x="9414276" y="3586162"/>
            <a:chExt cx="1078708" cy="964405"/>
          </a:xfrm>
        </p:grpSpPr>
        <p:sp>
          <p:nvSpPr>
            <p:cNvPr id="41" name="Obdélník: se zakulacenými rohy 40">
              <a:extLst>
                <a:ext uri="{FF2B5EF4-FFF2-40B4-BE49-F238E27FC236}">
                  <a16:creationId xmlns:a16="http://schemas.microsoft.com/office/drawing/2014/main" id="{41143AA2-E3F2-4E63-9740-009A0817BF32}"/>
                </a:ext>
              </a:extLst>
            </p:cNvPr>
            <p:cNvSpPr/>
            <p:nvPr/>
          </p:nvSpPr>
          <p:spPr>
            <a:xfrm>
              <a:off x="9414276" y="3907630"/>
              <a:ext cx="1078708" cy="64293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>
                  <a:solidFill>
                    <a:schemeClr val="tx1"/>
                  </a:solidFill>
                </a:rPr>
                <a:t>75 N</a:t>
              </a:r>
            </a:p>
          </p:txBody>
        </p:sp>
        <p:cxnSp>
          <p:nvCxnSpPr>
            <p:cNvPr id="42" name="Přímá spojnice 41">
              <a:extLst>
                <a:ext uri="{FF2B5EF4-FFF2-40B4-BE49-F238E27FC236}">
                  <a16:creationId xmlns:a16="http://schemas.microsoft.com/office/drawing/2014/main" id="{DB9CDC92-6B75-4BD2-8234-603708D45F6F}"/>
                </a:ext>
              </a:extLst>
            </p:cNvPr>
            <p:cNvCxnSpPr>
              <a:stCxn id="41" idx="0"/>
            </p:cNvCxnSpPr>
            <p:nvPr/>
          </p:nvCxnSpPr>
          <p:spPr>
            <a:xfrm flipV="1">
              <a:off x="9953630" y="3586162"/>
              <a:ext cx="0" cy="3214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>
            <a:extLst>
              <a:ext uri="{FF2B5EF4-FFF2-40B4-BE49-F238E27FC236}">
                <a16:creationId xmlns:a16="http://schemas.microsoft.com/office/drawing/2014/main" id="{579992B5-2473-44E3-B3D8-75AB69D2E27A}"/>
              </a:ext>
            </a:extLst>
          </p:cNvPr>
          <p:cNvSpPr/>
          <p:nvPr/>
        </p:nvSpPr>
        <p:spPr>
          <a:xfrm>
            <a:off x="10512413" y="299798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</a:p>
        </p:txBody>
      </p:sp>
      <p:sp>
        <p:nvSpPr>
          <p:cNvPr id="64" name="Šipka: dolů 63">
            <a:extLst>
              <a:ext uri="{FF2B5EF4-FFF2-40B4-BE49-F238E27FC236}">
                <a16:creationId xmlns:a16="http://schemas.microsoft.com/office/drawing/2014/main" id="{C93D788D-8B5D-441A-8B19-A56C5C2977C5}"/>
              </a:ext>
            </a:extLst>
          </p:cNvPr>
          <p:cNvSpPr/>
          <p:nvPr/>
        </p:nvSpPr>
        <p:spPr>
          <a:xfrm>
            <a:off x="9917773" y="43294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G</a:t>
            </a:r>
          </a:p>
        </p:txBody>
      </p:sp>
      <p:sp>
        <p:nvSpPr>
          <p:cNvPr id="65" name="Šipka: dolů 64">
            <a:extLst>
              <a:ext uri="{FF2B5EF4-FFF2-40B4-BE49-F238E27FC236}">
                <a16:creationId xmlns:a16="http://schemas.microsoft.com/office/drawing/2014/main" id="{19958458-D6CA-4D10-9A66-E939EE47CA0C}"/>
              </a:ext>
            </a:extLst>
          </p:cNvPr>
          <p:cNvSpPr/>
          <p:nvPr/>
        </p:nvSpPr>
        <p:spPr>
          <a:xfrm>
            <a:off x="9274835" y="534409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</a:t>
            </a:r>
          </a:p>
        </p:txBody>
      </p:sp>
      <p:sp>
        <p:nvSpPr>
          <p:cNvPr id="66" name="Šipka: dolů 65">
            <a:extLst>
              <a:ext uri="{FF2B5EF4-FFF2-40B4-BE49-F238E27FC236}">
                <a16:creationId xmlns:a16="http://schemas.microsoft.com/office/drawing/2014/main" id="{ACCC0F7D-A89D-4A3E-B336-E0F1F7F758C4}"/>
              </a:ext>
            </a:extLst>
          </p:cNvPr>
          <p:cNvSpPr/>
          <p:nvPr/>
        </p:nvSpPr>
        <p:spPr>
          <a:xfrm>
            <a:off x="8706961" y="648423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</a:p>
        </p:txBody>
      </p:sp>
      <p:sp>
        <p:nvSpPr>
          <p:cNvPr id="67" name="Šipka: dolů 66">
            <a:extLst>
              <a:ext uri="{FF2B5EF4-FFF2-40B4-BE49-F238E27FC236}">
                <a16:creationId xmlns:a16="http://schemas.microsoft.com/office/drawing/2014/main" id="{E6CBAD54-7C25-4842-A9C2-B807E8CB0FEC}"/>
              </a:ext>
            </a:extLst>
          </p:cNvPr>
          <p:cNvSpPr/>
          <p:nvPr/>
        </p:nvSpPr>
        <p:spPr>
          <a:xfrm>
            <a:off x="8058612" y="807670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68" name="Šipka: dolů 67">
            <a:extLst>
              <a:ext uri="{FF2B5EF4-FFF2-40B4-BE49-F238E27FC236}">
                <a16:creationId xmlns:a16="http://schemas.microsoft.com/office/drawing/2014/main" id="{B8A173AE-900C-4A80-B2C7-3DF4825BB147}"/>
              </a:ext>
            </a:extLst>
          </p:cNvPr>
          <p:cNvSpPr/>
          <p:nvPr/>
        </p:nvSpPr>
        <p:spPr>
          <a:xfrm>
            <a:off x="7429384" y="92168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69" name="Šipka: dolů 68">
            <a:extLst>
              <a:ext uri="{FF2B5EF4-FFF2-40B4-BE49-F238E27FC236}">
                <a16:creationId xmlns:a16="http://schemas.microsoft.com/office/drawing/2014/main" id="{03927321-ADCA-46CD-B1A2-140102269067}"/>
              </a:ext>
            </a:extLst>
          </p:cNvPr>
          <p:cNvSpPr/>
          <p:nvPr/>
        </p:nvSpPr>
        <p:spPr>
          <a:xfrm>
            <a:off x="6848036" y="1017446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  <p:sp>
        <p:nvSpPr>
          <p:cNvPr id="70" name="Šipka: dolů 69">
            <a:extLst>
              <a:ext uri="{FF2B5EF4-FFF2-40B4-BE49-F238E27FC236}">
                <a16:creationId xmlns:a16="http://schemas.microsoft.com/office/drawing/2014/main" id="{B75AB8C3-20EE-476E-80E2-B8E4516AFA95}"/>
              </a:ext>
            </a:extLst>
          </p:cNvPr>
          <p:cNvSpPr/>
          <p:nvPr/>
        </p:nvSpPr>
        <p:spPr>
          <a:xfrm>
            <a:off x="6168713" y="1147991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</a:p>
        </p:txBody>
      </p:sp>
      <p:grpSp>
        <p:nvGrpSpPr>
          <p:cNvPr id="10" name="Skupina 9">
            <a:extLst>
              <a:ext uri="{FF2B5EF4-FFF2-40B4-BE49-F238E27FC236}">
                <a16:creationId xmlns:a16="http://schemas.microsoft.com/office/drawing/2014/main" id="{3E7097A4-6084-4523-A5F4-E5BEB3D88949}"/>
              </a:ext>
            </a:extLst>
          </p:cNvPr>
          <p:cNvGrpSpPr/>
          <p:nvPr/>
        </p:nvGrpSpPr>
        <p:grpSpPr>
          <a:xfrm>
            <a:off x="298939" y="3966680"/>
            <a:ext cx="10608432" cy="1987190"/>
            <a:chOff x="230164" y="4113448"/>
            <a:chExt cx="10608432" cy="1987190"/>
          </a:xfrm>
        </p:grpSpPr>
        <p:grpSp>
          <p:nvGrpSpPr>
            <p:cNvPr id="4" name="Skupina 3">
              <a:extLst>
                <a:ext uri="{FF2B5EF4-FFF2-40B4-BE49-F238E27FC236}">
                  <a16:creationId xmlns:a16="http://schemas.microsoft.com/office/drawing/2014/main" id="{EF8D20FA-B44C-4933-B4FF-FB6199EDF012}"/>
                </a:ext>
              </a:extLst>
            </p:cNvPr>
            <p:cNvGrpSpPr/>
            <p:nvPr/>
          </p:nvGrpSpPr>
          <p:grpSpPr>
            <a:xfrm rot="20957520">
              <a:off x="755812" y="4113448"/>
              <a:ext cx="10082784" cy="891977"/>
              <a:chOff x="853375" y="4010718"/>
              <a:chExt cx="10082784" cy="891977"/>
            </a:xfrm>
          </p:grpSpPr>
          <p:grpSp>
            <p:nvGrpSpPr>
              <p:cNvPr id="21" name="Skupina 20">
                <a:extLst>
                  <a:ext uri="{FF2B5EF4-FFF2-40B4-BE49-F238E27FC236}">
                    <a16:creationId xmlns:a16="http://schemas.microsoft.com/office/drawing/2014/main" id="{C718025B-19C9-48F3-8CE4-06C63EE1551A}"/>
                  </a:ext>
                </a:extLst>
              </p:cNvPr>
              <p:cNvGrpSpPr/>
              <p:nvPr/>
            </p:nvGrpSpPr>
            <p:grpSpPr>
              <a:xfrm>
                <a:off x="853375" y="4010718"/>
                <a:ext cx="10082784" cy="226454"/>
                <a:chOff x="359664" y="2464308"/>
                <a:chExt cx="11472672" cy="228600"/>
              </a:xfrm>
            </p:grpSpPr>
            <p:sp>
              <p:nvSpPr>
                <p:cNvPr id="22" name="Obdélník 21">
                  <a:extLst>
                    <a:ext uri="{FF2B5EF4-FFF2-40B4-BE49-F238E27FC236}">
                      <a16:creationId xmlns:a16="http://schemas.microsoft.com/office/drawing/2014/main" id="{29441FE1-C8F3-4D8E-ACFF-FA577B4479E1}"/>
                    </a:ext>
                  </a:extLst>
                </p:cNvPr>
                <p:cNvSpPr/>
                <p:nvPr/>
              </p:nvSpPr>
              <p:spPr>
                <a:xfrm flipV="1">
                  <a:off x="359664" y="2487168"/>
                  <a:ext cx="11472672" cy="18288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délník 23">
                  <a:extLst>
                    <a:ext uri="{FF2B5EF4-FFF2-40B4-BE49-F238E27FC236}">
                      <a16:creationId xmlns:a16="http://schemas.microsoft.com/office/drawing/2014/main" id="{957AE199-224F-42C2-BF5C-1922E365C998}"/>
                    </a:ext>
                  </a:extLst>
                </p:cNvPr>
                <p:cNvSpPr/>
                <p:nvPr/>
              </p:nvSpPr>
              <p:spPr>
                <a:xfrm>
                  <a:off x="1269492" y="251002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>
                  <a:extLst>
                    <a:ext uri="{FF2B5EF4-FFF2-40B4-BE49-F238E27FC236}">
                      <a16:creationId xmlns:a16="http://schemas.microsoft.com/office/drawing/2014/main" id="{00FD4AF0-EA96-4C23-85F3-83D9C634A154}"/>
                    </a:ext>
                  </a:extLst>
                </p:cNvPr>
                <p:cNvSpPr/>
                <p:nvPr/>
              </p:nvSpPr>
              <p:spPr>
                <a:xfrm>
                  <a:off x="2673096" y="2494026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>
                  <a:extLst>
                    <a:ext uri="{FF2B5EF4-FFF2-40B4-BE49-F238E27FC236}">
                      <a16:creationId xmlns:a16="http://schemas.microsoft.com/office/drawing/2014/main" id="{E14C25CE-4970-431F-B782-5E89BDD96810}"/>
                    </a:ext>
                  </a:extLst>
                </p:cNvPr>
                <p:cNvSpPr/>
                <p:nvPr/>
              </p:nvSpPr>
              <p:spPr>
                <a:xfrm>
                  <a:off x="4047744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>
                  <a:extLst>
                    <a:ext uri="{FF2B5EF4-FFF2-40B4-BE49-F238E27FC236}">
                      <a16:creationId xmlns:a16="http://schemas.microsoft.com/office/drawing/2014/main" id="{E848B052-A455-41B3-988F-42D06404BA13}"/>
                    </a:ext>
                  </a:extLst>
                </p:cNvPr>
                <p:cNvSpPr/>
                <p:nvPr/>
              </p:nvSpPr>
              <p:spPr>
                <a:xfrm>
                  <a:off x="5422392" y="2480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>
                  <a:extLst>
                    <a:ext uri="{FF2B5EF4-FFF2-40B4-BE49-F238E27FC236}">
                      <a16:creationId xmlns:a16="http://schemas.microsoft.com/office/drawing/2014/main" id="{DBBDE9C4-D28B-4DF8-BF6F-9F4EDA948B96}"/>
                    </a:ext>
                  </a:extLst>
                </p:cNvPr>
                <p:cNvSpPr/>
                <p:nvPr/>
              </p:nvSpPr>
              <p:spPr>
                <a:xfrm>
                  <a:off x="6797039" y="2464308"/>
                  <a:ext cx="810769" cy="21259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>
                  <a:extLst>
                    <a:ext uri="{FF2B5EF4-FFF2-40B4-BE49-F238E27FC236}">
                      <a16:creationId xmlns:a16="http://schemas.microsoft.com/office/drawing/2014/main" id="{095B0944-48FE-4D60-96E2-7F2CF32657C5}"/>
                    </a:ext>
                  </a:extLst>
                </p:cNvPr>
                <p:cNvSpPr/>
                <p:nvPr/>
              </p:nvSpPr>
              <p:spPr>
                <a:xfrm>
                  <a:off x="8351520" y="2500884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>
                  <a:extLst>
                    <a:ext uri="{FF2B5EF4-FFF2-40B4-BE49-F238E27FC236}">
                      <a16:creationId xmlns:a16="http://schemas.microsoft.com/office/drawing/2014/main" id="{666E9BF5-46C5-4A82-B2D3-C1F50187F82A}"/>
                    </a:ext>
                  </a:extLst>
                </p:cNvPr>
                <p:cNvSpPr/>
                <p:nvPr/>
              </p:nvSpPr>
              <p:spPr>
                <a:xfrm>
                  <a:off x="9759696" y="2464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>
                  <a:extLst>
                    <a:ext uri="{FF2B5EF4-FFF2-40B4-BE49-F238E27FC236}">
                      <a16:creationId xmlns:a16="http://schemas.microsoft.com/office/drawing/2014/main" id="{6231909D-78E8-48E4-B91F-2FA285345214}"/>
                    </a:ext>
                  </a:extLst>
                </p:cNvPr>
                <p:cNvSpPr/>
                <p:nvPr/>
              </p:nvSpPr>
              <p:spPr>
                <a:xfrm>
                  <a:off x="11167872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9" name="Rovnoramenný trojúhelník 38">
                <a:extLst>
                  <a:ext uri="{FF2B5EF4-FFF2-40B4-BE49-F238E27FC236}">
                    <a16:creationId xmlns:a16="http://schemas.microsoft.com/office/drawing/2014/main" id="{8C880E3E-6232-407A-BE69-B01D36A4E9D0}"/>
                  </a:ext>
                </a:extLst>
              </p:cNvPr>
              <p:cNvSpPr/>
              <p:nvPr/>
            </p:nvSpPr>
            <p:spPr>
              <a:xfrm rot="434297">
                <a:off x="5594748" y="4196160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2" name="Skupina 71">
              <a:extLst>
                <a:ext uri="{FF2B5EF4-FFF2-40B4-BE49-F238E27FC236}">
                  <a16:creationId xmlns:a16="http://schemas.microsoft.com/office/drawing/2014/main" id="{B1AC19F9-A462-4477-B765-F96F896EB707}"/>
                </a:ext>
              </a:extLst>
            </p:cNvPr>
            <p:cNvGrpSpPr/>
            <p:nvPr/>
          </p:nvGrpSpPr>
          <p:grpSpPr>
            <a:xfrm>
              <a:off x="230164" y="5136233"/>
              <a:ext cx="1078708" cy="964405"/>
              <a:chOff x="9414276" y="3586162"/>
              <a:chExt cx="1078708" cy="964405"/>
            </a:xfrm>
          </p:grpSpPr>
          <p:sp>
            <p:nvSpPr>
              <p:cNvPr id="73" name="Obdélník: se zakulacenými rohy 72">
                <a:extLst>
                  <a:ext uri="{FF2B5EF4-FFF2-40B4-BE49-F238E27FC236}">
                    <a16:creationId xmlns:a16="http://schemas.microsoft.com/office/drawing/2014/main" id="{475DAAE3-4FDD-4BCD-B9E3-C41609E1DC42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75 N</a:t>
                </a:r>
              </a:p>
            </p:txBody>
          </p:sp>
          <p:cxnSp>
            <p:nvCxnSpPr>
              <p:cNvPr id="74" name="Přímá spojnice 73">
                <a:extLst>
                  <a:ext uri="{FF2B5EF4-FFF2-40B4-BE49-F238E27FC236}">
                    <a16:creationId xmlns:a16="http://schemas.microsoft.com/office/drawing/2014/main" id="{0808F12D-590D-4F70-8DEC-F9450E4EDF11}"/>
                  </a:ext>
                </a:extLst>
              </p:cNvPr>
              <p:cNvCxnSpPr>
                <a:stCxn id="73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" name="Skupina 6">
            <a:extLst>
              <a:ext uri="{FF2B5EF4-FFF2-40B4-BE49-F238E27FC236}">
                <a16:creationId xmlns:a16="http://schemas.microsoft.com/office/drawing/2014/main" id="{BB48F316-419A-49F3-88D2-B5CD425B080D}"/>
              </a:ext>
            </a:extLst>
          </p:cNvPr>
          <p:cNvGrpSpPr/>
          <p:nvPr/>
        </p:nvGrpSpPr>
        <p:grpSpPr>
          <a:xfrm>
            <a:off x="305266" y="3982001"/>
            <a:ext cx="10630893" cy="1982794"/>
            <a:chOff x="313952" y="7152477"/>
            <a:chExt cx="10630893" cy="1982794"/>
          </a:xfrm>
        </p:grpSpPr>
        <p:grpSp>
          <p:nvGrpSpPr>
            <p:cNvPr id="78" name="Skupina 77">
              <a:extLst>
                <a:ext uri="{FF2B5EF4-FFF2-40B4-BE49-F238E27FC236}">
                  <a16:creationId xmlns:a16="http://schemas.microsoft.com/office/drawing/2014/main" id="{A05FABDD-02EC-45FD-A1CC-9E64E7B9D8C3}"/>
                </a:ext>
              </a:extLst>
            </p:cNvPr>
            <p:cNvGrpSpPr/>
            <p:nvPr/>
          </p:nvGrpSpPr>
          <p:grpSpPr>
            <a:xfrm>
              <a:off x="853375" y="7152477"/>
              <a:ext cx="10091470" cy="887698"/>
              <a:chOff x="1112144" y="4998340"/>
              <a:chExt cx="10091470" cy="887698"/>
            </a:xfrm>
          </p:grpSpPr>
          <p:sp>
            <p:nvSpPr>
              <p:cNvPr id="79" name="Obdélník 78">
                <a:extLst>
                  <a:ext uri="{FF2B5EF4-FFF2-40B4-BE49-F238E27FC236}">
                    <a16:creationId xmlns:a16="http://schemas.microsoft.com/office/drawing/2014/main" id="{F036D3D1-8BEA-4FBF-A184-A5CE4131166B}"/>
                  </a:ext>
                </a:extLst>
              </p:cNvPr>
              <p:cNvSpPr/>
              <p:nvPr/>
            </p:nvSpPr>
            <p:spPr>
              <a:xfrm flipV="1">
                <a:off x="1112144" y="5018762"/>
                <a:ext cx="10082784" cy="181163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Rovnoramenný trojúhelník 79">
                <a:extLst>
                  <a:ext uri="{FF2B5EF4-FFF2-40B4-BE49-F238E27FC236}">
                    <a16:creationId xmlns:a16="http://schemas.microsoft.com/office/drawing/2014/main" id="{5958AF4C-BBF9-46B5-A986-2A50E04A268F}"/>
                  </a:ext>
                </a:extLst>
              </p:cNvPr>
              <p:cNvSpPr/>
              <p:nvPr/>
            </p:nvSpPr>
            <p:spPr>
              <a:xfrm>
                <a:off x="5822768" y="5179503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>
                <a:extLst>
                  <a:ext uri="{FF2B5EF4-FFF2-40B4-BE49-F238E27FC236}">
                    <a16:creationId xmlns:a16="http://schemas.microsoft.com/office/drawing/2014/main" id="{0DC6635A-9FA9-4157-AA9B-66E03DA03080}"/>
                  </a:ext>
                </a:extLst>
              </p:cNvPr>
              <p:cNvSpPr/>
              <p:nvPr/>
            </p:nvSpPr>
            <p:spPr>
              <a:xfrm>
                <a:off x="1854212" y="5043631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>
                <a:extLst>
                  <a:ext uri="{FF2B5EF4-FFF2-40B4-BE49-F238E27FC236}">
                    <a16:creationId xmlns:a16="http://schemas.microsoft.com/office/drawing/2014/main" id="{581A91B4-1DDC-48DC-A328-A4606769B313}"/>
                  </a:ext>
                </a:extLst>
              </p:cNvPr>
              <p:cNvSpPr/>
              <p:nvPr/>
            </p:nvSpPr>
            <p:spPr>
              <a:xfrm>
                <a:off x="3087773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délník 82">
                <a:extLst>
                  <a:ext uri="{FF2B5EF4-FFF2-40B4-BE49-F238E27FC236}">
                    <a16:creationId xmlns:a16="http://schemas.microsoft.com/office/drawing/2014/main" id="{EC2FD010-0FE8-42D4-AED3-0EC11772BF0B}"/>
                  </a:ext>
                </a:extLst>
              </p:cNvPr>
              <p:cNvSpPr/>
              <p:nvPr/>
            </p:nvSpPr>
            <p:spPr>
              <a:xfrm>
                <a:off x="4295886" y="5020985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>
                <a:extLst>
                  <a:ext uri="{FF2B5EF4-FFF2-40B4-BE49-F238E27FC236}">
                    <a16:creationId xmlns:a16="http://schemas.microsoft.com/office/drawing/2014/main" id="{C6896427-248C-4F83-818B-21F3EE3FE1EF}"/>
                  </a:ext>
                </a:extLst>
              </p:cNvPr>
              <p:cNvSpPr/>
              <p:nvPr/>
            </p:nvSpPr>
            <p:spPr>
              <a:xfrm>
                <a:off x="5503998" y="4998340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délník 84">
                <a:extLst>
                  <a:ext uri="{FF2B5EF4-FFF2-40B4-BE49-F238E27FC236}">
                    <a16:creationId xmlns:a16="http://schemas.microsoft.com/office/drawing/2014/main" id="{E5C07647-357A-4C55-9F58-70BDDD3DE6C7}"/>
                  </a:ext>
                </a:extLst>
              </p:cNvPr>
              <p:cNvSpPr/>
              <p:nvPr/>
            </p:nvSpPr>
            <p:spPr>
              <a:xfrm>
                <a:off x="6712111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délník 85">
                <a:extLst>
                  <a:ext uri="{FF2B5EF4-FFF2-40B4-BE49-F238E27FC236}">
                    <a16:creationId xmlns:a16="http://schemas.microsoft.com/office/drawing/2014/main" id="{F0D5D4FC-A369-434A-AF10-96F53B343514}"/>
                  </a:ext>
                </a:extLst>
              </p:cNvPr>
              <p:cNvSpPr/>
              <p:nvPr/>
            </p:nvSpPr>
            <p:spPr>
              <a:xfrm>
                <a:off x="8078269" y="5034573"/>
                <a:ext cx="583966" cy="15577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>
                <a:extLst>
                  <a:ext uri="{FF2B5EF4-FFF2-40B4-BE49-F238E27FC236}">
                    <a16:creationId xmlns:a16="http://schemas.microsoft.com/office/drawing/2014/main" id="{9EBA505C-120C-4EED-A41E-D84189846109}"/>
                  </a:ext>
                </a:extLst>
              </p:cNvPr>
              <p:cNvSpPr/>
              <p:nvPr/>
            </p:nvSpPr>
            <p:spPr>
              <a:xfrm>
                <a:off x="9324790" y="5031703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>
                <a:extLst>
                  <a:ext uri="{FF2B5EF4-FFF2-40B4-BE49-F238E27FC236}">
                    <a16:creationId xmlns:a16="http://schemas.microsoft.com/office/drawing/2014/main" id="{47696BC9-2AB3-47A5-9D65-413C84F3C05B}"/>
                  </a:ext>
                </a:extLst>
              </p:cNvPr>
              <p:cNvSpPr/>
              <p:nvPr/>
            </p:nvSpPr>
            <p:spPr>
              <a:xfrm>
                <a:off x="10619648" y="5038636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2" name="Skupina 91">
              <a:extLst>
                <a:ext uri="{FF2B5EF4-FFF2-40B4-BE49-F238E27FC236}">
                  <a16:creationId xmlns:a16="http://schemas.microsoft.com/office/drawing/2014/main" id="{44FC38C8-DDAE-4BA3-B784-A16FBC494080}"/>
                </a:ext>
              </a:extLst>
            </p:cNvPr>
            <p:cNvGrpSpPr/>
            <p:nvPr/>
          </p:nvGrpSpPr>
          <p:grpSpPr>
            <a:xfrm>
              <a:off x="313952" y="7337133"/>
              <a:ext cx="1078708" cy="915747"/>
              <a:chOff x="1951785" y="5979980"/>
              <a:chExt cx="1078708" cy="915747"/>
            </a:xfrm>
          </p:grpSpPr>
          <p:sp>
            <p:nvSpPr>
              <p:cNvPr id="89" name="Obdélník: se zakulacenými rohy 88">
                <a:extLst>
                  <a:ext uri="{FF2B5EF4-FFF2-40B4-BE49-F238E27FC236}">
                    <a16:creationId xmlns:a16="http://schemas.microsoft.com/office/drawing/2014/main" id="{5B14E0F2-5743-4D33-BA90-67F4701F705F}"/>
                  </a:ext>
                </a:extLst>
              </p:cNvPr>
              <p:cNvSpPr/>
              <p:nvPr/>
            </p:nvSpPr>
            <p:spPr>
              <a:xfrm>
                <a:off x="1951785" y="625279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75 N</a:t>
                </a:r>
              </a:p>
            </p:txBody>
          </p:sp>
          <p:cxnSp>
            <p:nvCxnSpPr>
              <p:cNvPr id="90" name="Přímá spojnice 89">
                <a:extLst>
                  <a:ext uri="{FF2B5EF4-FFF2-40B4-BE49-F238E27FC236}">
                    <a16:creationId xmlns:a16="http://schemas.microsoft.com/office/drawing/2014/main" id="{92E62196-3792-4B9D-9123-86BCC8F4A895}"/>
                  </a:ext>
                </a:extLst>
              </p:cNvPr>
              <p:cNvCxnSpPr>
                <a:cxnSpLocks/>
                <a:stCxn id="89" idx="0"/>
              </p:cNvCxnSpPr>
              <p:nvPr/>
            </p:nvCxnSpPr>
            <p:spPr>
              <a:xfrm flipV="1">
                <a:off x="2491139" y="5979980"/>
                <a:ext cx="0" cy="27281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6E357BF2-F8AB-493B-8B80-E673E77992A1}"/>
                </a:ext>
              </a:extLst>
            </p:cNvPr>
            <p:cNvGrpSpPr/>
            <p:nvPr/>
          </p:nvGrpSpPr>
          <p:grpSpPr>
            <a:xfrm>
              <a:off x="7291429" y="7316518"/>
              <a:ext cx="1082551" cy="1818753"/>
              <a:chOff x="7170967" y="8099928"/>
              <a:chExt cx="1082551" cy="1818753"/>
            </a:xfrm>
          </p:grpSpPr>
          <p:grpSp>
            <p:nvGrpSpPr>
              <p:cNvPr id="94" name="Skupina 93">
                <a:extLst>
                  <a:ext uri="{FF2B5EF4-FFF2-40B4-BE49-F238E27FC236}">
                    <a16:creationId xmlns:a16="http://schemas.microsoft.com/office/drawing/2014/main" id="{B6AFA6E6-6735-4B84-B34E-84A9B39E162A}"/>
                  </a:ext>
                </a:extLst>
              </p:cNvPr>
              <p:cNvGrpSpPr/>
              <p:nvPr/>
            </p:nvGrpSpPr>
            <p:grpSpPr>
              <a:xfrm>
                <a:off x="7170967" y="9002934"/>
                <a:ext cx="1078708" cy="915747"/>
                <a:chOff x="1315718" y="5990608"/>
                <a:chExt cx="1078708" cy="915747"/>
              </a:xfrm>
            </p:grpSpPr>
            <p:sp>
              <p:nvSpPr>
                <p:cNvPr id="95" name="Obdélník: se zakulacenými rohy 94">
                  <a:extLst>
                    <a:ext uri="{FF2B5EF4-FFF2-40B4-BE49-F238E27FC236}">
                      <a16:creationId xmlns:a16="http://schemas.microsoft.com/office/drawing/2014/main" id="{BBAD81BD-25D8-4570-B71E-842091EB9787}"/>
                    </a:ext>
                  </a:extLst>
                </p:cNvPr>
                <p:cNvSpPr/>
                <p:nvPr/>
              </p:nvSpPr>
              <p:spPr>
                <a:xfrm>
                  <a:off x="1315718" y="6263418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100 N</a:t>
                  </a:r>
                </a:p>
              </p:txBody>
            </p:sp>
            <p:cxnSp>
              <p:nvCxnSpPr>
                <p:cNvPr id="96" name="Přímá spojnice 95">
                  <a:extLst>
                    <a:ext uri="{FF2B5EF4-FFF2-40B4-BE49-F238E27FC236}">
                      <a16:creationId xmlns:a16="http://schemas.microsoft.com/office/drawing/2014/main" id="{8DCB2D4C-CE4A-47AD-8F9B-FE56ED88B91B}"/>
                    </a:ext>
                  </a:extLst>
                </p:cNvPr>
                <p:cNvCxnSpPr>
                  <a:cxnSpLocks/>
                  <a:stCxn id="95" idx="0"/>
                </p:cNvCxnSpPr>
                <p:nvPr/>
              </p:nvCxnSpPr>
              <p:spPr>
                <a:xfrm flipV="1">
                  <a:off x="1855072" y="5990608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1" name="Skupina 70">
                <a:extLst>
                  <a:ext uri="{FF2B5EF4-FFF2-40B4-BE49-F238E27FC236}">
                    <a16:creationId xmlns:a16="http://schemas.microsoft.com/office/drawing/2014/main" id="{24ED3C53-0C1B-4B9F-BD6A-0010F409CFD0}"/>
                  </a:ext>
                </a:extLst>
              </p:cNvPr>
              <p:cNvGrpSpPr/>
              <p:nvPr/>
            </p:nvGrpSpPr>
            <p:grpSpPr>
              <a:xfrm>
                <a:off x="7174810" y="8099928"/>
                <a:ext cx="1078708" cy="915747"/>
                <a:chOff x="1319561" y="6001579"/>
                <a:chExt cx="1078708" cy="915747"/>
              </a:xfrm>
            </p:grpSpPr>
            <p:sp>
              <p:nvSpPr>
                <p:cNvPr id="91" name="Obdélník: se zakulacenými rohy 90">
                  <a:extLst>
                    <a:ext uri="{FF2B5EF4-FFF2-40B4-BE49-F238E27FC236}">
                      <a16:creationId xmlns:a16="http://schemas.microsoft.com/office/drawing/2014/main" id="{C4A3FEFD-654E-4AD2-A977-10A04834FBB0}"/>
                    </a:ext>
                  </a:extLst>
                </p:cNvPr>
                <p:cNvSpPr/>
                <p:nvPr/>
              </p:nvSpPr>
              <p:spPr>
                <a:xfrm>
                  <a:off x="1319561" y="6274389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100 N</a:t>
                  </a:r>
                </a:p>
              </p:txBody>
            </p:sp>
            <p:cxnSp>
              <p:nvCxnSpPr>
                <p:cNvPr id="97" name="Přímá spojnice 96">
                  <a:extLst>
                    <a:ext uri="{FF2B5EF4-FFF2-40B4-BE49-F238E27FC236}">
                      <a16:creationId xmlns:a16="http://schemas.microsoft.com/office/drawing/2014/main" id="{C268FF8E-4396-453B-B0E0-5CAB50D696EB}"/>
                    </a:ext>
                  </a:extLst>
                </p:cNvPr>
                <p:cNvCxnSpPr>
                  <a:cxnSpLocks/>
                  <a:stCxn id="91" idx="0"/>
                </p:cNvCxnSpPr>
                <p:nvPr/>
              </p:nvCxnSpPr>
              <p:spPr>
                <a:xfrm flipV="1">
                  <a:off x="1858915" y="6001579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9" name="Skupina 8">
            <a:extLst>
              <a:ext uri="{FF2B5EF4-FFF2-40B4-BE49-F238E27FC236}">
                <a16:creationId xmlns:a16="http://schemas.microsoft.com/office/drawing/2014/main" id="{92C82EE6-987C-4E68-90AC-FA613699E17A}"/>
              </a:ext>
            </a:extLst>
          </p:cNvPr>
          <p:cNvGrpSpPr/>
          <p:nvPr/>
        </p:nvGrpSpPr>
        <p:grpSpPr>
          <a:xfrm>
            <a:off x="9772322" y="4631814"/>
            <a:ext cx="1078708" cy="1928810"/>
            <a:chOff x="-4798994" y="4185794"/>
            <a:chExt cx="1078708" cy="1928810"/>
          </a:xfrm>
        </p:grpSpPr>
        <p:grpSp>
          <p:nvGrpSpPr>
            <p:cNvPr id="75" name="Skupina 74">
              <a:extLst>
                <a:ext uri="{FF2B5EF4-FFF2-40B4-BE49-F238E27FC236}">
                  <a16:creationId xmlns:a16="http://schemas.microsoft.com/office/drawing/2014/main" id="{AF37D498-CC2E-4FD3-8011-B2CAB5CEABDE}"/>
                </a:ext>
              </a:extLst>
            </p:cNvPr>
            <p:cNvGrpSpPr/>
            <p:nvPr/>
          </p:nvGrpSpPr>
          <p:grpSpPr>
            <a:xfrm>
              <a:off x="-4798994" y="4185794"/>
              <a:ext cx="1078708" cy="964405"/>
              <a:chOff x="9414276" y="3586162"/>
              <a:chExt cx="1078708" cy="964405"/>
            </a:xfrm>
          </p:grpSpPr>
          <p:sp>
            <p:nvSpPr>
              <p:cNvPr id="76" name="Obdélník: se zakulacenými rohy 75">
                <a:extLst>
                  <a:ext uri="{FF2B5EF4-FFF2-40B4-BE49-F238E27FC236}">
                    <a16:creationId xmlns:a16="http://schemas.microsoft.com/office/drawing/2014/main" id="{5B20EE8A-7D6A-455D-8DA5-74F9E4F7F1C1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100 N</a:t>
                </a:r>
              </a:p>
            </p:txBody>
          </p:sp>
          <p:cxnSp>
            <p:nvCxnSpPr>
              <p:cNvPr id="77" name="Přímá spojnice 76">
                <a:extLst>
                  <a:ext uri="{FF2B5EF4-FFF2-40B4-BE49-F238E27FC236}">
                    <a16:creationId xmlns:a16="http://schemas.microsoft.com/office/drawing/2014/main" id="{E4146B8D-2FEA-49CC-BFD2-5AD624B9A0D7}"/>
                  </a:ext>
                </a:extLst>
              </p:cNvPr>
              <p:cNvCxnSpPr>
                <a:stCxn id="76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8" name="Skupina 97">
              <a:extLst>
                <a:ext uri="{FF2B5EF4-FFF2-40B4-BE49-F238E27FC236}">
                  <a16:creationId xmlns:a16="http://schemas.microsoft.com/office/drawing/2014/main" id="{FB3F5848-E420-44B7-B34B-76FAC380BACA}"/>
                </a:ext>
              </a:extLst>
            </p:cNvPr>
            <p:cNvGrpSpPr/>
            <p:nvPr/>
          </p:nvGrpSpPr>
          <p:grpSpPr>
            <a:xfrm>
              <a:off x="-4798994" y="5150199"/>
              <a:ext cx="1078708" cy="964405"/>
              <a:chOff x="9414276" y="3586162"/>
              <a:chExt cx="1078708" cy="964405"/>
            </a:xfrm>
          </p:grpSpPr>
          <p:sp>
            <p:nvSpPr>
              <p:cNvPr id="99" name="Obdélník: se zakulacenými rohy 98">
                <a:extLst>
                  <a:ext uri="{FF2B5EF4-FFF2-40B4-BE49-F238E27FC236}">
                    <a16:creationId xmlns:a16="http://schemas.microsoft.com/office/drawing/2014/main" id="{F9994F96-28D2-4841-BCA1-97DCF28220F0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100 N</a:t>
                </a:r>
              </a:p>
            </p:txBody>
          </p:sp>
          <p:cxnSp>
            <p:nvCxnSpPr>
              <p:cNvPr id="100" name="Přímá spojnice 99">
                <a:extLst>
                  <a:ext uri="{FF2B5EF4-FFF2-40B4-BE49-F238E27FC236}">
                    <a16:creationId xmlns:a16="http://schemas.microsoft.com/office/drawing/2014/main" id="{8BBC2F3C-7CC2-4868-827A-6F173B3C8CB1}"/>
                  </a:ext>
                </a:extLst>
              </p:cNvPr>
              <p:cNvCxnSpPr>
                <a:stCxn id="99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93" name="TextovéPole 92">
            <a:extLst>
              <a:ext uri="{FF2B5EF4-FFF2-40B4-BE49-F238E27FC236}">
                <a16:creationId xmlns:a16="http://schemas.microsoft.com/office/drawing/2014/main" id="{83199614-B9D4-4004-8F61-20FAC328C6AC}"/>
              </a:ext>
            </a:extLst>
          </p:cNvPr>
          <p:cNvSpPr txBox="1"/>
          <p:nvPr/>
        </p:nvSpPr>
        <p:spPr>
          <a:xfrm flipH="1">
            <a:off x="118285" y="287604"/>
            <a:ext cx="622800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Vyber kliknutím správný bod, do kterého zavěsíš</a:t>
            </a:r>
          </a:p>
          <a:p>
            <a:r>
              <a:rPr lang="cs-CZ" sz="2400" dirty="0"/>
              <a:t>závaží, aby nastala na páce rovnováha.</a:t>
            </a:r>
          </a:p>
          <a:p>
            <a:r>
              <a:rPr lang="cs-CZ" sz="2400" dirty="0"/>
              <a:t>Nesprávné kliknutí na bod se zabarví červeně.</a:t>
            </a:r>
          </a:p>
          <a:p>
            <a:r>
              <a:rPr lang="cs-CZ" sz="2400" dirty="0"/>
              <a:t>Při správném označení bodu se</a:t>
            </a:r>
          </a:p>
          <a:p>
            <a:r>
              <a:rPr lang="cs-CZ" sz="2400" dirty="0"/>
              <a:t>zabarví zeleně.</a:t>
            </a:r>
          </a:p>
        </p:txBody>
      </p:sp>
    </p:spTree>
    <p:extLst>
      <p:ext uri="{BB962C8B-B14F-4D97-AF65-F5344CB8AC3E}">
        <p14:creationId xmlns:p14="http://schemas.microsoft.com/office/powerpoint/2010/main" val="159245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>
            <a:extLst>
              <a:ext uri="{FF2B5EF4-FFF2-40B4-BE49-F238E27FC236}">
                <a16:creationId xmlns:a16="http://schemas.microsoft.com/office/drawing/2014/main" id="{177F5D8A-B492-403A-8A56-D19A92EF75B9}"/>
              </a:ext>
            </a:extLst>
          </p:cNvPr>
          <p:cNvGrpSpPr/>
          <p:nvPr/>
        </p:nvGrpSpPr>
        <p:grpSpPr>
          <a:xfrm rot="20935581">
            <a:off x="818551" y="1810499"/>
            <a:ext cx="10082784" cy="933501"/>
            <a:chOff x="359664" y="2464308"/>
            <a:chExt cx="11472672" cy="942349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00D7C84C-BBDD-4679-86B9-732D70882F4B}"/>
                </a:ext>
              </a:extLst>
            </p:cNvPr>
            <p:cNvSpPr/>
            <p:nvPr/>
          </p:nvSpPr>
          <p:spPr>
            <a:xfrm flipV="1">
              <a:off x="359664" y="2487168"/>
              <a:ext cx="11472672" cy="18288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Rovnoramenný trojúhelník 2">
              <a:extLst>
                <a:ext uri="{FF2B5EF4-FFF2-40B4-BE49-F238E27FC236}">
                  <a16:creationId xmlns:a16="http://schemas.microsoft.com/office/drawing/2014/main" id="{BC685251-AECD-4EEC-9AA9-425190479810}"/>
                </a:ext>
              </a:extLst>
            </p:cNvPr>
            <p:cNvSpPr/>
            <p:nvPr/>
          </p:nvSpPr>
          <p:spPr>
            <a:xfrm rot="472901">
              <a:off x="5686080" y="2693425"/>
              <a:ext cx="603504" cy="713232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74FDF3D-D50F-4B00-820F-E006F1449B5F}"/>
                </a:ext>
              </a:extLst>
            </p:cNvPr>
            <p:cNvSpPr/>
            <p:nvPr/>
          </p:nvSpPr>
          <p:spPr>
            <a:xfrm>
              <a:off x="1269492" y="251002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2E9279B0-C939-4833-A6D4-F4AED82F1EEC}"/>
                </a:ext>
              </a:extLst>
            </p:cNvPr>
            <p:cNvSpPr/>
            <p:nvPr/>
          </p:nvSpPr>
          <p:spPr>
            <a:xfrm>
              <a:off x="2673096" y="2494026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88814B64-57FC-4D28-BDD3-660060997E07}"/>
                </a:ext>
              </a:extLst>
            </p:cNvPr>
            <p:cNvSpPr/>
            <p:nvPr/>
          </p:nvSpPr>
          <p:spPr>
            <a:xfrm>
              <a:off x="4047744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>
              <a:extLst>
                <a:ext uri="{FF2B5EF4-FFF2-40B4-BE49-F238E27FC236}">
                  <a16:creationId xmlns:a16="http://schemas.microsoft.com/office/drawing/2014/main" id="{CCCCBB12-D96E-4306-BD24-699C07ECADDE}"/>
                </a:ext>
              </a:extLst>
            </p:cNvPr>
            <p:cNvSpPr/>
            <p:nvPr/>
          </p:nvSpPr>
          <p:spPr>
            <a:xfrm>
              <a:off x="5422392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9F40EBD1-45C6-485B-A57E-A4478FCC31DD}"/>
                </a:ext>
              </a:extLst>
            </p:cNvPr>
            <p:cNvSpPr/>
            <p:nvPr/>
          </p:nvSpPr>
          <p:spPr>
            <a:xfrm>
              <a:off x="6797038" y="2471500"/>
              <a:ext cx="806981" cy="20540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>
              <a:extLst>
                <a:ext uri="{FF2B5EF4-FFF2-40B4-BE49-F238E27FC236}">
                  <a16:creationId xmlns:a16="http://schemas.microsoft.com/office/drawing/2014/main" id="{DF3E7716-D087-42CB-AF54-2C003EAE0055}"/>
                </a:ext>
              </a:extLst>
            </p:cNvPr>
            <p:cNvSpPr/>
            <p:nvPr/>
          </p:nvSpPr>
          <p:spPr>
            <a:xfrm>
              <a:off x="8300037" y="2500885"/>
              <a:ext cx="715947" cy="17394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>
              <a:extLst>
                <a:ext uri="{FF2B5EF4-FFF2-40B4-BE49-F238E27FC236}">
                  <a16:creationId xmlns:a16="http://schemas.microsoft.com/office/drawing/2014/main" id="{B7A10EEC-144D-4A3E-A3E3-7A80F25FAADC}"/>
                </a:ext>
              </a:extLst>
            </p:cNvPr>
            <p:cNvSpPr/>
            <p:nvPr/>
          </p:nvSpPr>
          <p:spPr>
            <a:xfrm>
              <a:off x="9759696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E7BCD50D-A507-4620-92B6-D438D8654FB8}"/>
                </a:ext>
              </a:extLst>
            </p:cNvPr>
            <p:cNvSpPr/>
            <p:nvPr/>
          </p:nvSpPr>
          <p:spPr>
            <a:xfrm>
              <a:off x="11167872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73543758-D0A3-47C2-97E2-BE086E58EAE8}"/>
              </a:ext>
            </a:extLst>
          </p:cNvPr>
          <p:cNvGrpSpPr/>
          <p:nvPr/>
        </p:nvGrpSpPr>
        <p:grpSpPr>
          <a:xfrm>
            <a:off x="287761" y="2827575"/>
            <a:ext cx="1078708" cy="964405"/>
            <a:chOff x="9414276" y="3586162"/>
            <a:chExt cx="1078708" cy="964405"/>
          </a:xfrm>
        </p:grpSpPr>
        <p:sp>
          <p:nvSpPr>
            <p:cNvPr id="41" name="Obdélník: se zakulacenými rohy 40">
              <a:extLst>
                <a:ext uri="{FF2B5EF4-FFF2-40B4-BE49-F238E27FC236}">
                  <a16:creationId xmlns:a16="http://schemas.microsoft.com/office/drawing/2014/main" id="{41143AA2-E3F2-4E63-9740-009A0817BF32}"/>
                </a:ext>
              </a:extLst>
            </p:cNvPr>
            <p:cNvSpPr/>
            <p:nvPr/>
          </p:nvSpPr>
          <p:spPr>
            <a:xfrm>
              <a:off x="9414276" y="3907630"/>
              <a:ext cx="1078708" cy="64293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>
                  <a:solidFill>
                    <a:schemeClr val="tx1"/>
                  </a:solidFill>
                </a:rPr>
                <a:t>20 N</a:t>
              </a:r>
            </a:p>
          </p:txBody>
        </p:sp>
        <p:cxnSp>
          <p:nvCxnSpPr>
            <p:cNvPr id="42" name="Přímá spojnice 41">
              <a:extLst>
                <a:ext uri="{FF2B5EF4-FFF2-40B4-BE49-F238E27FC236}">
                  <a16:creationId xmlns:a16="http://schemas.microsoft.com/office/drawing/2014/main" id="{DB9CDC92-6B75-4BD2-8234-603708D45F6F}"/>
                </a:ext>
              </a:extLst>
            </p:cNvPr>
            <p:cNvCxnSpPr>
              <a:stCxn id="41" idx="0"/>
            </p:cNvCxnSpPr>
            <p:nvPr/>
          </p:nvCxnSpPr>
          <p:spPr>
            <a:xfrm flipV="1">
              <a:off x="9953630" y="3586162"/>
              <a:ext cx="0" cy="3214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>
            <a:extLst>
              <a:ext uri="{FF2B5EF4-FFF2-40B4-BE49-F238E27FC236}">
                <a16:creationId xmlns:a16="http://schemas.microsoft.com/office/drawing/2014/main" id="{579992B5-2473-44E3-B3D8-75AB69D2E27A}"/>
              </a:ext>
            </a:extLst>
          </p:cNvPr>
          <p:cNvSpPr/>
          <p:nvPr/>
        </p:nvSpPr>
        <p:spPr>
          <a:xfrm>
            <a:off x="10512413" y="299798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</a:p>
        </p:txBody>
      </p:sp>
      <p:sp>
        <p:nvSpPr>
          <p:cNvPr id="64" name="Šipka: dolů 63">
            <a:extLst>
              <a:ext uri="{FF2B5EF4-FFF2-40B4-BE49-F238E27FC236}">
                <a16:creationId xmlns:a16="http://schemas.microsoft.com/office/drawing/2014/main" id="{C93D788D-8B5D-441A-8B19-A56C5C2977C5}"/>
              </a:ext>
            </a:extLst>
          </p:cNvPr>
          <p:cNvSpPr/>
          <p:nvPr/>
        </p:nvSpPr>
        <p:spPr>
          <a:xfrm>
            <a:off x="9917773" y="43294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G</a:t>
            </a:r>
          </a:p>
        </p:txBody>
      </p:sp>
      <p:sp>
        <p:nvSpPr>
          <p:cNvPr id="65" name="Šipka: dolů 64">
            <a:extLst>
              <a:ext uri="{FF2B5EF4-FFF2-40B4-BE49-F238E27FC236}">
                <a16:creationId xmlns:a16="http://schemas.microsoft.com/office/drawing/2014/main" id="{19958458-D6CA-4D10-9A66-E939EE47CA0C}"/>
              </a:ext>
            </a:extLst>
          </p:cNvPr>
          <p:cNvSpPr/>
          <p:nvPr/>
        </p:nvSpPr>
        <p:spPr>
          <a:xfrm>
            <a:off x="9274835" y="534409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</a:t>
            </a:r>
          </a:p>
        </p:txBody>
      </p:sp>
      <p:sp>
        <p:nvSpPr>
          <p:cNvPr id="66" name="Šipka: dolů 65">
            <a:extLst>
              <a:ext uri="{FF2B5EF4-FFF2-40B4-BE49-F238E27FC236}">
                <a16:creationId xmlns:a16="http://schemas.microsoft.com/office/drawing/2014/main" id="{ACCC0F7D-A89D-4A3E-B336-E0F1F7F758C4}"/>
              </a:ext>
            </a:extLst>
          </p:cNvPr>
          <p:cNvSpPr/>
          <p:nvPr/>
        </p:nvSpPr>
        <p:spPr>
          <a:xfrm>
            <a:off x="8706961" y="648423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</a:p>
        </p:txBody>
      </p:sp>
      <p:sp>
        <p:nvSpPr>
          <p:cNvPr id="67" name="Šipka: dolů 66">
            <a:extLst>
              <a:ext uri="{FF2B5EF4-FFF2-40B4-BE49-F238E27FC236}">
                <a16:creationId xmlns:a16="http://schemas.microsoft.com/office/drawing/2014/main" id="{E6CBAD54-7C25-4842-A9C2-B807E8CB0FEC}"/>
              </a:ext>
            </a:extLst>
          </p:cNvPr>
          <p:cNvSpPr/>
          <p:nvPr/>
        </p:nvSpPr>
        <p:spPr>
          <a:xfrm>
            <a:off x="8058612" y="807670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68" name="Šipka: dolů 67">
            <a:extLst>
              <a:ext uri="{FF2B5EF4-FFF2-40B4-BE49-F238E27FC236}">
                <a16:creationId xmlns:a16="http://schemas.microsoft.com/office/drawing/2014/main" id="{B8A173AE-900C-4A80-B2C7-3DF4825BB147}"/>
              </a:ext>
            </a:extLst>
          </p:cNvPr>
          <p:cNvSpPr/>
          <p:nvPr/>
        </p:nvSpPr>
        <p:spPr>
          <a:xfrm>
            <a:off x="7429384" y="92168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69" name="Šipka: dolů 68">
            <a:extLst>
              <a:ext uri="{FF2B5EF4-FFF2-40B4-BE49-F238E27FC236}">
                <a16:creationId xmlns:a16="http://schemas.microsoft.com/office/drawing/2014/main" id="{03927321-ADCA-46CD-B1A2-140102269067}"/>
              </a:ext>
            </a:extLst>
          </p:cNvPr>
          <p:cNvSpPr/>
          <p:nvPr/>
        </p:nvSpPr>
        <p:spPr>
          <a:xfrm>
            <a:off x="6848036" y="1017446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  <p:sp>
        <p:nvSpPr>
          <p:cNvPr id="70" name="Šipka: dolů 69">
            <a:extLst>
              <a:ext uri="{FF2B5EF4-FFF2-40B4-BE49-F238E27FC236}">
                <a16:creationId xmlns:a16="http://schemas.microsoft.com/office/drawing/2014/main" id="{B75AB8C3-20EE-476E-80E2-B8E4516AFA95}"/>
              </a:ext>
            </a:extLst>
          </p:cNvPr>
          <p:cNvSpPr/>
          <p:nvPr/>
        </p:nvSpPr>
        <p:spPr>
          <a:xfrm>
            <a:off x="6168713" y="1147991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</a:p>
        </p:txBody>
      </p:sp>
      <p:grpSp>
        <p:nvGrpSpPr>
          <p:cNvPr id="10" name="Skupina 9">
            <a:extLst>
              <a:ext uri="{FF2B5EF4-FFF2-40B4-BE49-F238E27FC236}">
                <a16:creationId xmlns:a16="http://schemas.microsoft.com/office/drawing/2014/main" id="{3E7097A4-6084-4523-A5F4-E5BEB3D88949}"/>
              </a:ext>
            </a:extLst>
          </p:cNvPr>
          <p:cNvGrpSpPr/>
          <p:nvPr/>
        </p:nvGrpSpPr>
        <p:grpSpPr>
          <a:xfrm>
            <a:off x="298939" y="3966680"/>
            <a:ext cx="10608432" cy="1987190"/>
            <a:chOff x="230164" y="4113448"/>
            <a:chExt cx="10608432" cy="1987190"/>
          </a:xfrm>
        </p:grpSpPr>
        <p:grpSp>
          <p:nvGrpSpPr>
            <p:cNvPr id="4" name="Skupina 3">
              <a:extLst>
                <a:ext uri="{FF2B5EF4-FFF2-40B4-BE49-F238E27FC236}">
                  <a16:creationId xmlns:a16="http://schemas.microsoft.com/office/drawing/2014/main" id="{EF8D20FA-B44C-4933-B4FF-FB6199EDF012}"/>
                </a:ext>
              </a:extLst>
            </p:cNvPr>
            <p:cNvGrpSpPr/>
            <p:nvPr/>
          </p:nvGrpSpPr>
          <p:grpSpPr>
            <a:xfrm rot="20957520">
              <a:off x="755812" y="4113448"/>
              <a:ext cx="10082784" cy="891977"/>
              <a:chOff x="853375" y="4010718"/>
              <a:chExt cx="10082784" cy="891977"/>
            </a:xfrm>
          </p:grpSpPr>
          <p:grpSp>
            <p:nvGrpSpPr>
              <p:cNvPr id="21" name="Skupina 20">
                <a:extLst>
                  <a:ext uri="{FF2B5EF4-FFF2-40B4-BE49-F238E27FC236}">
                    <a16:creationId xmlns:a16="http://schemas.microsoft.com/office/drawing/2014/main" id="{C718025B-19C9-48F3-8CE4-06C63EE1551A}"/>
                  </a:ext>
                </a:extLst>
              </p:cNvPr>
              <p:cNvGrpSpPr/>
              <p:nvPr/>
            </p:nvGrpSpPr>
            <p:grpSpPr>
              <a:xfrm>
                <a:off x="853375" y="4010718"/>
                <a:ext cx="10082784" cy="226454"/>
                <a:chOff x="359664" y="2464308"/>
                <a:chExt cx="11472672" cy="228600"/>
              </a:xfrm>
            </p:grpSpPr>
            <p:sp>
              <p:nvSpPr>
                <p:cNvPr id="22" name="Obdélník 21">
                  <a:extLst>
                    <a:ext uri="{FF2B5EF4-FFF2-40B4-BE49-F238E27FC236}">
                      <a16:creationId xmlns:a16="http://schemas.microsoft.com/office/drawing/2014/main" id="{29441FE1-C8F3-4D8E-ACFF-FA577B4479E1}"/>
                    </a:ext>
                  </a:extLst>
                </p:cNvPr>
                <p:cNvSpPr/>
                <p:nvPr/>
              </p:nvSpPr>
              <p:spPr>
                <a:xfrm flipV="1">
                  <a:off x="359664" y="2487168"/>
                  <a:ext cx="11472672" cy="18288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délník 23">
                  <a:extLst>
                    <a:ext uri="{FF2B5EF4-FFF2-40B4-BE49-F238E27FC236}">
                      <a16:creationId xmlns:a16="http://schemas.microsoft.com/office/drawing/2014/main" id="{957AE199-224F-42C2-BF5C-1922E365C998}"/>
                    </a:ext>
                  </a:extLst>
                </p:cNvPr>
                <p:cNvSpPr/>
                <p:nvPr/>
              </p:nvSpPr>
              <p:spPr>
                <a:xfrm>
                  <a:off x="1269492" y="251002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>
                  <a:extLst>
                    <a:ext uri="{FF2B5EF4-FFF2-40B4-BE49-F238E27FC236}">
                      <a16:creationId xmlns:a16="http://schemas.microsoft.com/office/drawing/2014/main" id="{00FD4AF0-EA96-4C23-85F3-83D9C634A154}"/>
                    </a:ext>
                  </a:extLst>
                </p:cNvPr>
                <p:cNvSpPr/>
                <p:nvPr/>
              </p:nvSpPr>
              <p:spPr>
                <a:xfrm>
                  <a:off x="2673096" y="2494026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>
                  <a:extLst>
                    <a:ext uri="{FF2B5EF4-FFF2-40B4-BE49-F238E27FC236}">
                      <a16:creationId xmlns:a16="http://schemas.microsoft.com/office/drawing/2014/main" id="{E14C25CE-4970-431F-B782-5E89BDD96810}"/>
                    </a:ext>
                  </a:extLst>
                </p:cNvPr>
                <p:cNvSpPr/>
                <p:nvPr/>
              </p:nvSpPr>
              <p:spPr>
                <a:xfrm>
                  <a:off x="4047744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>
                  <a:extLst>
                    <a:ext uri="{FF2B5EF4-FFF2-40B4-BE49-F238E27FC236}">
                      <a16:creationId xmlns:a16="http://schemas.microsoft.com/office/drawing/2014/main" id="{E848B052-A455-41B3-988F-42D06404BA13}"/>
                    </a:ext>
                  </a:extLst>
                </p:cNvPr>
                <p:cNvSpPr/>
                <p:nvPr/>
              </p:nvSpPr>
              <p:spPr>
                <a:xfrm>
                  <a:off x="5422392" y="2480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>
                  <a:extLst>
                    <a:ext uri="{FF2B5EF4-FFF2-40B4-BE49-F238E27FC236}">
                      <a16:creationId xmlns:a16="http://schemas.microsoft.com/office/drawing/2014/main" id="{DBBDE9C4-D28B-4DF8-BF6F-9F4EDA948B96}"/>
                    </a:ext>
                  </a:extLst>
                </p:cNvPr>
                <p:cNvSpPr/>
                <p:nvPr/>
              </p:nvSpPr>
              <p:spPr>
                <a:xfrm>
                  <a:off x="6797039" y="2464308"/>
                  <a:ext cx="810769" cy="21259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>
                  <a:extLst>
                    <a:ext uri="{FF2B5EF4-FFF2-40B4-BE49-F238E27FC236}">
                      <a16:creationId xmlns:a16="http://schemas.microsoft.com/office/drawing/2014/main" id="{095B0944-48FE-4D60-96E2-7F2CF32657C5}"/>
                    </a:ext>
                  </a:extLst>
                </p:cNvPr>
                <p:cNvSpPr/>
                <p:nvPr/>
              </p:nvSpPr>
              <p:spPr>
                <a:xfrm>
                  <a:off x="8351520" y="2500884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>
                  <a:extLst>
                    <a:ext uri="{FF2B5EF4-FFF2-40B4-BE49-F238E27FC236}">
                      <a16:creationId xmlns:a16="http://schemas.microsoft.com/office/drawing/2014/main" id="{666E9BF5-46C5-4A82-B2D3-C1F50187F82A}"/>
                    </a:ext>
                  </a:extLst>
                </p:cNvPr>
                <p:cNvSpPr/>
                <p:nvPr/>
              </p:nvSpPr>
              <p:spPr>
                <a:xfrm>
                  <a:off x="9759696" y="2464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>
                  <a:extLst>
                    <a:ext uri="{FF2B5EF4-FFF2-40B4-BE49-F238E27FC236}">
                      <a16:creationId xmlns:a16="http://schemas.microsoft.com/office/drawing/2014/main" id="{6231909D-78E8-48E4-B91F-2FA285345214}"/>
                    </a:ext>
                  </a:extLst>
                </p:cNvPr>
                <p:cNvSpPr/>
                <p:nvPr/>
              </p:nvSpPr>
              <p:spPr>
                <a:xfrm>
                  <a:off x="11167872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9" name="Rovnoramenný trojúhelník 38">
                <a:extLst>
                  <a:ext uri="{FF2B5EF4-FFF2-40B4-BE49-F238E27FC236}">
                    <a16:creationId xmlns:a16="http://schemas.microsoft.com/office/drawing/2014/main" id="{8C880E3E-6232-407A-BE69-B01D36A4E9D0}"/>
                  </a:ext>
                </a:extLst>
              </p:cNvPr>
              <p:cNvSpPr/>
              <p:nvPr/>
            </p:nvSpPr>
            <p:spPr>
              <a:xfrm rot="434297">
                <a:off x="5594748" y="4196160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2" name="Skupina 71">
              <a:extLst>
                <a:ext uri="{FF2B5EF4-FFF2-40B4-BE49-F238E27FC236}">
                  <a16:creationId xmlns:a16="http://schemas.microsoft.com/office/drawing/2014/main" id="{B1AC19F9-A462-4477-B765-F96F896EB707}"/>
                </a:ext>
              </a:extLst>
            </p:cNvPr>
            <p:cNvGrpSpPr/>
            <p:nvPr/>
          </p:nvGrpSpPr>
          <p:grpSpPr>
            <a:xfrm>
              <a:off x="230164" y="5136233"/>
              <a:ext cx="1078708" cy="964405"/>
              <a:chOff x="9414276" y="3586162"/>
              <a:chExt cx="1078708" cy="964405"/>
            </a:xfrm>
          </p:grpSpPr>
          <p:sp>
            <p:nvSpPr>
              <p:cNvPr id="73" name="Obdélník: se zakulacenými rohy 72">
                <a:extLst>
                  <a:ext uri="{FF2B5EF4-FFF2-40B4-BE49-F238E27FC236}">
                    <a16:creationId xmlns:a16="http://schemas.microsoft.com/office/drawing/2014/main" id="{475DAAE3-4FDD-4BCD-B9E3-C41609E1DC42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20 N</a:t>
                </a:r>
              </a:p>
            </p:txBody>
          </p:sp>
          <p:cxnSp>
            <p:nvCxnSpPr>
              <p:cNvPr id="74" name="Přímá spojnice 73">
                <a:extLst>
                  <a:ext uri="{FF2B5EF4-FFF2-40B4-BE49-F238E27FC236}">
                    <a16:creationId xmlns:a16="http://schemas.microsoft.com/office/drawing/2014/main" id="{0808F12D-590D-4F70-8DEC-F9450E4EDF11}"/>
                  </a:ext>
                </a:extLst>
              </p:cNvPr>
              <p:cNvCxnSpPr>
                <a:stCxn id="73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" name="Skupina 6">
            <a:extLst>
              <a:ext uri="{FF2B5EF4-FFF2-40B4-BE49-F238E27FC236}">
                <a16:creationId xmlns:a16="http://schemas.microsoft.com/office/drawing/2014/main" id="{BB48F316-419A-49F3-88D2-B5CD425B080D}"/>
              </a:ext>
            </a:extLst>
          </p:cNvPr>
          <p:cNvGrpSpPr/>
          <p:nvPr/>
        </p:nvGrpSpPr>
        <p:grpSpPr>
          <a:xfrm>
            <a:off x="305266" y="4002423"/>
            <a:ext cx="10630893" cy="1110103"/>
            <a:chOff x="313952" y="7172899"/>
            <a:chExt cx="10630893" cy="1110103"/>
          </a:xfrm>
        </p:grpSpPr>
        <p:grpSp>
          <p:nvGrpSpPr>
            <p:cNvPr id="78" name="Skupina 77">
              <a:extLst>
                <a:ext uri="{FF2B5EF4-FFF2-40B4-BE49-F238E27FC236}">
                  <a16:creationId xmlns:a16="http://schemas.microsoft.com/office/drawing/2014/main" id="{A05FABDD-02EC-45FD-A1CC-9E64E7B9D8C3}"/>
                </a:ext>
              </a:extLst>
            </p:cNvPr>
            <p:cNvGrpSpPr/>
            <p:nvPr/>
          </p:nvGrpSpPr>
          <p:grpSpPr>
            <a:xfrm>
              <a:off x="853375" y="7172899"/>
              <a:ext cx="10091470" cy="867276"/>
              <a:chOff x="1112144" y="5018762"/>
              <a:chExt cx="10091470" cy="867276"/>
            </a:xfrm>
          </p:grpSpPr>
          <p:sp>
            <p:nvSpPr>
              <p:cNvPr id="79" name="Obdélník 78">
                <a:extLst>
                  <a:ext uri="{FF2B5EF4-FFF2-40B4-BE49-F238E27FC236}">
                    <a16:creationId xmlns:a16="http://schemas.microsoft.com/office/drawing/2014/main" id="{F036D3D1-8BEA-4FBF-A184-A5CE4131166B}"/>
                  </a:ext>
                </a:extLst>
              </p:cNvPr>
              <p:cNvSpPr/>
              <p:nvPr/>
            </p:nvSpPr>
            <p:spPr>
              <a:xfrm flipV="1">
                <a:off x="1112144" y="5018762"/>
                <a:ext cx="10082784" cy="181163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Rovnoramenný trojúhelník 79">
                <a:extLst>
                  <a:ext uri="{FF2B5EF4-FFF2-40B4-BE49-F238E27FC236}">
                    <a16:creationId xmlns:a16="http://schemas.microsoft.com/office/drawing/2014/main" id="{5958AF4C-BBF9-46B5-A986-2A50E04A268F}"/>
                  </a:ext>
                </a:extLst>
              </p:cNvPr>
              <p:cNvSpPr/>
              <p:nvPr/>
            </p:nvSpPr>
            <p:spPr>
              <a:xfrm>
                <a:off x="5822768" y="5179503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>
                <a:extLst>
                  <a:ext uri="{FF2B5EF4-FFF2-40B4-BE49-F238E27FC236}">
                    <a16:creationId xmlns:a16="http://schemas.microsoft.com/office/drawing/2014/main" id="{0DC6635A-9FA9-4157-AA9B-66E03DA03080}"/>
                  </a:ext>
                </a:extLst>
              </p:cNvPr>
              <p:cNvSpPr/>
              <p:nvPr/>
            </p:nvSpPr>
            <p:spPr>
              <a:xfrm>
                <a:off x="1854212" y="5043631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>
                <a:extLst>
                  <a:ext uri="{FF2B5EF4-FFF2-40B4-BE49-F238E27FC236}">
                    <a16:creationId xmlns:a16="http://schemas.microsoft.com/office/drawing/2014/main" id="{581A91B4-1DDC-48DC-A328-A4606769B313}"/>
                  </a:ext>
                </a:extLst>
              </p:cNvPr>
              <p:cNvSpPr/>
              <p:nvPr/>
            </p:nvSpPr>
            <p:spPr>
              <a:xfrm>
                <a:off x="3087773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délník 82">
                <a:extLst>
                  <a:ext uri="{FF2B5EF4-FFF2-40B4-BE49-F238E27FC236}">
                    <a16:creationId xmlns:a16="http://schemas.microsoft.com/office/drawing/2014/main" id="{EC2FD010-0FE8-42D4-AED3-0EC11772BF0B}"/>
                  </a:ext>
                </a:extLst>
              </p:cNvPr>
              <p:cNvSpPr/>
              <p:nvPr/>
            </p:nvSpPr>
            <p:spPr>
              <a:xfrm>
                <a:off x="4295886" y="5020985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>
                <a:extLst>
                  <a:ext uri="{FF2B5EF4-FFF2-40B4-BE49-F238E27FC236}">
                    <a16:creationId xmlns:a16="http://schemas.microsoft.com/office/drawing/2014/main" id="{C6896427-248C-4F83-818B-21F3EE3FE1EF}"/>
                  </a:ext>
                </a:extLst>
              </p:cNvPr>
              <p:cNvSpPr/>
              <p:nvPr/>
            </p:nvSpPr>
            <p:spPr>
              <a:xfrm>
                <a:off x="5505085" y="5027128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délník 84">
                <a:extLst>
                  <a:ext uri="{FF2B5EF4-FFF2-40B4-BE49-F238E27FC236}">
                    <a16:creationId xmlns:a16="http://schemas.microsoft.com/office/drawing/2014/main" id="{E5C07647-357A-4C55-9F58-70BDDD3DE6C7}"/>
                  </a:ext>
                </a:extLst>
              </p:cNvPr>
              <p:cNvSpPr/>
              <p:nvPr/>
            </p:nvSpPr>
            <p:spPr>
              <a:xfrm>
                <a:off x="6712111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délník 85">
                <a:extLst>
                  <a:ext uri="{FF2B5EF4-FFF2-40B4-BE49-F238E27FC236}">
                    <a16:creationId xmlns:a16="http://schemas.microsoft.com/office/drawing/2014/main" id="{F0D5D4FC-A369-434A-AF10-96F53B343514}"/>
                  </a:ext>
                </a:extLst>
              </p:cNvPr>
              <p:cNvSpPr/>
              <p:nvPr/>
            </p:nvSpPr>
            <p:spPr>
              <a:xfrm>
                <a:off x="8078269" y="5034573"/>
                <a:ext cx="583966" cy="15577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>
                <a:extLst>
                  <a:ext uri="{FF2B5EF4-FFF2-40B4-BE49-F238E27FC236}">
                    <a16:creationId xmlns:a16="http://schemas.microsoft.com/office/drawing/2014/main" id="{9EBA505C-120C-4EED-A41E-D84189846109}"/>
                  </a:ext>
                </a:extLst>
              </p:cNvPr>
              <p:cNvSpPr/>
              <p:nvPr/>
            </p:nvSpPr>
            <p:spPr>
              <a:xfrm>
                <a:off x="9324790" y="5031703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>
                <a:extLst>
                  <a:ext uri="{FF2B5EF4-FFF2-40B4-BE49-F238E27FC236}">
                    <a16:creationId xmlns:a16="http://schemas.microsoft.com/office/drawing/2014/main" id="{47696BC9-2AB3-47A5-9D65-413C84F3C05B}"/>
                  </a:ext>
                </a:extLst>
              </p:cNvPr>
              <p:cNvSpPr/>
              <p:nvPr/>
            </p:nvSpPr>
            <p:spPr>
              <a:xfrm>
                <a:off x="10619648" y="5038636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2" name="Skupina 91">
              <a:extLst>
                <a:ext uri="{FF2B5EF4-FFF2-40B4-BE49-F238E27FC236}">
                  <a16:creationId xmlns:a16="http://schemas.microsoft.com/office/drawing/2014/main" id="{44FC38C8-DDAE-4BA3-B784-A16FBC494080}"/>
                </a:ext>
              </a:extLst>
            </p:cNvPr>
            <p:cNvGrpSpPr/>
            <p:nvPr/>
          </p:nvGrpSpPr>
          <p:grpSpPr>
            <a:xfrm>
              <a:off x="313952" y="7337133"/>
              <a:ext cx="1078708" cy="915747"/>
              <a:chOff x="1951785" y="5979980"/>
              <a:chExt cx="1078708" cy="915747"/>
            </a:xfrm>
          </p:grpSpPr>
          <p:sp>
            <p:nvSpPr>
              <p:cNvPr id="89" name="Obdélník: se zakulacenými rohy 88">
                <a:extLst>
                  <a:ext uri="{FF2B5EF4-FFF2-40B4-BE49-F238E27FC236}">
                    <a16:creationId xmlns:a16="http://schemas.microsoft.com/office/drawing/2014/main" id="{5B14E0F2-5743-4D33-BA90-67F4701F705F}"/>
                  </a:ext>
                </a:extLst>
              </p:cNvPr>
              <p:cNvSpPr/>
              <p:nvPr/>
            </p:nvSpPr>
            <p:spPr>
              <a:xfrm>
                <a:off x="1951785" y="625279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20 N</a:t>
                </a:r>
              </a:p>
            </p:txBody>
          </p:sp>
          <p:cxnSp>
            <p:nvCxnSpPr>
              <p:cNvPr id="90" name="Přímá spojnice 89">
                <a:extLst>
                  <a:ext uri="{FF2B5EF4-FFF2-40B4-BE49-F238E27FC236}">
                    <a16:creationId xmlns:a16="http://schemas.microsoft.com/office/drawing/2014/main" id="{92E62196-3792-4B9D-9123-86BCC8F4A895}"/>
                  </a:ext>
                </a:extLst>
              </p:cNvPr>
              <p:cNvCxnSpPr>
                <a:cxnSpLocks/>
                <a:stCxn id="89" idx="0"/>
              </p:cNvCxnSpPr>
              <p:nvPr/>
            </p:nvCxnSpPr>
            <p:spPr>
              <a:xfrm flipV="1">
                <a:off x="2491139" y="5979980"/>
                <a:ext cx="0" cy="27281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6E357BF2-F8AB-493B-8B80-E673E77992A1}"/>
                </a:ext>
              </a:extLst>
            </p:cNvPr>
            <p:cNvGrpSpPr/>
            <p:nvPr/>
          </p:nvGrpSpPr>
          <p:grpSpPr>
            <a:xfrm>
              <a:off x="5905985" y="7342730"/>
              <a:ext cx="3680612" cy="940272"/>
              <a:chOff x="5785523" y="8126140"/>
              <a:chExt cx="3680612" cy="940272"/>
            </a:xfrm>
          </p:grpSpPr>
          <p:grpSp>
            <p:nvGrpSpPr>
              <p:cNvPr id="94" name="Skupina 93">
                <a:extLst>
                  <a:ext uri="{FF2B5EF4-FFF2-40B4-BE49-F238E27FC236}">
                    <a16:creationId xmlns:a16="http://schemas.microsoft.com/office/drawing/2014/main" id="{B6AFA6E6-6735-4B84-B34E-84A9B39E162A}"/>
                  </a:ext>
                </a:extLst>
              </p:cNvPr>
              <p:cNvGrpSpPr/>
              <p:nvPr/>
            </p:nvGrpSpPr>
            <p:grpSpPr>
              <a:xfrm>
                <a:off x="8387427" y="8150665"/>
                <a:ext cx="1078708" cy="915747"/>
                <a:chOff x="2532178" y="5138339"/>
                <a:chExt cx="1078708" cy="915747"/>
              </a:xfrm>
            </p:grpSpPr>
            <p:sp>
              <p:nvSpPr>
                <p:cNvPr id="95" name="Obdélník: se zakulacenými rohy 94">
                  <a:extLst>
                    <a:ext uri="{FF2B5EF4-FFF2-40B4-BE49-F238E27FC236}">
                      <a16:creationId xmlns:a16="http://schemas.microsoft.com/office/drawing/2014/main" id="{BBAD81BD-25D8-4570-B71E-842091EB9787}"/>
                    </a:ext>
                  </a:extLst>
                </p:cNvPr>
                <p:cNvSpPr/>
                <p:nvPr/>
              </p:nvSpPr>
              <p:spPr>
                <a:xfrm>
                  <a:off x="2532178" y="5411149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10 N</a:t>
                  </a:r>
                </a:p>
              </p:txBody>
            </p:sp>
            <p:cxnSp>
              <p:nvCxnSpPr>
                <p:cNvPr id="96" name="Přímá spojnice 95">
                  <a:extLst>
                    <a:ext uri="{FF2B5EF4-FFF2-40B4-BE49-F238E27FC236}">
                      <a16:creationId xmlns:a16="http://schemas.microsoft.com/office/drawing/2014/main" id="{8DCB2D4C-CE4A-47AD-8F9B-FE56ED88B91B}"/>
                    </a:ext>
                  </a:extLst>
                </p:cNvPr>
                <p:cNvCxnSpPr>
                  <a:cxnSpLocks/>
                  <a:stCxn id="95" idx="0"/>
                </p:cNvCxnSpPr>
                <p:nvPr/>
              </p:nvCxnSpPr>
              <p:spPr>
                <a:xfrm flipV="1">
                  <a:off x="3071532" y="5138339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1" name="Skupina 70">
                <a:extLst>
                  <a:ext uri="{FF2B5EF4-FFF2-40B4-BE49-F238E27FC236}">
                    <a16:creationId xmlns:a16="http://schemas.microsoft.com/office/drawing/2014/main" id="{24ED3C53-0C1B-4B9F-BD6A-0010F409CFD0}"/>
                  </a:ext>
                </a:extLst>
              </p:cNvPr>
              <p:cNvGrpSpPr/>
              <p:nvPr/>
            </p:nvGrpSpPr>
            <p:grpSpPr>
              <a:xfrm>
                <a:off x="5785523" y="8126140"/>
                <a:ext cx="1078708" cy="915747"/>
                <a:chOff x="-69726" y="6027791"/>
                <a:chExt cx="1078708" cy="915747"/>
              </a:xfrm>
            </p:grpSpPr>
            <p:sp>
              <p:nvSpPr>
                <p:cNvPr id="91" name="Obdélník: se zakulacenými rohy 90">
                  <a:extLst>
                    <a:ext uri="{FF2B5EF4-FFF2-40B4-BE49-F238E27FC236}">
                      <a16:creationId xmlns:a16="http://schemas.microsoft.com/office/drawing/2014/main" id="{C4A3FEFD-654E-4AD2-A977-10A04834FBB0}"/>
                    </a:ext>
                  </a:extLst>
                </p:cNvPr>
                <p:cNvSpPr/>
                <p:nvPr/>
              </p:nvSpPr>
              <p:spPr>
                <a:xfrm>
                  <a:off x="-69726" y="6300601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110 N</a:t>
                  </a:r>
                </a:p>
              </p:txBody>
            </p:sp>
            <p:cxnSp>
              <p:nvCxnSpPr>
                <p:cNvPr id="97" name="Přímá spojnice 96">
                  <a:extLst>
                    <a:ext uri="{FF2B5EF4-FFF2-40B4-BE49-F238E27FC236}">
                      <a16:creationId xmlns:a16="http://schemas.microsoft.com/office/drawing/2014/main" id="{C268FF8E-4396-453B-B0E0-5CAB50D696EB}"/>
                    </a:ext>
                  </a:extLst>
                </p:cNvPr>
                <p:cNvCxnSpPr>
                  <a:cxnSpLocks/>
                  <a:stCxn id="91" idx="0"/>
                </p:cNvCxnSpPr>
                <p:nvPr/>
              </p:nvCxnSpPr>
              <p:spPr>
                <a:xfrm flipV="1">
                  <a:off x="469628" y="6027791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5" name="Skupina 4">
            <a:extLst>
              <a:ext uri="{FF2B5EF4-FFF2-40B4-BE49-F238E27FC236}">
                <a16:creationId xmlns:a16="http://schemas.microsoft.com/office/drawing/2014/main" id="{6AF90467-45F5-46E7-93A0-6BA443C6657E}"/>
              </a:ext>
            </a:extLst>
          </p:cNvPr>
          <p:cNvGrpSpPr/>
          <p:nvPr/>
        </p:nvGrpSpPr>
        <p:grpSpPr>
          <a:xfrm>
            <a:off x="9446984" y="5508534"/>
            <a:ext cx="2446077" cy="1032567"/>
            <a:chOff x="9446984" y="5508534"/>
            <a:chExt cx="2446077" cy="1032567"/>
          </a:xfrm>
        </p:grpSpPr>
        <p:grpSp>
          <p:nvGrpSpPr>
            <p:cNvPr id="75" name="Skupina 74">
              <a:extLst>
                <a:ext uri="{FF2B5EF4-FFF2-40B4-BE49-F238E27FC236}">
                  <a16:creationId xmlns:a16="http://schemas.microsoft.com/office/drawing/2014/main" id="{AF37D498-CC2E-4FD3-8011-B2CAB5CEABDE}"/>
                </a:ext>
              </a:extLst>
            </p:cNvPr>
            <p:cNvGrpSpPr/>
            <p:nvPr/>
          </p:nvGrpSpPr>
          <p:grpSpPr>
            <a:xfrm>
              <a:off x="9446984" y="5508534"/>
              <a:ext cx="1078708" cy="964405"/>
              <a:chOff x="9414276" y="3586162"/>
              <a:chExt cx="1078708" cy="964405"/>
            </a:xfrm>
          </p:grpSpPr>
          <p:sp>
            <p:nvSpPr>
              <p:cNvPr id="76" name="Obdélník: se zakulacenými rohy 75">
                <a:extLst>
                  <a:ext uri="{FF2B5EF4-FFF2-40B4-BE49-F238E27FC236}">
                    <a16:creationId xmlns:a16="http://schemas.microsoft.com/office/drawing/2014/main" id="{5B20EE8A-7D6A-455D-8DA5-74F9E4F7F1C1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110 N</a:t>
                </a:r>
              </a:p>
            </p:txBody>
          </p:sp>
          <p:cxnSp>
            <p:nvCxnSpPr>
              <p:cNvPr id="77" name="Přímá spojnice 76">
                <a:extLst>
                  <a:ext uri="{FF2B5EF4-FFF2-40B4-BE49-F238E27FC236}">
                    <a16:creationId xmlns:a16="http://schemas.microsoft.com/office/drawing/2014/main" id="{E4146B8D-2FEA-49CC-BFD2-5AD624B9A0D7}"/>
                  </a:ext>
                </a:extLst>
              </p:cNvPr>
              <p:cNvCxnSpPr>
                <a:stCxn id="76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8" name="Skupina 97">
              <a:extLst>
                <a:ext uri="{FF2B5EF4-FFF2-40B4-BE49-F238E27FC236}">
                  <a16:creationId xmlns:a16="http://schemas.microsoft.com/office/drawing/2014/main" id="{FB3F5848-E420-44B7-B34B-76FAC380BACA}"/>
                </a:ext>
              </a:extLst>
            </p:cNvPr>
            <p:cNvGrpSpPr/>
            <p:nvPr/>
          </p:nvGrpSpPr>
          <p:grpSpPr>
            <a:xfrm>
              <a:off x="10814353" y="5576696"/>
              <a:ext cx="1078708" cy="964405"/>
              <a:chOff x="8057029" y="3975792"/>
              <a:chExt cx="1078708" cy="964405"/>
            </a:xfrm>
          </p:grpSpPr>
          <p:sp>
            <p:nvSpPr>
              <p:cNvPr id="99" name="Obdélník: se zakulacenými rohy 98">
                <a:extLst>
                  <a:ext uri="{FF2B5EF4-FFF2-40B4-BE49-F238E27FC236}">
                    <a16:creationId xmlns:a16="http://schemas.microsoft.com/office/drawing/2014/main" id="{F9994F96-28D2-4841-BCA1-97DCF28220F0}"/>
                  </a:ext>
                </a:extLst>
              </p:cNvPr>
              <p:cNvSpPr/>
              <p:nvPr/>
            </p:nvSpPr>
            <p:spPr>
              <a:xfrm>
                <a:off x="8057029" y="429726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100" name="Přímá spojnice 99">
                <a:extLst>
                  <a:ext uri="{FF2B5EF4-FFF2-40B4-BE49-F238E27FC236}">
                    <a16:creationId xmlns:a16="http://schemas.microsoft.com/office/drawing/2014/main" id="{8BBC2F3C-7CC2-4868-827A-6F173B3C8CB1}"/>
                  </a:ext>
                </a:extLst>
              </p:cNvPr>
              <p:cNvCxnSpPr>
                <a:stCxn id="99" idx="0"/>
              </p:cNvCxnSpPr>
              <p:nvPr/>
            </p:nvCxnSpPr>
            <p:spPr>
              <a:xfrm flipV="1">
                <a:off x="8596383" y="397579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431BD971-61DA-40EB-A3DA-2C0C0C4165F5}"/>
              </a:ext>
            </a:extLst>
          </p:cNvPr>
          <p:cNvSpPr txBox="1"/>
          <p:nvPr/>
        </p:nvSpPr>
        <p:spPr>
          <a:xfrm>
            <a:off x="609600" y="534409"/>
            <a:ext cx="56830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Rozmísti na páce dvě závaží tak, aby na páce</a:t>
            </a:r>
          </a:p>
          <a:p>
            <a:r>
              <a:rPr lang="cs-CZ" sz="2400" dirty="0"/>
              <a:t>nastala rovnováha.</a:t>
            </a:r>
          </a:p>
        </p:txBody>
      </p:sp>
    </p:spTree>
    <p:extLst>
      <p:ext uri="{BB962C8B-B14F-4D97-AF65-F5344CB8AC3E}">
        <p14:creationId xmlns:p14="http://schemas.microsoft.com/office/powerpoint/2010/main" val="121845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>
            <a:extLst>
              <a:ext uri="{FF2B5EF4-FFF2-40B4-BE49-F238E27FC236}">
                <a16:creationId xmlns:a16="http://schemas.microsoft.com/office/drawing/2014/main" id="{177F5D8A-B492-403A-8A56-D19A92EF75B9}"/>
              </a:ext>
            </a:extLst>
          </p:cNvPr>
          <p:cNvGrpSpPr/>
          <p:nvPr/>
        </p:nvGrpSpPr>
        <p:grpSpPr>
          <a:xfrm rot="20935581">
            <a:off x="818551" y="1810499"/>
            <a:ext cx="10082784" cy="933501"/>
            <a:chOff x="359664" y="2464308"/>
            <a:chExt cx="11472672" cy="942349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00D7C84C-BBDD-4679-86B9-732D70882F4B}"/>
                </a:ext>
              </a:extLst>
            </p:cNvPr>
            <p:cNvSpPr/>
            <p:nvPr/>
          </p:nvSpPr>
          <p:spPr>
            <a:xfrm flipV="1">
              <a:off x="359664" y="2487168"/>
              <a:ext cx="11472672" cy="182880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Rovnoramenný trojúhelník 2">
              <a:extLst>
                <a:ext uri="{FF2B5EF4-FFF2-40B4-BE49-F238E27FC236}">
                  <a16:creationId xmlns:a16="http://schemas.microsoft.com/office/drawing/2014/main" id="{BC685251-AECD-4EEC-9AA9-425190479810}"/>
                </a:ext>
              </a:extLst>
            </p:cNvPr>
            <p:cNvSpPr/>
            <p:nvPr/>
          </p:nvSpPr>
          <p:spPr>
            <a:xfrm rot="472901">
              <a:off x="5686080" y="2693425"/>
              <a:ext cx="603504" cy="713232"/>
            </a:xfrm>
            <a:prstGeom prst="triangl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74FDF3D-D50F-4B00-820F-E006F1449B5F}"/>
                </a:ext>
              </a:extLst>
            </p:cNvPr>
            <p:cNvSpPr/>
            <p:nvPr/>
          </p:nvSpPr>
          <p:spPr>
            <a:xfrm>
              <a:off x="1269492" y="251002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2E9279B0-C939-4833-A6D4-F4AED82F1EEC}"/>
                </a:ext>
              </a:extLst>
            </p:cNvPr>
            <p:cNvSpPr/>
            <p:nvPr/>
          </p:nvSpPr>
          <p:spPr>
            <a:xfrm>
              <a:off x="2673096" y="2494026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88814B64-57FC-4D28-BDD3-660060997E07}"/>
                </a:ext>
              </a:extLst>
            </p:cNvPr>
            <p:cNvSpPr/>
            <p:nvPr/>
          </p:nvSpPr>
          <p:spPr>
            <a:xfrm>
              <a:off x="4047744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>
              <a:extLst>
                <a:ext uri="{FF2B5EF4-FFF2-40B4-BE49-F238E27FC236}">
                  <a16:creationId xmlns:a16="http://schemas.microsoft.com/office/drawing/2014/main" id="{CCCCBB12-D96E-4306-BD24-699C07ECADDE}"/>
                </a:ext>
              </a:extLst>
            </p:cNvPr>
            <p:cNvSpPr/>
            <p:nvPr/>
          </p:nvSpPr>
          <p:spPr>
            <a:xfrm>
              <a:off x="5422392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9F40EBD1-45C6-485B-A57E-A4478FCC31DD}"/>
                </a:ext>
              </a:extLst>
            </p:cNvPr>
            <p:cNvSpPr/>
            <p:nvPr/>
          </p:nvSpPr>
          <p:spPr>
            <a:xfrm>
              <a:off x="6797038" y="2471500"/>
              <a:ext cx="806981" cy="20540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>
              <a:extLst>
                <a:ext uri="{FF2B5EF4-FFF2-40B4-BE49-F238E27FC236}">
                  <a16:creationId xmlns:a16="http://schemas.microsoft.com/office/drawing/2014/main" id="{DF3E7716-D087-42CB-AF54-2C003EAE0055}"/>
                </a:ext>
              </a:extLst>
            </p:cNvPr>
            <p:cNvSpPr/>
            <p:nvPr/>
          </p:nvSpPr>
          <p:spPr>
            <a:xfrm>
              <a:off x="8300037" y="2500885"/>
              <a:ext cx="715947" cy="17394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>
              <a:extLst>
                <a:ext uri="{FF2B5EF4-FFF2-40B4-BE49-F238E27FC236}">
                  <a16:creationId xmlns:a16="http://schemas.microsoft.com/office/drawing/2014/main" id="{B7A10EEC-144D-4A3E-A3E3-7A80F25FAADC}"/>
                </a:ext>
              </a:extLst>
            </p:cNvPr>
            <p:cNvSpPr/>
            <p:nvPr/>
          </p:nvSpPr>
          <p:spPr>
            <a:xfrm>
              <a:off x="9759696" y="246430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E7BCD50D-A507-4620-92B6-D438D8654FB8}"/>
                </a:ext>
              </a:extLst>
            </p:cNvPr>
            <p:cNvSpPr/>
            <p:nvPr/>
          </p:nvSpPr>
          <p:spPr>
            <a:xfrm>
              <a:off x="11167872" y="2487168"/>
              <a:ext cx="664464" cy="18288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73543758-D0A3-47C2-97E2-BE086E58EAE8}"/>
              </a:ext>
            </a:extLst>
          </p:cNvPr>
          <p:cNvGrpSpPr/>
          <p:nvPr/>
        </p:nvGrpSpPr>
        <p:grpSpPr>
          <a:xfrm>
            <a:off x="287761" y="2827575"/>
            <a:ext cx="1078708" cy="964405"/>
            <a:chOff x="9414276" y="3586162"/>
            <a:chExt cx="1078708" cy="964405"/>
          </a:xfrm>
        </p:grpSpPr>
        <p:sp>
          <p:nvSpPr>
            <p:cNvPr id="41" name="Obdélník: se zakulacenými rohy 40">
              <a:extLst>
                <a:ext uri="{FF2B5EF4-FFF2-40B4-BE49-F238E27FC236}">
                  <a16:creationId xmlns:a16="http://schemas.microsoft.com/office/drawing/2014/main" id="{41143AA2-E3F2-4E63-9740-009A0817BF32}"/>
                </a:ext>
              </a:extLst>
            </p:cNvPr>
            <p:cNvSpPr/>
            <p:nvPr/>
          </p:nvSpPr>
          <p:spPr>
            <a:xfrm>
              <a:off x="9414276" y="3907630"/>
              <a:ext cx="1078708" cy="642937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>
                  <a:solidFill>
                    <a:schemeClr val="tx1"/>
                  </a:solidFill>
                </a:rPr>
                <a:t>5 N</a:t>
              </a:r>
            </a:p>
          </p:txBody>
        </p:sp>
        <p:cxnSp>
          <p:nvCxnSpPr>
            <p:cNvPr id="42" name="Přímá spojnice 41">
              <a:extLst>
                <a:ext uri="{FF2B5EF4-FFF2-40B4-BE49-F238E27FC236}">
                  <a16:creationId xmlns:a16="http://schemas.microsoft.com/office/drawing/2014/main" id="{DB9CDC92-6B75-4BD2-8234-603708D45F6F}"/>
                </a:ext>
              </a:extLst>
            </p:cNvPr>
            <p:cNvCxnSpPr>
              <a:stCxn id="41" idx="0"/>
            </p:cNvCxnSpPr>
            <p:nvPr/>
          </p:nvCxnSpPr>
          <p:spPr>
            <a:xfrm flipV="1">
              <a:off x="9953630" y="3586162"/>
              <a:ext cx="0" cy="3214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Šipka: dolů 7">
            <a:extLst>
              <a:ext uri="{FF2B5EF4-FFF2-40B4-BE49-F238E27FC236}">
                <a16:creationId xmlns:a16="http://schemas.microsoft.com/office/drawing/2014/main" id="{579992B5-2473-44E3-B3D8-75AB69D2E27A}"/>
              </a:ext>
            </a:extLst>
          </p:cNvPr>
          <p:cNvSpPr/>
          <p:nvPr/>
        </p:nvSpPr>
        <p:spPr>
          <a:xfrm>
            <a:off x="10512413" y="299798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</a:p>
        </p:txBody>
      </p:sp>
      <p:sp>
        <p:nvSpPr>
          <p:cNvPr id="64" name="Šipka: dolů 63">
            <a:extLst>
              <a:ext uri="{FF2B5EF4-FFF2-40B4-BE49-F238E27FC236}">
                <a16:creationId xmlns:a16="http://schemas.microsoft.com/office/drawing/2014/main" id="{C93D788D-8B5D-441A-8B19-A56C5C2977C5}"/>
              </a:ext>
            </a:extLst>
          </p:cNvPr>
          <p:cNvSpPr/>
          <p:nvPr/>
        </p:nvSpPr>
        <p:spPr>
          <a:xfrm>
            <a:off x="9917773" y="43294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G</a:t>
            </a:r>
          </a:p>
        </p:txBody>
      </p:sp>
      <p:sp>
        <p:nvSpPr>
          <p:cNvPr id="65" name="Šipka: dolů 64">
            <a:extLst>
              <a:ext uri="{FF2B5EF4-FFF2-40B4-BE49-F238E27FC236}">
                <a16:creationId xmlns:a16="http://schemas.microsoft.com/office/drawing/2014/main" id="{19958458-D6CA-4D10-9A66-E939EE47CA0C}"/>
              </a:ext>
            </a:extLst>
          </p:cNvPr>
          <p:cNvSpPr/>
          <p:nvPr/>
        </p:nvSpPr>
        <p:spPr>
          <a:xfrm>
            <a:off x="9274835" y="534409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</a:t>
            </a:r>
          </a:p>
        </p:txBody>
      </p:sp>
      <p:sp>
        <p:nvSpPr>
          <p:cNvPr id="66" name="Šipka: dolů 65">
            <a:extLst>
              <a:ext uri="{FF2B5EF4-FFF2-40B4-BE49-F238E27FC236}">
                <a16:creationId xmlns:a16="http://schemas.microsoft.com/office/drawing/2014/main" id="{ACCC0F7D-A89D-4A3E-B336-E0F1F7F758C4}"/>
              </a:ext>
            </a:extLst>
          </p:cNvPr>
          <p:cNvSpPr/>
          <p:nvPr/>
        </p:nvSpPr>
        <p:spPr>
          <a:xfrm>
            <a:off x="8706961" y="648423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</a:p>
        </p:txBody>
      </p:sp>
      <p:sp>
        <p:nvSpPr>
          <p:cNvPr id="67" name="Šipka: dolů 66">
            <a:extLst>
              <a:ext uri="{FF2B5EF4-FFF2-40B4-BE49-F238E27FC236}">
                <a16:creationId xmlns:a16="http://schemas.microsoft.com/office/drawing/2014/main" id="{E6CBAD54-7C25-4842-A9C2-B807E8CB0FEC}"/>
              </a:ext>
            </a:extLst>
          </p:cNvPr>
          <p:cNvSpPr/>
          <p:nvPr/>
        </p:nvSpPr>
        <p:spPr>
          <a:xfrm>
            <a:off x="8058612" y="807670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68" name="Šipka: dolů 67">
            <a:extLst>
              <a:ext uri="{FF2B5EF4-FFF2-40B4-BE49-F238E27FC236}">
                <a16:creationId xmlns:a16="http://schemas.microsoft.com/office/drawing/2014/main" id="{B8A173AE-900C-4A80-B2C7-3DF4825BB147}"/>
              </a:ext>
            </a:extLst>
          </p:cNvPr>
          <p:cNvSpPr/>
          <p:nvPr/>
        </p:nvSpPr>
        <p:spPr>
          <a:xfrm>
            <a:off x="7429384" y="921684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69" name="Šipka: dolů 68">
            <a:extLst>
              <a:ext uri="{FF2B5EF4-FFF2-40B4-BE49-F238E27FC236}">
                <a16:creationId xmlns:a16="http://schemas.microsoft.com/office/drawing/2014/main" id="{03927321-ADCA-46CD-B1A2-140102269067}"/>
              </a:ext>
            </a:extLst>
          </p:cNvPr>
          <p:cNvSpPr/>
          <p:nvPr/>
        </p:nvSpPr>
        <p:spPr>
          <a:xfrm>
            <a:off x="6847091" y="1059243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</a:p>
        </p:txBody>
      </p:sp>
      <p:sp>
        <p:nvSpPr>
          <p:cNvPr id="70" name="Šipka: dolů 69">
            <a:extLst>
              <a:ext uri="{FF2B5EF4-FFF2-40B4-BE49-F238E27FC236}">
                <a16:creationId xmlns:a16="http://schemas.microsoft.com/office/drawing/2014/main" id="{B75AB8C3-20EE-476E-80E2-B8E4516AFA95}"/>
              </a:ext>
            </a:extLst>
          </p:cNvPr>
          <p:cNvSpPr/>
          <p:nvPr/>
        </p:nvSpPr>
        <p:spPr>
          <a:xfrm>
            <a:off x="6168713" y="1147991"/>
            <a:ext cx="423746" cy="540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</a:p>
        </p:txBody>
      </p:sp>
      <p:grpSp>
        <p:nvGrpSpPr>
          <p:cNvPr id="10" name="Skupina 9">
            <a:extLst>
              <a:ext uri="{FF2B5EF4-FFF2-40B4-BE49-F238E27FC236}">
                <a16:creationId xmlns:a16="http://schemas.microsoft.com/office/drawing/2014/main" id="{3E7097A4-6084-4523-A5F4-E5BEB3D88949}"/>
              </a:ext>
            </a:extLst>
          </p:cNvPr>
          <p:cNvGrpSpPr/>
          <p:nvPr/>
        </p:nvGrpSpPr>
        <p:grpSpPr>
          <a:xfrm>
            <a:off x="298939" y="3966680"/>
            <a:ext cx="10608432" cy="1987190"/>
            <a:chOff x="230164" y="4113448"/>
            <a:chExt cx="10608432" cy="1987190"/>
          </a:xfrm>
        </p:grpSpPr>
        <p:grpSp>
          <p:nvGrpSpPr>
            <p:cNvPr id="4" name="Skupina 3">
              <a:extLst>
                <a:ext uri="{FF2B5EF4-FFF2-40B4-BE49-F238E27FC236}">
                  <a16:creationId xmlns:a16="http://schemas.microsoft.com/office/drawing/2014/main" id="{EF8D20FA-B44C-4933-B4FF-FB6199EDF012}"/>
                </a:ext>
              </a:extLst>
            </p:cNvPr>
            <p:cNvGrpSpPr/>
            <p:nvPr/>
          </p:nvGrpSpPr>
          <p:grpSpPr>
            <a:xfrm rot="20957520">
              <a:off x="755812" y="4113448"/>
              <a:ext cx="10082784" cy="891977"/>
              <a:chOff x="853375" y="4010718"/>
              <a:chExt cx="10082784" cy="891977"/>
            </a:xfrm>
          </p:grpSpPr>
          <p:grpSp>
            <p:nvGrpSpPr>
              <p:cNvPr id="21" name="Skupina 20">
                <a:extLst>
                  <a:ext uri="{FF2B5EF4-FFF2-40B4-BE49-F238E27FC236}">
                    <a16:creationId xmlns:a16="http://schemas.microsoft.com/office/drawing/2014/main" id="{C718025B-19C9-48F3-8CE4-06C63EE1551A}"/>
                  </a:ext>
                </a:extLst>
              </p:cNvPr>
              <p:cNvGrpSpPr/>
              <p:nvPr/>
            </p:nvGrpSpPr>
            <p:grpSpPr>
              <a:xfrm>
                <a:off x="853375" y="4010718"/>
                <a:ext cx="10082784" cy="226454"/>
                <a:chOff x="359664" y="2464308"/>
                <a:chExt cx="11472672" cy="228600"/>
              </a:xfrm>
            </p:grpSpPr>
            <p:sp>
              <p:nvSpPr>
                <p:cNvPr id="22" name="Obdélník 21">
                  <a:extLst>
                    <a:ext uri="{FF2B5EF4-FFF2-40B4-BE49-F238E27FC236}">
                      <a16:creationId xmlns:a16="http://schemas.microsoft.com/office/drawing/2014/main" id="{29441FE1-C8F3-4D8E-ACFF-FA577B4479E1}"/>
                    </a:ext>
                  </a:extLst>
                </p:cNvPr>
                <p:cNvSpPr/>
                <p:nvPr/>
              </p:nvSpPr>
              <p:spPr>
                <a:xfrm flipV="1">
                  <a:off x="359664" y="2487168"/>
                  <a:ext cx="11472672" cy="18288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délník 23">
                  <a:extLst>
                    <a:ext uri="{FF2B5EF4-FFF2-40B4-BE49-F238E27FC236}">
                      <a16:creationId xmlns:a16="http://schemas.microsoft.com/office/drawing/2014/main" id="{957AE199-224F-42C2-BF5C-1922E365C998}"/>
                    </a:ext>
                  </a:extLst>
                </p:cNvPr>
                <p:cNvSpPr/>
                <p:nvPr/>
              </p:nvSpPr>
              <p:spPr>
                <a:xfrm>
                  <a:off x="1269492" y="251002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>
                  <a:extLst>
                    <a:ext uri="{FF2B5EF4-FFF2-40B4-BE49-F238E27FC236}">
                      <a16:creationId xmlns:a16="http://schemas.microsoft.com/office/drawing/2014/main" id="{00FD4AF0-EA96-4C23-85F3-83D9C634A154}"/>
                    </a:ext>
                  </a:extLst>
                </p:cNvPr>
                <p:cNvSpPr/>
                <p:nvPr/>
              </p:nvSpPr>
              <p:spPr>
                <a:xfrm>
                  <a:off x="2673096" y="2494026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>
                  <a:extLst>
                    <a:ext uri="{FF2B5EF4-FFF2-40B4-BE49-F238E27FC236}">
                      <a16:creationId xmlns:a16="http://schemas.microsoft.com/office/drawing/2014/main" id="{E14C25CE-4970-431F-B782-5E89BDD96810}"/>
                    </a:ext>
                  </a:extLst>
                </p:cNvPr>
                <p:cNvSpPr/>
                <p:nvPr/>
              </p:nvSpPr>
              <p:spPr>
                <a:xfrm>
                  <a:off x="4047744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>
                  <a:extLst>
                    <a:ext uri="{FF2B5EF4-FFF2-40B4-BE49-F238E27FC236}">
                      <a16:creationId xmlns:a16="http://schemas.microsoft.com/office/drawing/2014/main" id="{E848B052-A455-41B3-988F-42D06404BA13}"/>
                    </a:ext>
                  </a:extLst>
                </p:cNvPr>
                <p:cNvSpPr/>
                <p:nvPr/>
              </p:nvSpPr>
              <p:spPr>
                <a:xfrm>
                  <a:off x="5422392" y="2480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>
                  <a:extLst>
                    <a:ext uri="{FF2B5EF4-FFF2-40B4-BE49-F238E27FC236}">
                      <a16:creationId xmlns:a16="http://schemas.microsoft.com/office/drawing/2014/main" id="{DBBDE9C4-D28B-4DF8-BF6F-9F4EDA948B96}"/>
                    </a:ext>
                  </a:extLst>
                </p:cNvPr>
                <p:cNvSpPr/>
                <p:nvPr/>
              </p:nvSpPr>
              <p:spPr>
                <a:xfrm>
                  <a:off x="6797039" y="2464308"/>
                  <a:ext cx="810769" cy="212599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>
                  <a:extLst>
                    <a:ext uri="{FF2B5EF4-FFF2-40B4-BE49-F238E27FC236}">
                      <a16:creationId xmlns:a16="http://schemas.microsoft.com/office/drawing/2014/main" id="{095B0944-48FE-4D60-96E2-7F2CF32657C5}"/>
                    </a:ext>
                  </a:extLst>
                </p:cNvPr>
                <p:cNvSpPr/>
                <p:nvPr/>
              </p:nvSpPr>
              <p:spPr>
                <a:xfrm>
                  <a:off x="8351520" y="2500884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>
                  <a:extLst>
                    <a:ext uri="{FF2B5EF4-FFF2-40B4-BE49-F238E27FC236}">
                      <a16:creationId xmlns:a16="http://schemas.microsoft.com/office/drawing/2014/main" id="{666E9BF5-46C5-4A82-B2D3-C1F50187F82A}"/>
                    </a:ext>
                  </a:extLst>
                </p:cNvPr>
                <p:cNvSpPr/>
                <p:nvPr/>
              </p:nvSpPr>
              <p:spPr>
                <a:xfrm>
                  <a:off x="9759696" y="246430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>
                  <a:extLst>
                    <a:ext uri="{FF2B5EF4-FFF2-40B4-BE49-F238E27FC236}">
                      <a16:creationId xmlns:a16="http://schemas.microsoft.com/office/drawing/2014/main" id="{6231909D-78E8-48E4-B91F-2FA285345214}"/>
                    </a:ext>
                  </a:extLst>
                </p:cNvPr>
                <p:cNvSpPr/>
                <p:nvPr/>
              </p:nvSpPr>
              <p:spPr>
                <a:xfrm>
                  <a:off x="11167872" y="2487168"/>
                  <a:ext cx="664464" cy="18288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9" name="Rovnoramenný trojúhelník 38">
                <a:extLst>
                  <a:ext uri="{FF2B5EF4-FFF2-40B4-BE49-F238E27FC236}">
                    <a16:creationId xmlns:a16="http://schemas.microsoft.com/office/drawing/2014/main" id="{8C880E3E-6232-407A-BE69-B01D36A4E9D0}"/>
                  </a:ext>
                </a:extLst>
              </p:cNvPr>
              <p:cNvSpPr/>
              <p:nvPr/>
            </p:nvSpPr>
            <p:spPr>
              <a:xfrm rot="434297">
                <a:off x="5594748" y="4196160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2" name="Skupina 71">
              <a:extLst>
                <a:ext uri="{FF2B5EF4-FFF2-40B4-BE49-F238E27FC236}">
                  <a16:creationId xmlns:a16="http://schemas.microsoft.com/office/drawing/2014/main" id="{B1AC19F9-A462-4477-B765-F96F896EB707}"/>
                </a:ext>
              </a:extLst>
            </p:cNvPr>
            <p:cNvGrpSpPr/>
            <p:nvPr/>
          </p:nvGrpSpPr>
          <p:grpSpPr>
            <a:xfrm>
              <a:off x="230164" y="5136233"/>
              <a:ext cx="1078708" cy="964405"/>
              <a:chOff x="9414276" y="3586162"/>
              <a:chExt cx="1078708" cy="964405"/>
            </a:xfrm>
          </p:grpSpPr>
          <p:sp>
            <p:nvSpPr>
              <p:cNvPr id="73" name="Obdélník: se zakulacenými rohy 72">
                <a:extLst>
                  <a:ext uri="{FF2B5EF4-FFF2-40B4-BE49-F238E27FC236}">
                    <a16:creationId xmlns:a16="http://schemas.microsoft.com/office/drawing/2014/main" id="{475DAAE3-4FDD-4BCD-B9E3-C41609E1DC42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5 N</a:t>
                </a:r>
              </a:p>
            </p:txBody>
          </p:sp>
          <p:cxnSp>
            <p:nvCxnSpPr>
              <p:cNvPr id="74" name="Přímá spojnice 73">
                <a:extLst>
                  <a:ext uri="{FF2B5EF4-FFF2-40B4-BE49-F238E27FC236}">
                    <a16:creationId xmlns:a16="http://schemas.microsoft.com/office/drawing/2014/main" id="{0808F12D-590D-4F70-8DEC-F9450E4EDF11}"/>
                  </a:ext>
                </a:extLst>
              </p:cNvPr>
              <p:cNvCxnSpPr>
                <a:stCxn id="73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" name="Skupina 6">
            <a:extLst>
              <a:ext uri="{FF2B5EF4-FFF2-40B4-BE49-F238E27FC236}">
                <a16:creationId xmlns:a16="http://schemas.microsoft.com/office/drawing/2014/main" id="{BB48F316-419A-49F3-88D2-B5CD425B080D}"/>
              </a:ext>
            </a:extLst>
          </p:cNvPr>
          <p:cNvGrpSpPr/>
          <p:nvPr/>
        </p:nvGrpSpPr>
        <p:grpSpPr>
          <a:xfrm>
            <a:off x="305266" y="3967584"/>
            <a:ext cx="10630893" cy="1116669"/>
            <a:chOff x="313952" y="7152477"/>
            <a:chExt cx="10630893" cy="1116669"/>
          </a:xfrm>
        </p:grpSpPr>
        <p:grpSp>
          <p:nvGrpSpPr>
            <p:cNvPr id="78" name="Skupina 77">
              <a:extLst>
                <a:ext uri="{FF2B5EF4-FFF2-40B4-BE49-F238E27FC236}">
                  <a16:creationId xmlns:a16="http://schemas.microsoft.com/office/drawing/2014/main" id="{A05FABDD-02EC-45FD-A1CC-9E64E7B9D8C3}"/>
                </a:ext>
              </a:extLst>
            </p:cNvPr>
            <p:cNvGrpSpPr/>
            <p:nvPr/>
          </p:nvGrpSpPr>
          <p:grpSpPr>
            <a:xfrm>
              <a:off x="853375" y="7152477"/>
              <a:ext cx="10091470" cy="887698"/>
              <a:chOff x="1112144" y="4998340"/>
              <a:chExt cx="10091470" cy="887698"/>
            </a:xfrm>
          </p:grpSpPr>
          <p:sp>
            <p:nvSpPr>
              <p:cNvPr id="79" name="Obdélník 78">
                <a:extLst>
                  <a:ext uri="{FF2B5EF4-FFF2-40B4-BE49-F238E27FC236}">
                    <a16:creationId xmlns:a16="http://schemas.microsoft.com/office/drawing/2014/main" id="{F036D3D1-8BEA-4FBF-A184-A5CE4131166B}"/>
                  </a:ext>
                </a:extLst>
              </p:cNvPr>
              <p:cNvSpPr/>
              <p:nvPr/>
            </p:nvSpPr>
            <p:spPr>
              <a:xfrm flipV="1">
                <a:off x="1112144" y="5018762"/>
                <a:ext cx="10082784" cy="181163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Rovnoramenný trojúhelník 79">
                <a:extLst>
                  <a:ext uri="{FF2B5EF4-FFF2-40B4-BE49-F238E27FC236}">
                    <a16:creationId xmlns:a16="http://schemas.microsoft.com/office/drawing/2014/main" id="{5958AF4C-BBF9-46B5-A986-2A50E04A268F}"/>
                  </a:ext>
                </a:extLst>
              </p:cNvPr>
              <p:cNvSpPr/>
              <p:nvPr/>
            </p:nvSpPr>
            <p:spPr>
              <a:xfrm>
                <a:off x="5822768" y="5179503"/>
                <a:ext cx="530391" cy="706535"/>
              </a:xfrm>
              <a:prstGeom prst="triangle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>
                <a:extLst>
                  <a:ext uri="{FF2B5EF4-FFF2-40B4-BE49-F238E27FC236}">
                    <a16:creationId xmlns:a16="http://schemas.microsoft.com/office/drawing/2014/main" id="{0DC6635A-9FA9-4157-AA9B-66E03DA03080}"/>
                  </a:ext>
                </a:extLst>
              </p:cNvPr>
              <p:cNvSpPr/>
              <p:nvPr/>
            </p:nvSpPr>
            <p:spPr>
              <a:xfrm>
                <a:off x="1854212" y="5043631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>
                <a:extLst>
                  <a:ext uri="{FF2B5EF4-FFF2-40B4-BE49-F238E27FC236}">
                    <a16:creationId xmlns:a16="http://schemas.microsoft.com/office/drawing/2014/main" id="{581A91B4-1DDC-48DC-A328-A4606769B313}"/>
                  </a:ext>
                </a:extLst>
              </p:cNvPr>
              <p:cNvSpPr/>
              <p:nvPr/>
            </p:nvSpPr>
            <p:spPr>
              <a:xfrm>
                <a:off x="3087773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délník 82">
                <a:extLst>
                  <a:ext uri="{FF2B5EF4-FFF2-40B4-BE49-F238E27FC236}">
                    <a16:creationId xmlns:a16="http://schemas.microsoft.com/office/drawing/2014/main" id="{EC2FD010-0FE8-42D4-AED3-0EC11772BF0B}"/>
                  </a:ext>
                </a:extLst>
              </p:cNvPr>
              <p:cNvSpPr/>
              <p:nvPr/>
            </p:nvSpPr>
            <p:spPr>
              <a:xfrm>
                <a:off x="4295886" y="5020985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>
                <a:extLst>
                  <a:ext uri="{FF2B5EF4-FFF2-40B4-BE49-F238E27FC236}">
                    <a16:creationId xmlns:a16="http://schemas.microsoft.com/office/drawing/2014/main" id="{C6896427-248C-4F83-818B-21F3EE3FE1EF}"/>
                  </a:ext>
                </a:extLst>
              </p:cNvPr>
              <p:cNvSpPr/>
              <p:nvPr/>
            </p:nvSpPr>
            <p:spPr>
              <a:xfrm>
                <a:off x="5503998" y="4998340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délník 84">
                <a:extLst>
                  <a:ext uri="{FF2B5EF4-FFF2-40B4-BE49-F238E27FC236}">
                    <a16:creationId xmlns:a16="http://schemas.microsoft.com/office/drawing/2014/main" id="{E5C07647-357A-4C55-9F58-70BDDD3DE6C7}"/>
                  </a:ext>
                </a:extLst>
              </p:cNvPr>
              <p:cNvSpPr/>
              <p:nvPr/>
            </p:nvSpPr>
            <p:spPr>
              <a:xfrm>
                <a:off x="6712111" y="5027779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délník 85">
                <a:extLst>
                  <a:ext uri="{FF2B5EF4-FFF2-40B4-BE49-F238E27FC236}">
                    <a16:creationId xmlns:a16="http://schemas.microsoft.com/office/drawing/2014/main" id="{F0D5D4FC-A369-434A-AF10-96F53B343514}"/>
                  </a:ext>
                </a:extLst>
              </p:cNvPr>
              <p:cNvSpPr/>
              <p:nvPr/>
            </p:nvSpPr>
            <p:spPr>
              <a:xfrm>
                <a:off x="8078269" y="5034573"/>
                <a:ext cx="583966" cy="155777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>
                <a:extLst>
                  <a:ext uri="{FF2B5EF4-FFF2-40B4-BE49-F238E27FC236}">
                    <a16:creationId xmlns:a16="http://schemas.microsoft.com/office/drawing/2014/main" id="{9EBA505C-120C-4EED-A41E-D84189846109}"/>
                  </a:ext>
                </a:extLst>
              </p:cNvPr>
              <p:cNvSpPr/>
              <p:nvPr/>
            </p:nvSpPr>
            <p:spPr>
              <a:xfrm>
                <a:off x="9324790" y="5031703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>
                <a:extLst>
                  <a:ext uri="{FF2B5EF4-FFF2-40B4-BE49-F238E27FC236}">
                    <a16:creationId xmlns:a16="http://schemas.microsoft.com/office/drawing/2014/main" id="{47696BC9-2AB3-47A5-9D65-413C84F3C05B}"/>
                  </a:ext>
                </a:extLst>
              </p:cNvPr>
              <p:cNvSpPr/>
              <p:nvPr/>
            </p:nvSpPr>
            <p:spPr>
              <a:xfrm>
                <a:off x="10619648" y="5038636"/>
                <a:ext cx="583966" cy="18116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2" name="Skupina 91">
              <a:extLst>
                <a:ext uri="{FF2B5EF4-FFF2-40B4-BE49-F238E27FC236}">
                  <a16:creationId xmlns:a16="http://schemas.microsoft.com/office/drawing/2014/main" id="{44FC38C8-DDAE-4BA3-B784-A16FBC494080}"/>
                </a:ext>
              </a:extLst>
            </p:cNvPr>
            <p:cNvGrpSpPr/>
            <p:nvPr/>
          </p:nvGrpSpPr>
          <p:grpSpPr>
            <a:xfrm>
              <a:off x="313952" y="7337133"/>
              <a:ext cx="1078708" cy="915747"/>
              <a:chOff x="1951785" y="5979980"/>
              <a:chExt cx="1078708" cy="915747"/>
            </a:xfrm>
          </p:grpSpPr>
          <p:sp>
            <p:nvSpPr>
              <p:cNvPr id="89" name="Obdélník: se zakulacenými rohy 88">
                <a:extLst>
                  <a:ext uri="{FF2B5EF4-FFF2-40B4-BE49-F238E27FC236}">
                    <a16:creationId xmlns:a16="http://schemas.microsoft.com/office/drawing/2014/main" id="{5B14E0F2-5743-4D33-BA90-67F4701F705F}"/>
                  </a:ext>
                </a:extLst>
              </p:cNvPr>
              <p:cNvSpPr/>
              <p:nvPr/>
            </p:nvSpPr>
            <p:spPr>
              <a:xfrm>
                <a:off x="1951785" y="625279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5 N</a:t>
                </a:r>
              </a:p>
            </p:txBody>
          </p:sp>
          <p:cxnSp>
            <p:nvCxnSpPr>
              <p:cNvPr id="90" name="Přímá spojnice 89">
                <a:extLst>
                  <a:ext uri="{FF2B5EF4-FFF2-40B4-BE49-F238E27FC236}">
                    <a16:creationId xmlns:a16="http://schemas.microsoft.com/office/drawing/2014/main" id="{92E62196-3792-4B9D-9123-86BCC8F4A895}"/>
                  </a:ext>
                </a:extLst>
              </p:cNvPr>
              <p:cNvCxnSpPr>
                <a:cxnSpLocks/>
                <a:stCxn id="89" idx="0"/>
              </p:cNvCxnSpPr>
              <p:nvPr/>
            </p:nvCxnSpPr>
            <p:spPr>
              <a:xfrm flipV="1">
                <a:off x="2491139" y="5979980"/>
                <a:ext cx="0" cy="27281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6E357BF2-F8AB-493B-8B80-E673E77992A1}"/>
                </a:ext>
              </a:extLst>
            </p:cNvPr>
            <p:cNvGrpSpPr/>
            <p:nvPr/>
          </p:nvGrpSpPr>
          <p:grpSpPr>
            <a:xfrm>
              <a:off x="6484338" y="7337133"/>
              <a:ext cx="2454539" cy="932013"/>
              <a:chOff x="6363876" y="8120543"/>
              <a:chExt cx="2454539" cy="932013"/>
            </a:xfrm>
          </p:grpSpPr>
          <p:grpSp>
            <p:nvGrpSpPr>
              <p:cNvPr id="94" name="Skupina 93">
                <a:extLst>
                  <a:ext uri="{FF2B5EF4-FFF2-40B4-BE49-F238E27FC236}">
                    <a16:creationId xmlns:a16="http://schemas.microsoft.com/office/drawing/2014/main" id="{B6AFA6E6-6735-4B84-B34E-84A9B39E162A}"/>
                  </a:ext>
                </a:extLst>
              </p:cNvPr>
              <p:cNvGrpSpPr/>
              <p:nvPr/>
            </p:nvGrpSpPr>
            <p:grpSpPr>
              <a:xfrm>
                <a:off x="6363876" y="8120543"/>
                <a:ext cx="1078708" cy="915747"/>
                <a:chOff x="508627" y="5108217"/>
                <a:chExt cx="1078708" cy="915747"/>
              </a:xfrm>
            </p:grpSpPr>
            <p:sp>
              <p:nvSpPr>
                <p:cNvPr id="95" name="Obdélník: se zakulacenými rohy 94">
                  <a:extLst>
                    <a:ext uri="{FF2B5EF4-FFF2-40B4-BE49-F238E27FC236}">
                      <a16:creationId xmlns:a16="http://schemas.microsoft.com/office/drawing/2014/main" id="{BBAD81BD-25D8-4570-B71E-842091EB9787}"/>
                    </a:ext>
                  </a:extLst>
                </p:cNvPr>
                <p:cNvSpPr/>
                <p:nvPr/>
              </p:nvSpPr>
              <p:spPr>
                <a:xfrm>
                  <a:off x="508627" y="5381027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10 N</a:t>
                  </a:r>
                </a:p>
              </p:txBody>
            </p:sp>
            <p:cxnSp>
              <p:nvCxnSpPr>
                <p:cNvPr id="96" name="Přímá spojnice 95">
                  <a:extLst>
                    <a:ext uri="{FF2B5EF4-FFF2-40B4-BE49-F238E27FC236}">
                      <a16:creationId xmlns:a16="http://schemas.microsoft.com/office/drawing/2014/main" id="{8DCB2D4C-CE4A-47AD-8F9B-FE56ED88B91B}"/>
                    </a:ext>
                  </a:extLst>
                </p:cNvPr>
                <p:cNvCxnSpPr>
                  <a:cxnSpLocks/>
                  <a:stCxn id="95" idx="0"/>
                </p:cNvCxnSpPr>
                <p:nvPr/>
              </p:nvCxnSpPr>
              <p:spPr>
                <a:xfrm flipV="1">
                  <a:off x="1047981" y="5108217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1" name="Skupina 70">
                <a:extLst>
                  <a:ext uri="{FF2B5EF4-FFF2-40B4-BE49-F238E27FC236}">
                    <a16:creationId xmlns:a16="http://schemas.microsoft.com/office/drawing/2014/main" id="{24ED3C53-0C1B-4B9F-BD6A-0010F409CFD0}"/>
                  </a:ext>
                </a:extLst>
              </p:cNvPr>
              <p:cNvGrpSpPr/>
              <p:nvPr/>
            </p:nvGrpSpPr>
            <p:grpSpPr>
              <a:xfrm>
                <a:off x="7739707" y="8136809"/>
                <a:ext cx="1078708" cy="915747"/>
                <a:chOff x="1884458" y="6038460"/>
                <a:chExt cx="1078708" cy="915747"/>
              </a:xfrm>
            </p:grpSpPr>
            <p:sp>
              <p:nvSpPr>
                <p:cNvPr id="91" name="Obdélník: se zakulacenými rohy 90">
                  <a:extLst>
                    <a:ext uri="{FF2B5EF4-FFF2-40B4-BE49-F238E27FC236}">
                      <a16:creationId xmlns:a16="http://schemas.microsoft.com/office/drawing/2014/main" id="{C4A3FEFD-654E-4AD2-A977-10A04834FBB0}"/>
                    </a:ext>
                  </a:extLst>
                </p:cNvPr>
                <p:cNvSpPr/>
                <p:nvPr/>
              </p:nvSpPr>
              <p:spPr>
                <a:xfrm>
                  <a:off x="1884458" y="6311270"/>
                  <a:ext cx="1078708" cy="642937"/>
                </a:xfrm>
                <a:prstGeom prst="roundRect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>
                      <a:solidFill>
                        <a:schemeClr val="tx1"/>
                      </a:solidFill>
                    </a:rPr>
                    <a:t>5 N</a:t>
                  </a:r>
                </a:p>
              </p:txBody>
            </p:sp>
            <p:cxnSp>
              <p:nvCxnSpPr>
                <p:cNvPr id="97" name="Přímá spojnice 96">
                  <a:extLst>
                    <a:ext uri="{FF2B5EF4-FFF2-40B4-BE49-F238E27FC236}">
                      <a16:creationId xmlns:a16="http://schemas.microsoft.com/office/drawing/2014/main" id="{C268FF8E-4396-453B-B0E0-5CAB50D696EB}"/>
                    </a:ext>
                  </a:extLst>
                </p:cNvPr>
                <p:cNvCxnSpPr>
                  <a:cxnSpLocks/>
                  <a:stCxn id="91" idx="0"/>
                </p:cNvCxnSpPr>
                <p:nvPr/>
              </p:nvCxnSpPr>
              <p:spPr>
                <a:xfrm flipV="1">
                  <a:off x="2423812" y="6038460"/>
                  <a:ext cx="0" cy="27281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5" name="Skupina 4">
            <a:extLst>
              <a:ext uri="{FF2B5EF4-FFF2-40B4-BE49-F238E27FC236}">
                <a16:creationId xmlns:a16="http://schemas.microsoft.com/office/drawing/2014/main" id="{6AF90467-45F5-46E7-93A0-6BA443C6657E}"/>
              </a:ext>
            </a:extLst>
          </p:cNvPr>
          <p:cNvGrpSpPr/>
          <p:nvPr/>
        </p:nvGrpSpPr>
        <p:grpSpPr>
          <a:xfrm>
            <a:off x="9446984" y="5508534"/>
            <a:ext cx="2446077" cy="1032567"/>
            <a:chOff x="9446984" y="5508534"/>
            <a:chExt cx="2446077" cy="1032567"/>
          </a:xfrm>
        </p:grpSpPr>
        <p:grpSp>
          <p:nvGrpSpPr>
            <p:cNvPr id="75" name="Skupina 74">
              <a:extLst>
                <a:ext uri="{FF2B5EF4-FFF2-40B4-BE49-F238E27FC236}">
                  <a16:creationId xmlns:a16="http://schemas.microsoft.com/office/drawing/2014/main" id="{AF37D498-CC2E-4FD3-8011-B2CAB5CEABDE}"/>
                </a:ext>
              </a:extLst>
            </p:cNvPr>
            <p:cNvGrpSpPr/>
            <p:nvPr/>
          </p:nvGrpSpPr>
          <p:grpSpPr>
            <a:xfrm>
              <a:off x="9446984" y="5508534"/>
              <a:ext cx="1078708" cy="964405"/>
              <a:chOff x="9414276" y="3586162"/>
              <a:chExt cx="1078708" cy="964405"/>
            </a:xfrm>
          </p:grpSpPr>
          <p:sp>
            <p:nvSpPr>
              <p:cNvPr id="76" name="Obdélník: se zakulacenými rohy 75">
                <a:extLst>
                  <a:ext uri="{FF2B5EF4-FFF2-40B4-BE49-F238E27FC236}">
                    <a16:creationId xmlns:a16="http://schemas.microsoft.com/office/drawing/2014/main" id="{5B20EE8A-7D6A-455D-8DA5-74F9E4F7F1C1}"/>
                  </a:ext>
                </a:extLst>
              </p:cNvPr>
              <p:cNvSpPr/>
              <p:nvPr/>
            </p:nvSpPr>
            <p:spPr>
              <a:xfrm>
                <a:off x="9414276" y="390763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10 N</a:t>
                </a:r>
              </a:p>
            </p:txBody>
          </p:sp>
          <p:cxnSp>
            <p:nvCxnSpPr>
              <p:cNvPr id="77" name="Přímá spojnice 76">
                <a:extLst>
                  <a:ext uri="{FF2B5EF4-FFF2-40B4-BE49-F238E27FC236}">
                    <a16:creationId xmlns:a16="http://schemas.microsoft.com/office/drawing/2014/main" id="{E4146B8D-2FEA-49CC-BFD2-5AD624B9A0D7}"/>
                  </a:ext>
                </a:extLst>
              </p:cNvPr>
              <p:cNvCxnSpPr>
                <a:stCxn id="76" idx="0"/>
              </p:cNvCxnSpPr>
              <p:nvPr/>
            </p:nvCxnSpPr>
            <p:spPr>
              <a:xfrm flipV="1">
                <a:off x="9953630" y="358616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8" name="Skupina 97">
              <a:extLst>
                <a:ext uri="{FF2B5EF4-FFF2-40B4-BE49-F238E27FC236}">
                  <a16:creationId xmlns:a16="http://schemas.microsoft.com/office/drawing/2014/main" id="{FB3F5848-E420-44B7-B34B-76FAC380BACA}"/>
                </a:ext>
              </a:extLst>
            </p:cNvPr>
            <p:cNvGrpSpPr/>
            <p:nvPr/>
          </p:nvGrpSpPr>
          <p:grpSpPr>
            <a:xfrm>
              <a:off x="10814353" y="5576696"/>
              <a:ext cx="1078708" cy="964405"/>
              <a:chOff x="8057029" y="3975792"/>
              <a:chExt cx="1078708" cy="964405"/>
            </a:xfrm>
          </p:grpSpPr>
          <p:sp>
            <p:nvSpPr>
              <p:cNvPr id="99" name="Obdélník: se zakulacenými rohy 98">
                <a:extLst>
                  <a:ext uri="{FF2B5EF4-FFF2-40B4-BE49-F238E27FC236}">
                    <a16:creationId xmlns:a16="http://schemas.microsoft.com/office/drawing/2014/main" id="{F9994F96-28D2-4841-BCA1-97DCF28220F0}"/>
                  </a:ext>
                </a:extLst>
              </p:cNvPr>
              <p:cNvSpPr/>
              <p:nvPr/>
            </p:nvSpPr>
            <p:spPr>
              <a:xfrm>
                <a:off x="8057029" y="4297260"/>
                <a:ext cx="1078708" cy="642937"/>
              </a:xfrm>
              <a:prstGeom prst="round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>
                    <a:solidFill>
                      <a:schemeClr val="tx1"/>
                    </a:solidFill>
                  </a:rPr>
                  <a:t>5 N</a:t>
                </a:r>
              </a:p>
            </p:txBody>
          </p:sp>
          <p:cxnSp>
            <p:nvCxnSpPr>
              <p:cNvPr id="100" name="Přímá spojnice 99">
                <a:extLst>
                  <a:ext uri="{FF2B5EF4-FFF2-40B4-BE49-F238E27FC236}">
                    <a16:creationId xmlns:a16="http://schemas.microsoft.com/office/drawing/2014/main" id="{8BBC2F3C-7CC2-4868-827A-6F173B3C8CB1}"/>
                  </a:ext>
                </a:extLst>
              </p:cNvPr>
              <p:cNvCxnSpPr>
                <a:stCxn id="99" idx="0"/>
              </p:cNvCxnSpPr>
              <p:nvPr/>
            </p:nvCxnSpPr>
            <p:spPr>
              <a:xfrm flipV="1">
                <a:off x="8596383" y="3975792"/>
                <a:ext cx="0" cy="3214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93" name="TextovéPole 92">
            <a:extLst>
              <a:ext uri="{FF2B5EF4-FFF2-40B4-BE49-F238E27FC236}">
                <a16:creationId xmlns:a16="http://schemas.microsoft.com/office/drawing/2014/main" id="{F8ED4AC3-986E-4E23-9ECF-7B61EA985684}"/>
              </a:ext>
            </a:extLst>
          </p:cNvPr>
          <p:cNvSpPr txBox="1"/>
          <p:nvPr/>
        </p:nvSpPr>
        <p:spPr>
          <a:xfrm>
            <a:off x="609600" y="534409"/>
            <a:ext cx="56830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Rozmísti na páce dvě závaží tak, aby na páce</a:t>
            </a:r>
          </a:p>
          <a:p>
            <a:r>
              <a:rPr lang="cs-CZ" sz="2400" dirty="0"/>
              <a:t>nastala rovnováha.</a:t>
            </a:r>
          </a:p>
        </p:txBody>
      </p:sp>
    </p:spTree>
    <p:extLst>
      <p:ext uri="{BB962C8B-B14F-4D97-AF65-F5344CB8AC3E}">
        <p14:creationId xmlns:p14="http://schemas.microsoft.com/office/powerpoint/2010/main" val="1831730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Přímá spojnice se šipkou 7">
            <a:extLst>
              <a:ext uri="{FF2B5EF4-FFF2-40B4-BE49-F238E27FC236}">
                <a16:creationId xmlns:a16="http://schemas.microsoft.com/office/drawing/2014/main" id="{D5143E64-512B-4A5D-A6D8-095421D0B0D0}"/>
              </a:ext>
            </a:extLst>
          </p:cNvPr>
          <p:cNvCxnSpPr>
            <a:cxnSpLocks/>
          </p:cNvCxnSpPr>
          <p:nvPr/>
        </p:nvCxnSpPr>
        <p:spPr>
          <a:xfrm>
            <a:off x="1059543" y="1248229"/>
            <a:ext cx="0" cy="365760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>
            <a:extLst>
              <a:ext uri="{FF2B5EF4-FFF2-40B4-BE49-F238E27FC236}">
                <a16:creationId xmlns:a16="http://schemas.microsoft.com/office/drawing/2014/main" id="{454491F0-3592-4749-AC2B-D4EEB1BD4DE3}"/>
              </a:ext>
            </a:extLst>
          </p:cNvPr>
          <p:cNvCxnSpPr>
            <a:cxnSpLocks/>
          </p:cNvCxnSpPr>
          <p:nvPr/>
        </p:nvCxnSpPr>
        <p:spPr>
          <a:xfrm>
            <a:off x="9681029" y="1226457"/>
            <a:ext cx="0" cy="769258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47CA2475-05C4-4759-998F-EC12571A3C56}"/>
              </a:ext>
            </a:extLst>
          </p:cNvPr>
          <p:cNvCxnSpPr/>
          <p:nvPr/>
        </p:nvCxnSpPr>
        <p:spPr>
          <a:xfrm>
            <a:off x="1059543" y="1248229"/>
            <a:ext cx="862148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ovnoramenný trojúhelník 16">
            <a:extLst>
              <a:ext uri="{FF2B5EF4-FFF2-40B4-BE49-F238E27FC236}">
                <a16:creationId xmlns:a16="http://schemas.microsoft.com/office/drawing/2014/main" id="{19D96B31-4F85-4754-88E9-33CEC7BA5E10}"/>
              </a:ext>
            </a:extLst>
          </p:cNvPr>
          <p:cNvSpPr/>
          <p:nvPr/>
        </p:nvSpPr>
        <p:spPr>
          <a:xfrm>
            <a:off x="2191659" y="1248229"/>
            <a:ext cx="638624" cy="79828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BAA237FD-94CF-4BB8-BF52-983EB5AD2AF9}"/>
              </a:ext>
            </a:extLst>
          </p:cNvPr>
          <p:cNvSpPr txBox="1"/>
          <p:nvPr/>
        </p:nvSpPr>
        <p:spPr>
          <a:xfrm>
            <a:off x="2314442" y="73755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0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64FAF93B-A865-4CE7-862C-B416D995B845}"/>
              </a:ext>
            </a:extLst>
          </p:cNvPr>
          <p:cNvSpPr txBox="1"/>
          <p:nvPr/>
        </p:nvSpPr>
        <p:spPr>
          <a:xfrm>
            <a:off x="1349829" y="4601029"/>
            <a:ext cx="17315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1400" dirty="0"/>
              <a:t>2</a:t>
            </a:r>
            <a:r>
              <a:rPr lang="cs-CZ" sz="2400" dirty="0"/>
              <a:t>  = 2000 N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EE77669-4FB8-4691-9E58-7CBE5C2F07BF}"/>
              </a:ext>
            </a:extLst>
          </p:cNvPr>
          <p:cNvSpPr txBox="1"/>
          <p:nvPr/>
        </p:nvSpPr>
        <p:spPr>
          <a:xfrm>
            <a:off x="9956800" y="1995715"/>
            <a:ext cx="851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1400" dirty="0"/>
              <a:t>1</a:t>
            </a:r>
            <a:r>
              <a:rPr lang="cs-CZ" sz="2400" dirty="0"/>
              <a:t> = ?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303590EE-DB8F-43F0-86F3-A9BC3C3AE846}"/>
              </a:ext>
            </a:extLst>
          </p:cNvPr>
          <p:cNvSpPr txBox="1"/>
          <p:nvPr/>
        </p:nvSpPr>
        <p:spPr>
          <a:xfrm>
            <a:off x="1243602" y="684893"/>
            <a:ext cx="886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0,5 m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7BA19E3C-592E-4098-A581-DDAB99127534}"/>
              </a:ext>
            </a:extLst>
          </p:cNvPr>
          <p:cNvSpPr txBox="1"/>
          <p:nvPr/>
        </p:nvSpPr>
        <p:spPr>
          <a:xfrm>
            <a:off x="4789714" y="737554"/>
            <a:ext cx="886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2,5 m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6C905317-A80C-4FA8-A203-70B09B8C3143}"/>
              </a:ext>
            </a:extLst>
          </p:cNvPr>
          <p:cNvSpPr txBox="1"/>
          <p:nvPr/>
        </p:nvSpPr>
        <p:spPr>
          <a:xfrm>
            <a:off x="3232104" y="2335521"/>
            <a:ext cx="4276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Jakou hodnotu bude mít síla F</a:t>
            </a:r>
            <a:r>
              <a:rPr lang="cs-CZ" sz="1400" dirty="0"/>
              <a:t>1</a:t>
            </a:r>
            <a:r>
              <a:rPr lang="cs-CZ" sz="2400" dirty="0"/>
              <a:t> ?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DD65405-7AF9-4B8D-B2C3-75009BA20FD1}"/>
              </a:ext>
            </a:extLst>
          </p:cNvPr>
          <p:cNvSpPr txBox="1"/>
          <p:nvPr/>
        </p:nvSpPr>
        <p:spPr>
          <a:xfrm>
            <a:off x="7709808" y="2383252"/>
            <a:ext cx="952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1400" dirty="0"/>
              <a:t> 1 </a:t>
            </a:r>
            <a:r>
              <a:rPr lang="cs-CZ" sz="2400" dirty="0"/>
              <a:t>&lt; F</a:t>
            </a:r>
            <a:r>
              <a:rPr lang="cs-CZ" sz="1400" dirty="0"/>
              <a:t>2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D78DD0E2-34C6-4306-ADD7-CAE6F4EA497F}"/>
              </a:ext>
            </a:extLst>
          </p:cNvPr>
          <p:cNvSpPr/>
          <p:nvPr/>
        </p:nvSpPr>
        <p:spPr>
          <a:xfrm>
            <a:off x="7537003" y="2352716"/>
            <a:ext cx="1521275" cy="4616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highlight>
                  <a:srgbClr val="FFFF00"/>
                </a:highlight>
              </a:rPr>
              <a:t>Odpověď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46BCCCFB-462F-46CF-84F3-7F9AA21146B2}"/>
              </a:ext>
            </a:extLst>
          </p:cNvPr>
          <p:cNvSpPr txBox="1"/>
          <p:nvPr/>
        </p:nvSpPr>
        <p:spPr>
          <a:xfrm>
            <a:off x="3643086" y="3236686"/>
            <a:ext cx="21782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Řešení příkladu: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FD24F334-D35D-4525-8C37-633C780F598F}"/>
              </a:ext>
            </a:extLst>
          </p:cNvPr>
          <p:cNvSpPr txBox="1"/>
          <p:nvPr/>
        </p:nvSpPr>
        <p:spPr>
          <a:xfrm>
            <a:off x="3562549" y="3725983"/>
            <a:ext cx="7948907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Kolikrát je rameno 2,5 m větší než rameno 0,5 m, tolikrát bude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síla F</a:t>
            </a:r>
            <a:r>
              <a:rPr lang="cs-CZ" sz="1400" dirty="0">
                <a:solidFill>
                  <a:srgbClr val="FF0000"/>
                </a:solidFill>
              </a:rPr>
              <a:t>1</a:t>
            </a:r>
            <a:r>
              <a:rPr lang="cs-CZ" sz="2400" dirty="0">
                <a:solidFill>
                  <a:srgbClr val="FF0000"/>
                </a:solidFill>
              </a:rPr>
              <a:t> menší než síla F</a:t>
            </a:r>
            <a:r>
              <a:rPr lang="cs-CZ" sz="1400" dirty="0">
                <a:solidFill>
                  <a:srgbClr val="FF0000"/>
                </a:solidFill>
              </a:rPr>
              <a:t>2</a:t>
            </a:r>
            <a:r>
              <a:rPr lang="cs-CZ" sz="2400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C10C6C5A-952B-47E8-BC1C-0E82B14E31D7}"/>
              </a:ext>
            </a:extLst>
          </p:cNvPr>
          <p:cNvSpPr txBox="1"/>
          <p:nvPr/>
        </p:nvSpPr>
        <p:spPr>
          <a:xfrm>
            <a:off x="3860800" y="4905829"/>
            <a:ext cx="21050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2,5  :  0,5  =  5 x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D6822D1D-EF66-49C0-BEE9-D63E83C7412F}"/>
              </a:ext>
            </a:extLst>
          </p:cNvPr>
          <p:cNvSpPr txBox="1"/>
          <p:nvPr/>
        </p:nvSpPr>
        <p:spPr>
          <a:xfrm>
            <a:off x="6386286" y="4905829"/>
            <a:ext cx="2414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2000  :  5  = 400 N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35D58D3D-2138-4823-9B9A-09C70451C2BC}"/>
              </a:ext>
            </a:extLst>
          </p:cNvPr>
          <p:cNvSpPr/>
          <p:nvPr/>
        </p:nvSpPr>
        <p:spPr>
          <a:xfrm>
            <a:off x="3759200" y="4831861"/>
            <a:ext cx="6604000" cy="79968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Řešení</a:t>
            </a:r>
          </a:p>
        </p:txBody>
      </p:sp>
    </p:spTree>
    <p:extLst>
      <p:ext uri="{BB962C8B-B14F-4D97-AF65-F5344CB8AC3E}">
        <p14:creationId xmlns:p14="http://schemas.microsoft.com/office/powerpoint/2010/main" val="2335911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7" grpId="0" animBg="1"/>
      <p:bldP spid="3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>
            <a:extLst>
              <a:ext uri="{FF2B5EF4-FFF2-40B4-BE49-F238E27FC236}">
                <a16:creationId xmlns:a16="http://schemas.microsoft.com/office/drawing/2014/main" id="{3215456D-1276-462B-B8FB-FA32C5F0D9EF}"/>
              </a:ext>
            </a:extLst>
          </p:cNvPr>
          <p:cNvCxnSpPr>
            <a:cxnSpLocks/>
          </p:cNvCxnSpPr>
          <p:nvPr/>
        </p:nvCxnSpPr>
        <p:spPr>
          <a:xfrm>
            <a:off x="1103085" y="1277257"/>
            <a:ext cx="64443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ovnoramenný trojúhelník 3">
            <a:extLst>
              <a:ext uri="{FF2B5EF4-FFF2-40B4-BE49-F238E27FC236}">
                <a16:creationId xmlns:a16="http://schemas.microsoft.com/office/drawing/2014/main" id="{500F66E7-50BA-4009-9BAF-92950C90118D}"/>
              </a:ext>
            </a:extLst>
          </p:cNvPr>
          <p:cNvSpPr/>
          <p:nvPr/>
        </p:nvSpPr>
        <p:spPr>
          <a:xfrm>
            <a:off x="2989943" y="1277257"/>
            <a:ext cx="493486" cy="81278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>
            <a:extLst>
              <a:ext uri="{FF2B5EF4-FFF2-40B4-BE49-F238E27FC236}">
                <a16:creationId xmlns:a16="http://schemas.microsoft.com/office/drawing/2014/main" id="{DE2F9CA7-1E0D-40DC-8372-3E4425765F6C}"/>
              </a:ext>
            </a:extLst>
          </p:cNvPr>
          <p:cNvCxnSpPr>
            <a:cxnSpLocks/>
          </p:cNvCxnSpPr>
          <p:nvPr/>
        </p:nvCxnSpPr>
        <p:spPr>
          <a:xfrm>
            <a:off x="1103085" y="1277257"/>
            <a:ext cx="0" cy="367211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>
            <a:extLst>
              <a:ext uri="{FF2B5EF4-FFF2-40B4-BE49-F238E27FC236}">
                <a16:creationId xmlns:a16="http://schemas.microsoft.com/office/drawing/2014/main" id="{D844DE07-CCC6-4A8E-AB90-9EF95984DD63}"/>
              </a:ext>
            </a:extLst>
          </p:cNvPr>
          <p:cNvCxnSpPr/>
          <p:nvPr/>
        </p:nvCxnSpPr>
        <p:spPr>
          <a:xfrm>
            <a:off x="7518400" y="1277257"/>
            <a:ext cx="0" cy="166914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1E9ABFA5-4D5E-4450-92B6-7925078BB5F3}"/>
              </a:ext>
            </a:extLst>
          </p:cNvPr>
          <p:cNvSpPr txBox="1"/>
          <p:nvPr/>
        </p:nvSpPr>
        <p:spPr>
          <a:xfrm>
            <a:off x="3042562" y="642812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4CA6803B-3CD1-4658-824A-60A3ED449BC3}"/>
              </a:ext>
            </a:extLst>
          </p:cNvPr>
          <p:cNvSpPr txBox="1"/>
          <p:nvPr/>
        </p:nvSpPr>
        <p:spPr>
          <a:xfrm>
            <a:off x="1407886" y="4601029"/>
            <a:ext cx="1443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1400" dirty="0"/>
              <a:t>2</a:t>
            </a:r>
            <a:r>
              <a:rPr lang="cs-CZ" sz="2400" dirty="0"/>
              <a:t> = 600 N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10EA557B-AAD3-4691-95D8-A7F20598724D}"/>
              </a:ext>
            </a:extLst>
          </p:cNvPr>
          <p:cNvSpPr txBox="1"/>
          <p:nvPr/>
        </p:nvSpPr>
        <p:spPr>
          <a:xfrm>
            <a:off x="8055429" y="2627086"/>
            <a:ext cx="1443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1400" dirty="0"/>
              <a:t>1</a:t>
            </a:r>
            <a:r>
              <a:rPr lang="cs-CZ" sz="2400" dirty="0"/>
              <a:t> = 300 N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C096F037-09C8-439D-9324-779A951D33C9}"/>
              </a:ext>
            </a:extLst>
          </p:cNvPr>
          <p:cNvSpPr txBox="1"/>
          <p:nvPr/>
        </p:nvSpPr>
        <p:spPr>
          <a:xfrm>
            <a:off x="1654629" y="642812"/>
            <a:ext cx="886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1,5 m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2B05C4F0-C7ED-47F6-BEDF-D961166B54E3}"/>
              </a:ext>
            </a:extLst>
          </p:cNvPr>
          <p:cNvSpPr txBox="1"/>
          <p:nvPr/>
        </p:nvSpPr>
        <p:spPr>
          <a:xfrm>
            <a:off x="5036457" y="642812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?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2EC7E668-9601-46F2-9119-80578CDBBB4D}"/>
              </a:ext>
            </a:extLst>
          </p:cNvPr>
          <p:cNvSpPr txBox="1"/>
          <p:nvPr/>
        </p:nvSpPr>
        <p:spPr>
          <a:xfrm>
            <a:off x="4223657" y="3904343"/>
            <a:ext cx="19864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600 : 300 = 2 x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80B21D8B-F511-4585-B534-7C54E81C5E65}"/>
              </a:ext>
            </a:extLst>
          </p:cNvPr>
          <p:cNvSpPr txBox="1"/>
          <p:nvPr/>
        </p:nvSpPr>
        <p:spPr>
          <a:xfrm>
            <a:off x="7358743" y="4135175"/>
            <a:ext cx="18421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1,5  . 2  = 3 m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27DD99EA-2A53-4F8B-BDCF-2ADE1742F3C6}"/>
              </a:ext>
            </a:extLst>
          </p:cNvPr>
          <p:cNvSpPr/>
          <p:nvPr/>
        </p:nvSpPr>
        <p:spPr>
          <a:xfrm>
            <a:off x="4122057" y="3657600"/>
            <a:ext cx="5376374" cy="12917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Řešení</a:t>
            </a:r>
          </a:p>
        </p:txBody>
      </p:sp>
      <p:pic>
        <p:nvPicPr>
          <p:cNvPr id="5" name="Obrázek 4" descr="Obsah obrázku červená, vsedě, baseballový míček, tmavé&#10;&#10;Popis byl vytvořen automaticky">
            <a:extLst>
              <a:ext uri="{FF2B5EF4-FFF2-40B4-BE49-F238E27FC236}">
                <a16:creationId xmlns:a16="http://schemas.microsoft.com/office/drawing/2014/main" id="{6784C165-D760-4625-AAC3-8B5C9FBBF0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0925" y="2193179"/>
            <a:ext cx="3570149" cy="2471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316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13107839-1C18-464A-A9BA-1D36B42DD6F8}"/>
              </a:ext>
            </a:extLst>
          </p:cNvPr>
          <p:cNvSpPr/>
          <p:nvPr/>
        </p:nvSpPr>
        <p:spPr>
          <a:xfrm>
            <a:off x="3557340" y="1471805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http://www.clker.com/clipart-64118.html</a:t>
            </a:r>
            <a:endParaRPr lang="cs-CZ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953704AC-B052-4071-B6F6-26C6DFB370FB}"/>
              </a:ext>
            </a:extLst>
          </p:cNvPr>
          <p:cNvSpPr txBox="1"/>
          <p:nvPr/>
        </p:nvSpPr>
        <p:spPr>
          <a:xfrm>
            <a:off x="3557340" y="689317"/>
            <a:ext cx="6570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 2020 – 03 – 22 ]. 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2D5ED292-8676-495C-A743-824CEE4518AD}"/>
              </a:ext>
            </a:extLst>
          </p:cNvPr>
          <p:cNvSpPr txBox="1"/>
          <p:nvPr/>
        </p:nvSpPr>
        <p:spPr>
          <a:xfrm>
            <a:off x="3407299" y="147180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BA70BA8D-EBEE-4F00-AE5F-7E92D2714408}"/>
              </a:ext>
            </a:extLst>
          </p:cNvPr>
          <p:cNvSpPr txBox="1"/>
          <p:nvPr/>
        </p:nvSpPr>
        <p:spPr>
          <a:xfrm>
            <a:off x="7471745" y="147180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41433641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620</Words>
  <Application>Microsoft Office PowerPoint</Application>
  <PresentationFormat>Širokoúhlá obrazovka</PresentationFormat>
  <Paragraphs>221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</cp:revision>
  <dcterms:created xsi:type="dcterms:W3CDTF">2020-03-22T09:49:49Z</dcterms:created>
  <dcterms:modified xsi:type="dcterms:W3CDTF">2020-03-22T09:54:27Z</dcterms:modified>
</cp:coreProperties>
</file>