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6" r:id="rId2"/>
    <p:sldId id="257" r:id="rId3"/>
    <p:sldId id="256" r:id="rId4"/>
    <p:sldId id="271" r:id="rId5"/>
    <p:sldId id="258" r:id="rId6"/>
    <p:sldId id="273" r:id="rId7"/>
    <p:sldId id="259" r:id="rId8"/>
    <p:sldId id="268" r:id="rId9"/>
    <p:sldId id="260" r:id="rId10"/>
    <p:sldId id="270" r:id="rId11"/>
    <p:sldId id="267" r:id="rId12"/>
    <p:sldId id="272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132B64D2-3854-4D28-86FC-CAD50D5F986C}">
          <p14:sldIdLst>
            <p14:sldId id="266"/>
            <p14:sldId id="257"/>
            <p14:sldId id="256"/>
            <p14:sldId id="271"/>
            <p14:sldId id="258"/>
            <p14:sldId id="273"/>
            <p14:sldId id="259"/>
            <p14:sldId id="268"/>
            <p14:sldId id="260"/>
            <p14:sldId id="270"/>
            <p14:sldId id="267"/>
          </p14:sldIdLst>
        </p14:section>
        <p14:section name="Oddíl bez názvu" id="{887AF962-581B-49D8-9CF2-28BCC4EC8F7A}">
          <p14:sldIdLst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173797-D95D-4325-9298-33BCEB004741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C8E88-D0D6-4297-AC5B-CDC55A7607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6378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504B3387-C044-43E1-86DA-214B1EA5BC3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4353782-52AA-4D78-A55D-B2C197A22C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82753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AF91D2-8970-4594-A2BB-1820DBD555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540AFA1-8032-4D2A-9322-1C17201478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1961A5-C576-469B-B755-9F5976498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D8138CE-B044-4824-A74F-9BA8AA1BA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8BFECF2-57C2-48BD-9241-564DB3A0C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4881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B43946-C28F-4DB5-9462-22C951792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9DFA9B0-0314-4FFE-9453-3F04513A77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5EBE1D7-94EA-4003-96D5-214161791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7AE348-550B-47D7-922F-FBA06C34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202E3F8-CA36-4B6F-9E68-473276171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109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800B10-78D9-4C78-9496-29839EEC7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40495F5-C0CF-471E-9462-F656391FC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02911A-F4D5-4764-974A-662BCF2D3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4A1B531-E7EC-4245-B4F4-78CC516CD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BC99FE2-615E-4ABC-A6CC-0B6C03B0A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40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57EF78-2789-4E21-AD2E-8056236DE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26189D-D452-4DDA-B244-64FC2D0531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8B5454E-81C9-4335-A7F1-D25A4BF23A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10E5C4E-1127-4EFE-8A81-38235563E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6B85634-5737-48EB-9641-4D9731298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1999410-EFD7-4BB2-B924-C2B3D3535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127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A133CD-1A47-4E6C-9B8D-D5A907160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258A304-B0EC-4F4E-A55E-19922B579A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07F7B0A-7BA9-4621-80BB-6745DD39B1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2F9BF49-3ED3-4089-B8DA-27145ACF78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9B94C32-1EFA-4D94-9C2B-84B9B14907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3D95BBF-AC97-4CF2-BAD1-A0B4E9C15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8D98056-E8CD-4F19-8EC0-2BA1FD363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C5702E26-7DDF-481F-98C9-C4DA2D14D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34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94BC96-3E88-4A43-94FA-977189510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FDE1F08-ACFD-4439-B463-1860371E3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9F2B534-D81F-464D-A213-921454EE0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D08CB0A-22A2-4995-B9C3-D3D36A052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4171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DF8E656-2073-4C11-AEF4-075AE9D73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DF282AE-B4EF-4576-AA0A-75EA45D6F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BEC0FCC-BDAE-4639-9F80-510AF5DF7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152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C36E11-14C0-478D-A1C5-1B09B15DD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AD0871-623B-4E59-BE6F-A331A019A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51AAAAB-9A95-4EF3-8175-82C6A96137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1A27761-906D-40AE-8D2C-B97FD27F4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DA2E421-8A23-4B99-B87F-43D9EB281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6E9071D-9630-4DE2-A385-A34B6BFF0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777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A9A8CA-7992-47C9-A39C-C35DA15AA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2A9AF29-8171-45CB-B4D6-10D8A88801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A29E409-49BC-4420-8D17-D1DAFCE712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4C1335E-82E4-4B18-94CF-399051C0E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DF0C69C-807E-4F50-84AE-D699841F1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A0EC944-D840-4320-885E-F23FA6DE2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656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8FA0D9-3649-4956-BCAC-14482B8BC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6B89B6E-E463-46D3-BC47-5CF47CE00F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8C1C100-0C59-4623-A44B-205DF5EE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042EDF0-1492-4A39-807C-734E42612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EDA258E-3C5C-47EF-ABE3-A75171E59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6690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F2057D7-6A1C-4966-8D77-EC6BECFD6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B8E25DC-CC3A-4887-9B65-B2C118B68E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A1050E-447D-4C59-A7B8-8879D61A7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C5DDD32-8056-403A-AAF8-DD66A5B36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7A8D229-1CA8-49D6-865C-6C61B5A1E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775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7B28518-6AD1-4744-8FC9-260090F75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BBFF2C6-152E-48D3-8F18-5E37E44D7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20BE25C-FECC-471E-954D-4CC0B50D0D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262F9-01B3-45D2-BD15-499A24C2777C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9A1C223-C7FC-4536-9E02-6EBCD21D45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D1ADBBB-5CAF-4C89-B63E-7F59F8F88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942E2-B714-4DA8-829D-199D744F38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76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11473.html" TargetMode="External"/><Relationship Id="rId2" Type="http://schemas.openxmlformats.org/officeDocument/2006/relationships/hyperlink" Target="http://www.clker.com/clipart-tools-7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%3chttps:/pixabay.com/en/nutcracker-nuts-walnut-food-eat-394058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8E284B6-F5F4-4B83-BE47-7E1FDA410547}"/>
              </a:ext>
            </a:extLst>
          </p:cNvPr>
          <p:cNvSpPr txBox="1"/>
          <p:nvPr/>
        </p:nvSpPr>
        <p:spPr>
          <a:xfrm>
            <a:off x="1524000" y="2245810"/>
            <a:ext cx="6413500" cy="13557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i="1">
                <a:latin typeface="+mj-lt"/>
                <a:ea typeface="+mj-ea"/>
                <a:cs typeface="+mj-cs"/>
              </a:rPr>
              <a:t>Rovnováha na jednozvratné páce</a:t>
            </a:r>
          </a:p>
        </p:txBody>
      </p:sp>
      <p:sp>
        <p:nvSpPr>
          <p:cNvPr id="17" name="Freeform 17">
            <a:extLst>
              <a:ext uri="{FF2B5EF4-FFF2-40B4-BE49-F238E27FC236}">
                <a16:creationId xmlns:a16="http://schemas.microsoft.com/office/drawing/2014/main" id="{41F18803-BE79-4916-AE6B-5DE238B367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663110" cy="2130951"/>
          </a:xfrm>
          <a:custGeom>
            <a:avLst/>
            <a:gdLst>
              <a:gd name="connsiteX0" fmla="*/ 0 w 8663110"/>
              <a:gd name="connsiteY0" fmla="*/ 0 h 2130951"/>
              <a:gd name="connsiteX1" fmla="*/ 819150 w 8663110"/>
              <a:gd name="connsiteY1" fmla="*/ 0 h 2130951"/>
              <a:gd name="connsiteX2" fmla="*/ 1028700 w 8663110"/>
              <a:gd name="connsiteY2" fmla="*/ 0 h 2130951"/>
              <a:gd name="connsiteX3" fmla="*/ 4187970 w 8663110"/>
              <a:gd name="connsiteY3" fmla="*/ 0 h 2130951"/>
              <a:gd name="connsiteX4" fmla="*/ 4400550 w 8663110"/>
              <a:gd name="connsiteY4" fmla="*/ 0 h 2130951"/>
              <a:gd name="connsiteX5" fmla="*/ 5262791 w 8663110"/>
              <a:gd name="connsiteY5" fmla="*/ 0 h 2130951"/>
              <a:gd name="connsiteX6" fmla="*/ 5262791 w 8663110"/>
              <a:gd name="connsiteY6" fmla="*/ 478 h 2130951"/>
              <a:gd name="connsiteX7" fmla="*/ 8663110 w 8663110"/>
              <a:gd name="connsiteY7" fmla="*/ 478 h 2130951"/>
              <a:gd name="connsiteX8" fmla="*/ 7676422 w 8663110"/>
              <a:gd name="connsiteY8" fmla="*/ 2130951 h 2130951"/>
              <a:gd name="connsiteX9" fmla="*/ 4400550 w 8663110"/>
              <a:gd name="connsiteY9" fmla="*/ 2130951 h 2130951"/>
              <a:gd name="connsiteX10" fmla="*/ 4187970 w 8663110"/>
              <a:gd name="connsiteY10" fmla="*/ 2130951 h 2130951"/>
              <a:gd name="connsiteX11" fmla="*/ 1028700 w 8663110"/>
              <a:gd name="connsiteY11" fmla="*/ 2130951 h 2130951"/>
              <a:gd name="connsiteX12" fmla="*/ 819150 w 8663110"/>
              <a:gd name="connsiteY12" fmla="*/ 2130951 h 2130951"/>
              <a:gd name="connsiteX13" fmla="*/ 0 w 8663110"/>
              <a:gd name="connsiteY13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663110" h="2130951">
                <a:moveTo>
                  <a:pt x="0" y="0"/>
                </a:moveTo>
                <a:lnTo>
                  <a:pt x="819150" y="0"/>
                </a:lnTo>
                <a:lnTo>
                  <a:pt x="1028700" y="0"/>
                </a:lnTo>
                <a:lnTo>
                  <a:pt x="4187970" y="0"/>
                </a:lnTo>
                <a:lnTo>
                  <a:pt x="4400550" y="0"/>
                </a:lnTo>
                <a:lnTo>
                  <a:pt x="5262791" y="0"/>
                </a:lnTo>
                <a:lnTo>
                  <a:pt x="5262791" y="478"/>
                </a:lnTo>
                <a:lnTo>
                  <a:pt x="8663110" y="478"/>
                </a:lnTo>
                <a:lnTo>
                  <a:pt x="7676422" y="2130951"/>
                </a:lnTo>
                <a:lnTo>
                  <a:pt x="4400550" y="2130951"/>
                </a:lnTo>
                <a:lnTo>
                  <a:pt x="4187970" y="2130951"/>
                </a:lnTo>
                <a:lnTo>
                  <a:pt x="1028700" y="2130951"/>
                </a:lnTo>
                <a:lnTo>
                  <a:pt x="819150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F5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ázek 3" descr="Obsah obrázku interiér&#10;&#10;Popis se vygeneroval automaticky.">
            <a:extLst>
              <a:ext uri="{FF2B5EF4-FFF2-40B4-BE49-F238E27FC236}">
                <a16:creationId xmlns:a16="http://schemas.microsoft.com/office/drawing/2014/main" id="{D3E424B8-2595-4BDB-89FE-D91DCB2560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113426" y="643467"/>
            <a:ext cx="2306524" cy="2624667"/>
          </a:xfrm>
          <a:prstGeom prst="rect">
            <a:avLst/>
          </a:prstGeom>
        </p:spPr>
      </p:pic>
      <p:sp>
        <p:nvSpPr>
          <p:cNvPr id="19" name="Freeform 18">
            <a:extLst>
              <a:ext uri="{FF2B5EF4-FFF2-40B4-BE49-F238E27FC236}">
                <a16:creationId xmlns:a16="http://schemas.microsoft.com/office/drawing/2014/main" id="{C15229F3-7A2E-4558-98FE-7A5F69409D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4683319"/>
            <a:ext cx="6516874" cy="2174681"/>
          </a:xfrm>
          <a:custGeom>
            <a:avLst/>
            <a:gdLst>
              <a:gd name="connsiteX0" fmla="*/ 0 w 6516874"/>
              <a:gd name="connsiteY0" fmla="*/ 0 h 2174681"/>
              <a:gd name="connsiteX1" fmla="*/ 819150 w 6516874"/>
              <a:gd name="connsiteY1" fmla="*/ 0 h 2174681"/>
              <a:gd name="connsiteX2" fmla="*/ 1038225 w 6516874"/>
              <a:gd name="connsiteY2" fmla="*/ 0 h 2174681"/>
              <a:gd name="connsiteX3" fmla="*/ 6516874 w 6516874"/>
              <a:gd name="connsiteY3" fmla="*/ 0 h 2174681"/>
              <a:gd name="connsiteX4" fmla="*/ 5509712 w 6516874"/>
              <a:gd name="connsiteY4" fmla="*/ 2174681 h 2174681"/>
              <a:gd name="connsiteX5" fmla="*/ 1038225 w 6516874"/>
              <a:gd name="connsiteY5" fmla="*/ 2174681 h 2174681"/>
              <a:gd name="connsiteX6" fmla="*/ 947987 w 6516874"/>
              <a:gd name="connsiteY6" fmla="*/ 2174681 h 2174681"/>
              <a:gd name="connsiteX7" fmla="*/ 819150 w 6516874"/>
              <a:gd name="connsiteY7" fmla="*/ 2174681 h 2174681"/>
              <a:gd name="connsiteX8" fmla="*/ 0 w 6516874"/>
              <a:gd name="connsiteY8" fmla="*/ 2174681 h 2174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16874" h="2174681">
                <a:moveTo>
                  <a:pt x="0" y="0"/>
                </a:moveTo>
                <a:lnTo>
                  <a:pt x="819150" y="0"/>
                </a:lnTo>
                <a:lnTo>
                  <a:pt x="1038225" y="0"/>
                </a:lnTo>
                <a:lnTo>
                  <a:pt x="6516874" y="0"/>
                </a:lnTo>
                <a:lnTo>
                  <a:pt x="5509712" y="2174681"/>
                </a:lnTo>
                <a:lnTo>
                  <a:pt x="1038225" y="2174681"/>
                </a:lnTo>
                <a:lnTo>
                  <a:pt x="947987" y="2174681"/>
                </a:lnTo>
                <a:lnTo>
                  <a:pt x="819150" y="2174681"/>
                </a:lnTo>
                <a:lnTo>
                  <a:pt x="0" y="2174681"/>
                </a:lnTo>
                <a:close/>
              </a:path>
            </a:pathLst>
          </a:custGeom>
          <a:solidFill>
            <a:srgbClr val="4A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Obrázek 7" descr="Obsah obrázku ořech, ovoce, jídlo&#10;&#10;Popis se vygeneroval automaticky.">
            <a:extLst>
              <a:ext uri="{FF2B5EF4-FFF2-40B4-BE49-F238E27FC236}">
                <a16:creationId xmlns:a16="http://schemas.microsoft.com/office/drawing/2014/main" id="{955AF256-2F32-495D-BCB5-12572E1B4C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549" y="3589866"/>
            <a:ext cx="3980774" cy="262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585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4F3FCDE-E302-403C-ABFE-745BD3DBE42C}"/>
              </a:ext>
            </a:extLst>
          </p:cNvPr>
          <p:cNvSpPr txBox="1"/>
          <p:nvPr/>
        </p:nvSpPr>
        <p:spPr>
          <a:xfrm>
            <a:off x="2000251" y="714375"/>
            <a:ext cx="73654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Víte, že zahradní kolečko je příkladem jednozvratné páky?</a:t>
            </a:r>
          </a:p>
        </p:txBody>
      </p:sp>
      <p:grpSp>
        <p:nvGrpSpPr>
          <p:cNvPr id="25" name="Skupina 24">
            <a:extLst>
              <a:ext uri="{FF2B5EF4-FFF2-40B4-BE49-F238E27FC236}">
                <a16:creationId xmlns:a16="http://schemas.microsoft.com/office/drawing/2014/main" id="{48022624-750C-474F-912E-8A6971594CD7}"/>
              </a:ext>
            </a:extLst>
          </p:cNvPr>
          <p:cNvGrpSpPr/>
          <p:nvPr/>
        </p:nvGrpSpPr>
        <p:grpSpPr>
          <a:xfrm>
            <a:off x="3000375" y="1740985"/>
            <a:ext cx="5443538" cy="2036629"/>
            <a:chOff x="3000375" y="1740985"/>
            <a:chExt cx="5443538" cy="2036629"/>
          </a:xfrm>
        </p:grpSpPr>
        <p:grpSp>
          <p:nvGrpSpPr>
            <p:cNvPr id="21" name="Skupina 20">
              <a:extLst>
                <a:ext uri="{FF2B5EF4-FFF2-40B4-BE49-F238E27FC236}">
                  <a16:creationId xmlns:a16="http://schemas.microsoft.com/office/drawing/2014/main" id="{1EF0A3F4-BBE2-48E3-BD90-9422CA57B480}"/>
                </a:ext>
              </a:extLst>
            </p:cNvPr>
            <p:cNvGrpSpPr/>
            <p:nvPr/>
          </p:nvGrpSpPr>
          <p:grpSpPr>
            <a:xfrm>
              <a:off x="3199971" y="1740985"/>
              <a:ext cx="4966037" cy="2036629"/>
              <a:chOff x="3199971" y="1740985"/>
              <a:chExt cx="4966037" cy="2036629"/>
            </a:xfrm>
          </p:grpSpPr>
          <p:sp>
            <p:nvSpPr>
              <p:cNvPr id="20" name="Ovál 19">
                <a:extLst>
                  <a:ext uri="{FF2B5EF4-FFF2-40B4-BE49-F238E27FC236}">
                    <a16:creationId xmlns:a16="http://schemas.microsoft.com/office/drawing/2014/main" id="{E958FFCF-54D5-4A80-8CAA-50635286F53C}"/>
                  </a:ext>
                </a:extLst>
              </p:cNvPr>
              <p:cNvSpPr/>
              <p:nvPr/>
            </p:nvSpPr>
            <p:spPr>
              <a:xfrm>
                <a:off x="3878293" y="1740985"/>
                <a:ext cx="2087409" cy="989010"/>
              </a:xfrm>
              <a:custGeom>
                <a:avLst/>
                <a:gdLst>
                  <a:gd name="connsiteX0" fmla="*/ 0 w 2100262"/>
                  <a:gd name="connsiteY0" fmla="*/ 625165 h 1250329"/>
                  <a:gd name="connsiteX1" fmla="*/ 1050131 w 2100262"/>
                  <a:gd name="connsiteY1" fmla="*/ 0 h 1250329"/>
                  <a:gd name="connsiteX2" fmla="*/ 2100262 w 2100262"/>
                  <a:gd name="connsiteY2" fmla="*/ 625165 h 1250329"/>
                  <a:gd name="connsiteX3" fmla="*/ 1050131 w 2100262"/>
                  <a:gd name="connsiteY3" fmla="*/ 1250330 h 1250329"/>
                  <a:gd name="connsiteX4" fmla="*/ 0 w 2100262"/>
                  <a:gd name="connsiteY4" fmla="*/ 625165 h 1250329"/>
                  <a:gd name="connsiteX0" fmla="*/ 0 w 2571749"/>
                  <a:gd name="connsiteY0" fmla="*/ 626732 h 1254826"/>
                  <a:gd name="connsiteX1" fmla="*/ 1050131 w 2571749"/>
                  <a:gd name="connsiteY1" fmla="*/ 1567 h 1254826"/>
                  <a:gd name="connsiteX2" fmla="*/ 2571749 w 2571749"/>
                  <a:gd name="connsiteY2" fmla="*/ 783894 h 1254826"/>
                  <a:gd name="connsiteX3" fmla="*/ 1050131 w 2571749"/>
                  <a:gd name="connsiteY3" fmla="*/ 1251897 h 1254826"/>
                  <a:gd name="connsiteX4" fmla="*/ 0 w 2571749"/>
                  <a:gd name="connsiteY4" fmla="*/ 626732 h 1254826"/>
                  <a:gd name="connsiteX0" fmla="*/ 10970 w 2582719"/>
                  <a:gd name="connsiteY0" fmla="*/ 651800 h 1279894"/>
                  <a:gd name="connsiteX1" fmla="*/ 544121 w 2582719"/>
                  <a:gd name="connsiteY1" fmla="*/ 225910 h 1279894"/>
                  <a:gd name="connsiteX2" fmla="*/ 1061101 w 2582719"/>
                  <a:gd name="connsiteY2" fmla="*/ 26635 h 1279894"/>
                  <a:gd name="connsiteX3" fmla="*/ 2582719 w 2582719"/>
                  <a:gd name="connsiteY3" fmla="*/ 808962 h 1279894"/>
                  <a:gd name="connsiteX4" fmla="*/ 1061101 w 2582719"/>
                  <a:gd name="connsiteY4" fmla="*/ 1276965 h 1279894"/>
                  <a:gd name="connsiteX5" fmla="*/ 10970 w 2582719"/>
                  <a:gd name="connsiteY5" fmla="*/ 651800 h 1279894"/>
                  <a:gd name="connsiteX0" fmla="*/ 10970 w 2596093"/>
                  <a:gd name="connsiteY0" fmla="*/ 628333 h 1254991"/>
                  <a:gd name="connsiteX1" fmla="*/ 544121 w 2596093"/>
                  <a:gd name="connsiteY1" fmla="*/ 202443 h 1254991"/>
                  <a:gd name="connsiteX2" fmla="*/ 1061101 w 2596093"/>
                  <a:gd name="connsiteY2" fmla="*/ 3168 h 1254991"/>
                  <a:gd name="connsiteX3" fmla="*/ 1725610 w 2596093"/>
                  <a:gd name="connsiteY3" fmla="*/ 347743 h 1254991"/>
                  <a:gd name="connsiteX4" fmla="*/ 2582719 w 2596093"/>
                  <a:gd name="connsiteY4" fmla="*/ 785495 h 1254991"/>
                  <a:gd name="connsiteX5" fmla="*/ 1061101 w 2596093"/>
                  <a:gd name="connsiteY5" fmla="*/ 1253498 h 1254991"/>
                  <a:gd name="connsiteX6" fmla="*/ 10970 w 2596093"/>
                  <a:gd name="connsiteY6" fmla="*/ 628333 h 1254991"/>
                  <a:gd name="connsiteX0" fmla="*/ 10970 w 2784128"/>
                  <a:gd name="connsiteY0" fmla="*/ 628333 h 1257238"/>
                  <a:gd name="connsiteX1" fmla="*/ 544121 w 2784128"/>
                  <a:gd name="connsiteY1" fmla="*/ 202443 h 1257238"/>
                  <a:gd name="connsiteX2" fmla="*/ 1061101 w 2784128"/>
                  <a:gd name="connsiteY2" fmla="*/ 3168 h 1257238"/>
                  <a:gd name="connsiteX3" fmla="*/ 1725610 w 2784128"/>
                  <a:gd name="connsiteY3" fmla="*/ 347743 h 1257238"/>
                  <a:gd name="connsiteX4" fmla="*/ 2773282 w 2784128"/>
                  <a:gd name="connsiteY4" fmla="*/ 858145 h 1257238"/>
                  <a:gd name="connsiteX5" fmla="*/ 1061101 w 2784128"/>
                  <a:gd name="connsiteY5" fmla="*/ 1253498 h 1257238"/>
                  <a:gd name="connsiteX6" fmla="*/ 10970 w 2784128"/>
                  <a:gd name="connsiteY6" fmla="*/ 628333 h 12572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84128" h="1257238">
                    <a:moveTo>
                      <a:pt x="10970" y="628333"/>
                    </a:moveTo>
                    <a:cubicBezTo>
                      <a:pt x="-75193" y="453157"/>
                      <a:pt x="369099" y="306637"/>
                      <a:pt x="544121" y="202443"/>
                    </a:cubicBezTo>
                    <a:cubicBezTo>
                      <a:pt x="719143" y="98249"/>
                      <a:pt x="864186" y="-21049"/>
                      <a:pt x="1061101" y="3168"/>
                    </a:cubicBezTo>
                    <a:cubicBezTo>
                      <a:pt x="1258016" y="27385"/>
                      <a:pt x="1472007" y="217355"/>
                      <a:pt x="1725610" y="347743"/>
                    </a:cubicBezTo>
                    <a:cubicBezTo>
                      <a:pt x="1979213" y="478131"/>
                      <a:pt x="2893562" y="689023"/>
                      <a:pt x="2773282" y="858145"/>
                    </a:cubicBezTo>
                    <a:cubicBezTo>
                      <a:pt x="2653002" y="1027267"/>
                      <a:pt x="1521486" y="1291800"/>
                      <a:pt x="1061101" y="1253498"/>
                    </a:cubicBezTo>
                    <a:cubicBezTo>
                      <a:pt x="600716" y="1215196"/>
                      <a:pt x="97133" y="803509"/>
                      <a:pt x="10970" y="628333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19" name="Skupina 18">
                <a:extLst>
                  <a:ext uri="{FF2B5EF4-FFF2-40B4-BE49-F238E27FC236}">
                    <a16:creationId xmlns:a16="http://schemas.microsoft.com/office/drawing/2014/main" id="{13F2F7C5-79B3-4700-81C2-F95F1DF03DC6}"/>
                  </a:ext>
                </a:extLst>
              </p:cNvPr>
              <p:cNvGrpSpPr/>
              <p:nvPr/>
            </p:nvGrpSpPr>
            <p:grpSpPr>
              <a:xfrm>
                <a:off x="3199971" y="2132895"/>
                <a:ext cx="4966037" cy="1644719"/>
                <a:chOff x="2571003" y="1547108"/>
                <a:chExt cx="4966037" cy="1644719"/>
              </a:xfrm>
            </p:grpSpPr>
            <p:grpSp>
              <p:nvGrpSpPr>
                <p:cNvPr id="6" name="Skupina 5">
                  <a:extLst>
                    <a:ext uri="{FF2B5EF4-FFF2-40B4-BE49-F238E27FC236}">
                      <a16:creationId xmlns:a16="http://schemas.microsoft.com/office/drawing/2014/main" id="{93F4842B-8F86-454E-AD74-95B001C28ABF}"/>
                    </a:ext>
                  </a:extLst>
                </p:cNvPr>
                <p:cNvGrpSpPr/>
                <p:nvPr/>
              </p:nvGrpSpPr>
              <p:grpSpPr>
                <a:xfrm>
                  <a:off x="2714625" y="2277427"/>
                  <a:ext cx="914400" cy="914400"/>
                  <a:chOff x="3300413" y="4986338"/>
                  <a:chExt cx="914400" cy="914400"/>
                </a:xfrm>
              </p:grpSpPr>
              <p:sp>
                <p:nvSpPr>
                  <p:cNvPr id="4" name="Ovál 3">
                    <a:extLst>
                      <a:ext uri="{FF2B5EF4-FFF2-40B4-BE49-F238E27FC236}">
                        <a16:creationId xmlns:a16="http://schemas.microsoft.com/office/drawing/2014/main" id="{C80A7ECA-473E-45FF-A231-775E707EEB32}"/>
                      </a:ext>
                    </a:extLst>
                  </p:cNvPr>
                  <p:cNvSpPr/>
                  <p:nvPr/>
                </p:nvSpPr>
                <p:spPr>
                  <a:xfrm>
                    <a:off x="3300413" y="4986338"/>
                    <a:ext cx="914400" cy="9144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5" name="Ovál 4">
                    <a:extLst>
                      <a:ext uri="{FF2B5EF4-FFF2-40B4-BE49-F238E27FC236}">
                        <a16:creationId xmlns:a16="http://schemas.microsoft.com/office/drawing/2014/main" id="{3B919308-14AA-4EAD-B8F2-D4BEB16C80FF}"/>
                      </a:ext>
                    </a:extLst>
                  </p:cNvPr>
                  <p:cNvSpPr/>
                  <p:nvPr/>
                </p:nvSpPr>
                <p:spPr>
                  <a:xfrm>
                    <a:off x="3469482" y="5173503"/>
                    <a:ext cx="576262" cy="540069"/>
                  </a:xfrm>
                  <a:prstGeom prst="ellipse">
                    <a:avLst/>
                  </a:prstGeom>
                  <a:solidFill>
                    <a:schemeClr val="bg1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3" name="Obdélník 2">
                  <a:extLst>
                    <a:ext uri="{FF2B5EF4-FFF2-40B4-BE49-F238E27FC236}">
                      <a16:creationId xmlns:a16="http://schemas.microsoft.com/office/drawing/2014/main" id="{686D0F16-B6F4-44AD-8BC9-1AE003165922}"/>
                    </a:ext>
                  </a:extLst>
                </p:cNvPr>
                <p:cNvSpPr/>
                <p:nvPr/>
              </p:nvSpPr>
              <p:spPr>
                <a:xfrm rot="21368071" flipV="1">
                  <a:off x="2571003" y="2652410"/>
                  <a:ext cx="3184042" cy="4977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7" name="Ovál 6">
                  <a:extLst>
                    <a:ext uri="{FF2B5EF4-FFF2-40B4-BE49-F238E27FC236}">
                      <a16:creationId xmlns:a16="http://schemas.microsoft.com/office/drawing/2014/main" id="{21901B97-A8E6-47F2-ABBD-C232F77DF561}"/>
                    </a:ext>
                  </a:extLst>
                </p:cNvPr>
                <p:cNvSpPr/>
                <p:nvPr/>
              </p:nvSpPr>
              <p:spPr>
                <a:xfrm>
                  <a:off x="3086100" y="2677479"/>
                  <a:ext cx="171450" cy="171450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8" name="Obdélník 7">
                  <a:extLst>
                    <a:ext uri="{FF2B5EF4-FFF2-40B4-BE49-F238E27FC236}">
                      <a16:creationId xmlns:a16="http://schemas.microsoft.com/office/drawing/2014/main" id="{5A8C5413-E281-46E7-8ECA-0731A6AF3702}"/>
                    </a:ext>
                  </a:extLst>
                </p:cNvPr>
                <p:cNvSpPr/>
                <p:nvPr/>
              </p:nvSpPr>
              <p:spPr>
                <a:xfrm rot="21416249">
                  <a:off x="3197911" y="1547108"/>
                  <a:ext cx="2421911" cy="1117746"/>
                </a:xfrm>
                <a:custGeom>
                  <a:avLst/>
                  <a:gdLst>
                    <a:gd name="connsiteX0" fmla="*/ 0 w 1828800"/>
                    <a:gd name="connsiteY0" fmla="*/ 0 h 971550"/>
                    <a:gd name="connsiteX1" fmla="*/ 1828800 w 1828800"/>
                    <a:gd name="connsiteY1" fmla="*/ 0 h 971550"/>
                    <a:gd name="connsiteX2" fmla="*/ 1828800 w 1828800"/>
                    <a:gd name="connsiteY2" fmla="*/ 971550 h 971550"/>
                    <a:gd name="connsiteX3" fmla="*/ 0 w 1828800"/>
                    <a:gd name="connsiteY3" fmla="*/ 971550 h 971550"/>
                    <a:gd name="connsiteX4" fmla="*/ 0 w 1828800"/>
                    <a:gd name="connsiteY4" fmla="*/ 0 h 971550"/>
                    <a:gd name="connsiteX0" fmla="*/ 0 w 2421911"/>
                    <a:gd name="connsiteY0" fmla="*/ 0 h 1117746"/>
                    <a:gd name="connsiteX1" fmla="*/ 2421911 w 2421911"/>
                    <a:gd name="connsiteY1" fmla="*/ 146196 h 1117746"/>
                    <a:gd name="connsiteX2" fmla="*/ 2421911 w 2421911"/>
                    <a:gd name="connsiteY2" fmla="*/ 1117746 h 1117746"/>
                    <a:gd name="connsiteX3" fmla="*/ 593111 w 2421911"/>
                    <a:gd name="connsiteY3" fmla="*/ 1117746 h 1117746"/>
                    <a:gd name="connsiteX4" fmla="*/ 0 w 2421911"/>
                    <a:gd name="connsiteY4" fmla="*/ 0 h 1117746"/>
                    <a:gd name="connsiteX0" fmla="*/ 0 w 2421911"/>
                    <a:gd name="connsiteY0" fmla="*/ 0 h 1117746"/>
                    <a:gd name="connsiteX1" fmla="*/ 2396195 w 2421911"/>
                    <a:gd name="connsiteY1" fmla="*/ 359440 h 1117746"/>
                    <a:gd name="connsiteX2" fmla="*/ 2421911 w 2421911"/>
                    <a:gd name="connsiteY2" fmla="*/ 1117746 h 1117746"/>
                    <a:gd name="connsiteX3" fmla="*/ 593111 w 2421911"/>
                    <a:gd name="connsiteY3" fmla="*/ 1117746 h 1117746"/>
                    <a:gd name="connsiteX4" fmla="*/ 0 w 2421911"/>
                    <a:gd name="connsiteY4" fmla="*/ 0 h 11177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21911" h="1117746">
                      <a:moveTo>
                        <a:pt x="0" y="0"/>
                      </a:moveTo>
                      <a:lnTo>
                        <a:pt x="2396195" y="359440"/>
                      </a:lnTo>
                      <a:lnTo>
                        <a:pt x="2421911" y="1117746"/>
                      </a:lnTo>
                      <a:lnTo>
                        <a:pt x="593111" y="111774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15" name="Skupina 14">
                  <a:extLst>
                    <a:ext uri="{FF2B5EF4-FFF2-40B4-BE49-F238E27FC236}">
                      <a16:creationId xmlns:a16="http://schemas.microsoft.com/office/drawing/2014/main" id="{58F61B5C-5968-4A25-BEFF-E21FD2730347}"/>
                    </a:ext>
                  </a:extLst>
                </p:cNvPr>
                <p:cNvGrpSpPr/>
                <p:nvPr/>
              </p:nvGrpSpPr>
              <p:grpSpPr>
                <a:xfrm>
                  <a:off x="5347913" y="2610303"/>
                  <a:ext cx="300037" cy="460907"/>
                  <a:chOff x="7272338" y="2840757"/>
                  <a:chExt cx="300037" cy="460907"/>
                </a:xfrm>
              </p:grpSpPr>
              <p:cxnSp>
                <p:nvCxnSpPr>
                  <p:cNvPr id="10" name="Přímá spojnice 9">
                    <a:extLst>
                      <a:ext uri="{FF2B5EF4-FFF2-40B4-BE49-F238E27FC236}">
                        <a16:creationId xmlns:a16="http://schemas.microsoft.com/office/drawing/2014/main" id="{8E7B6518-0527-4297-9950-1FD814920FB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7272338" y="2848929"/>
                    <a:ext cx="300037" cy="45273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" name="Přímá spojnice 11">
                    <a:extLst>
                      <a:ext uri="{FF2B5EF4-FFF2-40B4-BE49-F238E27FC236}">
                        <a16:creationId xmlns:a16="http://schemas.microsoft.com/office/drawing/2014/main" id="{72A6C96B-4890-43AF-A723-7A4FB960B51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7539095" y="2840757"/>
                    <a:ext cx="33280" cy="404360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8" name="Volný tvar: obrazec 17">
                  <a:extLst>
                    <a:ext uri="{FF2B5EF4-FFF2-40B4-BE49-F238E27FC236}">
                      <a16:creationId xmlns:a16="http://schemas.microsoft.com/office/drawing/2014/main" id="{8FCE694E-1FF2-4FE2-9410-53D32E9B5C34}"/>
                    </a:ext>
                  </a:extLst>
                </p:cNvPr>
                <p:cNvSpPr/>
                <p:nvPr/>
              </p:nvSpPr>
              <p:spPr>
                <a:xfrm rot="21123535">
                  <a:off x="5576217" y="1584844"/>
                  <a:ext cx="1960823" cy="870513"/>
                </a:xfrm>
                <a:custGeom>
                  <a:avLst/>
                  <a:gdLst>
                    <a:gd name="connsiteX0" fmla="*/ 0 w 1485900"/>
                    <a:gd name="connsiteY0" fmla="*/ 771525 h 771525"/>
                    <a:gd name="connsiteX1" fmla="*/ 242887 w 1485900"/>
                    <a:gd name="connsiteY1" fmla="*/ 557212 h 771525"/>
                    <a:gd name="connsiteX2" fmla="*/ 314325 w 1485900"/>
                    <a:gd name="connsiteY2" fmla="*/ 500062 h 771525"/>
                    <a:gd name="connsiteX3" fmla="*/ 385762 w 1485900"/>
                    <a:gd name="connsiteY3" fmla="*/ 428625 h 771525"/>
                    <a:gd name="connsiteX4" fmla="*/ 571500 w 1485900"/>
                    <a:gd name="connsiteY4" fmla="*/ 314325 h 771525"/>
                    <a:gd name="connsiteX5" fmla="*/ 700087 w 1485900"/>
                    <a:gd name="connsiteY5" fmla="*/ 242887 h 771525"/>
                    <a:gd name="connsiteX6" fmla="*/ 1057275 w 1485900"/>
                    <a:gd name="connsiteY6" fmla="*/ 114300 h 771525"/>
                    <a:gd name="connsiteX7" fmla="*/ 1314450 w 1485900"/>
                    <a:gd name="connsiteY7" fmla="*/ 28575 h 771525"/>
                    <a:gd name="connsiteX8" fmla="*/ 1485900 w 1485900"/>
                    <a:gd name="connsiteY8" fmla="*/ 0 h 771525"/>
                    <a:gd name="connsiteX9" fmla="*/ 1485900 w 1485900"/>
                    <a:gd name="connsiteY9" fmla="*/ 0 h 771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485900" h="771525">
                      <a:moveTo>
                        <a:pt x="0" y="771525"/>
                      </a:moveTo>
                      <a:lnTo>
                        <a:pt x="242887" y="557212"/>
                      </a:lnTo>
                      <a:cubicBezTo>
                        <a:pt x="295274" y="511968"/>
                        <a:pt x="290513" y="521493"/>
                        <a:pt x="314325" y="500062"/>
                      </a:cubicBezTo>
                      <a:cubicBezTo>
                        <a:pt x="338137" y="478631"/>
                        <a:pt x="342900" y="459581"/>
                        <a:pt x="385762" y="428625"/>
                      </a:cubicBezTo>
                      <a:cubicBezTo>
                        <a:pt x="428625" y="397669"/>
                        <a:pt x="519113" y="345281"/>
                        <a:pt x="571500" y="314325"/>
                      </a:cubicBezTo>
                      <a:cubicBezTo>
                        <a:pt x="623887" y="283369"/>
                        <a:pt x="619125" y="276224"/>
                        <a:pt x="700087" y="242887"/>
                      </a:cubicBezTo>
                      <a:cubicBezTo>
                        <a:pt x="781049" y="209550"/>
                        <a:pt x="954881" y="150019"/>
                        <a:pt x="1057275" y="114300"/>
                      </a:cubicBezTo>
                      <a:cubicBezTo>
                        <a:pt x="1159669" y="78581"/>
                        <a:pt x="1243013" y="47625"/>
                        <a:pt x="1314450" y="28575"/>
                      </a:cubicBezTo>
                      <a:cubicBezTo>
                        <a:pt x="1385888" y="9525"/>
                        <a:pt x="1485900" y="0"/>
                        <a:pt x="1485900" y="0"/>
                      </a:cubicBezTo>
                      <a:lnTo>
                        <a:pt x="1485900" y="0"/>
                      </a:lnTo>
                    </a:path>
                  </a:pathLst>
                </a:custGeom>
                <a:noFill/>
                <a:ln w="5715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cxnSp>
          <p:nvCxnSpPr>
            <p:cNvPr id="24" name="Přímá spojnice 23">
              <a:extLst>
                <a:ext uri="{FF2B5EF4-FFF2-40B4-BE49-F238E27FC236}">
                  <a16:creationId xmlns:a16="http://schemas.microsoft.com/office/drawing/2014/main" id="{78531CB2-CA57-460B-92B4-34E32D24EB27}"/>
                </a:ext>
              </a:extLst>
            </p:cNvPr>
            <p:cNvCxnSpPr/>
            <p:nvPr/>
          </p:nvCxnSpPr>
          <p:spPr>
            <a:xfrm>
              <a:off x="3000375" y="3777614"/>
              <a:ext cx="5443538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FF538E10-A8F4-448E-9128-2446D997B40E}"/>
              </a:ext>
            </a:extLst>
          </p:cNvPr>
          <p:cNvCxnSpPr>
            <a:stCxn id="7" idx="0"/>
          </p:cNvCxnSpPr>
          <p:nvPr/>
        </p:nvCxnSpPr>
        <p:spPr>
          <a:xfrm flipH="1">
            <a:off x="3798750" y="3263266"/>
            <a:ext cx="2043" cy="203739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C772F394-2B5A-48B2-BAED-29DA49DC8D9C}"/>
              </a:ext>
            </a:extLst>
          </p:cNvPr>
          <p:cNvCxnSpPr/>
          <p:nvPr/>
        </p:nvCxnSpPr>
        <p:spPr>
          <a:xfrm>
            <a:off x="4921997" y="2605887"/>
            <a:ext cx="0" cy="26635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>
            <a:extLst>
              <a:ext uri="{FF2B5EF4-FFF2-40B4-BE49-F238E27FC236}">
                <a16:creationId xmlns:a16="http://schemas.microsoft.com/office/drawing/2014/main" id="{4F94821D-281B-4EAD-BE19-F15CE63A89A5}"/>
              </a:ext>
            </a:extLst>
          </p:cNvPr>
          <p:cNvCxnSpPr>
            <a:stCxn id="18" idx="8"/>
          </p:cNvCxnSpPr>
          <p:nvPr/>
        </p:nvCxnSpPr>
        <p:spPr>
          <a:xfrm flipH="1">
            <a:off x="8086725" y="2039356"/>
            <a:ext cx="9749" cy="330138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Skupina 44">
            <a:extLst>
              <a:ext uri="{FF2B5EF4-FFF2-40B4-BE49-F238E27FC236}">
                <a16:creationId xmlns:a16="http://schemas.microsoft.com/office/drawing/2014/main" id="{90DCF4EF-6C21-40C2-A5D4-5147000EE034}"/>
              </a:ext>
            </a:extLst>
          </p:cNvPr>
          <p:cNvGrpSpPr/>
          <p:nvPr/>
        </p:nvGrpSpPr>
        <p:grpSpPr>
          <a:xfrm>
            <a:off x="3584435" y="4151977"/>
            <a:ext cx="4993744" cy="2477423"/>
            <a:chOff x="3584435" y="4151977"/>
            <a:chExt cx="4993744" cy="2477423"/>
          </a:xfrm>
        </p:grpSpPr>
        <p:sp>
          <p:nvSpPr>
            <p:cNvPr id="28" name="Obdélník 27">
              <a:extLst>
                <a:ext uri="{FF2B5EF4-FFF2-40B4-BE49-F238E27FC236}">
                  <a16:creationId xmlns:a16="http://schemas.microsoft.com/office/drawing/2014/main" id="{A8098A26-3443-4467-8A46-941A7630CC97}"/>
                </a:ext>
              </a:extLst>
            </p:cNvPr>
            <p:cNvSpPr/>
            <p:nvPr/>
          </p:nvSpPr>
          <p:spPr>
            <a:xfrm>
              <a:off x="3798748" y="5295024"/>
              <a:ext cx="4283894" cy="4571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Rovnoramenný trojúhelník 28">
              <a:extLst>
                <a:ext uri="{FF2B5EF4-FFF2-40B4-BE49-F238E27FC236}">
                  <a16:creationId xmlns:a16="http://schemas.microsoft.com/office/drawing/2014/main" id="{CFC36211-80D0-451C-92FC-3598BC45EE22}"/>
                </a:ext>
              </a:extLst>
            </p:cNvPr>
            <p:cNvSpPr/>
            <p:nvPr/>
          </p:nvSpPr>
          <p:spPr>
            <a:xfrm>
              <a:off x="3584435" y="5354129"/>
              <a:ext cx="428625" cy="545015"/>
            </a:xfrm>
            <a:prstGeom prst="triangl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TextovéPole 29">
              <a:extLst>
                <a:ext uri="{FF2B5EF4-FFF2-40B4-BE49-F238E27FC236}">
                  <a16:creationId xmlns:a16="http://schemas.microsoft.com/office/drawing/2014/main" id="{B7807866-BF22-4BEF-BE3E-D31B2FAA8698}"/>
                </a:ext>
              </a:extLst>
            </p:cNvPr>
            <p:cNvSpPr txBox="1"/>
            <p:nvPr/>
          </p:nvSpPr>
          <p:spPr>
            <a:xfrm>
              <a:off x="3604623" y="4807762"/>
              <a:ext cx="3882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O</a:t>
              </a:r>
            </a:p>
          </p:txBody>
        </p:sp>
        <p:cxnSp>
          <p:nvCxnSpPr>
            <p:cNvPr id="34" name="Přímá spojnice se šipkou 33">
              <a:extLst>
                <a:ext uri="{FF2B5EF4-FFF2-40B4-BE49-F238E27FC236}">
                  <a16:creationId xmlns:a16="http://schemas.microsoft.com/office/drawing/2014/main" id="{40B880E6-3D64-44EE-A7BD-B67057760A68}"/>
                </a:ext>
              </a:extLst>
            </p:cNvPr>
            <p:cNvCxnSpPr/>
            <p:nvPr/>
          </p:nvCxnSpPr>
          <p:spPr>
            <a:xfrm>
              <a:off x="4921997" y="5354129"/>
              <a:ext cx="0" cy="127527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ovéPole 34">
              <a:extLst>
                <a:ext uri="{FF2B5EF4-FFF2-40B4-BE49-F238E27FC236}">
                  <a16:creationId xmlns:a16="http://schemas.microsoft.com/office/drawing/2014/main" id="{00BEE6C7-FBC6-422B-BB9B-DDF7A8997819}"/>
                </a:ext>
              </a:extLst>
            </p:cNvPr>
            <p:cNvSpPr txBox="1"/>
            <p:nvPr/>
          </p:nvSpPr>
          <p:spPr>
            <a:xfrm>
              <a:off x="5037834" y="6167735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2</a:t>
              </a:r>
            </a:p>
          </p:txBody>
        </p:sp>
        <p:cxnSp>
          <p:nvCxnSpPr>
            <p:cNvPr id="39" name="Přímá spojnice se šipkou 38">
              <a:extLst>
                <a:ext uri="{FF2B5EF4-FFF2-40B4-BE49-F238E27FC236}">
                  <a16:creationId xmlns:a16="http://schemas.microsoft.com/office/drawing/2014/main" id="{D8E30E12-BF83-41BE-8662-933DA39F08B0}"/>
                </a:ext>
              </a:extLst>
            </p:cNvPr>
            <p:cNvCxnSpPr/>
            <p:nvPr/>
          </p:nvCxnSpPr>
          <p:spPr>
            <a:xfrm flipV="1">
              <a:off x="8086725" y="4281964"/>
              <a:ext cx="9749" cy="103591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7AFC3C76-08D5-4D98-9CC6-E1F9D82E250B}"/>
                </a:ext>
              </a:extLst>
            </p:cNvPr>
            <p:cNvSpPr txBox="1"/>
            <p:nvPr/>
          </p:nvSpPr>
          <p:spPr>
            <a:xfrm>
              <a:off x="8161077" y="4151977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1</a:t>
              </a:r>
            </a:p>
          </p:txBody>
        </p:sp>
        <p:sp>
          <p:nvSpPr>
            <p:cNvPr id="41" name="Levá složená závorka 40">
              <a:extLst>
                <a:ext uri="{FF2B5EF4-FFF2-40B4-BE49-F238E27FC236}">
                  <a16:creationId xmlns:a16="http://schemas.microsoft.com/office/drawing/2014/main" id="{0AC3EB67-9EBE-47C4-B885-16593AAECEB1}"/>
                </a:ext>
              </a:extLst>
            </p:cNvPr>
            <p:cNvSpPr/>
            <p:nvPr/>
          </p:nvSpPr>
          <p:spPr>
            <a:xfrm rot="16200000">
              <a:off x="4264810" y="4905203"/>
              <a:ext cx="195207" cy="1119168"/>
            </a:xfrm>
            <a:prstGeom prst="lef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Pravá složená závorka 41">
              <a:extLst>
                <a:ext uri="{FF2B5EF4-FFF2-40B4-BE49-F238E27FC236}">
                  <a16:creationId xmlns:a16="http://schemas.microsoft.com/office/drawing/2014/main" id="{22123090-FE82-4831-B253-2830F77FF681}"/>
                </a:ext>
              </a:extLst>
            </p:cNvPr>
            <p:cNvSpPr/>
            <p:nvPr/>
          </p:nvSpPr>
          <p:spPr>
            <a:xfrm rot="16200000">
              <a:off x="5846665" y="3054768"/>
              <a:ext cx="192142" cy="4240240"/>
            </a:xfrm>
            <a:prstGeom prst="righ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AC638220-F00D-4A72-A5CB-38C04F403134}"/>
                </a:ext>
              </a:extLst>
            </p:cNvPr>
            <p:cNvSpPr txBox="1"/>
            <p:nvPr/>
          </p:nvSpPr>
          <p:spPr>
            <a:xfrm>
              <a:off x="4088924" y="5588831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2</a:t>
              </a:r>
            </a:p>
          </p:txBody>
        </p:sp>
        <p:sp>
          <p:nvSpPr>
            <p:cNvPr id="44" name="TextovéPole 43">
              <a:extLst>
                <a:ext uri="{FF2B5EF4-FFF2-40B4-BE49-F238E27FC236}">
                  <a16:creationId xmlns:a16="http://schemas.microsoft.com/office/drawing/2014/main" id="{D1828FF5-1715-4F1F-A3C4-33F2F7F5FFE7}"/>
                </a:ext>
              </a:extLst>
            </p:cNvPr>
            <p:cNvSpPr txBox="1"/>
            <p:nvPr/>
          </p:nvSpPr>
          <p:spPr>
            <a:xfrm>
              <a:off x="5733065" y="4530169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0703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>
            <a:extLst>
              <a:ext uri="{FF2B5EF4-FFF2-40B4-BE49-F238E27FC236}">
                <a16:creationId xmlns:a16="http://schemas.microsoft.com/office/drawing/2014/main" id="{E82433E2-F6C9-4D24-A5F7-F7A6D06F4649}"/>
              </a:ext>
            </a:extLst>
          </p:cNvPr>
          <p:cNvGrpSpPr/>
          <p:nvPr/>
        </p:nvGrpSpPr>
        <p:grpSpPr>
          <a:xfrm>
            <a:off x="2514601" y="4171951"/>
            <a:ext cx="1514475" cy="1514475"/>
            <a:chOff x="2500313" y="4786313"/>
            <a:chExt cx="1514475" cy="1514475"/>
          </a:xfrm>
        </p:grpSpPr>
        <p:sp>
          <p:nvSpPr>
            <p:cNvPr id="4" name="Ovál 3">
              <a:extLst>
                <a:ext uri="{FF2B5EF4-FFF2-40B4-BE49-F238E27FC236}">
                  <a16:creationId xmlns:a16="http://schemas.microsoft.com/office/drawing/2014/main" id="{A98AAFCA-58C3-45D5-A873-77036668B400}"/>
                </a:ext>
              </a:extLst>
            </p:cNvPr>
            <p:cNvSpPr/>
            <p:nvPr/>
          </p:nvSpPr>
          <p:spPr>
            <a:xfrm>
              <a:off x="2500313" y="4786313"/>
              <a:ext cx="1514475" cy="1514475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vál 4">
              <a:extLst>
                <a:ext uri="{FF2B5EF4-FFF2-40B4-BE49-F238E27FC236}">
                  <a16:creationId xmlns:a16="http://schemas.microsoft.com/office/drawing/2014/main" id="{FA5142E1-2C2B-49C7-BDA7-2A942F82FA45}"/>
                </a:ext>
              </a:extLst>
            </p:cNvPr>
            <p:cNvSpPr/>
            <p:nvPr/>
          </p:nvSpPr>
          <p:spPr>
            <a:xfrm>
              <a:off x="2678906" y="4993481"/>
              <a:ext cx="1157287" cy="1100138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>
              <a:extLst>
                <a:ext uri="{FF2B5EF4-FFF2-40B4-BE49-F238E27FC236}">
                  <a16:creationId xmlns:a16="http://schemas.microsoft.com/office/drawing/2014/main" id="{6730A012-320B-4F0A-A4BD-C62D61FF9D43}"/>
                </a:ext>
              </a:extLst>
            </p:cNvPr>
            <p:cNvSpPr/>
            <p:nvPr/>
          </p:nvSpPr>
          <p:spPr>
            <a:xfrm>
              <a:off x="2995611" y="5300662"/>
              <a:ext cx="523875" cy="485775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vál 6">
              <a:extLst>
                <a:ext uri="{FF2B5EF4-FFF2-40B4-BE49-F238E27FC236}">
                  <a16:creationId xmlns:a16="http://schemas.microsoft.com/office/drawing/2014/main" id="{B0EFA3D3-4DE9-42B6-A182-29A5E36C1CAC}"/>
                </a:ext>
              </a:extLst>
            </p:cNvPr>
            <p:cNvSpPr/>
            <p:nvPr/>
          </p:nvSpPr>
          <p:spPr>
            <a:xfrm>
              <a:off x="3128960" y="5407818"/>
              <a:ext cx="257175" cy="271462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DE494DA7-36FD-4B34-B44D-6C2D40C2ECA1}"/>
                </a:ext>
              </a:extLst>
            </p:cNvPr>
            <p:cNvSpPr/>
            <p:nvPr/>
          </p:nvSpPr>
          <p:spPr>
            <a:xfrm rot="2094867">
              <a:off x="2934774" y="5629971"/>
              <a:ext cx="128588" cy="38576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2A3A3052-E5A0-427B-921A-55C869B96D75}"/>
                </a:ext>
              </a:extLst>
            </p:cNvPr>
            <p:cNvSpPr/>
            <p:nvPr/>
          </p:nvSpPr>
          <p:spPr>
            <a:xfrm rot="2477721">
              <a:off x="3458190" y="5070453"/>
              <a:ext cx="128588" cy="38576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C9B15BA3-FE05-4B97-BA8F-A4A80E5676CB}"/>
                </a:ext>
              </a:extLst>
            </p:cNvPr>
            <p:cNvSpPr/>
            <p:nvPr/>
          </p:nvSpPr>
          <p:spPr>
            <a:xfrm rot="18697251">
              <a:off x="3496934" y="5595973"/>
              <a:ext cx="128588" cy="38576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AAEC06BD-A392-4145-985D-5E5F145C58BC}"/>
                </a:ext>
              </a:extLst>
            </p:cNvPr>
            <p:cNvSpPr/>
            <p:nvPr/>
          </p:nvSpPr>
          <p:spPr>
            <a:xfrm rot="19351137">
              <a:off x="2960569" y="5029198"/>
              <a:ext cx="128588" cy="38576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délník 11">
              <a:extLst>
                <a:ext uri="{FF2B5EF4-FFF2-40B4-BE49-F238E27FC236}">
                  <a16:creationId xmlns:a16="http://schemas.microsoft.com/office/drawing/2014/main" id="{8B69188B-3AE1-48DC-84D2-A4CD2F06C8FB}"/>
                </a:ext>
              </a:extLst>
            </p:cNvPr>
            <p:cNvSpPr/>
            <p:nvPr/>
          </p:nvSpPr>
          <p:spPr>
            <a:xfrm rot="5400000">
              <a:off x="2738434" y="5322093"/>
              <a:ext cx="128588" cy="38576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bdélník 12">
              <a:extLst>
                <a:ext uri="{FF2B5EF4-FFF2-40B4-BE49-F238E27FC236}">
                  <a16:creationId xmlns:a16="http://schemas.microsoft.com/office/drawing/2014/main" id="{24F5B627-246B-489D-8B39-71F82B59EC91}"/>
                </a:ext>
              </a:extLst>
            </p:cNvPr>
            <p:cNvSpPr/>
            <p:nvPr/>
          </p:nvSpPr>
          <p:spPr>
            <a:xfrm rot="5400000">
              <a:off x="3579016" y="5350668"/>
              <a:ext cx="128588" cy="38576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bdélník 13">
              <a:extLst>
                <a:ext uri="{FF2B5EF4-FFF2-40B4-BE49-F238E27FC236}">
                  <a16:creationId xmlns:a16="http://schemas.microsoft.com/office/drawing/2014/main" id="{16E87E3F-17FC-4419-83D6-3ACA63A4CCC9}"/>
                </a:ext>
              </a:extLst>
            </p:cNvPr>
            <p:cNvSpPr/>
            <p:nvPr/>
          </p:nvSpPr>
          <p:spPr>
            <a:xfrm>
              <a:off x="3193253" y="5786436"/>
              <a:ext cx="128588" cy="38576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6C8DA098-41C1-488F-932C-A244066E313C}"/>
                </a:ext>
              </a:extLst>
            </p:cNvPr>
            <p:cNvSpPr/>
            <p:nvPr/>
          </p:nvSpPr>
          <p:spPr>
            <a:xfrm>
              <a:off x="3193253" y="4954191"/>
              <a:ext cx="128588" cy="38576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7" name="Obdélník 16">
            <a:extLst>
              <a:ext uri="{FF2B5EF4-FFF2-40B4-BE49-F238E27FC236}">
                <a16:creationId xmlns:a16="http://schemas.microsoft.com/office/drawing/2014/main" id="{3C2D71D8-9F78-453E-851F-6FED73B67EF3}"/>
              </a:ext>
            </a:extLst>
          </p:cNvPr>
          <p:cNvSpPr/>
          <p:nvPr/>
        </p:nvSpPr>
        <p:spPr>
          <a:xfrm>
            <a:off x="3144309" y="4793381"/>
            <a:ext cx="4451425" cy="2001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louk 17">
            <a:extLst>
              <a:ext uri="{FF2B5EF4-FFF2-40B4-BE49-F238E27FC236}">
                <a16:creationId xmlns:a16="http://schemas.microsoft.com/office/drawing/2014/main" id="{0BB5078C-F58E-499B-8A3E-CDF8E70C0DCC}"/>
              </a:ext>
            </a:extLst>
          </p:cNvPr>
          <p:cNvSpPr/>
          <p:nvPr/>
        </p:nvSpPr>
        <p:spPr>
          <a:xfrm rot="16848675">
            <a:off x="7767797" y="3763172"/>
            <a:ext cx="1585026" cy="2159837"/>
          </a:xfrm>
          <a:prstGeom prst="arc">
            <a:avLst>
              <a:gd name="adj1" fmla="val 15742349"/>
              <a:gd name="adj2" fmla="val 0"/>
            </a:avLst>
          </a:prstGeom>
          <a:noFill/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2E474ED1-4273-4EDF-BE56-D02DC7C002FA}"/>
              </a:ext>
            </a:extLst>
          </p:cNvPr>
          <p:cNvSpPr/>
          <p:nvPr/>
        </p:nvSpPr>
        <p:spPr>
          <a:xfrm>
            <a:off x="8367510" y="3957852"/>
            <a:ext cx="495296" cy="147483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>
            <a:extLst>
              <a:ext uri="{FF2B5EF4-FFF2-40B4-BE49-F238E27FC236}">
                <a16:creationId xmlns:a16="http://schemas.microsoft.com/office/drawing/2014/main" id="{7164B245-F278-4E45-940F-6AB8ECC35A5C}"/>
              </a:ext>
            </a:extLst>
          </p:cNvPr>
          <p:cNvSpPr/>
          <p:nvPr/>
        </p:nvSpPr>
        <p:spPr>
          <a:xfrm rot="10800000">
            <a:off x="7343932" y="5013526"/>
            <a:ext cx="251801" cy="649943"/>
          </a:xfrm>
          <a:prstGeom prst="triangl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36097839-5A01-4B04-A628-761A891CEC1B}"/>
              </a:ext>
            </a:extLst>
          </p:cNvPr>
          <p:cNvSpPr txBox="1"/>
          <p:nvPr/>
        </p:nvSpPr>
        <p:spPr>
          <a:xfrm>
            <a:off x="516194" y="513029"/>
            <a:ext cx="7851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 kterého bodu dáš bednu tak, aby síla F</a:t>
            </a:r>
            <a:r>
              <a:rPr lang="cs-CZ" sz="1400" dirty="0"/>
              <a:t>1</a:t>
            </a:r>
            <a:r>
              <a:rPr lang="cs-CZ" sz="2400" dirty="0"/>
              <a:t> byla co nejmenší?</a:t>
            </a:r>
          </a:p>
        </p:txBody>
      </p:sp>
      <p:cxnSp>
        <p:nvCxnSpPr>
          <p:cNvPr id="61" name="Přímá spojnice se šipkou 60">
            <a:extLst>
              <a:ext uri="{FF2B5EF4-FFF2-40B4-BE49-F238E27FC236}">
                <a16:creationId xmlns:a16="http://schemas.microsoft.com/office/drawing/2014/main" id="{F83F39C2-E305-4574-AA5F-C05E1A2CF611}"/>
              </a:ext>
            </a:extLst>
          </p:cNvPr>
          <p:cNvCxnSpPr>
            <a:cxnSpLocks/>
          </p:cNvCxnSpPr>
          <p:nvPr/>
        </p:nvCxnSpPr>
        <p:spPr>
          <a:xfrm flipV="1">
            <a:off x="8615158" y="2872323"/>
            <a:ext cx="0" cy="108553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2B9049A9-AE06-4A1A-8437-5FE88CA5BD67}"/>
              </a:ext>
            </a:extLst>
          </p:cNvPr>
          <p:cNvSpPr txBox="1"/>
          <p:nvPr/>
        </p:nvSpPr>
        <p:spPr>
          <a:xfrm>
            <a:off x="8670175" y="2683951"/>
            <a:ext cx="417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F</a:t>
            </a:r>
            <a:r>
              <a:rPr lang="cs-CZ" sz="1400" dirty="0"/>
              <a:t>1</a:t>
            </a:r>
          </a:p>
        </p:txBody>
      </p:sp>
      <p:grpSp>
        <p:nvGrpSpPr>
          <p:cNvPr id="51" name="Skupina 50">
            <a:extLst>
              <a:ext uri="{FF2B5EF4-FFF2-40B4-BE49-F238E27FC236}">
                <a16:creationId xmlns:a16="http://schemas.microsoft.com/office/drawing/2014/main" id="{A490B497-33EF-42FB-871F-D3386FDC757D}"/>
              </a:ext>
            </a:extLst>
          </p:cNvPr>
          <p:cNvGrpSpPr/>
          <p:nvPr/>
        </p:nvGrpSpPr>
        <p:grpSpPr>
          <a:xfrm>
            <a:off x="9677399" y="1104745"/>
            <a:ext cx="1563516" cy="3960173"/>
            <a:chOff x="4532484" y="453765"/>
            <a:chExt cx="1563516" cy="3960173"/>
          </a:xfrm>
        </p:grpSpPr>
        <p:grpSp>
          <p:nvGrpSpPr>
            <p:cNvPr id="52" name="Skupina 51">
              <a:extLst>
                <a:ext uri="{FF2B5EF4-FFF2-40B4-BE49-F238E27FC236}">
                  <a16:creationId xmlns:a16="http://schemas.microsoft.com/office/drawing/2014/main" id="{2290CF85-FEE9-405E-AA58-28DA325F8A31}"/>
                </a:ext>
              </a:extLst>
            </p:cNvPr>
            <p:cNvGrpSpPr/>
            <p:nvPr/>
          </p:nvGrpSpPr>
          <p:grpSpPr>
            <a:xfrm>
              <a:off x="4532484" y="453765"/>
              <a:ext cx="1563516" cy="2081337"/>
              <a:chOff x="4029077" y="568958"/>
              <a:chExt cx="2066923" cy="3431701"/>
            </a:xfrm>
          </p:grpSpPr>
          <p:grpSp>
            <p:nvGrpSpPr>
              <p:cNvPr id="60" name="Skupina 59">
                <a:extLst>
                  <a:ext uri="{FF2B5EF4-FFF2-40B4-BE49-F238E27FC236}">
                    <a16:creationId xmlns:a16="http://schemas.microsoft.com/office/drawing/2014/main" id="{C2E23C3D-5451-45C4-9BD3-3FB66B3C772A}"/>
                  </a:ext>
                </a:extLst>
              </p:cNvPr>
              <p:cNvGrpSpPr/>
              <p:nvPr/>
            </p:nvGrpSpPr>
            <p:grpSpPr>
              <a:xfrm>
                <a:off x="4029077" y="568958"/>
                <a:ext cx="2066923" cy="3431701"/>
                <a:chOff x="4029076" y="571808"/>
                <a:chExt cx="1386347" cy="1861676"/>
              </a:xfrm>
            </p:grpSpPr>
            <p:sp>
              <p:nvSpPr>
                <p:cNvPr id="78" name="Obdélník 77">
                  <a:extLst>
                    <a:ext uri="{FF2B5EF4-FFF2-40B4-BE49-F238E27FC236}">
                      <a16:creationId xmlns:a16="http://schemas.microsoft.com/office/drawing/2014/main" id="{FD1EDEEE-20EF-4363-9E7C-696836095D07}"/>
                    </a:ext>
                  </a:extLst>
                </p:cNvPr>
                <p:cNvSpPr/>
                <p:nvPr/>
              </p:nvSpPr>
              <p:spPr>
                <a:xfrm>
                  <a:off x="4029076" y="575188"/>
                  <a:ext cx="1383582" cy="185829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79" name="Obdélník 78">
                  <a:extLst>
                    <a:ext uri="{FF2B5EF4-FFF2-40B4-BE49-F238E27FC236}">
                      <a16:creationId xmlns:a16="http://schemas.microsoft.com/office/drawing/2014/main" id="{A521E3EA-A877-4400-9C92-3BA5BB97B9DA}"/>
                    </a:ext>
                  </a:extLst>
                </p:cNvPr>
                <p:cNvSpPr/>
                <p:nvPr/>
              </p:nvSpPr>
              <p:spPr>
                <a:xfrm>
                  <a:off x="4029076" y="575187"/>
                  <a:ext cx="277453" cy="18288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80" name="Obdélník 79">
                  <a:extLst>
                    <a:ext uri="{FF2B5EF4-FFF2-40B4-BE49-F238E27FC236}">
                      <a16:creationId xmlns:a16="http://schemas.microsoft.com/office/drawing/2014/main" id="{3360D6F6-9DBB-4539-8949-AD2A94B9759F}"/>
                    </a:ext>
                  </a:extLst>
                </p:cNvPr>
                <p:cNvSpPr/>
                <p:nvPr/>
              </p:nvSpPr>
              <p:spPr>
                <a:xfrm>
                  <a:off x="5137970" y="575187"/>
                  <a:ext cx="277453" cy="18288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81" name="Obdélník 80">
                  <a:extLst>
                    <a:ext uri="{FF2B5EF4-FFF2-40B4-BE49-F238E27FC236}">
                      <a16:creationId xmlns:a16="http://schemas.microsoft.com/office/drawing/2014/main" id="{BCB92377-706E-4E34-8164-4E23ECF8E1D2}"/>
                    </a:ext>
                  </a:extLst>
                </p:cNvPr>
                <p:cNvSpPr/>
                <p:nvPr/>
              </p:nvSpPr>
              <p:spPr>
                <a:xfrm>
                  <a:off x="4591132" y="573498"/>
                  <a:ext cx="277453" cy="18288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82" name="Obdélník 81">
                  <a:extLst>
                    <a:ext uri="{FF2B5EF4-FFF2-40B4-BE49-F238E27FC236}">
                      <a16:creationId xmlns:a16="http://schemas.microsoft.com/office/drawing/2014/main" id="{08E33E45-C499-4974-B7A2-60B30F09AAFE}"/>
                    </a:ext>
                  </a:extLst>
                </p:cNvPr>
                <p:cNvSpPr/>
                <p:nvPr/>
              </p:nvSpPr>
              <p:spPr>
                <a:xfrm>
                  <a:off x="4866967" y="571808"/>
                  <a:ext cx="277453" cy="18288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83" name="Obdélník 82">
                  <a:extLst>
                    <a:ext uri="{FF2B5EF4-FFF2-40B4-BE49-F238E27FC236}">
                      <a16:creationId xmlns:a16="http://schemas.microsoft.com/office/drawing/2014/main" id="{58CB1D49-7CFC-4CBF-ABCA-1907A06CD729}"/>
                    </a:ext>
                  </a:extLst>
                </p:cNvPr>
                <p:cNvSpPr/>
                <p:nvPr/>
              </p:nvSpPr>
              <p:spPr>
                <a:xfrm>
                  <a:off x="4300080" y="575187"/>
                  <a:ext cx="277453" cy="18288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62" name="Ovál 61">
                <a:extLst>
                  <a:ext uri="{FF2B5EF4-FFF2-40B4-BE49-F238E27FC236}">
                    <a16:creationId xmlns:a16="http://schemas.microsoft.com/office/drawing/2014/main" id="{DF169C31-07C6-456A-AA1A-244BB2893698}"/>
                  </a:ext>
                </a:extLst>
              </p:cNvPr>
              <p:cNvSpPr/>
              <p:nvPr/>
            </p:nvSpPr>
            <p:spPr>
              <a:xfrm>
                <a:off x="5783529" y="2228115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3" name="Ovál 62">
                <a:extLst>
                  <a:ext uri="{FF2B5EF4-FFF2-40B4-BE49-F238E27FC236}">
                    <a16:creationId xmlns:a16="http://schemas.microsoft.com/office/drawing/2014/main" id="{4B7350E8-A88A-4E68-90EC-22BC8A1F4EFE}"/>
                  </a:ext>
                </a:extLst>
              </p:cNvPr>
              <p:cNvSpPr/>
              <p:nvPr/>
            </p:nvSpPr>
            <p:spPr>
              <a:xfrm>
                <a:off x="5372283" y="2228115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5" name="Ovál 64">
                <a:extLst>
                  <a:ext uri="{FF2B5EF4-FFF2-40B4-BE49-F238E27FC236}">
                    <a16:creationId xmlns:a16="http://schemas.microsoft.com/office/drawing/2014/main" id="{DD3B08F9-954E-49CF-B1C8-21F2988DDEFD}"/>
                  </a:ext>
                </a:extLst>
              </p:cNvPr>
              <p:cNvSpPr/>
              <p:nvPr/>
            </p:nvSpPr>
            <p:spPr>
              <a:xfrm>
                <a:off x="4982722" y="2213273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6" name="Ovál 65">
                <a:extLst>
                  <a:ext uri="{FF2B5EF4-FFF2-40B4-BE49-F238E27FC236}">
                    <a16:creationId xmlns:a16="http://schemas.microsoft.com/office/drawing/2014/main" id="{9D8685C4-8474-4817-AF84-F4CE2A388653}"/>
                  </a:ext>
                </a:extLst>
              </p:cNvPr>
              <p:cNvSpPr/>
              <p:nvPr/>
            </p:nvSpPr>
            <p:spPr>
              <a:xfrm>
                <a:off x="4571476" y="2204451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7" name="Ovál 66">
                <a:extLst>
                  <a:ext uri="{FF2B5EF4-FFF2-40B4-BE49-F238E27FC236}">
                    <a16:creationId xmlns:a16="http://schemas.microsoft.com/office/drawing/2014/main" id="{204FC2F6-7806-48AE-9567-3085B5248103}"/>
                  </a:ext>
                </a:extLst>
              </p:cNvPr>
              <p:cNvSpPr/>
              <p:nvPr/>
            </p:nvSpPr>
            <p:spPr>
              <a:xfrm>
                <a:off x="4078237" y="2208824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8" name="Ovál 67">
                <a:extLst>
                  <a:ext uri="{FF2B5EF4-FFF2-40B4-BE49-F238E27FC236}">
                    <a16:creationId xmlns:a16="http://schemas.microsoft.com/office/drawing/2014/main" id="{769ADACC-3EF3-49D2-A04C-BAD724F35DBD}"/>
                  </a:ext>
                </a:extLst>
              </p:cNvPr>
              <p:cNvSpPr/>
              <p:nvPr/>
            </p:nvSpPr>
            <p:spPr>
              <a:xfrm>
                <a:off x="5790280" y="694200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9" name="Ovál 68">
                <a:extLst>
                  <a:ext uri="{FF2B5EF4-FFF2-40B4-BE49-F238E27FC236}">
                    <a16:creationId xmlns:a16="http://schemas.microsoft.com/office/drawing/2014/main" id="{765C553C-CC60-427F-9CBF-B430CF2A5962}"/>
                  </a:ext>
                </a:extLst>
              </p:cNvPr>
              <p:cNvSpPr/>
              <p:nvPr/>
            </p:nvSpPr>
            <p:spPr>
              <a:xfrm>
                <a:off x="5378091" y="694200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0" name="Ovál 69">
                <a:extLst>
                  <a:ext uri="{FF2B5EF4-FFF2-40B4-BE49-F238E27FC236}">
                    <a16:creationId xmlns:a16="http://schemas.microsoft.com/office/drawing/2014/main" id="{ADCAB972-53D0-4C3B-82C0-5685E6204AFB}"/>
                  </a:ext>
                </a:extLst>
              </p:cNvPr>
              <p:cNvSpPr/>
              <p:nvPr/>
            </p:nvSpPr>
            <p:spPr>
              <a:xfrm>
                <a:off x="4948920" y="678566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1" name="Ovál 70">
                <a:extLst>
                  <a:ext uri="{FF2B5EF4-FFF2-40B4-BE49-F238E27FC236}">
                    <a16:creationId xmlns:a16="http://schemas.microsoft.com/office/drawing/2014/main" id="{D380C70F-9AC7-445E-A966-77BB323C88E7}"/>
                  </a:ext>
                </a:extLst>
              </p:cNvPr>
              <p:cNvSpPr/>
              <p:nvPr/>
            </p:nvSpPr>
            <p:spPr>
              <a:xfrm>
                <a:off x="4537674" y="678566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2" name="Ovál 71">
                <a:extLst>
                  <a:ext uri="{FF2B5EF4-FFF2-40B4-BE49-F238E27FC236}">
                    <a16:creationId xmlns:a16="http://schemas.microsoft.com/office/drawing/2014/main" id="{C7D93CFA-1614-4912-99A3-DCB9DEE95DC6}"/>
                  </a:ext>
                </a:extLst>
              </p:cNvPr>
              <p:cNvSpPr/>
              <p:nvPr/>
            </p:nvSpPr>
            <p:spPr>
              <a:xfrm>
                <a:off x="4157512" y="666554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3" name="Ovál 72">
                <a:extLst>
                  <a:ext uri="{FF2B5EF4-FFF2-40B4-BE49-F238E27FC236}">
                    <a16:creationId xmlns:a16="http://schemas.microsoft.com/office/drawing/2014/main" id="{40E97186-44F3-4A74-BA9E-60A00D5E6581}"/>
                  </a:ext>
                </a:extLst>
              </p:cNvPr>
              <p:cNvSpPr/>
              <p:nvPr/>
            </p:nvSpPr>
            <p:spPr>
              <a:xfrm>
                <a:off x="5805489" y="3642107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4" name="Ovál 73">
                <a:extLst>
                  <a:ext uri="{FF2B5EF4-FFF2-40B4-BE49-F238E27FC236}">
                    <a16:creationId xmlns:a16="http://schemas.microsoft.com/office/drawing/2014/main" id="{EEA6D5C0-AB69-4929-A0CE-70C6AB3B6A86}"/>
                  </a:ext>
                </a:extLst>
              </p:cNvPr>
              <p:cNvSpPr/>
              <p:nvPr/>
            </p:nvSpPr>
            <p:spPr>
              <a:xfrm>
                <a:off x="5367023" y="3642107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5" name="Ovál 74">
                <a:extLst>
                  <a:ext uri="{FF2B5EF4-FFF2-40B4-BE49-F238E27FC236}">
                    <a16:creationId xmlns:a16="http://schemas.microsoft.com/office/drawing/2014/main" id="{72B19699-1F4E-4A5F-BBAD-B41CBBE25ADA}"/>
                  </a:ext>
                </a:extLst>
              </p:cNvPr>
              <p:cNvSpPr/>
              <p:nvPr/>
            </p:nvSpPr>
            <p:spPr>
              <a:xfrm>
                <a:off x="4990190" y="3651942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6" name="Ovál 75">
                <a:extLst>
                  <a:ext uri="{FF2B5EF4-FFF2-40B4-BE49-F238E27FC236}">
                    <a16:creationId xmlns:a16="http://schemas.microsoft.com/office/drawing/2014/main" id="{25CD88FE-BD47-4319-A90C-22405897C157}"/>
                  </a:ext>
                </a:extLst>
              </p:cNvPr>
              <p:cNvSpPr/>
              <p:nvPr/>
            </p:nvSpPr>
            <p:spPr>
              <a:xfrm>
                <a:off x="4553188" y="3669571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7" name="Ovál 76">
                <a:extLst>
                  <a:ext uri="{FF2B5EF4-FFF2-40B4-BE49-F238E27FC236}">
                    <a16:creationId xmlns:a16="http://schemas.microsoft.com/office/drawing/2014/main" id="{E9214EF5-DCFA-4786-9927-33135EE259FB}"/>
                  </a:ext>
                </a:extLst>
              </p:cNvPr>
              <p:cNvSpPr/>
              <p:nvPr/>
            </p:nvSpPr>
            <p:spPr>
              <a:xfrm>
                <a:off x="4128869" y="3680432"/>
                <a:ext cx="176980" cy="19519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cxnSp>
          <p:nvCxnSpPr>
            <p:cNvPr id="54" name="Přímá spojnice se šipkou 53">
              <a:extLst>
                <a:ext uri="{FF2B5EF4-FFF2-40B4-BE49-F238E27FC236}">
                  <a16:creationId xmlns:a16="http://schemas.microsoft.com/office/drawing/2014/main" id="{2904904B-E24B-4875-8323-360DA53DBC64}"/>
                </a:ext>
              </a:extLst>
            </p:cNvPr>
            <p:cNvCxnSpPr>
              <a:cxnSpLocks/>
            </p:cNvCxnSpPr>
            <p:nvPr/>
          </p:nvCxnSpPr>
          <p:spPr>
            <a:xfrm>
              <a:off x="5255955" y="1444107"/>
              <a:ext cx="0" cy="2935012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ovéPole 55">
              <a:extLst>
                <a:ext uri="{FF2B5EF4-FFF2-40B4-BE49-F238E27FC236}">
                  <a16:creationId xmlns:a16="http://schemas.microsoft.com/office/drawing/2014/main" id="{105AB881-54F1-479F-9C2D-BD8E0C70A314}"/>
                </a:ext>
              </a:extLst>
            </p:cNvPr>
            <p:cNvSpPr txBox="1"/>
            <p:nvPr/>
          </p:nvSpPr>
          <p:spPr>
            <a:xfrm>
              <a:off x="5423934" y="3952273"/>
              <a:ext cx="5257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2</a:t>
              </a:r>
            </a:p>
          </p:txBody>
        </p:sp>
      </p:grp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B3958CB2-B76B-419C-89B6-60ED26F0E931}"/>
              </a:ext>
            </a:extLst>
          </p:cNvPr>
          <p:cNvCxnSpPr/>
          <p:nvPr/>
        </p:nvCxnSpPr>
        <p:spPr>
          <a:xfrm>
            <a:off x="2114724" y="5686426"/>
            <a:ext cx="706737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ovnoramenný trojúhelník 49">
            <a:extLst>
              <a:ext uri="{FF2B5EF4-FFF2-40B4-BE49-F238E27FC236}">
                <a16:creationId xmlns:a16="http://schemas.microsoft.com/office/drawing/2014/main" id="{4861A8C1-F7B7-4B7C-8959-05EBF91D4F69}"/>
              </a:ext>
            </a:extLst>
          </p:cNvPr>
          <p:cNvSpPr/>
          <p:nvPr/>
        </p:nvSpPr>
        <p:spPr>
          <a:xfrm>
            <a:off x="4285887" y="4881951"/>
            <a:ext cx="1060704" cy="132270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49" name="Rovnoramenný trojúhelník 48">
            <a:extLst>
              <a:ext uri="{FF2B5EF4-FFF2-40B4-BE49-F238E27FC236}">
                <a16:creationId xmlns:a16="http://schemas.microsoft.com/office/drawing/2014/main" id="{35EBF093-8B6F-467D-9C22-AA1D629D6638}"/>
              </a:ext>
            </a:extLst>
          </p:cNvPr>
          <p:cNvSpPr/>
          <p:nvPr/>
        </p:nvSpPr>
        <p:spPr>
          <a:xfrm>
            <a:off x="6063366" y="4919786"/>
            <a:ext cx="1060704" cy="132270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4BC2EA6E-2BAE-4022-A5D8-FA9E471049E6}"/>
              </a:ext>
            </a:extLst>
          </p:cNvPr>
          <p:cNvSpPr txBox="1"/>
          <p:nvPr/>
        </p:nvSpPr>
        <p:spPr>
          <a:xfrm>
            <a:off x="1005586" y="1596124"/>
            <a:ext cx="7576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Čím blíže bude síla F</a:t>
            </a:r>
            <a:r>
              <a:rPr lang="cs-CZ" sz="1400" dirty="0">
                <a:solidFill>
                  <a:srgbClr val="FF0000"/>
                </a:solidFill>
              </a:rPr>
              <a:t>2</a:t>
            </a:r>
            <a:r>
              <a:rPr lang="cs-CZ" sz="2400" dirty="0">
                <a:solidFill>
                  <a:srgbClr val="FF0000"/>
                </a:solidFill>
              </a:rPr>
              <a:t> k ose otáčení, tím síla F</a:t>
            </a:r>
            <a:r>
              <a:rPr lang="cs-CZ" sz="1400" dirty="0">
                <a:solidFill>
                  <a:srgbClr val="FF0000"/>
                </a:solidFill>
              </a:rPr>
              <a:t>1</a:t>
            </a:r>
            <a:r>
              <a:rPr lang="cs-CZ" sz="2400" dirty="0">
                <a:solidFill>
                  <a:srgbClr val="FF0000"/>
                </a:solidFill>
              </a:rPr>
              <a:t> bude menší.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4D4049F0-9859-40E9-AB56-AB06BC7A3180}"/>
              </a:ext>
            </a:extLst>
          </p:cNvPr>
          <p:cNvSpPr/>
          <p:nvPr/>
        </p:nvSpPr>
        <p:spPr>
          <a:xfrm>
            <a:off x="871012" y="1394865"/>
            <a:ext cx="7576626" cy="981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0926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30132C49-0EA8-4407-A493-12751E26053D}"/>
              </a:ext>
            </a:extLst>
          </p:cNvPr>
          <p:cNvSpPr/>
          <p:nvPr/>
        </p:nvSpPr>
        <p:spPr>
          <a:xfrm>
            <a:off x="524656" y="4916774"/>
            <a:ext cx="2413416" cy="139408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 descr="Obsah obrázku interiér&#10;&#10;Popis se vygeneroval automaticky.">
            <a:extLst>
              <a:ext uri="{FF2B5EF4-FFF2-40B4-BE49-F238E27FC236}">
                <a16:creationId xmlns:a16="http://schemas.microsoft.com/office/drawing/2014/main" id="{B55AE230-9369-401C-85C0-181BEF474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72318">
            <a:off x="1615790" y="3093377"/>
            <a:ext cx="3231908" cy="3504014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B1570F1F-F41F-49FE-8148-98586D7DBB9C}"/>
              </a:ext>
            </a:extLst>
          </p:cNvPr>
          <p:cNvSpPr txBox="1"/>
          <p:nvPr/>
        </p:nvSpPr>
        <p:spPr>
          <a:xfrm>
            <a:off x="297834" y="131882"/>
            <a:ext cx="106247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Montér má za úkol povolit matici šroubu. Při vší snaze montér matici</a:t>
            </a:r>
          </a:p>
          <a:p>
            <a:r>
              <a:rPr lang="cs-CZ" sz="2400" dirty="0"/>
              <a:t>nepovolil. Montér si však poradil, protože si zapamatoval z fyziky, na jakém principu </a:t>
            </a:r>
          </a:p>
          <a:p>
            <a:r>
              <a:rPr lang="cs-CZ" sz="2400" dirty="0"/>
              <a:t>pracuje jednozvratná páka. Věděli byste si rady?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1AFE050D-5DE6-4DC8-AD37-A4D6C1E73911}"/>
              </a:ext>
            </a:extLst>
          </p:cNvPr>
          <p:cNvSpPr txBox="1"/>
          <p:nvPr/>
        </p:nvSpPr>
        <p:spPr>
          <a:xfrm>
            <a:off x="419725" y="1499016"/>
            <a:ext cx="91106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Montér vzal trubku, kterou nasadil na klíč, a tím prodloužil rameno páky.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 povolení matice tak potřeboval mnohem menší sílu.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5ED805AD-CD1F-42C9-9C1B-DCA7E2494B22}"/>
              </a:ext>
            </a:extLst>
          </p:cNvPr>
          <p:cNvSpPr/>
          <p:nvPr/>
        </p:nvSpPr>
        <p:spPr>
          <a:xfrm>
            <a:off x="297834" y="1551546"/>
            <a:ext cx="9110699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/>
              <a:t>Řešení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89D8D423-F6CE-4630-A1CD-C34BB2BB10D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4655" flipV="1">
            <a:off x="1406629" y="5135549"/>
            <a:ext cx="475362" cy="446870"/>
          </a:xfrm>
          <a:prstGeom prst="rect">
            <a:avLst/>
          </a:prstGeom>
        </p:spPr>
      </p:pic>
      <p:sp>
        <p:nvSpPr>
          <p:cNvPr id="8" name="Ovál 7">
            <a:extLst>
              <a:ext uri="{FF2B5EF4-FFF2-40B4-BE49-F238E27FC236}">
                <a16:creationId xmlns:a16="http://schemas.microsoft.com/office/drawing/2014/main" id="{122BBFA7-D42C-4C9C-AE76-2D7775BD6A2A}"/>
              </a:ext>
            </a:extLst>
          </p:cNvPr>
          <p:cNvSpPr/>
          <p:nvPr/>
        </p:nvSpPr>
        <p:spPr>
          <a:xfrm rot="794655">
            <a:off x="1558661" y="5251232"/>
            <a:ext cx="251506" cy="2155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2" name="Skupina 21">
            <a:extLst>
              <a:ext uri="{FF2B5EF4-FFF2-40B4-BE49-F238E27FC236}">
                <a16:creationId xmlns:a16="http://schemas.microsoft.com/office/drawing/2014/main" id="{228AC8AC-2EB5-4B53-BDEE-8484B506E8C9}"/>
              </a:ext>
            </a:extLst>
          </p:cNvPr>
          <p:cNvGrpSpPr/>
          <p:nvPr/>
        </p:nvGrpSpPr>
        <p:grpSpPr>
          <a:xfrm>
            <a:off x="1610358" y="2535245"/>
            <a:ext cx="10581642" cy="3985486"/>
            <a:chOff x="3994265" y="10229251"/>
            <a:chExt cx="10581642" cy="3985486"/>
          </a:xfrm>
        </p:grpSpPr>
        <p:sp>
          <p:nvSpPr>
            <p:cNvPr id="14" name="Válec 13">
              <a:extLst>
                <a:ext uri="{FF2B5EF4-FFF2-40B4-BE49-F238E27FC236}">
                  <a16:creationId xmlns:a16="http://schemas.microsoft.com/office/drawing/2014/main" id="{9A415AF6-01B3-4A01-A5FD-B89EF4F8C621}"/>
                </a:ext>
              </a:extLst>
            </p:cNvPr>
            <p:cNvSpPr/>
            <p:nvPr/>
          </p:nvSpPr>
          <p:spPr>
            <a:xfrm rot="15047109">
              <a:off x="8997046" y="6151028"/>
              <a:ext cx="1500637" cy="9657084"/>
            </a:xfrm>
            <a:prstGeom prst="can">
              <a:avLst/>
            </a:prstGeom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 descr="Obsah obrázku interiér&#10;&#10;Popis se vygeneroval automaticky.">
              <a:extLst>
                <a:ext uri="{FF2B5EF4-FFF2-40B4-BE49-F238E27FC236}">
                  <a16:creationId xmlns:a16="http://schemas.microsoft.com/office/drawing/2014/main" id="{8D1F71B3-4C76-4A5E-AC54-D060C184D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72318">
              <a:off x="3994265" y="10710723"/>
              <a:ext cx="3231908" cy="3504014"/>
            </a:xfrm>
            <a:prstGeom prst="rect">
              <a:avLst/>
            </a:prstGeom>
          </p:spPr>
        </p:pic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7DDEF9F3-65AB-4979-9112-61794C41F80E}"/>
                </a:ext>
              </a:extLst>
            </p:cNvPr>
            <p:cNvSpPr/>
            <p:nvPr/>
          </p:nvSpPr>
          <p:spPr>
            <a:xfrm rot="20466696">
              <a:off x="5268373" y="11351103"/>
              <a:ext cx="2530383" cy="1523101"/>
            </a:xfrm>
            <a:prstGeom prst="rect">
              <a:avLst/>
            </a:prstGeom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660121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B3122209-34E8-4F1A-A038-86E7651EF573}"/>
              </a:ext>
            </a:extLst>
          </p:cNvPr>
          <p:cNvGrpSpPr/>
          <p:nvPr/>
        </p:nvGrpSpPr>
        <p:grpSpPr>
          <a:xfrm>
            <a:off x="1215989" y="779190"/>
            <a:ext cx="4993744" cy="2477423"/>
            <a:chOff x="3584435" y="4151977"/>
            <a:chExt cx="4993744" cy="2477423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06393530-3749-4E42-AE18-1F5088B7F6E2}"/>
                </a:ext>
              </a:extLst>
            </p:cNvPr>
            <p:cNvSpPr/>
            <p:nvPr/>
          </p:nvSpPr>
          <p:spPr>
            <a:xfrm>
              <a:off x="3798747" y="5295024"/>
              <a:ext cx="4264109" cy="4571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Rovnoramenný trojúhelník 3">
              <a:extLst>
                <a:ext uri="{FF2B5EF4-FFF2-40B4-BE49-F238E27FC236}">
                  <a16:creationId xmlns:a16="http://schemas.microsoft.com/office/drawing/2014/main" id="{898C81FB-79D3-4204-B7BE-7D36FA8CF40B}"/>
                </a:ext>
              </a:extLst>
            </p:cNvPr>
            <p:cNvSpPr/>
            <p:nvPr/>
          </p:nvSpPr>
          <p:spPr>
            <a:xfrm>
              <a:off x="3584435" y="5354129"/>
              <a:ext cx="428625" cy="545015"/>
            </a:xfrm>
            <a:prstGeom prst="triangl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70B10A5D-EC76-409F-842C-FBD952D13709}"/>
                </a:ext>
              </a:extLst>
            </p:cNvPr>
            <p:cNvSpPr txBox="1"/>
            <p:nvPr/>
          </p:nvSpPr>
          <p:spPr>
            <a:xfrm>
              <a:off x="3604623" y="4807762"/>
              <a:ext cx="3882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O</a:t>
              </a:r>
            </a:p>
          </p:txBody>
        </p:sp>
        <p:cxnSp>
          <p:nvCxnSpPr>
            <p:cNvPr id="6" name="Přímá spojnice se šipkou 5">
              <a:extLst>
                <a:ext uri="{FF2B5EF4-FFF2-40B4-BE49-F238E27FC236}">
                  <a16:creationId xmlns:a16="http://schemas.microsoft.com/office/drawing/2014/main" id="{B259DA14-3DB5-4A5B-A01A-7A57D86F5B61}"/>
                </a:ext>
              </a:extLst>
            </p:cNvPr>
            <p:cNvCxnSpPr/>
            <p:nvPr/>
          </p:nvCxnSpPr>
          <p:spPr>
            <a:xfrm>
              <a:off x="4921997" y="5354129"/>
              <a:ext cx="0" cy="127527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CC980B45-277D-414C-B2B6-F5EDC5091161}"/>
                </a:ext>
              </a:extLst>
            </p:cNvPr>
            <p:cNvSpPr txBox="1"/>
            <p:nvPr/>
          </p:nvSpPr>
          <p:spPr>
            <a:xfrm>
              <a:off x="5037834" y="6167735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2</a:t>
              </a:r>
            </a:p>
          </p:txBody>
        </p:sp>
        <p:cxnSp>
          <p:nvCxnSpPr>
            <p:cNvPr id="8" name="Přímá spojnice se šipkou 7">
              <a:extLst>
                <a:ext uri="{FF2B5EF4-FFF2-40B4-BE49-F238E27FC236}">
                  <a16:creationId xmlns:a16="http://schemas.microsoft.com/office/drawing/2014/main" id="{81FFA253-3760-48CB-B07F-37C151B4C29D}"/>
                </a:ext>
              </a:extLst>
            </p:cNvPr>
            <p:cNvCxnSpPr/>
            <p:nvPr/>
          </p:nvCxnSpPr>
          <p:spPr>
            <a:xfrm flipV="1">
              <a:off x="8086725" y="4281964"/>
              <a:ext cx="9749" cy="103591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24DA8391-54AA-4154-80A0-AB25C020BD83}"/>
                </a:ext>
              </a:extLst>
            </p:cNvPr>
            <p:cNvSpPr txBox="1"/>
            <p:nvPr/>
          </p:nvSpPr>
          <p:spPr>
            <a:xfrm>
              <a:off x="8161077" y="4151977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1</a:t>
              </a:r>
            </a:p>
          </p:txBody>
        </p:sp>
        <p:sp>
          <p:nvSpPr>
            <p:cNvPr id="10" name="Levá složená závorka 9">
              <a:extLst>
                <a:ext uri="{FF2B5EF4-FFF2-40B4-BE49-F238E27FC236}">
                  <a16:creationId xmlns:a16="http://schemas.microsoft.com/office/drawing/2014/main" id="{9D5BA80E-2399-415E-9E7D-F98ADC0D73B7}"/>
                </a:ext>
              </a:extLst>
            </p:cNvPr>
            <p:cNvSpPr/>
            <p:nvPr/>
          </p:nvSpPr>
          <p:spPr>
            <a:xfrm rot="16200000">
              <a:off x="4264810" y="4905203"/>
              <a:ext cx="195207" cy="1119168"/>
            </a:xfrm>
            <a:prstGeom prst="lef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Pravá složená závorka 10">
              <a:extLst>
                <a:ext uri="{FF2B5EF4-FFF2-40B4-BE49-F238E27FC236}">
                  <a16:creationId xmlns:a16="http://schemas.microsoft.com/office/drawing/2014/main" id="{739D5C04-644C-4FC5-8B82-B2305C8BEF4B}"/>
                </a:ext>
              </a:extLst>
            </p:cNvPr>
            <p:cNvSpPr/>
            <p:nvPr/>
          </p:nvSpPr>
          <p:spPr>
            <a:xfrm rot="16200000">
              <a:off x="5846665" y="3054768"/>
              <a:ext cx="192142" cy="4240240"/>
            </a:xfrm>
            <a:prstGeom prst="righ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447E9B73-BAEA-48BF-98DD-65D47D2AECF1}"/>
                </a:ext>
              </a:extLst>
            </p:cNvPr>
            <p:cNvSpPr txBox="1"/>
            <p:nvPr/>
          </p:nvSpPr>
          <p:spPr>
            <a:xfrm>
              <a:off x="4088924" y="5588831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2</a:t>
              </a:r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63948D0C-ECF0-441A-AA29-31A4FA5E0DE2}"/>
                </a:ext>
              </a:extLst>
            </p:cNvPr>
            <p:cNvSpPr txBox="1"/>
            <p:nvPr/>
          </p:nvSpPr>
          <p:spPr>
            <a:xfrm>
              <a:off x="5733065" y="4530169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1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F58A4A4-F2B7-48B5-A847-BE3BB5D2A3F9}"/>
              </a:ext>
            </a:extLst>
          </p:cNvPr>
          <p:cNvSpPr txBox="1"/>
          <p:nvPr/>
        </p:nvSpPr>
        <p:spPr>
          <a:xfrm>
            <a:off x="6700603" y="365635"/>
            <a:ext cx="2130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Vypočti příklad: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D95F8BAE-B78E-4DFA-B357-1B7B5411C296}"/>
              </a:ext>
            </a:extLst>
          </p:cNvPr>
          <p:cNvSpPr txBox="1"/>
          <p:nvPr/>
        </p:nvSpPr>
        <p:spPr>
          <a:xfrm>
            <a:off x="6820525" y="1157382"/>
            <a:ext cx="811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a</a:t>
            </a:r>
            <a:r>
              <a:rPr lang="cs-CZ" sz="1400" i="1" dirty="0"/>
              <a:t>2 </a:t>
            </a:r>
            <a:r>
              <a:rPr lang="cs-CZ" sz="2400" i="1" dirty="0"/>
              <a:t>=</a:t>
            </a:r>
            <a:r>
              <a:rPr lang="cs-CZ" sz="1400" i="1" dirty="0"/>
              <a:t> </a:t>
            </a:r>
            <a:r>
              <a:rPr lang="cs-CZ" sz="2400" i="1" dirty="0"/>
              <a:t>?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1B8E130-CCE1-4048-A0D9-824EC70075CF}"/>
              </a:ext>
            </a:extLst>
          </p:cNvPr>
          <p:cNvSpPr txBox="1"/>
          <p:nvPr/>
        </p:nvSpPr>
        <p:spPr>
          <a:xfrm>
            <a:off x="6820525" y="1633615"/>
            <a:ext cx="1505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a</a:t>
            </a:r>
            <a:r>
              <a:rPr lang="cs-CZ" sz="1400" i="1" dirty="0"/>
              <a:t>1 </a:t>
            </a:r>
            <a:r>
              <a:rPr lang="cs-CZ" sz="2400" i="1" dirty="0"/>
              <a:t>=</a:t>
            </a:r>
            <a:r>
              <a:rPr lang="cs-CZ" sz="1400" i="1" dirty="0"/>
              <a:t> </a:t>
            </a:r>
            <a:r>
              <a:rPr lang="cs-CZ" sz="2400" i="1" dirty="0"/>
              <a:t> 4 m</a:t>
            </a:r>
          </a:p>
          <a:p>
            <a:r>
              <a:rPr lang="cs-CZ" sz="2400" i="1" dirty="0"/>
              <a:t>F</a:t>
            </a:r>
            <a:r>
              <a:rPr lang="cs-CZ" sz="1400" i="1" dirty="0"/>
              <a:t>2 </a:t>
            </a:r>
            <a:r>
              <a:rPr lang="cs-CZ" sz="2400" i="1" dirty="0"/>
              <a:t>=</a:t>
            </a:r>
            <a:r>
              <a:rPr lang="cs-CZ" sz="1400" i="1" dirty="0"/>
              <a:t> </a:t>
            </a:r>
            <a:r>
              <a:rPr lang="cs-CZ" sz="2400" i="1" dirty="0"/>
              <a:t>400 N</a:t>
            </a:r>
          </a:p>
          <a:p>
            <a:r>
              <a:rPr lang="cs-CZ" sz="2400" i="1" dirty="0"/>
              <a:t>F</a:t>
            </a:r>
            <a:r>
              <a:rPr lang="cs-CZ" sz="1400" i="1" dirty="0"/>
              <a:t>1 </a:t>
            </a:r>
            <a:r>
              <a:rPr lang="cs-CZ" sz="2400" i="1" dirty="0"/>
              <a:t>= 100 N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7D0FF8F-59DF-4A8A-A71B-F29B2982BD72}"/>
              </a:ext>
            </a:extLst>
          </p:cNvPr>
          <p:cNvSpPr txBox="1"/>
          <p:nvPr/>
        </p:nvSpPr>
        <p:spPr>
          <a:xfrm>
            <a:off x="1454170" y="3657600"/>
            <a:ext cx="48269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Co z toho vyplývá?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Že rameno </a:t>
            </a:r>
            <a:r>
              <a:rPr lang="cs-CZ" sz="2400" i="1" dirty="0">
                <a:solidFill>
                  <a:srgbClr val="FF0000"/>
                </a:solidFill>
              </a:rPr>
              <a:t>a</a:t>
            </a:r>
            <a:r>
              <a:rPr lang="cs-CZ" sz="1400" i="1" dirty="0">
                <a:solidFill>
                  <a:srgbClr val="FF0000"/>
                </a:solidFill>
              </a:rPr>
              <a:t>2  </a:t>
            </a:r>
            <a:r>
              <a:rPr lang="cs-CZ" sz="2400" i="1" dirty="0">
                <a:solidFill>
                  <a:srgbClr val="FF0000"/>
                </a:solidFill>
              </a:rPr>
              <a:t>je menší než rameno a</a:t>
            </a:r>
            <a:r>
              <a:rPr lang="cs-CZ" sz="1400" i="1" dirty="0">
                <a:solidFill>
                  <a:srgbClr val="FF0000"/>
                </a:solidFill>
              </a:rPr>
              <a:t>1.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DD78BF69-7B26-4FB4-981D-3C653504A517}"/>
              </a:ext>
            </a:extLst>
          </p:cNvPr>
          <p:cNvSpPr txBox="1"/>
          <p:nvPr/>
        </p:nvSpPr>
        <p:spPr>
          <a:xfrm>
            <a:off x="1624425" y="5111646"/>
            <a:ext cx="73145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F</a:t>
            </a:r>
            <a:r>
              <a:rPr lang="cs-CZ" i="1" dirty="0"/>
              <a:t>2  :  </a:t>
            </a:r>
            <a:r>
              <a:rPr lang="cs-CZ" sz="2400" i="1" dirty="0"/>
              <a:t>F</a:t>
            </a:r>
            <a:r>
              <a:rPr lang="cs-CZ" i="1" dirty="0"/>
              <a:t>1 </a:t>
            </a:r>
            <a:r>
              <a:rPr lang="cs-CZ" sz="2400" i="1" dirty="0"/>
              <a:t> = 400 : 100 = 4 x   Síla F</a:t>
            </a:r>
            <a:r>
              <a:rPr lang="cs-CZ" sz="1400" i="1" dirty="0"/>
              <a:t>2 </a:t>
            </a:r>
            <a:r>
              <a:rPr lang="cs-CZ" sz="2400" i="1" dirty="0"/>
              <a:t> je 4krát větší než síla F</a:t>
            </a:r>
            <a:r>
              <a:rPr lang="cs-CZ" sz="1400" i="1" dirty="0"/>
              <a:t>1</a:t>
            </a:r>
            <a:r>
              <a:rPr lang="cs-CZ" sz="2400" i="1" dirty="0"/>
              <a:t>.</a:t>
            </a:r>
          </a:p>
          <a:p>
            <a:r>
              <a:rPr lang="cs-CZ" sz="2400" dirty="0"/>
              <a:t>Proto musí působit na 4krát menším rameni než síla </a:t>
            </a:r>
            <a:r>
              <a:rPr lang="cs-CZ" sz="2400" i="1" dirty="0"/>
              <a:t>F</a:t>
            </a:r>
            <a:r>
              <a:rPr lang="cs-CZ" sz="1400" i="1" dirty="0"/>
              <a:t>1</a:t>
            </a:r>
            <a:r>
              <a:rPr lang="cs-CZ" sz="2400" dirty="0"/>
              <a:t>.</a:t>
            </a:r>
          </a:p>
          <a:p>
            <a:r>
              <a:rPr lang="cs-CZ" sz="2400" i="1" dirty="0"/>
              <a:t>a</a:t>
            </a:r>
            <a:r>
              <a:rPr lang="cs-CZ" sz="1400" i="1" dirty="0"/>
              <a:t> 1  </a:t>
            </a:r>
            <a:r>
              <a:rPr lang="cs-CZ" sz="2400" i="1" dirty="0"/>
              <a:t>: 4  = 4  : 4 = 1 m</a:t>
            </a:r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FE4FD462-60E5-4975-927B-BBDBB735A1E8}"/>
              </a:ext>
            </a:extLst>
          </p:cNvPr>
          <p:cNvSpPr/>
          <p:nvPr/>
        </p:nvSpPr>
        <p:spPr>
          <a:xfrm>
            <a:off x="1430301" y="4236504"/>
            <a:ext cx="9398833" cy="25249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/>
              <a:t>ŘEŠENÍ</a:t>
            </a:r>
          </a:p>
        </p:txBody>
      </p:sp>
    </p:spTree>
    <p:extLst>
      <p:ext uri="{BB962C8B-B14F-4D97-AF65-F5344CB8AC3E}">
        <p14:creationId xmlns:p14="http://schemas.microsoft.com/office/powerpoint/2010/main" val="103852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B3122209-34E8-4F1A-A038-86E7651EF573}"/>
              </a:ext>
            </a:extLst>
          </p:cNvPr>
          <p:cNvGrpSpPr/>
          <p:nvPr/>
        </p:nvGrpSpPr>
        <p:grpSpPr>
          <a:xfrm>
            <a:off x="1215989" y="779190"/>
            <a:ext cx="4993744" cy="2477423"/>
            <a:chOff x="3584435" y="4151977"/>
            <a:chExt cx="4993744" cy="2477423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06393530-3749-4E42-AE18-1F5088B7F6E2}"/>
                </a:ext>
              </a:extLst>
            </p:cNvPr>
            <p:cNvSpPr/>
            <p:nvPr/>
          </p:nvSpPr>
          <p:spPr>
            <a:xfrm>
              <a:off x="3798747" y="5295024"/>
              <a:ext cx="4264109" cy="4571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Rovnoramenný trojúhelník 3">
              <a:extLst>
                <a:ext uri="{FF2B5EF4-FFF2-40B4-BE49-F238E27FC236}">
                  <a16:creationId xmlns:a16="http://schemas.microsoft.com/office/drawing/2014/main" id="{898C81FB-79D3-4204-B7BE-7D36FA8CF40B}"/>
                </a:ext>
              </a:extLst>
            </p:cNvPr>
            <p:cNvSpPr/>
            <p:nvPr/>
          </p:nvSpPr>
          <p:spPr>
            <a:xfrm>
              <a:off x="3584435" y="5354129"/>
              <a:ext cx="428625" cy="545015"/>
            </a:xfrm>
            <a:prstGeom prst="triangl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70B10A5D-EC76-409F-842C-FBD952D13709}"/>
                </a:ext>
              </a:extLst>
            </p:cNvPr>
            <p:cNvSpPr txBox="1"/>
            <p:nvPr/>
          </p:nvSpPr>
          <p:spPr>
            <a:xfrm>
              <a:off x="3604623" y="4807762"/>
              <a:ext cx="3882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O</a:t>
              </a:r>
            </a:p>
          </p:txBody>
        </p:sp>
        <p:cxnSp>
          <p:nvCxnSpPr>
            <p:cNvPr id="6" name="Přímá spojnice se šipkou 5">
              <a:extLst>
                <a:ext uri="{FF2B5EF4-FFF2-40B4-BE49-F238E27FC236}">
                  <a16:creationId xmlns:a16="http://schemas.microsoft.com/office/drawing/2014/main" id="{B259DA14-3DB5-4A5B-A01A-7A57D86F5B61}"/>
                </a:ext>
              </a:extLst>
            </p:cNvPr>
            <p:cNvCxnSpPr/>
            <p:nvPr/>
          </p:nvCxnSpPr>
          <p:spPr>
            <a:xfrm>
              <a:off x="4921997" y="5354129"/>
              <a:ext cx="0" cy="127527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CC980B45-277D-414C-B2B6-F5EDC5091161}"/>
                </a:ext>
              </a:extLst>
            </p:cNvPr>
            <p:cNvSpPr txBox="1"/>
            <p:nvPr/>
          </p:nvSpPr>
          <p:spPr>
            <a:xfrm>
              <a:off x="5037834" y="6167735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2</a:t>
              </a:r>
            </a:p>
          </p:txBody>
        </p:sp>
        <p:cxnSp>
          <p:nvCxnSpPr>
            <p:cNvPr id="8" name="Přímá spojnice se šipkou 7">
              <a:extLst>
                <a:ext uri="{FF2B5EF4-FFF2-40B4-BE49-F238E27FC236}">
                  <a16:creationId xmlns:a16="http://schemas.microsoft.com/office/drawing/2014/main" id="{81FFA253-3760-48CB-B07F-37C151B4C29D}"/>
                </a:ext>
              </a:extLst>
            </p:cNvPr>
            <p:cNvCxnSpPr/>
            <p:nvPr/>
          </p:nvCxnSpPr>
          <p:spPr>
            <a:xfrm flipV="1">
              <a:off x="8086725" y="4281964"/>
              <a:ext cx="9749" cy="103591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24DA8391-54AA-4154-80A0-AB25C020BD83}"/>
                </a:ext>
              </a:extLst>
            </p:cNvPr>
            <p:cNvSpPr txBox="1"/>
            <p:nvPr/>
          </p:nvSpPr>
          <p:spPr>
            <a:xfrm>
              <a:off x="8161077" y="4151977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1</a:t>
              </a:r>
            </a:p>
          </p:txBody>
        </p:sp>
        <p:sp>
          <p:nvSpPr>
            <p:cNvPr id="10" name="Levá složená závorka 9">
              <a:extLst>
                <a:ext uri="{FF2B5EF4-FFF2-40B4-BE49-F238E27FC236}">
                  <a16:creationId xmlns:a16="http://schemas.microsoft.com/office/drawing/2014/main" id="{9D5BA80E-2399-415E-9E7D-F98ADC0D73B7}"/>
                </a:ext>
              </a:extLst>
            </p:cNvPr>
            <p:cNvSpPr/>
            <p:nvPr/>
          </p:nvSpPr>
          <p:spPr>
            <a:xfrm rot="16200000">
              <a:off x="4264810" y="4905203"/>
              <a:ext cx="195207" cy="1119168"/>
            </a:xfrm>
            <a:prstGeom prst="lef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Pravá složená závorka 10">
              <a:extLst>
                <a:ext uri="{FF2B5EF4-FFF2-40B4-BE49-F238E27FC236}">
                  <a16:creationId xmlns:a16="http://schemas.microsoft.com/office/drawing/2014/main" id="{739D5C04-644C-4FC5-8B82-B2305C8BEF4B}"/>
                </a:ext>
              </a:extLst>
            </p:cNvPr>
            <p:cNvSpPr/>
            <p:nvPr/>
          </p:nvSpPr>
          <p:spPr>
            <a:xfrm rot="16200000">
              <a:off x="5846665" y="3054768"/>
              <a:ext cx="192142" cy="4240240"/>
            </a:xfrm>
            <a:prstGeom prst="righ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447E9B73-BAEA-48BF-98DD-65D47D2AECF1}"/>
                </a:ext>
              </a:extLst>
            </p:cNvPr>
            <p:cNvSpPr txBox="1"/>
            <p:nvPr/>
          </p:nvSpPr>
          <p:spPr>
            <a:xfrm>
              <a:off x="4088924" y="5588831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2</a:t>
              </a:r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63948D0C-ECF0-441A-AA29-31A4FA5E0DE2}"/>
                </a:ext>
              </a:extLst>
            </p:cNvPr>
            <p:cNvSpPr txBox="1"/>
            <p:nvPr/>
          </p:nvSpPr>
          <p:spPr>
            <a:xfrm>
              <a:off x="5733065" y="4530169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1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F58A4A4-F2B7-48B5-A847-BE3BB5D2A3F9}"/>
              </a:ext>
            </a:extLst>
          </p:cNvPr>
          <p:cNvSpPr txBox="1"/>
          <p:nvPr/>
        </p:nvSpPr>
        <p:spPr>
          <a:xfrm>
            <a:off x="6700603" y="365635"/>
            <a:ext cx="2130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Vypočti příklad: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D95F8BAE-B78E-4DFA-B357-1B7B5411C296}"/>
              </a:ext>
            </a:extLst>
          </p:cNvPr>
          <p:cNvSpPr txBox="1"/>
          <p:nvPr/>
        </p:nvSpPr>
        <p:spPr>
          <a:xfrm>
            <a:off x="6820525" y="1157382"/>
            <a:ext cx="1369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a</a:t>
            </a:r>
            <a:r>
              <a:rPr lang="cs-CZ" sz="1400" i="1" dirty="0"/>
              <a:t>2 </a:t>
            </a:r>
            <a:r>
              <a:rPr lang="cs-CZ" sz="2400" i="1" dirty="0"/>
              <a:t>=</a:t>
            </a:r>
            <a:r>
              <a:rPr lang="cs-CZ" sz="1400" i="1" dirty="0"/>
              <a:t> </a:t>
            </a:r>
            <a:r>
              <a:rPr lang="cs-CZ" sz="2400" i="1" dirty="0"/>
              <a:t>0,5 m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1B8E130-CCE1-4048-A0D9-824EC70075CF}"/>
              </a:ext>
            </a:extLst>
          </p:cNvPr>
          <p:cNvSpPr txBox="1"/>
          <p:nvPr/>
        </p:nvSpPr>
        <p:spPr>
          <a:xfrm>
            <a:off x="6820525" y="1633615"/>
            <a:ext cx="12057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a</a:t>
            </a:r>
            <a:r>
              <a:rPr lang="cs-CZ" sz="1400" i="1" dirty="0"/>
              <a:t>1 </a:t>
            </a:r>
            <a:r>
              <a:rPr lang="cs-CZ" sz="2400" i="1" dirty="0"/>
              <a:t>=</a:t>
            </a:r>
            <a:r>
              <a:rPr lang="cs-CZ" sz="1400" i="1" dirty="0"/>
              <a:t> </a:t>
            </a:r>
            <a:r>
              <a:rPr lang="cs-CZ" sz="2400" i="1" dirty="0"/>
              <a:t> 3 m</a:t>
            </a:r>
          </a:p>
          <a:p>
            <a:r>
              <a:rPr lang="cs-CZ" sz="2400" i="1" dirty="0"/>
              <a:t>F</a:t>
            </a:r>
            <a:r>
              <a:rPr lang="cs-CZ" sz="1400" i="1" dirty="0"/>
              <a:t>2 </a:t>
            </a:r>
            <a:r>
              <a:rPr lang="cs-CZ" sz="2400" i="1" dirty="0"/>
              <a:t>=</a:t>
            </a:r>
            <a:r>
              <a:rPr lang="cs-CZ" sz="1400" i="1" dirty="0"/>
              <a:t> </a:t>
            </a:r>
            <a:r>
              <a:rPr lang="cs-CZ" sz="2400" i="1" dirty="0"/>
              <a:t>?</a:t>
            </a:r>
          </a:p>
          <a:p>
            <a:r>
              <a:rPr lang="cs-CZ" sz="2400" i="1" dirty="0"/>
              <a:t>F</a:t>
            </a:r>
            <a:r>
              <a:rPr lang="cs-CZ" sz="1400" i="1" dirty="0"/>
              <a:t>1 </a:t>
            </a:r>
            <a:r>
              <a:rPr lang="cs-CZ" sz="2400" i="1" dirty="0"/>
              <a:t>= 5 N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7D0FF8F-59DF-4A8A-A71B-F29B2982BD72}"/>
              </a:ext>
            </a:extLst>
          </p:cNvPr>
          <p:cNvSpPr txBox="1"/>
          <p:nvPr/>
        </p:nvSpPr>
        <p:spPr>
          <a:xfrm>
            <a:off x="1454170" y="3657600"/>
            <a:ext cx="38954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Co z toho vyplývá?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Že síla </a:t>
            </a:r>
            <a:r>
              <a:rPr lang="cs-CZ" sz="2400" i="1" dirty="0">
                <a:solidFill>
                  <a:srgbClr val="FF0000"/>
                </a:solidFill>
              </a:rPr>
              <a:t>F</a:t>
            </a:r>
            <a:r>
              <a:rPr lang="cs-CZ" sz="1400" i="1" dirty="0">
                <a:solidFill>
                  <a:srgbClr val="FF0000"/>
                </a:solidFill>
              </a:rPr>
              <a:t>2 </a:t>
            </a:r>
            <a:r>
              <a:rPr lang="cs-CZ" sz="2400" i="1" dirty="0">
                <a:solidFill>
                  <a:srgbClr val="FF0000"/>
                </a:solidFill>
              </a:rPr>
              <a:t>bude větší než síla F</a:t>
            </a:r>
            <a:r>
              <a:rPr lang="cs-CZ" sz="1400" i="1" dirty="0">
                <a:solidFill>
                  <a:srgbClr val="FF0000"/>
                </a:solidFill>
              </a:rPr>
              <a:t>1.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DD78BF69-7B26-4FB4-981D-3C653504A517}"/>
              </a:ext>
            </a:extLst>
          </p:cNvPr>
          <p:cNvSpPr txBox="1"/>
          <p:nvPr/>
        </p:nvSpPr>
        <p:spPr>
          <a:xfrm>
            <a:off x="1624425" y="5111646"/>
            <a:ext cx="71905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a</a:t>
            </a:r>
            <a:r>
              <a:rPr lang="cs-CZ" sz="1400" i="1" dirty="0"/>
              <a:t>1 </a:t>
            </a:r>
            <a:r>
              <a:rPr lang="cs-CZ" i="1" dirty="0"/>
              <a:t> :  </a:t>
            </a:r>
            <a:r>
              <a:rPr lang="cs-CZ" sz="2400" i="1" dirty="0"/>
              <a:t>a</a:t>
            </a:r>
            <a:r>
              <a:rPr lang="cs-CZ" sz="1400" i="1" dirty="0"/>
              <a:t>2</a:t>
            </a:r>
            <a:r>
              <a:rPr lang="cs-CZ" i="1" dirty="0"/>
              <a:t> </a:t>
            </a:r>
            <a:r>
              <a:rPr lang="cs-CZ" sz="2400" i="1" dirty="0"/>
              <a:t> = 3 : 0,5 = 6 x   </a:t>
            </a:r>
          </a:p>
          <a:p>
            <a:r>
              <a:rPr lang="cs-CZ" sz="2400" dirty="0"/>
              <a:t>Síla </a:t>
            </a:r>
            <a:r>
              <a:rPr lang="cs-CZ" sz="2400" i="1" dirty="0"/>
              <a:t>F</a:t>
            </a:r>
            <a:r>
              <a:rPr lang="cs-CZ" sz="1400" i="1" dirty="0"/>
              <a:t>2</a:t>
            </a:r>
            <a:r>
              <a:rPr lang="cs-CZ" sz="2400" i="1" dirty="0"/>
              <a:t> </a:t>
            </a:r>
            <a:r>
              <a:rPr lang="cs-CZ" sz="2400" dirty="0"/>
              <a:t>musí působit na 6krát menším rameni než síla </a:t>
            </a:r>
            <a:r>
              <a:rPr lang="cs-CZ" sz="2400" i="1" dirty="0"/>
              <a:t>F</a:t>
            </a:r>
            <a:r>
              <a:rPr lang="cs-CZ" sz="1400" i="1" dirty="0"/>
              <a:t>1</a:t>
            </a:r>
            <a:r>
              <a:rPr lang="cs-CZ" sz="2400" dirty="0"/>
              <a:t>.</a:t>
            </a:r>
          </a:p>
          <a:p>
            <a:endParaRPr lang="cs-CZ" sz="2400" i="1" dirty="0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68948D8E-E9D9-46BE-908A-C125C3DCF846}"/>
              </a:ext>
            </a:extLst>
          </p:cNvPr>
          <p:cNvSpPr txBox="1"/>
          <p:nvPr/>
        </p:nvSpPr>
        <p:spPr>
          <a:xfrm>
            <a:off x="1624424" y="5882812"/>
            <a:ext cx="3112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F</a:t>
            </a:r>
            <a:r>
              <a:rPr lang="cs-CZ" sz="1400" i="1" dirty="0"/>
              <a:t>2 </a:t>
            </a:r>
            <a:r>
              <a:rPr lang="cs-CZ" sz="2400" i="1" dirty="0"/>
              <a:t>= F</a:t>
            </a:r>
            <a:r>
              <a:rPr lang="cs-CZ" sz="1400" i="1" dirty="0"/>
              <a:t>1 .  </a:t>
            </a:r>
            <a:r>
              <a:rPr lang="cs-CZ" sz="2400" dirty="0"/>
              <a:t>6</a:t>
            </a:r>
            <a:r>
              <a:rPr lang="cs-CZ" sz="2400" i="1" dirty="0"/>
              <a:t> =  </a:t>
            </a:r>
            <a:r>
              <a:rPr lang="cs-CZ" sz="2400" dirty="0"/>
              <a:t>5 . 6 = 30 N</a:t>
            </a:r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FE4FD462-60E5-4975-927B-BBDBB735A1E8}"/>
              </a:ext>
            </a:extLst>
          </p:cNvPr>
          <p:cNvSpPr/>
          <p:nvPr/>
        </p:nvSpPr>
        <p:spPr>
          <a:xfrm>
            <a:off x="1430301" y="4145705"/>
            <a:ext cx="9398833" cy="25249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/>
              <a:t>ŘEŠENÍ</a:t>
            </a:r>
          </a:p>
        </p:txBody>
      </p:sp>
    </p:spTree>
    <p:extLst>
      <p:ext uri="{BB962C8B-B14F-4D97-AF65-F5344CB8AC3E}">
        <p14:creationId xmlns:p14="http://schemas.microsoft.com/office/powerpoint/2010/main" val="81754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B80543BA-D9D1-4240-8095-D4B6C94EB18E}"/>
              </a:ext>
            </a:extLst>
          </p:cNvPr>
          <p:cNvGrpSpPr/>
          <p:nvPr/>
        </p:nvGrpSpPr>
        <p:grpSpPr>
          <a:xfrm>
            <a:off x="884098" y="808702"/>
            <a:ext cx="4993744" cy="2477423"/>
            <a:chOff x="3584435" y="4151977"/>
            <a:chExt cx="4993744" cy="2477423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EF8D5CA1-6853-4B1B-A569-279536409061}"/>
                </a:ext>
              </a:extLst>
            </p:cNvPr>
            <p:cNvSpPr/>
            <p:nvPr/>
          </p:nvSpPr>
          <p:spPr>
            <a:xfrm>
              <a:off x="3798748" y="5295024"/>
              <a:ext cx="4297726" cy="57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Rovnoramenný trojúhelník 3">
              <a:extLst>
                <a:ext uri="{FF2B5EF4-FFF2-40B4-BE49-F238E27FC236}">
                  <a16:creationId xmlns:a16="http://schemas.microsoft.com/office/drawing/2014/main" id="{095A2C09-FE9A-4B28-97D2-A46CAC118689}"/>
                </a:ext>
              </a:extLst>
            </p:cNvPr>
            <p:cNvSpPr/>
            <p:nvPr/>
          </p:nvSpPr>
          <p:spPr>
            <a:xfrm>
              <a:off x="3584435" y="5354129"/>
              <a:ext cx="428625" cy="545015"/>
            </a:xfrm>
            <a:prstGeom prst="triangl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1D866901-BE9A-4C20-97AA-2463D989CECF}"/>
                </a:ext>
              </a:extLst>
            </p:cNvPr>
            <p:cNvSpPr txBox="1"/>
            <p:nvPr/>
          </p:nvSpPr>
          <p:spPr>
            <a:xfrm>
              <a:off x="3604623" y="4807762"/>
              <a:ext cx="3882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O</a:t>
              </a:r>
            </a:p>
          </p:txBody>
        </p:sp>
        <p:cxnSp>
          <p:nvCxnSpPr>
            <p:cNvPr id="6" name="Přímá spojnice se šipkou 5">
              <a:extLst>
                <a:ext uri="{FF2B5EF4-FFF2-40B4-BE49-F238E27FC236}">
                  <a16:creationId xmlns:a16="http://schemas.microsoft.com/office/drawing/2014/main" id="{D9F2D765-FFAA-45BA-B50B-72CB0CFDB227}"/>
                </a:ext>
              </a:extLst>
            </p:cNvPr>
            <p:cNvCxnSpPr/>
            <p:nvPr/>
          </p:nvCxnSpPr>
          <p:spPr>
            <a:xfrm>
              <a:off x="4921997" y="5354129"/>
              <a:ext cx="0" cy="127527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8785DCA4-5083-40DE-B428-8B6E2BDD9B65}"/>
                </a:ext>
              </a:extLst>
            </p:cNvPr>
            <p:cNvSpPr txBox="1"/>
            <p:nvPr/>
          </p:nvSpPr>
          <p:spPr>
            <a:xfrm>
              <a:off x="5037834" y="6167735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2</a:t>
              </a:r>
            </a:p>
          </p:txBody>
        </p:sp>
        <p:cxnSp>
          <p:nvCxnSpPr>
            <p:cNvPr id="8" name="Přímá spojnice se šipkou 7">
              <a:extLst>
                <a:ext uri="{FF2B5EF4-FFF2-40B4-BE49-F238E27FC236}">
                  <a16:creationId xmlns:a16="http://schemas.microsoft.com/office/drawing/2014/main" id="{7338FF1C-7B9C-43D7-BC3F-EA27635E26E0}"/>
                </a:ext>
              </a:extLst>
            </p:cNvPr>
            <p:cNvCxnSpPr/>
            <p:nvPr/>
          </p:nvCxnSpPr>
          <p:spPr>
            <a:xfrm flipV="1">
              <a:off x="8086725" y="4281964"/>
              <a:ext cx="9749" cy="103591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BCBE644E-6E50-42AF-98A6-C1937FD98814}"/>
                </a:ext>
              </a:extLst>
            </p:cNvPr>
            <p:cNvSpPr txBox="1"/>
            <p:nvPr/>
          </p:nvSpPr>
          <p:spPr>
            <a:xfrm>
              <a:off x="8161077" y="4151977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1</a:t>
              </a:r>
            </a:p>
          </p:txBody>
        </p:sp>
        <p:sp>
          <p:nvSpPr>
            <p:cNvPr id="10" name="Levá složená závorka 9">
              <a:extLst>
                <a:ext uri="{FF2B5EF4-FFF2-40B4-BE49-F238E27FC236}">
                  <a16:creationId xmlns:a16="http://schemas.microsoft.com/office/drawing/2014/main" id="{B1A6DECE-8A22-427C-842A-1D7907A51268}"/>
                </a:ext>
              </a:extLst>
            </p:cNvPr>
            <p:cNvSpPr/>
            <p:nvPr/>
          </p:nvSpPr>
          <p:spPr>
            <a:xfrm rot="16200000">
              <a:off x="4264810" y="4905203"/>
              <a:ext cx="195207" cy="1119168"/>
            </a:xfrm>
            <a:prstGeom prst="lef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Pravá složená závorka 10">
              <a:extLst>
                <a:ext uri="{FF2B5EF4-FFF2-40B4-BE49-F238E27FC236}">
                  <a16:creationId xmlns:a16="http://schemas.microsoft.com/office/drawing/2014/main" id="{2353071D-98A9-4BC3-8B73-A281F5E25590}"/>
                </a:ext>
              </a:extLst>
            </p:cNvPr>
            <p:cNvSpPr/>
            <p:nvPr/>
          </p:nvSpPr>
          <p:spPr>
            <a:xfrm rot="16200000">
              <a:off x="5846665" y="3054768"/>
              <a:ext cx="192142" cy="4240240"/>
            </a:xfrm>
            <a:prstGeom prst="righ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CBCF3405-5F36-4E8C-96DD-9FA188C6BBED}"/>
                </a:ext>
              </a:extLst>
            </p:cNvPr>
            <p:cNvSpPr txBox="1"/>
            <p:nvPr/>
          </p:nvSpPr>
          <p:spPr>
            <a:xfrm>
              <a:off x="4088924" y="5588831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2</a:t>
              </a:r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BBFECF85-B657-472A-BBDE-EFBA81A4FAC3}"/>
                </a:ext>
              </a:extLst>
            </p:cNvPr>
            <p:cNvSpPr txBox="1"/>
            <p:nvPr/>
          </p:nvSpPr>
          <p:spPr>
            <a:xfrm>
              <a:off x="5733065" y="4530169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1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E0F61873-3D92-4CAB-8CE0-560C1186B6F4}"/>
              </a:ext>
            </a:extLst>
          </p:cNvPr>
          <p:cNvSpPr txBox="1"/>
          <p:nvPr/>
        </p:nvSpPr>
        <p:spPr>
          <a:xfrm>
            <a:off x="6806998" y="1044184"/>
            <a:ext cx="50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a </a:t>
            </a:r>
            <a:r>
              <a:rPr lang="cs-CZ" sz="1400" i="1" dirty="0"/>
              <a:t>1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F82AC717-3AB6-4AAE-B7D2-2E5393C43E4C}"/>
              </a:ext>
            </a:extLst>
          </p:cNvPr>
          <p:cNvSpPr txBox="1"/>
          <p:nvPr/>
        </p:nvSpPr>
        <p:spPr>
          <a:xfrm>
            <a:off x="6826184" y="1659847"/>
            <a:ext cx="50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a </a:t>
            </a:r>
            <a:r>
              <a:rPr lang="cs-CZ" sz="1400" i="1" dirty="0"/>
              <a:t>2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2C09C251-61A8-46E3-942C-243BD3BFEC1A}"/>
              </a:ext>
            </a:extLst>
          </p:cNvPr>
          <p:cNvSpPr txBox="1"/>
          <p:nvPr/>
        </p:nvSpPr>
        <p:spPr>
          <a:xfrm>
            <a:off x="6850279" y="2325036"/>
            <a:ext cx="41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F</a:t>
            </a:r>
            <a:r>
              <a:rPr lang="cs-CZ" sz="1400" dirty="0"/>
              <a:t>2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3A764CAD-69EF-4857-BFE3-1FE82F7BFA4A}"/>
              </a:ext>
            </a:extLst>
          </p:cNvPr>
          <p:cNvSpPr txBox="1"/>
          <p:nvPr/>
        </p:nvSpPr>
        <p:spPr>
          <a:xfrm>
            <a:off x="6889013" y="2990225"/>
            <a:ext cx="41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F</a:t>
            </a:r>
            <a:r>
              <a:rPr lang="cs-CZ" sz="1400" dirty="0"/>
              <a:t>1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1A13183F-742C-40B3-B85C-F604D5B2931C}"/>
              </a:ext>
            </a:extLst>
          </p:cNvPr>
          <p:cNvSpPr txBox="1"/>
          <p:nvPr/>
        </p:nvSpPr>
        <p:spPr>
          <a:xfrm>
            <a:off x="7386659" y="10441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F89B2FCE-E0D8-47AA-82B1-0869E63BF4E9}"/>
              </a:ext>
            </a:extLst>
          </p:cNvPr>
          <p:cNvSpPr txBox="1"/>
          <p:nvPr/>
        </p:nvSpPr>
        <p:spPr>
          <a:xfrm>
            <a:off x="7386659" y="163434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03AD4CFA-5C5A-4E44-8EAF-8F67F7AB7B2F}"/>
              </a:ext>
            </a:extLst>
          </p:cNvPr>
          <p:cNvSpPr txBox="1"/>
          <p:nvPr/>
        </p:nvSpPr>
        <p:spPr>
          <a:xfrm>
            <a:off x="7391859" y="230692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6A27C97E-8FD0-4175-8502-48B0E8E015E9}"/>
              </a:ext>
            </a:extLst>
          </p:cNvPr>
          <p:cNvSpPr txBox="1"/>
          <p:nvPr/>
        </p:nvSpPr>
        <p:spPr>
          <a:xfrm>
            <a:off x="7352905" y="299022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BA1619CA-5B8C-4BBC-8AB3-EAB090346E6F}"/>
              </a:ext>
            </a:extLst>
          </p:cNvPr>
          <p:cNvSpPr txBox="1"/>
          <p:nvPr/>
        </p:nvSpPr>
        <p:spPr>
          <a:xfrm>
            <a:off x="7735122" y="1666927"/>
            <a:ext cx="1243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0,5 m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FF2C8AC8-C8B2-46C0-AD10-7F1ACAEC4439}"/>
              </a:ext>
            </a:extLst>
          </p:cNvPr>
          <p:cNvSpPr txBox="1"/>
          <p:nvPr/>
        </p:nvSpPr>
        <p:spPr>
          <a:xfrm>
            <a:off x="7735122" y="1044184"/>
            <a:ext cx="886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2,5 m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FD19DFD2-2E56-4D4B-AE32-C25DF0B30ED6}"/>
              </a:ext>
            </a:extLst>
          </p:cNvPr>
          <p:cNvSpPr txBox="1"/>
          <p:nvPr/>
        </p:nvSpPr>
        <p:spPr>
          <a:xfrm>
            <a:off x="7691459" y="2257085"/>
            <a:ext cx="1143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1 000 N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D0BE0262-D09B-48AF-84D6-B126AB72D320}"/>
              </a:ext>
            </a:extLst>
          </p:cNvPr>
          <p:cNvSpPr txBox="1"/>
          <p:nvPr/>
        </p:nvSpPr>
        <p:spPr>
          <a:xfrm>
            <a:off x="7640849" y="2990223"/>
            <a:ext cx="327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?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6C8A7DAD-92D9-481E-9ED2-5968EA11C90D}"/>
              </a:ext>
            </a:extLst>
          </p:cNvPr>
          <p:cNvSpPr txBox="1"/>
          <p:nvPr/>
        </p:nvSpPr>
        <p:spPr>
          <a:xfrm>
            <a:off x="6700603" y="365635"/>
            <a:ext cx="2130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Vypočti příklad: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52F4EE39-7C00-4157-B34B-22EDBA186C01}"/>
              </a:ext>
            </a:extLst>
          </p:cNvPr>
          <p:cNvSpPr txBox="1"/>
          <p:nvPr/>
        </p:nvSpPr>
        <p:spPr>
          <a:xfrm>
            <a:off x="1640419" y="4439558"/>
            <a:ext cx="50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a </a:t>
            </a:r>
            <a:r>
              <a:rPr lang="cs-CZ" sz="1400" i="1" dirty="0"/>
              <a:t>1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929148BB-840E-4E3A-BE7C-5531795F2B1E}"/>
              </a:ext>
            </a:extLst>
          </p:cNvPr>
          <p:cNvSpPr txBox="1"/>
          <p:nvPr/>
        </p:nvSpPr>
        <p:spPr>
          <a:xfrm>
            <a:off x="2613988" y="4439557"/>
            <a:ext cx="50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a </a:t>
            </a:r>
            <a:r>
              <a:rPr lang="cs-CZ" sz="1400" i="1" dirty="0"/>
              <a:t>2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9280C4B6-E3D5-4592-8FBC-056302FE8FE2}"/>
              </a:ext>
            </a:extLst>
          </p:cNvPr>
          <p:cNvSpPr txBox="1"/>
          <p:nvPr/>
        </p:nvSpPr>
        <p:spPr>
          <a:xfrm>
            <a:off x="7172443" y="4439556"/>
            <a:ext cx="41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F</a:t>
            </a:r>
            <a:r>
              <a:rPr lang="cs-CZ" sz="1400" dirty="0"/>
              <a:t>2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F2487D58-2515-4003-90FE-FE3FBDF3E8F2}"/>
              </a:ext>
            </a:extLst>
          </p:cNvPr>
          <p:cNvSpPr txBox="1"/>
          <p:nvPr/>
        </p:nvSpPr>
        <p:spPr>
          <a:xfrm>
            <a:off x="5282720" y="2824460"/>
            <a:ext cx="41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F</a:t>
            </a:r>
            <a:r>
              <a:rPr lang="cs-CZ" sz="1400" dirty="0"/>
              <a:t>1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9064C087-609B-45EF-9F94-A0EE0CCC3599}"/>
              </a:ext>
            </a:extLst>
          </p:cNvPr>
          <p:cNvSpPr txBox="1"/>
          <p:nvPr/>
        </p:nvSpPr>
        <p:spPr>
          <a:xfrm>
            <a:off x="2279628" y="4439557"/>
            <a:ext cx="2664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: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62AB4A35-5EA2-4522-8184-3E8A3AEFB02C}"/>
              </a:ext>
            </a:extLst>
          </p:cNvPr>
          <p:cNvSpPr txBox="1"/>
          <p:nvPr/>
        </p:nvSpPr>
        <p:spPr>
          <a:xfrm>
            <a:off x="3185767" y="4439557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=  2,5  :  0,5  = 5 x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F0E8E287-8866-4106-9499-1B08A4D21A75}"/>
              </a:ext>
            </a:extLst>
          </p:cNvPr>
          <p:cNvSpPr txBox="1"/>
          <p:nvPr/>
        </p:nvSpPr>
        <p:spPr>
          <a:xfrm>
            <a:off x="7494970" y="4449259"/>
            <a:ext cx="3150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:   5  = 1 000 : 5  = </a:t>
            </a:r>
            <a:r>
              <a:rPr lang="cs-CZ" sz="2400" dirty="0">
                <a:solidFill>
                  <a:srgbClr val="FF0000"/>
                </a:solidFill>
              </a:rPr>
              <a:t>200 N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B43BC10D-1991-487E-88AC-9A67A2125069}"/>
              </a:ext>
            </a:extLst>
          </p:cNvPr>
          <p:cNvSpPr txBox="1"/>
          <p:nvPr/>
        </p:nvSpPr>
        <p:spPr>
          <a:xfrm>
            <a:off x="6457601" y="4449258"/>
            <a:ext cx="41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F</a:t>
            </a:r>
            <a:r>
              <a:rPr lang="cs-CZ" sz="1400" dirty="0"/>
              <a:t>1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30AD316B-52BE-488A-B2D6-73A1D21D8B7E}"/>
              </a:ext>
            </a:extLst>
          </p:cNvPr>
          <p:cNvSpPr txBox="1"/>
          <p:nvPr/>
        </p:nvSpPr>
        <p:spPr>
          <a:xfrm>
            <a:off x="6850279" y="442796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5014647F-DF7C-45F0-A235-BADB696B0271}"/>
              </a:ext>
            </a:extLst>
          </p:cNvPr>
          <p:cNvSpPr/>
          <p:nvPr/>
        </p:nvSpPr>
        <p:spPr>
          <a:xfrm>
            <a:off x="1087149" y="4040835"/>
            <a:ext cx="9836234" cy="1350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/>
              <a:t>ŘEŠENÍ</a:t>
            </a:r>
          </a:p>
        </p:txBody>
      </p:sp>
    </p:spTree>
    <p:extLst>
      <p:ext uri="{BB962C8B-B14F-4D97-AF65-F5344CB8AC3E}">
        <p14:creationId xmlns:p14="http://schemas.microsoft.com/office/powerpoint/2010/main" val="4019425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B80543BA-D9D1-4240-8095-D4B6C94EB18E}"/>
              </a:ext>
            </a:extLst>
          </p:cNvPr>
          <p:cNvGrpSpPr/>
          <p:nvPr/>
        </p:nvGrpSpPr>
        <p:grpSpPr>
          <a:xfrm>
            <a:off x="1341298" y="1086324"/>
            <a:ext cx="4993744" cy="2477423"/>
            <a:chOff x="3584435" y="4151977"/>
            <a:chExt cx="4993744" cy="2477423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EF8D5CA1-6853-4B1B-A569-279536409061}"/>
                </a:ext>
              </a:extLst>
            </p:cNvPr>
            <p:cNvSpPr/>
            <p:nvPr/>
          </p:nvSpPr>
          <p:spPr>
            <a:xfrm>
              <a:off x="3798748" y="5295024"/>
              <a:ext cx="4297726" cy="4571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Rovnoramenný trojúhelník 3">
              <a:extLst>
                <a:ext uri="{FF2B5EF4-FFF2-40B4-BE49-F238E27FC236}">
                  <a16:creationId xmlns:a16="http://schemas.microsoft.com/office/drawing/2014/main" id="{095A2C09-FE9A-4B28-97D2-A46CAC118689}"/>
                </a:ext>
              </a:extLst>
            </p:cNvPr>
            <p:cNvSpPr/>
            <p:nvPr/>
          </p:nvSpPr>
          <p:spPr>
            <a:xfrm>
              <a:off x="3584435" y="5354129"/>
              <a:ext cx="428625" cy="545015"/>
            </a:xfrm>
            <a:prstGeom prst="triangl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1D866901-BE9A-4C20-97AA-2463D989CECF}"/>
                </a:ext>
              </a:extLst>
            </p:cNvPr>
            <p:cNvSpPr txBox="1"/>
            <p:nvPr/>
          </p:nvSpPr>
          <p:spPr>
            <a:xfrm>
              <a:off x="3604623" y="4807762"/>
              <a:ext cx="3882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O</a:t>
              </a:r>
            </a:p>
          </p:txBody>
        </p:sp>
        <p:cxnSp>
          <p:nvCxnSpPr>
            <p:cNvPr id="6" name="Přímá spojnice se šipkou 5">
              <a:extLst>
                <a:ext uri="{FF2B5EF4-FFF2-40B4-BE49-F238E27FC236}">
                  <a16:creationId xmlns:a16="http://schemas.microsoft.com/office/drawing/2014/main" id="{D9F2D765-FFAA-45BA-B50B-72CB0CFDB227}"/>
                </a:ext>
              </a:extLst>
            </p:cNvPr>
            <p:cNvCxnSpPr/>
            <p:nvPr/>
          </p:nvCxnSpPr>
          <p:spPr>
            <a:xfrm>
              <a:off x="4921997" y="5354129"/>
              <a:ext cx="0" cy="127527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8785DCA4-5083-40DE-B428-8B6E2BDD9B65}"/>
                </a:ext>
              </a:extLst>
            </p:cNvPr>
            <p:cNvSpPr txBox="1"/>
            <p:nvPr/>
          </p:nvSpPr>
          <p:spPr>
            <a:xfrm>
              <a:off x="5037834" y="6167735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2</a:t>
              </a:r>
            </a:p>
          </p:txBody>
        </p:sp>
        <p:cxnSp>
          <p:nvCxnSpPr>
            <p:cNvPr id="8" name="Přímá spojnice se šipkou 7">
              <a:extLst>
                <a:ext uri="{FF2B5EF4-FFF2-40B4-BE49-F238E27FC236}">
                  <a16:creationId xmlns:a16="http://schemas.microsoft.com/office/drawing/2014/main" id="{7338FF1C-7B9C-43D7-BC3F-EA27635E26E0}"/>
                </a:ext>
              </a:extLst>
            </p:cNvPr>
            <p:cNvCxnSpPr/>
            <p:nvPr/>
          </p:nvCxnSpPr>
          <p:spPr>
            <a:xfrm flipV="1">
              <a:off x="8086725" y="4281964"/>
              <a:ext cx="9749" cy="103591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BCBE644E-6E50-42AF-98A6-C1937FD98814}"/>
                </a:ext>
              </a:extLst>
            </p:cNvPr>
            <p:cNvSpPr txBox="1"/>
            <p:nvPr/>
          </p:nvSpPr>
          <p:spPr>
            <a:xfrm>
              <a:off x="8161077" y="4151977"/>
              <a:ext cx="417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  <a:r>
                <a:rPr lang="cs-CZ" sz="1400" dirty="0"/>
                <a:t>1</a:t>
              </a:r>
            </a:p>
          </p:txBody>
        </p:sp>
        <p:sp>
          <p:nvSpPr>
            <p:cNvPr id="10" name="Levá složená závorka 9">
              <a:extLst>
                <a:ext uri="{FF2B5EF4-FFF2-40B4-BE49-F238E27FC236}">
                  <a16:creationId xmlns:a16="http://schemas.microsoft.com/office/drawing/2014/main" id="{B1A6DECE-8A22-427C-842A-1D7907A51268}"/>
                </a:ext>
              </a:extLst>
            </p:cNvPr>
            <p:cNvSpPr/>
            <p:nvPr/>
          </p:nvSpPr>
          <p:spPr>
            <a:xfrm rot="16200000">
              <a:off x="4264810" y="4905203"/>
              <a:ext cx="195207" cy="1119168"/>
            </a:xfrm>
            <a:prstGeom prst="lef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Pravá složená závorka 10">
              <a:extLst>
                <a:ext uri="{FF2B5EF4-FFF2-40B4-BE49-F238E27FC236}">
                  <a16:creationId xmlns:a16="http://schemas.microsoft.com/office/drawing/2014/main" id="{2353071D-98A9-4BC3-8B73-A281F5E25590}"/>
                </a:ext>
              </a:extLst>
            </p:cNvPr>
            <p:cNvSpPr/>
            <p:nvPr/>
          </p:nvSpPr>
          <p:spPr>
            <a:xfrm rot="16200000">
              <a:off x="5846665" y="3054768"/>
              <a:ext cx="192142" cy="4240240"/>
            </a:xfrm>
            <a:prstGeom prst="righ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CBCF3405-5F36-4E8C-96DD-9FA188C6BBED}"/>
                </a:ext>
              </a:extLst>
            </p:cNvPr>
            <p:cNvSpPr txBox="1"/>
            <p:nvPr/>
          </p:nvSpPr>
          <p:spPr>
            <a:xfrm>
              <a:off x="4088924" y="5588831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2</a:t>
              </a:r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BBFECF85-B657-472A-BBDE-EFBA81A4FAC3}"/>
                </a:ext>
              </a:extLst>
            </p:cNvPr>
            <p:cNvSpPr txBox="1"/>
            <p:nvPr/>
          </p:nvSpPr>
          <p:spPr>
            <a:xfrm>
              <a:off x="5733065" y="4530169"/>
              <a:ext cx="5036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i="1" dirty="0"/>
                <a:t>a </a:t>
              </a:r>
              <a:r>
                <a:rPr lang="cs-CZ" sz="1400" i="1" dirty="0"/>
                <a:t>1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EA7FB42A-9D47-48D1-BB34-A0B903C7F496}"/>
              </a:ext>
            </a:extLst>
          </p:cNvPr>
          <p:cNvSpPr txBox="1"/>
          <p:nvPr/>
        </p:nvSpPr>
        <p:spPr>
          <a:xfrm>
            <a:off x="6806998" y="1044184"/>
            <a:ext cx="50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a </a:t>
            </a:r>
            <a:r>
              <a:rPr lang="cs-CZ" sz="1400" i="1" dirty="0"/>
              <a:t>1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350AF796-BB5C-43A8-A7F8-D63F46F640E9}"/>
              </a:ext>
            </a:extLst>
          </p:cNvPr>
          <p:cNvSpPr txBox="1"/>
          <p:nvPr/>
        </p:nvSpPr>
        <p:spPr>
          <a:xfrm>
            <a:off x="6826184" y="1659847"/>
            <a:ext cx="50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a </a:t>
            </a:r>
            <a:r>
              <a:rPr lang="cs-CZ" sz="1400" i="1" dirty="0"/>
              <a:t>2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FDD3517F-B7AA-4AC0-9678-9F34FDB0FDE7}"/>
              </a:ext>
            </a:extLst>
          </p:cNvPr>
          <p:cNvSpPr txBox="1"/>
          <p:nvPr/>
        </p:nvSpPr>
        <p:spPr>
          <a:xfrm>
            <a:off x="6850279" y="2325036"/>
            <a:ext cx="41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F</a:t>
            </a:r>
            <a:r>
              <a:rPr lang="cs-CZ" sz="1400" dirty="0"/>
              <a:t>2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37D24BB8-2032-4BAB-8482-D933EBEA0211}"/>
              </a:ext>
            </a:extLst>
          </p:cNvPr>
          <p:cNvSpPr txBox="1"/>
          <p:nvPr/>
        </p:nvSpPr>
        <p:spPr>
          <a:xfrm>
            <a:off x="6889013" y="2990225"/>
            <a:ext cx="41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F</a:t>
            </a:r>
            <a:r>
              <a:rPr lang="cs-CZ" sz="1400" dirty="0"/>
              <a:t>1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3C7A08D-3DF4-47FF-8246-9B59AFEB8F56}"/>
              </a:ext>
            </a:extLst>
          </p:cNvPr>
          <p:cNvSpPr txBox="1"/>
          <p:nvPr/>
        </p:nvSpPr>
        <p:spPr>
          <a:xfrm>
            <a:off x="7386659" y="10441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C4DE15BC-0057-40A1-9784-AE927180A078}"/>
              </a:ext>
            </a:extLst>
          </p:cNvPr>
          <p:cNvSpPr txBox="1"/>
          <p:nvPr/>
        </p:nvSpPr>
        <p:spPr>
          <a:xfrm>
            <a:off x="7386659" y="163434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68D19A75-9AF3-4496-9401-DCB87791BCC2}"/>
              </a:ext>
            </a:extLst>
          </p:cNvPr>
          <p:cNvSpPr txBox="1"/>
          <p:nvPr/>
        </p:nvSpPr>
        <p:spPr>
          <a:xfrm>
            <a:off x="7391859" y="230692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EC7C77DB-B280-42AE-8E0F-CB966854789E}"/>
              </a:ext>
            </a:extLst>
          </p:cNvPr>
          <p:cNvSpPr txBox="1"/>
          <p:nvPr/>
        </p:nvSpPr>
        <p:spPr>
          <a:xfrm>
            <a:off x="7352905" y="299022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8C0D884-0A77-4750-AC65-E4387F785912}"/>
              </a:ext>
            </a:extLst>
          </p:cNvPr>
          <p:cNvSpPr txBox="1"/>
          <p:nvPr/>
        </p:nvSpPr>
        <p:spPr>
          <a:xfrm>
            <a:off x="6700603" y="365635"/>
            <a:ext cx="2130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Vypočti příklad: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526914FC-EFCF-469B-A0BB-5057AF496462}"/>
              </a:ext>
            </a:extLst>
          </p:cNvPr>
          <p:cNvSpPr txBox="1"/>
          <p:nvPr/>
        </p:nvSpPr>
        <p:spPr>
          <a:xfrm>
            <a:off x="6826184" y="4453660"/>
            <a:ext cx="50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a </a:t>
            </a:r>
            <a:r>
              <a:rPr lang="cs-CZ" sz="1400" i="1" dirty="0"/>
              <a:t>1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41DB8F8D-0704-4D85-9622-B78FBB4B11D4}"/>
              </a:ext>
            </a:extLst>
          </p:cNvPr>
          <p:cNvSpPr txBox="1"/>
          <p:nvPr/>
        </p:nvSpPr>
        <p:spPr>
          <a:xfrm>
            <a:off x="7653839" y="4456927"/>
            <a:ext cx="50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a </a:t>
            </a:r>
            <a:r>
              <a:rPr lang="cs-CZ" sz="1400" i="1" dirty="0"/>
              <a:t>2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34279D4A-F066-4C61-BC6E-E0202DC3C17D}"/>
              </a:ext>
            </a:extLst>
          </p:cNvPr>
          <p:cNvSpPr txBox="1"/>
          <p:nvPr/>
        </p:nvSpPr>
        <p:spPr>
          <a:xfrm>
            <a:off x="2261758" y="4494720"/>
            <a:ext cx="41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F</a:t>
            </a:r>
            <a:r>
              <a:rPr lang="cs-CZ" sz="1400" dirty="0"/>
              <a:t>2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EF41056C-41B6-45C0-9D92-B3251DA59956}"/>
              </a:ext>
            </a:extLst>
          </p:cNvPr>
          <p:cNvSpPr txBox="1"/>
          <p:nvPr/>
        </p:nvSpPr>
        <p:spPr>
          <a:xfrm>
            <a:off x="3148265" y="4494719"/>
            <a:ext cx="417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F</a:t>
            </a:r>
            <a:r>
              <a:rPr lang="cs-CZ" sz="1400" dirty="0"/>
              <a:t>1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1759C8F7-528B-4CF1-9060-093841B9A57B}"/>
              </a:ext>
            </a:extLst>
          </p:cNvPr>
          <p:cNvSpPr txBox="1"/>
          <p:nvPr/>
        </p:nvSpPr>
        <p:spPr>
          <a:xfrm>
            <a:off x="7801210" y="1059394"/>
            <a:ext cx="327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?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44B42EB0-E239-4CD3-8594-5F0A5CFA3CED}"/>
              </a:ext>
            </a:extLst>
          </p:cNvPr>
          <p:cNvSpPr txBox="1"/>
          <p:nvPr/>
        </p:nvSpPr>
        <p:spPr>
          <a:xfrm>
            <a:off x="7782024" y="1647569"/>
            <a:ext cx="886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1,5 m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50924D83-0A77-4105-8CE9-5E0546F90023}"/>
              </a:ext>
            </a:extLst>
          </p:cNvPr>
          <p:cNvSpPr txBox="1"/>
          <p:nvPr/>
        </p:nvSpPr>
        <p:spPr>
          <a:xfrm>
            <a:off x="7725213" y="2325035"/>
            <a:ext cx="1143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1 500 N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3BAFD3A8-096B-432E-9782-EEEB0A38237D}"/>
              </a:ext>
            </a:extLst>
          </p:cNvPr>
          <p:cNvSpPr txBox="1"/>
          <p:nvPr/>
        </p:nvSpPr>
        <p:spPr>
          <a:xfrm>
            <a:off x="7738249" y="3002501"/>
            <a:ext cx="918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500 N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495A8D3B-87E4-4A00-9BF8-195A9BDE046C}"/>
              </a:ext>
            </a:extLst>
          </p:cNvPr>
          <p:cNvSpPr txBox="1"/>
          <p:nvPr/>
        </p:nvSpPr>
        <p:spPr>
          <a:xfrm>
            <a:off x="2794697" y="4469207"/>
            <a:ext cx="2664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: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DC563820-529D-43F6-BC54-E3FC2E07318E}"/>
              </a:ext>
            </a:extLst>
          </p:cNvPr>
          <p:cNvSpPr txBox="1"/>
          <p:nvPr/>
        </p:nvSpPr>
        <p:spPr>
          <a:xfrm>
            <a:off x="3652515" y="4517933"/>
            <a:ext cx="2502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= 1 500 :  500 = 3 x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2D9FDAFE-4A44-418E-A051-AE79D6A075A9}"/>
              </a:ext>
            </a:extLst>
          </p:cNvPr>
          <p:cNvSpPr txBox="1"/>
          <p:nvPr/>
        </p:nvSpPr>
        <p:spPr>
          <a:xfrm>
            <a:off x="7267381" y="446920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= 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FF13A90A-7562-4CBB-8C07-4B8B927E2224}"/>
              </a:ext>
            </a:extLst>
          </p:cNvPr>
          <p:cNvSpPr txBox="1"/>
          <p:nvPr/>
        </p:nvSpPr>
        <p:spPr>
          <a:xfrm>
            <a:off x="8080127" y="4444649"/>
            <a:ext cx="26677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.  3  = 1,5 . 3 = </a:t>
            </a:r>
            <a:r>
              <a:rPr lang="cs-CZ" sz="2400" dirty="0">
                <a:solidFill>
                  <a:srgbClr val="FF0000"/>
                </a:solidFill>
              </a:rPr>
              <a:t>4,5 m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0F972D64-7088-43FE-9BD9-D5CF4764EC5D}"/>
              </a:ext>
            </a:extLst>
          </p:cNvPr>
          <p:cNvSpPr/>
          <p:nvPr/>
        </p:nvSpPr>
        <p:spPr>
          <a:xfrm>
            <a:off x="1749734" y="4016572"/>
            <a:ext cx="9622368" cy="12861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/>
              <a:t>ŘEŠENÍ</a:t>
            </a:r>
          </a:p>
        </p:txBody>
      </p:sp>
    </p:spTree>
    <p:extLst>
      <p:ext uri="{BB962C8B-B14F-4D97-AF65-F5344CB8AC3E}">
        <p14:creationId xmlns:p14="http://schemas.microsoft.com/office/powerpoint/2010/main" val="423309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8D977B4-8632-4A50-8B09-D6C438958A48}"/>
              </a:ext>
            </a:extLst>
          </p:cNvPr>
          <p:cNvSpPr txBox="1"/>
          <p:nvPr/>
        </p:nvSpPr>
        <p:spPr>
          <a:xfrm>
            <a:off x="794479" y="629587"/>
            <a:ext cx="2130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Vypočti příklad: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ADE6B57-95A1-471F-A1BE-84DE19071086}"/>
              </a:ext>
            </a:extLst>
          </p:cNvPr>
          <p:cNvSpPr txBox="1"/>
          <p:nvPr/>
        </p:nvSpPr>
        <p:spPr>
          <a:xfrm>
            <a:off x="794479" y="1379095"/>
            <a:ext cx="110714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Pomocí páky chceš nadzvednout kámen o hmotnosti 100 kg. Jeden konec páky zasuneš </a:t>
            </a:r>
          </a:p>
          <a:p>
            <a:r>
              <a:rPr lang="cs-CZ" sz="2400" dirty="0"/>
              <a:t>pod kámen a ve vzdálenosti 0,5 m od toho konce páku podepřeš.</a:t>
            </a:r>
          </a:p>
          <a:p>
            <a:r>
              <a:rPr lang="cs-CZ" sz="2400" dirty="0"/>
              <a:t>Jak velkou tlakovou silou musíš působit na páku ve vzdálenosti 2 m od podepření, </a:t>
            </a:r>
          </a:p>
          <a:p>
            <a:r>
              <a:rPr lang="cs-CZ" sz="2400" dirty="0"/>
              <a:t>abys kámen nadzvedl?</a:t>
            </a:r>
          </a:p>
          <a:p>
            <a:r>
              <a:rPr lang="cs-CZ" sz="2400" dirty="0"/>
              <a:t>a) Nakresli obrázek (páka bude znázorněna vodorovnou úsečkou).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B33B86E-CC2D-4D8F-828A-78528C48A66B}"/>
              </a:ext>
            </a:extLst>
          </p:cNvPr>
          <p:cNvSpPr/>
          <p:nvPr/>
        </p:nvSpPr>
        <p:spPr>
          <a:xfrm>
            <a:off x="2057401" y="5365542"/>
            <a:ext cx="5443538" cy="1133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: obrazec 4">
            <a:extLst>
              <a:ext uri="{FF2B5EF4-FFF2-40B4-BE49-F238E27FC236}">
                <a16:creationId xmlns:a16="http://schemas.microsoft.com/office/drawing/2014/main" id="{2EC83138-8EF1-49E5-8814-64C3979E538B}"/>
              </a:ext>
            </a:extLst>
          </p:cNvPr>
          <p:cNvSpPr/>
          <p:nvPr/>
        </p:nvSpPr>
        <p:spPr>
          <a:xfrm rot="21203905">
            <a:off x="2446122" y="4073177"/>
            <a:ext cx="2386012" cy="1248348"/>
          </a:xfrm>
          <a:custGeom>
            <a:avLst/>
            <a:gdLst>
              <a:gd name="connsiteX0" fmla="*/ 57150 w 2386012"/>
              <a:gd name="connsiteY0" fmla="*/ 1185863 h 1185863"/>
              <a:gd name="connsiteX1" fmla="*/ 71437 w 2386012"/>
              <a:gd name="connsiteY1" fmla="*/ 1114425 h 1185863"/>
              <a:gd name="connsiteX2" fmla="*/ 42862 w 2386012"/>
              <a:gd name="connsiteY2" fmla="*/ 885825 h 1185863"/>
              <a:gd name="connsiteX3" fmla="*/ 28575 w 2386012"/>
              <a:gd name="connsiteY3" fmla="*/ 800100 h 1185863"/>
              <a:gd name="connsiteX4" fmla="*/ 14287 w 2386012"/>
              <a:gd name="connsiteY4" fmla="*/ 700088 h 1185863"/>
              <a:gd name="connsiteX5" fmla="*/ 0 w 2386012"/>
              <a:gd name="connsiteY5" fmla="*/ 657225 h 1185863"/>
              <a:gd name="connsiteX6" fmla="*/ 28575 w 2386012"/>
              <a:gd name="connsiteY6" fmla="*/ 600075 h 1185863"/>
              <a:gd name="connsiteX7" fmla="*/ 300037 w 2386012"/>
              <a:gd name="connsiteY7" fmla="*/ 628650 h 1185863"/>
              <a:gd name="connsiteX8" fmla="*/ 414337 w 2386012"/>
              <a:gd name="connsiteY8" fmla="*/ 614363 h 1185863"/>
              <a:gd name="connsiteX9" fmla="*/ 500062 w 2386012"/>
              <a:gd name="connsiteY9" fmla="*/ 442913 h 1185863"/>
              <a:gd name="connsiteX10" fmla="*/ 514350 w 2386012"/>
              <a:gd name="connsiteY10" fmla="*/ 400050 h 1185863"/>
              <a:gd name="connsiteX11" fmla="*/ 614362 w 2386012"/>
              <a:gd name="connsiteY11" fmla="*/ 371475 h 1185863"/>
              <a:gd name="connsiteX12" fmla="*/ 628650 w 2386012"/>
              <a:gd name="connsiteY12" fmla="*/ 328613 h 1185863"/>
              <a:gd name="connsiteX13" fmla="*/ 714375 w 2386012"/>
              <a:gd name="connsiteY13" fmla="*/ 300038 h 1185863"/>
              <a:gd name="connsiteX14" fmla="*/ 757237 w 2386012"/>
              <a:gd name="connsiteY14" fmla="*/ 271463 h 1185863"/>
              <a:gd name="connsiteX15" fmla="*/ 771525 w 2386012"/>
              <a:gd name="connsiteY15" fmla="*/ 228600 h 1185863"/>
              <a:gd name="connsiteX16" fmla="*/ 814387 w 2386012"/>
              <a:gd name="connsiteY16" fmla="*/ 128588 h 1185863"/>
              <a:gd name="connsiteX17" fmla="*/ 914400 w 2386012"/>
              <a:gd name="connsiteY17" fmla="*/ 142875 h 1185863"/>
              <a:gd name="connsiteX18" fmla="*/ 1028700 w 2386012"/>
              <a:gd name="connsiteY18" fmla="*/ 42863 h 1185863"/>
              <a:gd name="connsiteX19" fmla="*/ 1071562 w 2386012"/>
              <a:gd name="connsiteY19" fmla="*/ 0 h 1185863"/>
              <a:gd name="connsiteX20" fmla="*/ 1257300 w 2386012"/>
              <a:gd name="connsiteY20" fmla="*/ 14288 h 1185863"/>
              <a:gd name="connsiteX21" fmla="*/ 1300162 w 2386012"/>
              <a:gd name="connsiteY21" fmla="*/ 0 h 1185863"/>
              <a:gd name="connsiteX22" fmla="*/ 1357312 w 2386012"/>
              <a:gd name="connsiteY22" fmla="*/ 57150 h 1185863"/>
              <a:gd name="connsiteX23" fmla="*/ 1400175 w 2386012"/>
              <a:gd name="connsiteY23" fmla="*/ 85725 h 1185863"/>
              <a:gd name="connsiteX24" fmla="*/ 1471612 w 2386012"/>
              <a:gd name="connsiteY24" fmla="*/ 157163 h 1185863"/>
              <a:gd name="connsiteX25" fmla="*/ 1557337 w 2386012"/>
              <a:gd name="connsiteY25" fmla="*/ 228600 h 1185863"/>
              <a:gd name="connsiteX26" fmla="*/ 1585912 w 2386012"/>
              <a:gd name="connsiteY26" fmla="*/ 271463 h 1185863"/>
              <a:gd name="connsiteX27" fmla="*/ 1743075 w 2386012"/>
              <a:gd name="connsiteY27" fmla="*/ 314325 h 1185863"/>
              <a:gd name="connsiteX28" fmla="*/ 1828800 w 2386012"/>
              <a:gd name="connsiteY28" fmla="*/ 328613 h 1185863"/>
              <a:gd name="connsiteX29" fmla="*/ 1885950 w 2386012"/>
              <a:gd name="connsiteY29" fmla="*/ 371475 h 1185863"/>
              <a:gd name="connsiteX30" fmla="*/ 1971675 w 2386012"/>
              <a:gd name="connsiteY30" fmla="*/ 442913 h 1185863"/>
              <a:gd name="connsiteX31" fmla="*/ 2014537 w 2386012"/>
              <a:gd name="connsiteY31" fmla="*/ 457200 h 1185863"/>
              <a:gd name="connsiteX32" fmla="*/ 2043112 w 2386012"/>
              <a:gd name="connsiteY32" fmla="*/ 557213 h 1185863"/>
              <a:gd name="connsiteX33" fmla="*/ 2057400 w 2386012"/>
              <a:gd name="connsiteY33" fmla="*/ 614363 h 1185863"/>
              <a:gd name="connsiteX34" fmla="*/ 2100262 w 2386012"/>
              <a:gd name="connsiteY34" fmla="*/ 628650 h 1185863"/>
              <a:gd name="connsiteX35" fmla="*/ 2185987 w 2386012"/>
              <a:gd name="connsiteY35" fmla="*/ 642938 h 1185863"/>
              <a:gd name="connsiteX36" fmla="*/ 2300287 w 2386012"/>
              <a:gd name="connsiteY36" fmla="*/ 757238 h 1185863"/>
              <a:gd name="connsiteX37" fmla="*/ 2386012 w 2386012"/>
              <a:gd name="connsiteY37" fmla="*/ 828675 h 1185863"/>
              <a:gd name="connsiteX38" fmla="*/ 2357437 w 2386012"/>
              <a:gd name="connsiteY38" fmla="*/ 928688 h 1185863"/>
              <a:gd name="connsiteX39" fmla="*/ 2300287 w 2386012"/>
              <a:gd name="connsiteY39" fmla="*/ 1014413 h 1185863"/>
              <a:gd name="connsiteX40" fmla="*/ 2286000 w 2386012"/>
              <a:gd name="connsiteY40" fmla="*/ 1057275 h 1185863"/>
              <a:gd name="connsiteX41" fmla="*/ 2271712 w 2386012"/>
              <a:gd name="connsiteY41" fmla="*/ 1143000 h 1185863"/>
              <a:gd name="connsiteX42" fmla="*/ 2228850 w 2386012"/>
              <a:gd name="connsiteY42" fmla="*/ 1157288 h 1185863"/>
              <a:gd name="connsiteX43" fmla="*/ 2185987 w 2386012"/>
              <a:gd name="connsiteY43" fmla="*/ 1185863 h 1185863"/>
              <a:gd name="connsiteX44" fmla="*/ 1857375 w 2386012"/>
              <a:gd name="connsiteY44" fmla="*/ 1171575 h 1185863"/>
              <a:gd name="connsiteX45" fmla="*/ 1500187 w 2386012"/>
              <a:gd name="connsiteY45" fmla="*/ 1143000 h 1185863"/>
              <a:gd name="connsiteX46" fmla="*/ 814387 w 2386012"/>
              <a:gd name="connsiteY46" fmla="*/ 1157288 h 1185863"/>
              <a:gd name="connsiteX47" fmla="*/ 585787 w 2386012"/>
              <a:gd name="connsiteY47" fmla="*/ 1185863 h 1185863"/>
              <a:gd name="connsiteX48" fmla="*/ 371475 w 2386012"/>
              <a:gd name="connsiteY48" fmla="*/ 1171575 h 1185863"/>
              <a:gd name="connsiteX49" fmla="*/ 285750 w 2386012"/>
              <a:gd name="connsiteY49" fmla="*/ 1143000 h 1185863"/>
              <a:gd name="connsiteX50" fmla="*/ 57150 w 2386012"/>
              <a:gd name="connsiteY50" fmla="*/ 1185863 h 1185863"/>
              <a:gd name="connsiteX0" fmla="*/ 57150 w 2386012"/>
              <a:gd name="connsiteY0" fmla="*/ 1185863 h 1222597"/>
              <a:gd name="connsiteX1" fmla="*/ 71437 w 2386012"/>
              <a:gd name="connsiteY1" fmla="*/ 1114425 h 1222597"/>
              <a:gd name="connsiteX2" fmla="*/ 42862 w 2386012"/>
              <a:gd name="connsiteY2" fmla="*/ 885825 h 1222597"/>
              <a:gd name="connsiteX3" fmla="*/ 28575 w 2386012"/>
              <a:gd name="connsiteY3" fmla="*/ 800100 h 1222597"/>
              <a:gd name="connsiteX4" fmla="*/ 14287 w 2386012"/>
              <a:gd name="connsiteY4" fmla="*/ 700088 h 1222597"/>
              <a:gd name="connsiteX5" fmla="*/ 0 w 2386012"/>
              <a:gd name="connsiteY5" fmla="*/ 657225 h 1222597"/>
              <a:gd name="connsiteX6" fmla="*/ 28575 w 2386012"/>
              <a:gd name="connsiteY6" fmla="*/ 600075 h 1222597"/>
              <a:gd name="connsiteX7" fmla="*/ 300037 w 2386012"/>
              <a:gd name="connsiteY7" fmla="*/ 628650 h 1222597"/>
              <a:gd name="connsiteX8" fmla="*/ 414337 w 2386012"/>
              <a:gd name="connsiteY8" fmla="*/ 614363 h 1222597"/>
              <a:gd name="connsiteX9" fmla="*/ 500062 w 2386012"/>
              <a:gd name="connsiteY9" fmla="*/ 442913 h 1222597"/>
              <a:gd name="connsiteX10" fmla="*/ 514350 w 2386012"/>
              <a:gd name="connsiteY10" fmla="*/ 400050 h 1222597"/>
              <a:gd name="connsiteX11" fmla="*/ 614362 w 2386012"/>
              <a:gd name="connsiteY11" fmla="*/ 371475 h 1222597"/>
              <a:gd name="connsiteX12" fmla="*/ 628650 w 2386012"/>
              <a:gd name="connsiteY12" fmla="*/ 328613 h 1222597"/>
              <a:gd name="connsiteX13" fmla="*/ 714375 w 2386012"/>
              <a:gd name="connsiteY13" fmla="*/ 300038 h 1222597"/>
              <a:gd name="connsiteX14" fmla="*/ 757237 w 2386012"/>
              <a:gd name="connsiteY14" fmla="*/ 271463 h 1222597"/>
              <a:gd name="connsiteX15" fmla="*/ 771525 w 2386012"/>
              <a:gd name="connsiteY15" fmla="*/ 228600 h 1222597"/>
              <a:gd name="connsiteX16" fmla="*/ 814387 w 2386012"/>
              <a:gd name="connsiteY16" fmla="*/ 128588 h 1222597"/>
              <a:gd name="connsiteX17" fmla="*/ 914400 w 2386012"/>
              <a:gd name="connsiteY17" fmla="*/ 142875 h 1222597"/>
              <a:gd name="connsiteX18" fmla="*/ 1028700 w 2386012"/>
              <a:gd name="connsiteY18" fmla="*/ 42863 h 1222597"/>
              <a:gd name="connsiteX19" fmla="*/ 1071562 w 2386012"/>
              <a:gd name="connsiteY19" fmla="*/ 0 h 1222597"/>
              <a:gd name="connsiteX20" fmla="*/ 1257300 w 2386012"/>
              <a:gd name="connsiteY20" fmla="*/ 14288 h 1222597"/>
              <a:gd name="connsiteX21" fmla="*/ 1300162 w 2386012"/>
              <a:gd name="connsiteY21" fmla="*/ 0 h 1222597"/>
              <a:gd name="connsiteX22" fmla="*/ 1357312 w 2386012"/>
              <a:gd name="connsiteY22" fmla="*/ 57150 h 1222597"/>
              <a:gd name="connsiteX23" fmla="*/ 1400175 w 2386012"/>
              <a:gd name="connsiteY23" fmla="*/ 85725 h 1222597"/>
              <a:gd name="connsiteX24" fmla="*/ 1471612 w 2386012"/>
              <a:gd name="connsiteY24" fmla="*/ 157163 h 1222597"/>
              <a:gd name="connsiteX25" fmla="*/ 1557337 w 2386012"/>
              <a:gd name="connsiteY25" fmla="*/ 228600 h 1222597"/>
              <a:gd name="connsiteX26" fmla="*/ 1585912 w 2386012"/>
              <a:gd name="connsiteY26" fmla="*/ 271463 h 1222597"/>
              <a:gd name="connsiteX27" fmla="*/ 1743075 w 2386012"/>
              <a:gd name="connsiteY27" fmla="*/ 314325 h 1222597"/>
              <a:gd name="connsiteX28" fmla="*/ 1828800 w 2386012"/>
              <a:gd name="connsiteY28" fmla="*/ 328613 h 1222597"/>
              <a:gd name="connsiteX29" fmla="*/ 1885950 w 2386012"/>
              <a:gd name="connsiteY29" fmla="*/ 371475 h 1222597"/>
              <a:gd name="connsiteX30" fmla="*/ 1971675 w 2386012"/>
              <a:gd name="connsiteY30" fmla="*/ 442913 h 1222597"/>
              <a:gd name="connsiteX31" fmla="*/ 2014537 w 2386012"/>
              <a:gd name="connsiteY31" fmla="*/ 457200 h 1222597"/>
              <a:gd name="connsiteX32" fmla="*/ 2043112 w 2386012"/>
              <a:gd name="connsiteY32" fmla="*/ 557213 h 1222597"/>
              <a:gd name="connsiteX33" fmla="*/ 2057400 w 2386012"/>
              <a:gd name="connsiteY33" fmla="*/ 614363 h 1222597"/>
              <a:gd name="connsiteX34" fmla="*/ 2100262 w 2386012"/>
              <a:gd name="connsiteY34" fmla="*/ 628650 h 1222597"/>
              <a:gd name="connsiteX35" fmla="*/ 2185987 w 2386012"/>
              <a:gd name="connsiteY35" fmla="*/ 642938 h 1222597"/>
              <a:gd name="connsiteX36" fmla="*/ 2300287 w 2386012"/>
              <a:gd name="connsiteY36" fmla="*/ 757238 h 1222597"/>
              <a:gd name="connsiteX37" fmla="*/ 2386012 w 2386012"/>
              <a:gd name="connsiteY37" fmla="*/ 828675 h 1222597"/>
              <a:gd name="connsiteX38" fmla="*/ 2357437 w 2386012"/>
              <a:gd name="connsiteY38" fmla="*/ 928688 h 1222597"/>
              <a:gd name="connsiteX39" fmla="*/ 2300287 w 2386012"/>
              <a:gd name="connsiteY39" fmla="*/ 1014413 h 1222597"/>
              <a:gd name="connsiteX40" fmla="*/ 2286000 w 2386012"/>
              <a:gd name="connsiteY40" fmla="*/ 1057275 h 1222597"/>
              <a:gd name="connsiteX41" fmla="*/ 2271712 w 2386012"/>
              <a:gd name="connsiteY41" fmla="*/ 1143000 h 1222597"/>
              <a:gd name="connsiteX42" fmla="*/ 2228850 w 2386012"/>
              <a:gd name="connsiteY42" fmla="*/ 1157288 h 1222597"/>
              <a:gd name="connsiteX43" fmla="*/ 2185987 w 2386012"/>
              <a:gd name="connsiteY43" fmla="*/ 1185863 h 1222597"/>
              <a:gd name="connsiteX44" fmla="*/ 1857375 w 2386012"/>
              <a:gd name="connsiteY44" fmla="*/ 1171575 h 1222597"/>
              <a:gd name="connsiteX45" fmla="*/ 1506167 w 2386012"/>
              <a:gd name="connsiteY45" fmla="*/ 1215606 h 1222597"/>
              <a:gd name="connsiteX46" fmla="*/ 814387 w 2386012"/>
              <a:gd name="connsiteY46" fmla="*/ 1157288 h 1222597"/>
              <a:gd name="connsiteX47" fmla="*/ 585787 w 2386012"/>
              <a:gd name="connsiteY47" fmla="*/ 1185863 h 1222597"/>
              <a:gd name="connsiteX48" fmla="*/ 371475 w 2386012"/>
              <a:gd name="connsiteY48" fmla="*/ 1171575 h 1222597"/>
              <a:gd name="connsiteX49" fmla="*/ 285750 w 2386012"/>
              <a:gd name="connsiteY49" fmla="*/ 1143000 h 1222597"/>
              <a:gd name="connsiteX50" fmla="*/ 57150 w 2386012"/>
              <a:gd name="connsiteY50" fmla="*/ 1185863 h 1222597"/>
              <a:gd name="connsiteX0" fmla="*/ 57150 w 2386012"/>
              <a:gd name="connsiteY0" fmla="*/ 1185863 h 1248348"/>
              <a:gd name="connsiteX1" fmla="*/ 71437 w 2386012"/>
              <a:gd name="connsiteY1" fmla="*/ 1114425 h 1248348"/>
              <a:gd name="connsiteX2" fmla="*/ 42862 w 2386012"/>
              <a:gd name="connsiteY2" fmla="*/ 885825 h 1248348"/>
              <a:gd name="connsiteX3" fmla="*/ 28575 w 2386012"/>
              <a:gd name="connsiteY3" fmla="*/ 800100 h 1248348"/>
              <a:gd name="connsiteX4" fmla="*/ 14287 w 2386012"/>
              <a:gd name="connsiteY4" fmla="*/ 700088 h 1248348"/>
              <a:gd name="connsiteX5" fmla="*/ 0 w 2386012"/>
              <a:gd name="connsiteY5" fmla="*/ 657225 h 1248348"/>
              <a:gd name="connsiteX6" fmla="*/ 28575 w 2386012"/>
              <a:gd name="connsiteY6" fmla="*/ 600075 h 1248348"/>
              <a:gd name="connsiteX7" fmla="*/ 300037 w 2386012"/>
              <a:gd name="connsiteY7" fmla="*/ 628650 h 1248348"/>
              <a:gd name="connsiteX8" fmla="*/ 414337 w 2386012"/>
              <a:gd name="connsiteY8" fmla="*/ 614363 h 1248348"/>
              <a:gd name="connsiteX9" fmla="*/ 500062 w 2386012"/>
              <a:gd name="connsiteY9" fmla="*/ 442913 h 1248348"/>
              <a:gd name="connsiteX10" fmla="*/ 514350 w 2386012"/>
              <a:gd name="connsiteY10" fmla="*/ 400050 h 1248348"/>
              <a:gd name="connsiteX11" fmla="*/ 614362 w 2386012"/>
              <a:gd name="connsiteY11" fmla="*/ 371475 h 1248348"/>
              <a:gd name="connsiteX12" fmla="*/ 628650 w 2386012"/>
              <a:gd name="connsiteY12" fmla="*/ 328613 h 1248348"/>
              <a:gd name="connsiteX13" fmla="*/ 714375 w 2386012"/>
              <a:gd name="connsiteY13" fmla="*/ 300038 h 1248348"/>
              <a:gd name="connsiteX14" fmla="*/ 757237 w 2386012"/>
              <a:gd name="connsiteY14" fmla="*/ 271463 h 1248348"/>
              <a:gd name="connsiteX15" fmla="*/ 771525 w 2386012"/>
              <a:gd name="connsiteY15" fmla="*/ 228600 h 1248348"/>
              <a:gd name="connsiteX16" fmla="*/ 814387 w 2386012"/>
              <a:gd name="connsiteY16" fmla="*/ 128588 h 1248348"/>
              <a:gd name="connsiteX17" fmla="*/ 914400 w 2386012"/>
              <a:gd name="connsiteY17" fmla="*/ 142875 h 1248348"/>
              <a:gd name="connsiteX18" fmla="*/ 1028700 w 2386012"/>
              <a:gd name="connsiteY18" fmla="*/ 42863 h 1248348"/>
              <a:gd name="connsiteX19" fmla="*/ 1071562 w 2386012"/>
              <a:gd name="connsiteY19" fmla="*/ 0 h 1248348"/>
              <a:gd name="connsiteX20" fmla="*/ 1257300 w 2386012"/>
              <a:gd name="connsiteY20" fmla="*/ 14288 h 1248348"/>
              <a:gd name="connsiteX21" fmla="*/ 1300162 w 2386012"/>
              <a:gd name="connsiteY21" fmla="*/ 0 h 1248348"/>
              <a:gd name="connsiteX22" fmla="*/ 1357312 w 2386012"/>
              <a:gd name="connsiteY22" fmla="*/ 57150 h 1248348"/>
              <a:gd name="connsiteX23" fmla="*/ 1400175 w 2386012"/>
              <a:gd name="connsiteY23" fmla="*/ 85725 h 1248348"/>
              <a:gd name="connsiteX24" fmla="*/ 1471612 w 2386012"/>
              <a:gd name="connsiteY24" fmla="*/ 157163 h 1248348"/>
              <a:gd name="connsiteX25" fmla="*/ 1557337 w 2386012"/>
              <a:gd name="connsiteY25" fmla="*/ 228600 h 1248348"/>
              <a:gd name="connsiteX26" fmla="*/ 1585912 w 2386012"/>
              <a:gd name="connsiteY26" fmla="*/ 271463 h 1248348"/>
              <a:gd name="connsiteX27" fmla="*/ 1743075 w 2386012"/>
              <a:gd name="connsiteY27" fmla="*/ 314325 h 1248348"/>
              <a:gd name="connsiteX28" fmla="*/ 1828800 w 2386012"/>
              <a:gd name="connsiteY28" fmla="*/ 328613 h 1248348"/>
              <a:gd name="connsiteX29" fmla="*/ 1885950 w 2386012"/>
              <a:gd name="connsiteY29" fmla="*/ 371475 h 1248348"/>
              <a:gd name="connsiteX30" fmla="*/ 1971675 w 2386012"/>
              <a:gd name="connsiteY30" fmla="*/ 442913 h 1248348"/>
              <a:gd name="connsiteX31" fmla="*/ 2014537 w 2386012"/>
              <a:gd name="connsiteY31" fmla="*/ 457200 h 1248348"/>
              <a:gd name="connsiteX32" fmla="*/ 2043112 w 2386012"/>
              <a:gd name="connsiteY32" fmla="*/ 557213 h 1248348"/>
              <a:gd name="connsiteX33" fmla="*/ 2057400 w 2386012"/>
              <a:gd name="connsiteY33" fmla="*/ 614363 h 1248348"/>
              <a:gd name="connsiteX34" fmla="*/ 2100262 w 2386012"/>
              <a:gd name="connsiteY34" fmla="*/ 628650 h 1248348"/>
              <a:gd name="connsiteX35" fmla="*/ 2185987 w 2386012"/>
              <a:gd name="connsiteY35" fmla="*/ 642938 h 1248348"/>
              <a:gd name="connsiteX36" fmla="*/ 2300287 w 2386012"/>
              <a:gd name="connsiteY36" fmla="*/ 757238 h 1248348"/>
              <a:gd name="connsiteX37" fmla="*/ 2386012 w 2386012"/>
              <a:gd name="connsiteY37" fmla="*/ 828675 h 1248348"/>
              <a:gd name="connsiteX38" fmla="*/ 2357437 w 2386012"/>
              <a:gd name="connsiteY38" fmla="*/ 928688 h 1248348"/>
              <a:gd name="connsiteX39" fmla="*/ 2300287 w 2386012"/>
              <a:gd name="connsiteY39" fmla="*/ 1014413 h 1248348"/>
              <a:gd name="connsiteX40" fmla="*/ 2286000 w 2386012"/>
              <a:gd name="connsiteY40" fmla="*/ 1057275 h 1248348"/>
              <a:gd name="connsiteX41" fmla="*/ 2271712 w 2386012"/>
              <a:gd name="connsiteY41" fmla="*/ 1143000 h 1248348"/>
              <a:gd name="connsiteX42" fmla="*/ 2228850 w 2386012"/>
              <a:gd name="connsiteY42" fmla="*/ 1157288 h 1248348"/>
              <a:gd name="connsiteX43" fmla="*/ 2185987 w 2386012"/>
              <a:gd name="connsiteY43" fmla="*/ 1185863 h 1248348"/>
              <a:gd name="connsiteX44" fmla="*/ 1857375 w 2386012"/>
              <a:gd name="connsiteY44" fmla="*/ 1171575 h 1248348"/>
              <a:gd name="connsiteX45" fmla="*/ 1506167 w 2386012"/>
              <a:gd name="connsiteY45" fmla="*/ 1215606 h 1248348"/>
              <a:gd name="connsiteX46" fmla="*/ 952563 w 2386012"/>
              <a:gd name="connsiteY46" fmla="*/ 1246834 h 1248348"/>
              <a:gd name="connsiteX47" fmla="*/ 814387 w 2386012"/>
              <a:gd name="connsiteY47" fmla="*/ 1157288 h 1248348"/>
              <a:gd name="connsiteX48" fmla="*/ 585787 w 2386012"/>
              <a:gd name="connsiteY48" fmla="*/ 1185863 h 1248348"/>
              <a:gd name="connsiteX49" fmla="*/ 371475 w 2386012"/>
              <a:gd name="connsiteY49" fmla="*/ 1171575 h 1248348"/>
              <a:gd name="connsiteX50" fmla="*/ 285750 w 2386012"/>
              <a:gd name="connsiteY50" fmla="*/ 1143000 h 1248348"/>
              <a:gd name="connsiteX51" fmla="*/ 57150 w 2386012"/>
              <a:gd name="connsiteY51" fmla="*/ 1185863 h 1248348"/>
              <a:gd name="connsiteX0" fmla="*/ 57150 w 2386012"/>
              <a:gd name="connsiteY0" fmla="*/ 1185863 h 1248348"/>
              <a:gd name="connsiteX1" fmla="*/ 71437 w 2386012"/>
              <a:gd name="connsiteY1" fmla="*/ 1114425 h 1248348"/>
              <a:gd name="connsiteX2" fmla="*/ 42862 w 2386012"/>
              <a:gd name="connsiteY2" fmla="*/ 885825 h 1248348"/>
              <a:gd name="connsiteX3" fmla="*/ 28575 w 2386012"/>
              <a:gd name="connsiteY3" fmla="*/ 800100 h 1248348"/>
              <a:gd name="connsiteX4" fmla="*/ 14287 w 2386012"/>
              <a:gd name="connsiteY4" fmla="*/ 700088 h 1248348"/>
              <a:gd name="connsiteX5" fmla="*/ 0 w 2386012"/>
              <a:gd name="connsiteY5" fmla="*/ 657225 h 1248348"/>
              <a:gd name="connsiteX6" fmla="*/ 28575 w 2386012"/>
              <a:gd name="connsiteY6" fmla="*/ 600075 h 1248348"/>
              <a:gd name="connsiteX7" fmla="*/ 300037 w 2386012"/>
              <a:gd name="connsiteY7" fmla="*/ 628650 h 1248348"/>
              <a:gd name="connsiteX8" fmla="*/ 414337 w 2386012"/>
              <a:gd name="connsiteY8" fmla="*/ 614363 h 1248348"/>
              <a:gd name="connsiteX9" fmla="*/ 500062 w 2386012"/>
              <a:gd name="connsiteY9" fmla="*/ 442913 h 1248348"/>
              <a:gd name="connsiteX10" fmla="*/ 514350 w 2386012"/>
              <a:gd name="connsiteY10" fmla="*/ 400050 h 1248348"/>
              <a:gd name="connsiteX11" fmla="*/ 614362 w 2386012"/>
              <a:gd name="connsiteY11" fmla="*/ 371475 h 1248348"/>
              <a:gd name="connsiteX12" fmla="*/ 628650 w 2386012"/>
              <a:gd name="connsiteY12" fmla="*/ 328613 h 1248348"/>
              <a:gd name="connsiteX13" fmla="*/ 714375 w 2386012"/>
              <a:gd name="connsiteY13" fmla="*/ 300038 h 1248348"/>
              <a:gd name="connsiteX14" fmla="*/ 757237 w 2386012"/>
              <a:gd name="connsiteY14" fmla="*/ 271463 h 1248348"/>
              <a:gd name="connsiteX15" fmla="*/ 771525 w 2386012"/>
              <a:gd name="connsiteY15" fmla="*/ 228600 h 1248348"/>
              <a:gd name="connsiteX16" fmla="*/ 814387 w 2386012"/>
              <a:gd name="connsiteY16" fmla="*/ 128588 h 1248348"/>
              <a:gd name="connsiteX17" fmla="*/ 914400 w 2386012"/>
              <a:gd name="connsiteY17" fmla="*/ 142875 h 1248348"/>
              <a:gd name="connsiteX18" fmla="*/ 1028700 w 2386012"/>
              <a:gd name="connsiteY18" fmla="*/ 42863 h 1248348"/>
              <a:gd name="connsiteX19" fmla="*/ 1071562 w 2386012"/>
              <a:gd name="connsiteY19" fmla="*/ 0 h 1248348"/>
              <a:gd name="connsiteX20" fmla="*/ 1257300 w 2386012"/>
              <a:gd name="connsiteY20" fmla="*/ 14288 h 1248348"/>
              <a:gd name="connsiteX21" fmla="*/ 1300162 w 2386012"/>
              <a:gd name="connsiteY21" fmla="*/ 0 h 1248348"/>
              <a:gd name="connsiteX22" fmla="*/ 1357312 w 2386012"/>
              <a:gd name="connsiteY22" fmla="*/ 57150 h 1248348"/>
              <a:gd name="connsiteX23" fmla="*/ 1400175 w 2386012"/>
              <a:gd name="connsiteY23" fmla="*/ 85725 h 1248348"/>
              <a:gd name="connsiteX24" fmla="*/ 1471612 w 2386012"/>
              <a:gd name="connsiteY24" fmla="*/ 157163 h 1248348"/>
              <a:gd name="connsiteX25" fmla="*/ 1557337 w 2386012"/>
              <a:gd name="connsiteY25" fmla="*/ 228600 h 1248348"/>
              <a:gd name="connsiteX26" fmla="*/ 1585912 w 2386012"/>
              <a:gd name="connsiteY26" fmla="*/ 271463 h 1248348"/>
              <a:gd name="connsiteX27" fmla="*/ 1743075 w 2386012"/>
              <a:gd name="connsiteY27" fmla="*/ 314325 h 1248348"/>
              <a:gd name="connsiteX28" fmla="*/ 1828800 w 2386012"/>
              <a:gd name="connsiteY28" fmla="*/ 328613 h 1248348"/>
              <a:gd name="connsiteX29" fmla="*/ 1885950 w 2386012"/>
              <a:gd name="connsiteY29" fmla="*/ 371475 h 1248348"/>
              <a:gd name="connsiteX30" fmla="*/ 1971675 w 2386012"/>
              <a:gd name="connsiteY30" fmla="*/ 442913 h 1248348"/>
              <a:gd name="connsiteX31" fmla="*/ 2014537 w 2386012"/>
              <a:gd name="connsiteY31" fmla="*/ 457200 h 1248348"/>
              <a:gd name="connsiteX32" fmla="*/ 2043112 w 2386012"/>
              <a:gd name="connsiteY32" fmla="*/ 557213 h 1248348"/>
              <a:gd name="connsiteX33" fmla="*/ 2057400 w 2386012"/>
              <a:gd name="connsiteY33" fmla="*/ 614363 h 1248348"/>
              <a:gd name="connsiteX34" fmla="*/ 2100262 w 2386012"/>
              <a:gd name="connsiteY34" fmla="*/ 628650 h 1248348"/>
              <a:gd name="connsiteX35" fmla="*/ 2185987 w 2386012"/>
              <a:gd name="connsiteY35" fmla="*/ 642938 h 1248348"/>
              <a:gd name="connsiteX36" fmla="*/ 2300287 w 2386012"/>
              <a:gd name="connsiteY36" fmla="*/ 757238 h 1248348"/>
              <a:gd name="connsiteX37" fmla="*/ 2386012 w 2386012"/>
              <a:gd name="connsiteY37" fmla="*/ 828675 h 1248348"/>
              <a:gd name="connsiteX38" fmla="*/ 2357437 w 2386012"/>
              <a:gd name="connsiteY38" fmla="*/ 928688 h 1248348"/>
              <a:gd name="connsiteX39" fmla="*/ 2300287 w 2386012"/>
              <a:gd name="connsiteY39" fmla="*/ 1014413 h 1248348"/>
              <a:gd name="connsiteX40" fmla="*/ 2286000 w 2386012"/>
              <a:gd name="connsiteY40" fmla="*/ 1057275 h 1248348"/>
              <a:gd name="connsiteX41" fmla="*/ 2271712 w 2386012"/>
              <a:gd name="connsiteY41" fmla="*/ 1143000 h 1248348"/>
              <a:gd name="connsiteX42" fmla="*/ 2228850 w 2386012"/>
              <a:gd name="connsiteY42" fmla="*/ 1157288 h 1248348"/>
              <a:gd name="connsiteX43" fmla="*/ 2185987 w 2386012"/>
              <a:gd name="connsiteY43" fmla="*/ 1185863 h 1248348"/>
              <a:gd name="connsiteX44" fmla="*/ 1857375 w 2386012"/>
              <a:gd name="connsiteY44" fmla="*/ 1171575 h 1248348"/>
              <a:gd name="connsiteX45" fmla="*/ 1506167 w 2386012"/>
              <a:gd name="connsiteY45" fmla="*/ 1215606 h 1248348"/>
              <a:gd name="connsiteX46" fmla="*/ 952563 w 2386012"/>
              <a:gd name="connsiteY46" fmla="*/ 1246834 h 1248348"/>
              <a:gd name="connsiteX47" fmla="*/ 814387 w 2386012"/>
              <a:gd name="connsiteY47" fmla="*/ 1157288 h 1248348"/>
              <a:gd name="connsiteX48" fmla="*/ 580860 w 2386012"/>
              <a:gd name="connsiteY48" fmla="*/ 1228441 h 1248348"/>
              <a:gd name="connsiteX49" fmla="*/ 371475 w 2386012"/>
              <a:gd name="connsiteY49" fmla="*/ 1171575 h 1248348"/>
              <a:gd name="connsiteX50" fmla="*/ 285750 w 2386012"/>
              <a:gd name="connsiteY50" fmla="*/ 1143000 h 1248348"/>
              <a:gd name="connsiteX51" fmla="*/ 57150 w 2386012"/>
              <a:gd name="connsiteY51" fmla="*/ 1185863 h 12483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386012" h="1248348">
                <a:moveTo>
                  <a:pt x="57150" y="1185863"/>
                </a:moveTo>
                <a:cubicBezTo>
                  <a:pt x="61912" y="1162050"/>
                  <a:pt x="71437" y="1138709"/>
                  <a:pt x="71437" y="1114425"/>
                </a:cubicBezTo>
                <a:cubicBezTo>
                  <a:pt x="71437" y="997092"/>
                  <a:pt x="59856" y="979293"/>
                  <a:pt x="42862" y="885825"/>
                </a:cubicBezTo>
                <a:cubicBezTo>
                  <a:pt x="37680" y="857323"/>
                  <a:pt x="32980" y="828732"/>
                  <a:pt x="28575" y="800100"/>
                </a:cubicBezTo>
                <a:cubicBezTo>
                  <a:pt x="23454" y="766816"/>
                  <a:pt x="20891" y="733110"/>
                  <a:pt x="14287" y="700088"/>
                </a:cubicBezTo>
                <a:cubicBezTo>
                  <a:pt x="11333" y="685320"/>
                  <a:pt x="4762" y="671513"/>
                  <a:pt x="0" y="657225"/>
                </a:cubicBezTo>
                <a:cubicBezTo>
                  <a:pt x="9525" y="638175"/>
                  <a:pt x="7912" y="605241"/>
                  <a:pt x="28575" y="600075"/>
                </a:cubicBezTo>
                <a:cubicBezTo>
                  <a:pt x="34288" y="598647"/>
                  <a:pt x="286134" y="627105"/>
                  <a:pt x="300037" y="628650"/>
                </a:cubicBezTo>
                <a:cubicBezTo>
                  <a:pt x="338137" y="623888"/>
                  <a:pt x="381171" y="633710"/>
                  <a:pt x="414337" y="614363"/>
                </a:cubicBezTo>
                <a:cubicBezTo>
                  <a:pt x="460180" y="587621"/>
                  <a:pt x="485198" y="487506"/>
                  <a:pt x="500062" y="442913"/>
                </a:cubicBezTo>
                <a:cubicBezTo>
                  <a:pt x="504825" y="428625"/>
                  <a:pt x="500062" y="404812"/>
                  <a:pt x="514350" y="400050"/>
                </a:cubicBezTo>
                <a:cubicBezTo>
                  <a:pt x="575841" y="379554"/>
                  <a:pt x="542602" y="389416"/>
                  <a:pt x="614362" y="371475"/>
                </a:cubicBezTo>
                <a:cubicBezTo>
                  <a:pt x="619125" y="357188"/>
                  <a:pt x="616395" y="337367"/>
                  <a:pt x="628650" y="328613"/>
                </a:cubicBezTo>
                <a:cubicBezTo>
                  <a:pt x="653160" y="311106"/>
                  <a:pt x="714375" y="300038"/>
                  <a:pt x="714375" y="300038"/>
                </a:cubicBezTo>
                <a:cubicBezTo>
                  <a:pt x="728662" y="290513"/>
                  <a:pt x="746510" y="284872"/>
                  <a:pt x="757237" y="271463"/>
                </a:cubicBezTo>
                <a:cubicBezTo>
                  <a:pt x="766645" y="259703"/>
                  <a:pt x="765592" y="242443"/>
                  <a:pt x="771525" y="228600"/>
                </a:cubicBezTo>
                <a:cubicBezTo>
                  <a:pt x="824487" y="105023"/>
                  <a:pt x="780883" y="229101"/>
                  <a:pt x="814387" y="128588"/>
                </a:cubicBezTo>
                <a:cubicBezTo>
                  <a:pt x="847725" y="133350"/>
                  <a:pt x="880840" y="145672"/>
                  <a:pt x="914400" y="142875"/>
                </a:cubicBezTo>
                <a:cubicBezTo>
                  <a:pt x="1000796" y="135675"/>
                  <a:pt x="984362" y="101980"/>
                  <a:pt x="1028700" y="42863"/>
                </a:cubicBezTo>
                <a:cubicBezTo>
                  <a:pt x="1040823" y="26699"/>
                  <a:pt x="1057275" y="14288"/>
                  <a:pt x="1071562" y="0"/>
                </a:cubicBezTo>
                <a:cubicBezTo>
                  <a:pt x="1189235" y="39224"/>
                  <a:pt x="1127469" y="32835"/>
                  <a:pt x="1257300" y="14288"/>
                </a:cubicBezTo>
                <a:cubicBezTo>
                  <a:pt x="1271587" y="9525"/>
                  <a:pt x="1285102" y="0"/>
                  <a:pt x="1300162" y="0"/>
                </a:cubicBezTo>
                <a:cubicBezTo>
                  <a:pt x="1368743" y="0"/>
                  <a:pt x="1326832" y="19050"/>
                  <a:pt x="1357312" y="57150"/>
                </a:cubicBezTo>
                <a:cubicBezTo>
                  <a:pt x="1368039" y="70559"/>
                  <a:pt x="1385887" y="76200"/>
                  <a:pt x="1400175" y="85725"/>
                </a:cubicBezTo>
                <a:cubicBezTo>
                  <a:pt x="1476373" y="200023"/>
                  <a:pt x="1376365" y="61916"/>
                  <a:pt x="1471612" y="157163"/>
                </a:cubicBezTo>
                <a:cubicBezTo>
                  <a:pt x="1552389" y="237940"/>
                  <a:pt x="1434733" y="167298"/>
                  <a:pt x="1557337" y="228600"/>
                </a:cubicBezTo>
                <a:cubicBezTo>
                  <a:pt x="1566862" y="242888"/>
                  <a:pt x="1573770" y="259321"/>
                  <a:pt x="1585912" y="271463"/>
                </a:cubicBezTo>
                <a:cubicBezTo>
                  <a:pt x="1632853" y="318404"/>
                  <a:pt x="1674054" y="304465"/>
                  <a:pt x="1743075" y="314325"/>
                </a:cubicBezTo>
                <a:cubicBezTo>
                  <a:pt x="1771753" y="318422"/>
                  <a:pt x="1800225" y="323850"/>
                  <a:pt x="1828800" y="328613"/>
                </a:cubicBezTo>
                <a:cubicBezTo>
                  <a:pt x="1847850" y="342900"/>
                  <a:pt x="1867870" y="355978"/>
                  <a:pt x="1885950" y="371475"/>
                </a:cubicBezTo>
                <a:cubicBezTo>
                  <a:pt x="1930190" y="409396"/>
                  <a:pt x="1921147" y="417649"/>
                  <a:pt x="1971675" y="442913"/>
                </a:cubicBezTo>
                <a:cubicBezTo>
                  <a:pt x="1985145" y="449648"/>
                  <a:pt x="2000250" y="452438"/>
                  <a:pt x="2014537" y="457200"/>
                </a:cubicBezTo>
                <a:cubicBezTo>
                  <a:pt x="2059203" y="635860"/>
                  <a:pt x="2002118" y="413733"/>
                  <a:pt x="2043112" y="557213"/>
                </a:cubicBezTo>
                <a:cubicBezTo>
                  <a:pt x="2048506" y="576094"/>
                  <a:pt x="2045133" y="599030"/>
                  <a:pt x="2057400" y="614363"/>
                </a:cubicBezTo>
                <a:cubicBezTo>
                  <a:pt x="2066808" y="626123"/>
                  <a:pt x="2085560" y="625383"/>
                  <a:pt x="2100262" y="628650"/>
                </a:cubicBezTo>
                <a:cubicBezTo>
                  <a:pt x="2128541" y="634934"/>
                  <a:pt x="2157412" y="638175"/>
                  <a:pt x="2185987" y="642938"/>
                </a:cubicBezTo>
                <a:cubicBezTo>
                  <a:pt x="2286490" y="768566"/>
                  <a:pt x="2196504" y="668282"/>
                  <a:pt x="2300287" y="757238"/>
                </a:cubicBezTo>
                <a:cubicBezTo>
                  <a:pt x="2396543" y="839743"/>
                  <a:pt x="2291282" y="765521"/>
                  <a:pt x="2386012" y="828675"/>
                </a:cubicBezTo>
                <a:cubicBezTo>
                  <a:pt x="2382648" y="842131"/>
                  <a:pt x="2366755" y="911915"/>
                  <a:pt x="2357437" y="928688"/>
                </a:cubicBezTo>
                <a:cubicBezTo>
                  <a:pt x="2340759" y="958709"/>
                  <a:pt x="2300287" y="1014413"/>
                  <a:pt x="2300287" y="1014413"/>
                </a:cubicBezTo>
                <a:cubicBezTo>
                  <a:pt x="2295525" y="1028700"/>
                  <a:pt x="2289267" y="1042573"/>
                  <a:pt x="2286000" y="1057275"/>
                </a:cubicBezTo>
                <a:cubicBezTo>
                  <a:pt x="2279716" y="1085554"/>
                  <a:pt x="2286085" y="1117848"/>
                  <a:pt x="2271712" y="1143000"/>
                </a:cubicBezTo>
                <a:cubicBezTo>
                  <a:pt x="2264240" y="1156076"/>
                  <a:pt x="2242320" y="1150553"/>
                  <a:pt x="2228850" y="1157288"/>
                </a:cubicBezTo>
                <a:cubicBezTo>
                  <a:pt x="2213491" y="1164967"/>
                  <a:pt x="2200275" y="1176338"/>
                  <a:pt x="2185987" y="1185863"/>
                </a:cubicBezTo>
                <a:cubicBezTo>
                  <a:pt x="2076450" y="1181100"/>
                  <a:pt x="1970678" y="1166618"/>
                  <a:pt x="1857375" y="1171575"/>
                </a:cubicBezTo>
                <a:cubicBezTo>
                  <a:pt x="1744072" y="1176532"/>
                  <a:pt x="1655600" y="1214890"/>
                  <a:pt x="1506167" y="1215606"/>
                </a:cubicBezTo>
                <a:cubicBezTo>
                  <a:pt x="1356734" y="1216322"/>
                  <a:pt x="1067860" y="1256554"/>
                  <a:pt x="952563" y="1246834"/>
                </a:cubicBezTo>
                <a:cubicBezTo>
                  <a:pt x="837266" y="1237114"/>
                  <a:pt x="876337" y="1160353"/>
                  <a:pt x="814387" y="1157288"/>
                </a:cubicBezTo>
                <a:cubicBezTo>
                  <a:pt x="752437" y="1154223"/>
                  <a:pt x="678554" y="1204017"/>
                  <a:pt x="580860" y="1228441"/>
                </a:cubicBezTo>
                <a:cubicBezTo>
                  <a:pt x="509423" y="1223678"/>
                  <a:pt x="442351" y="1181700"/>
                  <a:pt x="371475" y="1171575"/>
                </a:cubicBezTo>
                <a:cubicBezTo>
                  <a:pt x="341657" y="1167315"/>
                  <a:pt x="285750" y="1143000"/>
                  <a:pt x="285750" y="1143000"/>
                </a:cubicBezTo>
                <a:lnTo>
                  <a:pt x="57150" y="1185863"/>
                </a:lnTo>
                <a:close/>
              </a:path>
            </a:pathLst>
          </a:cu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9724FFBB-2F4F-41BB-985C-9EB1E736A9C4}"/>
              </a:ext>
            </a:extLst>
          </p:cNvPr>
          <p:cNvSpPr/>
          <p:nvPr/>
        </p:nvSpPr>
        <p:spPr>
          <a:xfrm rot="21159681">
            <a:off x="3942395" y="4940039"/>
            <a:ext cx="4874924" cy="1146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9F31E553-A232-49F1-A140-338683F595C2}"/>
              </a:ext>
            </a:extLst>
          </p:cNvPr>
          <p:cNvCxnSpPr>
            <a:cxnSpLocks/>
          </p:cNvCxnSpPr>
          <p:nvPr/>
        </p:nvCxnSpPr>
        <p:spPr>
          <a:xfrm>
            <a:off x="4710244" y="5223390"/>
            <a:ext cx="185738" cy="1220273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270D2912-AA4D-47B8-B903-CD092C670AA4}"/>
              </a:ext>
            </a:extLst>
          </p:cNvPr>
          <p:cNvSpPr txBox="1"/>
          <p:nvPr/>
        </p:nvSpPr>
        <p:spPr>
          <a:xfrm>
            <a:off x="3955040" y="5478905"/>
            <a:ext cx="886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0,5 m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8507CAA6-0991-448C-B1E9-1E940844C110}"/>
              </a:ext>
            </a:extLst>
          </p:cNvPr>
          <p:cNvSpPr txBox="1"/>
          <p:nvPr/>
        </p:nvSpPr>
        <p:spPr>
          <a:xfrm rot="21202594">
            <a:off x="6052684" y="4512634"/>
            <a:ext cx="654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 m</a:t>
            </a:r>
          </a:p>
        </p:txBody>
      </p: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9E53603F-AECF-433C-AE8F-D210F3DC5266}"/>
              </a:ext>
            </a:extLst>
          </p:cNvPr>
          <p:cNvCxnSpPr>
            <a:cxnSpLocks/>
          </p:cNvCxnSpPr>
          <p:nvPr/>
        </p:nvCxnSpPr>
        <p:spPr>
          <a:xfrm>
            <a:off x="8758262" y="4682389"/>
            <a:ext cx="96418" cy="739834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7EBDEE09-44F8-44B3-8AE9-3C361BFDF043}"/>
              </a:ext>
            </a:extLst>
          </p:cNvPr>
          <p:cNvSpPr txBox="1"/>
          <p:nvPr/>
        </p:nvSpPr>
        <p:spPr>
          <a:xfrm>
            <a:off x="5000625" y="6097405"/>
            <a:ext cx="4860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F </a:t>
            </a:r>
            <a:r>
              <a:rPr lang="cs-CZ" sz="1400" i="1" dirty="0"/>
              <a:t>2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C4F4CC2C-F9F7-4BE4-806C-19873F5A70BA}"/>
              </a:ext>
            </a:extLst>
          </p:cNvPr>
          <p:cNvSpPr txBox="1"/>
          <p:nvPr/>
        </p:nvSpPr>
        <p:spPr>
          <a:xfrm>
            <a:off x="8865154" y="5052322"/>
            <a:ext cx="417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F</a:t>
            </a:r>
            <a:r>
              <a:rPr lang="cs-CZ" sz="1400" i="1" dirty="0"/>
              <a:t>1</a:t>
            </a:r>
          </a:p>
        </p:txBody>
      </p:sp>
      <p:sp>
        <p:nvSpPr>
          <p:cNvPr id="19" name="Rovnoramenný trojúhelník 18">
            <a:extLst>
              <a:ext uri="{FF2B5EF4-FFF2-40B4-BE49-F238E27FC236}">
                <a16:creationId xmlns:a16="http://schemas.microsoft.com/office/drawing/2014/main" id="{796244A4-E92D-42FF-928B-E2B138C6CC19}"/>
              </a:ext>
            </a:extLst>
          </p:cNvPr>
          <p:cNvSpPr/>
          <p:nvPr/>
        </p:nvSpPr>
        <p:spPr>
          <a:xfrm>
            <a:off x="4660238" y="5237942"/>
            <a:ext cx="142875" cy="115417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297D3865-2C73-4333-8555-54ED11F37C37}"/>
              </a:ext>
            </a:extLst>
          </p:cNvPr>
          <p:cNvSpPr/>
          <p:nvPr/>
        </p:nvSpPr>
        <p:spPr>
          <a:xfrm>
            <a:off x="843674" y="3581150"/>
            <a:ext cx="8534399" cy="3429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/>
              <a:t>Řešení obrázku</a:t>
            </a:r>
          </a:p>
        </p:txBody>
      </p:sp>
    </p:spTree>
    <p:extLst>
      <p:ext uri="{BB962C8B-B14F-4D97-AF65-F5344CB8AC3E}">
        <p14:creationId xmlns:p14="http://schemas.microsoft.com/office/powerpoint/2010/main" val="1994489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>
            <a:extLst>
              <a:ext uri="{FF2B5EF4-FFF2-40B4-BE49-F238E27FC236}">
                <a16:creationId xmlns:a16="http://schemas.microsoft.com/office/drawing/2014/main" id="{51442DE9-F0E9-427B-91BC-40AC78D8F1B0}"/>
              </a:ext>
            </a:extLst>
          </p:cNvPr>
          <p:cNvSpPr txBox="1"/>
          <p:nvPr/>
        </p:nvSpPr>
        <p:spPr>
          <a:xfrm>
            <a:off x="1528997" y="1124262"/>
            <a:ext cx="19731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Výpočet síly </a:t>
            </a:r>
            <a:r>
              <a:rPr lang="cs-CZ" sz="2400" i="1" dirty="0"/>
              <a:t>F</a:t>
            </a:r>
            <a:r>
              <a:rPr lang="cs-CZ" sz="1400" i="1" dirty="0"/>
              <a:t>1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DCEBD98C-4107-4C22-820E-C5D99366D107}"/>
              </a:ext>
            </a:extLst>
          </p:cNvPr>
          <p:cNvSpPr txBox="1"/>
          <p:nvPr/>
        </p:nvSpPr>
        <p:spPr>
          <a:xfrm>
            <a:off x="1528997" y="1963711"/>
            <a:ext cx="26063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 kamene = 100 kg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0B52B49-6A6B-4EDA-AFAB-07E5843B2189}"/>
              </a:ext>
            </a:extLst>
          </p:cNvPr>
          <p:cNvSpPr txBox="1"/>
          <p:nvPr/>
        </p:nvSpPr>
        <p:spPr>
          <a:xfrm>
            <a:off x="1648918" y="2698230"/>
            <a:ext cx="4796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Síla F2 = m . g = 100 . 10 = 1000 N</a:t>
            </a:r>
          </a:p>
          <a:p>
            <a:endParaRPr lang="cs-CZ" sz="2400" dirty="0"/>
          </a:p>
          <a:p>
            <a:r>
              <a:rPr lang="cs-CZ" sz="2400" i="1" dirty="0"/>
              <a:t>a</a:t>
            </a:r>
            <a:r>
              <a:rPr lang="cs-CZ" sz="1400" i="1" dirty="0"/>
              <a:t>1</a:t>
            </a:r>
            <a:r>
              <a:rPr lang="cs-CZ" sz="2400" dirty="0"/>
              <a:t>  :  a</a:t>
            </a:r>
            <a:r>
              <a:rPr lang="cs-CZ" sz="1400" dirty="0"/>
              <a:t>2</a:t>
            </a:r>
            <a:r>
              <a:rPr lang="cs-CZ" sz="2400" dirty="0"/>
              <a:t>  = 2  : 0,5  = 4 x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9C765BFC-1B9B-4209-8695-47130A33F6E2}"/>
              </a:ext>
            </a:extLst>
          </p:cNvPr>
          <p:cNvSpPr txBox="1"/>
          <p:nvPr/>
        </p:nvSpPr>
        <p:spPr>
          <a:xfrm>
            <a:off x="4931764" y="3429000"/>
            <a:ext cx="40350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F</a:t>
            </a:r>
            <a:r>
              <a:rPr lang="cs-CZ" sz="1400" i="1" dirty="0"/>
              <a:t>1</a:t>
            </a:r>
            <a:r>
              <a:rPr lang="cs-CZ" sz="2400" i="1" dirty="0"/>
              <a:t> </a:t>
            </a:r>
            <a:r>
              <a:rPr lang="cs-CZ" sz="2400" dirty="0"/>
              <a:t>= </a:t>
            </a:r>
            <a:r>
              <a:rPr lang="cs-CZ" sz="2400" i="1" dirty="0"/>
              <a:t>F</a:t>
            </a:r>
            <a:r>
              <a:rPr lang="cs-CZ" sz="1400" i="1" dirty="0"/>
              <a:t>2</a:t>
            </a:r>
            <a:r>
              <a:rPr lang="cs-CZ" sz="2400" dirty="0"/>
              <a:t>  :  4 = 1 000  : 4 = </a:t>
            </a:r>
            <a:r>
              <a:rPr lang="cs-CZ" sz="2400" dirty="0">
                <a:solidFill>
                  <a:srgbClr val="FF0000"/>
                </a:solidFill>
              </a:rPr>
              <a:t>250 N</a:t>
            </a: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214920AD-2385-49CC-9A36-2C25AA0B20A0}"/>
              </a:ext>
            </a:extLst>
          </p:cNvPr>
          <p:cNvSpPr/>
          <p:nvPr/>
        </p:nvSpPr>
        <p:spPr>
          <a:xfrm>
            <a:off x="1528997" y="1734543"/>
            <a:ext cx="8379502" cy="2608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/>
              <a:t>Řešení</a:t>
            </a:r>
          </a:p>
        </p:txBody>
      </p:sp>
    </p:spTree>
    <p:extLst>
      <p:ext uri="{BB962C8B-B14F-4D97-AF65-F5344CB8AC3E}">
        <p14:creationId xmlns:p14="http://schemas.microsoft.com/office/powerpoint/2010/main" val="2236247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jídlo, stůl, země, patro&#10;&#10;Popis se vygeneroval automaticky.">
            <a:extLst>
              <a:ext uri="{FF2B5EF4-FFF2-40B4-BE49-F238E27FC236}">
                <a16:creationId xmlns:a16="http://schemas.microsoft.com/office/drawing/2014/main" id="{D67D8A02-F1EA-42AE-90E9-FF69FE2EF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5" y="752475"/>
            <a:ext cx="4464844" cy="3333750"/>
          </a:xfrm>
          <a:prstGeom prst="rect">
            <a:avLst/>
          </a:prstGeom>
        </p:spPr>
      </p:pic>
      <p:pic>
        <p:nvPicPr>
          <p:cNvPr id="4" name="Obrázek 3" descr="Obsah obrázku ořech, ovoce, jídlo&#10;&#10;Popis se vygeneroval automaticky.">
            <a:extLst>
              <a:ext uri="{FF2B5EF4-FFF2-40B4-BE49-F238E27FC236}">
                <a16:creationId xmlns:a16="http://schemas.microsoft.com/office/drawing/2014/main" id="{7922342C-30CB-4920-A474-6C9055E472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917" y="321630"/>
            <a:ext cx="4538808" cy="2995613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35798322-5A8F-4AD7-88B1-BA284A904012}"/>
              </a:ext>
            </a:extLst>
          </p:cNvPr>
          <p:cNvSpPr/>
          <p:nvPr/>
        </p:nvSpPr>
        <p:spPr>
          <a:xfrm>
            <a:off x="3157538" y="6329363"/>
            <a:ext cx="6586537" cy="21431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9ED2484D-B8C4-4D5C-87D7-E21C299CB647}"/>
              </a:ext>
            </a:extLst>
          </p:cNvPr>
          <p:cNvSpPr/>
          <p:nvPr/>
        </p:nvSpPr>
        <p:spPr>
          <a:xfrm>
            <a:off x="3157538" y="6000750"/>
            <a:ext cx="5214937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zpoždění 9">
            <a:extLst>
              <a:ext uri="{FF2B5EF4-FFF2-40B4-BE49-F238E27FC236}">
                <a16:creationId xmlns:a16="http://schemas.microsoft.com/office/drawing/2014/main" id="{0DA93DBC-CBD9-402D-BB4B-D0DF783B733D}"/>
              </a:ext>
            </a:extLst>
          </p:cNvPr>
          <p:cNvSpPr/>
          <p:nvPr/>
        </p:nvSpPr>
        <p:spPr>
          <a:xfrm rot="16200000">
            <a:off x="3082099" y="5504689"/>
            <a:ext cx="763525" cy="612648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E6775B5F-68F6-4236-A79E-3376A1421A9F}"/>
              </a:ext>
            </a:extLst>
          </p:cNvPr>
          <p:cNvSpPr/>
          <p:nvPr/>
        </p:nvSpPr>
        <p:spPr>
          <a:xfrm rot="20942355">
            <a:off x="3257478" y="5174921"/>
            <a:ext cx="5783435" cy="2159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44AF3C07-78A8-43C5-A61C-8104F652BFB3}"/>
              </a:ext>
            </a:extLst>
          </p:cNvPr>
          <p:cNvSpPr/>
          <p:nvPr/>
        </p:nvSpPr>
        <p:spPr>
          <a:xfrm>
            <a:off x="3295983" y="5675999"/>
            <a:ext cx="242888" cy="2428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87218E1D-0E31-455A-814A-349C035367EF}"/>
              </a:ext>
            </a:extLst>
          </p:cNvPr>
          <p:cNvSpPr/>
          <p:nvPr/>
        </p:nvSpPr>
        <p:spPr>
          <a:xfrm rot="20957694">
            <a:off x="3747316" y="5423024"/>
            <a:ext cx="4538808" cy="17900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9A7047EE-DF5F-4C5A-A0D5-042C11BCFB1E}"/>
              </a:ext>
            </a:extLst>
          </p:cNvPr>
          <p:cNvSpPr/>
          <p:nvPr/>
        </p:nvSpPr>
        <p:spPr>
          <a:xfrm>
            <a:off x="8215312" y="6105302"/>
            <a:ext cx="157163" cy="214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3972D032-DA14-487F-9B88-E5438AB42073}"/>
              </a:ext>
            </a:extLst>
          </p:cNvPr>
          <p:cNvSpPr/>
          <p:nvPr/>
        </p:nvSpPr>
        <p:spPr>
          <a:xfrm>
            <a:off x="3157536" y="6095552"/>
            <a:ext cx="157163" cy="214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289CD4A3-975D-495B-A35E-482FED4F1D01}"/>
              </a:ext>
            </a:extLst>
          </p:cNvPr>
          <p:cNvSpPr/>
          <p:nvPr/>
        </p:nvSpPr>
        <p:spPr>
          <a:xfrm rot="20860248">
            <a:off x="8282298" y="4658040"/>
            <a:ext cx="128588" cy="4286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: se zakulacenými rohy 21">
            <a:extLst>
              <a:ext uri="{FF2B5EF4-FFF2-40B4-BE49-F238E27FC236}">
                <a16:creationId xmlns:a16="http://schemas.microsoft.com/office/drawing/2014/main" id="{FC1ADAB1-0FD0-4BCC-82C0-40C93D628D06}"/>
              </a:ext>
            </a:extLst>
          </p:cNvPr>
          <p:cNvSpPr/>
          <p:nvPr/>
        </p:nvSpPr>
        <p:spPr>
          <a:xfrm rot="21033521">
            <a:off x="8402083" y="4677973"/>
            <a:ext cx="636219" cy="188737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2CF9550B-DF56-494F-B6FF-908A1C559E23}"/>
              </a:ext>
            </a:extLst>
          </p:cNvPr>
          <p:cNvSpPr/>
          <p:nvPr/>
        </p:nvSpPr>
        <p:spPr>
          <a:xfrm>
            <a:off x="4191667" y="6000750"/>
            <a:ext cx="1573339" cy="585787"/>
          </a:xfrm>
          <a:custGeom>
            <a:avLst/>
            <a:gdLst>
              <a:gd name="connsiteX0" fmla="*/ 0 w 1287589"/>
              <a:gd name="connsiteY0" fmla="*/ 0 h 542925"/>
              <a:gd name="connsiteX1" fmla="*/ 1287589 w 1287589"/>
              <a:gd name="connsiteY1" fmla="*/ 0 h 542925"/>
              <a:gd name="connsiteX2" fmla="*/ 1287589 w 1287589"/>
              <a:gd name="connsiteY2" fmla="*/ 542925 h 542925"/>
              <a:gd name="connsiteX3" fmla="*/ 0 w 1287589"/>
              <a:gd name="connsiteY3" fmla="*/ 542925 h 542925"/>
              <a:gd name="connsiteX4" fmla="*/ 0 w 1287589"/>
              <a:gd name="connsiteY4" fmla="*/ 0 h 542925"/>
              <a:gd name="connsiteX0" fmla="*/ 0 w 1459039"/>
              <a:gd name="connsiteY0" fmla="*/ 0 h 557212"/>
              <a:gd name="connsiteX1" fmla="*/ 1459039 w 1459039"/>
              <a:gd name="connsiteY1" fmla="*/ 14287 h 557212"/>
              <a:gd name="connsiteX2" fmla="*/ 1459039 w 1459039"/>
              <a:gd name="connsiteY2" fmla="*/ 557212 h 557212"/>
              <a:gd name="connsiteX3" fmla="*/ 171450 w 1459039"/>
              <a:gd name="connsiteY3" fmla="*/ 557212 h 557212"/>
              <a:gd name="connsiteX4" fmla="*/ 0 w 1459039"/>
              <a:gd name="connsiteY4" fmla="*/ 0 h 557212"/>
              <a:gd name="connsiteX0" fmla="*/ 0 w 1459039"/>
              <a:gd name="connsiteY0" fmla="*/ 14288 h 571500"/>
              <a:gd name="connsiteX1" fmla="*/ 1273302 w 1459039"/>
              <a:gd name="connsiteY1" fmla="*/ 0 h 571500"/>
              <a:gd name="connsiteX2" fmla="*/ 1459039 w 1459039"/>
              <a:gd name="connsiteY2" fmla="*/ 571500 h 571500"/>
              <a:gd name="connsiteX3" fmla="*/ 171450 w 1459039"/>
              <a:gd name="connsiteY3" fmla="*/ 571500 h 571500"/>
              <a:gd name="connsiteX4" fmla="*/ 0 w 1459039"/>
              <a:gd name="connsiteY4" fmla="*/ 14288 h 571500"/>
              <a:gd name="connsiteX0" fmla="*/ 0 w 1573339"/>
              <a:gd name="connsiteY0" fmla="*/ 0 h 585787"/>
              <a:gd name="connsiteX1" fmla="*/ 1387602 w 1573339"/>
              <a:gd name="connsiteY1" fmla="*/ 14287 h 585787"/>
              <a:gd name="connsiteX2" fmla="*/ 1573339 w 1573339"/>
              <a:gd name="connsiteY2" fmla="*/ 585787 h 585787"/>
              <a:gd name="connsiteX3" fmla="*/ 285750 w 1573339"/>
              <a:gd name="connsiteY3" fmla="*/ 585787 h 585787"/>
              <a:gd name="connsiteX4" fmla="*/ 0 w 1573339"/>
              <a:gd name="connsiteY4" fmla="*/ 0 h 585787"/>
              <a:gd name="connsiteX0" fmla="*/ 0 w 1573339"/>
              <a:gd name="connsiteY0" fmla="*/ 0 h 585787"/>
              <a:gd name="connsiteX1" fmla="*/ 1387602 w 1573339"/>
              <a:gd name="connsiteY1" fmla="*/ 14287 h 585787"/>
              <a:gd name="connsiteX2" fmla="*/ 1573339 w 1573339"/>
              <a:gd name="connsiteY2" fmla="*/ 585787 h 585787"/>
              <a:gd name="connsiteX3" fmla="*/ 285750 w 1573339"/>
              <a:gd name="connsiteY3" fmla="*/ 585787 h 585787"/>
              <a:gd name="connsiteX4" fmla="*/ 144590 w 1573339"/>
              <a:gd name="connsiteY4" fmla="*/ 1 h 585787"/>
              <a:gd name="connsiteX5" fmla="*/ 0 w 1573339"/>
              <a:gd name="connsiteY5" fmla="*/ 0 h 585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73339" h="585787">
                <a:moveTo>
                  <a:pt x="0" y="0"/>
                </a:moveTo>
                <a:lnTo>
                  <a:pt x="1387602" y="14287"/>
                </a:lnTo>
                <a:lnTo>
                  <a:pt x="1573339" y="585787"/>
                </a:lnTo>
                <a:lnTo>
                  <a:pt x="285750" y="585787"/>
                </a:lnTo>
                <a:cubicBezTo>
                  <a:pt x="210122" y="433387"/>
                  <a:pt x="220218" y="152401"/>
                  <a:pt x="144590" y="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5914826B-B850-45BC-AD75-DE707DBA9262}"/>
              </a:ext>
            </a:extLst>
          </p:cNvPr>
          <p:cNvGrpSpPr/>
          <p:nvPr/>
        </p:nvGrpSpPr>
        <p:grpSpPr>
          <a:xfrm>
            <a:off x="8293893" y="3950034"/>
            <a:ext cx="973538" cy="1125472"/>
            <a:chOff x="2284012" y="1517716"/>
            <a:chExt cx="2985579" cy="4489524"/>
          </a:xfrm>
        </p:grpSpPr>
        <p:sp>
          <p:nvSpPr>
            <p:cNvPr id="28" name="Volný tvar: obrazec 27">
              <a:extLst>
                <a:ext uri="{FF2B5EF4-FFF2-40B4-BE49-F238E27FC236}">
                  <a16:creationId xmlns:a16="http://schemas.microsoft.com/office/drawing/2014/main" id="{D9622610-6426-470B-8835-B634CAA45F56}"/>
                </a:ext>
              </a:extLst>
            </p:cNvPr>
            <p:cNvSpPr/>
            <p:nvPr/>
          </p:nvSpPr>
          <p:spPr>
            <a:xfrm>
              <a:off x="2284012" y="1620229"/>
              <a:ext cx="2902351" cy="4387011"/>
            </a:xfrm>
            <a:custGeom>
              <a:avLst/>
              <a:gdLst>
                <a:gd name="connsiteX0" fmla="*/ 1873651 w 2902351"/>
                <a:gd name="connsiteY0" fmla="*/ 657973 h 4387011"/>
                <a:gd name="connsiteX1" fmla="*/ 1716488 w 2902351"/>
                <a:gd name="connsiteY1" fmla="*/ 657973 h 4387011"/>
                <a:gd name="connsiteX2" fmla="*/ 1673626 w 2902351"/>
                <a:gd name="connsiteY2" fmla="*/ 686548 h 4387011"/>
                <a:gd name="connsiteX3" fmla="*/ 1587901 w 2902351"/>
                <a:gd name="connsiteY3" fmla="*/ 715123 h 4387011"/>
                <a:gd name="connsiteX4" fmla="*/ 1545038 w 2902351"/>
                <a:gd name="connsiteY4" fmla="*/ 729411 h 4387011"/>
                <a:gd name="connsiteX5" fmla="*/ 1516463 w 2902351"/>
                <a:gd name="connsiteY5" fmla="*/ 772273 h 4387011"/>
                <a:gd name="connsiteX6" fmla="*/ 1459313 w 2902351"/>
                <a:gd name="connsiteY6" fmla="*/ 786561 h 4387011"/>
                <a:gd name="connsiteX7" fmla="*/ 1416451 w 2902351"/>
                <a:gd name="connsiteY7" fmla="*/ 800848 h 4387011"/>
                <a:gd name="connsiteX8" fmla="*/ 1316438 w 2902351"/>
                <a:gd name="connsiteY8" fmla="*/ 829423 h 4387011"/>
                <a:gd name="connsiteX9" fmla="*/ 1245001 w 2902351"/>
                <a:gd name="connsiteY9" fmla="*/ 900861 h 4387011"/>
                <a:gd name="connsiteX10" fmla="*/ 1173563 w 2902351"/>
                <a:gd name="connsiteY10" fmla="*/ 1015161 h 4387011"/>
                <a:gd name="connsiteX11" fmla="*/ 1116413 w 2902351"/>
                <a:gd name="connsiteY11" fmla="*/ 1100886 h 4387011"/>
                <a:gd name="connsiteX12" fmla="*/ 1102126 w 2902351"/>
                <a:gd name="connsiteY12" fmla="*/ 1143748 h 4387011"/>
                <a:gd name="connsiteX13" fmla="*/ 1016401 w 2902351"/>
                <a:gd name="connsiteY13" fmla="*/ 1200898 h 4387011"/>
                <a:gd name="connsiteX14" fmla="*/ 944963 w 2902351"/>
                <a:gd name="connsiteY14" fmla="*/ 1272336 h 4387011"/>
                <a:gd name="connsiteX15" fmla="*/ 859238 w 2902351"/>
                <a:gd name="connsiteY15" fmla="*/ 1343773 h 4387011"/>
                <a:gd name="connsiteX16" fmla="*/ 802088 w 2902351"/>
                <a:gd name="connsiteY16" fmla="*/ 1429498 h 4387011"/>
                <a:gd name="connsiteX17" fmla="*/ 773513 w 2902351"/>
                <a:gd name="connsiteY17" fmla="*/ 1472361 h 4387011"/>
                <a:gd name="connsiteX18" fmla="*/ 673501 w 2902351"/>
                <a:gd name="connsiteY18" fmla="*/ 1543798 h 4387011"/>
                <a:gd name="connsiteX19" fmla="*/ 587776 w 2902351"/>
                <a:gd name="connsiteY19" fmla="*/ 1600948 h 4387011"/>
                <a:gd name="connsiteX20" fmla="*/ 544913 w 2902351"/>
                <a:gd name="connsiteY20" fmla="*/ 1643811 h 4387011"/>
                <a:gd name="connsiteX21" fmla="*/ 487763 w 2902351"/>
                <a:gd name="connsiteY21" fmla="*/ 1729536 h 4387011"/>
                <a:gd name="connsiteX22" fmla="*/ 444901 w 2902351"/>
                <a:gd name="connsiteY22" fmla="*/ 1858123 h 4387011"/>
                <a:gd name="connsiteX23" fmla="*/ 416326 w 2902351"/>
                <a:gd name="connsiteY23" fmla="*/ 1943848 h 4387011"/>
                <a:gd name="connsiteX24" fmla="*/ 402038 w 2902351"/>
                <a:gd name="connsiteY24" fmla="*/ 2015286 h 4387011"/>
                <a:gd name="connsiteX25" fmla="*/ 373463 w 2902351"/>
                <a:gd name="connsiteY25" fmla="*/ 2101011 h 4387011"/>
                <a:gd name="connsiteX26" fmla="*/ 359176 w 2902351"/>
                <a:gd name="connsiteY26" fmla="*/ 2143873 h 4387011"/>
                <a:gd name="connsiteX27" fmla="*/ 344888 w 2902351"/>
                <a:gd name="connsiteY27" fmla="*/ 2186736 h 4387011"/>
                <a:gd name="connsiteX28" fmla="*/ 316313 w 2902351"/>
                <a:gd name="connsiteY28" fmla="*/ 2315323 h 4387011"/>
                <a:gd name="connsiteX29" fmla="*/ 302026 w 2902351"/>
                <a:gd name="connsiteY29" fmla="*/ 2358186 h 4387011"/>
                <a:gd name="connsiteX30" fmla="*/ 287738 w 2902351"/>
                <a:gd name="connsiteY30" fmla="*/ 2415336 h 4387011"/>
                <a:gd name="connsiteX31" fmla="*/ 244876 w 2902351"/>
                <a:gd name="connsiteY31" fmla="*/ 2443911 h 4387011"/>
                <a:gd name="connsiteX32" fmla="*/ 202013 w 2902351"/>
                <a:gd name="connsiteY32" fmla="*/ 2529636 h 4387011"/>
                <a:gd name="connsiteX33" fmla="*/ 144863 w 2902351"/>
                <a:gd name="connsiteY33" fmla="*/ 2658223 h 4387011"/>
                <a:gd name="connsiteX34" fmla="*/ 59138 w 2902351"/>
                <a:gd name="connsiteY34" fmla="*/ 2743948 h 4387011"/>
                <a:gd name="connsiteX35" fmla="*/ 30563 w 2902351"/>
                <a:gd name="connsiteY35" fmla="*/ 2801098 h 4387011"/>
                <a:gd name="connsiteX36" fmla="*/ 1988 w 2902351"/>
                <a:gd name="connsiteY36" fmla="*/ 2843961 h 4387011"/>
                <a:gd name="connsiteX37" fmla="*/ 16276 w 2902351"/>
                <a:gd name="connsiteY37" fmla="*/ 3072561 h 4387011"/>
                <a:gd name="connsiteX38" fmla="*/ 59138 w 2902351"/>
                <a:gd name="connsiteY38" fmla="*/ 3086848 h 4387011"/>
                <a:gd name="connsiteX39" fmla="*/ 102001 w 2902351"/>
                <a:gd name="connsiteY39" fmla="*/ 3115423 h 4387011"/>
                <a:gd name="connsiteX40" fmla="*/ 344888 w 2902351"/>
                <a:gd name="connsiteY40" fmla="*/ 3086848 h 4387011"/>
                <a:gd name="connsiteX41" fmla="*/ 373463 w 2902351"/>
                <a:gd name="connsiteY41" fmla="*/ 3043986 h 4387011"/>
                <a:gd name="connsiteX42" fmla="*/ 402038 w 2902351"/>
                <a:gd name="connsiteY42" fmla="*/ 2772523 h 4387011"/>
                <a:gd name="connsiteX43" fmla="*/ 430613 w 2902351"/>
                <a:gd name="connsiteY43" fmla="*/ 2672511 h 4387011"/>
                <a:gd name="connsiteX44" fmla="*/ 444901 w 2902351"/>
                <a:gd name="connsiteY44" fmla="*/ 3172573 h 4387011"/>
                <a:gd name="connsiteX45" fmla="*/ 473476 w 2902351"/>
                <a:gd name="connsiteY45" fmla="*/ 3258298 h 4387011"/>
                <a:gd name="connsiteX46" fmla="*/ 487763 w 2902351"/>
                <a:gd name="connsiteY46" fmla="*/ 3372598 h 4387011"/>
                <a:gd name="connsiteX47" fmla="*/ 544913 w 2902351"/>
                <a:gd name="connsiteY47" fmla="*/ 3529761 h 4387011"/>
                <a:gd name="connsiteX48" fmla="*/ 559201 w 2902351"/>
                <a:gd name="connsiteY48" fmla="*/ 3601198 h 4387011"/>
                <a:gd name="connsiteX49" fmla="*/ 587776 w 2902351"/>
                <a:gd name="connsiteY49" fmla="*/ 3715498 h 4387011"/>
                <a:gd name="connsiteX50" fmla="*/ 659213 w 2902351"/>
                <a:gd name="connsiteY50" fmla="*/ 3929811 h 4387011"/>
                <a:gd name="connsiteX51" fmla="*/ 687788 w 2902351"/>
                <a:gd name="connsiteY51" fmla="*/ 4029823 h 4387011"/>
                <a:gd name="connsiteX52" fmla="*/ 716363 w 2902351"/>
                <a:gd name="connsiteY52" fmla="*/ 4115548 h 4387011"/>
                <a:gd name="connsiteX53" fmla="*/ 730651 w 2902351"/>
                <a:gd name="connsiteY53" fmla="*/ 4172698 h 4387011"/>
                <a:gd name="connsiteX54" fmla="*/ 830663 w 2902351"/>
                <a:gd name="connsiteY54" fmla="*/ 4215561 h 4387011"/>
                <a:gd name="connsiteX55" fmla="*/ 873526 w 2902351"/>
                <a:gd name="connsiteY55" fmla="*/ 4229848 h 4387011"/>
                <a:gd name="connsiteX56" fmla="*/ 987826 w 2902351"/>
                <a:gd name="connsiteY56" fmla="*/ 4215561 h 4387011"/>
                <a:gd name="connsiteX57" fmla="*/ 1002113 w 2902351"/>
                <a:gd name="connsiteY57" fmla="*/ 4172698 h 4387011"/>
                <a:gd name="connsiteX58" fmla="*/ 987826 w 2902351"/>
                <a:gd name="connsiteY58" fmla="*/ 3429748 h 4387011"/>
                <a:gd name="connsiteX59" fmla="*/ 973538 w 2902351"/>
                <a:gd name="connsiteY59" fmla="*/ 3744073 h 4387011"/>
                <a:gd name="connsiteX60" fmla="*/ 987826 w 2902351"/>
                <a:gd name="connsiteY60" fmla="*/ 3844086 h 4387011"/>
                <a:gd name="connsiteX61" fmla="*/ 1002113 w 2902351"/>
                <a:gd name="connsiteY61" fmla="*/ 3886948 h 4387011"/>
                <a:gd name="connsiteX62" fmla="*/ 1016401 w 2902351"/>
                <a:gd name="connsiteY62" fmla="*/ 3944098 h 4387011"/>
                <a:gd name="connsiteX63" fmla="*/ 1030688 w 2902351"/>
                <a:gd name="connsiteY63" fmla="*/ 3986961 h 4387011"/>
                <a:gd name="connsiteX64" fmla="*/ 1044976 w 2902351"/>
                <a:gd name="connsiteY64" fmla="*/ 4058398 h 4387011"/>
                <a:gd name="connsiteX65" fmla="*/ 1073551 w 2902351"/>
                <a:gd name="connsiteY65" fmla="*/ 4201273 h 4387011"/>
                <a:gd name="connsiteX66" fmla="*/ 1102126 w 2902351"/>
                <a:gd name="connsiteY66" fmla="*/ 4244136 h 4387011"/>
                <a:gd name="connsiteX67" fmla="*/ 1202138 w 2902351"/>
                <a:gd name="connsiteY67" fmla="*/ 4344148 h 4387011"/>
                <a:gd name="connsiteX68" fmla="*/ 1287863 w 2902351"/>
                <a:gd name="connsiteY68" fmla="*/ 4372723 h 4387011"/>
                <a:gd name="connsiteX69" fmla="*/ 1330726 w 2902351"/>
                <a:gd name="connsiteY69" fmla="*/ 4387011 h 4387011"/>
                <a:gd name="connsiteX70" fmla="*/ 1459313 w 2902351"/>
                <a:gd name="connsiteY70" fmla="*/ 4372723 h 4387011"/>
                <a:gd name="connsiteX71" fmla="*/ 1487888 w 2902351"/>
                <a:gd name="connsiteY71" fmla="*/ 4329861 h 4387011"/>
                <a:gd name="connsiteX72" fmla="*/ 1530751 w 2902351"/>
                <a:gd name="connsiteY72" fmla="*/ 4286998 h 4387011"/>
                <a:gd name="connsiteX73" fmla="*/ 1545038 w 2902351"/>
                <a:gd name="connsiteY73" fmla="*/ 4229848 h 4387011"/>
                <a:gd name="connsiteX74" fmla="*/ 1516463 w 2902351"/>
                <a:gd name="connsiteY74" fmla="*/ 3558336 h 4387011"/>
                <a:gd name="connsiteX75" fmla="*/ 1502176 w 2902351"/>
                <a:gd name="connsiteY75" fmla="*/ 3515473 h 4387011"/>
                <a:gd name="connsiteX76" fmla="*/ 1516463 w 2902351"/>
                <a:gd name="connsiteY76" fmla="*/ 2658223 h 4387011"/>
                <a:gd name="connsiteX77" fmla="*/ 1502176 w 2902351"/>
                <a:gd name="connsiteY77" fmla="*/ 2615361 h 4387011"/>
                <a:gd name="connsiteX78" fmla="*/ 1473601 w 2902351"/>
                <a:gd name="connsiteY78" fmla="*/ 2701086 h 4387011"/>
                <a:gd name="connsiteX79" fmla="*/ 1459313 w 2902351"/>
                <a:gd name="connsiteY79" fmla="*/ 2743948 h 4387011"/>
                <a:gd name="connsiteX80" fmla="*/ 1445026 w 2902351"/>
                <a:gd name="connsiteY80" fmla="*/ 2786811 h 4387011"/>
                <a:gd name="connsiteX81" fmla="*/ 1459313 w 2902351"/>
                <a:gd name="connsiteY81" fmla="*/ 2958261 h 4387011"/>
                <a:gd name="connsiteX82" fmla="*/ 1473601 w 2902351"/>
                <a:gd name="connsiteY82" fmla="*/ 3058273 h 4387011"/>
                <a:gd name="connsiteX83" fmla="*/ 1487888 w 2902351"/>
                <a:gd name="connsiteY83" fmla="*/ 3272586 h 4387011"/>
                <a:gd name="connsiteX84" fmla="*/ 1516463 w 2902351"/>
                <a:gd name="connsiteY84" fmla="*/ 3544048 h 4387011"/>
                <a:gd name="connsiteX85" fmla="*/ 1530751 w 2902351"/>
                <a:gd name="connsiteY85" fmla="*/ 3629773 h 4387011"/>
                <a:gd name="connsiteX86" fmla="*/ 1545038 w 2902351"/>
                <a:gd name="connsiteY86" fmla="*/ 3972673 h 4387011"/>
                <a:gd name="connsiteX87" fmla="*/ 1559326 w 2902351"/>
                <a:gd name="connsiteY87" fmla="*/ 4129836 h 4387011"/>
                <a:gd name="connsiteX88" fmla="*/ 1573613 w 2902351"/>
                <a:gd name="connsiteY88" fmla="*/ 4201273 h 4387011"/>
                <a:gd name="connsiteX89" fmla="*/ 1587901 w 2902351"/>
                <a:gd name="connsiteY89" fmla="*/ 4244136 h 4387011"/>
                <a:gd name="connsiteX90" fmla="*/ 1687913 w 2902351"/>
                <a:gd name="connsiteY90" fmla="*/ 4258423 h 4387011"/>
                <a:gd name="connsiteX91" fmla="*/ 1730776 w 2902351"/>
                <a:gd name="connsiteY91" fmla="*/ 4272711 h 4387011"/>
                <a:gd name="connsiteX92" fmla="*/ 1845076 w 2902351"/>
                <a:gd name="connsiteY92" fmla="*/ 4244136 h 4387011"/>
                <a:gd name="connsiteX93" fmla="*/ 1873651 w 2902351"/>
                <a:gd name="connsiteY93" fmla="*/ 4201273 h 4387011"/>
                <a:gd name="connsiteX94" fmla="*/ 1916513 w 2902351"/>
                <a:gd name="connsiteY94" fmla="*/ 4172698 h 4387011"/>
                <a:gd name="connsiteX95" fmla="*/ 1930801 w 2902351"/>
                <a:gd name="connsiteY95" fmla="*/ 4129836 h 4387011"/>
                <a:gd name="connsiteX96" fmla="*/ 1945088 w 2902351"/>
                <a:gd name="connsiteY96" fmla="*/ 4044111 h 4387011"/>
                <a:gd name="connsiteX97" fmla="*/ 1959376 w 2902351"/>
                <a:gd name="connsiteY97" fmla="*/ 3972673 h 4387011"/>
                <a:gd name="connsiteX98" fmla="*/ 1987951 w 2902351"/>
                <a:gd name="connsiteY98" fmla="*/ 3829798 h 4387011"/>
                <a:gd name="connsiteX99" fmla="*/ 1973663 w 2902351"/>
                <a:gd name="connsiteY99" fmla="*/ 3101136 h 4387011"/>
                <a:gd name="connsiteX100" fmla="*/ 1959376 w 2902351"/>
                <a:gd name="connsiteY100" fmla="*/ 3001123 h 4387011"/>
                <a:gd name="connsiteX101" fmla="*/ 1973663 w 2902351"/>
                <a:gd name="connsiteY101" fmla="*/ 2543923 h 4387011"/>
                <a:gd name="connsiteX102" fmla="*/ 1987951 w 2902351"/>
                <a:gd name="connsiteY102" fmla="*/ 2472486 h 4387011"/>
                <a:gd name="connsiteX103" fmla="*/ 1945088 w 2902351"/>
                <a:gd name="connsiteY103" fmla="*/ 2515348 h 4387011"/>
                <a:gd name="connsiteX104" fmla="*/ 1930801 w 2902351"/>
                <a:gd name="connsiteY104" fmla="*/ 2601073 h 4387011"/>
                <a:gd name="connsiteX105" fmla="*/ 1902226 w 2902351"/>
                <a:gd name="connsiteY105" fmla="*/ 2686798 h 4387011"/>
                <a:gd name="connsiteX106" fmla="*/ 1916513 w 2902351"/>
                <a:gd name="connsiteY106" fmla="*/ 3115423 h 4387011"/>
                <a:gd name="connsiteX107" fmla="*/ 1930801 w 2902351"/>
                <a:gd name="connsiteY107" fmla="*/ 3186861 h 4387011"/>
                <a:gd name="connsiteX108" fmla="*/ 1959376 w 2902351"/>
                <a:gd name="connsiteY108" fmla="*/ 3329736 h 4387011"/>
                <a:gd name="connsiteX109" fmla="*/ 1973663 w 2902351"/>
                <a:gd name="connsiteY109" fmla="*/ 3458323 h 4387011"/>
                <a:gd name="connsiteX110" fmla="*/ 1987951 w 2902351"/>
                <a:gd name="connsiteY110" fmla="*/ 3615486 h 4387011"/>
                <a:gd name="connsiteX111" fmla="*/ 2030813 w 2902351"/>
                <a:gd name="connsiteY111" fmla="*/ 3715498 h 4387011"/>
                <a:gd name="connsiteX112" fmla="*/ 2045101 w 2902351"/>
                <a:gd name="connsiteY112" fmla="*/ 3758361 h 4387011"/>
                <a:gd name="connsiteX113" fmla="*/ 2173688 w 2902351"/>
                <a:gd name="connsiteY113" fmla="*/ 3729786 h 4387011"/>
                <a:gd name="connsiteX114" fmla="*/ 2216551 w 2902351"/>
                <a:gd name="connsiteY114" fmla="*/ 3715498 h 4387011"/>
                <a:gd name="connsiteX115" fmla="*/ 2245126 w 2902351"/>
                <a:gd name="connsiteY115" fmla="*/ 3672636 h 4387011"/>
                <a:gd name="connsiteX116" fmla="*/ 2259413 w 2902351"/>
                <a:gd name="connsiteY116" fmla="*/ 3458323 h 4387011"/>
                <a:gd name="connsiteX117" fmla="*/ 2287988 w 2902351"/>
                <a:gd name="connsiteY117" fmla="*/ 3372598 h 4387011"/>
                <a:gd name="connsiteX118" fmla="*/ 2273701 w 2902351"/>
                <a:gd name="connsiteY118" fmla="*/ 2972548 h 4387011"/>
                <a:gd name="connsiteX119" fmla="*/ 2302276 w 2902351"/>
                <a:gd name="connsiteY119" fmla="*/ 2443911 h 4387011"/>
                <a:gd name="connsiteX120" fmla="*/ 2287988 w 2902351"/>
                <a:gd name="connsiteY120" fmla="*/ 2043861 h 4387011"/>
                <a:gd name="connsiteX121" fmla="*/ 2259413 w 2902351"/>
                <a:gd name="connsiteY121" fmla="*/ 1958136 h 4387011"/>
                <a:gd name="connsiteX122" fmla="*/ 2202263 w 2902351"/>
                <a:gd name="connsiteY122" fmla="*/ 1872411 h 4387011"/>
                <a:gd name="connsiteX123" fmla="*/ 2173688 w 2902351"/>
                <a:gd name="connsiteY123" fmla="*/ 1772398 h 4387011"/>
                <a:gd name="connsiteX124" fmla="*/ 2145113 w 2902351"/>
                <a:gd name="connsiteY124" fmla="*/ 1686673 h 4387011"/>
                <a:gd name="connsiteX125" fmla="*/ 2130826 w 2902351"/>
                <a:gd name="connsiteY125" fmla="*/ 1643811 h 4387011"/>
                <a:gd name="connsiteX126" fmla="*/ 2145113 w 2902351"/>
                <a:gd name="connsiteY126" fmla="*/ 1572373 h 4387011"/>
                <a:gd name="connsiteX127" fmla="*/ 2202263 w 2902351"/>
                <a:gd name="connsiteY127" fmla="*/ 1558086 h 4387011"/>
                <a:gd name="connsiteX128" fmla="*/ 2245126 w 2902351"/>
                <a:gd name="connsiteY128" fmla="*/ 1529511 h 4387011"/>
                <a:gd name="connsiteX129" fmla="*/ 2287988 w 2902351"/>
                <a:gd name="connsiteY129" fmla="*/ 1515223 h 4387011"/>
                <a:gd name="connsiteX130" fmla="*/ 2345138 w 2902351"/>
                <a:gd name="connsiteY130" fmla="*/ 1472361 h 4387011"/>
                <a:gd name="connsiteX131" fmla="*/ 2388001 w 2902351"/>
                <a:gd name="connsiteY131" fmla="*/ 1443786 h 4387011"/>
                <a:gd name="connsiteX132" fmla="*/ 2416576 w 2902351"/>
                <a:gd name="connsiteY132" fmla="*/ 1400923 h 4387011"/>
                <a:gd name="connsiteX133" fmla="*/ 2459438 w 2902351"/>
                <a:gd name="connsiteY133" fmla="*/ 1358061 h 4387011"/>
                <a:gd name="connsiteX134" fmla="*/ 2473726 w 2902351"/>
                <a:gd name="connsiteY134" fmla="*/ 1315198 h 4387011"/>
                <a:gd name="connsiteX135" fmla="*/ 2545163 w 2902351"/>
                <a:gd name="connsiteY135" fmla="*/ 1229473 h 4387011"/>
                <a:gd name="connsiteX136" fmla="*/ 2559451 w 2902351"/>
                <a:gd name="connsiteY136" fmla="*/ 1186611 h 4387011"/>
                <a:gd name="connsiteX137" fmla="*/ 2616601 w 2902351"/>
                <a:gd name="connsiteY137" fmla="*/ 1100886 h 4387011"/>
                <a:gd name="connsiteX138" fmla="*/ 2673751 w 2902351"/>
                <a:gd name="connsiteY138" fmla="*/ 1015161 h 4387011"/>
                <a:gd name="connsiteX139" fmla="*/ 2702326 w 2902351"/>
                <a:gd name="connsiteY139" fmla="*/ 972298 h 4387011"/>
                <a:gd name="connsiteX140" fmla="*/ 2745188 w 2902351"/>
                <a:gd name="connsiteY140" fmla="*/ 929436 h 4387011"/>
                <a:gd name="connsiteX141" fmla="*/ 2759476 w 2902351"/>
                <a:gd name="connsiteY141" fmla="*/ 886573 h 4387011"/>
                <a:gd name="connsiteX142" fmla="*/ 2816626 w 2902351"/>
                <a:gd name="connsiteY142" fmla="*/ 786561 h 4387011"/>
                <a:gd name="connsiteX143" fmla="*/ 2830913 w 2902351"/>
                <a:gd name="connsiteY143" fmla="*/ 743698 h 4387011"/>
                <a:gd name="connsiteX144" fmla="*/ 2873776 w 2902351"/>
                <a:gd name="connsiteY144" fmla="*/ 643686 h 4387011"/>
                <a:gd name="connsiteX145" fmla="*/ 2902351 w 2902351"/>
                <a:gd name="connsiteY145" fmla="*/ 472236 h 4387011"/>
                <a:gd name="connsiteX146" fmla="*/ 2873776 w 2902351"/>
                <a:gd name="connsiteY146" fmla="*/ 229348 h 4387011"/>
                <a:gd name="connsiteX147" fmla="*/ 2845201 w 2902351"/>
                <a:gd name="connsiteY147" fmla="*/ 186486 h 4387011"/>
                <a:gd name="connsiteX148" fmla="*/ 2830913 w 2902351"/>
                <a:gd name="connsiteY148" fmla="*/ 129336 h 4387011"/>
                <a:gd name="connsiteX149" fmla="*/ 2788051 w 2902351"/>
                <a:gd name="connsiteY149" fmla="*/ 86473 h 4387011"/>
                <a:gd name="connsiteX150" fmla="*/ 2702326 w 2902351"/>
                <a:gd name="connsiteY150" fmla="*/ 43611 h 4387011"/>
                <a:gd name="connsiteX151" fmla="*/ 2659463 w 2902351"/>
                <a:gd name="connsiteY151" fmla="*/ 15036 h 4387011"/>
                <a:gd name="connsiteX152" fmla="*/ 2473726 w 2902351"/>
                <a:gd name="connsiteY152" fmla="*/ 15036 h 4387011"/>
                <a:gd name="connsiteX153" fmla="*/ 2430863 w 2902351"/>
                <a:gd name="connsiteY153" fmla="*/ 43611 h 4387011"/>
                <a:gd name="connsiteX154" fmla="*/ 2345138 w 2902351"/>
                <a:gd name="connsiteY154" fmla="*/ 115048 h 4387011"/>
                <a:gd name="connsiteX155" fmla="*/ 2245126 w 2902351"/>
                <a:gd name="connsiteY155" fmla="*/ 229348 h 4387011"/>
                <a:gd name="connsiteX156" fmla="*/ 2173688 w 2902351"/>
                <a:gd name="connsiteY156" fmla="*/ 286498 h 4387011"/>
                <a:gd name="connsiteX157" fmla="*/ 2130826 w 2902351"/>
                <a:gd name="connsiteY157" fmla="*/ 315073 h 4387011"/>
                <a:gd name="connsiteX158" fmla="*/ 2073676 w 2902351"/>
                <a:gd name="connsiteY158" fmla="*/ 343648 h 4387011"/>
                <a:gd name="connsiteX159" fmla="*/ 2045101 w 2902351"/>
                <a:gd name="connsiteY159" fmla="*/ 386511 h 4387011"/>
                <a:gd name="connsiteX160" fmla="*/ 1973663 w 2902351"/>
                <a:gd name="connsiteY160" fmla="*/ 472236 h 4387011"/>
                <a:gd name="connsiteX161" fmla="*/ 1959376 w 2902351"/>
                <a:gd name="connsiteY161" fmla="*/ 515098 h 4387011"/>
                <a:gd name="connsiteX162" fmla="*/ 1873651 w 2902351"/>
                <a:gd name="connsiteY162" fmla="*/ 657973 h 4387011"/>
                <a:gd name="connsiteX0" fmla="*/ 1873651 w 2902351"/>
                <a:gd name="connsiteY0" fmla="*/ 657973 h 4387011"/>
                <a:gd name="connsiteX1" fmla="*/ 1716488 w 2902351"/>
                <a:gd name="connsiteY1" fmla="*/ 657973 h 4387011"/>
                <a:gd name="connsiteX2" fmla="*/ 1673626 w 2902351"/>
                <a:gd name="connsiteY2" fmla="*/ 686548 h 4387011"/>
                <a:gd name="connsiteX3" fmla="*/ 1587901 w 2902351"/>
                <a:gd name="connsiteY3" fmla="*/ 715123 h 4387011"/>
                <a:gd name="connsiteX4" fmla="*/ 1545038 w 2902351"/>
                <a:gd name="connsiteY4" fmla="*/ 729411 h 4387011"/>
                <a:gd name="connsiteX5" fmla="*/ 1516463 w 2902351"/>
                <a:gd name="connsiteY5" fmla="*/ 772273 h 4387011"/>
                <a:gd name="connsiteX6" fmla="*/ 1459313 w 2902351"/>
                <a:gd name="connsiteY6" fmla="*/ 786561 h 4387011"/>
                <a:gd name="connsiteX7" fmla="*/ 1416451 w 2902351"/>
                <a:gd name="connsiteY7" fmla="*/ 800848 h 4387011"/>
                <a:gd name="connsiteX8" fmla="*/ 1316438 w 2902351"/>
                <a:gd name="connsiteY8" fmla="*/ 829423 h 4387011"/>
                <a:gd name="connsiteX9" fmla="*/ 1245001 w 2902351"/>
                <a:gd name="connsiteY9" fmla="*/ 900861 h 4387011"/>
                <a:gd name="connsiteX10" fmla="*/ 1173563 w 2902351"/>
                <a:gd name="connsiteY10" fmla="*/ 1015161 h 4387011"/>
                <a:gd name="connsiteX11" fmla="*/ 1116413 w 2902351"/>
                <a:gd name="connsiteY11" fmla="*/ 1100886 h 4387011"/>
                <a:gd name="connsiteX12" fmla="*/ 1102126 w 2902351"/>
                <a:gd name="connsiteY12" fmla="*/ 1143748 h 4387011"/>
                <a:gd name="connsiteX13" fmla="*/ 1016401 w 2902351"/>
                <a:gd name="connsiteY13" fmla="*/ 1200898 h 4387011"/>
                <a:gd name="connsiteX14" fmla="*/ 944963 w 2902351"/>
                <a:gd name="connsiteY14" fmla="*/ 1272336 h 4387011"/>
                <a:gd name="connsiteX15" fmla="*/ 859238 w 2902351"/>
                <a:gd name="connsiteY15" fmla="*/ 1343773 h 4387011"/>
                <a:gd name="connsiteX16" fmla="*/ 802088 w 2902351"/>
                <a:gd name="connsiteY16" fmla="*/ 1429498 h 4387011"/>
                <a:gd name="connsiteX17" fmla="*/ 773513 w 2902351"/>
                <a:gd name="connsiteY17" fmla="*/ 1472361 h 4387011"/>
                <a:gd name="connsiteX18" fmla="*/ 673501 w 2902351"/>
                <a:gd name="connsiteY18" fmla="*/ 1543798 h 4387011"/>
                <a:gd name="connsiteX19" fmla="*/ 587776 w 2902351"/>
                <a:gd name="connsiteY19" fmla="*/ 1600948 h 4387011"/>
                <a:gd name="connsiteX20" fmla="*/ 544913 w 2902351"/>
                <a:gd name="connsiteY20" fmla="*/ 1643811 h 4387011"/>
                <a:gd name="connsiteX21" fmla="*/ 487763 w 2902351"/>
                <a:gd name="connsiteY21" fmla="*/ 1729536 h 4387011"/>
                <a:gd name="connsiteX22" fmla="*/ 444901 w 2902351"/>
                <a:gd name="connsiteY22" fmla="*/ 1858123 h 4387011"/>
                <a:gd name="connsiteX23" fmla="*/ 416326 w 2902351"/>
                <a:gd name="connsiteY23" fmla="*/ 1943848 h 4387011"/>
                <a:gd name="connsiteX24" fmla="*/ 402038 w 2902351"/>
                <a:gd name="connsiteY24" fmla="*/ 2015286 h 4387011"/>
                <a:gd name="connsiteX25" fmla="*/ 373463 w 2902351"/>
                <a:gd name="connsiteY25" fmla="*/ 2101011 h 4387011"/>
                <a:gd name="connsiteX26" fmla="*/ 359176 w 2902351"/>
                <a:gd name="connsiteY26" fmla="*/ 2143873 h 4387011"/>
                <a:gd name="connsiteX27" fmla="*/ 344888 w 2902351"/>
                <a:gd name="connsiteY27" fmla="*/ 2186736 h 4387011"/>
                <a:gd name="connsiteX28" fmla="*/ 316313 w 2902351"/>
                <a:gd name="connsiteY28" fmla="*/ 2315323 h 4387011"/>
                <a:gd name="connsiteX29" fmla="*/ 302026 w 2902351"/>
                <a:gd name="connsiteY29" fmla="*/ 2358186 h 4387011"/>
                <a:gd name="connsiteX30" fmla="*/ 287738 w 2902351"/>
                <a:gd name="connsiteY30" fmla="*/ 2415336 h 4387011"/>
                <a:gd name="connsiteX31" fmla="*/ 244876 w 2902351"/>
                <a:gd name="connsiteY31" fmla="*/ 2443911 h 4387011"/>
                <a:gd name="connsiteX32" fmla="*/ 202013 w 2902351"/>
                <a:gd name="connsiteY32" fmla="*/ 2529636 h 4387011"/>
                <a:gd name="connsiteX33" fmla="*/ 144863 w 2902351"/>
                <a:gd name="connsiteY33" fmla="*/ 2658223 h 4387011"/>
                <a:gd name="connsiteX34" fmla="*/ 59138 w 2902351"/>
                <a:gd name="connsiteY34" fmla="*/ 2743948 h 4387011"/>
                <a:gd name="connsiteX35" fmla="*/ 30563 w 2902351"/>
                <a:gd name="connsiteY35" fmla="*/ 2801098 h 4387011"/>
                <a:gd name="connsiteX36" fmla="*/ 1988 w 2902351"/>
                <a:gd name="connsiteY36" fmla="*/ 2843961 h 4387011"/>
                <a:gd name="connsiteX37" fmla="*/ 16276 w 2902351"/>
                <a:gd name="connsiteY37" fmla="*/ 3072561 h 4387011"/>
                <a:gd name="connsiteX38" fmla="*/ 59138 w 2902351"/>
                <a:gd name="connsiteY38" fmla="*/ 3086848 h 4387011"/>
                <a:gd name="connsiteX39" fmla="*/ 102001 w 2902351"/>
                <a:gd name="connsiteY39" fmla="*/ 3115423 h 4387011"/>
                <a:gd name="connsiteX40" fmla="*/ 344888 w 2902351"/>
                <a:gd name="connsiteY40" fmla="*/ 3086848 h 4387011"/>
                <a:gd name="connsiteX41" fmla="*/ 373463 w 2902351"/>
                <a:gd name="connsiteY41" fmla="*/ 3043986 h 4387011"/>
                <a:gd name="connsiteX42" fmla="*/ 402038 w 2902351"/>
                <a:gd name="connsiteY42" fmla="*/ 2772523 h 4387011"/>
                <a:gd name="connsiteX43" fmla="*/ 430613 w 2902351"/>
                <a:gd name="connsiteY43" fmla="*/ 2672511 h 4387011"/>
                <a:gd name="connsiteX44" fmla="*/ 444901 w 2902351"/>
                <a:gd name="connsiteY44" fmla="*/ 3172573 h 4387011"/>
                <a:gd name="connsiteX45" fmla="*/ 473476 w 2902351"/>
                <a:gd name="connsiteY45" fmla="*/ 3258298 h 4387011"/>
                <a:gd name="connsiteX46" fmla="*/ 487763 w 2902351"/>
                <a:gd name="connsiteY46" fmla="*/ 3372598 h 4387011"/>
                <a:gd name="connsiteX47" fmla="*/ 544913 w 2902351"/>
                <a:gd name="connsiteY47" fmla="*/ 3529761 h 4387011"/>
                <a:gd name="connsiteX48" fmla="*/ 559201 w 2902351"/>
                <a:gd name="connsiteY48" fmla="*/ 3601198 h 4387011"/>
                <a:gd name="connsiteX49" fmla="*/ 587776 w 2902351"/>
                <a:gd name="connsiteY49" fmla="*/ 3715498 h 4387011"/>
                <a:gd name="connsiteX50" fmla="*/ 659213 w 2902351"/>
                <a:gd name="connsiteY50" fmla="*/ 3929811 h 4387011"/>
                <a:gd name="connsiteX51" fmla="*/ 687788 w 2902351"/>
                <a:gd name="connsiteY51" fmla="*/ 4029823 h 4387011"/>
                <a:gd name="connsiteX52" fmla="*/ 716363 w 2902351"/>
                <a:gd name="connsiteY52" fmla="*/ 4115548 h 4387011"/>
                <a:gd name="connsiteX53" fmla="*/ 730651 w 2902351"/>
                <a:gd name="connsiteY53" fmla="*/ 4172698 h 4387011"/>
                <a:gd name="connsiteX54" fmla="*/ 830663 w 2902351"/>
                <a:gd name="connsiteY54" fmla="*/ 4215561 h 4387011"/>
                <a:gd name="connsiteX55" fmla="*/ 873526 w 2902351"/>
                <a:gd name="connsiteY55" fmla="*/ 4229848 h 4387011"/>
                <a:gd name="connsiteX56" fmla="*/ 987826 w 2902351"/>
                <a:gd name="connsiteY56" fmla="*/ 4215561 h 4387011"/>
                <a:gd name="connsiteX57" fmla="*/ 1002113 w 2902351"/>
                <a:gd name="connsiteY57" fmla="*/ 4172698 h 4387011"/>
                <a:gd name="connsiteX58" fmla="*/ 987826 w 2902351"/>
                <a:gd name="connsiteY58" fmla="*/ 3429748 h 4387011"/>
                <a:gd name="connsiteX59" fmla="*/ 973538 w 2902351"/>
                <a:gd name="connsiteY59" fmla="*/ 3744073 h 4387011"/>
                <a:gd name="connsiteX60" fmla="*/ 987826 w 2902351"/>
                <a:gd name="connsiteY60" fmla="*/ 3844086 h 4387011"/>
                <a:gd name="connsiteX61" fmla="*/ 1002113 w 2902351"/>
                <a:gd name="connsiteY61" fmla="*/ 3886948 h 4387011"/>
                <a:gd name="connsiteX62" fmla="*/ 1016401 w 2902351"/>
                <a:gd name="connsiteY62" fmla="*/ 3944098 h 4387011"/>
                <a:gd name="connsiteX63" fmla="*/ 1030688 w 2902351"/>
                <a:gd name="connsiteY63" fmla="*/ 3986961 h 4387011"/>
                <a:gd name="connsiteX64" fmla="*/ 1044976 w 2902351"/>
                <a:gd name="connsiteY64" fmla="*/ 4058398 h 4387011"/>
                <a:gd name="connsiteX65" fmla="*/ 1073551 w 2902351"/>
                <a:gd name="connsiteY65" fmla="*/ 4201273 h 4387011"/>
                <a:gd name="connsiteX66" fmla="*/ 1102126 w 2902351"/>
                <a:gd name="connsiteY66" fmla="*/ 4244136 h 4387011"/>
                <a:gd name="connsiteX67" fmla="*/ 1202138 w 2902351"/>
                <a:gd name="connsiteY67" fmla="*/ 4344148 h 4387011"/>
                <a:gd name="connsiteX68" fmla="*/ 1287863 w 2902351"/>
                <a:gd name="connsiteY68" fmla="*/ 4372723 h 4387011"/>
                <a:gd name="connsiteX69" fmla="*/ 1330726 w 2902351"/>
                <a:gd name="connsiteY69" fmla="*/ 4387011 h 4387011"/>
                <a:gd name="connsiteX70" fmla="*/ 1459313 w 2902351"/>
                <a:gd name="connsiteY70" fmla="*/ 4372723 h 4387011"/>
                <a:gd name="connsiteX71" fmla="*/ 1487888 w 2902351"/>
                <a:gd name="connsiteY71" fmla="*/ 4329861 h 4387011"/>
                <a:gd name="connsiteX72" fmla="*/ 1530751 w 2902351"/>
                <a:gd name="connsiteY72" fmla="*/ 4286998 h 4387011"/>
                <a:gd name="connsiteX73" fmla="*/ 1545038 w 2902351"/>
                <a:gd name="connsiteY73" fmla="*/ 4229848 h 4387011"/>
                <a:gd name="connsiteX74" fmla="*/ 1516463 w 2902351"/>
                <a:gd name="connsiteY74" fmla="*/ 3558336 h 4387011"/>
                <a:gd name="connsiteX75" fmla="*/ 1502176 w 2902351"/>
                <a:gd name="connsiteY75" fmla="*/ 3515473 h 4387011"/>
                <a:gd name="connsiteX76" fmla="*/ 1516463 w 2902351"/>
                <a:gd name="connsiteY76" fmla="*/ 2658223 h 4387011"/>
                <a:gd name="connsiteX77" fmla="*/ 1502176 w 2902351"/>
                <a:gd name="connsiteY77" fmla="*/ 2615361 h 4387011"/>
                <a:gd name="connsiteX78" fmla="*/ 1473601 w 2902351"/>
                <a:gd name="connsiteY78" fmla="*/ 2701086 h 4387011"/>
                <a:gd name="connsiteX79" fmla="*/ 1459313 w 2902351"/>
                <a:gd name="connsiteY79" fmla="*/ 2743948 h 4387011"/>
                <a:gd name="connsiteX80" fmla="*/ 1445026 w 2902351"/>
                <a:gd name="connsiteY80" fmla="*/ 2786811 h 4387011"/>
                <a:gd name="connsiteX81" fmla="*/ 1459313 w 2902351"/>
                <a:gd name="connsiteY81" fmla="*/ 2958261 h 4387011"/>
                <a:gd name="connsiteX82" fmla="*/ 1473601 w 2902351"/>
                <a:gd name="connsiteY82" fmla="*/ 3058273 h 4387011"/>
                <a:gd name="connsiteX83" fmla="*/ 1487888 w 2902351"/>
                <a:gd name="connsiteY83" fmla="*/ 3272586 h 4387011"/>
                <a:gd name="connsiteX84" fmla="*/ 1516463 w 2902351"/>
                <a:gd name="connsiteY84" fmla="*/ 3544048 h 4387011"/>
                <a:gd name="connsiteX85" fmla="*/ 1530751 w 2902351"/>
                <a:gd name="connsiteY85" fmla="*/ 3629773 h 4387011"/>
                <a:gd name="connsiteX86" fmla="*/ 1545038 w 2902351"/>
                <a:gd name="connsiteY86" fmla="*/ 3972673 h 4387011"/>
                <a:gd name="connsiteX87" fmla="*/ 1559326 w 2902351"/>
                <a:gd name="connsiteY87" fmla="*/ 4129836 h 4387011"/>
                <a:gd name="connsiteX88" fmla="*/ 1573613 w 2902351"/>
                <a:gd name="connsiteY88" fmla="*/ 4201273 h 4387011"/>
                <a:gd name="connsiteX89" fmla="*/ 1587901 w 2902351"/>
                <a:gd name="connsiteY89" fmla="*/ 4244136 h 4387011"/>
                <a:gd name="connsiteX90" fmla="*/ 1687913 w 2902351"/>
                <a:gd name="connsiteY90" fmla="*/ 4258423 h 4387011"/>
                <a:gd name="connsiteX91" fmla="*/ 1730776 w 2902351"/>
                <a:gd name="connsiteY91" fmla="*/ 4272711 h 4387011"/>
                <a:gd name="connsiteX92" fmla="*/ 1845076 w 2902351"/>
                <a:gd name="connsiteY92" fmla="*/ 4244136 h 4387011"/>
                <a:gd name="connsiteX93" fmla="*/ 1873651 w 2902351"/>
                <a:gd name="connsiteY93" fmla="*/ 4201273 h 4387011"/>
                <a:gd name="connsiteX94" fmla="*/ 1916513 w 2902351"/>
                <a:gd name="connsiteY94" fmla="*/ 4172698 h 4387011"/>
                <a:gd name="connsiteX95" fmla="*/ 1930801 w 2902351"/>
                <a:gd name="connsiteY95" fmla="*/ 4129836 h 4387011"/>
                <a:gd name="connsiteX96" fmla="*/ 1945088 w 2902351"/>
                <a:gd name="connsiteY96" fmla="*/ 4044111 h 4387011"/>
                <a:gd name="connsiteX97" fmla="*/ 1959376 w 2902351"/>
                <a:gd name="connsiteY97" fmla="*/ 3972673 h 4387011"/>
                <a:gd name="connsiteX98" fmla="*/ 1987951 w 2902351"/>
                <a:gd name="connsiteY98" fmla="*/ 3829798 h 4387011"/>
                <a:gd name="connsiteX99" fmla="*/ 1973663 w 2902351"/>
                <a:gd name="connsiteY99" fmla="*/ 3101136 h 4387011"/>
                <a:gd name="connsiteX100" fmla="*/ 1887938 w 2902351"/>
                <a:gd name="connsiteY100" fmla="*/ 3015411 h 4387011"/>
                <a:gd name="connsiteX101" fmla="*/ 1973663 w 2902351"/>
                <a:gd name="connsiteY101" fmla="*/ 2543923 h 4387011"/>
                <a:gd name="connsiteX102" fmla="*/ 1987951 w 2902351"/>
                <a:gd name="connsiteY102" fmla="*/ 2472486 h 4387011"/>
                <a:gd name="connsiteX103" fmla="*/ 1945088 w 2902351"/>
                <a:gd name="connsiteY103" fmla="*/ 2515348 h 4387011"/>
                <a:gd name="connsiteX104" fmla="*/ 1930801 w 2902351"/>
                <a:gd name="connsiteY104" fmla="*/ 2601073 h 4387011"/>
                <a:gd name="connsiteX105" fmla="*/ 1902226 w 2902351"/>
                <a:gd name="connsiteY105" fmla="*/ 2686798 h 4387011"/>
                <a:gd name="connsiteX106" fmla="*/ 1916513 w 2902351"/>
                <a:gd name="connsiteY106" fmla="*/ 3115423 h 4387011"/>
                <a:gd name="connsiteX107" fmla="*/ 1930801 w 2902351"/>
                <a:gd name="connsiteY107" fmla="*/ 3186861 h 4387011"/>
                <a:gd name="connsiteX108" fmla="*/ 1959376 w 2902351"/>
                <a:gd name="connsiteY108" fmla="*/ 3329736 h 4387011"/>
                <a:gd name="connsiteX109" fmla="*/ 1973663 w 2902351"/>
                <a:gd name="connsiteY109" fmla="*/ 3458323 h 4387011"/>
                <a:gd name="connsiteX110" fmla="*/ 1987951 w 2902351"/>
                <a:gd name="connsiteY110" fmla="*/ 3615486 h 4387011"/>
                <a:gd name="connsiteX111" fmla="*/ 2030813 w 2902351"/>
                <a:gd name="connsiteY111" fmla="*/ 3715498 h 4387011"/>
                <a:gd name="connsiteX112" fmla="*/ 2045101 w 2902351"/>
                <a:gd name="connsiteY112" fmla="*/ 3758361 h 4387011"/>
                <a:gd name="connsiteX113" fmla="*/ 2173688 w 2902351"/>
                <a:gd name="connsiteY113" fmla="*/ 3729786 h 4387011"/>
                <a:gd name="connsiteX114" fmla="*/ 2216551 w 2902351"/>
                <a:gd name="connsiteY114" fmla="*/ 3715498 h 4387011"/>
                <a:gd name="connsiteX115" fmla="*/ 2245126 w 2902351"/>
                <a:gd name="connsiteY115" fmla="*/ 3672636 h 4387011"/>
                <a:gd name="connsiteX116" fmla="*/ 2259413 w 2902351"/>
                <a:gd name="connsiteY116" fmla="*/ 3458323 h 4387011"/>
                <a:gd name="connsiteX117" fmla="*/ 2287988 w 2902351"/>
                <a:gd name="connsiteY117" fmla="*/ 3372598 h 4387011"/>
                <a:gd name="connsiteX118" fmla="*/ 2273701 w 2902351"/>
                <a:gd name="connsiteY118" fmla="*/ 2972548 h 4387011"/>
                <a:gd name="connsiteX119" fmla="*/ 2302276 w 2902351"/>
                <a:gd name="connsiteY119" fmla="*/ 2443911 h 4387011"/>
                <a:gd name="connsiteX120" fmla="*/ 2287988 w 2902351"/>
                <a:gd name="connsiteY120" fmla="*/ 2043861 h 4387011"/>
                <a:gd name="connsiteX121" fmla="*/ 2259413 w 2902351"/>
                <a:gd name="connsiteY121" fmla="*/ 1958136 h 4387011"/>
                <a:gd name="connsiteX122" fmla="*/ 2202263 w 2902351"/>
                <a:gd name="connsiteY122" fmla="*/ 1872411 h 4387011"/>
                <a:gd name="connsiteX123" fmla="*/ 2173688 w 2902351"/>
                <a:gd name="connsiteY123" fmla="*/ 1772398 h 4387011"/>
                <a:gd name="connsiteX124" fmla="*/ 2145113 w 2902351"/>
                <a:gd name="connsiteY124" fmla="*/ 1686673 h 4387011"/>
                <a:gd name="connsiteX125" fmla="*/ 2130826 w 2902351"/>
                <a:gd name="connsiteY125" fmla="*/ 1643811 h 4387011"/>
                <a:gd name="connsiteX126" fmla="*/ 2145113 w 2902351"/>
                <a:gd name="connsiteY126" fmla="*/ 1572373 h 4387011"/>
                <a:gd name="connsiteX127" fmla="*/ 2202263 w 2902351"/>
                <a:gd name="connsiteY127" fmla="*/ 1558086 h 4387011"/>
                <a:gd name="connsiteX128" fmla="*/ 2245126 w 2902351"/>
                <a:gd name="connsiteY128" fmla="*/ 1529511 h 4387011"/>
                <a:gd name="connsiteX129" fmla="*/ 2287988 w 2902351"/>
                <a:gd name="connsiteY129" fmla="*/ 1515223 h 4387011"/>
                <a:gd name="connsiteX130" fmla="*/ 2345138 w 2902351"/>
                <a:gd name="connsiteY130" fmla="*/ 1472361 h 4387011"/>
                <a:gd name="connsiteX131" fmla="*/ 2388001 w 2902351"/>
                <a:gd name="connsiteY131" fmla="*/ 1443786 h 4387011"/>
                <a:gd name="connsiteX132" fmla="*/ 2416576 w 2902351"/>
                <a:gd name="connsiteY132" fmla="*/ 1400923 h 4387011"/>
                <a:gd name="connsiteX133" fmla="*/ 2459438 w 2902351"/>
                <a:gd name="connsiteY133" fmla="*/ 1358061 h 4387011"/>
                <a:gd name="connsiteX134" fmla="*/ 2473726 w 2902351"/>
                <a:gd name="connsiteY134" fmla="*/ 1315198 h 4387011"/>
                <a:gd name="connsiteX135" fmla="*/ 2545163 w 2902351"/>
                <a:gd name="connsiteY135" fmla="*/ 1229473 h 4387011"/>
                <a:gd name="connsiteX136" fmla="*/ 2559451 w 2902351"/>
                <a:gd name="connsiteY136" fmla="*/ 1186611 h 4387011"/>
                <a:gd name="connsiteX137" fmla="*/ 2616601 w 2902351"/>
                <a:gd name="connsiteY137" fmla="*/ 1100886 h 4387011"/>
                <a:gd name="connsiteX138" fmla="*/ 2673751 w 2902351"/>
                <a:gd name="connsiteY138" fmla="*/ 1015161 h 4387011"/>
                <a:gd name="connsiteX139" fmla="*/ 2702326 w 2902351"/>
                <a:gd name="connsiteY139" fmla="*/ 972298 h 4387011"/>
                <a:gd name="connsiteX140" fmla="*/ 2745188 w 2902351"/>
                <a:gd name="connsiteY140" fmla="*/ 929436 h 4387011"/>
                <a:gd name="connsiteX141" fmla="*/ 2759476 w 2902351"/>
                <a:gd name="connsiteY141" fmla="*/ 886573 h 4387011"/>
                <a:gd name="connsiteX142" fmla="*/ 2816626 w 2902351"/>
                <a:gd name="connsiteY142" fmla="*/ 786561 h 4387011"/>
                <a:gd name="connsiteX143" fmla="*/ 2830913 w 2902351"/>
                <a:gd name="connsiteY143" fmla="*/ 743698 h 4387011"/>
                <a:gd name="connsiteX144" fmla="*/ 2873776 w 2902351"/>
                <a:gd name="connsiteY144" fmla="*/ 643686 h 4387011"/>
                <a:gd name="connsiteX145" fmla="*/ 2902351 w 2902351"/>
                <a:gd name="connsiteY145" fmla="*/ 472236 h 4387011"/>
                <a:gd name="connsiteX146" fmla="*/ 2873776 w 2902351"/>
                <a:gd name="connsiteY146" fmla="*/ 229348 h 4387011"/>
                <a:gd name="connsiteX147" fmla="*/ 2845201 w 2902351"/>
                <a:gd name="connsiteY147" fmla="*/ 186486 h 4387011"/>
                <a:gd name="connsiteX148" fmla="*/ 2830913 w 2902351"/>
                <a:gd name="connsiteY148" fmla="*/ 129336 h 4387011"/>
                <a:gd name="connsiteX149" fmla="*/ 2788051 w 2902351"/>
                <a:gd name="connsiteY149" fmla="*/ 86473 h 4387011"/>
                <a:gd name="connsiteX150" fmla="*/ 2702326 w 2902351"/>
                <a:gd name="connsiteY150" fmla="*/ 43611 h 4387011"/>
                <a:gd name="connsiteX151" fmla="*/ 2659463 w 2902351"/>
                <a:gd name="connsiteY151" fmla="*/ 15036 h 4387011"/>
                <a:gd name="connsiteX152" fmla="*/ 2473726 w 2902351"/>
                <a:gd name="connsiteY152" fmla="*/ 15036 h 4387011"/>
                <a:gd name="connsiteX153" fmla="*/ 2430863 w 2902351"/>
                <a:gd name="connsiteY153" fmla="*/ 43611 h 4387011"/>
                <a:gd name="connsiteX154" fmla="*/ 2345138 w 2902351"/>
                <a:gd name="connsiteY154" fmla="*/ 115048 h 4387011"/>
                <a:gd name="connsiteX155" fmla="*/ 2245126 w 2902351"/>
                <a:gd name="connsiteY155" fmla="*/ 229348 h 4387011"/>
                <a:gd name="connsiteX156" fmla="*/ 2173688 w 2902351"/>
                <a:gd name="connsiteY156" fmla="*/ 286498 h 4387011"/>
                <a:gd name="connsiteX157" fmla="*/ 2130826 w 2902351"/>
                <a:gd name="connsiteY157" fmla="*/ 315073 h 4387011"/>
                <a:gd name="connsiteX158" fmla="*/ 2073676 w 2902351"/>
                <a:gd name="connsiteY158" fmla="*/ 343648 h 4387011"/>
                <a:gd name="connsiteX159" fmla="*/ 2045101 w 2902351"/>
                <a:gd name="connsiteY159" fmla="*/ 386511 h 4387011"/>
                <a:gd name="connsiteX160" fmla="*/ 1973663 w 2902351"/>
                <a:gd name="connsiteY160" fmla="*/ 472236 h 4387011"/>
                <a:gd name="connsiteX161" fmla="*/ 1959376 w 2902351"/>
                <a:gd name="connsiteY161" fmla="*/ 515098 h 4387011"/>
                <a:gd name="connsiteX162" fmla="*/ 1873651 w 2902351"/>
                <a:gd name="connsiteY162" fmla="*/ 657973 h 4387011"/>
                <a:gd name="connsiteX0" fmla="*/ 1873651 w 2902351"/>
                <a:gd name="connsiteY0" fmla="*/ 657973 h 4387011"/>
                <a:gd name="connsiteX1" fmla="*/ 1716488 w 2902351"/>
                <a:gd name="connsiteY1" fmla="*/ 657973 h 4387011"/>
                <a:gd name="connsiteX2" fmla="*/ 1673626 w 2902351"/>
                <a:gd name="connsiteY2" fmla="*/ 686548 h 4387011"/>
                <a:gd name="connsiteX3" fmla="*/ 1587901 w 2902351"/>
                <a:gd name="connsiteY3" fmla="*/ 715123 h 4387011"/>
                <a:gd name="connsiteX4" fmla="*/ 1545038 w 2902351"/>
                <a:gd name="connsiteY4" fmla="*/ 729411 h 4387011"/>
                <a:gd name="connsiteX5" fmla="*/ 1516463 w 2902351"/>
                <a:gd name="connsiteY5" fmla="*/ 772273 h 4387011"/>
                <a:gd name="connsiteX6" fmla="*/ 1459313 w 2902351"/>
                <a:gd name="connsiteY6" fmla="*/ 786561 h 4387011"/>
                <a:gd name="connsiteX7" fmla="*/ 1416451 w 2902351"/>
                <a:gd name="connsiteY7" fmla="*/ 800848 h 4387011"/>
                <a:gd name="connsiteX8" fmla="*/ 1316438 w 2902351"/>
                <a:gd name="connsiteY8" fmla="*/ 829423 h 4387011"/>
                <a:gd name="connsiteX9" fmla="*/ 1245001 w 2902351"/>
                <a:gd name="connsiteY9" fmla="*/ 900861 h 4387011"/>
                <a:gd name="connsiteX10" fmla="*/ 1173563 w 2902351"/>
                <a:gd name="connsiteY10" fmla="*/ 1015161 h 4387011"/>
                <a:gd name="connsiteX11" fmla="*/ 1116413 w 2902351"/>
                <a:gd name="connsiteY11" fmla="*/ 1100886 h 4387011"/>
                <a:gd name="connsiteX12" fmla="*/ 1102126 w 2902351"/>
                <a:gd name="connsiteY12" fmla="*/ 1143748 h 4387011"/>
                <a:gd name="connsiteX13" fmla="*/ 1016401 w 2902351"/>
                <a:gd name="connsiteY13" fmla="*/ 1200898 h 4387011"/>
                <a:gd name="connsiteX14" fmla="*/ 944963 w 2902351"/>
                <a:gd name="connsiteY14" fmla="*/ 1272336 h 4387011"/>
                <a:gd name="connsiteX15" fmla="*/ 859238 w 2902351"/>
                <a:gd name="connsiteY15" fmla="*/ 1343773 h 4387011"/>
                <a:gd name="connsiteX16" fmla="*/ 802088 w 2902351"/>
                <a:gd name="connsiteY16" fmla="*/ 1429498 h 4387011"/>
                <a:gd name="connsiteX17" fmla="*/ 773513 w 2902351"/>
                <a:gd name="connsiteY17" fmla="*/ 1472361 h 4387011"/>
                <a:gd name="connsiteX18" fmla="*/ 673501 w 2902351"/>
                <a:gd name="connsiteY18" fmla="*/ 1543798 h 4387011"/>
                <a:gd name="connsiteX19" fmla="*/ 587776 w 2902351"/>
                <a:gd name="connsiteY19" fmla="*/ 1600948 h 4387011"/>
                <a:gd name="connsiteX20" fmla="*/ 544913 w 2902351"/>
                <a:gd name="connsiteY20" fmla="*/ 1643811 h 4387011"/>
                <a:gd name="connsiteX21" fmla="*/ 487763 w 2902351"/>
                <a:gd name="connsiteY21" fmla="*/ 1729536 h 4387011"/>
                <a:gd name="connsiteX22" fmla="*/ 444901 w 2902351"/>
                <a:gd name="connsiteY22" fmla="*/ 1858123 h 4387011"/>
                <a:gd name="connsiteX23" fmla="*/ 416326 w 2902351"/>
                <a:gd name="connsiteY23" fmla="*/ 1943848 h 4387011"/>
                <a:gd name="connsiteX24" fmla="*/ 402038 w 2902351"/>
                <a:gd name="connsiteY24" fmla="*/ 2015286 h 4387011"/>
                <a:gd name="connsiteX25" fmla="*/ 373463 w 2902351"/>
                <a:gd name="connsiteY25" fmla="*/ 2101011 h 4387011"/>
                <a:gd name="connsiteX26" fmla="*/ 359176 w 2902351"/>
                <a:gd name="connsiteY26" fmla="*/ 2143873 h 4387011"/>
                <a:gd name="connsiteX27" fmla="*/ 344888 w 2902351"/>
                <a:gd name="connsiteY27" fmla="*/ 2186736 h 4387011"/>
                <a:gd name="connsiteX28" fmla="*/ 316313 w 2902351"/>
                <a:gd name="connsiteY28" fmla="*/ 2315323 h 4387011"/>
                <a:gd name="connsiteX29" fmla="*/ 302026 w 2902351"/>
                <a:gd name="connsiteY29" fmla="*/ 2358186 h 4387011"/>
                <a:gd name="connsiteX30" fmla="*/ 287738 w 2902351"/>
                <a:gd name="connsiteY30" fmla="*/ 2415336 h 4387011"/>
                <a:gd name="connsiteX31" fmla="*/ 244876 w 2902351"/>
                <a:gd name="connsiteY31" fmla="*/ 2443911 h 4387011"/>
                <a:gd name="connsiteX32" fmla="*/ 202013 w 2902351"/>
                <a:gd name="connsiteY32" fmla="*/ 2529636 h 4387011"/>
                <a:gd name="connsiteX33" fmla="*/ 144863 w 2902351"/>
                <a:gd name="connsiteY33" fmla="*/ 2658223 h 4387011"/>
                <a:gd name="connsiteX34" fmla="*/ 59138 w 2902351"/>
                <a:gd name="connsiteY34" fmla="*/ 2743948 h 4387011"/>
                <a:gd name="connsiteX35" fmla="*/ 30563 w 2902351"/>
                <a:gd name="connsiteY35" fmla="*/ 2801098 h 4387011"/>
                <a:gd name="connsiteX36" fmla="*/ 1988 w 2902351"/>
                <a:gd name="connsiteY36" fmla="*/ 2843961 h 4387011"/>
                <a:gd name="connsiteX37" fmla="*/ 16276 w 2902351"/>
                <a:gd name="connsiteY37" fmla="*/ 3072561 h 4387011"/>
                <a:gd name="connsiteX38" fmla="*/ 59138 w 2902351"/>
                <a:gd name="connsiteY38" fmla="*/ 3086848 h 4387011"/>
                <a:gd name="connsiteX39" fmla="*/ 102001 w 2902351"/>
                <a:gd name="connsiteY39" fmla="*/ 3115423 h 4387011"/>
                <a:gd name="connsiteX40" fmla="*/ 344888 w 2902351"/>
                <a:gd name="connsiteY40" fmla="*/ 3086848 h 4387011"/>
                <a:gd name="connsiteX41" fmla="*/ 373463 w 2902351"/>
                <a:gd name="connsiteY41" fmla="*/ 3043986 h 4387011"/>
                <a:gd name="connsiteX42" fmla="*/ 402038 w 2902351"/>
                <a:gd name="connsiteY42" fmla="*/ 2772523 h 4387011"/>
                <a:gd name="connsiteX43" fmla="*/ 430613 w 2902351"/>
                <a:gd name="connsiteY43" fmla="*/ 2672511 h 4387011"/>
                <a:gd name="connsiteX44" fmla="*/ 444901 w 2902351"/>
                <a:gd name="connsiteY44" fmla="*/ 3172573 h 4387011"/>
                <a:gd name="connsiteX45" fmla="*/ 473476 w 2902351"/>
                <a:gd name="connsiteY45" fmla="*/ 3258298 h 4387011"/>
                <a:gd name="connsiteX46" fmla="*/ 487763 w 2902351"/>
                <a:gd name="connsiteY46" fmla="*/ 3372598 h 4387011"/>
                <a:gd name="connsiteX47" fmla="*/ 544913 w 2902351"/>
                <a:gd name="connsiteY47" fmla="*/ 3529761 h 4387011"/>
                <a:gd name="connsiteX48" fmla="*/ 559201 w 2902351"/>
                <a:gd name="connsiteY48" fmla="*/ 3601198 h 4387011"/>
                <a:gd name="connsiteX49" fmla="*/ 587776 w 2902351"/>
                <a:gd name="connsiteY49" fmla="*/ 3715498 h 4387011"/>
                <a:gd name="connsiteX50" fmla="*/ 659213 w 2902351"/>
                <a:gd name="connsiteY50" fmla="*/ 3929811 h 4387011"/>
                <a:gd name="connsiteX51" fmla="*/ 687788 w 2902351"/>
                <a:gd name="connsiteY51" fmla="*/ 4029823 h 4387011"/>
                <a:gd name="connsiteX52" fmla="*/ 716363 w 2902351"/>
                <a:gd name="connsiteY52" fmla="*/ 4115548 h 4387011"/>
                <a:gd name="connsiteX53" fmla="*/ 730651 w 2902351"/>
                <a:gd name="connsiteY53" fmla="*/ 4172698 h 4387011"/>
                <a:gd name="connsiteX54" fmla="*/ 830663 w 2902351"/>
                <a:gd name="connsiteY54" fmla="*/ 4215561 h 4387011"/>
                <a:gd name="connsiteX55" fmla="*/ 873526 w 2902351"/>
                <a:gd name="connsiteY55" fmla="*/ 4229848 h 4387011"/>
                <a:gd name="connsiteX56" fmla="*/ 987826 w 2902351"/>
                <a:gd name="connsiteY56" fmla="*/ 4215561 h 4387011"/>
                <a:gd name="connsiteX57" fmla="*/ 1002113 w 2902351"/>
                <a:gd name="connsiteY57" fmla="*/ 4172698 h 4387011"/>
                <a:gd name="connsiteX58" fmla="*/ 987826 w 2902351"/>
                <a:gd name="connsiteY58" fmla="*/ 3429748 h 4387011"/>
                <a:gd name="connsiteX59" fmla="*/ 973538 w 2902351"/>
                <a:gd name="connsiteY59" fmla="*/ 3744073 h 4387011"/>
                <a:gd name="connsiteX60" fmla="*/ 987826 w 2902351"/>
                <a:gd name="connsiteY60" fmla="*/ 3844086 h 4387011"/>
                <a:gd name="connsiteX61" fmla="*/ 1002113 w 2902351"/>
                <a:gd name="connsiteY61" fmla="*/ 3886948 h 4387011"/>
                <a:gd name="connsiteX62" fmla="*/ 1016401 w 2902351"/>
                <a:gd name="connsiteY62" fmla="*/ 3944098 h 4387011"/>
                <a:gd name="connsiteX63" fmla="*/ 1030688 w 2902351"/>
                <a:gd name="connsiteY63" fmla="*/ 3986961 h 4387011"/>
                <a:gd name="connsiteX64" fmla="*/ 1044976 w 2902351"/>
                <a:gd name="connsiteY64" fmla="*/ 4058398 h 4387011"/>
                <a:gd name="connsiteX65" fmla="*/ 1073551 w 2902351"/>
                <a:gd name="connsiteY65" fmla="*/ 4201273 h 4387011"/>
                <a:gd name="connsiteX66" fmla="*/ 1102126 w 2902351"/>
                <a:gd name="connsiteY66" fmla="*/ 4244136 h 4387011"/>
                <a:gd name="connsiteX67" fmla="*/ 1202138 w 2902351"/>
                <a:gd name="connsiteY67" fmla="*/ 4344148 h 4387011"/>
                <a:gd name="connsiteX68" fmla="*/ 1287863 w 2902351"/>
                <a:gd name="connsiteY68" fmla="*/ 4372723 h 4387011"/>
                <a:gd name="connsiteX69" fmla="*/ 1330726 w 2902351"/>
                <a:gd name="connsiteY69" fmla="*/ 4387011 h 4387011"/>
                <a:gd name="connsiteX70" fmla="*/ 1459313 w 2902351"/>
                <a:gd name="connsiteY70" fmla="*/ 4372723 h 4387011"/>
                <a:gd name="connsiteX71" fmla="*/ 1487888 w 2902351"/>
                <a:gd name="connsiteY71" fmla="*/ 4329861 h 4387011"/>
                <a:gd name="connsiteX72" fmla="*/ 1530751 w 2902351"/>
                <a:gd name="connsiteY72" fmla="*/ 4286998 h 4387011"/>
                <a:gd name="connsiteX73" fmla="*/ 1545038 w 2902351"/>
                <a:gd name="connsiteY73" fmla="*/ 4229848 h 4387011"/>
                <a:gd name="connsiteX74" fmla="*/ 1516463 w 2902351"/>
                <a:gd name="connsiteY74" fmla="*/ 3558336 h 4387011"/>
                <a:gd name="connsiteX75" fmla="*/ 1502176 w 2902351"/>
                <a:gd name="connsiteY75" fmla="*/ 3515473 h 4387011"/>
                <a:gd name="connsiteX76" fmla="*/ 1516463 w 2902351"/>
                <a:gd name="connsiteY76" fmla="*/ 2658223 h 4387011"/>
                <a:gd name="connsiteX77" fmla="*/ 1502176 w 2902351"/>
                <a:gd name="connsiteY77" fmla="*/ 2615361 h 4387011"/>
                <a:gd name="connsiteX78" fmla="*/ 1473601 w 2902351"/>
                <a:gd name="connsiteY78" fmla="*/ 2701086 h 4387011"/>
                <a:gd name="connsiteX79" fmla="*/ 1459313 w 2902351"/>
                <a:gd name="connsiteY79" fmla="*/ 2743948 h 4387011"/>
                <a:gd name="connsiteX80" fmla="*/ 1445026 w 2902351"/>
                <a:gd name="connsiteY80" fmla="*/ 2786811 h 4387011"/>
                <a:gd name="connsiteX81" fmla="*/ 1459313 w 2902351"/>
                <a:gd name="connsiteY81" fmla="*/ 2958261 h 4387011"/>
                <a:gd name="connsiteX82" fmla="*/ 1473601 w 2902351"/>
                <a:gd name="connsiteY82" fmla="*/ 3058273 h 4387011"/>
                <a:gd name="connsiteX83" fmla="*/ 1487888 w 2902351"/>
                <a:gd name="connsiteY83" fmla="*/ 3272586 h 4387011"/>
                <a:gd name="connsiteX84" fmla="*/ 1516463 w 2902351"/>
                <a:gd name="connsiteY84" fmla="*/ 3544048 h 4387011"/>
                <a:gd name="connsiteX85" fmla="*/ 1530751 w 2902351"/>
                <a:gd name="connsiteY85" fmla="*/ 3629773 h 4387011"/>
                <a:gd name="connsiteX86" fmla="*/ 1545038 w 2902351"/>
                <a:gd name="connsiteY86" fmla="*/ 3972673 h 4387011"/>
                <a:gd name="connsiteX87" fmla="*/ 1559326 w 2902351"/>
                <a:gd name="connsiteY87" fmla="*/ 4129836 h 4387011"/>
                <a:gd name="connsiteX88" fmla="*/ 1573613 w 2902351"/>
                <a:gd name="connsiteY88" fmla="*/ 4201273 h 4387011"/>
                <a:gd name="connsiteX89" fmla="*/ 1587901 w 2902351"/>
                <a:gd name="connsiteY89" fmla="*/ 4244136 h 4387011"/>
                <a:gd name="connsiteX90" fmla="*/ 1687913 w 2902351"/>
                <a:gd name="connsiteY90" fmla="*/ 4258423 h 4387011"/>
                <a:gd name="connsiteX91" fmla="*/ 1730776 w 2902351"/>
                <a:gd name="connsiteY91" fmla="*/ 4272711 h 4387011"/>
                <a:gd name="connsiteX92" fmla="*/ 1845076 w 2902351"/>
                <a:gd name="connsiteY92" fmla="*/ 4244136 h 4387011"/>
                <a:gd name="connsiteX93" fmla="*/ 1873651 w 2902351"/>
                <a:gd name="connsiteY93" fmla="*/ 4201273 h 4387011"/>
                <a:gd name="connsiteX94" fmla="*/ 1916513 w 2902351"/>
                <a:gd name="connsiteY94" fmla="*/ 4172698 h 4387011"/>
                <a:gd name="connsiteX95" fmla="*/ 1930801 w 2902351"/>
                <a:gd name="connsiteY95" fmla="*/ 4129836 h 4387011"/>
                <a:gd name="connsiteX96" fmla="*/ 1945088 w 2902351"/>
                <a:gd name="connsiteY96" fmla="*/ 4044111 h 4387011"/>
                <a:gd name="connsiteX97" fmla="*/ 1959376 w 2902351"/>
                <a:gd name="connsiteY97" fmla="*/ 3972673 h 4387011"/>
                <a:gd name="connsiteX98" fmla="*/ 1987951 w 2902351"/>
                <a:gd name="connsiteY98" fmla="*/ 3829798 h 4387011"/>
                <a:gd name="connsiteX99" fmla="*/ 1973663 w 2902351"/>
                <a:gd name="connsiteY99" fmla="*/ 3101136 h 4387011"/>
                <a:gd name="connsiteX100" fmla="*/ 1887938 w 2902351"/>
                <a:gd name="connsiteY100" fmla="*/ 3015411 h 4387011"/>
                <a:gd name="connsiteX101" fmla="*/ 1973663 w 2902351"/>
                <a:gd name="connsiteY101" fmla="*/ 2543923 h 4387011"/>
                <a:gd name="connsiteX102" fmla="*/ 1987951 w 2902351"/>
                <a:gd name="connsiteY102" fmla="*/ 2472486 h 4387011"/>
                <a:gd name="connsiteX103" fmla="*/ 1945088 w 2902351"/>
                <a:gd name="connsiteY103" fmla="*/ 2515348 h 4387011"/>
                <a:gd name="connsiteX104" fmla="*/ 1930801 w 2902351"/>
                <a:gd name="connsiteY104" fmla="*/ 2601073 h 4387011"/>
                <a:gd name="connsiteX105" fmla="*/ 1902226 w 2902351"/>
                <a:gd name="connsiteY105" fmla="*/ 2686798 h 4387011"/>
                <a:gd name="connsiteX106" fmla="*/ 1916513 w 2902351"/>
                <a:gd name="connsiteY106" fmla="*/ 3115423 h 4387011"/>
                <a:gd name="connsiteX107" fmla="*/ 1930801 w 2902351"/>
                <a:gd name="connsiteY107" fmla="*/ 3186861 h 4387011"/>
                <a:gd name="connsiteX108" fmla="*/ 1973663 w 2902351"/>
                <a:gd name="connsiteY108" fmla="*/ 3401173 h 4387011"/>
                <a:gd name="connsiteX109" fmla="*/ 1973663 w 2902351"/>
                <a:gd name="connsiteY109" fmla="*/ 3458323 h 4387011"/>
                <a:gd name="connsiteX110" fmla="*/ 1987951 w 2902351"/>
                <a:gd name="connsiteY110" fmla="*/ 3615486 h 4387011"/>
                <a:gd name="connsiteX111" fmla="*/ 2030813 w 2902351"/>
                <a:gd name="connsiteY111" fmla="*/ 3715498 h 4387011"/>
                <a:gd name="connsiteX112" fmla="*/ 2045101 w 2902351"/>
                <a:gd name="connsiteY112" fmla="*/ 3758361 h 4387011"/>
                <a:gd name="connsiteX113" fmla="*/ 2173688 w 2902351"/>
                <a:gd name="connsiteY113" fmla="*/ 3729786 h 4387011"/>
                <a:gd name="connsiteX114" fmla="*/ 2216551 w 2902351"/>
                <a:gd name="connsiteY114" fmla="*/ 3715498 h 4387011"/>
                <a:gd name="connsiteX115" fmla="*/ 2245126 w 2902351"/>
                <a:gd name="connsiteY115" fmla="*/ 3672636 h 4387011"/>
                <a:gd name="connsiteX116" fmla="*/ 2259413 w 2902351"/>
                <a:gd name="connsiteY116" fmla="*/ 3458323 h 4387011"/>
                <a:gd name="connsiteX117" fmla="*/ 2287988 w 2902351"/>
                <a:gd name="connsiteY117" fmla="*/ 3372598 h 4387011"/>
                <a:gd name="connsiteX118" fmla="*/ 2273701 w 2902351"/>
                <a:gd name="connsiteY118" fmla="*/ 2972548 h 4387011"/>
                <a:gd name="connsiteX119" fmla="*/ 2302276 w 2902351"/>
                <a:gd name="connsiteY119" fmla="*/ 2443911 h 4387011"/>
                <a:gd name="connsiteX120" fmla="*/ 2287988 w 2902351"/>
                <a:gd name="connsiteY120" fmla="*/ 2043861 h 4387011"/>
                <a:gd name="connsiteX121" fmla="*/ 2259413 w 2902351"/>
                <a:gd name="connsiteY121" fmla="*/ 1958136 h 4387011"/>
                <a:gd name="connsiteX122" fmla="*/ 2202263 w 2902351"/>
                <a:gd name="connsiteY122" fmla="*/ 1872411 h 4387011"/>
                <a:gd name="connsiteX123" fmla="*/ 2173688 w 2902351"/>
                <a:gd name="connsiteY123" fmla="*/ 1772398 h 4387011"/>
                <a:gd name="connsiteX124" fmla="*/ 2145113 w 2902351"/>
                <a:gd name="connsiteY124" fmla="*/ 1686673 h 4387011"/>
                <a:gd name="connsiteX125" fmla="*/ 2130826 w 2902351"/>
                <a:gd name="connsiteY125" fmla="*/ 1643811 h 4387011"/>
                <a:gd name="connsiteX126" fmla="*/ 2145113 w 2902351"/>
                <a:gd name="connsiteY126" fmla="*/ 1572373 h 4387011"/>
                <a:gd name="connsiteX127" fmla="*/ 2202263 w 2902351"/>
                <a:gd name="connsiteY127" fmla="*/ 1558086 h 4387011"/>
                <a:gd name="connsiteX128" fmla="*/ 2245126 w 2902351"/>
                <a:gd name="connsiteY128" fmla="*/ 1529511 h 4387011"/>
                <a:gd name="connsiteX129" fmla="*/ 2287988 w 2902351"/>
                <a:gd name="connsiteY129" fmla="*/ 1515223 h 4387011"/>
                <a:gd name="connsiteX130" fmla="*/ 2345138 w 2902351"/>
                <a:gd name="connsiteY130" fmla="*/ 1472361 h 4387011"/>
                <a:gd name="connsiteX131" fmla="*/ 2388001 w 2902351"/>
                <a:gd name="connsiteY131" fmla="*/ 1443786 h 4387011"/>
                <a:gd name="connsiteX132" fmla="*/ 2416576 w 2902351"/>
                <a:gd name="connsiteY132" fmla="*/ 1400923 h 4387011"/>
                <a:gd name="connsiteX133" fmla="*/ 2459438 w 2902351"/>
                <a:gd name="connsiteY133" fmla="*/ 1358061 h 4387011"/>
                <a:gd name="connsiteX134" fmla="*/ 2473726 w 2902351"/>
                <a:gd name="connsiteY134" fmla="*/ 1315198 h 4387011"/>
                <a:gd name="connsiteX135" fmla="*/ 2545163 w 2902351"/>
                <a:gd name="connsiteY135" fmla="*/ 1229473 h 4387011"/>
                <a:gd name="connsiteX136" fmla="*/ 2559451 w 2902351"/>
                <a:gd name="connsiteY136" fmla="*/ 1186611 h 4387011"/>
                <a:gd name="connsiteX137" fmla="*/ 2616601 w 2902351"/>
                <a:gd name="connsiteY137" fmla="*/ 1100886 h 4387011"/>
                <a:gd name="connsiteX138" fmla="*/ 2673751 w 2902351"/>
                <a:gd name="connsiteY138" fmla="*/ 1015161 h 4387011"/>
                <a:gd name="connsiteX139" fmla="*/ 2702326 w 2902351"/>
                <a:gd name="connsiteY139" fmla="*/ 972298 h 4387011"/>
                <a:gd name="connsiteX140" fmla="*/ 2745188 w 2902351"/>
                <a:gd name="connsiteY140" fmla="*/ 929436 h 4387011"/>
                <a:gd name="connsiteX141" fmla="*/ 2759476 w 2902351"/>
                <a:gd name="connsiteY141" fmla="*/ 886573 h 4387011"/>
                <a:gd name="connsiteX142" fmla="*/ 2816626 w 2902351"/>
                <a:gd name="connsiteY142" fmla="*/ 786561 h 4387011"/>
                <a:gd name="connsiteX143" fmla="*/ 2830913 w 2902351"/>
                <a:gd name="connsiteY143" fmla="*/ 743698 h 4387011"/>
                <a:gd name="connsiteX144" fmla="*/ 2873776 w 2902351"/>
                <a:gd name="connsiteY144" fmla="*/ 643686 h 4387011"/>
                <a:gd name="connsiteX145" fmla="*/ 2902351 w 2902351"/>
                <a:gd name="connsiteY145" fmla="*/ 472236 h 4387011"/>
                <a:gd name="connsiteX146" fmla="*/ 2873776 w 2902351"/>
                <a:gd name="connsiteY146" fmla="*/ 229348 h 4387011"/>
                <a:gd name="connsiteX147" fmla="*/ 2845201 w 2902351"/>
                <a:gd name="connsiteY147" fmla="*/ 186486 h 4387011"/>
                <a:gd name="connsiteX148" fmla="*/ 2830913 w 2902351"/>
                <a:gd name="connsiteY148" fmla="*/ 129336 h 4387011"/>
                <a:gd name="connsiteX149" fmla="*/ 2788051 w 2902351"/>
                <a:gd name="connsiteY149" fmla="*/ 86473 h 4387011"/>
                <a:gd name="connsiteX150" fmla="*/ 2702326 w 2902351"/>
                <a:gd name="connsiteY150" fmla="*/ 43611 h 4387011"/>
                <a:gd name="connsiteX151" fmla="*/ 2659463 w 2902351"/>
                <a:gd name="connsiteY151" fmla="*/ 15036 h 4387011"/>
                <a:gd name="connsiteX152" fmla="*/ 2473726 w 2902351"/>
                <a:gd name="connsiteY152" fmla="*/ 15036 h 4387011"/>
                <a:gd name="connsiteX153" fmla="*/ 2430863 w 2902351"/>
                <a:gd name="connsiteY153" fmla="*/ 43611 h 4387011"/>
                <a:gd name="connsiteX154" fmla="*/ 2345138 w 2902351"/>
                <a:gd name="connsiteY154" fmla="*/ 115048 h 4387011"/>
                <a:gd name="connsiteX155" fmla="*/ 2245126 w 2902351"/>
                <a:gd name="connsiteY155" fmla="*/ 229348 h 4387011"/>
                <a:gd name="connsiteX156" fmla="*/ 2173688 w 2902351"/>
                <a:gd name="connsiteY156" fmla="*/ 286498 h 4387011"/>
                <a:gd name="connsiteX157" fmla="*/ 2130826 w 2902351"/>
                <a:gd name="connsiteY157" fmla="*/ 315073 h 4387011"/>
                <a:gd name="connsiteX158" fmla="*/ 2073676 w 2902351"/>
                <a:gd name="connsiteY158" fmla="*/ 343648 h 4387011"/>
                <a:gd name="connsiteX159" fmla="*/ 2045101 w 2902351"/>
                <a:gd name="connsiteY159" fmla="*/ 386511 h 4387011"/>
                <a:gd name="connsiteX160" fmla="*/ 1973663 w 2902351"/>
                <a:gd name="connsiteY160" fmla="*/ 472236 h 4387011"/>
                <a:gd name="connsiteX161" fmla="*/ 1959376 w 2902351"/>
                <a:gd name="connsiteY161" fmla="*/ 515098 h 4387011"/>
                <a:gd name="connsiteX162" fmla="*/ 1873651 w 2902351"/>
                <a:gd name="connsiteY162" fmla="*/ 657973 h 4387011"/>
                <a:gd name="connsiteX0" fmla="*/ 1873651 w 2902351"/>
                <a:gd name="connsiteY0" fmla="*/ 657973 h 4387011"/>
                <a:gd name="connsiteX1" fmla="*/ 1716488 w 2902351"/>
                <a:gd name="connsiteY1" fmla="*/ 657973 h 4387011"/>
                <a:gd name="connsiteX2" fmla="*/ 1673626 w 2902351"/>
                <a:gd name="connsiteY2" fmla="*/ 686548 h 4387011"/>
                <a:gd name="connsiteX3" fmla="*/ 1587901 w 2902351"/>
                <a:gd name="connsiteY3" fmla="*/ 715123 h 4387011"/>
                <a:gd name="connsiteX4" fmla="*/ 1545038 w 2902351"/>
                <a:gd name="connsiteY4" fmla="*/ 729411 h 4387011"/>
                <a:gd name="connsiteX5" fmla="*/ 1516463 w 2902351"/>
                <a:gd name="connsiteY5" fmla="*/ 772273 h 4387011"/>
                <a:gd name="connsiteX6" fmla="*/ 1459313 w 2902351"/>
                <a:gd name="connsiteY6" fmla="*/ 786561 h 4387011"/>
                <a:gd name="connsiteX7" fmla="*/ 1416451 w 2902351"/>
                <a:gd name="connsiteY7" fmla="*/ 800848 h 4387011"/>
                <a:gd name="connsiteX8" fmla="*/ 1316438 w 2902351"/>
                <a:gd name="connsiteY8" fmla="*/ 829423 h 4387011"/>
                <a:gd name="connsiteX9" fmla="*/ 1245001 w 2902351"/>
                <a:gd name="connsiteY9" fmla="*/ 900861 h 4387011"/>
                <a:gd name="connsiteX10" fmla="*/ 1173563 w 2902351"/>
                <a:gd name="connsiteY10" fmla="*/ 1015161 h 4387011"/>
                <a:gd name="connsiteX11" fmla="*/ 1116413 w 2902351"/>
                <a:gd name="connsiteY11" fmla="*/ 1100886 h 4387011"/>
                <a:gd name="connsiteX12" fmla="*/ 1102126 w 2902351"/>
                <a:gd name="connsiteY12" fmla="*/ 1143748 h 4387011"/>
                <a:gd name="connsiteX13" fmla="*/ 1016401 w 2902351"/>
                <a:gd name="connsiteY13" fmla="*/ 1200898 h 4387011"/>
                <a:gd name="connsiteX14" fmla="*/ 944963 w 2902351"/>
                <a:gd name="connsiteY14" fmla="*/ 1272336 h 4387011"/>
                <a:gd name="connsiteX15" fmla="*/ 859238 w 2902351"/>
                <a:gd name="connsiteY15" fmla="*/ 1343773 h 4387011"/>
                <a:gd name="connsiteX16" fmla="*/ 802088 w 2902351"/>
                <a:gd name="connsiteY16" fmla="*/ 1429498 h 4387011"/>
                <a:gd name="connsiteX17" fmla="*/ 773513 w 2902351"/>
                <a:gd name="connsiteY17" fmla="*/ 1472361 h 4387011"/>
                <a:gd name="connsiteX18" fmla="*/ 673501 w 2902351"/>
                <a:gd name="connsiteY18" fmla="*/ 1543798 h 4387011"/>
                <a:gd name="connsiteX19" fmla="*/ 587776 w 2902351"/>
                <a:gd name="connsiteY19" fmla="*/ 1600948 h 4387011"/>
                <a:gd name="connsiteX20" fmla="*/ 544913 w 2902351"/>
                <a:gd name="connsiteY20" fmla="*/ 1643811 h 4387011"/>
                <a:gd name="connsiteX21" fmla="*/ 487763 w 2902351"/>
                <a:gd name="connsiteY21" fmla="*/ 1729536 h 4387011"/>
                <a:gd name="connsiteX22" fmla="*/ 444901 w 2902351"/>
                <a:gd name="connsiteY22" fmla="*/ 1858123 h 4387011"/>
                <a:gd name="connsiteX23" fmla="*/ 416326 w 2902351"/>
                <a:gd name="connsiteY23" fmla="*/ 1943848 h 4387011"/>
                <a:gd name="connsiteX24" fmla="*/ 402038 w 2902351"/>
                <a:gd name="connsiteY24" fmla="*/ 2015286 h 4387011"/>
                <a:gd name="connsiteX25" fmla="*/ 373463 w 2902351"/>
                <a:gd name="connsiteY25" fmla="*/ 2101011 h 4387011"/>
                <a:gd name="connsiteX26" fmla="*/ 359176 w 2902351"/>
                <a:gd name="connsiteY26" fmla="*/ 2143873 h 4387011"/>
                <a:gd name="connsiteX27" fmla="*/ 344888 w 2902351"/>
                <a:gd name="connsiteY27" fmla="*/ 2186736 h 4387011"/>
                <a:gd name="connsiteX28" fmla="*/ 316313 w 2902351"/>
                <a:gd name="connsiteY28" fmla="*/ 2315323 h 4387011"/>
                <a:gd name="connsiteX29" fmla="*/ 302026 w 2902351"/>
                <a:gd name="connsiteY29" fmla="*/ 2358186 h 4387011"/>
                <a:gd name="connsiteX30" fmla="*/ 287738 w 2902351"/>
                <a:gd name="connsiteY30" fmla="*/ 2415336 h 4387011"/>
                <a:gd name="connsiteX31" fmla="*/ 244876 w 2902351"/>
                <a:gd name="connsiteY31" fmla="*/ 2443911 h 4387011"/>
                <a:gd name="connsiteX32" fmla="*/ 202013 w 2902351"/>
                <a:gd name="connsiteY32" fmla="*/ 2529636 h 4387011"/>
                <a:gd name="connsiteX33" fmla="*/ 144863 w 2902351"/>
                <a:gd name="connsiteY33" fmla="*/ 2658223 h 4387011"/>
                <a:gd name="connsiteX34" fmla="*/ 59138 w 2902351"/>
                <a:gd name="connsiteY34" fmla="*/ 2743948 h 4387011"/>
                <a:gd name="connsiteX35" fmla="*/ 30563 w 2902351"/>
                <a:gd name="connsiteY35" fmla="*/ 2801098 h 4387011"/>
                <a:gd name="connsiteX36" fmla="*/ 1988 w 2902351"/>
                <a:gd name="connsiteY36" fmla="*/ 2843961 h 4387011"/>
                <a:gd name="connsiteX37" fmla="*/ 16276 w 2902351"/>
                <a:gd name="connsiteY37" fmla="*/ 3072561 h 4387011"/>
                <a:gd name="connsiteX38" fmla="*/ 59138 w 2902351"/>
                <a:gd name="connsiteY38" fmla="*/ 3086848 h 4387011"/>
                <a:gd name="connsiteX39" fmla="*/ 102001 w 2902351"/>
                <a:gd name="connsiteY39" fmla="*/ 3115423 h 4387011"/>
                <a:gd name="connsiteX40" fmla="*/ 344888 w 2902351"/>
                <a:gd name="connsiteY40" fmla="*/ 3086848 h 4387011"/>
                <a:gd name="connsiteX41" fmla="*/ 373463 w 2902351"/>
                <a:gd name="connsiteY41" fmla="*/ 3043986 h 4387011"/>
                <a:gd name="connsiteX42" fmla="*/ 402038 w 2902351"/>
                <a:gd name="connsiteY42" fmla="*/ 2772523 h 4387011"/>
                <a:gd name="connsiteX43" fmla="*/ 430613 w 2902351"/>
                <a:gd name="connsiteY43" fmla="*/ 2672511 h 4387011"/>
                <a:gd name="connsiteX44" fmla="*/ 444901 w 2902351"/>
                <a:gd name="connsiteY44" fmla="*/ 3172573 h 4387011"/>
                <a:gd name="connsiteX45" fmla="*/ 473476 w 2902351"/>
                <a:gd name="connsiteY45" fmla="*/ 3258298 h 4387011"/>
                <a:gd name="connsiteX46" fmla="*/ 487763 w 2902351"/>
                <a:gd name="connsiteY46" fmla="*/ 3372598 h 4387011"/>
                <a:gd name="connsiteX47" fmla="*/ 544913 w 2902351"/>
                <a:gd name="connsiteY47" fmla="*/ 3529761 h 4387011"/>
                <a:gd name="connsiteX48" fmla="*/ 559201 w 2902351"/>
                <a:gd name="connsiteY48" fmla="*/ 3601198 h 4387011"/>
                <a:gd name="connsiteX49" fmla="*/ 587776 w 2902351"/>
                <a:gd name="connsiteY49" fmla="*/ 3715498 h 4387011"/>
                <a:gd name="connsiteX50" fmla="*/ 659213 w 2902351"/>
                <a:gd name="connsiteY50" fmla="*/ 3929811 h 4387011"/>
                <a:gd name="connsiteX51" fmla="*/ 687788 w 2902351"/>
                <a:gd name="connsiteY51" fmla="*/ 4029823 h 4387011"/>
                <a:gd name="connsiteX52" fmla="*/ 716363 w 2902351"/>
                <a:gd name="connsiteY52" fmla="*/ 4115548 h 4387011"/>
                <a:gd name="connsiteX53" fmla="*/ 730651 w 2902351"/>
                <a:gd name="connsiteY53" fmla="*/ 4172698 h 4387011"/>
                <a:gd name="connsiteX54" fmla="*/ 830663 w 2902351"/>
                <a:gd name="connsiteY54" fmla="*/ 4215561 h 4387011"/>
                <a:gd name="connsiteX55" fmla="*/ 873526 w 2902351"/>
                <a:gd name="connsiteY55" fmla="*/ 4229848 h 4387011"/>
                <a:gd name="connsiteX56" fmla="*/ 987826 w 2902351"/>
                <a:gd name="connsiteY56" fmla="*/ 4215561 h 4387011"/>
                <a:gd name="connsiteX57" fmla="*/ 1002113 w 2902351"/>
                <a:gd name="connsiteY57" fmla="*/ 4172698 h 4387011"/>
                <a:gd name="connsiteX58" fmla="*/ 987826 w 2902351"/>
                <a:gd name="connsiteY58" fmla="*/ 3429748 h 4387011"/>
                <a:gd name="connsiteX59" fmla="*/ 973538 w 2902351"/>
                <a:gd name="connsiteY59" fmla="*/ 3744073 h 4387011"/>
                <a:gd name="connsiteX60" fmla="*/ 987826 w 2902351"/>
                <a:gd name="connsiteY60" fmla="*/ 3844086 h 4387011"/>
                <a:gd name="connsiteX61" fmla="*/ 1002113 w 2902351"/>
                <a:gd name="connsiteY61" fmla="*/ 3886948 h 4387011"/>
                <a:gd name="connsiteX62" fmla="*/ 1016401 w 2902351"/>
                <a:gd name="connsiteY62" fmla="*/ 3944098 h 4387011"/>
                <a:gd name="connsiteX63" fmla="*/ 1030688 w 2902351"/>
                <a:gd name="connsiteY63" fmla="*/ 3986961 h 4387011"/>
                <a:gd name="connsiteX64" fmla="*/ 1044976 w 2902351"/>
                <a:gd name="connsiteY64" fmla="*/ 4058398 h 4387011"/>
                <a:gd name="connsiteX65" fmla="*/ 1073551 w 2902351"/>
                <a:gd name="connsiteY65" fmla="*/ 4201273 h 4387011"/>
                <a:gd name="connsiteX66" fmla="*/ 1102126 w 2902351"/>
                <a:gd name="connsiteY66" fmla="*/ 4244136 h 4387011"/>
                <a:gd name="connsiteX67" fmla="*/ 1202138 w 2902351"/>
                <a:gd name="connsiteY67" fmla="*/ 4344148 h 4387011"/>
                <a:gd name="connsiteX68" fmla="*/ 1287863 w 2902351"/>
                <a:gd name="connsiteY68" fmla="*/ 4372723 h 4387011"/>
                <a:gd name="connsiteX69" fmla="*/ 1330726 w 2902351"/>
                <a:gd name="connsiteY69" fmla="*/ 4387011 h 4387011"/>
                <a:gd name="connsiteX70" fmla="*/ 1459313 w 2902351"/>
                <a:gd name="connsiteY70" fmla="*/ 4372723 h 4387011"/>
                <a:gd name="connsiteX71" fmla="*/ 1487888 w 2902351"/>
                <a:gd name="connsiteY71" fmla="*/ 4329861 h 4387011"/>
                <a:gd name="connsiteX72" fmla="*/ 1530751 w 2902351"/>
                <a:gd name="connsiteY72" fmla="*/ 4286998 h 4387011"/>
                <a:gd name="connsiteX73" fmla="*/ 1545038 w 2902351"/>
                <a:gd name="connsiteY73" fmla="*/ 4229848 h 4387011"/>
                <a:gd name="connsiteX74" fmla="*/ 1516463 w 2902351"/>
                <a:gd name="connsiteY74" fmla="*/ 3558336 h 4387011"/>
                <a:gd name="connsiteX75" fmla="*/ 1502176 w 2902351"/>
                <a:gd name="connsiteY75" fmla="*/ 3515473 h 4387011"/>
                <a:gd name="connsiteX76" fmla="*/ 1516463 w 2902351"/>
                <a:gd name="connsiteY76" fmla="*/ 2658223 h 4387011"/>
                <a:gd name="connsiteX77" fmla="*/ 1502176 w 2902351"/>
                <a:gd name="connsiteY77" fmla="*/ 2615361 h 4387011"/>
                <a:gd name="connsiteX78" fmla="*/ 1473601 w 2902351"/>
                <a:gd name="connsiteY78" fmla="*/ 2701086 h 4387011"/>
                <a:gd name="connsiteX79" fmla="*/ 1459313 w 2902351"/>
                <a:gd name="connsiteY79" fmla="*/ 2743948 h 4387011"/>
                <a:gd name="connsiteX80" fmla="*/ 1445026 w 2902351"/>
                <a:gd name="connsiteY80" fmla="*/ 2786811 h 4387011"/>
                <a:gd name="connsiteX81" fmla="*/ 1459313 w 2902351"/>
                <a:gd name="connsiteY81" fmla="*/ 2958261 h 4387011"/>
                <a:gd name="connsiteX82" fmla="*/ 1459314 w 2902351"/>
                <a:gd name="connsiteY82" fmla="*/ 3129711 h 4387011"/>
                <a:gd name="connsiteX83" fmla="*/ 1487888 w 2902351"/>
                <a:gd name="connsiteY83" fmla="*/ 3272586 h 4387011"/>
                <a:gd name="connsiteX84" fmla="*/ 1516463 w 2902351"/>
                <a:gd name="connsiteY84" fmla="*/ 3544048 h 4387011"/>
                <a:gd name="connsiteX85" fmla="*/ 1530751 w 2902351"/>
                <a:gd name="connsiteY85" fmla="*/ 3629773 h 4387011"/>
                <a:gd name="connsiteX86" fmla="*/ 1545038 w 2902351"/>
                <a:gd name="connsiteY86" fmla="*/ 3972673 h 4387011"/>
                <a:gd name="connsiteX87" fmla="*/ 1559326 w 2902351"/>
                <a:gd name="connsiteY87" fmla="*/ 4129836 h 4387011"/>
                <a:gd name="connsiteX88" fmla="*/ 1573613 w 2902351"/>
                <a:gd name="connsiteY88" fmla="*/ 4201273 h 4387011"/>
                <a:gd name="connsiteX89" fmla="*/ 1587901 w 2902351"/>
                <a:gd name="connsiteY89" fmla="*/ 4244136 h 4387011"/>
                <a:gd name="connsiteX90" fmla="*/ 1687913 w 2902351"/>
                <a:gd name="connsiteY90" fmla="*/ 4258423 h 4387011"/>
                <a:gd name="connsiteX91" fmla="*/ 1730776 w 2902351"/>
                <a:gd name="connsiteY91" fmla="*/ 4272711 h 4387011"/>
                <a:gd name="connsiteX92" fmla="*/ 1845076 w 2902351"/>
                <a:gd name="connsiteY92" fmla="*/ 4244136 h 4387011"/>
                <a:gd name="connsiteX93" fmla="*/ 1873651 w 2902351"/>
                <a:gd name="connsiteY93" fmla="*/ 4201273 h 4387011"/>
                <a:gd name="connsiteX94" fmla="*/ 1916513 w 2902351"/>
                <a:gd name="connsiteY94" fmla="*/ 4172698 h 4387011"/>
                <a:gd name="connsiteX95" fmla="*/ 1930801 w 2902351"/>
                <a:gd name="connsiteY95" fmla="*/ 4129836 h 4387011"/>
                <a:gd name="connsiteX96" fmla="*/ 1945088 w 2902351"/>
                <a:gd name="connsiteY96" fmla="*/ 4044111 h 4387011"/>
                <a:gd name="connsiteX97" fmla="*/ 1959376 w 2902351"/>
                <a:gd name="connsiteY97" fmla="*/ 3972673 h 4387011"/>
                <a:gd name="connsiteX98" fmla="*/ 1987951 w 2902351"/>
                <a:gd name="connsiteY98" fmla="*/ 3829798 h 4387011"/>
                <a:gd name="connsiteX99" fmla="*/ 1973663 w 2902351"/>
                <a:gd name="connsiteY99" fmla="*/ 3101136 h 4387011"/>
                <a:gd name="connsiteX100" fmla="*/ 1887938 w 2902351"/>
                <a:gd name="connsiteY100" fmla="*/ 3015411 h 4387011"/>
                <a:gd name="connsiteX101" fmla="*/ 1973663 w 2902351"/>
                <a:gd name="connsiteY101" fmla="*/ 2543923 h 4387011"/>
                <a:gd name="connsiteX102" fmla="*/ 1987951 w 2902351"/>
                <a:gd name="connsiteY102" fmla="*/ 2472486 h 4387011"/>
                <a:gd name="connsiteX103" fmla="*/ 1945088 w 2902351"/>
                <a:gd name="connsiteY103" fmla="*/ 2515348 h 4387011"/>
                <a:gd name="connsiteX104" fmla="*/ 1930801 w 2902351"/>
                <a:gd name="connsiteY104" fmla="*/ 2601073 h 4387011"/>
                <a:gd name="connsiteX105" fmla="*/ 1902226 w 2902351"/>
                <a:gd name="connsiteY105" fmla="*/ 2686798 h 4387011"/>
                <a:gd name="connsiteX106" fmla="*/ 1916513 w 2902351"/>
                <a:gd name="connsiteY106" fmla="*/ 3115423 h 4387011"/>
                <a:gd name="connsiteX107" fmla="*/ 1930801 w 2902351"/>
                <a:gd name="connsiteY107" fmla="*/ 3186861 h 4387011"/>
                <a:gd name="connsiteX108" fmla="*/ 1973663 w 2902351"/>
                <a:gd name="connsiteY108" fmla="*/ 3401173 h 4387011"/>
                <a:gd name="connsiteX109" fmla="*/ 1973663 w 2902351"/>
                <a:gd name="connsiteY109" fmla="*/ 3458323 h 4387011"/>
                <a:gd name="connsiteX110" fmla="*/ 1987951 w 2902351"/>
                <a:gd name="connsiteY110" fmla="*/ 3615486 h 4387011"/>
                <a:gd name="connsiteX111" fmla="*/ 2030813 w 2902351"/>
                <a:gd name="connsiteY111" fmla="*/ 3715498 h 4387011"/>
                <a:gd name="connsiteX112" fmla="*/ 2045101 w 2902351"/>
                <a:gd name="connsiteY112" fmla="*/ 3758361 h 4387011"/>
                <a:gd name="connsiteX113" fmla="*/ 2173688 w 2902351"/>
                <a:gd name="connsiteY113" fmla="*/ 3729786 h 4387011"/>
                <a:gd name="connsiteX114" fmla="*/ 2216551 w 2902351"/>
                <a:gd name="connsiteY114" fmla="*/ 3715498 h 4387011"/>
                <a:gd name="connsiteX115" fmla="*/ 2245126 w 2902351"/>
                <a:gd name="connsiteY115" fmla="*/ 3672636 h 4387011"/>
                <a:gd name="connsiteX116" fmla="*/ 2259413 w 2902351"/>
                <a:gd name="connsiteY116" fmla="*/ 3458323 h 4387011"/>
                <a:gd name="connsiteX117" fmla="*/ 2287988 w 2902351"/>
                <a:gd name="connsiteY117" fmla="*/ 3372598 h 4387011"/>
                <a:gd name="connsiteX118" fmla="*/ 2273701 w 2902351"/>
                <a:gd name="connsiteY118" fmla="*/ 2972548 h 4387011"/>
                <a:gd name="connsiteX119" fmla="*/ 2302276 w 2902351"/>
                <a:gd name="connsiteY119" fmla="*/ 2443911 h 4387011"/>
                <a:gd name="connsiteX120" fmla="*/ 2287988 w 2902351"/>
                <a:gd name="connsiteY120" fmla="*/ 2043861 h 4387011"/>
                <a:gd name="connsiteX121" fmla="*/ 2259413 w 2902351"/>
                <a:gd name="connsiteY121" fmla="*/ 1958136 h 4387011"/>
                <a:gd name="connsiteX122" fmla="*/ 2202263 w 2902351"/>
                <a:gd name="connsiteY122" fmla="*/ 1872411 h 4387011"/>
                <a:gd name="connsiteX123" fmla="*/ 2173688 w 2902351"/>
                <a:gd name="connsiteY123" fmla="*/ 1772398 h 4387011"/>
                <a:gd name="connsiteX124" fmla="*/ 2145113 w 2902351"/>
                <a:gd name="connsiteY124" fmla="*/ 1686673 h 4387011"/>
                <a:gd name="connsiteX125" fmla="*/ 2130826 w 2902351"/>
                <a:gd name="connsiteY125" fmla="*/ 1643811 h 4387011"/>
                <a:gd name="connsiteX126" fmla="*/ 2145113 w 2902351"/>
                <a:gd name="connsiteY126" fmla="*/ 1572373 h 4387011"/>
                <a:gd name="connsiteX127" fmla="*/ 2202263 w 2902351"/>
                <a:gd name="connsiteY127" fmla="*/ 1558086 h 4387011"/>
                <a:gd name="connsiteX128" fmla="*/ 2245126 w 2902351"/>
                <a:gd name="connsiteY128" fmla="*/ 1529511 h 4387011"/>
                <a:gd name="connsiteX129" fmla="*/ 2287988 w 2902351"/>
                <a:gd name="connsiteY129" fmla="*/ 1515223 h 4387011"/>
                <a:gd name="connsiteX130" fmla="*/ 2345138 w 2902351"/>
                <a:gd name="connsiteY130" fmla="*/ 1472361 h 4387011"/>
                <a:gd name="connsiteX131" fmla="*/ 2388001 w 2902351"/>
                <a:gd name="connsiteY131" fmla="*/ 1443786 h 4387011"/>
                <a:gd name="connsiteX132" fmla="*/ 2416576 w 2902351"/>
                <a:gd name="connsiteY132" fmla="*/ 1400923 h 4387011"/>
                <a:gd name="connsiteX133" fmla="*/ 2459438 w 2902351"/>
                <a:gd name="connsiteY133" fmla="*/ 1358061 h 4387011"/>
                <a:gd name="connsiteX134" fmla="*/ 2473726 w 2902351"/>
                <a:gd name="connsiteY134" fmla="*/ 1315198 h 4387011"/>
                <a:gd name="connsiteX135" fmla="*/ 2545163 w 2902351"/>
                <a:gd name="connsiteY135" fmla="*/ 1229473 h 4387011"/>
                <a:gd name="connsiteX136" fmla="*/ 2559451 w 2902351"/>
                <a:gd name="connsiteY136" fmla="*/ 1186611 h 4387011"/>
                <a:gd name="connsiteX137" fmla="*/ 2616601 w 2902351"/>
                <a:gd name="connsiteY137" fmla="*/ 1100886 h 4387011"/>
                <a:gd name="connsiteX138" fmla="*/ 2673751 w 2902351"/>
                <a:gd name="connsiteY138" fmla="*/ 1015161 h 4387011"/>
                <a:gd name="connsiteX139" fmla="*/ 2702326 w 2902351"/>
                <a:gd name="connsiteY139" fmla="*/ 972298 h 4387011"/>
                <a:gd name="connsiteX140" fmla="*/ 2745188 w 2902351"/>
                <a:gd name="connsiteY140" fmla="*/ 929436 h 4387011"/>
                <a:gd name="connsiteX141" fmla="*/ 2759476 w 2902351"/>
                <a:gd name="connsiteY141" fmla="*/ 886573 h 4387011"/>
                <a:gd name="connsiteX142" fmla="*/ 2816626 w 2902351"/>
                <a:gd name="connsiteY142" fmla="*/ 786561 h 4387011"/>
                <a:gd name="connsiteX143" fmla="*/ 2830913 w 2902351"/>
                <a:gd name="connsiteY143" fmla="*/ 743698 h 4387011"/>
                <a:gd name="connsiteX144" fmla="*/ 2873776 w 2902351"/>
                <a:gd name="connsiteY144" fmla="*/ 643686 h 4387011"/>
                <a:gd name="connsiteX145" fmla="*/ 2902351 w 2902351"/>
                <a:gd name="connsiteY145" fmla="*/ 472236 h 4387011"/>
                <a:gd name="connsiteX146" fmla="*/ 2873776 w 2902351"/>
                <a:gd name="connsiteY146" fmla="*/ 229348 h 4387011"/>
                <a:gd name="connsiteX147" fmla="*/ 2845201 w 2902351"/>
                <a:gd name="connsiteY147" fmla="*/ 186486 h 4387011"/>
                <a:gd name="connsiteX148" fmla="*/ 2830913 w 2902351"/>
                <a:gd name="connsiteY148" fmla="*/ 129336 h 4387011"/>
                <a:gd name="connsiteX149" fmla="*/ 2788051 w 2902351"/>
                <a:gd name="connsiteY149" fmla="*/ 86473 h 4387011"/>
                <a:gd name="connsiteX150" fmla="*/ 2702326 w 2902351"/>
                <a:gd name="connsiteY150" fmla="*/ 43611 h 4387011"/>
                <a:gd name="connsiteX151" fmla="*/ 2659463 w 2902351"/>
                <a:gd name="connsiteY151" fmla="*/ 15036 h 4387011"/>
                <a:gd name="connsiteX152" fmla="*/ 2473726 w 2902351"/>
                <a:gd name="connsiteY152" fmla="*/ 15036 h 4387011"/>
                <a:gd name="connsiteX153" fmla="*/ 2430863 w 2902351"/>
                <a:gd name="connsiteY153" fmla="*/ 43611 h 4387011"/>
                <a:gd name="connsiteX154" fmla="*/ 2345138 w 2902351"/>
                <a:gd name="connsiteY154" fmla="*/ 115048 h 4387011"/>
                <a:gd name="connsiteX155" fmla="*/ 2245126 w 2902351"/>
                <a:gd name="connsiteY155" fmla="*/ 229348 h 4387011"/>
                <a:gd name="connsiteX156" fmla="*/ 2173688 w 2902351"/>
                <a:gd name="connsiteY156" fmla="*/ 286498 h 4387011"/>
                <a:gd name="connsiteX157" fmla="*/ 2130826 w 2902351"/>
                <a:gd name="connsiteY157" fmla="*/ 315073 h 4387011"/>
                <a:gd name="connsiteX158" fmla="*/ 2073676 w 2902351"/>
                <a:gd name="connsiteY158" fmla="*/ 343648 h 4387011"/>
                <a:gd name="connsiteX159" fmla="*/ 2045101 w 2902351"/>
                <a:gd name="connsiteY159" fmla="*/ 386511 h 4387011"/>
                <a:gd name="connsiteX160" fmla="*/ 1973663 w 2902351"/>
                <a:gd name="connsiteY160" fmla="*/ 472236 h 4387011"/>
                <a:gd name="connsiteX161" fmla="*/ 1959376 w 2902351"/>
                <a:gd name="connsiteY161" fmla="*/ 515098 h 4387011"/>
                <a:gd name="connsiteX162" fmla="*/ 1873651 w 2902351"/>
                <a:gd name="connsiteY162" fmla="*/ 657973 h 4387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</a:cxnLst>
              <a:rect l="l" t="t" r="r" b="b"/>
              <a:pathLst>
                <a:path w="2902351" h="4387011">
                  <a:moveTo>
                    <a:pt x="1873651" y="657973"/>
                  </a:moveTo>
                  <a:cubicBezTo>
                    <a:pt x="1833170" y="681786"/>
                    <a:pt x="1791891" y="632839"/>
                    <a:pt x="1716488" y="657973"/>
                  </a:cubicBezTo>
                  <a:cubicBezTo>
                    <a:pt x="1700198" y="663403"/>
                    <a:pt x="1689317" y="679574"/>
                    <a:pt x="1673626" y="686548"/>
                  </a:cubicBezTo>
                  <a:cubicBezTo>
                    <a:pt x="1646101" y="698781"/>
                    <a:pt x="1616476" y="705598"/>
                    <a:pt x="1587901" y="715123"/>
                  </a:cubicBezTo>
                  <a:lnTo>
                    <a:pt x="1545038" y="729411"/>
                  </a:lnTo>
                  <a:cubicBezTo>
                    <a:pt x="1535513" y="743698"/>
                    <a:pt x="1530750" y="762748"/>
                    <a:pt x="1516463" y="772273"/>
                  </a:cubicBezTo>
                  <a:cubicBezTo>
                    <a:pt x="1500125" y="783165"/>
                    <a:pt x="1478194" y="781166"/>
                    <a:pt x="1459313" y="786561"/>
                  </a:cubicBezTo>
                  <a:cubicBezTo>
                    <a:pt x="1444832" y="790698"/>
                    <a:pt x="1430932" y="796711"/>
                    <a:pt x="1416451" y="800848"/>
                  </a:cubicBezTo>
                  <a:cubicBezTo>
                    <a:pt x="1290862" y="836731"/>
                    <a:pt x="1419215" y="795166"/>
                    <a:pt x="1316438" y="829423"/>
                  </a:cubicBezTo>
                  <a:cubicBezTo>
                    <a:pt x="1277335" y="855492"/>
                    <a:pt x="1265054" y="855742"/>
                    <a:pt x="1245001" y="900861"/>
                  </a:cubicBezTo>
                  <a:cubicBezTo>
                    <a:pt x="1194889" y="1013614"/>
                    <a:pt x="1250671" y="963756"/>
                    <a:pt x="1173563" y="1015161"/>
                  </a:cubicBezTo>
                  <a:cubicBezTo>
                    <a:pt x="1139592" y="1117076"/>
                    <a:pt x="1187762" y="993863"/>
                    <a:pt x="1116413" y="1100886"/>
                  </a:cubicBezTo>
                  <a:cubicBezTo>
                    <a:pt x="1108059" y="1113417"/>
                    <a:pt x="1110480" y="1131217"/>
                    <a:pt x="1102126" y="1143748"/>
                  </a:cubicBezTo>
                  <a:cubicBezTo>
                    <a:pt x="1071547" y="1189616"/>
                    <a:pt x="1061339" y="1185919"/>
                    <a:pt x="1016401" y="1200898"/>
                  </a:cubicBezTo>
                  <a:cubicBezTo>
                    <a:pt x="964014" y="1279480"/>
                    <a:pt x="1016401" y="1212805"/>
                    <a:pt x="944963" y="1272336"/>
                  </a:cubicBezTo>
                  <a:cubicBezTo>
                    <a:pt x="834953" y="1364010"/>
                    <a:pt x="965659" y="1272826"/>
                    <a:pt x="859238" y="1343773"/>
                  </a:cubicBezTo>
                  <a:lnTo>
                    <a:pt x="802088" y="1429498"/>
                  </a:lnTo>
                  <a:cubicBezTo>
                    <a:pt x="792563" y="1443786"/>
                    <a:pt x="787801" y="1462836"/>
                    <a:pt x="773513" y="1472361"/>
                  </a:cubicBezTo>
                  <a:cubicBezTo>
                    <a:pt x="634144" y="1565275"/>
                    <a:pt x="850744" y="1419729"/>
                    <a:pt x="673501" y="1543798"/>
                  </a:cubicBezTo>
                  <a:cubicBezTo>
                    <a:pt x="645366" y="1563492"/>
                    <a:pt x="612060" y="1576664"/>
                    <a:pt x="587776" y="1600948"/>
                  </a:cubicBezTo>
                  <a:cubicBezTo>
                    <a:pt x="573488" y="1615236"/>
                    <a:pt x="557318" y="1627862"/>
                    <a:pt x="544913" y="1643811"/>
                  </a:cubicBezTo>
                  <a:cubicBezTo>
                    <a:pt x="523828" y="1670920"/>
                    <a:pt x="487763" y="1729536"/>
                    <a:pt x="487763" y="1729536"/>
                  </a:cubicBezTo>
                  <a:lnTo>
                    <a:pt x="444901" y="1858123"/>
                  </a:lnTo>
                  <a:lnTo>
                    <a:pt x="416326" y="1943848"/>
                  </a:lnTo>
                  <a:cubicBezTo>
                    <a:pt x="411563" y="1967661"/>
                    <a:pt x="408428" y="1991857"/>
                    <a:pt x="402038" y="2015286"/>
                  </a:cubicBezTo>
                  <a:cubicBezTo>
                    <a:pt x="394113" y="2044345"/>
                    <a:pt x="382988" y="2072436"/>
                    <a:pt x="373463" y="2101011"/>
                  </a:cubicBezTo>
                  <a:lnTo>
                    <a:pt x="359176" y="2143873"/>
                  </a:lnTo>
                  <a:cubicBezTo>
                    <a:pt x="354413" y="2158161"/>
                    <a:pt x="347842" y="2171968"/>
                    <a:pt x="344888" y="2186736"/>
                  </a:cubicBezTo>
                  <a:cubicBezTo>
                    <a:pt x="335065" y="2235854"/>
                    <a:pt x="329768" y="2268232"/>
                    <a:pt x="316313" y="2315323"/>
                  </a:cubicBezTo>
                  <a:cubicBezTo>
                    <a:pt x="312176" y="2329804"/>
                    <a:pt x="306163" y="2343705"/>
                    <a:pt x="302026" y="2358186"/>
                  </a:cubicBezTo>
                  <a:cubicBezTo>
                    <a:pt x="296632" y="2377067"/>
                    <a:pt x="298630" y="2398998"/>
                    <a:pt x="287738" y="2415336"/>
                  </a:cubicBezTo>
                  <a:cubicBezTo>
                    <a:pt x="278213" y="2429623"/>
                    <a:pt x="259163" y="2434386"/>
                    <a:pt x="244876" y="2443911"/>
                  </a:cubicBezTo>
                  <a:cubicBezTo>
                    <a:pt x="192763" y="2600242"/>
                    <a:pt x="275878" y="2363440"/>
                    <a:pt x="202013" y="2529636"/>
                  </a:cubicBezTo>
                  <a:cubicBezTo>
                    <a:pt x="171815" y="2597582"/>
                    <a:pt x="187976" y="2609721"/>
                    <a:pt x="144863" y="2658223"/>
                  </a:cubicBezTo>
                  <a:cubicBezTo>
                    <a:pt x="118015" y="2688427"/>
                    <a:pt x="59138" y="2743948"/>
                    <a:pt x="59138" y="2743948"/>
                  </a:cubicBezTo>
                  <a:cubicBezTo>
                    <a:pt x="49613" y="2762998"/>
                    <a:pt x="41130" y="2782606"/>
                    <a:pt x="30563" y="2801098"/>
                  </a:cubicBezTo>
                  <a:cubicBezTo>
                    <a:pt x="22044" y="2816007"/>
                    <a:pt x="2890" y="2826813"/>
                    <a:pt x="1988" y="2843961"/>
                  </a:cubicBezTo>
                  <a:cubicBezTo>
                    <a:pt x="-2025" y="2920204"/>
                    <a:pt x="-1211" y="2998242"/>
                    <a:pt x="16276" y="3072561"/>
                  </a:cubicBezTo>
                  <a:cubicBezTo>
                    <a:pt x="19725" y="3087221"/>
                    <a:pt x="44851" y="3082086"/>
                    <a:pt x="59138" y="3086848"/>
                  </a:cubicBezTo>
                  <a:cubicBezTo>
                    <a:pt x="73426" y="3096373"/>
                    <a:pt x="84859" y="3114415"/>
                    <a:pt x="102001" y="3115423"/>
                  </a:cubicBezTo>
                  <a:cubicBezTo>
                    <a:pt x="245625" y="3123872"/>
                    <a:pt x="254703" y="3116911"/>
                    <a:pt x="344888" y="3086848"/>
                  </a:cubicBezTo>
                  <a:cubicBezTo>
                    <a:pt x="354413" y="3072561"/>
                    <a:pt x="365784" y="3059344"/>
                    <a:pt x="373463" y="3043986"/>
                  </a:cubicBezTo>
                  <a:cubicBezTo>
                    <a:pt x="409344" y="2972224"/>
                    <a:pt x="399743" y="2795471"/>
                    <a:pt x="402038" y="2772523"/>
                  </a:cubicBezTo>
                  <a:cubicBezTo>
                    <a:pt x="404600" y="2746898"/>
                    <a:pt x="421911" y="2698618"/>
                    <a:pt x="430613" y="2672511"/>
                  </a:cubicBezTo>
                  <a:cubicBezTo>
                    <a:pt x="435376" y="2839198"/>
                    <a:pt x="432732" y="3006262"/>
                    <a:pt x="444901" y="3172573"/>
                  </a:cubicBezTo>
                  <a:cubicBezTo>
                    <a:pt x="447099" y="3202613"/>
                    <a:pt x="473476" y="3258298"/>
                    <a:pt x="473476" y="3258298"/>
                  </a:cubicBezTo>
                  <a:cubicBezTo>
                    <a:pt x="478238" y="3296398"/>
                    <a:pt x="479718" y="3335054"/>
                    <a:pt x="487763" y="3372598"/>
                  </a:cubicBezTo>
                  <a:cubicBezTo>
                    <a:pt x="507775" y="3465989"/>
                    <a:pt x="519348" y="3444546"/>
                    <a:pt x="544913" y="3529761"/>
                  </a:cubicBezTo>
                  <a:cubicBezTo>
                    <a:pt x="551891" y="3553021"/>
                    <a:pt x="553740" y="3577536"/>
                    <a:pt x="559201" y="3601198"/>
                  </a:cubicBezTo>
                  <a:cubicBezTo>
                    <a:pt x="568032" y="3639465"/>
                    <a:pt x="575357" y="3678241"/>
                    <a:pt x="587776" y="3715498"/>
                  </a:cubicBezTo>
                  <a:lnTo>
                    <a:pt x="659213" y="3929811"/>
                  </a:lnTo>
                  <a:cubicBezTo>
                    <a:pt x="707238" y="4073887"/>
                    <a:pt x="633957" y="3850384"/>
                    <a:pt x="687788" y="4029823"/>
                  </a:cubicBezTo>
                  <a:cubicBezTo>
                    <a:pt x="696443" y="4058673"/>
                    <a:pt x="709057" y="4086327"/>
                    <a:pt x="716363" y="4115548"/>
                  </a:cubicBezTo>
                  <a:cubicBezTo>
                    <a:pt x="721126" y="4134598"/>
                    <a:pt x="719759" y="4156360"/>
                    <a:pt x="730651" y="4172698"/>
                  </a:cubicBezTo>
                  <a:cubicBezTo>
                    <a:pt x="751122" y="4203404"/>
                    <a:pt x="801144" y="4207127"/>
                    <a:pt x="830663" y="4215561"/>
                  </a:cubicBezTo>
                  <a:cubicBezTo>
                    <a:pt x="845144" y="4219698"/>
                    <a:pt x="859238" y="4225086"/>
                    <a:pt x="873526" y="4229848"/>
                  </a:cubicBezTo>
                  <a:cubicBezTo>
                    <a:pt x="911626" y="4225086"/>
                    <a:pt x="952739" y="4231155"/>
                    <a:pt x="987826" y="4215561"/>
                  </a:cubicBezTo>
                  <a:cubicBezTo>
                    <a:pt x="1001588" y="4209444"/>
                    <a:pt x="1002113" y="4187758"/>
                    <a:pt x="1002113" y="4172698"/>
                  </a:cubicBezTo>
                  <a:cubicBezTo>
                    <a:pt x="1002113" y="3925002"/>
                    <a:pt x="992588" y="3677398"/>
                    <a:pt x="987826" y="3429748"/>
                  </a:cubicBezTo>
                  <a:cubicBezTo>
                    <a:pt x="910180" y="3546219"/>
                    <a:pt x="952063" y="3464892"/>
                    <a:pt x="973538" y="3744073"/>
                  </a:cubicBezTo>
                  <a:cubicBezTo>
                    <a:pt x="976121" y="3777650"/>
                    <a:pt x="981222" y="3811064"/>
                    <a:pt x="987826" y="3844086"/>
                  </a:cubicBezTo>
                  <a:cubicBezTo>
                    <a:pt x="990780" y="3858854"/>
                    <a:pt x="997976" y="3872467"/>
                    <a:pt x="1002113" y="3886948"/>
                  </a:cubicBezTo>
                  <a:cubicBezTo>
                    <a:pt x="1007508" y="3905829"/>
                    <a:pt x="1011007" y="3925217"/>
                    <a:pt x="1016401" y="3944098"/>
                  </a:cubicBezTo>
                  <a:cubicBezTo>
                    <a:pt x="1020538" y="3958579"/>
                    <a:pt x="1027035" y="3972350"/>
                    <a:pt x="1030688" y="3986961"/>
                  </a:cubicBezTo>
                  <a:cubicBezTo>
                    <a:pt x="1036578" y="4010520"/>
                    <a:pt x="1040984" y="4034444"/>
                    <a:pt x="1044976" y="4058398"/>
                  </a:cubicBezTo>
                  <a:cubicBezTo>
                    <a:pt x="1051559" y="4097896"/>
                    <a:pt x="1053011" y="4160193"/>
                    <a:pt x="1073551" y="4201273"/>
                  </a:cubicBezTo>
                  <a:cubicBezTo>
                    <a:pt x="1081230" y="4216632"/>
                    <a:pt x="1092601" y="4229848"/>
                    <a:pt x="1102126" y="4244136"/>
                  </a:cubicBezTo>
                  <a:cubicBezTo>
                    <a:pt x="1121887" y="4303421"/>
                    <a:pt x="1116164" y="4315490"/>
                    <a:pt x="1202138" y="4344148"/>
                  </a:cubicBezTo>
                  <a:lnTo>
                    <a:pt x="1287863" y="4372723"/>
                  </a:lnTo>
                  <a:lnTo>
                    <a:pt x="1330726" y="4387011"/>
                  </a:lnTo>
                  <a:cubicBezTo>
                    <a:pt x="1373588" y="4382248"/>
                    <a:pt x="1418783" y="4387461"/>
                    <a:pt x="1459313" y="4372723"/>
                  </a:cubicBezTo>
                  <a:cubicBezTo>
                    <a:pt x="1475450" y="4366855"/>
                    <a:pt x="1476895" y="4343052"/>
                    <a:pt x="1487888" y="4329861"/>
                  </a:cubicBezTo>
                  <a:cubicBezTo>
                    <a:pt x="1500823" y="4314339"/>
                    <a:pt x="1516463" y="4301286"/>
                    <a:pt x="1530751" y="4286998"/>
                  </a:cubicBezTo>
                  <a:cubicBezTo>
                    <a:pt x="1535513" y="4267948"/>
                    <a:pt x="1545038" y="4249484"/>
                    <a:pt x="1545038" y="4229848"/>
                  </a:cubicBezTo>
                  <a:cubicBezTo>
                    <a:pt x="1545038" y="3981021"/>
                    <a:pt x="1579021" y="3777290"/>
                    <a:pt x="1516463" y="3558336"/>
                  </a:cubicBezTo>
                  <a:cubicBezTo>
                    <a:pt x="1512326" y="3543855"/>
                    <a:pt x="1506938" y="3529761"/>
                    <a:pt x="1502176" y="3515473"/>
                  </a:cubicBezTo>
                  <a:cubicBezTo>
                    <a:pt x="1506938" y="3229723"/>
                    <a:pt x="1516463" y="2944013"/>
                    <a:pt x="1516463" y="2658223"/>
                  </a:cubicBezTo>
                  <a:cubicBezTo>
                    <a:pt x="1516463" y="2643163"/>
                    <a:pt x="1512825" y="2604712"/>
                    <a:pt x="1502176" y="2615361"/>
                  </a:cubicBezTo>
                  <a:cubicBezTo>
                    <a:pt x="1480878" y="2636660"/>
                    <a:pt x="1483126" y="2672511"/>
                    <a:pt x="1473601" y="2701086"/>
                  </a:cubicBezTo>
                  <a:lnTo>
                    <a:pt x="1459313" y="2743948"/>
                  </a:lnTo>
                  <a:lnTo>
                    <a:pt x="1445026" y="2786811"/>
                  </a:lnTo>
                  <a:cubicBezTo>
                    <a:pt x="1449788" y="2843961"/>
                    <a:pt x="1456932" y="2901111"/>
                    <a:pt x="1459313" y="2958261"/>
                  </a:cubicBezTo>
                  <a:cubicBezTo>
                    <a:pt x="1461694" y="3015411"/>
                    <a:pt x="1456265" y="3096173"/>
                    <a:pt x="1459314" y="3129711"/>
                  </a:cubicBezTo>
                  <a:cubicBezTo>
                    <a:pt x="1465796" y="3201013"/>
                    <a:pt x="1478363" y="3203530"/>
                    <a:pt x="1487888" y="3272586"/>
                  </a:cubicBezTo>
                  <a:cubicBezTo>
                    <a:pt x="1497413" y="3341642"/>
                    <a:pt x="1503444" y="3452917"/>
                    <a:pt x="1516463" y="3544048"/>
                  </a:cubicBezTo>
                  <a:cubicBezTo>
                    <a:pt x="1520560" y="3572726"/>
                    <a:pt x="1525988" y="3601198"/>
                    <a:pt x="1530751" y="3629773"/>
                  </a:cubicBezTo>
                  <a:cubicBezTo>
                    <a:pt x="1535513" y="3744073"/>
                    <a:pt x="1538512" y="3858460"/>
                    <a:pt x="1545038" y="3972673"/>
                  </a:cubicBezTo>
                  <a:cubicBezTo>
                    <a:pt x="1548039" y="4025191"/>
                    <a:pt x="1552801" y="4077638"/>
                    <a:pt x="1559326" y="4129836"/>
                  </a:cubicBezTo>
                  <a:cubicBezTo>
                    <a:pt x="1562338" y="4153932"/>
                    <a:pt x="1567723" y="4177714"/>
                    <a:pt x="1573613" y="4201273"/>
                  </a:cubicBezTo>
                  <a:cubicBezTo>
                    <a:pt x="1577266" y="4215884"/>
                    <a:pt x="1574430" y="4237401"/>
                    <a:pt x="1587901" y="4244136"/>
                  </a:cubicBezTo>
                  <a:cubicBezTo>
                    <a:pt x="1618022" y="4259196"/>
                    <a:pt x="1654576" y="4253661"/>
                    <a:pt x="1687913" y="4258423"/>
                  </a:cubicBezTo>
                  <a:cubicBezTo>
                    <a:pt x="1702201" y="4263186"/>
                    <a:pt x="1715715" y="4272711"/>
                    <a:pt x="1730776" y="4272711"/>
                  </a:cubicBezTo>
                  <a:cubicBezTo>
                    <a:pt x="1765253" y="4272711"/>
                    <a:pt x="1811256" y="4255409"/>
                    <a:pt x="1845076" y="4244136"/>
                  </a:cubicBezTo>
                  <a:cubicBezTo>
                    <a:pt x="1854601" y="4229848"/>
                    <a:pt x="1861509" y="4213415"/>
                    <a:pt x="1873651" y="4201273"/>
                  </a:cubicBezTo>
                  <a:cubicBezTo>
                    <a:pt x="1885793" y="4189131"/>
                    <a:pt x="1905786" y="4186106"/>
                    <a:pt x="1916513" y="4172698"/>
                  </a:cubicBezTo>
                  <a:cubicBezTo>
                    <a:pt x="1925921" y="4160938"/>
                    <a:pt x="1926038" y="4144123"/>
                    <a:pt x="1930801" y="4129836"/>
                  </a:cubicBezTo>
                  <a:cubicBezTo>
                    <a:pt x="1935563" y="4101261"/>
                    <a:pt x="1939906" y="4072613"/>
                    <a:pt x="1945088" y="4044111"/>
                  </a:cubicBezTo>
                  <a:cubicBezTo>
                    <a:pt x="1949432" y="4020218"/>
                    <a:pt x="1955384" y="3996627"/>
                    <a:pt x="1959376" y="3972673"/>
                  </a:cubicBezTo>
                  <a:cubicBezTo>
                    <a:pt x="1981266" y="3841332"/>
                    <a:pt x="1960566" y="3911952"/>
                    <a:pt x="1987951" y="3829798"/>
                  </a:cubicBezTo>
                  <a:cubicBezTo>
                    <a:pt x="1983188" y="3586911"/>
                    <a:pt x="1982035" y="3343926"/>
                    <a:pt x="1973663" y="3101136"/>
                  </a:cubicBezTo>
                  <a:cubicBezTo>
                    <a:pt x="1972502" y="3067480"/>
                    <a:pt x="1887938" y="3049087"/>
                    <a:pt x="1887938" y="3015411"/>
                  </a:cubicBezTo>
                  <a:cubicBezTo>
                    <a:pt x="1887938" y="2862937"/>
                    <a:pt x="1956994" y="2634411"/>
                    <a:pt x="1973663" y="2543923"/>
                  </a:cubicBezTo>
                  <a:cubicBezTo>
                    <a:pt x="1990332" y="2453435"/>
                    <a:pt x="2005122" y="2489657"/>
                    <a:pt x="1987951" y="2472486"/>
                  </a:cubicBezTo>
                  <a:lnTo>
                    <a:pt x="1945088" y="2515348"/>
                  </a:lnTo>
                  <a:cubicBezTo>
                    <a:pt x="1940326" y="2543923"/>
                    <a:pt x="1937827" y="2572969"/>
                    <a:pt x="1930801" y="2601073"/>
                  </a:cubicBezTo>
                  <a:cubicBezTo>
                    <a:pt x="1923496" y="2630294"/>
                    <a:pt x="1902226" y="2686798"/>
                    <a:pt x="1902226" y="2686798"/>
                  </a:cubicBezTo>
                  <a:cubicBezTo>
                    <a:pt x="1906988" y="2829673"/>
                    <a:pt x="1908357" y="2972701"/>
                    <a:pt x="1916513" y="3115423"/>
                  </a:cubicBezTo>
                  <a:cubicBezTo>
                    <a:pt x="1917898" y="3139668"/>
                    <a:pt x="1921276" y="3139236"/>
                    <a:pt x="1930801" y="3186861"/>
                  </a:cubicBezTo>
                  <a:cubicBezTo>
                    <a:pt x="1940326" y="3234486"/>
                    <a:pt x="1946278" y="3319019"/>
                    <a:pt x="1973663" y="3401173"/>
                  </a:cubicBezTo>
                  <a:cubicBezTo>
                    <a:pt x="1978425" y="3444035"/>
                    <a:pt x="1971282" y="3422604"/>
                    <a:pt x="1973663" y="3458323"/>
                  </a:cubicBezTo>
                  <a:cubicBezTo>
                    <a:pt x="1976044" y="3494042"/>
                    <a:pt x="1980512" y="3563411"/>
                    <a:pt x="1987951" y="3615486"/>
                  </a:cubicBezTo>
                  <a:cubicBezTo>
                    <a:pt x="1992738" y="3648994"/>
                    <a:pt x="2018463" y="3686682"/>
                    <a:pt x="2030813" y="3715498"/>
                  </a:cubicBezTo>
                  <a:cubicBezTo>
                    <a:pt x="2036746" y="3729341"/>
                    <a:pt x="2040338" y="3744073"/>
                    <a:pt x="2045101" y="3758361"/>
                  </a:cubicBezTo>
                  <a:cubicBezTo>
                    <a:pt x="2087963" y="3748836"/>
                    <a:pt x="2131091" y="3740435"/>
                    <a:pt x="2173688" y="3729786"/>
                  </a:cubicBezTo>
                  <a:cubicBezTo>
                    <a:pt x="2188299" y="3726133"/>
                    <a:pt x="2204791" y="3724906"/>
                    <a:pt x="2216551" y="3715498"/>
                  </a:cubicBezTo>
                  <a:cubicBezTo>
                    <a:pt x="2229960" y="3704771"/>
                    <a:pt x="2235601" y="3686923"/>
                    <a:pt x="2245126" y="3672636"/>
                  </a:cubicBezTo>
                  <a:cubicBezTo>
                    <a:pt x="2249888" y="3601198"/>
                    <a:pt x="2249288" y="3529200"/>
                    <a:pt x="2259413" y="3458323"/>
                  </a:cubicBezTo>
                  <a:cubicBezTo>
                    <a:pt x="2263673" y="3428505"/>
                    <a:pt x="2287988" y="3372598"/>
                    <a:pt x="2287988" y="3372598"/>
                  </a:cubicBezTo>
                  <a:cubicBezTo>
                    <a:pt x="2283226" y="3239248"/>
                    <a:pt x="2273701" y="3105983"/>
                    <a:pt x="2273701" y="2972548"/>
                  </a:cubicBezTo>
                  <a:cubicBezTo>
                    <a:pt x="2273701" y="2757000"/>
                    <a:pt x="2286071" y="2638361"/>
                    <a:pt x="2302276" y="2443911"/>
                  </a:cubicBezTo>
                  <a:cubicBezTo>
                    <a:pt x="2297513" y="2310561"/>
                    <a:pt x="2299716" y="2176780"/>
                    <a:pt x="2287988" y="2043861"/>
                  </a:cubicBezTo>
                  <a:cubicBezTo>
                    <a:pt x="2285341" y="2013857"/>
                    <a:pt x="2276121" y="1983198"/>
                    <a:pt x="2259413" y="1958136"/>
                  </a:cubicBezTo>
                  <a:lnTo>
                    <a:pt x="2202263" y="1872411"/>
                  </a:lnTo>
                  <a:cubicBezTo>
                    <a:pt x="2154236" y="1728323"/>
                    <a:pt x="2227524" y="1951850"/>
                    <a:pt x="2173688" y="1772398"/>
                  </a:cubicBezTo>
                  <a:cubicBezTo>
                    <a:pt x="2165033" y="1743548"/>
                    <a:pt x="2154638" y="1715248"/>
                    <a:pt x="2145113" y="1686673"/>
                  </a:cubicBezTo>
                  <a:lnTo>
                    <a:pt x="2130826" y="1643811"/>
                  </a:lnTo>
                  <a:cubicBezTo>
                    <a:pt x="2135588" y="1619998"/>
                    <a:pt x="2129567" y="1591029"/>
                    <a:pt x="2145113" y="1572373"/>
                  </a:cubicBezTo>
                  <a:cubicBezTo>
                    <a:pt x="2157684" y="1557288"/>
                    <a:pt x="2184214" y="1565821"/>
                    <a:pt x="2202263" y="1558086"/>
                  </a:cubicBezTo>
                  <a:cubicBezTo>
                    <a:pt x="2218046" y="1551322"/>
                    <a:pt x="2229767" y="1537190"/>
                    <a:pt x="2245126" y="1529511"/>
                  </a:cubicBezTo>
                  <a:cubicBezTo>
                    <a:pt x="2258596" y="1522776"/>
                    <a:pt x="2273701" y="1519986"/>
                    <a:pt x="2287988" y="1515223"/>
                  </a:cubicBezTo>
                  <a:cubicBezTo>
                    <a:pt x="2307038" y="1500936"/>
                    <a:pt x="2325761" y="1486202"/>
                    <a:pt x="2345138" y="1472361"/>
                  </a:cubicBezTo>
                  <a:cubicBezTo>
                    <a:pt x="2359111" y="1462380"/>
                    <a:pt x="2375859" y="1455928"/>
                    <a:pt x="2388001" y="1443786"/>
                  </a:cubicBezTo>
                  <a:cubicBezTo>
                    <a:pt x="2400143" y="1431644"/>
                    <a:pt x="2405583" y="1414115"/>
                    <a:pt x="2416576" y="1400923"/>
                  </a:cubicBezTo>
                  <a:cubicBezTo>
                    <a:pt x="2429511" y="1385401"/>
                    <a:pt x="2445151" y="1372348"/>
                    <a:pt x="2459438" y="1358061"/>
                  </a:cubicBezTo>
                  <a:cubicBezTo>
                    <a:pt x="2464201" y="1343773"/>
                    <a:pt x="2465372" y="1327729"/>
                    <a:pt x="2473726" y="1315198"/>
                  </a:cubicBezTo>
                  <a:cubicBezTo>
                    <a:pt x="2536927" y="1220396"/>
                    <a:pt x="2498414" y="1322970"/>
                    <a:pt x="2545163" y="1229473"/>
                  </a:cubicBezTo>
                  <a:cubicBezTo>
                    <a:pt x="2551898" y="1216003"/>
                    <a:pt x="2552137" y="1199776"/>
                    <a:pt x="2559451" y="1186611"/>
                  </a:cubicBezTo>
                  <a:cubicBezTo>
                    <a:pt x="2576130" y="1156590"/>
                    <a:pt x="2597551" y="1129461"/>
                    <a:pt x="2616601" y="1100886"/>
                  </a:cubicBezTo>
                  <a:lnTo>
                    <a:pt x="2673751" y="1015161"/>
                  </a:lnTo>
                  <a:cubicBezTo>
                    <a:pt x="2683276" y="1000873"/>
                    <a:pt x="2690184" y="984440"/>
                    <a:pt x="2702326" y="972298"/>
                  </a:cubicBezTo>
                  <a:lnTo>
                    <a:pt x="2745188" y="929436"/>
                  </a:lnTo>
                  <a:cubicBezTo>
                    <a:pt x="2749951" y="915148"/>
                    <a:pt x="2753543" y="900416"/>
                    <a:pt x="2759476" y="886573"/>
                  </a:cubicBezTo>
                  <a:cubicBezTo>
                    <a:pt x="2781229" y="835816"/>
                    <a:pt x="2787928" y="829608"/>
                    <a:pt x="2816626" y="786561"/>
                  </a:cubicBezTo>
                  <a:cubicBezTo>
                    <a:pt x="2821388" y="772273"/>
                    <a:pt x="2824980" y="757541"/>
                    <a:pt x="2830913" y="743698"/>
                  </a:cubicBezTo>
                  <a:cubicBezTo>
                    <a:pt x="2855444" y="686458"/>
                    <a:pt x="2860374" y="697292"/>
                    <a:pt x="2873776" y="643686"/>
                  </a:cubicBezTo>
                  <a:cubicBezTo>
                    <a:pt x="2887701" y="587985"/>
                    <a:pt x="2894288" y="528673"/>
                    <a:pt x="2902351" y="472236"/>
                  </a:cubicBezTo>
                  <a:cubicBezTo>
                    <a:pt x="2901059" y="455442"/>
                    <a:pt x="2898537" y="287124"/>
                    <a:pt x="2873776" y="229348"/>
                  </a:cubicBezTo>
                  <a:cubicBezTo>
                    <a:pt x="2867012" y="213565"/>
                    <a:pt x="2854726" y="200773"/>
                    <a:pt x="2845201" y="186486"/>
                  </a:cubicBezTo>
                  <a:cubicBezTo>
                    <a:pt x="2840438" y="167436"/>
                    <a:pt x="2840655" y="146385"/>
                    <a:pt x="2830913" y="129336"/>
                  </a:cubicBezTo>
                  <a:cubicBezTo>
                    <a:pt x="2820888" y="111793"/>
                    <a:pt x="2803573" y="99408"/>
                    <a:pt x="2788051" y="86473"/>
                  </a:cubicBezTo>
                  <a:cubicBezTo>
                    <a:pt x="2751123" y="55699"/>
                    <a:pt x="2745283" y="57930"/>
                    <a:pt x="2702326" y="43611"/>
                  </a:cubicBezTo>
                  <a:cubicBezTo>
                    <a:pt x="2688038" y="34086"/>
                    <a:pt x="2675910" y="19970"/>
                    <a:pt x="2659463" y="15036"/>
                  </a:cubicBezTo>
                  <a:cubicBezTo>
                    <a:pt x="2574106" y="-10571"/>
                    <a:pt x="2555392" y="1425"/>
                    <a:pt x="2473726" y="15036"/>
                  </a:cubicBezTo>
                  <a:cubicBezTo>
                    <a:pt x="2459438" y="24561"/>
                    <a:pt x="2444055" y="32618"/>
                    <a:pt x="2430863" y="43611"/>
                  </a:cubicBezTo>
                  <a:cubicBezTo>
                    <a:pt x="2320853" y="135285"/>
                    <a:pt x="2451559" y="44101"/>
                    <a:pt x="2345138" y="115048"/>
                  </a:cubicBezTo>
                  <a:cubicBezTo>
                    <a:pt x="2280836" y="211502"/>
                    <a:pt x="2362137" y="95620"/>
                    <a:pt x="2245126" y="229348"/>
                  </a:cubicBezTo>
                  <a:cubicBezTo>
                    <a:pt x="2191905" y="290173"/>
                    <a:pt x="2247131" y="262018"/>
                    <a:pt x="2173688" y="286498"/>
                  </a:cubicBezTo>
                  <a:cubicBezTo>
                    <a:pt x="2159401" y="296023"/>
                    <a:pt x="2145735" y="306554"/>
                    <a:pt x="2130826" y="315073"/>
                  </a:cubicBezTo>
                  <a:cubicBezTo>
                    <a:pt x="2112334" y="325640"/>
                    <a:pt x="2090038" y="330013"/>
                    <a:pt x="2073676" y="343648"/>
                  </a:cubicBezTo>
                  <a:cubicBezTo>
                    <a:pt x="2060484" y="354641"/>
                    <a:pt x="2056094" y="373319"/>
                    <a:pt x="2045101" y="386511"/>
                  </a:cubicBezTo>
                  <a:cubicBezTo>
                    <a:pt x="1953426" y="496520"/>
                    <a:pt x="2044610" y="365815"/>
                    <a:pt x="1973663" y="472236"/>
                  </a:cubicBezTo>
                  <a:cubicBezTo>
                    <a:pt x="1968901" y="486523"/>
                    <a:pt x="1967269" y="502272"/>
                    <a:pt x="1959376" y="515098"/>
                  </a:cubicBezTo>
                  <a:cubicBezTo>
                    <a:pt x="1928908" y="564608"/>
                    <a:pt x="1914132" y="634160"/>
                    <a:pt x="1873651" y="657973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Volný tvar: obrazec 28">
              <a:extLst>
                <a:ext uri="{FF2B5EF4-FFF2-40B4-BE49-F238E27FC236}">
                  <a16:creationId xmlns:a16="http://schemas.microsoft.com/office/drawing/2014/main" id="{425567DE-50C4-401B-8A02-3EF1B8927EDF}"/>
                </a:ext>
              </a:extLst>
            </p:cNvPr>
            <p:cNvSpPr/>
            <p:nvPr/>
          </p:nvSpPr>
          <p:spPr>
            <a:xfrm>
              <a:off x="3384643" y="2228850"/>
              <a:ext cx="815882" cy="593584"/>
            </a:xfrm>
            <a:custGeom>
              <a:avLst/>
              <a:gdLst>
                <a:gd name="connsiteX0" fmla="*/ 815882 w 815882"/>
                <a:gd name="connsiteY0" fmla="*/ 0 h 593584"/>
                <a:gd name="connsiteX1" fmla="*/ 630145 w 815882"/>
                <a:gd name="connsiteY1" fmla="*/ 14288 h 593584"/>
                <a:gd name="connsiteX2" fmla="*/ 458695 w 815882"/>
                <a:gd name="connsiteY2" fmla="*/ 100013 h 593584"/>
                <a:gd name="connsiteX3" fmla="*/ 415832 w 815882"/>
                <a:gd name="connsiteY3" fmla="*/ 114300 h 593584"/>
                <a:gd name="connsiteX4" fmla="*/ 287245 w 815882"/>
                <a:gd name="connsiteY4" fmla="*/ 157163 h 593584"/>
                <a:gd name="connsiteX5" fmla="*/ 187232 w 815882"/>
                <a:gd name="connsiteY5" fmla="*/ 214313 h 593584"/>
                <a:gd name="connsiteX6" fmla="*/ 130082 w 815882"/>
                <a:gd name="connsiteY6" fmla="*/ 300038 h 593584"/>
                <a:gd name="connsiteX7" fmla="*/ 115795 w 815882"/>
                <a:gd name="connsiteY7" fmla="*/ 342900 h 593584"/>
                <a:gd name="connsiteX8" fmla="*/ 72932 w 815882"/>
                <a:gd name="connsiteY8" fmla="*/ 371475 h 593584"/>
                <a:gd name="connsiteX9" fmla="*/ 58645 w 815882"/>
                <a:gd name="connsiteY9" fmla="*/ 414338 h 593584"/>
                <a:gd name="connsiteX10" fmla="*/ 1495 w 815882"/>
                <a:gd name="connsiteY10" fmla="*/ 500063 h 593584"/>
                <a:gd name="connsiteX11" fmla="*/ 15782 w 815882"/>
                <a:gd name="connsiteY11" fmla="*/ 585788 h 593584"/>
                <a:gd name="connsiteX12" fmla="*/ 230095 w 815882"/>
                <a:gd name="connsiteY12" fmla="*/ 571500 h 593584"/>
                <a:gd name="connsiteX13" fmla="*/ 301532 w 815882"/>
                <a:gd name="connsiteY13" fmla="*/ 557213 h 593584"/>
                <a:gd name="connsiteX14" fmla="*/ 515845 w 815882"/>
                <a:gd name="connsiteY14" fmla="*/ 485775 h 593584"/>
                <a:gd name="connsiteX15" fmla="*/ 558707 w 815882"/>
                <a:gd name="connsiteY15" fmla="*/ 457200 h 593584"/>
                <a:gd name="connsiteX16" fmla="*/ 615857 w 815882"/>
                <a:gd name="connsiteY16" fmla="*/ 371475 h 593584"/>
                <a:gd name="connsiteX17" fmla="*/ 701582 w 815882"/>
                <a:gd name="connsiteY17" fmla="*/ 314325 h 593584"/>
                <a:gd name="connsiteX18" fmla="*/ 787307 w 815882"/>
                <a:gd name="connsiteY18" fmla="*/ 142875 h 593584"/>
                <a:gd name="connsiteX19" fmla="*/ 801595 w 815882"/>
                <a:gd name="connsiteY19" fmla="*/ 100013 h 593584"/>
                <a:gd name="connsiteX20" fmla="*/ 815882 w 815882"/>
                <a:gd name="connsiteY20" fmla="*/ 0 h 593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15882" h="593584">
                  <a:moveTo>
                    <a:pt x="815882" y="0"/>
                  </a:moveTo>
                  <a:cubicBezTo>
                    <a:pt x="753970" y="4763"/>
                    <a:pt x="691480" y="4603"/>
                    <a:pt x="630145" y="14288"/>
                  </a:cubicBezTo>
                  <a:cubicBezTo>
                    <a:pt x="445512" y="43441"/>
                    <a:pt x="645107" y="37879"/>
                    <a:pt x="458695" y="100013"/>
                  </a:cubicBezTo>
                  <a:lnTo>
                    <a:pt x="415832" y="114300"/>
                  </a:lnTo>
                  <a:cubicBezTo>
                    <a:pt x="326739" y="173696"/>
                    <a:pt x="427238" y="115164"/>
                    <a:pt x="287245" y="157163"/>
                  </a:cubicBezTo>
                  <a:cubicBezTo>
                    <a:pt x="254287" y="167051"/>
                    <a:pt x="215929" y="195182"/>
                    <a:pt x="187232" y="214313"/>
                  </a:cubicBezTo>
                  <a:cubicBezTo>
                    <a:pt x="168182" y="242888"/>
                    <a:pt x="140942" y="267457"/>
                    <a:pt x="130082" y="300038"/>
                  </a:cubicBezTo>
                  <a:cubicBezTo>
                    <a:pt x="125320" y="314325"/>
                    <a:pt x="125203" y="331140"/>
                    <a:pt x="115795" y="342900"/>
                  </a:cubicBezTo>
                  <a:cubicBezTo>
                    <a:pt x="105068" y="356309"/>
                    <a:pt x="87220" y="361950"/>
                    <a:pt x="72932" y="371475"/>
                  </a:cubicBezTo>
                  <a:cubicBezTo>
                    <a:pt x="68170" y="385763"/>
                    <a:pt x="65959" y="401173"/>
                    <a:pt x="58645" y="414338"/>
                  </a:cubicBezTo>
                  <a:cubicBezTo>
                    <a:pt x="41967" y="444359"/>
                    <a:pt x="1495" y="500063"/>
                    <a:pt x="1495" y="500063"/>
                  </a:cubicBezTo>
                  <a:cubicBezTo>
                    <a:pt x="6257" y="528638"/>
                    <a:pt x="-11868" y="577147"/>
                    <a:pt x="15782" y="585788"/>
                  </a:cubicBezTo>
                  <a:cubicBezTo>
                    <a:pt x="84119" y="607143"/>
                    <a:pt x="158854" y="578624"/>
                    <a:pt x="230095" y="571500"/>
                  </a:cubicBezTo>
                  <a:cubicBezTo>
                    <a:pt x="254258" y="569084"/>
                    <a:pt x="278068" y="563470"/>
                    <a:pt x="301532" y="557213"/>
                  </a:cubicBezTo>
                  <a:cubicBezTo>
                    <a:pt x="347333" y="544999"/>
                    <a:pt x="460984" y="513206"/>
                    <a:pt x="515845" y="485775"/>
                  </a:cubicBezTo>
                  <a:cubicBezTo>
                    <a:pt x="531203" y="478096"/>
                    <a:pt x="544420" y="466725"/>
                    <a:pt x="558707" y="457200"/>
                  </a:cubicBezTo>
                  <a:cubicBezTo>
                    <a:pt x="577757" y="428625"/>
                    <a:pt x="587282" y="390525"/>
                    <a:pt x="615857" y="371475"/>
                  </a:cubicBezTo>
                  <a:lnTo>
                    <a:pt x="701582" y="314325"/>
                  </a:lnTo>
                  <a:cubicBezTo>
                    <a:pt x="775441" y="203536"/>
                    <a:pt x="747871" y="261182"/>
                    <a:pt x="787307" y="142875"/>
                  </a:cubicBezTo>
                  <a:cubicBezTo>
                    <a:pt x="792070" y="128588"/>
                    <a:pt x="801595" y="115073"/>
                    <a:pt x="801595" y="100013"/>
                  </a:cubicBezTo>
                  <a:lnTo>
                    <a:pt x="815882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Volný tvar: obrazec 29">
              <a:extLst>
                <a:ext uri="{FF2B5EF4-FFF2-40B4-BE49-F238E27FC236}">
                  <a16:creationId xmlns:a16="http://schemas.microsoft.com/office/drawing/2014/main" id="{4FC9D538-592E-4C45-B3B0-F6CEB482EFCA}"/>
                </a:ext>
              </a:extLst>
            </p:cNvPr>
            <p:cNvSpPr/>
            <p:nvPr/>
          </p:nvSpPr>
          <p:spPr>
            <a:xfrm>
              <a:off x="3186113" y="4357688"/>
              <a:ext cx="85725" cy="728663"/>
            </a:xfrm>
            <a:custGeom>
              <a:avLst/>
              <a:gdLst>
                <a:gd name="connsiteX0" fmla="*/ 85725 w 85725"/>
                <a:gd name="connsiteY0" fmla="*/ 728663 h 728663"/>
                <a:gd name="connsiteX1" fmla="*/ 28575 w 85725"/>
                <a:gd name="connsiteY1" fmla="*/ 657225 h 728663"/>
                <a:gd name="connsiteX2" fmla="*/ 0 w 85725"/>
                <a:gd name="connsiteY2" fmla="*/ 542925 h 728663"/>
                <a:gd name="connsiteX3" fmla="*/ 14287 w 85725"/>
                <a:gd name="connsiteY3" fmla="*/ 0 h 72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728663">
                  <a:moveTo>
                    <a:pt x="85725" y="728663"/>
                  </a:moveTo>
                  <a:cubicBezTo>
                    <a:pt x="66675" y="704850"/>
                    <a:pt x="44737" y="683085"/>
                    <a:pt x="28575" y="657225"/>
                  </a:cubicBezTo>
                  <a:cubicBezTo>
                    <a:pt x="15651" y="636547"/>
                    <a:pt x="2657" y="556211"/>
                    <a:pt x="0" y="542925"/>
                  </a:cubicBezTo>
                  <a:cubicBezTo>
                    <a:pt x="5027" y="361957"/>
                    <a:pt x="14287" y="181038"/>
                    <a:pt x="14287" y="0"/>
                  </a:cubicBezTo>
                </a:path>
              </a:pathLst>
            </a:cu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Obdélník 6">
              <a:extLst>
                <a:ext uri="{FF2B5EF4-FFF2-40B4-BE49-F238E27FC236}">
                  <a16:creationId xmlns:a16="http://schemas.microsoft.com/office/drawing/2014/main" id="{02B863B3-254E-48B4-AD1E-A032345AED4F}"/>
                </a:ext>
              </a:extLst>
            </p:cNvPr>
            <p:cNvSpPr/>
            <p:nvPr/>
          </p:nvSpPr>
          <p:spPr>
            <a:xfrm rot="18136582">
              <a:off x="4071245" y="1530915"/>
              <a:ext cx="1211545" cy="1185147"/>
            </a:xfrm>
            <a:custGeom>
              <a:avLst/>
              <a:gdLst>
                <a:gd name="connsiteX0" fmla="*/ 0 w 1150117"/>
                <a:gd name="connsiteY0" fmla="*/ 0 h 1185147"/>
                <a:gd name="connsiteX1" fmla="*/ 1150117 w 1150117"/>
                <a:gd name="connsiteY1" fmla="*/ 0 h 1185147"/>
                <a:gd name="connsiteX2" fmla="*/ 1150117 w 1150117"/>
                <a:gd name="connsiteY2" fmla="*/ 1185147 h 1185147"/>
                <a:gd name="connsiteX3" fmla="*/ 0 w 1150117"/>
                <a:gd name="connsiteY3" fmla="*/ 1185147 h 1185147"/>
                <a:gd name="connsiteX4" fmla="*/ 0 w 1150117"/>
                <a:gd name="connsiteY4" fmla="*/ 0 h 1185147"/>
                <a:gd name="connsiteX0" fmla="*/ 0 w 1150117"/>
                <a:gd name="connsiteY0" fmla="*/ 0 h 1185147"/>
                <a:gd name="connsiteX1" fmla="*/ 1150117 w 1150117"/>
                <a:gd name="connsiteY1" fmla="*/ 0 h 1185147"/>
                <a:gd name="connsiteX2" fmla="*/ 1150117 w 1150117"/>
                <a:gd name="connsiteY2" fmla="*/ 1185147 h 1185147"/>
                <a:gd name="connsiteX3" fmla="*/ 0 w 1150117"/>
                <a:gd name="connsiteY3" fmla="*/ 1185147 h 1185147"/>
                <a:gd name="connsiteX4" fmla="*/ 111539 w 1150117"/>
                <a:gd name="connsiteY4" fmla="*/ 319510 h 1185147"/>
                <a:gd name="connsiteX5" fmla="*/ 0 w 1150117"/>
                <a:gd name="connsiteY5" fmla="*/ 0 h 1185147"/>
                <a:gd name="connsiteX0" fmla="*/ 61428 w 1211545"/>
                <a:gd name="connsiteY0" fmla="*/ 0 h 1185147"/>
                <a:gd name="connsiteX1" fmla="*/ 1211545 w 1211545"/>
                <a:gd name="connsiteY1" fmla="*/ 0 h 1185147"/>
                <a:gd name="connsiteX2" fmla="*/ 1211545 w 1211545"/>
                <a:gd name="connsiteY2" fmla="*/ 1185147 h 1185147"/>
                <a:gd name="connsiteX3" fmla="*/ 61428 w 1211545"/>
                <a:gd name="connsiteY3" fmla="*/ 1185147 h 1185147"/>
                <a:gd name="connsiteX4" fmla="*/ 177263 w 1211545"/>
                <a:gd name="connsiteY4" fmla="*/ 807153 h 1185147"/>
                <a:gd name="connsiteX5" fmla="*/ 172967 w 1211545"/>
                <a:gd name="connsiteY5" fmla="*/ 319510 h 1185147"/>
                <a:gd name="connsiteX6" fmla="*/ 61428 w 1211545"/>
                <a:gd name="connsiteY6" fmla="*/ 0 h 1185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1545" h="1185147">
                  <a:moveTo>
                    <a:pt x="61428" y="0"/>
                  </a:moveTo>
                  <a:lnTo>
                    <a:pt x="1211545" y="0"/>
                  </a:lnTo>
                  <a:lnTo>
                    <a:pt x="1211545" y="1185147"/>
                  </a:lnTo>
                  <a:lnTo>
                    <a:pt x="61428" y="1185147"/>
                  </a:lnTo>
                  <a:cubicBezTo>
                    <a:pt x="-120809" y="1119933"/>
                    <a:pt x="158673" y="951426"/>
                    <a:pt x="177263" y="807153"/>
                  </a:cubicBezTo>
                  <a:cubicBezTo>
                    <a:pt x="195853" y="662880"/>
                    <a:pt x="182416" y="451820"/>
                    <a:pt x="172967" y="319510"/>
                  </a:cubicBezTo>
                  <a:lnTo>
                    <a:pt x="61428" y="0"/>
                  </a:lnTo>
                  <a:close/>
                </a:path>
              </a:pathLst>
            </a:custGeom>
            <a:solidFill>
              <a:srgbClr val="00B0F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Volný tvar: obrazec 31">
              <a:extLst>
                <a:ext uri="{FF2B5EF4-FFF2-40B4-BE49-F238E27FC236}">
                  <a16:creationId xmlns:a16="http://schemas.microsoft.com/office/drawing/2014/main" id="{B9D377EE-4A77-4B91-862C-EAADE4213234}"/>
                </a:ext>
              </a:extLst>
            </p:cNvPr>
            <p:cNvSpPr/>
            <p:nvPr/>
          </p:nvSpPr>
          <p:spPr>
            <a:xfrm>
              <a:off x="3357563" y="2300288"/>
              <a:ext cx="557212" cy="528637"/>
            </a:xfrm>
            <a:custGeom>
              <a:avLst/>
              <a:gdLst>
                <a:gd name="connsiteX0" fmla="*/ 557212 w 557212"/>
                <a:gd name="connsiteY0" fmla="*/ 0 h 528637"/>
                <a:gd name="connsiteX1" fmla="*/ 485775 w 557212"/>
                <a:gd name="connsiteY1" fmla="*/ 28575 h 528637"/>
                <a:gd name="connsiteX2" fmla="*/ 442912 w 557212"/>
                <a:gd name="connsiteY2" fmla="*/ 71437 h 528637"/>
                <a:gd name="connsiteX3" fmla="*/ 371475 w 557212"/>
                <a:gd name="connsiteY3" fmla="*/ 85725 h 528637"/>
                <a:gd name="connsiteX4" fmla="*/ 271462 w 557212"/>
                <a:gd name="connsiteY4" fmla="*/ 128587 h 528637"/>
                <a:gd name="connsiteX5" fmla="*/ 185737 w 557212"/>
                <a:gd name="connsiteY5" fmla="*/ 185737 h 528637"/>
                <a:gd name="connsiteX6" fmla="*/ 128587 w 557212"/>
                <a:gd name="connsiteY6" fmla="*/ 271462 h 528637"/>
                <a:gd name="connsiteX7" fmla="*/ 57150 w 557212"/>
                <a:gd name="connsiteY7" fmla="*/ 400050 h 528637"/>
                <a:gd name="connsiteX8" fmla="*/ 28575 w 557212"/>
                <a:gd name="connsiteY8" fmla="*/ 442912 h 528637"/>
                <a:gd name="connsiteX9" fmla="*/ 0 w 557212"/>
                <a:gd name="connsiteY9" fmla="*/ 528637 h 528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57212" h="528637">
                  <a:moveTo>
                    <a:pt x="557212" y="0"/>
                  </a:moveTo>
                  <a:cubicBezTo>
                    <a:pt x="533400" y="9525"/>
                    <a:pt x="507523" y="14982"/>
                    <a:pt x="485775" y="28575"/>
                  </a:cubicBezTo>
                  <a:cubicBezTo>
                    <a:pt x="468641" y="39284"/>
                    <a:pt x="460984" y="62401"/>
                    <a:pt x="442912" y="71437"/>
                  </a:cubicBezTo>
                  <a:cubicBezTo>
                    <a:pt x="421192" y="82297"/>
                    <a:pt x="395287" y="80962"/>
                    <a:pt x="371475" y="85725"/>
                  </a:cubicBezTo>
                  <a:cubicBezTo>
                    <a:pt x="215452" y="189739"/>
                    <a:pt x="455989" y="36324"/>
                    <a:pt x="271462" y="128587"/>
                  </a:cubicBezTo>
                  <a:cubicBezTo>
                    <a:pt x="240745" y="143946"/>
                    <a:pt x="185737" y="185737"/>
                    <a:pt x="185737" y="185737"/>
                  </a:cubicBezTo>
                  <a:cubicBezTo>
                    <a:pt x="166687" y="214312"/>
                    <a:pt x="139447" y="238881"/>
                    <a:pt x="128587" y="271462"/>
                  </a:cubicBezTo>
                  <a:cubicBezTo>
                    <a:pt x="103440" y="346905"/>
                    <a:pt x="122654" y="301795"/>
                    <a:pt x="57150" y="400050"/>
                  </a:cubicBezTo>
                  <a:cubicBezTo>
                    <a:pt x="47625" y="414337"/>
                    <a:pt x="34005" y="426622"/>
                    <a:pt x="28575" y="442912"/>
                  </a:cubicBezTo>
                  <a:lnTo>
                    <a:pt x="0" y="528637"/>
                  </a:lnTo>
                </a:path>
              </a:pathLst>
            </a:cu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04F58F82-26D7-46F0-89AE-AD5260C85949}"/>
              </a:ext>
            </a:extLst>
          </p:cNvPr>
          <p:cNvSpPr txBox="1"/>
          <p:nvPr/>
        </p:nvSpPr>
        <p:spPr>
          <a:xfrm>
            <a:off x="1958472" y="4196060"/>
            <a:ext cx="1811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Lis na česnek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91B377C3-0A9A-4102-8A2D-BA4A8C42DD9E}"/>
              </a:ext>
            </a:extLst>
          </p:cNvPr>
          <p:cNvSpPr txBox="1"/>
          <p:nvPr/>
        </p:nvSpPr>
        <p:spPr>
          <a:xfrm>
            <a:off x="9744075" y="3454816"/>
            <a:ext cx="18417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Louskáček na</a:t>
            </a:r>
          </a:p>
          <a:p>
            <a:r>
              <a:rPr lang="cs-CZ" sz="2400" dirty="0"/>
              <a:t>ořechy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9E67459E-2654-4281-94C6-D0B90B114BAB}"/>
              </a:ext>
            </a:extLst>
          </p:cNvPr>
          <p:cNvSpPr txBox="1"/>
          <p:nvPr/>
        </p:nvSpPr>
        <p:spPr>
          <a:xfrm>
            <a:off x="9152102" y="5439657"/>
            <a:ext cx="22690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Řezačka na papír</a:t>
            </a:r>
          </a:p>
        </p:txBody>
      </p:sp>
    </p:spTree>
    <p:extLst>
      <p:ext uri="{BB962C8B-B14F-4D97-AF65-F5344CB8AC3E}">
        <p14:creationId xmlns:p14="http://schemas.microsoft.com/office/powerpoint/2010/main" val="3302760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D3491A28-929B-4656-B05E-8B6FB7135FF3}"/>
              </a:ext>
            </a:extLst>
          </p:cNvPr>
          <p:cNvSpPr/>
          <p:nvPr/>
        </p:nvSpPr>
        <p:spPr>
          <a:xfrm>
            <a:off x="3880507" y="1561310"/>
            <a:ext cx="4237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http://www.clker.com/clipart-tools-7.html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0F1532E-AA04-4ADD-97B8-F06A058064F2}"/>
              </a:ext>
            </a:extLst>
          </p:cNvPr>
          <p:cNvSpPr/>
          <p:nvPr/>
        </p:nvSpPr>
        <p:spPr>
          <a:xfrm>
            <a:off x="3880507" y="1993377"/>
            <a:ext cx="4168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http://www.clker.com/clipart-11473.html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D3AFCEF1-B707-4ECB-83B8-46620A1FBCC6}"/>
              </a:ext>
            </a:extLst>
          </p:cNvPr>
          <p:cNvSpPr/>
          <p:nvPr/>
        </p:nvSpPr>
        <p:spPr>
          <a:xfrm>
            <a:off x="3846299" y="368850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Counselling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2019-01-31].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4"/>
              </a:rPr>
              <a:t>&lt;https://pixabay.com/en/nutcracker-nuts-walnut-food-eat-3940584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/&gt;.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6730AB50-1673-4BF4-9D2D-F0CE0B8F7B82}"/>
              </a:ext>
            </a:extLst>
          </p:cNvPr>
          <p:cNvSpPr/>
          <p:nvPr/>
        </p:nvSpPr>
        <p:spPr>
          <a:xfrm>
            <a:off x="3846299" y="242544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marcelkessler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. Pixabay.com: [online]. [cit. 2019-01-31].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4"/>
              </a:rPr>
              <a:t>&lt;https://pixabay.com/en/nutcracker-nuts-walnut-food-eat-3940584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/&gt;.</a:t>
            </a:r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14F3A34-5698-41D2-A020-C912AB6DF9C2}"/>
              </a:ext>
            </a:extLst>
          </p:cNvPr>
          <p:cNvSpPr txBox="1"/>
          <p:nvPr/>
        </p:nvSpPr>
        <p:spPr>
          <a:xfrm>
            <a:off x="3846299" y="4888837"/>
            <a:ext cx="5935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Autorem obrázku řezačky na papír je Zdeněk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Hanzelín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BDAD34B-4163-4311-9BE5-7CDD75701D30}"/>
              </a:ext>
            </a:extLst>
          </p:cNvPr>
          <p:cNvSpPr txBox="1"/>
          <p:nvPr/>
        </p:nvSpPr>
        <p:spPr>
          <a:xfrm>
            <a:off x="3686640" y="1993377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C21C1F6-3182-4168-9DD0-737DF1583008}"/>
              </a:ext>
            </a:extLst>
          </p:cNvPr>
          <p:cNvSpPr txBox="1"/>
          <p:nvPr/>
        </p:nvSpPr>
        <p:spPr>
          <a:xfrm>
            <a:off x="3686640" y="156131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C0114C3E-611E-407A-8891-95F002FB693B}"/>
              </a:ext>
            </a:extLst>
          </p:cNvPr>
          <p:cNvSpPr txBox="1"/>
          <p:nvPr/>
        </p:nvSpPr>
        <p:spPr>
          <a:xfrm>
            <a:off x="7958034" y="156375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34AFA5D-DD33-4654-9286-28FC03B636E1}"/>
              </a:ext>
            </a:extLst>
          </p:cNvPr>
          <p:cNvSpPr txBox="1"/>
          <p:nvPr/>
        </p:nvSpPr>
        <p:spPr>
          <a:xfrm>
            <a:off x="7923826" y="1990928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3CC25AE-BC2D-45B8-B257-55FC87F70D5F}"/>
              </a:ext>
            </a:extLst>
          </p:cNvPr>
          <p:cNvSpPr txBox="1"/>
          <p:nvPr/>
        </p:nvSpPr>
        <p:spPr>
          <a:xfrm>
            <a:off x="3846299" y="882387"/>
            <a:ext cx="7038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Zdroje obrázků: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[cit. 2020-01-31]. Dostupné pod licencí Public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domain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na WWW: </a:t>
            </a:r>
          </a:p>
        </p:txBody>
      </p:sp>
    </p:spTree>
    <p:extLst>
      <p:ext uri="{BB962C8B-B14F-4D97-AF65-F5344CB8AC3E}">
        <p14:creationId xmlns:p14="http://schemas.microsoft.com/office/powerpoint/2010/main" val="7532327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621</Words>
  <Application>Microsoft Office PowerPoint</Application>
  <PresentationFormat>Širokoúhlá obrazovka</PresentationFormat>
  <Paragraphs>141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1</cp:revision>
  <dcterms:created xsi:type="dcterms:W3CDTF">2020-03-22T10:03:50Z</dcterms:created>
  <dcterms:modified xsi:type="dcterms:W3CDTF">2020-03-22T10:04:15Z</dcterms:modified>
</cp:coreProperties>
</file>