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2"/>
  </p:notesMasterIdLst>
  <p:sldIdLst>
    <p:sldId id="256" r:id="rId2"/>
    <p:sldId id="361" r:id="rId3"/>
    <p:sldId id="266" r:id="rId4"/>
    <p:sldId id="310" r:id="rId5"/>
    <p:sldId id="257" r:id="rId6"/>
    <p:sldId id="311" r:id="rId7"/>
    <p:sldId id="315" r:id="rId8"/>
    <p:sldId id="258" r:id="rId9"/>
    <p:sldId id="260" r:id="rId10"/>
    <p:sldId id="259" r:id="rId11"/>
    <p:sldId id="261" r:id="rId12"/>
    <p:sldId id="262" r:id="rId13"/>
    <p:sldId id="326" r:id="rId14"/>
    <p:sldId id="327" r:id="rId15"/>
    <p:sldId id="329" r:id="rId16"/>
    <p:sldId id="328" r:id="rId17"/>
    <p:sldId id="330" r:id="rId18"/>
    <p:sldId id="264" r:id="rId19"/>
    <p:sldId id="331" r:id="rId20"/>
    <p:sldId id="332" r:id="rId21"/>
    <p:sldId id="363" r:id="rId22"/>
    <p:sldId id="347" r:id="rId23"/>
    <p:sldId id="346" r:id="rId24"/>
    <p:sldId id="334" r:id="rId25"/>
    <p:sldId id="335" r:id="rId26"/>
    <p:sldId id="336" r:id="rId27"/>
    <p:sldId id="337" r:id="rId28"/>
    <p:sldId id="338" r:id="rId29"/>
    <p:sldId id="339" r:id="rId30"/>
    <p:sldId id="340" r:id="rId31"/>
    <p:sldId id="341" r:id="rId32"/>
    <p:sldId id="342" r:id="rId33"/>
    <p:sldId id="343" r:id="rId34"/>
    <p:sldId id="344" r:id="rId35"/>
    <p:sldId id="345" r:id="rId36"/>
    <p:sldId id="352" r:id="rId37"/>
    <p:sldId id="353" r:id="rId38"/>
    <p:sldId id="357" r:id="rId39"/>
    <p:sldId id="360" r:id="rId40"/>
    <p:sldId id="312" r:id="rId41"/>
    <p:sldId id="313" r:id="rId42"/>
    <p:sldId id="314" r:id="rId43"/>
    <p:sldId id="316" r:id="rId44"/>
    <p:sldId id="318" r:id="rId45"/>
    <p:sldId id="333" r:id="rId46"/>
    <p:sldId id="348" r:id="rId47"/>
    <p:sldId id="349" r:id="rId48"/>
    <p:sldId id="350" r:id="rId49"/>
    <p:sldId id="351" r:id="rId50"/>
    <p:sldId id="358" r:id="rId51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800000"/>
    <a:srgbClr val="33CC33"/>
    <a:srgbClr val="00FFFF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634" autoAdjust="0"/>
    <p:restoredTop sz="94660"/>
  </p:normalViewPr>
  <p:slideViewPr>
    <p:cSldViewPr snapToGrid="0">
      <p:cViewPr varScale="1">
        <p:scale>
          <a:sx n="72" d="100"/>
          <a:sy n="72" d="100"/>
        </p:scale>
        <p:origin x="59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74E112-7551-42DD-8B57-2B12D1B2EF38}" type="datetimeFigureOut">
              <a:rPr lang="cs-CZ" smtClean="0"/>
              <a:t>26.03.2020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96C651-6F7B-41A2-9321-50EEA5543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53985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6A32667-F235-4B4E-B2B4-E499C74A20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D2F7D707-FD57-4312-8111-0C8CA3C5E9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DCDF77E-9523-4CE2-9F94-AA4A13DA99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B25C1-49FA-4CB0-AA62-C182BDA4BD94}" type="datetimeFigureOut">
              <a:rPr lang="cs-CZ" smtClean="0"/>
              <a:t>26.03.2020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E3DB2E6-43AF-41DE-A54F-7ACF902AB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CAAC5195-510E-4B0A-B869-C3E7B84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9C4A-9A13-49EE-A73C-FB59D3E8B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3901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D28D73F-D536-42C7-850F-7253EEC4A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16BE604-667C-4074-AE35-02536F6C1B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6756AAC-A01A-4D8F-955F-B04D73B9C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B25C1-49FA-4CB0-AA62-C182BDA4BD94}" type="datetimeFigureOut">
              <a:rPr lang="cs-CZ" smtClean="0"/>
              <a:t>26.03.2020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6D226B0-3C28-4C70-B142-62F2F425B4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051A1CC-460F-4CAB-8C0D-12AE7254B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9C4A-9A13-49EE-A73C-FB59D3E8B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747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484DC38-3B78-4CF8-824D-F261EEFCA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96B2EE4B-B8CD-466F-82A7-464C2D1DBE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D0028A8-3E76-4C11-A084-8E1231E9DE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B25C1-49FA-4CB0-AA62-C182BDA4BD94}" type="datetimeFigureOut">
              <a:rPr lang="cs-CZ" smtClean="0"/>
              <a:t>26.03.2020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8C42595-E832-493E-94E4-CE44690252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17C8E6B-C76B-4D2C-82BB-1A326AF99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9C4A-9A13-49EE-A73C-FB59D3E8B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3669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209B6BB-8A19-4ECF-8803-8BBE98B85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74171712-BA72-4C7D-8DD7-F36723E284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71F4C2FC-E66D-4162-AB8A-E19F6ECAE0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FA137358-D4A0-4ADF-8153-DB00EC146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B25C1-49FA-4CB0-AA62-C182BDA4BD94}" type="datetimeFigureOut">
              <a:rPr lang="cs-CZ" smtClean="0"/>
              <a:t>26.03.2020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C08F5ED6-5A2A-402F-A1A7-F279D6772F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BF77DEF8-1E8C-49DC-ADB2-C580A229F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9C4A-9A13-49EE-A73C-FB59D3E8B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67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CBE836B-DD1D-4E51-8B24-B23F620FE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B30A1718-3F56-4BBB-BD98-B136BE058D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B32E6344-2EA7-4411-BABD-5FC0191AFD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9C9BBD31-F5B3-4CCB-B7B9-833DD30C43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F81397E0-1411-4B48-8381-A3F696EFA1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187D4D20-635A-4462-B9C0-204671693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B25C1-49FA-4CB0-AA62-C182BDA4BD94}" type="datetimeFigureOut">
              <a:rPr lang="cs-CZ" smtClean="0"/>
              <a:t>26.03.2020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EF789B57-D5CE-4D79-97C2-93D15FDE96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B3A8D632-89B4-4276-88DD-6E9ECC89D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9C4A-9A13-49EE-A73C-FB59D3E8B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182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12A8FF5-D3F2-4EF0-9BE5-8375E3206B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F671FEFA-4391-4222-AE63-80EEADC9E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B25C1-49FA-4CB0-AA62-C182BDA4BD94}" type="datetimeFigureOut">
              <a:rPr lang="cs-CZ" smtClean="0"/>
              <a:t>26.03.2020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801B005E-2DD1-4614-B140-41181BCB9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F4E22DB1-349A-4B22-ABDD-8FEB18727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9C4A-9A13-49EE-A73C-FB59D3E8B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77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A63847C0-5F23-4FD1-9CEA-462A03D8E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B25C1-49FA-4CB0-AA62-C182BDA4BD94}" type="datetimeFigureOut">
              <a:rPr lang="cs-CZ" smtClean="0"/>
              <a:t>26.03.2020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AAB878C9-7FC8-49B3-B587-8D36EB24A4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D046EDF7-EA3E-4982-B757-1988C4203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9C4A-9A13-49EE-A73C-FB59D3E8B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973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453665C-7502-4D17-95B9-C923EA594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F5F5114-526D-4B2B-B85F-873CC0613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71DD22E5-0665-4A84-9437-54BC32F296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773A70F0-63FD-4338-A6E7-915396695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B25C1-49FA-4CB0-AA62-C182BDA4BD94}" type="datetimeFigureOut">
              <a:rPr lang="cs-CZ" smtClean="0"/>
              <a:t>26.03.2020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C84257FE-5990-4D67-92A5-70FD6357C4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25656F6C-CF0F-4325-BE50-37327FDBA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9C4A-9A13-49EE-A73C-FB59D3E8B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364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BF1B7A5-B471-43CB-BC05-779531505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5341D517-2E25-470A-A9A5-E96BBA67F2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6FACCC8A-0B84-412A-87DC-5EDC5B6493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BD21A005-389E-4518-ACD0-37DCBFD6B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B25C1-49FA-4CB0-AA62-C182BDA4BD94}" type="datetimeFigureOut">
              <a:rPr lang="cs-CZ" smtClean="0"/>
              <a:t>26.03.2020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FF0F3E48-2F24-456F-9B82-6977F9168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952C7B47-B692-4FEC-9E96-3E8F01F7C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9C4A-9A13-49EE-A73C-FB59D3E8B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8059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6523572-E426-423B-A7A8-E96A57FE6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AEE0F2EA-F212-4769-AC77-6D4FBEE1EF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FE671B84-1C2C-47FD-B46F-8B0F93017D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B25C1-49FA-4CB0-AA62-C182BDA4BD94}" type="datetimeFigureOut">
              <a:rPr lang="cs-CZ" smtClean="0"/>
              <a:t>26.03.2020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B342B6F-B9B5-444D-A954-39A940E6C2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892E8B8-86BB-46FA-98F2-ED77C8C44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9C4A-9A13-49EE-A73C-FB59D3E8B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492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B3CCAAEB-4107-4204-B25A-667E1AD735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58853737-F783-45E5-83D0-A2146CE375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9A3BC17D-83AC-459A-A4BE-7268FB43BE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B25C1-49FA-4CB0-AA62-C182BDA4BD94}" type="datetimeFigureOut">
              <a:rPr lang="cs-CZ" smtClean="0"/>
              <a:t>26.03.2020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077C848-7852-4E4B-A1B5-6406D3BF8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95764F9-C00E-442F-8D27-454A7E865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9C4A-9A13-49EE-A73C-FB59D3E8B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462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F34A2C0E-DE1D-4240-A6D9-865B4F83E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4F100B4B-22CC-49EC-9D29-11885247EE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61D4F4D-E730-4667-AFB5-3269A1D7B7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2B25C1-49FA-4CB0-AA62-C182BDA4BD94}" type="datetimeFigureOut">
              <a:rPr lang="cs-CZ" smtClean="0"/>
              <a:t>26.03.2020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9FD6C2C-169A-47BA-A4E9-5753A3B106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0E88B72-2C9C-4844-BEC2-20359853C6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E79C4A-9A13-49EE-A73C-FB59D3E8B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303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jpe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jp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jp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jpe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File:161Rybn%C3%ADk_Sv%C4%9Bt..jpg" TargetMode="External"/><Relationship Id="rId3" Type="http://schemas.openxmlformats.org/officeDocument/2006/relationships/hyperlink" Target="https://commons.wikimedia.org/wiki/File:Fr%C3%BDdlant,_z%C3%A1mek_06.jpg" TargetMode="External"/><Relationship Id="rId7" Type="http://schemas.openxmlformats.org/officeDocument/2006/relationships/hyperlink" Target="https://www.flickr.com/photos/donaldjudge/14817110410" TargetMode="External"/><Relationship Id="rId2" Type="http://schemas.openxmlformats.org/officeDocument/2006/relationships/hyperlink" Target="https://creativecommons.org/licenses/by-sa/3.0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/3.0/cz/" TargetMode="External"/><Relationship Id="rId5" Type="http://schemas.openxmlformats.org/officeDocument/2006/relationships/hyperlink" Target="https://commons.wikimedia.org/wiki/File:Domazlice.jpg" TargetMode="External"/><Relationship Id="rId4" Type="http://schemas.openxmlformats.org/officeDocument/2006/relationships/hyperlink" Target="http://creativecommons.org/licenses/by-sa/3.0/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Bene%C5%A1ov_Geb%C3%A4ude_488.jpg" TargetMode="External"/><Relationship Id="rId2" Type="http://schemas.openxmlformats.org/officeDocument/2006/relationships/hyperlink" Target="https://creativecommons.org/licenses/by-sa/3.0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ommons.wikimedia.org/wiki/File:Location_of_Czech_city_Jablunkov.png" TargetMode="External"/><Relationship Id="rId5" Type="http://schemas.openxmlformats.org/officeDocument/2006/relationships/hyperlink" Target="https://commons.wikimedia.org/wiki/File:C_Horazdovice_-_archeologicke_vykopavky.jpg" TargetMode="External"/><Relationship Id="rId4" Type="http://schemas.openxmlformats.org/officeDocument/2006/relationships/hyperlink" Target="http://creativecommons.org/publicdomain/zero/1.0/deed.en" TargetMode="Externa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File:Beroun_plzenskabrana.jpg" TargetMode="External"/><Relationship Id="rId3" Type="http://schemas.openxmlformats.org/officeDocument/2006/relationships/hyperlink" Target="https://www.flickr.com/photos/korom/7615691512" TargetMode="External"/><Relationship Id="rId7" Type="http://schemas.openxmlformats.org/officeDocument/2006/relationships/hyperlink" Target="https://commons.wikimedia.org/wiki/File:Jilemnice-Krakono%C5%A1-2019_DSC1439.jpg" TargetMode="External"/><Relationship Id="rId2" Type="http://schemas.openxmlformats.org/officeDocument/2006/relationships/hyperlink" Target="http://creativecommons.org/licenses/by-sa/4.0/deed.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" TargetMode="External"/><Relationship Id="rId5" Type="http://schemas.openxmlformats.org/officeDocument/2006/relationships/hyperlink" Target="https://www.flickr.com/photos/liakadaweb/42337810905" TargetMode="External"/><Relationship Id="rId4" Type="http://schemas.openxmlformats.org/officeDocument/2006/relationships/hyperlink" Target="https://creativecommons.org/licenses/by/3.0/cz/" TargetMode="Externa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romanboed/19877193265" TargetMode="External"/><Relationship Id="rId3" Type="http://schemas.openxmlformats.org/officeDocument/2006/relationships/hyperlink" Target="https://commons.wikimedia.org/wiki/File:Kladno,_Hu%C5%A5sk%C3%A1,_pr%C5%AFmysl.JPG" TargetMode="External"/><Relationship Id="rId7" Type="http://schemas.openxmlformats.org/officeDocument/2006/relationships/hyperlink" Target="https://www.flickr.com/photos/infodad/5887597763" TargetMode="External"/><Relationship Id="rId2" Type="http://schemas.openxmlformats.org/officeDocument/2006/relationships/hyperlink" Target="https://creativecommons.org/licenses/by-sa/3.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reativecommons.org/licenses/by-sa/4.0/deed.cs" TargetMode="External"/><Relationship Id="rId5" Type="http://schemas.openxmlformats.org/officeDocument/2006/relationships/hyperlink" Target="https://www.flickr.com/photos/jirka_matousek/8520250453" TargetMode="External"/><Relationship Id="rId4" Type="http://schemas.openxmlformats.org/officeDocument/2006/relationships/hyperlink" Target="https://creativecommons.org/licenses/by/3.0/cz/" TargetMode="External"/><Relationship Id="rId9" Type="http://schemas.openxmlformats.org/officeDocument/2006/relationships/hyperlink" Target="https://www.flickr.com/photos/liakadaweb/44110484892" TargetMode="Externa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File:Kostel_Prom%C4%9Bn%C4%9Bn%C3%AD_P%C3%A1n%C4%9B,_T%C3%A1bor.jpg" TargetMode="External"/><Relationship Id="rId3" Type="http://schemas.openxmlformats.org/officeDocument/2006/relationships/hyperlink" Target="https://commons.wikimedia.org/wiki/File:Luha%C4%8Dovice_-_Masarykova_-_View_East.jpg" TargetMode="External"/><Relationship Id="rId7" Type="http://schemas.openxmlformats.org/officeDocument/2006/relationships/hyperlink" Target="http://creativecommons.org/licenses/by-sa/3.0/" TargetMode="External"/><Relationship Id="rId2" Type="http://schemas.openxmlformats.org/officeDocument/2006/relationships/hyperlink" Target="https://creativecommons.org/licenses/by-sa/4.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mmons.wikimedia.org/wiki/File:P%C3%ADsek_(m%C4%9Bsto)_(02).jpg" TargetMode="External"/><Relationship Id="rId5" Type="http://schemas.openxmlformats.org/officeDocument/2006/relationships/hyperlink" Target="https://creativecommons.org/licenses/by-sa/3.0" TargetMode="External"/><Relationship Id="rId4" Type="http://schemas.openxmlformats.org/officeDocument/2006/relationships/hyperlink" Target="https://commons.wikimedia.org/wiki/File:P%C5%99%C3%ADbram,_Pra%C5%BEsk%C3%A1_151.JPG" TargetMode="Externa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File:Cheb_Summer_1985.jpg" TargetMode="External"/><Relationship Id="rId3" Type="http://schemas.openxmlformats.org/officeDocument/2006/relationships/hyperlink" Target="https://commons.wikimedia.org/wiki/File:%C4%8Cesk%C3%BD_Krumlov_-_K_z%C3%A1meck%C3%A9_zahrad%C4%9B_-_View_East.jpg" TargetMode="External"/><Relationship Id="rId7" Type="http://schemas.openxmlformats.org/officeDocument/2006/relationships/hyperlink" Target="https://www.flickr.com/photos/24823561@N02/2360859269" TargetMode="External"/><Relationship Id="rId2" Type="http://schemas.openxmlformats.org/officeDocument/2006/relationships/hyperlink" Target="https://creativecommons.org/licenses/by-sa/4.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reativecommons.org/licenses/by-sa/4.0/deed.cs" TargetMode="External"/><Relationship Id="rId5" Type="http://schemas.openxmlformats.org/officeDocument/2006/relationships/hyperlink" Target="https://www.flickr.com/photos/bernd_thaller/35459109143" TargetMode="External"/><Relationship Id="rId10" Type="http://schemas.openxmlformats.org/officeDocument/2006/relationships/hyperlink" Target="https://www.flickr.com/photos/morgancwilliams1/15151520048" TargetMode="External"/><Relationship Id="rId4" Type="http://schemas.openxmlformats.org/officeDocument/2006/relationships/hyperlink" Target="https://creativecommons.org/licenses/by/3.0/cz/" TargetMode="External"/><Relationship Id="rId9" Type="http://schemas.openxmlformats.org/officeDocument/2006/relationships/hyperlink" Target="https://www.flickr.com/photos/krajicek/8086073644" TargetMode="Externa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File:Masn%C3%A9_kr%C3%A1my,_%C4%8Cesk%C3%A9_Bud%C4%9Bjovice_01.jpg" TargetMode="External"/><Relationship Id="rId3" Type="http://schemas.openxmlformats.org/officeDocument/2006/relationships/hyperlink" Target="https://www.flickr.com/photos/44550075@N08/4866238517" TargetMode="External"/><Relationship Id="rId7" Type="http://schemas.openxmlformats.org/officeDocument/2006/relationships/hyperlink" Target="https://www.flickr.com/photos/donaldjudge/14817507387" TargetMode="External"/><Relationship Id="rId2" Type="http://schemas.openxmlformats.org/officeDocument/2006/relationships/hyperlink" Target="http://creativecommons.org/licenses/by-sa/4.0/deed.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/3.0/cz/" TargetMode="External"/><Relationship Id="rId5" Type="http://schemas.openxmlformats.org/officeDocument/2006/relationships/hyperlink" Target="https://commons.wikimedia.org/wiki/File:Brno_%C5%BDeb%C4%9Bt%C3%ADn_Montage.jpg" TargetMode="External"/><Relationship Id="rId10" Type="http://schemas.openxmlformats.org/officeDocument/2006/relationships/hyperlink" Target="https://commons.wikimedia.org/wiki/File:Budweiser_Budvar_glass.jpg" TargetMode="External"/><Relationship Id="rId4" Type="http://schemas.openxmlformats.org/officeDocument/2006/relationships/hyperlink" Target="https://creativecommons.org/licenses/by-sa/3.0" TargetMode="External"/><Relationship Id="rId9" Type="http://schemas.openxmlformats.org/officeDocument/2006/relationships/hyperlink" Target="https://creativecommons.org/licenses/by/2.0" TargetMode="Externa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File:Hronov,_Jir%C3%A1skovo_divadlo.jpg" TargetMode="External"/><Relationship Id="rId13" Type="http://schemas.openxmlformats.org/officeDocument/2006/relationships/hyperlink" Target="https://commons.wikimedia.org/wiki/File:Czechia,_Jicin,_Wallenstein's_square_aerial.jpg%3e." TargetMode="External"/><Relationship Id="rId3" Type="http://schemas.openxmlformats.org/officeDocument/2006/relationships/hyperlink" Target="https://commons.wikimedia.org/wiki/File:Koh-i-noor_1.1.jpg" TargetMode="External"/><Relationship Id="rId7" Type="http://schemas.openxmlformats.org/officeDocument/2006/relationships/hyperlink" Target="https://creativecommons.org/licenses/by/3.0" TargetMode="External"/><Relationship Id="rId12" Type="http://schemas.openxmlformats.org/officeDocument/2006/relationships/hyperlink" Target="https://commons.wikimedia.org/wiki/File:Czechia,_Jicin,_Wallenstein's_square_aerial.jpg" TargetMode="External"/><Relationship Id="rId2" Type="http://schemas.openxmlformats.org/officeDocument/2006/relationships/hyperlink" Target="https://creativecommons.org/licenses/by-sa/3.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mmons.wikimedia.org/wiki/File:Jan_Vil%C3%ADmek_-_Alois_Jir%C3%A1sek.jpg" TargetMode="External"/><Relationship Id="rId11" Type="http://schemas.openxmlformats.org/officeDocument/2006/relationships/hyperlink" Target="http://creativecommons.org/licenses/by-sa/3.0/" TargetMode="External"/><Relationship Id="rId5" Type="http://schemas.openxmlformats.org/officeDocument/2006/relationships/hyperlink" Target="https://www.flickr.com/photos/petr-kadlec/15512070963" TargetMode="External"/><Relationship Id="rId10" Type="http://schemas.openxmlformats.org/officeDocument/2006/relationships/hyperlink" Target="https://commons.wikimedia.org/wiki/File:Ti%C5%A1nov,_Haj%C3%A1nky,_gar%C3%A1%C5%BEov%C3%A1_ozdoba_(6597).jpg" TargetMode="External"/><Relationship Id="rId4" Type="http://schemas.openxmlformats.org/officeDocument/2006/relationships/hyperlink" Target="http://creativecommons.org/licenses/by-sa/4.0/deed.cs" TargetMode="External"/><Relationship Id="rId9" Type="http://schemas.openxmlformats.org/officeDocument/2006/relationships/hyperlink" Target="https://creativecommons.org/licenses/by-sa/4.0" TargetMode="Externa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91886759@N07/35278444772" TargetMode="External"/><Relationship Id="rId3" Type="http://schemas.openxmlformats.org/officeDocument/2006/relationships/hyperlink" Target="https://commons.wikimedia.org/wiki/File:Becherovka-Werbung_in_Karlsbad.JPG" TargetMode="External"/><Relationship Id="rId7" Type="http://schemas.openxmlformats.org/officeDocument/2006/relationships/hyperlink" Target="http://creativecommons.org/licenses/by-sa/4.0/deed.cs" TargetMode="External"/><Relationship Id="rId12" Type="http://schemas.openxmlformats.org/officeDocument/2006/relationships/hyperlink" Target="https://commons.wikimedia.org/wiki/File:Botanick%C3%A1_zahrada_Liberec_(03).jpg" TargetMode="External"/><Relationship Id="rId2" Type="http://schemas.openxmlformats.org/officeDocument/2006/relationships/hyperlink" Target="http://creativecommons.org/licenses/by-sa/3.0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mmons.wikimedia.org/wiki/File:47._MFF_Karlovy_Vary_%E2%80%93_Hotel_Thermal.JPG%3e." TargetMode="External"/><Relationship Id="rId11" Type="http://schemas.openxmlformats.org/officeDocument/2006/relationships/hyperlink" Target="https://www.flickr.com/photos/eunick/4185143715" TargetMode="External"/><Relationship Id="rId5" Type="http://schemas.openxmlformats.org/officeDocument/2006/relationships/hyperlink" Target="https://commons.wikimedia.org/wiki/File:47._MFF_Karlovy_Vary_%E2%80%93_Hotel_Thermal.JPG" TargetMode="External"/><Relationship Id="rId10" Type="http://schemas.openxmlformats.org/officeDocument/2006/relationships/hyperlink" Target="https://creativecommons.org/licenses/by/3.0/cz/" TargetMode="External"/><Relationship Id="rId4" Type="http://schemas.openxmlformats.org/officeDocument/2006/relationships/hyperlink" Target="https://creativecommons.org/licenses/by-sa/3.0" TargetMode="External"/><Relationship Id="rId9" Type="http://schemas.openxmlformats.org/officeDocument/2006/relationships/hyperlink" Target="https://commons.wikimedia.org/wiki/File:Jested3.jpg" TargetMode="Externa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donaldjudge/44743906370" TargetMode="External"/><Relationship Id="rId3" Type="http://schemas.openxmlformats.org/officeDocument/2006/relationships/hyperlink" Target="https://commons.wikimedia.org/wiki/File:Hn%C4%9Bv%C3%ADn-hradby.JPG" TargetMode="External"/><Relationship Id="rId7" Type="http://schemas.openxmlformats.org/officeDocument/2006/relationships/hyperlink" Target="https://creativecommons.org/licenses/by/3.0/cz/" TargetMode="External"/><Relationship Id="rId2" Type="http://schemas.openxmlformats.org/officeDocument/2006/relationships/hyperlink" Target="https://creativecommons.org/licenses/by-sa/3.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mmons.wikimedia.org/wiki/File:New_%C5%A0koda_logo-2.jpg" TargetMode="External"/><Relationship Id="rId5" Type="http://schemas.openxmlformats.org/officeDocument/2006/relationships/hyperlink" Target="http://creativecommons.org/licenses/by-sa/4.0/deed.cs" TargetMode="External"/><Relationship Id="rId10" Type="http://schemas.openxmlformats.org/officeDocument/2006/relationships/hyperlink" Target="https://openclipart.org/detail/315903/Men's%20Shoes" TargetMode="External"/><Relationship Id="rId4" Type="http://schemas.openxmlformats.org/officeDocument/2006/relationships/hyperlink" Target="https://commons.wikimedia.org/wiki/File:Pilsner-Urquell-Main-Gate-Perspective.jpg" TargetMode="External"/><Relationship Id="rId9" Type="http://schemas.openxmlformats.org/officeDocument/2006/relationships/hyperlink" Target="https://www.flickr.com/photos/uair01/3892669734" TargetMode="Externa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liakadaweb/24745193258" TargetMode="External"/><Relationship Id="rId3" Type="http://schemas.openxmlformats.org/officeDocument/2006/relationships/hyperlink" Target="https://creativecommons.org/licenses/by/3.0/cz/" TargetMode="External"/><Relationship Id="rId7" Type="http://schemas.openxmlformats.org/officeDocument/2006/relationships/hyperlink" Target="https://www.flickr.com/photos/dorocia/830466412" TargetMode="External"/><Relationship Id="rId2" Type="http://schemas.openxmlformats.org/officeDocument/2006/relationships/hyperlink" Target="https://openclipart.org/detail/220880/Uploads%20from%20SOlvera%201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reativecommons.org/licenses/by-sa/4.0/deed.cs" TargetMode="External"/><Relationship Id="rId5" Type="http://schemas.openxmlformats.org/officeDocument/2006/relationships/hyperlink" Target="https://commons.wikimedia.org/wiki/File:Efikuv_sklep.jpg" TargetMode="External"/><Relationship Id="rId10" Type="http://schemas.openxmlformats.org/officeDocument/2006/relationships/hyperlink" Target="https://www.flickr.com/photos/nsavch/7615409828" TargetMode="External"/><Relationship Id="rId4" Type="http://schemas.openxmlformats.org/officeDocument/2006/relationships/hyperlink" Target="https://www.flickr.com/photos/liakadaweb/24759349418" TargetMode="External"/><Relationship Id="rId9" Type="http://schemas.openxmlformats.org/officeDocument/2006/relationships/hyperlink" Target="https://www.flickr.com/photos/carpfishinghq/2749963217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75000"/>
              </a:schemeClr>
            </a:gs>
            <a:gs pos="56000">
              <a:schemeClr val="accent1">
                <a:lumMod val="45000"/>
                <a:lumOff val="55000"/>
              </a:schemeClr>
            </a:gs>
            <a:gs pos="65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>
            <a:extLst>
              <a:ext uri="{FF2B5EF4-FFF2-40B4-BE49-F238E27FC236}">
                <a16:creationId xmlns:a16="http://schemas.microsoft.com/office/drawing/2014/main" id="{452952E2-6A2B-4F31-BF74-969C45118FA4}"/>
              </a:ext>
            </a:extLst>
          </p:cNvPr>
          <p:cNvGrpSpPr/>
          <p:nvPr/>
        </p:nvGrpSpPr>
        <p:grpSpPr>
          <a:xfrm>
            <a:off x="340352" y="707674"/>
            <a:ext cx="8770588" cy="3739404"/>
            <a:chOff x="-816484" y="3675919"/>
            <a:chExt cx="8770588" cy="3739404"/>
          </a:xfrm>
        </p:grpSpPr>
        <p:pic>
          <p:nvPicPr>
            <p:cNvPr id="5" name="Obrázek 4" descr="Obsah obrázku text, mapa&#10;&#10;Popis se vygeneroval automaticky.">
              <a:extLst>
                <a:ext uri="{FF2B5EF4-FFF2-40B4-BE49-F238E27FC236}">
                  <a16:creationId xmlns:a16="http://schemas.microsoft.com/office/drawing/2014/main" id="{B1420B4F-1494-459C-8C21-F6D137A5B4D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816484" y="3675919"/>
              <a:ext cx="5919193" cy="3462728"/>
            </a:xfrm>
            <a:prstGeom prst="rect">
              <a:avLst/>
            </a:prstGeom>
          </p:spPr>
        </p:pic>
        <p:sp>
          <p:nvSpPr>
            <p:cNvPr id="4" name="TextovéPole 3">
              <a:extLst>
                <a:ext uri="{FF2B5EF4-FFF2-40B4-BE49-F238E27FC236}">
                  <a16:creationId xmlns:a16="http://schemas.microsoft.com/office/drawing/2014/main" id="{2F168ECB-36DE-4BB9-B64F-9B9E579FDE23}"/>
                </a:ext>
              </a:extLst>
            </p:cNvPr>
            <p:cNvSpPr txBox="1"/>
            <p:nvPr/>
          </p:nvSpPr>
          <p:spPr>
            <a:xfrm>
              <a:off x="4204873" y="6707437"/>
              <a:ext cx="3749231" cy="70788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Kvíz – města v ČR</a:t>
              </a:r>
            </a:p>
          </p:txBody>
        </p:sp>
      </p:grpSp>
      <p:pic>
        <p:nvPicPr>
          <p:cNvPr id="6" name="Picture 2" descr="https://upload.wikimedia.org/wikipedia/commons/thumb/f/f6/Kostel_Prom%C4%9Bn%C4%9Bn%C3%AD_P%C3%A1n%C4%9B%2C_T%C3%A1bor.jpg/200px-Kostel_Prom%C4%9Bn%C4%9Bn%C3%AD_P%C3%A1n%C4%9B%2C_T%C3%A1bor.jpg">
            <a:extLst>
              <a:ext uri="{FF2B5EF4-FFF2-40B4-BE49-F238E27FC236}">
                <a16:creationId xmlns:a16="http://schemas.microsoft.com/office/drawing/2014/main" id="{3779588D-7614-498A-90D0-C7E2F6729D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63195">
            <a:off x="7720423" y="887506"/>
            <a:ext cx="1541936" cy="2058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s://upload.wikimedia.org/wikipedia/commons/thumb/5/58/Domazlice.jpg/200px-Domazlice.jpg">
            <a:extLst>
              <a:ext uri="{FF2B5EF4-FFF2-40B4-BE49-F238E27FC236}">
                <a16:creationId xmlns:a16="http://schemas.microsoft.com/office/drawing/2014/main" id="{229A6DD2-A70B-470F-B164-E2D0157770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43292">
            <a:off x="9728263" y="1559298"/>
            <a:ext cx="1892237" cy="2526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 descr="Obsah obrázku obloha, strom, exteriér, pták&#10;&#10;Popis se vygeneroval automaticky.">
            <a:extLst>
              <a:ext uri="{FF2B5EF4-FFF2-40B4-BE49-F238E27FC236}">
                <a16:creationId xmlns:a16="http://schemas.microsoft.com/office/drawing/2014/main" id="{32251222-D5C6-4717-A935-B4AD9AF1767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584075">
            <a:off x="460615" y="4750392"/>
            <a:ext cx="2396743" cy="1797557"/>
          </a:xfrm>
          <a:prstGeom prst="rect">
            <a:avLst/>
          </a:prstGeom>
        </p:spPr>
      </p:pic>
      <p:pic>
        <p:nvPicPr>
          <p:cNvPr id="9" name="Obrázek 8" descr="Obsah obrázku strom, exteriér, obloha, budova&#10;&#10;Popis se vygeneroval automaticky.">
            <a:extLst>
              <a:ext uri="{FF2B5EF4-FFF2-40B4-BE49-F238E27FC236}">
                <a16:creationId xmlns:a16="http://schemas.microsoft.com/office/drawing/2014/main" id="{B60D7FCF-3AF9-4B08-A427-2260EB1AED6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07492">
            <a:off x="3299948" y="4701286"/>
            <a:ext cx="2056015" cy="1542011"/>
          </a:xfrm>
          <a:prstGeom prst="rect">
            <a:avLst/>
          </a:prstGeom>
        </p:spPr>
      </p:pic>
      <p:pic>
        <p:nvPicPr>
          <p:cNvPr id="10" name="Obrázek 9" descr="Obsah obrázku exteriér, obloha, voda, budova&#10;&#10;Popis se vygeneroval automaticky.">
            <a:extLst>
              <a:ext uri="{FF2B5EF4-FFF2-40B4-BE49-F238E27FC236}">
                <a16:creationId xmlns:a16="http://schemas.microsoft.com/office/drawing/2014/main" id="{5CD0CCB3-764E-49FE-B64F-971692BE34C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2707" y="4571534"/>
            <a:ext cx="3640662" cy="2155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864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3F002848-040A-4FEE-816C-DDB2528C3EC9}"/>
              </a:ext>
            </a:extLst>
          </p:cNvPr>
          <p:cNvSpPr txBox="1"/>
          <p:nvPr/>
        </p:nvSpPr>
        <p:spPr>
          <a:xfrm>
            <a:off x="2014538" y="2428876"/>
            <a:ext cx="841172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Utvořte ve třídě čtyři týmy.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Každý tým bude mít celkem čtyři listy, na které bude odpovídat.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Vyučující sleduje a zapisuje čas, na který tým správně odpoví.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Vítězem se stává tým s nejkratšími časy.</a:t>
            </a:r>
          </a:p>
        </p:txBody>
      </p:sp>
    </p:spTree>
    <p:extLst>
      <p:ext uri="{BB962C8B-B14F-4D97-AF65-F5344CB8AC3E}">
        <p14:creationId xmlns:p14="http://schemas.microsoft.com/office/powerpoint/2010/main" val="20579450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186606E6-7D29-4F69-B583-A88C71BF2381}"/>
              </a:ext>
            </a:extLst>
          </p:cNvPr>
          <p:cNvSpPr txBox="1"/>
          <p:nvPr/>
        </p:nvSpPr>
        <p:spPr>
          <a:xfrm>
            <a:off x="271463" y="400050"/>
            <a:ext cx="1217295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V následujících názvech měst byla přeskupena písmena.</a:t>
            </a:r>
          </a:p>
          <a:p>
            <a:r>
              <a:rPr lang="cs-CZ" sz="4000" dirty="0"/>
              <a:t>Přeskupte písmena tak, aby z každého nesrozumitelného</a:t>
            </a:r>
          </a:p>
          <a:p>
            <a:r>
              <a:rPr lang="cs-CZ" sz="4000" dirty="0"/>
              <a:t>slova vznik správný název českého města.</a:t>
            </a:r>
          </a:p>
          <a:p>
            <a:r>
              <a:rPr lang="cs-CZ" sz="4000" dirty="0"/>
              <a:t>Kliknete-li na start                    , uvedete v činnost</a:t>
            </a:r>
          </a:p>
          <a:p>
            <a:r>
              <a:rPr lang="cs-CZ" sz="4000" dirty="0"/>
              <a:t>časomíru.</a:t>
            </a:r>
          </a:p>
          <a:p>
            <a:r>
              <a:rPr lang="cs-CZ" sz="4000" dirty="0"/>
              <a:t>Na přiložený papír napište správný název města.</a:t>
            </a:r>
          </a:p>
          <a:p>
            <a:r>
              <a:rPr lang="cs-CZ" sz="4000" dirty="0"/>
              <a:t>Kliknutím na obdélníček                    si ověřte správnost</a:t>
            </a:r>
          </a:p>
          <a:p>
            <a:r>
              <a:rPr lang="cs-CZ" sz="4000" dirty="0"/>
              <a:t>vašeho zápisu.</a:t>
            </a:r>
          </a:p>
          <a:p>
            <a:r>
              <a:rPr lang="cs-CZ" sz="4000" dirty="0"/>
              <a:t> 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72BCC921-3102-4B5E-867C-F7B190F290A5}"/>
              </a:ext>
            </a:extLst>
          </p:cNvPr>
          <p:cNvSpPr/>
          <p:nvPr/>
        </p:nvSpPr>
        <p:spPr>
          <a:xfrm>
            <a:off x="4314825" y="2386013"/>
            <a:ext cx="2014538" cy="585787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START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4E9CF437-7711-481E-A7F9-F3D6981EADEC}"/>
              </a:ext>
            </a:extLst>
          </p:cNvPr>
          <p:cNvSpPr/>
          <p:nvPr/>
        </p:nvSpPr>
        <p:spPr>
          <a:xfrm>
            <a:off x="5350669" y="4106542"/>
            <a:ext cx="2014538" cy="58578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715122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>
            <a:extLst>
              <a:ext uri="{FF2B5EF4-FFF2-40B4-BE49-F238E27FC236}">
                <a16:creationId xmlns:a16="http://schemas.microsoft.com/office/drawing/2014/main" id="{AE3BC508-9108-4F70-992D-199D8F02D4E5}"/>
              </a:ext>
            </a:extLst>
          </p:cNvPr>
          <p:cNvSpPr/>
          <p:nvPr/>
        </p:nvSpPr>
        <p:spPr>
          <a:xfrm>
            <a:off x="6972754" y="41197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60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C3FC2D47-B4B9-4A63-8E1F-C27F3409C99C}"/>
              </a:ext>
            </a:extLst>
          </p:cNvPr>
          <p:cNvSpPr/>
          <p:nvPr/>
        </p:nvSpPr>
        <p:spPr>
          <a:xfrm>
            <a:off x="4170789" y="433744"/>
            <a:ext cx="1944216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S T A R T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73C92454-BD6E-41F0-B1B5-A4964844DFB0}"/>
              </a:ext>
            </a:extLst>
          </p:cNvPr>
          <p:cNvSpPr/>
          <p:nvPr/>
        </p:nvSpPr>
        <p:spPr>
          <a:xfrm>
            <a:off x="6994591" y="40135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59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F41CCF5F-5B3F-40C3-93E0-2D42859B634F}"/>
              </a:ext>
            </a:extLst>
          </p:cNvPr>
          <p:cNvSpPr/>
          <p:nvPr/>
        </p:nvSpPr>
        <p:spPr>
          <a:xfrm>
            <a:off x="6982786" y="39073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58</a:t>
            </a:r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ACDCBBCA-0983-42AE-A775-CAE4C1953193}"/>
              </a:ext>
            </a:extLst>
          </p:cNvPr>
          <p:cNvSpPr/>
          <p:nvPr/>
        </p:nvSpPr>
        <p:spPr>
          <a:xfrm>
            <a:off x="6968236" y="39891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57</a:t>
            </a:r>
          </a:p>
        </p:txBody>
      </p:sp>
      <p:sp>
        <p:nvSpPr>
          <p:cNvPr id="39" name="Obdélník 38">
            <a:extLst>
              <a:ext uri="{FF2B5EF4-FFF2-40B4-BE49-F238E27FC236}">
                <a16:creationId xmlns:a16="http://schemas.microsoft.com/office/drawing/2014/main" id="{E328D028-D75A-4020-9B9E-11879EAEAE9F}"/>
              </a:ext>
            </a:extLst>
          </p:cNvPr>
          <p:cNvSpPr/>
          <p:nvPr/>
        </p:nvSpPr>
        <p:spPr>
          <a:xfrm>
            <a:off x="6955598" y="41441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40" name="Obdélník 39">
            <a:extLst>
              <a:ext uri="{FF2B5EF4-FFF2-40B4-BE49-F238E27FC236}">
                <a16:creationId xmlns:a16="http://schemas.microsoft.com/office/drawing/2014/main" id="{38E388A1-0167-40FC-B028-E4715DAF4363}"/>
              </a:ext>
            </a:extLst>
          </p:cNvPr>
          <p:cNvSpPr/>
          <p:nvPr/>
        </p:nvSpPr>
        <p:spPr>
          <a:xfrm>
            <a:off x="6955148" y="43145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55</a:t>
            </a:r>
          </a:p>
        </p:txBody>
      </p:sp>
      <p:sp>
        <p:nvSpPr>
          <p:cNvPr id="41" name="Obdélník 40">
            <a:extLst>
              <a:ext uri="{FF2B5EF4-FFF2-40B4-BE49-F238E27FC236}">
                <a16:creationId xmlns:a16="http://schemas.microsoft.com/office/drawing/2014/main" id="{A236BF96-1333-4D45-8384-775B7CC5BB4C}"/>
              </a:ext>
            </a:extLst>
          </p:cNvPr>
          <p:cNvSpPr/>
          <p:nvPr/>
        </p:nvSpPr>
        <p:spPr>
          <a:xfrm>
            <a:off x="6973252" y="40422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54</a:t>
            </a:r>
          </a:p>
        </p:txBody>
      </p:sp>
      <p:sp>
        <p:nvSpPr>
          <p:cNvPr id="42" name="Obdélník 41">
            <a:extLst>
              <a:ext uri="{FF2B5EF4-FFF2-40B4-BE49-F238E27FC236}">
                <a16:creationId xmlns:a16="http://schemas.microsoft.com/office/drawing/2014/main" id="{3DD7A178-C7DF-455C-95B1-F1E475D31185}"/>
              </a:ext>
            </a:extLst>
          </p:cNvPr>
          <p:cNvSpPr/>
          <p:nvPr/>
        </p:nvSpPr>
        <p:spPr>
          <a:xfrm>
            <a:off x="6950132" y="37125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53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1FAC274A-46B8-4E60-A62C-A1C0087901B1}"/>
              </a:ext>
            </a:extLst>
          </p:cNvPr>
          <p:cNvSpPr/>
          <p:nvPr/>
        </p:nvSpPr>
        <p:spPr>
          <a:xfrm>
            <a:off x="6954315" y="39360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52</a:t>
            </a:r>
          </a:p>
        </p:txBody>
      </p:sp>
      <p:sp>
        <p:nvSpPr>
          <p:cNvPr id="44" name="Obdélník 43">
            <a:extLst>
              <a:ext uri="{FF2B5EF4-FFF2-40B4-BE49-F238E27FC236}">
                <a16:creationId xmlns:a16="http://schemas.microsoft.com/office/drawing/2014/main" id="{BF4C87CC-A0EA-4309-A4E5-03DAEF460EC5}"/>
              </a:ext>
            </a:extLst>
          </p:cNvPr>
          <p:cNvSpPr/>
          <p:nvPr/>
        </p:nvSpPr>
        <p:spPr>
          <a:xfrm>
            <a:off x="6960949" y="37125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51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AAE58918-E626-41E7-BF0F-7D6C698B1FBE}"/>
              </a:ext>
            </a:extLst>
          </p:cNvPr>
          <p:cNvSpPr/>
          <p:nvPr/>
        </p:nvSpPr>
        <p:spPr>
          <a:xfrm>
            <a:off x="6958367" y="3867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50</a:t>
            </a:r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6E118149-18C2-4FE0-BDA7-DC3FD135CB4F}"/>
              </a:ext>
            </a:extLst>
          </p:cNvPr>
          <p:cNvSpPr/>
          <p:nvPr/>
        </p:nvSpPr>
        <p:spPr>
          <a:xfrm>
            <a:off x="6999703" y="39073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49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F160014A-CB6F-423E-A45A-3A3F066AD976}"/>
              </a:ext>
            </a:extLst>
          </p:cNvPr>
          <p:cNvSpPr/>
          <p:nvPr/>
        </p:nvSpPr>
        <p:spPr>
          <a:xfrm>
            <a:off x="6989047" y="39992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9FB3E926-1BEC-4CE3-B9D6-B49633814696}"/>
              </a:ext>
            </a:extLst>
          </p:cNvPr>
          <p:cNvSpPr/>
          <p:nvPr/>
        </p:nvSpPr>
        <p:spPr>
          <a:xfrm>
            <a:off x="6991771" y="38415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47</a:t>
            </a:r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DC8ECF2B-0F49-49F1-817F-77EA371B2FC9}"/>
              </a:ext>
            </a:extLst>
          </p:cNvPr>
          <p:cNvSpPr/>
          <p:nvPr/>
        </p:nvSpPr>
        <p:spPr>
          <a:xfrm>
            <a:off x="6989189" y="38415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46</a:t>
            </a:r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2C563F9A-1197-4429-8E21-651914C26A41}"/>
              </a:ext>
            </a:extLst>
          </p:cNvPr>
          <p:cNvSpPr/>
          <p:nvPr/>
        </p:nvSpPr>
        <p:spPr>
          <a:xfrm>
            <a:off x="6989910" y="42049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45</a:t>
            </a:r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5AE5CE1F-94A6-45C6-969C-716E407439BC}"/>
              </a:ext>
            </a:extLst>
          </p:cNvPr>
          <p:cNvSpPr/>
          <p:nvPr/>
        </p:nvSpPr>
        <p:spPr>
          <a:xfrm>
            <a:off x="6960807" y="43676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44</a:t>
            </a:r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904EDD5B-F530-49E2-A128-6AF89346205C}"/>
              </a:ext>
            </a:extLst>
          </p:cNvPr>
          <p:cNvSpPr/>
          <p:nvPr/>
        </p:nvSpPr>
        <p:spPr>
          <a:xfrm>
            <a:off x="6954692" y="42053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43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30A38D1F-ADD0-464B-8E9E-9418F0FECEDD}"/>
              </a:ext>
            </a:extLst>
          </p:cNvPr>
          <p:cNvSpPr/>
          <p:nvPr/>
        </p:nvSpPr>
        <p:spPr>
          <a:xfrm>
            <a:off x="6984508" y="42213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5C53F095-4E7B-4C37-A75E-DAF368DDE15A}"/>
              </a:ext>
            </a:extLst>
          </p:cNvPr>
          <p:cNvSpPr/>
          <p:nvPr/>
        </p:nvSpPr>
        <p:spPr>
          <a:xfrm>
            <a:off x="6971391" y="40379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41</a:t>
            </a:r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7EBAEC9A-F624-40B9-9E25-0AD97065C6E6}"/>
              </a:ext>
            </a:extLst>
          </p:cNvPr>
          <p:cNvSpPr/>
          <p:nvPr/>
        </p:nvSpPr>
        <p:spPr>
          <a:xfrm>
            <a:off x="6993699" y="41885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40</a:t>
            </a:r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15598C0C-84D5-410A-81A7-A18506305CB5}"/>
              </a:ext>
            </a:extLst>
          </p:cNvPr>
          <p:cNvSpPr/>
          <p:nvPr/>
        </p:nvSpPr>
        <p:spPr>
          <a:xfrm>
            <a:off x="7036943" y="42479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39</a:t>
            </a:r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F1275BAC-225E-44B8-8BE5-32D0A2F64421}"/>
              </a:ext>
            </a:extLst>
          </p:cNvPr>
          <p:cNvSpPr/>
          <p:nvPr/>
        </p:nvSpPr>
        <p:spPr>
          <a:xfrm>
            <a:off x="7003128" y="47408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38</a:t>
            </a:r>
          </a:p>
        </p:txBody>
      </p:sp>
      <p:sp>
        <p:nvSpPr>
          <p:cNvPr id="58" name="Obdélník 57">
            <a:extLst>
              <a:ext uri="{FF2B5EF4-FFF2-40B4-BE49-F238E27FC236}">
                <a16:creationId xmlns:a16="http://schemas.microsoft.com/office/drawing/2014/main" id="{5B40E6DC-6C31-4048-8085-6A67A51A60F4}"/>
              </a:ext>
            </a:extLst>
          </p:cNvPr>
          <p:cNvSpPr/>
          <p:nvPr/>
        </p:nvSpPr>
        <p:spPr>
          <a:xfrm>
            <a:off x="6977595" y="45723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37</a:t>
            </a:r>
          </a:p>
        </p:txBody>
      </p:sp>
      <p:sp>
        <p:nvSpPr>
          <p:cNvPr id="59" name="Obdélník 58">
            <a:extLst>
              <a:ext uri="{FF2B5EF4-FFF2-40B4-BE49-F238E27FC236}">
                <a16:creationId xmlns:a16="http://schemas.microsoft.com/office/drawing/2014/main" id="{10C11809-4385-4E9D-8364-E2E92BB80648}"/>
              </a:ext>
            </a:extLst>
          </p:cNvPr>
          <p:cNvSpPr/>
          <p:nvPr/>
        </p:nvSpPr>
        <p:spPr>
          <a:xfrm>
            <a:off x="7003076" y="43978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60" name="Obdélník 59">
            <a:extLst>
              <a:ext uri="{FF2B5EF4-FFF2-40B4-BE49-F238E27FC236}">
                <a16:creationId xmlns:a16="http://schemas.microsoft.com/office/drawing/2014/main" id="{1BDF7009-BA73-4173-8F5D-4A4BC1366C96}"/>
              </a:ext>
            </a:extLst>
          </p:cNvPr>
          <p:cNvSpPr/>
          <p:nvPr/>
        </p:nvSpPr>
        <p:spPr>
          <a:xfrm>
            <a:off x="7008188" y="40776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35</a:t>
            </a:r>
          </a:p>
        </p:txBody>
      </p:sp>
      <p:sp>
        <p:nvSpPr>
          <p:cNvPr id="61" name="Obdélník 60">
            <a:extLst>
              <a:ext uri="{FF2B5EF4-FFF2-40B4-BE49-F238E27FC236}">
                <a16:creationId xmlns:a16="http://schemas.microsoft.com/office/drawing/2014/main" id="{FF3DA73F-49DB-4C4A-B835-8E89B644D412}"/>
              </a:ext>
            </a:extLst>
          </p:cNvPr>
          <p:cNvSpPr/>
          <p:nvPr/>
        </p:nvSpPr>
        <p:spPr>
          <a:xfrm>
            <a:off x="6977381" y="42264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34</a:t>
            </a:r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8A019A0C-2A5C-48EC-BBE7-09E45EC8A807}"/>
              </a:ext>
            </a:extLst>
          </p:cNvPr>
          <p:cNvSpPr/>
          <p:nvPr/>
        </p:nvSpPr>
        <p:spPr>
          <a:xfrm>
            <a:off x="7000441" y="42252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33</a:t>
            </a:r>
          </a:p>
        </p:txBody>
      </p:sp>
      <p:sp>
        <p:nvSpPr>
          <p:cNvPr id="63" name="Obdélník 62">
            <a:extLst>
              <a:ext uri="{FF2B5EF4-FFF2-40B4-BE49-F238E27FC236}">
                <a16:creationId xmlns:a16="http://schemas.microsoft.com/office/drawing/2014/main" id="{135F358C-99FD-4961-81F1-071DD4074FF9}"/>
              </a:ext>
            </a:extLst>
          </p:cNvPr>
          <p:cNvSpPr/>
          <p:nvPr/>
        </p:nvSpPr>
        <p:spPr>
          <a:xfrm>
            <a:off x="7007704" y="43777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64" name="Obdélník 63">
            <a:extLst>
              <a:ext uri="{FF2B5EF4-FFF2-40B4-BE49-F238E27FC236}">
                <a16:creationId xmlns:a16="http://schemas.microsoft.com/office/drawing/2014/main" id="{394E752C-C7A2-4538-96E8-4DD603A68BE0}"/>
              </a:ext>
            </a:extLst>
          </p:cNvPr>
          <p:cNvSpPr/>
          <p:nvPr/>
        </p:nvSpPr>
        <p:spPr>
          <a:xfrm>
            <a:off x="7044925" y="43978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31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248F9E58-31DF-4998-8A54-7FDB6EBE006F}"/>
              </a:ext>
            </a:extLst>
          </p:cNvPr>
          <p:cNvSpPr/>
          <p:nvPr/>
        </p:nvSpPr>
        <p:spPr>
          <a:xfrm>
            <a:off x="7001759" y="44199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30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9FF009E2-DAE9-4BAE-90C7-3B426CB6743C}"/>
              </a:ext>
            </a:extLst>
          </p:cNvPr>
          <p:cNvSpPr/>
          <p:nvPr/>
        </p:nvSpPr>
        <p:spPr>
          <a:xfrm>
            <a:off x="7001759" y="45522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29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F1058C63-D5D4-448A-852D-75F335D87DEE}"/>
              </a:ext>
            </a:extLst>
          </p:cNvPr>
          <p:cNvSpPr/>
          <p:nvPr/>
        </p:nvSpPr>
        <p:spPr>
          <a:xfrm>
            <a:off x="7001446" y="45436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FCBBEADE-9F18-4A65-A36B-ACE6B18D2C91}"/>
              </a:ext>
            </a:extLst>
          </p:cNvPr>
          <p:cNvSpPr/>
          <p:nvPr/>
        </p:nvSpPr>
        <p:spPr>
          <a:xfrm>
            <a:off x="7014133" y="42969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EE6FEF28-909C-464C-9077-893D94DDD027}"/>
              </a:ext>
            </a:extLst>
          </p:cNvPr>
          <p:cNvSpPr/>
          <p:nvPr/>
        </p:nvSpPr>
        <p:spPr>
          <a:xfrm>
            <a:off x="7026979" y="43145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0450B1C2-9961-4664-BC94-80BF328609EC}"/>
              </a:ext>
            </a:extLst>
          </p:cNvPr>
          <p:cNvSpPr/>
          <p:nvPr/>
        </p:nvSpPr>
        <p:spPr>
          <a:xfrm>
            <a:off x="6989843" y="45636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1E136AE2-BC2F-4E50-A162-3719C34901F1}"/>
              </a:ext>
            </a:extLst>
          </p:cNvPr>
          <p:cNvSpPr/>
          <p:nvPr/>
        </p:nvSpPr>
        <p:spPr>
          <a:xfrm>
            <a:off x="7009033" y="46278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E2E83C81-3A6D-4D4E-9BBF-AF29191EB98C}"/>
              </a:ext>
            </a:extLst>
          </p:cNvPr>
          <p:cNvSpPr/>
          <p:nvPr/>
        </p:nvSpPr>
        <p:spPr>
          <a:xfrm>
            <a:off x="6994992" y="41878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167D3533-E010-47F1-9461-AEE448A1E1D0}"/>
              </a:ext>
            </a:extLst>
          </p:cNvPr>
          <p:cNvSpPr/>
          <p:nvPr/>
        </p:nvSpPr>
        <p:spPr>
          <a:xfrm>
            <a:off x="6997370" y="39891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D461808F-4585-4EAC-9E27-6F0B3B85D556}"/>
              </a:ext>
            </a:extLst>
          </p:cNvPr>
          <p:cNvSpPr/>
          <p:nvPr/>
        </p:nvSpPr>
        <p:spPr>
          <a:xfrm>
            <a:off x="6962899" y="39693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7766EAD9-850A-4EEF-A9EE-0452EA9E917B}"/>
              </a:ext>
            </a:extLst>
          </p:cNvPr>
          <p:cNvSpPr/>
          <p:nvPr/>
        </p:nvSpPr>
        <p:spPr>
          <a:xfrm>
            <a:off x="6981989" y="38806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3C867135-DB17-4799-903D-82221E487F5E}"/>
              </a:ext>
            </a:extLst>
          </p:cNvPr>
          <p:cNvSpPr/>
          <p:nvPr/>
        </p:nvSpPr>
        <p:spPr>
          <a:xfrm>
            <a:off x="7001179" y="40966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E390085F-E3BE-4260-A1E7-7FA97CDDD8F6}"/>
              </a:ext>
            </a:extLst>
          </p:cNvPr>
          <p:cNvSpPr/>
          <p:nvPr/>
        </p:nvSpPr>
        <p:spPr>
          <a:xfrm>
            <a:off x="7001179" y="39692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5AC578CD-7F2F-4F44-9523-A13FDD2891F0}"/>
              </a:ext>
            </a:extLst>
          </p:cNvPr>
          <p:cNvSpPr/>
          <p:nvPr/>
        </p:nvSpPr>
        <p:spPr>
          <a:xfrm>
            <a:off x="6995403" y="38618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85C079DB-1DA2-4FBD-A8C4-414670E41AF2}"/>
              </a:ext>
            </a:extLst>
          </p:cNvPr>
          <p:cNvSpPr/>
          <p:nvPr/>
        </p:nvSpPr>
        <p:spPr>
          <a:xfrm>
            <a:off x="6956508" y="36063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D29DEC3F-9EFF-46F2-94C6-1C0C98A512CF}"/>
              </a:ext>
            </a:extLst>
          </p:cNvPr>
          <p:cNvSpPr/>
          <p:nvPr/>
        </p:nvSpPr>
        <p:spPr>
          <a:xfrm>
            <a:off x="7012570" y="38006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4DFDCAB-1251-444A-9308-DC5F2AF6043D}"/>
              </a:ext>
            </a:extLst>
          </p:cNvPr>
          <p:cNvSpPr/>
          <p:nvPr/>
        </p:nvSpPr>
        <p:spPr>
          <a:xfrm>
            <a:off x="7000866" y="37344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25623A28-18B6-4C86-A923-8535507BDAF6}"/>
              </a:ext>
            </a:extLst>
          </p:cNvPr>
          <p:cNvSpPr/>
          <p:nvPr/>
        </p:nvSpPr>
        <p:spPr>
          <a:xfrm>
            <a:off x="6970372" y="41163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9E55F872-36D7-467E-87ED-DC8F1953C140}"/>
              </a:ext>
            </a:extLst>
          </p:cNvPr>
          <p:cNvSpPr/>
          <p:nvPr/>
        </p:nvSpPr>
        <p:spPr>
          <a:xfrm>
            <a:off x="7017015" y="45680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FB144DB4-7E6B-4A83-8D0A-DA9D161266D9}"/>
              </a:ext>
            </a:extLst>
          </p:cNvPr>
          <p:cNvSpPr/>
          <p:nvPr/>
        </p:nvSpPr>
        <p:spPr>
          <a:xfrm>
            <a:off x="7033406" y="41344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8F65014B-6BC4-43C5-9A6A-DEE2D964D2F9}"/>
              </a:ext>
            </a:extLst>
          </p:cNvPr>
          <p:cNvSpPr/>
          <p:nvPr/>
        </p:nvSpPr>
        <p:spPr>
          <a:xfrm>
            <a:off x="7002231" y="41800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FF790DD-0AB6-4855-BE0B-BD350B26B8A5}"/>
              </a:ext>
            </a:extLst>
          </p:cNvPr>
          <p:cNvSpPr/>
          <p:nvPr/>
        </p:nvSpPr>
        <p:spPr>
          <a:xfrm>
            <a:off x="7020948" y="43707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7F9B5C7B-9E96-4730-A2E2-8735B6C0EDF7}"/>
              </a:ext>
            </a:extLst>
          </p:cNvPr>
          <p:cNvSpPr/>
          <p:nvPr/>
        </p:nvSpPr>
        <p:spPr>
          <a:xfrm>
            <a:off x="7007437" y="41800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67DB8714-1EA3-4CF1-B0B9-901EEF3835CB}"/>
              </a:ext>
            </a:extLst>
          </p:cNvPr>
          <p:cNvSpPr/>
          <p:nvPr/>
        </p:nvSpPr>
        <p:spPr>
          <a:xfrm>
            <a:off x="6956496" y="40398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4DA3A50A-9342-40A7-9342-81FD98BB8602}"/>
              </a:ext>
            </a:extLst>
          </p:cNvPr>
          <p:cNvSpPr/>
          <p:nvPr/>
        </p:nvSpPr>
        <p:spPr>
          <a:xfrm>
            <a:off x="7002218" y="36563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49E96C1D-822D-4F77-93A5-7BB56738C4D5}"/>
              </a:ext>
            </a:extLst>
          </p:cNvPr>
          <p:cNvSpPr/>
          <p:nvPr/>
        </p:nvSpPr>
        <p:spPr>
          <a:xfrm>
            <a:off x="7017750" y="39250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F15C87A8-3E49-4B46-8038-378AB37BF45B}"/>
              </a:ext>
            </a:extLst>
          </p:cNvPr>
          <p:cNvSpPr/>
          <p:nvPr/>
        </p:nvSpPr>
        <p:spPr>
          <a:xfrm>
            <a:off x="7019082" y="38612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AC6D45E0-C8C4-4689-A047-6B3F1BDFDDFA}"/>
              </a:ext>
            </a:extLst>
          </p:cNvPr>
          <p:cNvSpPr/>
          <p:nvPr/>
        </p:nvSpPr>
        <p:spPr>
          <a:xfrm>
            <a:off x="6972906" y="39429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4B064CB0-124A-44A8-9906-4110F981F60C}"/>
              </a:ext>
            </a:extLst>
          </p:cNvPr>
          <p:cNvSpPr/>
          <p:nvPr/>
        </p:nvSpPr>
        <p:spPr>
          <a:xfrm>
            <a:off x="6988026" y="38786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F9C9C727-0F3F-4D2C-83CC-03119E0337EE}"/>
              </a:ext>
            </a:extLst>
          </p:cNvPr>
          <p:cNvSpPr/>
          <p:nvPr/>
        </p:nvSpPr>
        <p:spPr>
          <a:xfrm>
            <a:off x="7001096" y="41154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CD42D06E-705F-42EC-9D33-82DD4CA748E8}"/>
              </a:ext>
            </a:extLst>
          </p:cNvPr>
          <p:cNvSpPr/>
          <p:nvPr/>
        </p:nvSpPr>
        <p:spPr>
          <a:xfrm>
            <a:off x="7001178" y="43374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06FCA1FE-85A7-4899-A268-75C7484678AB}"/>
              </a:ext>
            </a:extLst>
          </p:cNvPr>
          <p:cNvSpPr txBox="1"/>
          <p:nvPr/>
        </p:nvSpPr>
        <p:spPr>
          <a:xfrm>
            <a:off x="8896544" y="287192"/>
            <a:ext cx="143981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60 s</a:t>
            </a:r>
          </a:p>
        </p:txBody>
      </p:sp>
      <p:pic>
        <p:nvPicPr>
          <p:cNvPr id="65" name="Obrázek 64" descr="Obsah obrázku exteriér, hora, obloha, strom&#10;&#10;Popis se vygeneroval automaticky.">
            <a:extLst>
              <a:ext uri="{FF2B5EF4-FFF2-40B4-BE49-F238E27FC236}">
                <a16:creationId xmlns:a16="http://schemas.microsoft.com/office/drawing/2014/main" id="{D6AEBBAE-59AB-4636-BD70-41CF231115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619" y="1275037"/>
            <a:ext cx="3806412" cy="2854808"/>
          </a:xfrm>
          <a:prstGeom prst="rect">
            <a:avLst/>
          </a:prstGeom>
        </p:spPr>
      </p:pic>
      <p:sp>
        <p:nvSpPr>
          <p:cNvPr id="66" name="TextovéPole 65">
            <a:extLst>
              <a:ext uri="{FF2B5EF4-FFF2-40B4-BE49-F238E27FC236}">
                <a16:creationId xmlns:a16="http://schemas.microsoft.com/office/drawing/2014/main" id="{DBA5D200-262B-4BFF-865D-B7904A8B741C}"/>
              </a:ext>
            </a:extLst>
          </p:cNvPr>
          <p:cNvSpPr txBox="1"/>
          <p:nvPr/>
        </p:nvSpPr>
        <p:spPr>
          <a:xfrm>
            <a:off x="4402817" y="2380326"/>
            <a:ext cx="22935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ÝDFARLTN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4A6007F3-30BC-457E-8177-6540148927CD}"/>
              </a:ext>
            </a:extLst>
          </p:cNvPr>
          <p:cNvSpPr txBox="1"/>
          <p:nvPr/>
        </p:nvSpPr>
        <p:spPr>
          <a:xfrm>
            <a:off x="7663953" y="2380326"/>
            <a:ext cx="23524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FRÝDLANT</a:t>
            </a:r>
          </a:p>
        </p:txBody>
      </p:sp>
      <p:sp>
        <p:nvSpPr>
          <p:cNvPr id="68" name="Obdélník 67">
            <a:extLst>
              <a:ext uri="{FF2B5EF4-FFF2-40B4-BE49-F238E27FC236}">
                <a16:creationId xmlns:a16="http://schemas.microsoft.com/office/drawing/2014/main" id="{2332E36C-937E-4754-87B9-63394AA64057}"/>
              </a:ext>
            </a:extLst>
          </p:cNvPr>
          <p:cNvSpPr/>
          <p:nvPr/>
        </p:nvSpPr>
        <p:spPr>
          <a:xfrm>
            <a:off x="7527577" y="2324247"/>
            <a:ext cx="2808785" cy="70788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grpSp>
        <p:nvGrpSpPr>
          <p:cNvPr id="1027" name="Skupina 1026">
            <a:extLst>
              <a:ext uri="{FF2B5EF4-FFF2-40B4-BE49-F238E27FC236}">
                <a16:creationId xmlns:a16="http://schemas.microsoft.com/office/drawing/2014/main" id="{BD78CAC8-3F81-4960-9DEE-38DC24953FFB}"/>
              </a:ext>
            </a:extLst>
          </p:cNvPr>
          <p:cNvGrpSpPr/>
          <p:nvPr/>
        </p:nvGrpSpPr>
        <p:grpSpPr>
          <a:xfrm>
            <a:off x="3990535" y="3282846"/>
            <a:ext cx="5919193" cy="3462728"/>
            <a:chOff x="3990535" y="3282846"/>
            <a:chExt cx="5919193" cy="3462728"/>
          </a:xfrm>
        </p:grpSpPr>
        <p:pic>
          <p:nvPicPr>
            <p:cNvPr id="136" name="Obrázek 135" descr="Obsah obrázku text, mapa&#10;&#10;Popis se vygeneroval automaticky.">
              <a:extLst>
                <a:ext uri="{FF2B5EF4-FFF2-40B4-BE49-F238E27FC236}">
                  <a16:creationId xmlns:a16="http://schemas.microsoft.com/office/drawing/2014/main" id="{221E5609-85AD-4C9F-B741-37690806AA6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90535" y="3282846"/>
              <a:ext cx="5919193" cy="3462728"/>
            </a:xfrm>
            <a:prstGeom prst="rect">
              <a:avLst/>
            </a:prstGeom>
          </p:spPr>
        </p:pic>
        <p:sp>
          <p:nvSpPr>
            <p:cNvPr id="1025" name="Ovál 1024">
              <a:extLst>
                <a:ext uri="{FF2B5EF4-FFF2-40B4-BE49-F238E27FC236}">
                  <a16:creationId xmlns:a16="http://schemas.microsoft.com/office/drawing/2014/main" id="{25DFABC1-9482-4189-9C4F-F586BE11DC54}"/>
                </a:ext>
              </a:extLst>
            </p:cNvPr>
            <p:cNvSpPr/>
            <p:nvPr/>
          </p:nvSpPr>
          <p:spPr>
            <a:xfrm>
              <a:off x="6546492" y="3537678"/>
              <a:ext cx="149902" cy="164892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288067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000"/>
                            </p:stCondLst>
                            <p:childTnLst>
                              <p:par>
                                <p:cTn id="3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000"/>
                            </p:stCondLst>
                            <p:childTnLst>
                              <p:par>
                                <p:cTn id="3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1000"/>
                            </p:stCondLst>
                            <p:childTnLst>
                              <p:par>
                                <p:cTn id="4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2000"/>
                            </p:stCondLst>
                            <p:childTnLst>
                              <p:par>
                                <p:cTn id="4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3000"/>
                            </p:stCondLst>
                            <p:childTnLst>
                              <p:par>
                                <p:cTn id="4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4000"/>
                            </p:stCondLst>
                            <p:childTnLst>
                              <p:par>
                                <p:cTn id="5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0"/>
                            </p:stCondLst>
                            <p:childTnLst>
                              <p:par>
                                <p:cTn id="5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6000"/>
                            </p:stCondLst>
                            <p:childTnLst>
                              <p:par>
                                <p:cTn id="5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7000"/>
                            </p:stCondLst>
                            <p:childTnLst>
                              <p:par>
                                <p:cTn id="6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8000"/>
                            </p:stCondLst>
                            <p:childTnLst>
                              <p:par>
                                <p:cTn id="6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9000"/>
                            </p:stCondLst>
                            <p:childTnLst>
                              <p:par>
                                <p:cTn id="6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0"/>
                            </p:stCondLst>
                            <p:childTnLst>
                              <p:par>
                                <p:cTn id="7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1000"/>
                            </p:stCondLst>
                            <p:childTnLst>
                              <p:par>
                                <p:cTn id="7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2000"/>
                            </p:stCondLst>
                            <p:childTnLst>
                              <p:par>
                                <p:cTn id="7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3000"/>
                            </p:stCondLst>
                            <p:childTnLst>
                              <p:par>
                                <p:cTn id="7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4000"/>
                            </p:stCondLst>
                            <p:childTnLst>
                              <p:par>
                                <p:cTn id="8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5000"/>
                            </p:stCondLst>
                            <p:childTnLst>
                              <p:par>
                                <p:cTn id="8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6000"/>
                            </p:stCondLst>
                            <p:childTnLst>
                              <p:par>
                                <p:cTn id="8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7000"/>
                            </p:stCondLst>
                            <p:childTnLst>
                              <p:par>
                                <p:cTn id="9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8000"/>
                            </p:stCondLst>
                            <p:childTnLst>
                              <p:par>
                                <p:cTn id="9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9000"/>
                            </p:stCondLst>
                            <p:childTnLst>
                              <p:par>
                                <p:cTn id="9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33000"/>
                            </p:stCondLst>
                            <p:childTnLst>
                              <p:par>
                                <p:cTn id="10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43000"/>
                            </p:stCondLst>
                            <p:childTnLst>
                              <p:par>
                                <p:cTn id="13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53000"/>
                            </p:stCondLst>
                            <p:childTnLst>
                              <p:par>
                                <p:cTn id="16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55000"/>
                            </p:stCondLst>
                            <p:childTnLst>
                              <p:par>
                                <p:cTn id="17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56000"/>
                            </p:stCondLst>
                            <p:childTnLst>
                              <p:par>
                                <p:cTn id="17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35" grpId="0" animBg="1"/>
      <p:bldP spid="34" grpId="0" animBg="1"/>
      <p:bldP spid="33" grpId="0" animBg="1"/>
      <p:bldP spid="32" grpId="0" animBg="1"/>
      <p:bldP spid="31" grpId="0" animBg="1"/>
      <p:bldP spid="30" grpId="0" animBg="1"/>
      <p:bldP spid="29" grpId="0" animBg="1"/>
      <p:bldP spid="28" grpId="0" animBg="1"/>
      <p:bldP spid="27" grpId="0" animBg="1"/>
      <p:bldP spid="26" grpId="0" animBg="1"/>
      <p:bldP spid="25" grpId="0" animBg="1"/>
      <p:bldP spid="24" grpId="0" animBg="1"/>
      <p:bldP spid="23" grpId="0" animBg="1"/>
      <p:bldP spid="22" grpId="0" animBg="1"/>
      <p:bldP spid="21" grpId="0" animBg="1"/>
      <p:bldP spid="2" grpId="0" animBg="1"/>
      <p:bldP spid="6" grpId="0" animBg="1"/>
      <p:bldP spid="5" grpId="0" animBg="1"/>
      <p:bldP spid="4" grpId="0" animBg="1"/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3" grpId="0" animBg="1"/>
      <p:bldP spid="15" grpId="0" animBg="1"/>
      <p:bldP spid="16" grpId="0" animBg="1"/>
      <p:bldP spid="18" grpId="0" animBg="1"/>
      <p:bldP spid="66" grpId="0"/>
      <p:bldP spid="6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pload.wikimedia.org/wikipedia/commons/thumb/5/58/Domazlice.jpg/200px-Domazlice.jpg">
            <a:extLst>
              <a:ext uri="{FF2B5EF4-FFF2-40B4-BE49-F238E27FC236}">
                <a16:creationId xmlns:a16="http://schemas.microsoft.com/office/drawing/2014/main" id="{9342280A-9214-4D52-BC9F-0683C3FE31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" y="454737"/>
            <a:ext cx="3071110" cy="4099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5FF5DC79-4F6D-46A5-B297-A94345AC8807}"/>
              </a:ext>
            </a:extLst>
          </p:cNvPr>
          <p:cNvSpPr txBox="1"/>
          <p:nvPr/>
        </p:nvSpPr>
        <p:spPr>
          <a:xfrm>
            <a:off x="4095032" y="2150760"/>
            <a:ext cx="26751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ŽIDEOMLAC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6837593B-B8C1-4E31-ACB0-E0D316565527}"/>
              </a:ext>
            </a:extLst>
          </p:cNvPr>
          <p:cNvSpPr/>
          <p:nvPr/>
        </p:nvSpPr>
        <p:spPr>
          <a:xfrm>
            <a:off x="7193918" y="50418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00E6E0D5-B943-472B-BF0B-0BDEE6286187}"/>
              </a:ext>
            </a:extLst>
          </p:cNvPr>
          <p:cNvSpPr/>
          <p:nvPr/>
        </p:nvSpPr>
        <p:spPr>
          <a:xfrm>
            <a:off x="4391953" y="525958"/>
            <a:ext cx="1944216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S T A R T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DF00D56D-166C-46D0-9828-102461F63170}"/>
              </a:ext>
            </a:extLst>
          </p:cNvPr>
          <p:cNvSpPr/>
          <p:nvPr/>
        </p:nvSpPr>
        <p:spPr>
          <a:xfrm>
            <a:off x="7215755" y="49356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59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AA9A2152-FBA1-4C99-97FC-2CC309B994C1}"/>
              </a:ext>
            </a:extLst>
          </p:cNvPr>
          <p:cNvSpPr/>
          <p:nvPr/>
        </p:nvSpPr>
        <p:spPr>
          <a:xfrm>
            <a:off x="7203950" y="4829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58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724B61FB-4950-4CB0-965E-EB0DBE186AD8}"/>
              </a:ext>
            </a:extLst>
          </p:cNvPr>
          <p:cNvSpPr/>
          <p:nvPr/>
        </p:nvSpPr>
        <p:spPr>
          <a:xfrm>
            <a:off x="7189400" y="49113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57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D09C3669-3CC9-47CE-8981-338C2DBB1514}"/>
              </a:ext>
            </a:extLst>
          </p:cNvPr>
          <p:cNvSpPr/>
          <p:nvPr/>
        </p:nvSpPr>
        <p:spPr>
          <a:xfrm>
            <a:off x="7176762" y="50662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76A9AAF6-E143-44F4-A500-2B007B2E6472}"/>
              </a:ext>
            </a:extLst>
          </p:cNvPr>
          <p:cNvSpPr/>
          <p:nvPr/>
        </p:nvSpPr>
        <p:spPr>
          <a:xfrm>
            <a:off x="7176312" y="52366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55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A6901FDA-DEA7-481F-ABF4-0783210214FF}"/>
              </a:ext>
            </a:extLst>
          </p:cNvPr>
          <p:cNvSpPr/>
          <p:nvPr/>
        </p:nvSpPr>
        <p:spPr>
          <a:xfrm>
            <a:off x="7194416" y="49643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54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59C6E934-0C1C-42A6-AAF5-2AF747A4AAD0}"/>
              </a:ext>
            </a:extLst>
          </p:cNvPr>
          <p:cNvSpPr/>
          <p:nvPr/>
        </p:nvSpPr>
        <p:spPr>
          <a:xfrm>
            <a:off x="7171296" y="46346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53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1D090C1-5302-48DD-AD8B-1A080000043E}"/>
              </a:ext>
            </a:extLst>
          </p:cNvPr>
          <p:cNvSpPr/>
          <p:nvPr/>
        </p:nvSpPr>
        <p:spPr>
          <a:xfrm>
            <a:off x="7175479" y="48582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52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EC7EBDD0-1DAC-4521-A715-8EA05CFDCBF3}"/>
              </a:ext>
            </a:extLst>
          </p:cNvPr>
          <p:cNvSpPr/>
          <p:nvPr/>
        </p:nvSpPr>
        <p:spPr>
          <a:xfrm>
            <a:off x="7182113" y="46346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51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89B25595-0F2F-4137-AE24-2CC23A8DB7E9}"/>
              </a:ext>
            </a:extLst>
          </p:cNvPr>
          <p:cNvSpPr/>
          <p:nvPr/>
        </p:nvSpPr>
        <p:spPr>
          <a:xfrm>
            <a:off x="7179531" y="47896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50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3C3EE1D0-D9FF-48BB-80DA-8B2EC827BEEA}"/>
              </a:ext>
            </a:extLst>
          </p:cNvPr>
          <p:cNvSpPr/>
          <p:nvPr/>
        </p:nvSpPr>
        <p:spPr>
          <a:xfrm>
            <a:off x="7220867" y="4829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49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1172CD54-2F71-4DD7-A534-0D7D5C7B09E1}"/>
              </a:ext>
            </a:extLst>
          </p:cNvPr>
          <p:cNvSpPr/>
          <p:nvPr/>
        </p:nvSpPr>
        <p:spPr>
          <a:xfrm>
            <a:off x="7210211" y="49213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F2CB2AD9-AD6D-41A2-9625-8CFE30D4F796}"/>
              </a:ext>
            </a:extLst>
          </p:cNvPr>
          <p:cNvSpPr/>
          <p:nvPr/>
        </p:nvSpPr>
        <p:spPr>
          <a:xfrm>
            <a:off x="7212935" y="47636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47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6023D22E-A046-4346-BDD3-E9AC2BE0FA87}"/>
              </a:ext>
            </a:extLst>
          </p:cNvPr>
          <p:cNvSpPr/>
          <p:nvPr/>
        </p:nvSpPr>
        <p:spPr>
          <a:xfrm>
            <a:off x="7210353" y="47636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46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F6EF3EE3-0E78-4D08-B728-5D258B31C6EC}"/>
              </a:ext>
            </a:extLst>
          </p:cNvPr>
          <p:cNvSpPr/>
          <p:nvPr/>
        </p:nvSpPr>
        <p:spPr>
          <a:xfrm>
            <a:off x="7211074" y="51270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45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747B4A65-C19F-4EE8-B6E9-BD2924F139F6}"/>
              </a:ext>
            </a:extLst>
          </p:cNvPr>
          <p:cNvSpPr/>
          <p:nvPr/>
        </p:nvSpPr>
        <p:spPr>
          <a:xfrm>
            <a:off x="7181971" y="52897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44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074462C0-4A4B-4BE9-8406-757690160BC5}"/>
              </a:ext>
            </a:extLst>
          </p:cNvPr>
          <p:cNvSpPr/>
          <p:nvPr/>
        </p:nvSpPr>
        <p:spPr>
          <a:xfrm>
            <a:off x="7175856" y="5127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43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0A8F0112-ADC1-4D53-9B7C-E3F32189676F}"/>
              </a:ext>
            </a:extLst>
          </p:cNvPr>
          <p:cNvSpPr/>
          <p:nvPr/>
        </p:nvSpPr>
        <p:spPr>
          <a:xfrm>
            <a:off x="7205672" y="51434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BDE24783-8EBC-478C-9490-68C5EE63DE7C}"/>
              </a:ext>
            </a:extLst>
          </p:cNvPr>
          <p:cNvSpPr/>
          <p:nvPr/>
        </p:nvSpPr>
        <p:spPr>
          <a:xfrm>
            <a:off x="7192555" y="49600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41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3C8B7AA8-902F-4F40-AE82-54660DF59CB7}"/>
              </a:ext>
            </a:extLst>
          </p:cNvPr>
          <p:cNvSpPr/>
          <p:nvPr/>
        </p:nvSpPr>
        <p:spPr>
          <a:xfrm>
            <a:off x="7214863" y="51107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40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B98D1DE8-BCD9-47C6-BAF7-65D09CCF821D}"/>
              </a:ext>
            </a:extLst>
          </p:cNvPr>
          <p:cNvSpPr/>
          <p:nvPr/>
        </p:nvSpPr>
        <p:spPr>
          <a:xfrm>
            <a:off x="7258107" y="51700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39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18F59869-B3CE-44E1-99DA-07854A812D7B}"/>
              </a:ext>
            </a:extLst>
          </p:cNvPr>
          <p:cNvSpPr/>
          <p:nvPr/>
        </p:nvSpPr>
        <p:spPr>
          <a:xfrm>
            <a:off x="7224292" y="56629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38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CAFC747A-7437-424E-9E42-1299D244D117}"/>
              </a:ext>
            </a:extLst>
          </p:cNvPr>
          <p:cNvSpPr/>
          <p:nvPr/>
        </p:nvSpPr>
        <p:spPr>
          <a:xfrm>
            <a:off x="7198759" y="54945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37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B68D0465-0B13-4B44-BD03-3269736DF652}"/>
              </a:ext>
            </a:extLst>
          </p:cNvPr>
          <p:cNvSpPr/>
          <p:nvPr/>
        </p:nvSpPr>
        <p:spPr>
          <a:xfrm>
            <a:off x="7224240" y="53199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F75F8C90-ED4C-486E-8D0D-B060827D1BFF}"/>
              </a:ext>
            </a:extLst>
          </p:cNvPr>
          <p:cNvSpPr/>
          <p:nvPr/>
        </p:nvSpPr>
        <p:spPr>
          <a:xfrm>
            <a:off x="7229352" y="49997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35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9C194CFF-30C4-46F6-8860-97CC8C43EA57}"/>
              </a:ext>
            </a:extLst>
          </p:cNvPr>
          <p:cNvSpPr/>
          <p:nvPr/>
        </p:nvSpPr>
        <p:spPr>
          <a:xfrm>
            <a:off x="7198545" y="51485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34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EB22CB36-0210-4821-A56A-D89CFC706B0D}"/>
              </a:ext>
            </a:extLst>
          </p:cNvPr>
          <p:cNvSpPr/>
          <p:nvPr/>
        </p:nvSpPr>
        <p:spPr>
          <a:xfrm>
            <a:off x="7221605" y="51474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33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182C2072-E241-4854-A16E-A117DB48020B}"/>
              </a:ext>
            </a:extLst>
          </p:cNvPr>
          <p:cNvSpPr/>
          <p:nvPr/>
        </p:nvSpPr>
        <p:spPr>
          <a:xfrm>
            <a:off x="7228868" y="52998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9D9CAE31-08E7-41EB-9398-64259965CEDF}"/>
              </a:ext>
            </a:extLst>
          </p:cNvPr>
          <p:cNvSpPr/>
          <p:nvPr/>
        </p:nvSpPr>
        <p:spPr>
          <a:xfrm>
            <a:off x="7266089" y="53199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31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07F6FF80-6F22-4F7F-929A-34410D6FA55F}"/>
              </a:ext>
            </a:extLst>
          </p:cNvPr>
          <p:cNvSpPr/>
          <p:nvPr/>
        </p:nvSpPr>
        <p:spPr>
          <a:xfrm>
            <a:off x="7222923" y="53420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30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C82D616D-15AD-4629-AB52-4615E6744AC8}"/>
              </a:ext>
            </a:extLst>
          </p:cNvPr>
          <p:cNvSpPr/>
          <p:nvPr/>
        </p:nvSpPr>
        <p:spPr>
          <a:xfrm>
            <a:off x="7222923" y="54744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29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35930B10-1C9F-486D-BAF6-6AB90E0C3C28}"/>
              </a:ext>
            </a:extLst>
          </p:cNvPr>
          <p:cNvSpPr/>
          <p:nvPr/>
        </p:nvSpPr>
        <p:spPr>
          <a:xfrm>
            <a:off x="7222610" y="54657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D9952A5B-7034-43E3-8D3B-21ED49573BEC}"/>
              </a:ext>
            </a:extLst>
          </p:cNvPr>
          <p:cNvSpPr/>
          <p:nvPr/>
        </p:nvSpPr>
        <p:spPr>
          <a:xfrm>
            <a:off x="7235297" y="52190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39" name="Obdélník 38">
            <a:extLst>
              <a:ext uri="{FF2B5EF4-FFF2-40B4-BE49-F238E27FC236}">
                <a16:creationId xmlns:a16="http://schemas.microsoft.com/office/drawing/2014/main" id="{CC45EFE6-471B-4FEE-9962-31E42EABD3B4}"/>
              </a:ext>
            </a:extLst>
          </p:cNvPr>
          <p:cNvSpPr/>
          <p:nvPr/>
        </p:nvSpPr>
        <p:spPr>
          <a:xfrm>
            <a:off x="7248143" y="52366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40" name="Obdélník 39">
            <a:extLst>
              <a:ext uri="{FF2B5EF4-FFF2-40B4-BE49-F238E27FC236}">
                <a16:creationId xmlns:a16="http://schemas.microsoft.com/office/drawing/2014/main" id="{B69B2313-8FB3-418F-A14B-02B8B4E700D9}"/>
              </a:ext>
            </a:extLst>
          </p:cNvPr>
          <p:cNvSpPr/>
          <p:nvPr/>
        </p:nvSpPr>
        <p:spPr>
          <a:xfrm>
            <a:off x="7211007" y="54857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41" name="Obdélník 40">
            <a:extLst>
              <a:ext uri="{FF2B5EF4-FFF2-40B4-BE49-F238E27FC236}">
                <a16:creationId xmlns:a16="http://schemas.microsoft.com/office/drawing/2014/main" id="{35C00165-D801-4A0E-900F-2D5E649578DE}"/>
              </a:ext>
            </a:extLst>
          </p:cNvPr>
          <p:cNvSpPr/>
          <p:nvPr/>
        </p:nvSpPr>
        <p:spPr>
          <a:xfrm>
            <a:off x="7230197" y="55499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42" name="Obdélník 41">
            <a:extLst>
              <a:ext uri="{FF2B5EF4-FFF2-40B4-BE49-F238E27FC236}">
                <a16:creationId xmlns:a16="http://schemas.microsoft.com/office/drawing/2014/main" id="{4287AEE6-71AA-4C15-81D6-9CE8854B1271}"/>
              </a:ext>
            </a:extLst>
          </p:cNvPr>
          <p:cNvSpPr/>
          <p:nvPr/>
        </p:nvSpPr>
        <p:spPr>
          <a:xfrm>
            <a:off x="7216156" y="51099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67D827D4-6876-46BA-933C-709A5572D789}"/>
              </a:ext>
            </a:extLst>
          </p:cNvPr>
          <p:cNvSpPr/>
          <p:nvPr/>
        </p:nvSpPr>
        <p:spPr>
          <a:xfrm>
            <a:off x="7218534" y="49112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44" name="Obdélník 43">
            <a:extLst>
              <a:ext uri="{FF2B5EF4-FFF2-40B4-BE49-F238E27FC236}">
                <a16:creationId xmlns:a16="http://schemas.microsoft.com/office/drawing/2014/main" id="{3B92CF38-E526-48CA-A228-8DFB0205EFB3}"/>
              </a:ext>
            </a:extLst>
          </p:cNvPr>
          <p:cNvSpPr/>
          <p:nvPr/>
        </p:nvSpPr>
        <p:spPr>
          <a:xfrm>
            <a:off x="7184063" y="48915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D9D5201E-A1EE-492B-A05D-B937CD5C3A5A}"/>
              </a:ext>
            </a:extLst>
          </p:cNvPr>
          <p:cNvSpPr/>
          <p:nvPr/>
        </p:nvSpPr>
        <p:spPr>
          <a:xfrm>
            <a:off x="7203153" y="48027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6471CA94-C1CE-4270-A9D0-ED9059CCCCF2}"/>
              </a:ext>
            </a:extLst>
          </p:cNvPr>
          <p:cNvSpPr/>
          <p:nvPr/>
        </p:nvSpPr>
        <p:spPr>
          <a:xfrm>
            <a:off x="7222343" y="50187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10C7C02A-42D2-401E-93FB-239A0CB5A0FA}"/>
              </a:ext>
            </a:extLst>
          </p:cNvPr>
          <p:cNvSpPr/>
          <p:nvPr/>
        </p:nvSpPr>
        <p:spPr>
          <a:xfrm>
            <a:off x="7222343" y="48913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6C546BCA-AEFC-45BA-B53F-5B83AA41A8D8}"/>
              </a:ext>
            </a:extLst>
          </p:cNvPr>
          <p:cNvSpPr/>
          <p:nvPr/>
        </p:nvSpPr>
        <p:spPr>
          <a:xfrm>
            <a:off x="7216567" y="47839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5E72BF4F-9F06-49DA-B5CD-C5A1FABC93C1}"/>
              </a:ext>
            </a:extLst>
          </p:cNvPr>
          <p:cNvSpPr/>
          <p:nvPr/>
        </p:nvSpPr>
        <p:spPr>
          <a:xfrm>
            <a:off x="7177672" y="4528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8E436DDA-6174-4974-B143-2AD486909033}"/>
              </a:ext>
            </a:extLst>
          </p:cNvPr>
          <p:cNvSpPr/>
          <p:nvPr/>
        </p:nvSpPr>
        <p:spPr>
          <a:xfrm>
            <a:off x="7233734" y="47228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26FBBA8E-CE49-47F2-9B96-055618ADB6F8}"/>
              </a:ext>
            </a:extLst>
          </p:cNvPr>
          <p:cNvSpPr/>
          <p:nvPr/>
        </p:nvSpPr>
        <p:spPr>
          <a:xfrm>
            <a:off x="7222030" y="46565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E1E408DD-4CB2-46CF-989C-9292E4BD0890}"/>
              </a:ext>
            </a:extLst>
          </p:cNvPr>
          <p:cNvSpPr/>
          <p:nvPr/>
        </p:nvSpPr>
        <p:spPr>
          <a:xfrm>
            <a:off x="7191536" y="50385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50381638-728B-4CCA-817D-E6E12BD75D17}"/>
              </a:ext>
            </a:extLst>
          </p:cNvPr>
          <p:cNvSpPr/>
          <p:nvPr/>
        </p:nvSpPr>
        <p:spPr>
          <a:xfrm>
            <a:off x="7238179" y="54901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7B7F8F7D-5C89-411F-814A-B9B7DB4A9644}"/>
              </a:ext>
            </a:extLst>
          </p:cNvPr>
          <p:cNvSpPr/>
          <p:nvPr/>
        </p:nvSpPr>
        <p:spPr>
          <a:xfrm>
            <a:off x="7254570" y="50565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1221A626-234A-42A2-A79E-97296CE798C7}"/>
              </a:ext>
            </a:extLst>
          </p:cNvPr>
          <p:cNvSpPr/>
          <p:nvPr/>
        </p:nvSpPr>
        <p:spPr>
          <a:xfrm>
            <a:off x="7223395" y="51021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4321E67F-7F28-4820-AFD9-8E7FF5ABE3E2}"/>
              </a:ext>
            </a:extLst>
          </p:cNvPr>
          <p:cNvSpPr/>
          <p:nvPr/>
        </p:nvSpPr>
        <p:spPr>
          <a:xfrm>
            <a:off x="7242112" y="52929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0ACD6D55-5740-41A1-88C4-65F341747F4F}"/>
              </a:ext>
            </a:extLst>
          </p:cNvPr>
          <p:cNvSpPr/>
          <p:nvPr/>
        </p:nvSpPr>
        <p:spPr>
          <a:xfrm>
            <a:off x="7228601" y="51021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8" name="Obdélník 57">
            <a:extLst>
              <a:ext uri="{FF2B5EF4-FFF2-40B4-BE49-F238E27FC236}">
                <a16:creationId xmlns:a16="http://schemas.microsoft.com/office/drawing/2014/main" id="{122F5291-3E1A-4C9B-9F13-FF3D0ECFD5E8}"/>
              </a:ext>
            </a:extLst>
          </p:cNvPr>
          <p:cNvSpPr/>
          <p:nvPr/>
        </p:nvSpPr>
        <p:spPr>
          <a:xfrm>
            <a:off x="7177660" y="49620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9" name="Obdélník 58">
            <a:extLst>
              <a:ext uri="{FF2B5EF4-FFF2-40B4-BE49-F238E27FC236}">
                <a16:creationId xmlns:a16="http://schemas.microsoft.com/office/drawing/2014/main" id="{4CA9AEBD-2F3E-4D14-9A2D-BE9ED01B4548}"/>
              </a:ext>
            </a:extLst>
          </p:cNvPr>
          <p:cNvSpPr/>
          <p:nvPr/>
        </p:nvSpPr>
        <p:spPr>
          <a:xfrm>
            <a:off x="7223382" y="45784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0" name="Obdélník 59">
            <a:extLst>
              <a:ext uri="{FF2B5EF4-FFF2-40B4-BE49-F238E27FC236}">
                <a16:creationId xmlns:a16="http://schemas.microsoft.com/office/drawing/2014/main" id="{4C15F3BA-570E-4097-9DB1-935F1DC83A5E}"/>
              </a:ext>
            </a:extLst>
          </p:cNvPr>
          <p:cNvSpPr/>
          <p:nvPr/>
        </p:nvSpPr>
        <p:spPr>
          <a:xfrm>
            <a:off x="7238914" y="48472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61" name="Obdélník 60">
            <a:extLst>
              <a:ext uri="{FF2B5EF4-FFF2-40B4-BE49-F238E27FC236}">
                <a16:creationId xmlns:a16="http://schemas.microsoft.com/office/drawing/2014/main" id="{F6F171AC-0399-4B87-9A00-EBDC2195EF94}"/>
              </a:ext>
            </a:extLst>
          </p:cNvPr>
          <p:cNvSpPr/>
          <p:nvPr/>
        </p:nvSpPr>
        <p:spPr>
          <a:xfrm>
            <a:off x="7240246" y="47834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D7DCEEC4-0BB0-4CFB-AE85-49BE21C82821}"/>
              </a:ext>
            </a:extLst>
          </p:cNvPr>
          <p:cNvSpPr/>
          <p:nvPr/>
        </p:nvSpPr>
        <p:spPr>
          <a:xfrm>
            <a:off x="7194070" y="48651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3" name="Obdélník 62">
            <a:extLst>
              <a:ext uri="{FF2B5EF4-FFF2-40B4-BE49-F238E27FC236}">
                <a16:creationId xmlns:a16="http://schemas.microsoft.com/office/drawing/2014/main" id="{EF7521A7-DE73-459A-9EDE-9F8CFB583392}"/>
              </a:ext>
            </a:extLst>
          </p:cNvPr>
          <p:cNvSpPr/>
          <p:nvPr/>
        </p:nvSpPr>
        <p:spPr>
          <a:xfrm>
            <a:off x="7209190" y="48008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4" name="Obdélník 63">
            <a:extLst>
              <a:ext uri="{FF2B5EF4-FFF2-40B4-BE49-F238E27FC236}">
                <a16:creationId xmlns:a16="http://schemas.microsoft.com/office/drawing/2014/main" id="{93C98B4B-F200-42EA-B0BE-9594A90BDF97}"/>
              </a:ext>
            </a:extLst>
          </p:cNvPr>
          <p:cNvSpPr/>
          <p:nvPr/>
        </p:nvSpPr>
        <p:spPr>
          <a:xfrm>
            <a:off x="7222260" y="50376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5" name="Obdélník 64">
            <a:extLst>
              <a:ext uri="{FF2B5EF4-FFF2-40B4-BE49-F238E27FC236}">
                <a16:creationId xmlns:a16="http://schemas.microsoft.com/office/drawing/2014/main" id="{07B08FFC-0BCE-497B-A493-217DA184C35A}"/>
              </a:ext>
            </a:extLst>
          </p:cNvPr>
          <p:cNvSpPr/>
          <p:nvPr/>
        </p:nvSpPr>
        <p:spPr>
          <a:xfrm>
            <a:off x="7222342" y="52595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A7B04966-6C2E-4D60-BE95-26162F36B917}"/>
              </a:ext>
            </a:extLst>
          </p:cNvPr>
          <p:cNvSpPr txBox="1"/>
          <p:nvPr/>
        </p:nvSpPr>
        <p:spPr>
          <a:xfrm>
            <a:off x="9117708" y="379406"/>
            <a:ext cx="143981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60 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BC10FDAE-F5AF-4B82-A031-C7105FAF5A71}"/>
              </a:ext>
            </a:extLst>
          </p:cNvPr>
          <p:cNvSpPr txBox="1"/>
          <p:nvPr/>
        </p:nvSpPr>
        <p:spPr>
          <a:xfrm>
            <a:off x="7975503" y="2198960"/>
            <a:ext cx="26869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DOMAŽLICE</a:t>
            </a:r>
          </a:p>
        </p:txBody>
      </p:sp>
      <p:sp>
        <p:nvSpPr>
          <p:cNvPr id="67" name="Obdélník 66">
            <a:extLst>
              <a:ext uri="{FF2B5EF4-FFF2-40B4-BE49-F238E27FC236}">
                <a16:creationId xmlns:a16="http://schemas.microsoft.com/office/drawing/2014/main" id="{63F146A7-C561-4AF9-88E1-E311D0F7B00C}"/>
              </a:ext>
            </a:extLst>
          </p:cNvPr>
          <p:cNvSpPr/>
          <p:nvPr/>
        </p:nvSpPr>
        <p:spPr>
          <a:xfrm>
            <a:off x="7885117" y="2224917"/>
            <a:ext cx="2672409" cy="7252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A9607F9F-6F84-449F-A601-96C83F3686C9}"/>
              </a:ext>
            </a:extLst>
          </p:cNvPr>
          <p:cNvGrpSpPr/>
          <p:nvPr/>
        </p:nvGrpSpPr>
        <p:grpSpPr>
          <a:xfrm>
            <a:off x="4531220" y="3558782"/>
            <a:ext cx="4791075" cy="2802779"/>
            <a:chOff x="4531220" y="3558782"/>
            <a:chExt cx="4791075" cy="2802779"/>
          </a:xfrm>
        </p:grpSpPr>
        <p:pic>
          <p:nvPicPr>
            <p:cNvPr id="69" name="Obrázek 68" descr="Obsah obrázku text, mapa&#10;&#10;Popis se vygeneroval automaticky.">
              <a:extLst>
                <a:ext uri="{FF2B5EF4-FFF2-40B4-BE49-F238E27FC236}">
                  <a16:creationId xmlns:a16="http://schemas.microsoft.com/office/drawing/2014/main" id="{7128A318-579F-43FF-BA30-FC8725451BE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1220" y="3558782"/>
              <a:ext cx="4791075" cy="2802779"/>
            </a:xfrm>
            <a:prstGeom prst="rect">
              <a:avLst/>
            </a:prstGeom>
          </p:spPr>
        </p:pic>
        <p:sp>
          <p:nvSpPr>
            <p:cNvPr id="70" name="Ovál 69">
              <a:extLst>
                <a:ext uri="{FF2B5EF4-FFF2-40B4-BE49-F238E27FC236}">
                  <a16:creationId xmlns:a16="http://schemas.microsoft.com/office/drawing/2014/main" id="{1F55E2A1-7817-4C5D-9536-24BB6EB60336}"/>
                </a:ext>
              </a:extLst>
            </p:cNvPr>
            <p:cNvSpPr/>
            <p:nvPr/>
          </p:nvSpPr>
          <p:spPr>
            <a:xfrm>
              <a:off x="5021705" y="5186597"/>
              <a:ext cx="209862" cy="179882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561988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000"/>
                            </p:stCondLst>
                            <p:childTnLst>
                              <p:par>
                                <p:cTn id="3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000"/>
                            </p:stCondLst>
                            <p:childTnLst>
                              <p:par>
                                <p:cTn id="3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1000"/>
                            </p:stCondLst>
                            <p:childTnLst>
                              <p:par>
                                <p:cTn id="4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2000"/>
                            </p:stCondLst>
                            <p:childTnLst>
                              <p:par>
                                <p:cTn id="4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3000"/>
                            </p:stCondLst>
                            <p:childTnLst>
                              <p:par>
                                <p:cTn id="4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4000"/>
                            </p:stCondLst>
                            <p:childTnLst>
                              <p:par>
                                <p:cTn id="5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0"/>
                            </p:stCondLst>
                            <p:childTnLst>
                              <p:par>
                                <p:cTn id="5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6000"/>
                            </p:stCondLst>
                            <p:childTnLst>
                              <p:par>
                                <p:cTn id="5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7000"/>
                            </p:stCondLst>
                            <p:childTnLst>
                              <p:par>
                                <p:cTn id="6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8000"/>
                            </p:stCondLst>
                            <p:childTnLst>
                              <p:par>
                                <p:cTn id="6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9000"/>
                            </p:stCondLst>
                            <p:childTnLst>
                              <p:par>
                                <p:cTn id="6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0"/>
                            </p:stCondLst>
                            <p:childTnLst>
                              <p:par>
                                <p:cTn id="7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1000"/>
                            </p:stCondLst>
                            <p:childTnLst>
                              <p:par>
                                <p:cTn id="7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2000"/>
                            </p:stCondLst>
                            <p:childTnLst>
                              <p:par>
                                <p:cTn id="7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3000"/>
                            </p:stCondLst>
                            <p:childTnLst>
                              <p:par>
                                <p:cTn id="7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4000"/>
                            </p:stCondLst>
                            <p:childTnLst>
                              <p:par>
                                <p:cTn id="8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5000"/>
                            </p:stCondLst>
                            <p:childTnLst>
                              <p:par>
                                <p:cTn id="8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6000"/>
                            </p:stCondLst>
                            <p:childTnLst>
                              <p:par>
                                <p:cTn id="8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7000"/>
                            </p:stCondLst>
                            <p:childTnLst>
                              <p:par>
                                <p:cTn id="9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8000"/>
                            </p:stCondLst>
                            <p:childTnLst>
                              <p:par>
                                <p:cTn id="9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9000"/>
                            </p:stCondLst>
                            <p:childTnLst>
                              <p:par>
                                <p:cTn id="9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33000"/>
                            </p:stCondLst>
                            <p:childTnLst>
                              <p:par>
                                <p:cTn id="10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43000"/>
                            </p:stCondLst>
                            <p:childTnLst>
                              <p:par>
                                <p:cTn id="13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53000"/>
                            </p:stCondLst>
                            <p:childTnLst>
                              <p:par>
                                <p:cTn id="16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55000"/>
                            </p:stCondLst>
                            <p:childTnLst>
                              <p:par>
                                <p:cTn id="17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56000"/>
                            </p:stCondLst>
                            <p:childTnLst>
                              <p:par>
                                <p:cTn id="17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upload.wikimedia.org/wikipedia/commons/thumb/a/a0/C_Horazdovice_-_archeologicke_vykopavky.jpg/200px-C_Horazdovice_-_archeologicke_vykopavky.jpg">
            <a:extLst>
              <a:ext uri="{FF2B5EF4-FFF2-40B4-BE49-F238E27FC236}">
                <a16:creationId xmlns:a16="http://schemas.microsoft.com/office/drawing/2014/main" id="{4BB6E848-9A05-467B-AD91-A6D3A565E1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108" y="974360"/>
            <a:ext cx="4604123" cy="2578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>
            <a:extLst>
              <a:ext uri="{FF2B5EF4-FFF2-40B4-BE49-F238E27FC236}">
                <a16:creationId xmlns:a16="http://schemas.microsoft.com/office/drawing/2014/main" id="{7279416A-4A38-486C-AC60-22C9DF871B79}"/>
              </a:ext>
            </a:extLst>
          </p:cNvPr>
          <p:cNvSpPr/>
          <p:nvPr/>
        </p:nvSpPr>
        <p:spPr>
          <a:xfrm>
            <a:off x="7797213" y="59130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60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F3870724-5BEF-4F36-92DE-6A9FF9071C2E}"/>
              </a:ext>
            </a:extLst>
          </p:cNvPr>
          <p:cNvSpPr/>
          <p:nvPr/>
        </p:nvSpPr>
        <p:spPr>
          <a:xfrm>
            <a:off x="4995248" y="613080"/>
            <a:ext cx="1944216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S T A R T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4F593B30-5920-40C1-B43D-572758D178F8}"/>
              </a:ext>
            </a:extLst>
          </p:cNvPr>
          <p:cNvSpPr/>
          <p:nvPr/>
        </p:nvSpPr>
        <p:spPr>
          <a:xfrm>
            <a:off x="7819050" y="58069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59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62AE6CB-A455-4782-9BD9-DB96E900DCA5}"/>
              </a:ext>
            </a:extLst>
          </p:cNvPr>
          <p:cNvSpPr/>
          <p:nvPr/>
        </p:nvSpPr>
        <p:spPr>
          <a:xfrm>
            <a:off x="7807245" y="57007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58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69FB93F3-001E-49F0-8C43-A60E945EB5CF}"/>
              </a:ext>
            </a:extLst>
          </p:cNvPr>
          <p:cNvSpPr/>
          <p:nvPr/>
        </p:nvSpPr>
        <p:spPr>
          <a:xfrm>
            <a:off x="7792695" y="57825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57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9E063DE6-C299-4AB7-9A94-6217D2F9B433}"/>
              </a:ext>
            </a:extLst>
          </p:cNvPr>
          <p:cNvSpPr/>
          <p:nvPr/>
        </p:nvSpPr>
        <p:spPr>
          <a:xfrm>
            <a:off x="7780057" y="59374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27FDE796-BB4D-4BCB-9375-EA99A486FCC6}"/>
              </a:ext>
            </a:extLst>
          </p:cNvPr>
          <p:cNvSpPr/>
          <p:nvPr/>
        </p:nvSpPr>
        <p:spPr>
          <a:xfrm>
            <a:off x="7779607" y="61079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60C6129C-85C7-4B99-BFCF-EA79A977974F}"/>
              </a:ext>
            </a:extLst>
          </p:cNvPr>
          <p:cNvSpPr/>
          <p:nvPr/>
        </p:nvSpPr>
        <p:spPr>
          <a:xfrm>
            <a:off x="7797711" y="58356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C5EE0497-CD9E-40C8-8096-F211260C2E9A}"/>
              </a:ext>
            </a:extLst>
          </p:cNvPr>
          <p:cNvSpPr/>
          <p:nvPr/>
        </p:nvSpPr>
        <p:spPr>
          <a:xfrm>
            <a:off x="7774591" y="55059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01FF3F2D-623A-4D3F-8579-3D5DD8BB6094}"/>
              </a:ext>
            </a:extLst>
          </p:cNvPr>
          <p:cNvSpPr/>
          <p:nvPr/>
        </p:nvSpPr>
        <p:spPr>
          <a:xfrm>
            <a:off x="7778774" y="57294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52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072B005A-A98A-436F-A1D9-FC5C011E3AD4}"/>
              </a:ext>
            </a:extLst>
          </p:cNvPr>
          <p:cNvSpPr/>
          <p:nvPr/>
        </p:nvSpPr>
        <p:spPr>
          <a:xfrm>
            <a:off x="7785408" y="55059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51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F041A1F0-9F8E-4651-884F-DBD8D661FE41}"/>
              </a:ext>
            </a:extLst>
          </p:cNvPr>
          <p:cNvSpPr/>
          <p:nvPr/>
        </p:nvSpPr>
        <p:spPr>
          <a:xfrm>
            <a:off x="7782826" y="56608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50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F0587099-45E6-4F1F-8358-B892F6B019A4}"/>
              </a:ext>
            </a:extLst>
          </p:cNvPr>
          <p:cNvSpPr/>
          <p:nvPr/>
        </p:nvSpPr>
        <p:spPr>
          <a:xfrm>
            <a:off x="7824162" y="57007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49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EF301802-A214-4910-BF28-9B0F28A27BBA}"/>
              </a:ext>
            </a:extLst>
          </p:cNvPr>
          <p:cNvSpPr/>
          <p:nvPr/>
        </p:nvSpPr>
        <p:spPr>
          <a:xfrm>
            <a:off x="7813506" y="57925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61568292-8EF0-4579-AC70-E7BA483F2828}"/>
              </a:ext>
            </a:extLst>
          </p:cNvPr>
          <p:cNvSpPr/>
          <p:nvPr/>
        </p:nvSpPr>
        <p:spPr>
          <a:xfrm>
            <a:off x="7816230" y="56349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47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DD8A9BF3-2F67-48BD-82DC-E5C07EDC4CCD}"/>
              </a:ext>
            </a:extLst>
          </p:cNvPr>
          <p:cNvSpPr/>
          <p:nvPr/>
        </p:nvSpPr>
        <p:spPr>
          <a:xfrm>
            <a:off x="7813648" y="56349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46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AE913A0F-6C38-445C-A64C-0B4874BDD41B}"/>
              </a:ext>
            </a:extLst>
          </p:cNvPr>
          <p:cNvSpPr/>
          <p:nvPr/>
        </p:nvSpPr>
        <p:spPr>
          <a:xfrm>
            <a:off x="7814369" y="59983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FFD60AA7-2A10-4708-B696-938F5D0271CB}"/>
              </a:ext>
            </a:extLst>
          </p:cNvPr>
          <p:cNvSpPr/>
          <p:nvPr/>
        </p:nvSpPr>
        <p:spPr>
          <a:xfrm>
            <a:off x="7785266" y="61610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44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29064EFF-C54A-461F-9DB9-02B34118E7C3}"/>
              </a:ext>
            </a:extLst>
          </p:cNvPr>
          <p:cNvSpPr/>
          <p:nvPr/>
        </p:nvSpPr>
        <p:spPr>
          <a:xfrm>
            <a:off x="7779151" y="59987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43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6977665-87E3-4104-801E-83A7299E40B7}"/>
              </a:ext>
            </a:extLst>
          </p:cNvPr>
          <p:cNvSpPr/>
          <p:nvPr/>
        </p:nvSpPr>
        <p:spPr>
          <a:xfrm>
            <a:off x="7808967" y="60147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B0964134-B7B5-42CB-BE04-37E12CA8DEE2}"/>
              </a:ext>
            </a:extLst>
          </p:cNvPr>
          <p:cNvSpPr/>
          <p:nvPr/>
        </p:nvSpPr>
        <p:spPr>
          <a:xfrm>
            <a:off x="7795850" y="58313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41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C9F98F25-EF0C-41F7-BEF6-F60E526357A8}"/>
              </a:ext>
            </a:extLst>
          </p:cNvPr>
          <p:cNvSpPr/>
          <p:nvPr/>
        </p:nvSpPr>
        <p:spPr>
          <a:xfrm>
            <a:off x="7818158" y="5981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40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FEC611EE-A22E-4439-A79B-786A2C10932C}"/>
              </a:ext>
            </a:extLst>
          </p:cNvPr>
          <p:cNvSpPr/>
          <p:nvPr/>
        </p:nvSpPr>
        <p:spPr>
          <a:xfrm>
            <a:off x="7861402" y="60412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39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B8E6173B-B5C5-4148-B5CB-D80E2F74D358}"/>
              </a:ext>
            </a:extLst>
          </p:cNvPr>
          <p:cNvSpPr/>
          <p:nvPr/>
        </p:nvSpPr>
        <p:spPr>
          <a:xfrm>
            <a:off x="7827587" y="65341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38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2796036E-DACE-4682-8ED1-0A6EC7996D1F}"/>
              </a:ext>
            </a:extLst>
          </p:cNvPr>
          <p:cNvSpPr/>
          <p:nvPr/>
        </p:nvSpPr>
        <p:spPr>
          <a:xfrm>
            <a:off x="7802054" y="63657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37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8822D730-FC40-4655-B2A3-455B30AA5C15}"/>
              </a:ext>
            </a:extLst>
          </p:cNvPr>
          <p:cNvSpPr/>
          <p:nvPr/>
        </p:nvSpPr>
        <p:spPr>
          <a:xfrm>
            <a:off x="7827535" y="61912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C5CA8C83-8EAE-40D9-8EB4-005F3C4AFAFE}"/>
              </a:ext>
            </a:extLst>
          </p:cNvPr>
          <p:cNvSpPr/>
          <p:nvPr/>
        </p:nvSpPr>
        <p:spPr>
          <a:xfrm>
            <a:off x="7832647" y="58710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35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D8754588-F447-4F67-9EBF-CAA0A2665153}"/>
              </a:ext>
            </a:extLst>
          </p:cNvPr>
          <p:cNvSpPr/>
          <p:nvPr/>
        </p:nvSpPr>
        <p:spPr>
          <a:xfrm>
            <a:off x="7801840" y="60198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34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C3B8C2FB-4B64-48D3-927A-4CF641EF1CA1}"/>
              </a:ext>
            </a:extLst>
          </p:cNvPr>
          <p:cNvSpPr/>
          <p:nvPr/>
        </p:nvSpPr>
        <p:spPr>
          <a:xfrm>
            <a:off x="7824900" y="60186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33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AD5A773B-D1BB-4AB4-8B9C-92B36A508811}"/>
              </a:ext>
            </a:extLst>
          </p:cNvPr>
          <p:cNvSpPr/>
          <p:nvPr/>
        </p:nvSpPr>
        <p:spPr>
          <a:xfrm>
            <a:off x="7832163" y="61710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0D03205D-3C03-449A-8DC2-39FBE275488E}"/>
              </a:ext>
            </a:extLst>
          </p:cNvPr>
          <p:cNvSpPr/>
          <p:nvPr/>
        </p:nvSpPr>
        <p:spPr>
          <a:xfrm>
            <a:off x="7869384" y="61912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31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66F8E439-0AF6-448B-B3FA-E514639023D3}"/>
              </a:ext>
            </a:extLst>
          </p:cNvPr>
          <p:cNvSpPr/>
          <p:nvPr/>
        </p:nvSpPr>
        <p:spPr>
          <a:xfrm>
            <a:off x="7826218" y="62133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30</a:t>
            </a:r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BD7AD1BE-D7DF-4F1A-85A3-BE449360A835}"/>
              </a:ext>
            </a:extLst>
          </p:cNvPr>
          <p:cNvSpPr/>
          <p:nvPr/>
        </p:nvSpPr>
        <p:spPr>
          <a:xfrm>
            <a:off x="7826218" y="63456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29</a:t>
            </a:r>
          </a:p>
        </p:txBody>
      </p:sp>
      <p:sp>
        <p:nvSpPr>
          <p:cNvPr id="39" name="Obdélník 38">
            <a:extLst>
              <a:ext uri="{FF2B5EF4-FFF2-40B4-BE49-F238E27FC236}">
                <a16:creationId xmlns:a16="http://schemas.microsoft.com/office/drawing/2014/main" id="{9B055A18-3EFB-4C36-88F5-B7CB2B477257}"/>
              </a:ext>
            </a:extLst>
          </p:cNvPr>
          <p:cNvSpPr/>
          <p:nvPr/>
        </p:nvSpPr>
        <p:spPr>
          <a:xfrm>
            <a:off x="7825905" y="63369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40" name="Obdélník 39">
            <a:extLst>
              <a:ext uri="{FF2B5EF4-FFF2-40B4-BE49-F238E27FC236}">
                <a16:creationId xmlns:a16="http://schemas.microsoft.com/office/drawing/2014/main" id="{E1E384EA-F3B1-4F3E-AC75-07E60F94E6B2}"/>
              </a:ext>
            </a:extLst>
          </p:cNvPr>
          <p:cNvSpPr/>
          <p:nvPr/>
        </p:nvSpPr>
        <p:spPr>
          <a:xfrm>
            <a:off x="7838592" y="60903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41" name="Obdélník 40">
            <a:extLst>
              <a:ext uri="{FF2B5EF4-FFF2-40B4-BE49-F238E27FC236}">
                <a16:creationId xmlns:a16="http://schemas.microsoft.com/office/drawing/2014/main" id="{CB099FFA-E088-47FA-97AD-2A3F9D0DB798}"/>
              </a:ext>
            </a:extLst>
          </p:cNvPr>
          <p:cNvSpPr/>
          <p:nvPr/>
        </p:nvSpPr>
        <p:spPr>
          <a:xfrm>
            <a:off x="7851438" y="61079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42" name="Obdélník 41">
            <a:extLst>
              <a:ext uri="{FF2B5EF4-FFF2-40B4-BE49-F238E27FC236}">
                <a16:creationId xmlns:a16="http://schemas.microsoft.com/office/drawing/2014/main" id="{6F3C7F7A-EFB4-4EE6-BADC-A864D66C5A0A}"/>
              </a:ext>
            </a:extLst>
          </p:cNvPr>
          <p:cNvSpPr/>
          <p:nvPr/>
        </p:nvSpPr>
        <p:spPr>
          <a:xfrm>
            <a:off x="7814302" y="63570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A05A10B5-DEDE-4E7F-93B1-2F9CA07B7F29}"/>
              </a:ext>
            </a:extLst>
          </p:cNvPr>
          <p:cNvSpPr/>
          <p:nvPr/>
        </p:nvSpPr>
        <p:spPr>
          <a:xfrm>
            <a:off x="7833492" y="64211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44" name="Obdélník 43">
            <a:extLst>
              <a:ext uri="{FF2B5EF4-FFF2-40B4-BE49-F238E27FC236}">
                <a16:creationId xmlns:a16="http://schemas.microsoft.com/office/drawing/2014/main" id="{E93AC889-7222-4D61-BA76-718BE7AD7F87}"/>
              </a:ext>
            </a:extLst>
          </p:cNvPr>
          <p:cNvSpPr/>
          <p:nvPr/>
        </p:nvSpPr>
        <p:spPr>
          <a:xfrm>
            <a:off x="7819451" y="59812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A7337417-E7D4-44D8-B677-1C29F745D223}"/>
              </a:ext>
            </a:extLst>
          </p:cNvPr>
          <p:cNvSpPr/>
          <p:nvPr/>
        </p:nvSpPr>
        <p:spPr>
          <a:xfrm>
            <a:off x="7821829" y="57824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A17DD739-9FC2-41B8-B681-F3D1DA2DDA24}"/>
              </a:ext>
            </a:extLst>
          </p:cNvPr>
          <p:cNvSpPr/>
          <p:nvPr/>
        </p:nvSpPr>
        <p:spPr>
          <a:xfrm>
            <a:off x="7787358" y="57627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2A97AC59-CDCB-4C3B-94DB-FB15034EB3E6}"/>
              </a:ext>
            </a:extLst>
          </p:cNvPr>
          <p:cNvSpPr/>
          <p:nvPr/>
        </p:nvSpPr>
        <p:spPr>
          <a:xfrm>
            <a:off x="7806448" y="56739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DA7BB20B-90BB-46C5-BBC1-1F6BEB7D19CF}"/>
              </a:ext>
            </a:extLst>
          </p:cNvPr>
          <p:cNvSpPr/>
          <p:nvPr/>
        </p:nvSpPr>
        <p:spPr>
          <a:xfrm>
            <a:off x="7825638" y="58899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430DA33D-075F-4137-8516-B55F027F3555}"/>
              </a:ext>
            </a:extLst>
          </p:cNvPr>
          <p:cNvSpPr/>
          <p:nvPr/>
        </p:nvSpPr>
        <p:spPr>
          <a:xfrm>
            <a:off x="7825638" y="57625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E3472E0D-4812-43F4-921E-CBC9794F570A}"/>
              </a:ext>
            </a:extLst>
          </p:cNvPr>
          <p:cNvSpPr/>
          <p:nvPr/>
        </p:nvSpPr>
        <p:spPr>
          <a:xfrm>
            <a:off x="7819862" y="56551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AE0216C3-CDB6-45CA-A4F7-631F105E728A}"/>
              </a:ext>
            </a:extLst>
          </p:cNvPr>
          <p:cNvSpPr/>
          <p:nvPr/>
        </p:nvSpPr>
        <p:spPr>
          <a:xfrm>
            <a:off x="7780967" y="53997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860AD5CA-AF9D-4287-A6EA-08DE80C6CD95}"/>
              </a:ext>
            </a:extLst>
          </p:cNvPr>
          <p:cNvSpPr/>
          <p:nvPr/>
        </p:nvSpPr>
        <p:spPr>
          <a:xfrm>
            <a:off x="7837029" y="55940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C245C5AF-1804-44EE-844E-9C7DA9A8DFCA}"/>
              </a:ext>
            </a:extLst>
          </p:cNvPr>
          <p:cNvSpPr/>
          <p:nvPr/>
        </p:nvSpPr>
        <p:spPr>
          <a:xfrm>
            <a:off x="7825325" y="55277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DB658DED-EB50-4FF0-B9E5-2D67BEC943F4}"/>
              </a:ext>
            </a:extLst>
          </p:cNvPr>
          <p:cNvSpPr/>
          <p:nvPr/>
        </p:nvSpPr>
        <p:spPr>
          <a:xfrm>
            <a:off x="7794831" y="59097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4BD7AE98-CB09-42B8-86D2-36277E967DA3}"/>
              </a:ext>
            </a:extLst>
          </p:cNvPr>
          <p:cNvSpPr/>
          <p:nvPr/>
        </p:nvSpPr>
        <p:spPr>
          <a:xfrm>
            <a:off x="7841474" y="63613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98086D5C-F939-48B0-A42D-D6D6E7C0CEE2}"/>
              </a:ext>
            </a:extLst>
          </p:cNvPr>
          <p:cNvSpPr/>
          <p:nvPr/>
        </p:nvSpPr>
        <p:spPr>
          <a:xfrm>
            <a:off x="7857865" y="59278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27A4D099-1092-4063-BCBA-6E80563A59CB}"/>
              </a:ext>
            </a:extLst>
          </p:cNvPr>
          <p:cNvSpPr/>
          <p:nvPr/>
        </p:nvSpPr>
        <p:spPr>
          <a:xfrm>
            <a:off x="7826690" y="59733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58" name="Obdélník 57">
            <a:extLst>
              <a:ext uri="{FF2B5EF4-FFF2-40B4-BE49-F238E27FC236}">
                <a16:creationId xmlns:a16="http://schemas.microsoft.com/office/drawing/2014/main" id="{36E8BF6B-BA61-4E8D-9F8D-11FDE12466E5}"/>
              </a:ext>
            </a:extLst>
          </p:cNvPr>
          <p:cNvSpPr/>
          <p:nvPr/>
        </p:nvSpPr>
        <p:spPr>
          <a:xfrm>
            <a:off x="7845407" y="61641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9" name="Obdélník 58">
            <a:extLst>
              <a:ext uri="{FF2B5EF4-FFF2-40B4-BE49-F238E27FC236}">
                <a16:creationId xmlns:a16="http://schemas.microsoft.com/office/drawing/2014/main" id="{D0DB7A60-ED57-4928-AED8-C914555A50D7}"/>
              </a:ext>
            </a:extLst>
          </p:cNvPr>
          <p:cNvSpPr/>
          <p:nvPr/>
        </p:nvSpPr>
        <p:spPr>
          <a:xfrm>
            <a:off x="7831896" y="59733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60" name="Obdélník 59">
            <a:extLst>
              <a:ext uri="{FF2B5EF4-FFF2-40B4-BE49-F238E27FC236}">
                <a16:creationId xmlns:a16="http://schemas.microsoft.com/office/drawing/2014/main" id="{55C9CAC5-1548-4B4E-89C6-399F3FF58852}"/>
              </a:ext>
            </a:extLst>
          </p:cNvPr>
          <p:cNvSpPr/>
          <p:nvPr/>
        </p:nvSpPr>
        <p:spPr>
          <a:xfrm>
            <a:off x="7780955" y="58332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61" name="Obdélník 60">
            <a:extLst>
              <a:ext uri="{FF2B5EF4-FFF2-40B4-BE49-F238E27FC236}">
                <a16:creationId xmlns:a16="http://schemas.microsoft.com/office/drawing/2014/main" id="{FC3115DE-37AC-4B65-9E49-5B80DF2A4129}"/>
              </a:ext>
            </a:extLst>
          </p:cNvPr>
          <p:cNvSpPr/>
          <p:nvPr/>
        </p:nvSpPr>
        <p:spPr>
          <a:xfrm>
            <a:off x="7826677" y="54497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AE414320-9A00-4749-87F2-21E61EA67171}"/>
              </a:ext>
            </a:extLst>
          </p:cNvPr>
          <p:cNvSpPr/>
          <p:nvPr/>
        </p:nvSpPr>
        <p:spPr>
          <a:xfrm>
            <a:off x="7842209" y="57184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63" name="Obdélník 62">
            <a:extLst>
              <a:ext uri="{FF2B5EF4-FFF2-40B4-BE49-F238E27FC236}">
                <a16:creationId xmlns:a16="http://schemas.microsoft.com/office/drawing/2014/main" id="{5A4BBF4C-ED3E-499C-95E7-5F95C485A7C2}"/>
              </a:ext>
            </a:extLst>
          </p:cNvPr>
          <p:cNvSpPr/>
          <p:nvPr/>
        </p:nvSpPr>
        <p:spPr>
          <a:xfrm>
            <a:off x="7843541" y="56546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4" name="Obdélník 63">
            <a:extLst>
              <a:ext uri="{FF2B5EF4-FFF2-40B4-BE49-F238E27FC236}">
                <a16:creationId xmlns:a16="http://schemas.microsoft.com/office/drawing/2014/main" id="{EB2FD268-4D52-4709-8E4C-0928D7FD605B}"/>
              </a:ext>
            </a:extLst>
          </p:cNvPr>
          <p:cNvSpPr/>
          <p:nvPr/>
        </p:nvSpPr>
        <p:spPr>
          <a:xfrm>
            <a:off x="7797365" y="57363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5" name="Obdélník 64">
            <a:extLst>
              <a:ext uri="{FF2B5EF4-FFF2-40B4-BE49-F238E27FC236}">
                <a16:creationId xmlns:a16="http://schemas.microsoft.com/office/drawing/2014/main" id="{51698D25-1BE7-4D5E-8814-3B7AC13B6602}"/>
              </a:ext>
            </a:extLst>
          </p:cNvPr>
          <p:cNvSpPr/>
          <p:nvPr/>
        </p:nvSpPr>
        <p:spPr>
          <a:xfrm>
            <a:off x="7812485" y="56720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6" name="Obdélník 65">
            <a:extLst>
              <a:ext uri="{FF2B5EF4-FFF2-40B4-BE49-F238E27FC236}">
                <a16:creationId xmlns:a16="http://schemas.microsoft.com/office/drawing/2014/main" id="{C12D6DFC-E613-497F-87FE-C72BA11FE01E}"/>
              </a:ext>
            </a:extLst>
          </p:cNvPr>
          <p:cNvSpPr/>
          <p:nvPr/>
        </p:nvSpPr>
        <p:spPr>
          <a:xfrm>
            <a:off x="7825555" y="59088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7" name="Obdélník 66">
            <a:extLst>
              <a:ext uri="{FF2B5EF4-FFF2-40B4-BE49-F238E27FC236}">
                <a16:creationId xmlns:a16="http://schemas.microsoft.com/office/drawing/2014/main" id="{4EDCFE8F-E96A-48D6-B887-274B3C595C15}"/>
              </a:ext>
            </a:extLst>
          </p:cNvPr>
          <p:cNvSpPr/>
          <p:nvPr/>
        </p:nvSpPr>
        <p:spPr>
          <a:xfrm>
            <a:off x="7825637" y="61308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44FFEFB1-B940-49E2-857A-046D0599E0E3}"/>
              </a:ext>
            </a:extLst>
          </p:cNvPr>
          <p:cNvSpPr txBox="1"/>
          <p:nvPr/>
        </p:nvSpPr>
        <p:spPr>
          <a:xfrm>
            <a:off x="9721003" y="466528"/>
            <a:ext cx="143981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60 s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3A097AC3-D44C-4225-8BA3-C478F1B7E76D}"/>
              </a:ext>
            </a:extLst>
          </p:cNvPr>
          <p:cNvSpPr txBox="1"/>
          <p:nvPr/>
        </p:nvSpPr>
        <p:spPr>
          <a:xfrm>
            <a:off x="4856813" y="2142892"/>
            <a:ext cx="32315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CĎARHIOŽOVE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2A15EF7B-43D4-4B9B-9237-B5E034494731}"/>
              </a:ext>
            </a:extLst>
          </p:cNvPr>
          <p:cNvSpPr txBox="1"/>
          <p:nvPr/>
        </p:nvSpPr>
        <p:spPr>
          <a:xfrm>
            <a:off x="8449148" y="2162100"/>
            <a:ext cx="3254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HORAŽĎOVICE</a:t>
            </a:r>
          </a:p>
        </p:txBody>
      </p:sp>
      <p:sp>
        <p:nvSpPr>
          <p:cNvPr id="2048" name="Obdélník 2047">
            <a:extLst>
              <a:ext uri="{FF2B5EF4-FFF2-40B4-BE49-F238E27FC236}">
                <a16:creationId xmlns:a16="http://schemas.microsoft.com/office/drawing/2014/main" id="{5C653564-BBAD-4E20-AB6D-A9F900E09971}"/>
              </a:ext>
            </a:extLst>
          </p:cNvPr>
          <p:cNvSpPr/>
          <p:nvPr/>
        </p:nvSpPr>
        <p:spPr>
          <a:xfrm>
            <a:off x="8454452" y="2142892"/>
            <a:ext cx="3231526" cy="70788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grpSp>
        <p:nvGrpSpPr>
          <p:cNvPr id="2053" name="Skupina 2052">
            <a:extLst>
              <a:ext uri="{FF2B5EF4-FFF2-40B4-BE49-F238E27FC236}">
                <a16:creationId xmlns:a16="http://schemas.microsoft.com/office/drawing/2014/main" id="{0ADEE24B-B2D6-4F17-A164-4F656234069A}"/>
              </a:ext>
            </a:extLst>
          </p:cNvPr>
          <p:cNvGrpSpPr/>
          <p:nvPr/>
        </p:nvGrpSpPr>
        <p:grpSpPr>
          <a:xfrm>
            <a:off x="5462327" y="3177915"/>
            <a:ext cx="5269653" cy="3082747"/>
            <a:chOff x="5462327" y="3177915"/>
            <a:chExt cx="5269653" cy="3082747"/>
          </a:xfrm>
        </p:grpSpPr>
        <p:pic>
          <p:nvPicPr>
            <p:cNvPr id="136" name="Obrázek 135" descr="Obsah obrázku text, mapa&#10;&#10;Popis se vygeneroval automaticky.">
              <a:extLst>
                <a:ext uri="{FF2B5EF4-FFF2-40B4-BE49-F238E27FC236}">
                  <a16:creationId xmlns:a16="http://schemas.microsoft.com/office/drawing/2014/main" id="{912B99B0-D403-4DB9-AB29-42CAA9A73E4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2327" y="3177915"/>
              <a:ext cx="5269653" cy="3082747"/>
            </a:xfrm>
            <a:prstGeom prst="rect">
              <a:avLst/>
            </a:prstGeom>
          </p:spPr>
        </p:pic>
        <p:sp>
          <p:nvSpPr>
            <p:cNvPr id="2051" name="Ovál 2050">
              <a:extLst>
                <a:ext uri="{FF2B5EF4-FFF2-40B4-BE49-F238E27FC236}">
                  <a16:creationId xmlns:a16="http://schemas.microsoft.com/office/drawing/2014/main" id="{CFB2DE04-4855-40B5-AF35-8113313AFD73}"/>
                </a:ext>
              </a:extLst>
            </p:cNvPr>
            <p:cNvSpPr/>
            <p:nvPr/>
          </p:nvSpPr>
          <p:spPr>
            <a:xfrm>
              <a:off x="6472576" y="5216577"/>
              <a:ext cx="164892" cy="179882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288377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000"/>
                            </p:stCondLst>
                            <p:childTnLst>
                              <p:par>
                                <p:cTn id="3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000"/>
                            </p:stCondLst>
                            <p:childTnLst>
                              <p:par>
                                <p:cTn id="3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1000"/>
                            </p:stCondLst>
                            <p:childTnLst>
                              <p:par>
                                <p:cTn id="4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2000"/>
                            </p:stCondLst>
                            <p:childTnLst>
                              <p:par>
                                <p:cTn id="4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3000"/>
                            </p:stCondLst>
                            <p:childTnLst>
                              <p:par>
                                <p:cTn id="4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4000"/>
                            </p:stCondLst>
                            <p:childTnLst>
                              <p:par>
                                <p:cTn id="5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0"/>
                            </p:stCondLst>
                            <p:childTnLst>
                              <p:par>
                                <p:cTn id="5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6000"/>
                            </p:stCondLst>
                            <p:childTnLst>
                              <p:par>
                                <p:cTn id="5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7000"/>
                            </p:stCondLst>
                            <p:childTnLst>
                              <p:par>
                                <p:cTn id="6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8000"/>
                            </p:stCondLst>
                            <p:childTnLst>
                              <p:par>
                                <p:cTn id="6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9000"/>
                            </p:stCondLst>
                            <p:childTnLst>
                              <p:par>
                                <p:cTn id="6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0"/>
                            </p:stCondLst>
                            <p:childTnLst>
                              <p:par>
                                <p:cTn id="7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1000"/>
                            </p:stCondLst>
                            <p:childTnLst>
                              <p:par>
                                <p:cTn id="7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2000"/>
                            </p:stCondLst>
                            <p:childTnLst>
                              <p:par>
                                <p:cTn id="7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3000"/>
                            </p:stCondLst>
                            <p:childTnLst>
                              <p:par>
                                <p:cTn id="7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4000"/>
                            </p:stCondLst>
                            <p:childTnLst>
                              <p:par>
                                <p:cTn id="8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5000"/>
                            </p:stCondLst>
                            <p:childTnLst>
                              <p:par>
                                <p:cTn id="8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6000"/>
                            </p:stCondLst>
                            <p:childTnLst>
                              <p:par>
                                <p:cTn id="8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7000"/>
                            </p:stCondLst>
                            <p:childTnLst>
                              <p:par>
                                <p:cTn id="9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8000"/>
                            </p:stCondLst>
                            <p:childTnLst>
                              <p:par>
                                <p:cTn id="9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9000"/>
                            </p:stCondLst>
                            <p:childTnLst>
                              <p:par>
                                <p:cTn id="9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33000"/>
                            </p:stCondLst>
                            <p:childTnLst>
                              <p:par>
                                <p:cTn id="10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43000"/>
                            </p:stCondLst>
                            <p:childTnLst>
                              <p:par>
                                <p:cTn id="13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53000"/>
                            </p:stCondLst>
                            <p:childTnLst>
                              <p:par>
                                <p:cTn id="16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55000"/>
                            </p:stCondLst>
                            <p:childTnLst>
                              <p:par>
                                <p:cTn id="17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56000"/>
                            </p:stCondLst>
                            <p:childTnLst>
                              <p:par>
                                <p:cTn id="17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4" grpId="0"/>
      <p:bldP spid="204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s://upload.wikimedia.org/wikipedia/commons/thumb/6/6a/Bene%C5%A1ov_Geb%C3%A4ude_488.jpg/200px-Bene%C5%A1ov_Geb%C3%A4ude_488.jpg">
            <a:extLst>
              <a:ext uri="{FF2B5EF4-FFF2-40B4-BE49-F238E27FC236}">
                <a16:creationId xmlns:a16="http://schemas.microsoft.com/office/drawing/2014/main" id="{6BFA28B2-F88E-424C-A1D0-C42D6EF089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332" y="1418879"/>
            <a:ext cx="3933627" cy="2615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>
            <a:extLst>
              <a:ext uri="{FF2B5EF4-FFF2-40B4-BE49-F238E27FC236}">
                <a16:creationId xmlns:a16="http://schemas.microsoft.com/office/drawing/2014/main" id="{6212B654-338A-4ABA-B6E9-41773F8F30A9}"/>
              </a:ext>
            </a:extLst>
          </p:cNvPr>
          <p:cNvSpPr/>
          <p:nvPr/>
        </p:nvSpPr>
        <p:spPr>
          <a:xfrm>
            <a:off x="7422459" y="83448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60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F66DDAAA-07C4-4E54-A0EE-365A7FDB2160}"/>
              </a:ext>
            </a:extLst>
          </p:cNvPr>
          <p:cNvSpPr/>
          <p:nvPr/>
        </p:nvSpPr>
        <p:spPr>
          <a:xfrm>
            <a:off x="4620494" y="856251"/>
            <a:ext cx="1944216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S T A R T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1A816087-4948-4497-8B3C-952340EACECB}"/>
              </a:ext>
            </a:extLst>
          </p:cNvPr>
          <p:cNvSpPr/>
          <p:nvPr/>
        </p:nvSpPr>
        <p:spPr>
          <a:xfrm>
            <a:off x="7444296" y="82386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59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3E60D4B4-0035-4781-8F37-32AA0C8FF88D}"/>
              </a:ext>
            </a:extLst>
          </p:cNvPr>
          <p:cNvSpPr/>
          <p:nvPr/>
        </p:nvSpPr>
        <p:spPr>
          <a:xfrm>
            <a:off x="7432491" y="81324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58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A128F309-204C-4D8E-BA1D-B94175DFA3D2}"/>
              </a:ext>
            </a:extLst>
          </p:cNvPr>
          <p:cNvSpPr/>
          <p:nvPr/>
        </p:nvSpPr>
        <p:spPr>
          <a:xfrm>
            <a:off x="7417941" y="82142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B10891A0-7595-4361-8280-2717B23C8C78}"/>
              </a:ext>
            </a:extLst>
          </p:cNvPr>
          <p:cNvSpPr/>
          <p:nvPr/>
        </p:nvSpPr>
        <p:spPr>
          <a:xfrm>
            <a:off x="7405303" y="83691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C86A4BD3-F85E-4172-93B8-8C34D26F9ECA}"/>
              </a:ext>
            </a:extLst>
          </p:cNvPr>
          <p:cNvSpPr/>
          <p:nvPr/>
        </p:nvSpPr>
        <p:spPr>
          <a:xfrm>
            <a:off x="7404853" y="85396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55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D5FC71E7-EE37-43D8-806E-542D4DDE4A4E}"/>
              </a:ext>
            </a:extLst>
          </p:cNvPr>
          <p:cNvSpPr/>
          <p:nvPr/>
        </p:nvSpPr>
        <p:spPr>
          <a:xfrm>
            <a:off x="7422957" y="82673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54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7E073729-E6C6-488F-B5BC-9AC6C89C5440}"/>
              </a:ext>
            </a:extLst>
          </p:cNvPr>
          <p:cNvSpPr/>
          <p:nvPr/>
        </p:nvSpPr>
        <p:spPr>
          <a:xfrm>
            <a:off x="7399837" y="79376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53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243DCE8D-2E7B-4B0D-B987-AC858ED01711}"/>
              </a:ext>
            </a:extLst>
          </p:cNvPr>
          <p:cNvSpPr/>
          <p:nvPr/>
        </p:nvSpPr>
        <p:spPr>
          <a:xfrm>
            <a:off x="7404020" y="81611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52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7FD11FF-72A7-4120-993D-D82C4B1D2026}"/>
              </a:ext>
            </a:extLst>
          </p:cNvPr>
          <p:cNvSpPr/>
          <p:nvPr/>
        </p:nvSpPr>
        <p:spPr>
          <a:xfrm>
            <a:off x="7410654" y="79376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51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CA53E210-EB32-471F-BA09-F543283DA612}"/>
              </a:ext>
            </a:extLst>
          </p:cNvPr>
          <p:cNvSpPr/>
          <p:nvPr/>
        </p:nvSpPr>
        <p:spPr>
          <a:xfrm>
            <a:off x="7408072" y="80925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50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6CD3F213-4820-4C4C-BE79-6C08D6ED6F3E}"/>
              </a:ext>
            </a:extLst>
          </p:cNvPr>
          <p:cNvSpPr/>
          <p:nvPr/>
        </p:nvSpPr>
        <p:spPr>
          <a:xfrm>
            <a:off x="7449408" y="81324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49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1D883F07-BDE2-4D23-A729-C2BA168449D0}"/>
              </a:ext>
            </a:extLst>
          </p:cNvPr>
          <p:cNvSpPr/>
          <p:nvPr/>
        </p:nvSpPr>
        <p:spPr>
          <a:xfrm>
            <a:off x="7438752" y="82242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A5D2FD6E-A372-470B-A24F-1586FE582DB5}"/>
              </a:ext>
            </a:extLst>
          </p:cNvPr>
          <p:cNvSpPr/>
          <p:nvPr/>
        </p:nvSpPr>
        <p:spPr>
          <a:xfrm>
            <a:off x="7441476" y="80666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47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C2FC7208-8E4E-41E2-9262-20728F478B2E}"/>
              </a:ext>
            </a:extLst>
          </p:cNvPr>
          <p:cNvSpPr/>
          <p:nvPr/>
        </p:nvSpPr>
        <p:spPr>
          <a:xfrm>
            <a:off x="7438894" y="80666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46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305E5260-9C73-4E3D-AB92-7775E33CEBD5}"/>
              </a:ext>
            </a:extLst>
          </p:cNvPr>
          <p:cNvSpPr/>
          <p:nvPr/>
        </p:nvSpPr>
        <p:spPr>
          <a:xfrm>
            <a:off x="7439615" y="84300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45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BA1CE83B-C9E8-4495-8B6D-7749CED8DDCC}"/>
              </a:ext>
            </a:extLst>
          </p:cNvPr>
          <p:cNvSpPr/>
          <p:nvPr/>
        </p:nvSpPr>
        <p:spPr>
          <a:xfrm>
            <a:off x="7410512" y="85927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44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F8846764-1DC6-48D5-979D-979E98053611}"/>
              </a:ext>
            </a:extLst>
          </p:cNvPr>
          <p:cNvSpPr/>
          <p:nvPr/>
        </p:nvSpPr>
        <p:spPr>
          <a:xfrm>
            <a:off x="7404397" y="84304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43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63E45D4-807D-4AA3-913C-9C3CE8D2954E}"/>
              </a:ext>
            </a:extLst>
          </p:cNvPr>
          <p:cNvSpPr/>
          <p:nvPr/>
        </p:nvSpPr>
        <p:spPr>
          <a:xfrm>
            <a:off x="7434213" y="84464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058D7EF0-E638-4D86-8489-E196C5D1DCC1}"/>
              </a:ext>
            </a:extLst>
          </p:cNvPr>
          <p:cNvSpPr/>
          <p:nvPr/>
        </p:nvSpPr>
        <p:spPr>
          <a:xfrm>
            <a:off x="7421096" y="82630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41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53DAEA38-06DA-4880-92B1-3F3E83BF7ACB}"/>
              </a:ext>
            </a:extLst>
          </p:cNvPr>
          <p:cNvSpPr/>
          <p:nvPr/>
        </p:nvSpPr>
        <p:spPr>
          <a:xfrm>
            <a:off x="7443404" y="84136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40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F4214F1A-1E8F-47CA-8C88-5467EB9A428F}"/>
              </a:ext>
            </a:extLst>
          </p:cNvPr>
          <p:cNvSpPr/>
          <p:nvPr/>
        </p:nvSpPr>
        <p:spPr>
          <a:xfrm>
            <a:off x="7486648" y="84730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39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A8B3419B-C7A5-4E07-990E-25018011F146}"/>
              </a:ext>
            </a:extLst>
          </p:cNvPr>
          <p:cNvSpPr/>
          <p:nvPr/>
        </p:nvSpPr>
        <p:spPr>
          <a:xfrm>
            <a:off x="7452833" y="89658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38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3861D519-03DA-4D39-811C-9291AC89611B}"/>
              </a:ext>
            </a:extLst>
          </p:cNvPr>
          <p:cNvSpPr/>
          <p:nvPr/>
        </p:nvSpPr>
        <p:spPr>
          <a:xfrm>
            <a:off x="7427300" y="87974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37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097747B2-C27B-43A3-8E5B-A2A494FCB771}"/>
              </a:ext>
            </a:extLst>
          </p:cNvPr>
          <p:cNvSpPr/>
          <p:nvPr/>
        </p:nvSpPr>
        <p:spPr>
          <a:xfrm>
            <a:off x="7452781" y="86229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8FCFB8FD-81B7-4D0E-A611-9E0F0B30D071}"/>
              </a:ext>
            </a:extLst>
          </p:cNvPr>
          <p:cNvSpPr/>
          <p:nvPr/>
        </p:nvSpPr>
        <p:spPr>
          <a:xfrm>
            <a:off x="7457893" y="83027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35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F5AF7D98-E0E2-44C0-A3E4-6A9AC7A62DD4}"/>
              </a:ext>
            </a:extLst>
          </p:cNvPr>
          <p:cNvSpPr/>
          <p:nvPr/>
        </p:nvSpPr>
        <p:spPr>
          <a:xfrm>
            <a:off x="7427086" y="8451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34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8DCDAAF7-42F7-4DB6-AD4F-8A2A71EAEB94}"/>
              </a:ext>
            </a:extLst>
          </p:cNvPr>
          <p:cNvSpPr/>
          <p:nvPr/>
        </p:nvSpPr>
        <p:spPr>
          <a:xfrm>
            <a:off x="7450146" y="84503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33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8AB6DEB6-C5E6-4E19-BDB9-EC18A5CF14A4}"/>
              </a:ext>
            </a:extLst>
          </p:cNvPr>
          <p:cNvSpPr/>
          <p:nvPr/>
        </p:nvSpPr>
        <p:spPr>
          <a:xfrm>
            <a:off x="7457409" y="86027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1E2CD386-585C-45A1-81E5-4354547DFD4B}"/>
              </a:ext>
            </a:extLst>
          </p:cNvPr>
          <p:cNvSpPr/>
          <p:nvPr/>
        </p:nvSpPr>
        <p:spPr>
          <a:xfrm>
            <a:off x="7494630" y="86229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31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BA137ADC-FA24-45C7-83DA-C1CDAD12A1AC}"/>
              </a:ext>
            </a:extLst>
          </p:cNvPr>
          <p:cNvSpPr/>
          <p:nvPr/>
        </p:nvSpPr>
        <p:spPr>
          <a:xfrm>
            <a:off x="7451464" y="86450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30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F32DE1AE-B1C1-4721-8546-587EE76AAAF6}"/>
              </a:ext>
            </a:extLst>
          </p:cNvPr>
          <p:cNvSpPr/>
          <p:nvPr/>
        </p:nvSpPr>
        <p:spPr>
          <a:xfrm>
            <a:off x="7451464" y="87773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29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D06E54B9-228E-4E97-9112-1FD63A7D0666}"/>
              </a:ext>
            </a:extLst>
          </p:cNvPr>
          <p:cNvSpPr/>
          <p:nvPr/>
        </p:nvSpPr>
        <p:spPr>
          <a:xfrm>
            <a:off x="7451151" y="87686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CDCF47FD-4E46-4F6E-82FB-B509FBAA8DDA}"/>
              </a:ext>
            </a:extLst>
          </p:cNvPr>
          <p:cNvSpPr/>
          <p:nvPr/>
        </p:nvSpPr>
        <p:spPr>
          <a:xfrm>
            <a:off x="7463838" y="85220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C7A58021-367E-44F1-8FBE-77940F376D69}"/>
              </a:ext>
            </a:extLst>
          </p:cNvPr>
          <p:cNvSpPr/>
          <p:nvPr/>
        </p:nvSpPr>
        <p:spPr>
          <a:xfrm>
            <a:off x="7476684" y="85396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39" name="Obdélník 38">
            <a:extLst>
              <a:ext uri="{FF2B5EF4-FFF2-40B4-BE49-F238E27FC236}">
                <a16:creationId xmlns:a16="http://schemas.microsoft.com/office/drawing/2014/main" id="{F3626881-1F4F-4236-BB11-527E619D441C}"/>
              </a:ext>
            </a:extLst>
          </p:cNvPr>
          <p:cNvSpPr/>
          <p:nvPr/>
        </p:nvSpPr>
        <p:spPr>
          <a:xfrm>
            <a:off x="7439548" y="87887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40" name="Obdélník 39">
            <a:extLst>
              <a:ext uri="{FF2B5EF4-FFF2-40B4-BE49-F238E27FC236}">
                <a16:creationId xmlns:a16="http://schemas.microsoft.com/office/drawing/2014/main" id="{5967DF3B-B80A-4570-A4C0-CF87BFF03A04}"/>
              </a:ext>
            </a:extLst>
          </p:cNvPr>
          <p:cNvSpPr/>
          <p:nvPr/>
        </p:nvSpPr>
        <p:spPr>
          <a:xfrm>
            <a:off x="7458738" y="88529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41" name="Obdélník 40">
            <a:extLst>
              <a:ext uri="{FF2B5EF4-FFF2-40B4-BE49-F238E27FC236}">
                <a16:creationId xmlns:a16="http://schemas.microsoft.com/office/drawing/2014/main" id="{D8213E6E-DFC4-4D7E-8EC7-56BE3C367A01}"/>
              </a:ext>
            </a:extLst>
          </p:cNvPr>
          <p:cNvSpPr/>
          <p:nvPr/>
        </p:nvSpPr>
        <p:spPr>
          <a:xfrm>
            <a:off x="7444697" y="8412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42" name="Obdélník 41">
            <a:extLst>
              <a:ext uri="{FF2B5EF4-FFF2-40B4-BE49-F238E27FC236}">
                <a16:creationId xmlns:a16="http://schemas.microsoft.com/office/drawing/2014/main" id="{89155EAC-430D-4069-BFF2-7A70664D595D}"/>
              </a:ext>
            </a:extLst>
          </p:cNvPr>
          <p:cNvSpPr/>
          <p:nvPr/>
        </p:nvSpPr>
        <p:spPr>
          <a:xfrm>
            <a:off x="7447075" y="82142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D1A5977B-CE00-46C9-AE4C-6B3091E4194A}"/>
              </a:ext>
            </a:extLst>
          </p:cNvPr>
          <p:cNvSpPr/>
          <p:nvPr/>
        </p:nvSpPr>
        <p:spPr>
          <a:xfrm>
            <a:off x="7412604" y="81944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4" name="Obdélník 43">
            <a:extLst>
              <a:ext uri="{FF2B5EF4-FFF2-40B4-BE49-F238E27FC236}">
                <a16:creationId xmlns:a16="http://schemas.microsoft.com/office/drawing/2014/main" id="{A1DBFE36-A8A5-41A7-AB4E-34CA2EAA5647}"/>
              </a:ext>
            </a:extLst>
          </p:cNvPr>
          <p:cNvSpPr/>
          <p:nvPr/>
        </p:nvSpPr>
        <p:spPr>
          <a:xfrm>
            <a:off x="7431694" y="81056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38A47033-B3A5-48C9-9FDA-B6C8D882B92D}"/>
              </a:ext>
            </a:extLst>
          </p:cNvPr>
          <p:cNvSpPr/>
          <p:nvPr/>
        </p:nvSpPr>
        <p:spPr>
          <a:xfrm>
            <a:off x="7450884" y="83216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1DCC70C9-2553-42DD-B847-4D1BDDE73B93}"/>
              </a:ext>
            </a:extLst>
          </p:cNvPr>
          <p:cNvSpPr/>
          <p:nvPr/>
        </p:nvSpPr>
        <p:spPr>
          <a:xfrm>
            <a:off x="7450884" y="81942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C41E158B-3296-40BA-8FDC-3A002F5C5974}"/>
              </a:ext>
            </a:extLst>
          </p:cNvPr>
          <p:cNvSpPr/>
          <p:nvPr/>
        </p:nvSpPr>
        <p:spPr>
          <a:xfrm>
            <a:off x="7445108" y="80868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A9F85401-D3C2-4167-B793-253EFDB20CAC}"/>
              </a:ext>
            </a:extLst>
          </p:cNvPr>
          <p:cNvSpPr/>
          <p:nvPr/>
        </p:nvSpPr>
        <p:spPr>
          <a:xfrm>
            <a:off x="7406213" y="78314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2294FB18-F82F-4091-BC8C-06B60D02F8B7}"/>
              </a:ext>
            </a:extLst>
          </p:cNvPr>
          <p:cNvSpPr/>
          <p:nvPr/>
        </p:nvSpPr>
        <p:spPr>
          <a:xfrm>
            <a:off x="7462275" y="80257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42161D18-B614-464A-97EE-BB1E9F2B1F05}"/>
              </a:ext>
            </a:extLst>
          </p:cNvPr>
          <p:cNvSpPr/>
          <p:nvPr/>
        </p:nvSpPr>
        <p:spPr>
          <a:xfrm>
            <a:off x="7450571" y="79594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DC639354-644C-4327-8CBC-63D5832BF537}"/>
              </a:ext>
            </a:extLst>
          </p:cNvPr>
          <p:cNvSpPr/>
          <p:nvPr/>
        </p:nvSpPr>
        <p:spPr>
          <a:xfrm>
            <a:off x="7420077" y="83414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1EFD6AC9-6AA4-470B-A5CB-53DFA2BE9B09}"/>
              </a:ext>
            </a:extLst>
          </p:cNvPr>
          <p:cNvSpPr/>
          <p:nvPr/>
        </p:nvSpPr>
        <p:spPr>
          <a:xfrm>
            <a:off x="7466720" y="87930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97E8D142-5FAF-47B7-8BD5-E87E5035DF84}"/>
              </a:ext>
            </a:extLst>
          </p:cNvPr>
          <p:cNvSpPr/>
          <p:nvPr/>
        </p:nvSpPr>
        <p:spPr>
          <a:xfrm>
            <a:off x="7483111" y="8359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932C470E-58D3-4796-84A2-BE6127404C2C}"/>
              </a:ext>
            </a:extLst>
          </p:cNvPr>
          <p:cNvSpPr/>
          <p:nvPr/>
        </p:nvSpPr>
        <p:spPr>
          <a:xfrm>
            <a:off x="7451936" y="84050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35AD042B-A9F9-4312-BFB4-E9E2FEE8C9AF}"/>
              </a:ext>
            </a:extLst>
          </p:cNvPr>
          <p:cNvSpPr/>
          <p:nvPr/>
        </p:nvSpPr>
        <p:spPr>
          <a:xfrm>
            <a:off x="7470653" y="85958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E33F26CE-4CC3-4A39-A642-15FAD76A2C83}"/>
              </a:ext>
            </a:extLst>
          </p:cNvPr>
          <p:cNvSpPr/>
          <p:nvPr/>
        </p:nvSpPr>
        <p:spPr>
          <a:xfrm>
            <a:off x="7457142" y="84050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DF72A3CC-B5FC-4B75-89FE-D80C9666D7AB}"/>
              </a:ext>
            </a:extLst>
          </p:cNvPr>
          <p:cNvSpPr/>
          <p:nvPr/>
        </p:nvSpPr>
        <p:spPr>
          <a:xfrm>
            <a:off x="7406201" y="82649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8" name="Obdélník 57">
            <a:extLst>
              <a:ext uri="{FF2B5EF4-FFF2-40B4-BE49-F238E27FC236}">
                <a16:creationId xmlns:a16="http://schemas.microsoft.com/office/drawing/2014/main" id="{3B4F604A-47B9-40CD-9F86-4304B58FD2B4}"/>
              </a:ext>
            </a:extLst>
          </p:cNvPr>
          <p:cNvSpPr/>
          <p:nvPr/>
        </p:nvSpPr>
        <p:spPr>
          <a:xfrm>
            <a:off x="7451923" y="78814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9" name="Obdélník 58">
            <a:extLst>
              <a:ext uri="{FF2B5EF4-FFF2-40B4-BE49-F238E27FC236}">
                <a16:creationId xmlns:a16="http://schemas.microsoft.com/office/drawing/2014/main" id="{1C5FE0DB-943C-42DB-BA9B-126E7CE98C8E}"/>
              </a:ext>
            </a:extLst>
          </p:cNvPr>
          <p:cNvSpPr/>
          <p:nvPr/>
        </p:nvSpPr>
        <p:spPr>
          <a:xfrm>
            <a:off x="7467455" y="81501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60" name="Obdélník 59">
            <a:extLst>
              <a:ext uri="{FF2B5EF4-FFF2-40B4-BE49-F238E27FC236}">
                <a16:creationId xmlns:a16="http://schemas.microsoft.com/office/drawing/2014/main" id="{369CEBB9-9AD3-4914-94F2-F59277909CC3}"/>
              </a:ext>
            </a:extLst>
          </p:cNvPr>
          <p:cNvSpPr/>
          <p:nvPr/>
        </p:nvSpPr>
        <p:spPr>
          <a:xfrm>
            <a:off x="7468787" y="80863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1" name="Obdélník 60">
            <a:extLst>
              <a:ext uri="{FF2B5EF4-FFF2-40B4-BE49-F238E27FC236}">
                <a16:creationId xmlns:a16="http://schemas.microsoft.com/office/drawing/2014/main" id="{ADC61466-345D-4F16-A6EB-FE7E70425E6E}"/>
              </a:ext>
            </a:extLst>
          </p:cNvPr>
          <p:cNvSpPr/>
          <p:nvPr/>
        </p:nvSpPr>
        <p:spPr>
          <a:xfrm>
            <a:off x="7422611" y="81680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2161E406-5D4D-4591-85E5-C1F55C2D5B1C}"/>
              </a:ext>
            </a:extLst>
          </p:cNvPr>
          <p:cNvSpPr/>
          <p:nvPr/>
        </p:nvSpPr>
        <p:spPr>
          <a:xfrm>
            <a:off x="7437731" y="81037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3" name="Obdélník 62">
            <a:extLst>
              <a:ext uri="{FF2B5EF4-FFF2-40B4-BE49-F238E27FC236}">
                <a16:creationId xmlns:a16="http://schemas.microsoft.com/office/drawing/2014/main" id="{454AD07C-2A1A-43D4-9B80-EB8EAAB64EE0}"/>
              </a:ext>
            </a:extLst>
          </p:cNvPr>
          <p:cNvSpPr/>
          <p:nvPr/>
        </p:nvSpPr>
        <p:spPr>
          <a:xfrm>
            <a:off x="7450801" y="83405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4" name="Obdélník 63">
            <a:extLst>
              <a:ext uri="{FF2B5EF4-FFF2-40B4-BE49-F238E27FC236}">
                <a16:creationId xmlns:a16="http://schemas.microsoft.com/office/drawing/2014/main" id="{DD87E925-EAFF-4629-A302-3F51F9AADAAE}"/>
              </a:ext>
            </a:extLst>
          </p:cNvPr>
          <p:cNvSpPr/>
          <p:nvPr/>
        </p:nvSpPr>
        <p:spPr>
          <a:xfrm>
            <a:off x="7450883" y="8562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7188505F-0D79-4F28-A72F-766BE510372C}"/>
              </a:ext>
            </a:extLst>
          </p:cNvPr>
          <p:cNvSpPr txBox="1"/>
          <p:nvPr/>
        </p:nvSpPr>
        <p:spPr>
          <a:xfrm>
            <a:off x="9346249" y="709699"/>
            <a:ext cx="143981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60 s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62CAA9F6-14D9-4F8B-B6A6-671001B75C55}"/>
              </a:ext>
            </a:extLst>
          </p:cNvPr>
          <p:cNvSpPr txBox="1"/>
          <p:nvPr/>
        </p:nvSpPr>
        <p:spPr>
          <a:xfrm>
            <a:off x="4566683" y="2595418"/>
            <a:ext cx="21577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VEŠONEB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0E607024-3EE5-46B3-8921-8CD82E5186DD}"/>
              </a:ext>
            </a:extLst>
          </p:cNvPr>
          <p:cNvSpPr txBox="1"/>
          <p:nvPr/>
        </p:nvSpPr>
        <p:spPr>
          <a:xfrm>
            <a:off x="8409030" y="2638594"/>
            <a:ext cx="21514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BENEŠOV</a:t>
            </a:r>
          </a:p>
        </p:txBody>
      </p:sp>
      <p:sp>
        <p:nvSpPr>
          <p:cNvPr id="68" name="Obdélník 67">
            <a:extLst>
              <a:ext uri="{FF2B5EF4-FFF2-40B4-BE49-F238E27FC236}">
                <a16:creationId xmlns:a16="http://schemas.microsoft.com/office/drawing/2014/main" id="{7C9A020F-767A-4005-A02B-F91EF6E5E088}"/>
              </a:ext>
            </a:extLst>
          </p:cNvPr>
          <p:cNvSpPr/>
          <p:nvPr/>
        </p:nvSpPr>
        <p:spPr>
          <a:xfrm>
            <a:off x="8087917" y="2721114"/>
            <a:ext cx="3254545" cy="70788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6B9ED066-CDFF-4039-9073-014859F3B19F}"/>
              </a:ext>
            </a:extLst>
          </p:cNvPr>
          <p:cNvGrpSpPr/>
          <p:nvPr/>
        </p:nvGrpSpPr>
        <p:grpSpPr>
          <a:xfrm>
            <a:off x="4328915" y="3581284"/>
            <a:ext cx="4791075" cy="2802779"/>
            <a:chOff x="4328915" y="3581284"/>
            <a:chExt cx="4791075" cy="2802779"/>
          </a:xfrm>
        </p:grpSpPr>
        <p:pic>
          <p:nvPicPr>
            <p:cNvPr id="69" name="Obrázek 68" descr="Obsah obrázku text, mapa&#10;&#10;Popis se vygeneroval automaticky.">
              <a:extLst>
                <a:ext uri="{FF2B5EF4-FFF2-40B4-BE49-F238E27FC236}">
                  <a16:creationId xmlns:a16="http://schemas.microsoft.com/office/drawing/2014/main" id="{C924DD33-DDEA-44E0-B139-A8CCC9884E7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28915" y="3581284"/>
              <a:ext cx="4791075" cy="2802779"/>
            </a:xfrm>
            <a:prstGeom prst="rect">
              <a:avLst/>
            </a:prstGeom>
          </p:spPr>
        </p:pic>
        <p:sp>
          <p:nvSpPr>
            <p:cNvPr id="70" name="Ovál 69">
              <a:extLst>
                <a:ext uri="{FF2B5EF4-FFF2-40B4-BE49-F238E27FC236}">
                  <a16:creationId xmlns:a16="http://schemas.microsoft.com/office/drawing/2014/main" id="{58C7ADAD-8D56-438F-A2E3-FC2821B67BB1}"/>
                </a:ext>
              </a:extLst>
            </p:cNvPr>
            <p:cNvSpPr/>
            <p:nvPr/>
          </p:nvSpPr>
          <p:spPr>
            <a:xfrm>
              <a:off x="6096001" y="4969752"/>
              <a:ext cx="154898" cy="141166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681378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000"/>
                            </p:stCondLst>
                            <p:childTnLst>
                              <p:par>
                                <p:cTn id="3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000"/>
                            </p:stCondLst>
                            <p:childTnLst>
                              <p:par>
                                <p:cTn id="3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1000"/>
                            </p:stCondLst>
                            <p:childTnLst>
                              <p:par>
                                <p:cTn id="4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2000"/>
                            </p:stCondLst>
                            <p:childTnLst>
                              <p:par>
                                <p:cTn id="4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3000"/>
                            </p:stCondLst>
                            <p:childTnLst>
                              <p:par>
                                <p:cTn id="4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4000"/>
                            </p:stCondLst>
                            <p:childTnLst>
                              <p:par>
                                <p:cTn id="5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0"/>
                            </p:stCondLst>
                            <p:childTnLst>
                              <p:par>
                                <p:cTn id="5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6000"/>
                            </p:stCondLst>
                            <p:childTnLst>
                              <p:par>
                                <p:cTn id="5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7000"/>
                            </p:stCondLst>
                            <p:childTnLst>
                              <p:par>
                                <p:cTn id="6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8000"/>
                            </p:stCondLst>
                            <p:childTnLst>
                              <p:par>
                                <p:cTn id="6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9000"/>
                            </p:stCondLst>
                            <p:childTnLst>
                              <p:par>
                                <p:cTn id="6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0"/>
                            </p:stCondLst>
                            <p:childTnLst>
                              <p:par>
                                <p:cTn id="7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1000"/>
                            </p:stCondLst>
                            <p:childTnLst>
                              <p:par>
                                <p:cTn id="7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2000"/>
                            </p:stCondLst>
                            <p:childTnLst>
                              <p:par>
                                <p:cTn id="7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3000"/>
                            </p:stCondLst>
                            <p:childTnLst>
                              <p:par>
                                <p:cTn id="7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4000"/>
                            </p:stCondLst>
                            <p:childTnLst>
                              <p:par>
                                <p:cTn id="8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5000"/>
                            </p:stCondLst>
                            <p:childTnLst>
                              <p:par>
                                <p:cTn id="8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6000"/>
                            </p:stCondLst>
                            <p:childTnLst>
                              <p:par>
                                <p:cTn id="8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7000"/>
                            </p:stCondLst>
                            <p:childTnLst>
                              <p:par>
                                <p:cTn id="9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8000"/>
                            </p:stCondLst>
                            <p:childTnLst>
                              <p:par>
                                <p:cTn id="9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9000"/>
                            </p:stCondLst>
                            <p:childTnLst>
                              <p:par>
                                <p:cTn id="9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33000"/>
                            </p:stCondLst>
                            <p:childTnLst>
                              <p:par>
                                <p:cTn id="10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43000"/>
                            </p:stCondLst>
                            <p:childTnLst>
                              <p:par>
                                <p:cTn id="13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53000"/>
                            </p:stCondLst>
                            <p:childTnLst>
                              <p:par>
                                <p:cTn id="16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55000"/>
                            </p:stCondLst>
                            <p:childTnLst>
                              <p:par>
                                <p:cTn id="17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56000"/>
                            </p:stCondLst>
                            <p:childTnLst>
                              <p:par>
                                <p:cTn id="17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6" grpId="0"/>
      <p:bldP spid="6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48C030D2-D3C3-4001-8E92-48C586C82BEE}"/>
              </a:ext>
            </a:extLst>
          </p:cNvPr>
          <p:cNvSpPr/>
          <p:nvPr/>
        </p:nvSpPr>
        <p:spPr>
          <a:xfrm>
            <a:off x="6924095" y="52678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60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FBD42E45-22A4-4FB3-8287-FE63BDBAC96E}"/>
              </a:ext>
            </a:extLst>
          </p:cNvPr>
          <p:cNvSpPr/>
          <p:nvPr/>
        </p:nvSpPr>
        <p:spPr>
          <a:xfrm>
            <a:off x="4122130" y="548560"/>
            <a:ext cx="1944216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S T A R T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996B8F66-95A4-458B-9C96-C8FDA6E22098}"/>
              </a:ext>
            </a:extLst>
          </p:cNvPr>
          <p:cNvSpPr/>
          <p:nvPr/>
        </p:nvSpPr>
        <p:spPr>
          <a:xfrm>
            <a:off x="6945932" y="51617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59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EF87E890-47EC-407D-9D03-E97DEA445CC5}"/>
              </a:ext>
            </a:extLst>
          </p:cNvPr>
          <p:cNvSpPr/>
          <p:nvPr/>
        </p:nvSpPr>
        <p:spPr>
          <a:xfrm>
            <a:off x="6934127" y="50555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58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1F499C5C-D3A6-44AE-BE97-C6CE12DC28D2}"/>
              </a:ext>
            </a:extLst>
          </p:cNvPr>
          <p:cNvSpPr/>
          <p:nvPr/>
        </p:nvSpPr>
        <p:spPr>
          <a:xfrm>
            <a:off x="6919577" y="51373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57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C727A70D-7194-4E50-8DB2-C1D19A92FE63}"/>
              </a:ext>
            </a:extLst>
          </p:cNvPr>
          <p:cNvSpPr/>
          <p:nvPr/>
        </p:nvSpPr>
        <p:spPr>
          <a:xfrm>
            <a:off x="6906939" y="52922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FB9CC378-AA1D-4AA6-9005-77633CA327F7}"/>
              </a:ext>
            </a:extLst>
          </p:cNvPr>
          <p:cNvSpPr/>
          <p:nvPr/>
        </p:nvSpPr>
        <p:spPr>
          <a:xfrm>
            <a:off x="6906489" y="54627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55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5DD18B5-65E1-4D64-9E73-61E832FC1B6D}"/>
              </a:ext>
            </a:extLst>
          </p:cNvPr>
          <p:cNvSpPr/>
          <p:nvPr/>
        </p:nvSpPr>
        <p:spPr>
          <a:xfrm>
            <a:off x="6924593" y="51904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54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9882A145-5F45-41CC-8F47-60EAC5509A9E}"/>
              </a:ext>
            </a:extLst>
          </p:cNvPr>
          <p:cNvSpPr/>
          <p:nvPr/>
        </p:nvSpPr>
        <p:spPr>
          <a:xfrm>
            <a:off x="6901473" y="48607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E2820BB4-880C-44D0-A6F4-3C44D4BE49E7}"/>
              </a:ext>
            </a:extLst>
          </p:cNvPr>
          <p:cNvSpPr/>
          <p:nvPr/>
        </p:nvSpPr>
        <p:spPr>
          <a:xfrm>
            <a:off x="6905656" y="50842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52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5DA4CCBC-0846-4130-A2FC-27CFBE301085}"/>
              </a:ext>
            </a:extLst>
          </p:cNvPr>
          <p:cNvSpPr/>
          <p:nvPr/>
        </p:nvSpPr>
        <p:spPr>
          <a:xfrm>
            <a:off x="6912290" y="48607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51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4A76F153-4ED4-418A-9F8B-1DBC0B322A85}"/>
              </a:ext>
            </a:extLst>
          </p:cNvPr>
          <p:cNvSpPr/>
          <p:nvPr/>
        </p:nvSpPr>
        <p:spPr>
          <a:xfrm>
            <a:off x="6909708" y="50156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50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8B5230FB-57AB-42B1-A084-13E0E0E6A84A}"/>
              </a:ext>
            </a:extLst>
          </p:cNvPr>
          <p:cNvSpPr/>
          <p:nvPr/>
        </p:nvSpPr>
        <p:spPr>
          <a:xfrm>
            <a:off x="6951044" y="50555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49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65918A35-7A25-4920-AA58-4EF06647EC8E}"/>
              </a:ext>
            </a:extLst>
          </p:cNvPr>
          <p:cNvSpPr/>
          <p:nvPr/>
        </p:nvSpPr>
        <p:spPr>
          <a:xfrm>
            <a:off x="6940388" y="51473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58B61D42-168D-43E2-B4E4-752B85F21CF2}"/>
              </a:ext>
            </a:extLst>
          </p:cNvPr>
          <p:cNvSpPr/>
          <p:nvPr/>
        </p:nvSpPr>
        <p:spPr>
          <a:xfrm>
            <a:off x="6943112" y="49897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47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BBF19388-8836-49FD-9D7C-18C2CEABCAAB}"/>
              </a:ext>
            </a:extLst>
          </p:cNvPr>
          <p:cNvSpPr/>
          <p:nvPr/>
        </p:nvSpPr>
        <p:spPr>
          <a:xfrm>
            <a:off x="6940530" y="49897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46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C2A677F3-30AA-41EF-8E25-4C7A465C95C9}"/>
              </a:ext>
            </a:extLst>
          </p:cNvPr>
          <p:cNvSpPr/>
          <p:nvPr/>
        </p:nvSpPr>
        <p:spPr>
          <a:xfrm>
            <a:off x="6941251" y="53531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45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C36BDC4F-354B-4CCF-85F4-53AA1B201704}"/>
              </a:ext>
            </a:extLst>
          </p:cNvPr>
          <p:cNvSpPr/>
          <p:nvPr/>
        </p:nvSpPr>
        <p:spPr>
          <a:xfrm>
            <a:off x="6912148" y="55158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46A349F4-E1BD-4A4B-AB1C-A261792F5044}"/>
              </a:ext>
            </a:extLst>
          </p:cNvPr>
          <p:cNvSpPr/>
          <p:nvPr/>
        </p:nvSpPr>
        <p:spPr>
          <a:xfrm>
            <a:off x="6906033" y="53535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7DCD8A8A-867B-4614-ACC0-270F8DA21B17}"/>
              </a:ext>
            </a:extLst>
          </p:cNvPr>
          <p:cNvSpPr/>
          <p:nvPr/>
        </p:nvSpPr>
        <p:spPr>
          <a:xfrm>
            <a:off x="6935849" y="53695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4A767F7D-8AD0-43AE-A34F-E9840CFCFC89}"/>
              </a:ext>
            </a:extLst>
          </p:cNvPr>
          <p:cNvSpPr/>
          <p:nvPr/>
        </p:nvSpPr>
        <p:spPr>
          <a:xfrm>
            <a:off x="6922732" y="51861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41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3334140E-19E9-44FC-80ED-5E675C9DE59A}"/>
              </a:ext>
            </a:extLst>
          </p:cNvPr>
          <p:cNvSpPr/>
          <p:nvPr/>
        </p:nvSpPr>
        <p:spPr>
          <a:xfrm>
            <a:off x="6945040" y="53367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1C6DD744-4E8E-466C-AE81-249ABBE3EE4A}"/>
              </a:ext>
            </a:extLst>
          </p:cNvPr>
          <p:cNvSpPr/>
          <p:nvPr/>
        </p:nvSpPr>
        <p:spPr>
          <a:xfrm>
            <a:off x="6988284" y="53960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39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EA75649C-ECDB-4383-B998-47C8525876FF}"/>
              </a:ext>
            </a:extLst>
          </p:cNvPr>
          <p:cNvSpPr/>
          <p:nvPr/>
        </p:nvSpPr>
        <p:spPr>
          <a:xfrm>
            <a:off x="6954469" y="58889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922F11FF-1DF9-4AAD-9760-EAC430AACCE0}"/>
              </a:ext>
            </a:extLst>
          </p:cNvPr>
          <p:cNvSpPr/>
          <p:nvPr/>
        </p:nvSpPr>
        <p:spPr>
          <a:xfrm>
            <a:off x="6928936" y="57205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37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949071C1-1C39-495D-9942-C62319C8D8EE}"/>
              </a:ext>
            </a:extLst>
          </p:cNvPr>
          <p:cNvSpPr/>
          <p:nvPr/>
        </p:nvSpPr>
        <p:spPr>
          <a:xfrm>
            <a:off x="6954417" y="55460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30CBE857-0985-42F9-8713-446FF0E0B07C}"/>
              </a:ext>
            </a:extLst>
          </p:cNvPr>
          <p:cNvSpPr/>
          <p:nvPr/>
        </p:nvSpPr>
        <p:spPr>
          <a:xfrm>
            <a:off x="6959529" y="52258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0ACD1EBB-E8AA-4093-9852-09BCD1453FD1}"/>
              </a:ext>
            </a:extLst>
          </p:cNvPr>
          <p:cNvSpPr/>
          <p:nvPr/>
        </p:nvSpPr>
        <p:spPr>
          <a:xfrm>
            <a:off x="6928722" y="53746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34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A0AED6D4-0ABA-468C-8B38-8FA6F4EB3AB6}"/>
              </a:ext>
            </a:extLst>
          </p:cNvPr>
          <p:cNvSpPr/>
          <p:nvPr/>
        </p:nvSpPr>
        <p:spPr>
          <a:xfrm>
            <a:off x="6951782" y="53734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33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238F774B-99E1-4CE3-94EA-C73B98653293}"/>
              </a:ext>
            </a:extLst>
          </p:cNvPr>
          <p:cNvSpPr/>
          <p:nvPr/>
        </p:nvSpPr>
        <p:spPr>
          <a:xfrm>
            <a:off x="6959045" y="55258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51EF6A42-63DA-4F89-9A7E-080FBE6CCB83}"/>
              </a:ext>
            </a:extLst>
          </p:cNvPr>
          <p:cNvSpPr/>
          <p:nvPr/>
        </p:nvSpPr>
        <p:spPr>
          <a:xfrm>
            <a:off x="6996266" y="55460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31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5F2C76D6-BFD3-4BC1-9D4B-412C127AB5A8}"/>
              </a:ext>
            </a:extLst>
          </p:cNvPr>
          <p:cNvSpPr/>
          <p:nvPr/>
        </p:nvSpPr>
        <p:spPr>
          <a:xfrm>
            <a:off x="6953100" y="55681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30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676AEC03-AA3C-41D6-B8D6-724D1403F429}"/>
              </a:ext>
            </a:extLst>
          </p:cNvPr>
          <p:cNvSpPr/>
          <p:nvPr/>
        </p:nvSpPr>
        <p:spPr>
          <a:xfrm>
            <a:off x="6953100" y="57004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29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ED5CB391-0BF0-4212-ADF0-CAC058854AB3}"/>
              </a:ext>
            </a:extLst>
          </p:cNvPr>
          <p:cNvSpPr/>
          <p:nvPr/>
        </p:nvSpPr>
        <p:spPr>
          <a:xfrm>
            <a:off x="6952787" y="56917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81B6273B-0E9E-4623-BE2E-85186AA2A645}"/>
              </a:ext>
            </a:extLst>
          </p:cNvPr>
          <p:cNvSpPr/>
          <p:nvPr/>
        </p:nvSpPr>
        <p:spPr>
          <a:xfrm>
            <a:off x="6965474" y="54451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B7B0AF3F-C11C-4B84-8862-5B9973D03A23}"/>
              </a:ext>
            </a:extLst>
          </p:cNvPr>
          <p:cNvSpPr/>
          <p:nvPr/>
        </p:nvSpPr>
        <p:spPr>
          <a:xfrm>
            <a:off x="6978320" y="54627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EC4F0CDD-D9B2-4A6F-BAF7-1FB104BC581E}"/>
              </a:ext>
            </a:extLst>
          </p:cNvPr>
          <p:cNvSpPr/>
          <p:nvPr/>
        </p:nvSpPr>
        <p:spPr>
          <a:xfrm>
            <a:off x="6941184" y="57118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39" name="Obdélník 38">
            <a:extLst>
              <a:ext uri="{FF2B5EF4-FFF2-40B4-BE49-F238E27FC236}">
                <a16:creationId xmlns:a16="http://schemas.microsoft.com/office/drawing/2014/main" id="{DD84193F-F290-4296-84D0-9BC1495058B9}"/>
              </a:ext>
            </a:extLst>
          </p:cNvPr>
          <p:cNvSpPr/>
          <p:nvPr/>
        </p:nvSpPr>
        <p:spPr>
          <a:xfrm>
            <a:off x="6960374" y="57759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40" name="Obdélník 39">
            <a:extLst>
              <a:ext uri="{FF2B5EF4-FFF2-40B4-BE49-F238E27FC236}">
                <a16:creationId xmlns:a16="http://schemas.microsoft.com/office/drawing/2014/main" id="{496969FC-7E9F-4F65-B93A-81FB4C0C714B}"/>
              </a:ext>
            </a:extLst>
          </p:cNvPr>
          <p:cNvSpPr/>
          <p:nvPr/>
        </p:nvSpPr>
        <p:spPr>
          <a:xfrm>
            <a:off x="6946333" y="53360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41" name="Obdélník 40">
            <a:extLst>
              <a:ext uri="{FF2B5EF4-FFF2-40B4-BE49-F238E27FC236}">
                <a16:creationId xmlns:a16="http://schemas.microsoft.com/office/drawing/2014/main" id="{E069CB73-259D-4964-BB7D-A72A07F1AA7E}"/>
              </a:ext>
            </a:extLst>
          </p:cNvPr>
          <p:cNvSpPr/>
          <p:nvPr/>
        </p:nvSpPr>
        <p:spPr>
          <a:xfrm>
            <a:off x="6948711" y="51372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42" name="Obdélník 41">
            <a:extLst>
              <a:ext uri="{FF2B5EF4-FFF2-40B4-BE49-F238E27FC236}">
                <a16:creationId xmlns:a16="http://schemas.microsoft.com/office/drawing/2014/main" id="{3A0D5166-8926-48A5-91C1-05241FC1B4CC}"/>
              </a:ext>
            </a:extLst>
          </p:cNvPr>
          <p:cNvSpPr/>
          <p:nvPr/>
        </p:nvSpPr>
        <p:spPr>
          <a:xfrm>
            <a:off x="6914240" y="51175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B2C6AB6E-89C9-4BAA-B092-DA28469600CF}"/>
              </a:ext>
            </a:extLst>
          </p:cNvPr>
          <p:cNvSpPr/>
          <p:nvPr/>
        </p:nvSpPr>
        <p:spPr>
          <a:xfrm>
            <a:off x="6933330" y="50287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44" name="Obdélník 43">
            <a:extLst>
              <a:ext uri="{FF2B5EF4-FFF2-40B4-BE49-F238E27FC236}">
                <a16:creationId xmlns:a16="http://schemas.microsoft.com/office/drawing/2014/main" id="{DEACFD2F-B42A-40CD-BE22-F8A959218372}"/>
              </a:ext>
            </a:extLst>
          </p:cNvPr>
          <p:cNvSpPr/>
          <p:nvPr/>
        </p:nvSpPr>
        <p:spPr>
          <a:xfrm>
            <a:off x="6952520" y="52447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EA55CD1D-AD83-4175-8AF3-1DD08B8BC80E}"/>
              </a:ext>
            </a:extLst>
          </p:cNvPr>
          <p:cNvSpPr/>
          <p:nvPr/>
        </p:nvSpPr>
        <p:spPr>
          <a:xfrm>
            <a:off x="6952520" y="51173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485D6025-844D-4854-99F6-3109B534A575}"/>
              </a:ext>
            </a:extLst>
          </p:cNvPr>
          <p:cNvSpPr/>
          <p:nvPr/>
        </p:nvSpPr>
        <p:spPr>
          <a:xfrm>
            <a:off x="6946744" y="50099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1086063A-B91F-417A-B759-13A2487D09C1}"/>
              </a:ext>
            </a:extLst>
          </p:cNvPr>
          <p:cNvSpPr/>
          <p:nvPr/>
        </p:nvSpPr>
        <p:spPr>
          <a:xfrm>
            <a:off x="6907849" y="47545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FA6A9098-38EE-4492-B21B-8BA919992A33}"/>
              </a:ext>
            </a:extLst>
          </p:cNvPr>
          <p:cNvSpPr/>
          <p:nvPr/>
        </p:nvSpPr>
        <p:spPr>
          <a:xfrm>
            <a:off x="6963911" y="49488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822F8C0F-D386-4D1E-87BD-B7C6593C9195}"/>
              </a:ext>
            </a:extLst>
          </p:cNvPr>
          <p:cNvSpPr/>
          <p:nvPr/>
        </p:nvSpPr>
        <p:spPr>
          <a:xfrm>
            <a:off x="6952207" y="48825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39AC6DDA-DF6A-4D48-8EB7-074DC4077A36}"/>
              </a:ext>
            </a:extLst>
          </p:cNvPr>
          <p:cNvSpPr/>
          <p:nvPr/>
        </p:nvSpPr>
        <p:spPr>
          <a:xfrm>
            <a:off x="6921713" y="52645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D3528B91-C0DC-4ECD-BDF6-83CF2CF2FE19}"/>
              </a:ext>
            </a:extLst>
          </p:cNvPr>
          <p:cNvSpPr/>
          <p:nvPr/>
        </p:nvSpPr>
        <p:spPr>
          <a:xfrm>
            <a:off x="6968356" y="57161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9B0680D9-B49C-4357-BBCD-5B452A69DAE2}"/>
              </a:ext>
            </a:extLst>
          </p:cNvPr>
          <p:cNvSpPr/>
          <p:nvPr/>
        </p:nvSpPr>
        <p:spPr>
          <a:xfrm>
            <a:off x="6984747" y="52826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DC0D7FFC-30C4-4158-9D6F-B113DB0148BF}"/>
              </a:ext>
            </a:extLst>
          </p:cNvPr>
          <p:cNvSpPr/>
          <p:nvPr/>
        </p:nvSpPr>
        <p:spPr>
          <a:xfrm>
            <a:off x="6953572" y="53281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8A359DA5-23A9-45E8-9BC1-54E398791639}"/>
              </a:ext>
            </a:extLst>
          </p:cNvPr>
          <p:cNvSpPr/>
          <p:nvPr/>
        </p:nvSpPr>
        <p:spPr>
          <a:xfrm>
            <a:off x="6972289" y="5518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9314A069-1DED-4F0B-BD34-0E4A2147D182}"/>
              </a:ext>
            </a:extLst>
          </p:cNvPr>
          <p:cNvSpPr/>
          <p:nvPr/>
        </p:nvSpPr>
        <p:spPr>
          <a:xfrm>
            <a:off x="6958778" y="53281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EA747777-6205-4FB7-8ED8-0BC338671E65}"/>
              </a:ext>
            </a:extLst>
          </p:cNvPr>
          <p:cNvSpPr/>
          <p:nvPr/>
        </p:nvSpPr>
        <p:spPr>
          <a:xfrm>
            <a:off x="6907837" y="51880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ECF1BA01-509A-4AF9-938C-6BA76ECCD4F0}"/>
              </a:ext>
            </a:extLst>
          </p:cNvPr>
          <p:cNvSpPr/>
          <p:nvPr/>
        </p:nvSpPr>
        <p:spPr>
          <a:xfrm>
            <a:off x="6953559" y="48045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8" name="Obdélník 57">
            <a:extLst>
              <a:ext uri="{FF2B5EF4-FFF2-40B4-BE49-F238E27FC236}">
                <a16:creationId xmlns:a16="http://schemas.microsoft.com/office/drawing/2014/main" id="{563D1672-69DB-48D5-BEB5-7CD407B370A1}"/>
              </a:ext>
            </a:extLst>
          </p:cNvPr>
          <p:cNvSpPr/>
          <p:nvPr/>
        </p:nvSpPr>
        <p:spPr>
          <a:xfrm>
            <a:off x="6969091" y="50732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9" name="Obdélník 58">
            <a:extLst>
              <a:ext uri="{FF2B5EF4-FFF2-40B4-BE49-F238E27FC236}">
                <a16:creationId xmlns:a16="http://schemas.microsoft.com/office/drawing/2014/main" id="{E1EC16A5-6C31-4D4B-8E99-9FAEC6224F46}"/>
              </a:ext>
            </a:extLst>
          </p:cNvPr>
          <p:cNvSpPr/>
          <p:nvPr/>
        </p:nvSpPr>
        <p:spPr>
          <a:xfrm>
            <a:off x="6970423" y="50094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0" name="Obdélník 59">
            <a:extLst>
              <a:ext uri="{FF2B5EF4-FFF2-40B4-BE49-F238E27FC236}">
                <a16:creationId xmlns:a16="http://schemas.microsoft.com/office/drawing/2014/main" id="{E2A86E65-4B8F-4957-A815-7A4B3AC0357A}"/>
              </a:ext>
            </a:extLst>
          </p:cNvPr>
          <p:cNvSpPr/>
          <p:nvPr/>
        </p:nvSpPr>
        <p:spPr>
          <a:xfrm>
            <a:off x="6924247" y="50911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1" name="Obdélník 60">
            <a:extLst>
              <a:ext uri="{FF2B5EF4-FFF2-40B4-BE49-F238E27FC236}">
                <a16:creationId xmlns:a16="http://schemas.microsoft.com/office/drawing/2014/main" id="{D26E65F4-999F-4757-9925-B03E969D8EA9}"/>
              </a:ext>
            </a:extLst>
          </p:cNvPr>
          <p:cNvSpPr/>
          <p:nvPr/>
        </p:nvSpPr>
        <p:spPr>
          <a:xfrm>
            <a:off x="6939367" y="50268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E6749560-A097-4EC5-A6A6-3B0FB261ADE9}"/>
              </a:ext>
            </a:extLst>
          </p:cNvPr>
          <p:cNvSpPr/>
          <p:nvPr/>
        </p:nvSpPr>
        <p:spPr>
          <a:xfrm>
            <a:off x="6952437" y="52636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3" name="Obdélník 62">
            <a:extLst>
              <a:ext uri="{FF2B5EF4-FFF2-40B4-BE49-F238E27FC236}">
                <a16:creationId xmlns:a16="http://schemas.microsoft.com/office/drawing/2014/main" id="{F4DDCB97-D2CC-4777-912D-0487121B5579}"/>
              </a:ext>
            </a:extLst>
          </p:cNvPr>
          <p:cNvSpPr/>
          <p:nvPr/>
        </p:nvSpPr>
        <p:spPr>
          <a:xfrm>
            <a:off x="6952519" y="54856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22A602D-7490-417D-AF46-F939B3B319F9}"/>
              </a:ext>
            </a:extLst>
          </p:cNvPr>
          <p:cNvSpPr txBox="1"/>
          <p:nvPr/>
        </p:nvSpPr>
        <p:spPr>
          <a:xfrm>
            <a:off x="8847885" y="402008"/>
            <a:ext cx="143981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60 s</a:t>
            </a:r>
          </a:p>
        </p:txBody>
      </p:sp>
      <p:pic>
        <p:nvPicPr>
          <p:cNvPr id="67" name="Obrázek 66" descr="Obsah obrázku obloha, exteriér, strom, silnice&#10;&#10;Popis se vygeneroval automaticky.">
            <a:extLst>
              <a:ext uri="{FF2B5EF4-FFF2-40B4-BE49-F238E27FC236}">
                <a16:creationId xmlns:a16="http://schemas.microsoft.com/office/drawing/2014/main" id="{7E566341-68D1-43CA-AEFB-C446CC8B57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653" y="1603213"/>
            <a:ext cx="4214317" cy="3143880"/>
          </a:xfrm>
          <a:prstGeom prst="rect">
            <a:avLst/>
          </a:prstGeom>
        </p:spPr>
      </p:pic>
      <p:sp>
        <p:nvSpPr>
          <p:cNvPr id="69" name="TextovéPole 68">
            <a:extLst>
              <a:ext uri="{FF2B5EF4-FFF2-40B4-BE49-F238E27FC236}">
                <a16:creationId xmlns:a16="http://schemas.microsoft.com/office/drawing/2014/main" id="{36F7BC64-ABB3-4591-BFBF-7454EA59D4E6}"/>
              </a:ext>
            </a:extLst>
          </p:cNvPr>
          <p:cNvSpPr txBox="1"/>
          <p:nvPr/>
        </p:nvSpPr>
        <p:spPr>
          <a:xfrm>
            <a:off x="5106261" y="2487449"/>
            <a:ext cx="19861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VURTON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0D924988-DA14-4316-B6D0-FE07D561B6A0}"/>
              </a:ext>
            </a:extLst>
          </p:cNvPr>
          <p:cNvSpPr txBox="1"/>
          <p:nvPr/>
        </p:nvSpPr>
        <p:spPr>
          <a:xfrm>
            <a:off x="7581673" y="2568680"/>
            <a:ext cx="1986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Turnov</a:t>
            </a:r>
          </a:p>
        </p:txBody>
      </p:sp>
      <p:sp>
        <p:nvSpPr>
          <p:cNvPr id="65" name="Obdélník 64">
            <a:extLst>
              <a:ext uri="{FF2B5EF4-FFF2-40B4-BE49-F238E27FC236}">
                <a16:creationId xmlns:a16="http://schemas.microsoft.com/office/drawing/2014/main" id="{43A866EE-30CA-46A6-A164-D954F8B026C8}"/>
              </a:ext>
            </a:extLst>
          </p:cNvPr>
          <p:cNvSpPr/>
          <p:nvPr/>
        </p:nvSpPr>
        <p:spPr>
          <a:xfrm>
            <a:off x="7441947" y="2499504"/>
            <a:ext cx="2672409" cy="7252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grpSp>
        <p:nvGrpSpPr>
          <p:cNvPr id="72" name="Skupina 71">
            <a:extLst>
              <a:ext uri="{FF2B5EF4-FFF2-40B4-BE49-F238E27FC236}">
                <a16:creationId xmlns:a16="http://schemas.microsoft.com/office/drawing/2014/main" id="{A51292EF-B6E2-4F2C-8805-516BB262483D}"/>
              </a:ext>
            </a:extLst>
          </p:cNvPr>
          <p:cNvGrpSpPr/>
          <p:nvPr/>
        </p:nvGrpSpPr>
        <p:grpSpPr>
          <a:xfrm>
            <a:off x="6096001" y="3525586"/>
            <a:ext cx="5262172" cy="3078371"/>
            <a:chOff x="6096001" y="3525586"/>
            <a:chExt cx="5262172" cy="3078371"/>
          </a:xfrm>
        </p:grpSpPr>
        <p:pic>
          <p:nvPicPr>
            <p:cNvPr id="68" name="Obrázek 67" descr="Obsah obrázku text, mapa&#10;&#10;Popis se vygeneroval automaticky.">
              <a:extLst>
                <a:ext uri="{FF2B5EF4-FFF2-40B4-BE49-F238E27FC236}">
                  <a16:creationId xmlns:a16="http://schemas.microsoft.com/office/drawing/2014/main" id="{50ECC542-3608-4711-BB96-A7C92390A9C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96001" y="3525586"/>
              <a:ext cx="5262172" cy="3078371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D2604492-198F-4D6F-95B2-71236752546E}"/>
                </a:ext>
              </a:extLst>
            </p:cNvPr>
            <p:cNvSpPr/>
            <p:nvPr/>
          </p:nvSpPr>
          <p:spPr>
            <a:xfrm>
              <a:off x="8439821" y="4063433"/>
              <a:ext cx="134912" cy="149902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692927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4000"/>
                            </p:stCondLst>
                            <p:childTnLst>
                              <p:par>
                                <p:cTn id="5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0"/>
                            </p:stCondLst>
                            <p:childTnLst>
                              <p:par>
                                <p:cTn id="5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6000"/>
                            </p:stCondLst>
                            <p:childTnLst>
                              <p:par>
                                <p:cTn id="5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7000"/>
                            </p:stCondLst>
                            <p:childTnLst>
                              <p:par>
                                <p:cTn id="6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000"/>
                            </p:stCondLst>
                            <p:childTnLst>
                              <p:par>
                                <p:cTn id="6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9000"/>
                            </p:stCondLst>
                            <p:childTnLst>
                              <p:par>
                                <p:cTn id="6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0"/>
                            </p:stCondLst>
                            <p:childTnLst>
                              <p:par>
                                <p:cTn id="7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1000"/>
                            </p:stCondLst>
                            <p:childTnLst>
                              <p:par>
                                <p:cTn id="7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2000"/>
                            </p:stCondLst>
                            <p:childTnLst>
                              <p:par>
                                <p:cTn id="7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3000"/>
                            </p:stCondLst>
                            <p:childTnLst>
                              <p:par>
                                <p:cTn id="8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4000"/>
                            </p:stCondLst>
                            <p:childTnLst>
                              <p:par>
                                <p:cTn id="8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5000"/>
                            </p:stCondLst>
                            <p:childTnLst>
                              <p:par>
                                <p:cTn id="8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6000"/>
                            </p:stCondLst>
                            <p:childTnLst>
                              <p:par>
                                <p:cTn id="8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7000"/>
                            </p:stCondLst>
                            <p:childTnLst>
                              <p:par>
                                <p:cTn id="9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8000"/>
                            </p:stCondLst>
                            <p:childTnLst>
                              <p:par>
                                <p:cTn id="9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9000"/>
                            </p:stCondLst>
                            <p:childTnLst>
                              <p:par>
                                <p:cTn id="9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33000"/>
                            </p:stCondLst>
                            <p:childTnLst>
                              <p:par>
                                <p:cTn id="11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3000"/>
                            </p:stCondLst>
                            <p:childTnLst>
                              <p:par>
                                <p:cTn id="14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55000"/>
                            </p:stCondLst>
                            <p:childTnLst>
                              <p:par>
                                <p:cTn id="17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6000"/>
                            </p:stCondLst>
                            <p:childTnLst>
                              <p:par>
                                <p:cTn id="17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9" grpId="0"/>
      <p:bldP spid="6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74E09169-DA97-4D8C-A345-99DE8E01C173}"/>
              </a:ext>
            </a:extLst>
          </p:cNvPr>
          <p:cNvSpPr/>
          <p:nvPr/>
        </p:nvSpPr>
        <p:spPr>
          <a:xfrm>
            <a:off x="7313840" y="60173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60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42042C21-012C-4112-95E9-FAE1B3F743BF}"/>
              </a:ext>
            </a:extLst>
          </p:cNvPr>
          <p:cNvSpPr/>
          <p:nvPr/>
        </p:nvSpPr>
        <p:spPr>
          <a:xfrm>
            <a:off x="4511875" y="623510"/>
            <a:ext cx="1944216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S T A R T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E8CB2EE4-8E79-4466-B4B6-EB67CC3DB35F}"/>
              </a:ext>
            </a:extLst>
          </p:cNvPr>
          <p:cNvSpPr/>
          <p:nvPr/>
        </p:nvSpPr>
        <p:spPr>
          <a:xfrm>
            <a:off x="7335677" y="59112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59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38471F31-BEE6-4F29-9EF5-E0DAADDA8A9E}"/>
              </a:ext>
            </a:extLst>
          </p:cNvPr>
          <p:cNvSpPr/>
          <p:nvPr/>
        </p:nvSpPr>
        <p:spPr>
          <a:xfrm>
            <a:off x="7323872" y="58050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58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F3B90F78-8528-44E3-9F6C-A58E812D32A2}"/>
              </a:ext>
            </a:extLst>
          </p:cNvPr>
          <p:cNvSpPr/>
          <p:nvPr/>
        </p:nvSpPr>
        <p:spPr>
          <a:xfrm>
            <a:off x="7309322" y="58868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57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690375D-9492-4C5A-80F3-F18B315E212C}"/>
              </a:ext>
            </a:extLst>
          </p:cNvPr>
          <p:cNvSpPr/>
          <p:nvPr/>
        </p:nvSpPr>
        <p:spPr>
          <a:xfrm>
            <a:off x="7296684" y="60417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E32CE65-6CDF-42F4-9AD6-863469809304}"/>
              </a:ext>
            </a:extLst>
          </p:cNvPr>
          <p:cNvSpPr/>
          <p:nvPr/>
        </p:nvSpPr>
        <p:spPr>
          <a:xfrm>
            <a:off x="7296234" y="62122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55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7BF1EC16-D14F-4720-9AE9-87A5261D0F03}"/>
              </a:ext>
            </a:extLst>
          </p:cNvPr>
          <p:cNvSpPr/>
          <p:nvPr/>
        </p:nvSpPr>
        <p:spPr>
          <a:xfrm>
            <a:off x="7314338" y="59399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54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8B74CED9-49E5-4F89-B6A8-B1C550825361}"/>
              </a:ext>
            </a:extLst>
          </p:cNvPr>
          <p:cNvSpPr/>
          <p:nvPr/>
        </p:nvSpPr>
        <p:spPr>
          <a:xfrm>
            <a:off x="7291218" y="56102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903C58F9-CD1F-48CA-98AA-947B2558C286}"/>
              </a:ext>
            </a:extLst>
          </p:cNvPr>
          <p:cNvSpPr/>
          <p:nvPr/>
        </p:nvSpPr>
        <p:spPr>
          <a:xfrm>
            <a:off x="7295401" y="58337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52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4220B93-84CC-4CD9-AC7F-ACE6A64FD24A}"/>
              </a:ext>
            </a:extLst>
          </p:cNvPr>
          <p:cNvSpPr/>
          <p:nvPr/>
        </p:nvSpPr>
        <p:spPr>
          <a:xfrm>
            <a:off x="7302035" y="56102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51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BBECE0EC-A071-4E7E-829E-7A4FC3D7E652}"/>
              </a:ext>
            </a:extLst>
          </p:cNvPr>
          <p:cNvSpPr/>
          <p:nvPr/>
        </p:nvSpPr>
        <p:spPr>
          <a:xfrm>
            <a:off x="7299453" y="57651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50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CC0092D1-7B25-4EDF-87D3-FD41CACF9CC3}"/>
              </a:ext>
            </a:extLst>
          </p:cNvPr>
          <p:cNvSpPr/>
          <p:nvPr/>
        </p:nvSpPr>
        <p:spPr>
          <a:xfrm>
            <a:off x="7340789" y="58050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49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8D6CC1B8-11DE-405D-A96B-482FA285F2E3}"/>
              </a:ext>
            </a:extLst>
          </p:cNvPr>
          <p:cNvSpPr/>
          <p:nvPr/>
        </p:nvSpPr>
        <p:spPr>
          <a:xfrm>
            <a:off x="7330133" y="58968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35DBFBDC-85D3-4D78-AF59-BD472D76E544}"/>
              </a:ext>
            </a:extLst>
          </p:cNvPr>
          <p:cNvSpPr/>
          <p:nvPr/>
        </p:nvSpPr>
        <p:spPr>
          <a:xfrm>
            <a:off x="7332857" y="57392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47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523371E2-FC4C-46E5-8ACD-EAC353B64782}"/>
              </a:ext>
            </a:extLst>
          </p:cNvPr>
          <p:cNvSpPr/>
          <p:nvPr/>
        </p:nvSpPr>
        <p:spPr>
          <a:xfrm>
            <a:off x="7330275" y="57392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46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0745B924-B679-4E6E-AB69-43244657A449}"/>
              </a:ext>
            </a:extLst>
          </p:cNvPr>
          <p:cNvSpPr/>
          <p:nvPr/>
        </p:nvSpPr>
        <p:spPr>
          <a:xfrm>
            <a:off x="7330996" y="61026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45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250A57CD-41F6-47E6-9128-25F528FAE8BA}"/>
              </a:ext>
            </a:extLst>
          </p:cNvPr>
          <p:cNvSpPr/>
          <p:nvPr/>
        </p:nvSpPr>
        <p:spPr>
          <a:xfrm>
            <a:off x="7301893" y="62653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A63E01B6-519D-49F4-8956-B4A92B809FAB}"/>
              </a:ext>
            </a:extLst>
          </p:cNvPr>
          <p:cNvSpPr/>
          <p:nvPr/>
        </p:nvSpPr>
        <p:spPr>
          <a:xfrm>
            <a:off x="7295778" y="61030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1CEE3343-3DCE-4F39-840B-5497490CA797}"/>
              </a:ext>
            </a:extLst>
          </p:cNvPr>
          <p:cNvSpPr/>
          <p:nvPr/>
        </p:nvSpPr>
        <p:spPr>
          <a:xfrm>
            <a:off x="7325594" y="61190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8CFF3AD2-17C9-473F-9EB0-DD45669A0AAF}"/>
              </a:ext>
            </a:extLst>
          </p:cNvPr>
          <p:cNvSpPr/>
          <p:nvPr/>
        </p:nvSpPr>
        <p:spPr>
          <a:xfrm>
            <a:off x="7312477" y="59356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41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03F9ADE7-EDD6-4820-8689-4C6E74217591}"/>
              </a:ext>
            </a:extLst>
          </p:cNvPr>
          <p:cNvSpPr/>
          <p:nvPr/>
        </p:nvSpPr>
        <p:spPr>
          <a:xfrm>
            <a:off x="7334785" y="60862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0D67D99E-5335-4425-A767-211E6A174446}"/>
              </a:ext>
            </a:extLst>
          </p:cNvPr>
          <p:cNvSpPr/>
          <p:nvPr/>
        </p:nvSpPr>
        <p:spPr>
          <a:xfrm>
            <a:off x="7378029" y="61455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39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36B27628-E268-4AD6-82F5-173EAE256B7A}"/>
              </a:ext>
            </a:extLst>
          </p:cNvPr>
          <p:cNvSpPr/>
          <p:nvPr/>
        </p:nvSpPr>
        <p:spPr>
          <a:xfrm>
            <a:off x="7344214" y="66384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EE848263-C753-4241-B61A-1724B673C87B}"/>
              </a:ext>
            </a:extLst>
          </p:cNvPr>
          <p:cNvSpPr/>
          <p:nvPr/>
        </p:nvSpPr>
        <p:spPr>
          <a:xfrm>
            <a:off x="7318681" y="64700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37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12F0243F-F701-4429-98B0-758EF3678E30}"/>
              </a:ext>
            </a:extLst>
          </p:cNvPr>
          <p:cNvSpPr/>
          <p:nvPr/>
        </p:nvSpPr>
        <p:spPr>
          <a:xfrm>
            <a:off x="7344162" y="62955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E128CDB8-2E6D-46B9-827D-A927D52021D5}"/>
              </a:ext>
            </a:extLst>
          </p:cNvPr>
          <p:cNvSpPr/>
          <p:nvPr/>
        </p:nvSpPr>
        <p:spPr>
          <a:xfrm>
            <a:off x="7349274" y="59753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8EA5CCD5-653E-4F89-81ED-DF04EE416406}"/>
              </a:ext>
            </a:extLst>
          </p:cNvPr>
          <p:cNvSpPr/>
          <p:nvPr/>
        </p:nvSpPr>
        <p:spPr>
          <a:xfrm>
            <a:off x="7318467" y="61241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34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34381E76-58F3-4E37-A389-7DD64875B8EC}"/>
              </a:ext>
            </a:extLst>
          </p:cNvPr>
          <p:cNvSpPr/>
          <p:nvPr/>
        </p:nvSpPr>
        <p:spPr>
          <a:xfrm>
            <a:off x="7341527" y="6122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33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014CB6CD-807A-4BD1-9066-D64F16CB3E37}"/>
              </a:ext>
            </a:extLst>
          </p:cNvPr>
          <p:cNvSpPr/>
          <p:nvPr/>
        </p:nvSpPr>
        <p:spPr>
          <a:xfrm>
            <a:off x="7348790" y="62753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6D9B9986-3294-409E-8092-C869DF01DF32}"/>
              </a:ext>
            </a:extLst>
          </p:cNvPr>
          <p:cNvSpPr/>
          <p:nvPr/>
        </p:nvSpPr>
        <p:spPr>
          <a:xfrm>
            <a:off x="7386011" y="62955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31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F0D57003-9771-43C8-A16D-4B2FF26DF17F}"/>
              </a:ext>
            </a:extLst>
          </p:cNvPr>
          <p:cNvSpPr/>
          <p:nvPr/>
        </p:nvSpPr>
        <p:spPr>
          <a:xfrm>
            <a:off x="7342845" y="63176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30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75666C70-7FEE-4BBC-BA04-48983A7E305F}"/>
              </a:ext>
            </a:extLst>
          </p:cNvPr>
          <p:cNvSpPr/>
          <p:nvPr/>
        </p:nvSpPr>
        <p:spPr>
          <a:xfrm>
            <a:off x="7342845" y="6449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29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92E1DC3B-5DD5-4D3B-906E-920E66D51200}"/>
              </a:ext>
            </a:extLst>
          </p:cNvPr>
          <p:cNvSpPr/>
          <p:nvPr/>
        </p:nvSpPr>
        <p:spPr>
          <a:xfrm>
            <a:off x="7342532" y="64412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BB42F575-98D6-4A7A-BDFB-03DE0F3C47B3}"/>
              </a:ext>
            </a:extLst>
          </p:cNvPr>
          <p:cNvSpPr/>
          <p:nvPr/>
        </p:nvSpPr>
        <p:spPr>
          <a:xfrm>
            <a:off x="7355219" y="61946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B290DE4D-B7DA-4EEB-AEC9-16EE6D26E5FF}"/>
              </a:ext>
            </a:extLst>
          </p:cNvPr>
          <p:cNvSpPr/>
          <p:nvPr/>
        </p:nvSpPr>
        <p:spPr>
          <a:xfrm>
            <a:off x="7368065" y="62122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3DF4AF09-C3E8-4474-9823-905A87F2C564}"/>
              </a:ext>
            </a:extLst>
          </p:cNvPr>
          <p:cNvSpPr/>
          <p:nvPr/>
        </p:nvSpPr>
        <p:spPr>
          <a:xfrm>
            <a:off x="7330929" y="64613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39" name="Obdélník 38">
            <a:extLst>
              <a:ext uri="{FF2B5EF4-FFF2-40B4-BE49-F238E27FC236}">
                <a16:creationId xmlns:a16="http://schemas.microsoft.com/office/drawing/2014/main" id="{ABDDFB15-EDC8-47BB-8A3A-60FE9273D431}"/>
              </a:ext>
            </a:extLst>
          </p:cNvPr>
          <p:cNvSpPr/>
          <p:nvPr/>
        </p:nvSpPr>
        <p:spPr>
          <a:xfrm>
            <a:off x="7350119" y="65254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40" name="Obdélník 39">
            <a:extLst>
              <a:ext uri="{FF2B5EF4-FFF2-40B4-BE49-F238E27FC236}">
                <a16:creationId xmlns:a16="http://schemas.microsoft.com/office/drawing/2014/main" id="{7687EC86-F9D2-445F-B2CC-DF045558DC9F}"/>
              </a:ext>
            </a:extLst>
          </p:cNvPr>
          <p:cNvSpPr/>
          <p:nvPr/>
        </p:nvSpPr>
        <p:spPr>
          <a:xfrm>
            <a:off x="7336078" y="6085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41" name="Obdélník 40">
            <a:extLst>
              <a:ext uri="{FF2B5EF4-FFF2-40B4-BE49-F238E27FC236}">
                <a16:creationId xmlns:a16="http://schemas.microsoft.com/office/drawing/2014/main" id="{20F7383D-EA10-4306-97A1-BD85CC452840}"/>
              </a:ext>
            </a:extLst>
          </p:cNvPr>
          <p:cNvSpPr/>
          <p:nvPr/>
        </p:nvSpPr>
        <p:spPr>
          <a:xfrm>
            <a:off x="7338456" y="58867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42" name="Obdélník 41">
            <a:extLst>
              <a:ext uri="{FF2B5EF4-FFF2-40B4-BE49-F238E27FC236}">
                <a16:creationId xmlns:a16="http://schemas.microsoft.com/office/drawing/2014/main" id="{D6989092-56C0-4815-8F91-576F3D9E08F7}"/>
              </a:ext>
            </a:extLst>
          </p:cNvPr>
          <p:cNvSpPr/>
          <p:nvPr/>
        </p:nvSpPr>
        <p:spPr>
          <a:xfrm>
            <a:off x="7303985" y="58670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2AC77B27-A300-4BEF-AAF7-1BEECA8C8905}"/>
              </a:ext>
            </a:extLst>
          </p:cNvPr>
          <p:cNvSpPr/>
          <p:nvPr/>
        </p:nvSpPr>
        <p:spPr>
          <a:xfrm>
            <a:off x="7323075" y="57782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44" name="Obdélník 43">
            <a:extLst>
              <a:ext uri="{FF2B5EF4-FFF2-40B4-BE49-F238E27FC236}">
                <a16:creationId xmlns:a16="http://schemas.microsoft.com/office/drawing/2014/main" id="{A11642A6-BFCA-4077-B16A-6D9554197B06}"/>
              </a:ext>
            </a:extLst>
          </p:cNvPr>
          <p:cNvSpPr/>
          <p:nvPr/>
        </p:nvSpPr>
        <p:spPr>
          <a:xfrm>
            <a:off x="7342265" y="59942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5FFFE5EB-45CA-428D-AC17-38248539A190}"/>
              </a:ext>
            </a:extLst>
          </p:cNvPr>
          <p:cNvSpPr/>
          <p:nvPr/>
        </p:nvSpPr>
        <p:spPr>
          <a:xfrm>
            <a:off x="7342265" y="58668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FC95C40C-78C1-449B-8F11-41F842BB6353}"/>
              </a:ext>
            </a:extLst>
          </p:cNvPr>
          <p:cNvSpPr/>
          <p:nvPr/>
        </p:nvSpPr>
        <p:spPr>
          <a:xfrm>
            <a:off x="7336489" y="57594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2242BECC-0AE1-4129-B9AF-B1896C57DD59}"/>
              </a:ext>
            </a:extLst>
          </p:cNvPr>
          <p:cNvSpPr/>
          <p:nvPr/>
        </p:nvSpPr>
        <p:spPr>
          <a:xfrm>
            <a:off x="7297594" y="55040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241ED99F-B2C0-4D0D-BB0B-AF3751FFC54B}"/>
              </a:ext>
            </a:extLst>
          </p:cNvPr>
          <p:cNvSpPr/>
          <p:nvPr/>
        </p:nvSpPr>
        <p:spPr>
          <a:xfrm>
            <a:off x="7353656" y="56983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107C4B77-0020-41AB-A457-685C70CB8998}"/>
              </a:ext>
            </a:extLst>
          </p:cNvPr>
          <p:cNvSpPr/>
          <p:nvPr/>
        </p:nvSpPr>
        <p:spPr>
          <a:xfrm>
            <a:off x="7341952" y="56320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2ED20E98-67E9-4565-87CE-5F3352DDAE4F}"/>
              </a:ext>
            </a:extLst>
          </p:cNvPr>
          <p:cNvSpPr/>
          <p:nvPr/>
        </p:nvSpPr>
        <p:spPr>
          <a:xfrm>
            <a:off x="7311458" y="60140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949F782C-2EBA-4CAF-989C-1A2E37575BB3}"/>
              </a:ext>
            </a:extLst>
          </p:cNvPr>
          <p:cNvSpPr/>
          <p:nvPr/>
        </p:nvSpPr>
        <p:spPr>
          <a:xfrm>
            <a:off x="7358101" y="64656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586E2266-ACDC-429D-8B57-609A938E4429}"/>
              </a:ext>
            </a:extLst>
          </p:cNvPr>
          <p:cNvSpPr/>
          <p:nvPr/>
        </p:nvSpPr>
        <p:spPr>
          <a:xfrm>
            <a:off x="7374492" y="60321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004AB53C-E239-4FE2-B2DA-BC8D678B74F3}"/>
              </a:ext>
            </a:extLst>
          </p:cNvPr>
          <p:cNvSpPr/>
          <p:nvPr/>
        </p:nvSpPr>
        <p:spPr>
          <a:xfrm>
            <a:off x="7343317" y="60776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1D74DE8C-CF4F-4333-9D26-3CAB78818C78}"/>
              </a:ext>
            </a:extLst>
          </p:cNvPr>
          <p:cNvSpPr/>
          <p:nvPr/>
        </p:nvSpPr>
        <p:spPr>
          <a:xfrm>
            <a:off x="7362034" y="62684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CD576F80-4882-4FCA-9AB3-843D69114973}"/>
              </a:ext>
            </a:extLst>
          </p:cNvPr>
          <p:cNvSpPr/>
          <p:nvPr/>
        </p:nvSpPr>
        <p:spPr>
          <a:xfrm>
            <a:off x="7348523" y="60776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0020272A-308E-42F9-A4C1-077A64944B2D}"/>
              </a:ext>
            </a:extLst>
          </p:cNvPr>
          <p:cNvSpPr/>
          <p:nvPr/>
        </p:nvSpPr>
        <p:spPr>
          <a:xfrm>
            <a:off x="7297582" y="59375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D66A484D-BD73-42C5-A114-A149F2F804D2}"/>
              </a:ext>
            </a:extLst>
          </p:cNvPr>
          <p:cNvSpPr/>
          <p:nvPr/>
        </p:nvSpPr>
        <p:spPr>
          <a:xfrm>
            <a:off x="7343304" y="55540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8" name="Obdélník 57">
            <a:extLst>
              <a:ext uri="{FF2B5EF4-FFF2-40B4-BE49-F238E27FC236}">
                <a16:creationId xmlns:a16="http://schemas.microsoft.com/office/drawing/2014/main" id="{3E3455F4-52B8-487F-816D-A35365C01B67}"/>
              </a:ext>
            </a:extLst>
          </p:cNvPr>
          <p:cNvSpPr/>
          <p:nvPr/>
        </p:nvSpPr>
        <p:spPr>
          <a:xfrm>
            <a:off x="7358836" y="58227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9" name="Obdélník 58">
            <a:extLst>
              <a:ext uri="{FF2B5EF4-FFF2-40B4-BE49-F238E27FC236}">
                <a16:creationId xmlns:a16="http://schemas.microsoft.com/office/drawing/2014/main" id="{D65D7730-ED06-48E4-AC21-DB5232624598}"/>
              </a:ext>
            </a:extLst>
          </p:cNvPr>
          <p:cNvSpPr/>
          <p:nvPr/>
        </p:nvSpPr>
        <p:spPr>
          <a:xfrm>
            <a:off x="7360168" y="57589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0" name="Obdélník 59">
            <a:extLst>
              <a:ext uri="{FF2B5EF4-FFF2-40B4-BE49-F238E27FC236}">
                <a16:creationId xmlns:a16="http://schemas.microsoft.com/office/drawing/2014/main" id="{E8FE9F50-3880-448F-B39D-333F96C7B628}"/>
              </a:ext>
            </a:extLst>
          </p:cNvPr>
          <p:cNvSpPr/>
          <p:nvPr/>
        </p:nvSpPr>
        <p:spPr>
          <a:xfrm>
            <a:off x="7313992" y="58406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1" name="Obdélník 60">
            <a:extLst>
              <a:ext uri="{FF2B5EF4-FFF2-40B4-BE49-F238E27FC236}">
                <a16:creationId xmlns:a16="http://schemas.microsoft.com/office/drawing/2014/main" id="{A3EF9DEB-F710-4150-8E70-E1C6DB2047A5}"/>
              </a:ext>
            </a:extLst>
          </p:cNvPr>
          <p:cNvSpPr/>
          <p:nvPr/>
        </p:nvSpPr>
        <p:spPr>
          <a:xfrm>
            <a:off x="7329112" y="57763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8CE48D01-0359-40A4-A925-901E6DD3ED74}"/>
              </a:ext>
            </a:extLst>
          </p:cNvPr>
          <p:cNvSpPr/>
          <p:nvPr/>
        </p:nvSpPr>
        <p:spPr>
          <a:xfrm>
            <a:off x="7342182" y="60131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3" name="Obdélník 62">
            <a:extLst>
              <a:ext uri="{FF2B5EF4-FFF2-40B4-BE49-F238E27FC236}">
                <a16:creationId xmlns:a16="http://schemas.microsoft.com/office/drawing/2014/main" id="{BF34AC06-2C2A-4D02-B8BF-D38BBE92690C}"/>
              </a:ext>
            </a:extLst>
          </p:cNvPr>
          <p:cNvSpPr/>
          <p:nvPr/>
        </p:nvSpPr>
        <p:spPr>
          <a:xfrm>
            <a:off x="7342264" y="62351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AD48C1E1-AFE5-4AF6-AC7F-46849C10798C}"/>
              </a:ext>
            </a:extLst>
          </p:cNvPr>
          <p:cNvSpPr txBox="1"/>
          <p:nvPr/>
        </p:nvSpPr>
        <p:spPr>
          <a:xfrm>
            <a:off x="9237630" y="476958"/>
            <a:ext cx="143981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60 s</a:t>
            </a:r>
          </a:p>
        </p:txBody>
      </p:sp>
      <p:pic>
        <p:nvPicPr>
          <p:cNvPr id="67" name="Obrázek 66" descr="Obsah obrázku strom, exteriér, obloha, budova&#10;&#10;Popis se vygeneroval automaticky.">
            <a:extLst>
              <a:ext uri="{FF2B5EF4-FFF2-40B4-BE49-F238E27FC236}">
                <a16:creationId xmlns:a16="http://schemas.microsoft.com/office/drawing/2014/main" id="{7F07AD80-93E3-4A36-ACA1-E58291C289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702" y="1819951"/>
            <a:ext cx="4831977" cy="3218097"/>
          </a:xfrm>
          <a:prstGeom prst="rect">
            <a:avLst/>
          </a:prstGeom>
        </p:spPr>
      </p:pic>
      <p:sp>
        <p:nvSpPr>
          <p:cNvPr id="69" name="TextovéPole 68">
            <a:extLst>
              <a:ext uri="{FF2B5EF4-FFF2-40B4-BE49-F238E27FC236}">
                <a16:creationId xmlns:a16="http://schemas.microsoft.com/office/drawing/2014/main" id="{0B8E40BB-D1A7-4A24-B13E-A03CF92E48CD}"/>
              </a:ext>
            </a:extLst>
          </p:cNvPr>
          <p:cNvSpPr txBox="1"/>
          <p:nvPr/>
        </p:nvSpPr>
        <p:spPr>
          <a:xfrm>
            <a:off x="5726243" y="2848131"/>
            <a:ext cx="20560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CHÁOND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D584F287-D0C1-4B41-9C02-DFCB9A921AFD}"/>
              </a:ext>
            </a:extLst>
          </p:cNvPr>
          <p:cNvSpPr txBox="1"/>
          <p:nvPr/>
        </p:nvSpPr>
        <p:spPr>
          <a:xfrm>
            <a:off x="8550452" y="2848131"/>
            <a:ext cx="20579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NÁCHOD</a:t>
            </a:r>
          </a:p>
        </p:txBody>
      </p:sp>
      <p:sp>
        <p:nvSpPr>
          <p:cNvPr id="65" name="Obdélník 64">
            <a:extLst>
              <a:ext uri="{FF2B5EF4-FFF2-40B4-BE49-F238E27FC236}">
                <a16:creationId xmlns:a16="http://schemas.microsoft.com/office/drawing/2014/main" id="{EFFB51ED-AAD3-486B-A506-1044A53372E6}"/>
              </a:ext>
            </a:extLst>
          </p:cNvPr>
          <p:cNvSpPr/>
          <p:nvPr/>
        </p:nvSpPr>
        <p:spPr>
          <a:xfrm>
            <a:off x="8348819" y="2827542"/>
            <a:ext cx="2672409" cy="7252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grpSp>
        <p:nvGrpSpPr>
          <p:cNvPr id="72" name="Skupina 71">
            <a:extLst>
              <a:ext uri="{FF2B5EF4-FFF2-40B4-BE49-F238E27FC236}">
                <a16:creationId xmlns:a16="http://schemas.microsoft.com/office/drawing/2014/main" id="{26CC54FF-9725-47D7-AE51-C4C402F2E83B}"/>
              </a:ext>
            </a:extLst>
          </p:cNvPr>
          <p:cNvGrpSpPr/>
          <p:nvPr/>
        </p:nvGrpSpPr>
        <p:grpSpPr>
          <a:xfrm>
            <a:off x="6502668" y="3856442"/>
            <a:ext cx="4791075" cy="2802779"/>
            <a:chOff x="6502668" y="3856442"/>
            <a:chExt cx="4791075" cy="2802779"/>
          </a:xfrm>
        </p:grpSpPr>
        <p:pic>
          <p:nvPicPr>
            <p:cNvPr id="68" name="Obrázek 67" descr="Obsah obrázku text, mapa&#10;&#10;Popis se vygeneroval automaticky.">
              <a:extLst>
                <a:ext uri="{FF2B5EF4-FFF2-40B4-BE49-F238E27FC236}">
                  <a16:creationId xmlns:a16="http://schemas.microsoft.com/office/drawing/2014/main" id="{48ABD23B-7CB6-46AB-812C-1B84B8A20C5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02668" y="3856442"/>
              <a:ext cx="4791075" cy="2802779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6C2840E3-F427-44E1-B697-B7C6BF1B0A16}"/>
                </a:ext>
              </a:extLst>
            </p:cNvPr>
            <p:cNvSpPr/>
            <p:nvPr/>
          </p:nvSpPr>
          <p:spPr>
            <a:xfrm>
              <a:off x="9283337" y="4483013"/>
              <a:ext cx="149901" cy="134912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576715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4000"/>
                            </p:stCondLst>
                            <p:childTnLst>
                              <p:par>
                                <p:cTn id="5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0"/>
                            </p:stCondLst>
                            <p:childTnLst>
                              <p:par>
                                <p:cTn id="5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6000"/>
                            </p:stCondLst>
                            <p:childTnLst>
                              <p:par>
                                <p:cTn id="5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7000"/>
                            </p:stCondLst>
                            <p:childTnLst>
                              <p:par>
                                <p:cTn id="6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000"/>
                            </p:stCondLst>
                            <p:childTnLst>
                              <p:par>
                                <p:cTn id="6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9000"/>
                            </p:stCondLst>
                            <p:childTnLst>
                              <p:par>
                                <p:cTn id="6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0"/>
                            </p:stCondLst>
                            <p:childTnLst>
                              <p:par>
                                <p:cTn id="7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1000"/>
                            </p:stCondLst>
                            <p:childTnLst>
                              <p:par>
                                <p:cTn id="7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2000"/>
                            </p:stCondLst>
                            <p:childTnLst>
                              <p:par>
                                <p:cTn id="7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3000"/>
                            </p:stCondLst>
                            <p:childTnLst>
                              <p:par>
                                <p:cTn id="8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4000"/>
                            </p:stCondLst>
                            <p:childTnLst>
                              <p:par>
                                <p:cTn id="8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5000"/>
                            </p:stCondLst>
                            <p:childTnLst>
                              <p:par>
                                <p:cTn id="8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6000"/>
                            </p:stCondLst>
                            <p:childTnLst>
                              <p:par>
                                <p:cTn id="8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7000"/>
                            </p:stCondLst>
                            <p:childTnLst>
                              <p:par>
                                <p:cTn id="9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8000"/>
                            </p:stCondLst>
                            <p:childTnLst>
                              <p:par>
                                <p:cTn id="9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9000"/>
                            </p:stCondLst>
                            <p:childTnLst>
                              <p:par>
                                <p:cTn id="9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33000"/>
                            </p:stCondLst>
                            <p:childTnLst>
                              <p:par>
                                <p:cTn id="11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3000"/>
                            </p:stCondLst>
                            <p:childTnLst>
                              <p:par>
                                <p:cTn id="14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55000"/>
                            </p:stCondLst>
                            <p:childTnLst>
                              <p:par>
                                <p:cTn id="17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6000"/>
                            </p:stCondLst>
                            <p:childTnLst>
                              <p:par>
                                <p:cTn id="17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9" grpId="0"/>
      <p:bldP spid="6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03CD6066-4424-44E6-BACE-87A6EE64A095}"/>
              </a:ext>
            </a:extLst>
          </p:cNvPr>
          <p:cNvSpPr/>
          <p:nvPr/>
        </p:nvSpPr>
        <p:spPr>
          <a:xfrm>
            <a:off x="7343819" y="51179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60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C992C1AB-BFBB-4317-9555-2BB4FE26B87B}"/>
              </a:ext>
            </a:extLst>
          </p:cNvPr>
          <p:cNvSpPr/>
          <p:nvPr/>
        </p:nvSpPr>
        <p:spPr>
          <a:xfrm>
            <a:off x="4541854" y="533570"/>
            <a:ext cx="1944216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S T A R T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44D8E907-3831-459E-B0CC-57D6E0554011}"/>
              </a:ext>
            </a:extLst>
          </p:cNvPr>
          <p:cNvSpPr/>
          <p:nvPr/>
        </p:nvSpPr>
        <p:spPr>
          <a:xfrm>
            <a:off x="7365656" y="50118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59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E472929D-B10F-4501-A2B8-7A127FB9D50B}"/>
              </a:ext>
            </a:extLst>
          </p:cNvPr>
          <p:cNvSpPr/>
          <p:nvPr/>
        </p:nvSpPr>
        <p:spPr>
          <a:xfrm>
            <a:off x="7353851" y="49056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58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ABDF085A-5960-480C-901D-FB61A9DA6A90}"/>
              </a:ext>
            </a:extLst>
          </p:cNvPr>
          <p:cNvSpPr/>
          <p:nvPr/>
        </p:nvSpPr>
        <p:spPr>
          <a:xfrm>
            <a:off x="7339301" y="49874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57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29E24B75-3C1B-41EC-BF9F-10C6A83F91B9}"/>
              </a:ext>
            </a:extLst>
          </p:cNvPr>
          <p:cNvSpPr/>
          <p:nvPr/>
        </p:nvSpPr>
        <p:spPr>
          <a:xfrm>
            <a:off x="7326663" y="51423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E336DE24-4CF0-446C-80AF-1EA2C5E7A492}"/>
              </a:ext>
            </a:extLst>
          </p:cNvPr>
          <p:cNvSpPr/>
          <p:nvPr/>
        </p:nvSpPr>
        <p:spPr>
          <a:xfrm>
            <a:off x="7326213" y="53128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55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D663D35-5050-49EB-B4C1-1B9911800D59}"/>
              </a:ext>
            </a:extLst>
          </p:cNvPr>
          <p:cNvSpPr/>
          <p:nvPr/>
        </p:nvSpPr>
        <p:spPr>
          <a:xfrm>
            <a:off x="7344317" y="5040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54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013AB527-33C6-4162-8786-771C686C83F0}"/>
              </a:ext>
            </a:extLst>
          </p:cNvPr>
          <p:cNvSpPr/>
          <p:nvPr/>
        </p:nvSpPr>
        <p:spPr>
          <a:xfrm>
            <a:off x="7321197" y="47108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40B6E1C9-01E2-4E17-8497-EC67AB327F34}"/>
              </a:ext>
            </a:extLst>
          </p:cNvPr>
          <p:cNvSpPr/>
          <p:nvPr/>
        </p:nvSpPr>
        <p:spPr>
          <a:xfrm>
            <a:off x="7325380" y="49343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52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C4E9A160-AEC7-4F9F-8B10-58256901F432}"/>
              </a:ext>
            </a:extLst>
          </p:cNvPr>
          <p:cNvSpPr/>
          <p:nvPr/>
        </p:nvSpPr>
        <p:spPr>
          <a:xfrm>
            <a:off x="7332014" y="47108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51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0BABBFBC-F536-42A3-88CF-B139316AA354}"/>
              </a:ext>
            </a:extLst>
          </p:cNvPr>
          <p:cNvSpPr/>
          <p:nvPr/>
        </p:nvSpPr>
        <p:spPr>
          <a:xfrm>
            <a:off x="7329432" y="48657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50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CF94D2E3-C25B-4416-BBA9-7B0D2E68C212}"/>
              </a:ext>
            </a:extLst>
          </p:cNvPr>
          <p:cNvSpPr/>
          <p:nvPr/>
        </p:nvSpPr>
        <p:spPr>
          <a:xfrm>
            <a:off x="7370768" y="49056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49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8FF75A55-C221-4F96-8A65-F25BA3824D50}"/>
              </a:ext>
            </a:extLst>
          </p:cNvPr>
          <p:cNvSpPr/>
          <p:nvPr/>
        </p:nvSpPr>
        <p:spPr>
          <a:xfrm>
            <a:off x="7360112" y="49974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2C4FD3F4-6F55-4D6F-A1FC-A647347ACB58}"/>
              </a:ext>
            </a:extLst>
          </p:cNvPr>
          <p:cNvSpPr/>
          <p:nvPr/>
        </p:nvSpPr>
        <p:spPr>
          <a:xfrm>
            <a:off x="7362836" y="48398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47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91ED5FEF-45CB-4051-B089-7CB992037E95}"/>
              </a:ext>
            </a:extLst>
          </p:cNvPr>
          <p:cNvSpPr/>
          <p:nvPr/>
        </p:nvSpPr>
        <p:spPr>
          <a:xfrm>
            <a:off x="7360254" y="48398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46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2DCFE817-18F1-4A66-ABBC-E28C6671ACAC}"/>
              </a:ext>
            </a:extLst>
          </p:cNvPr>
          <p:cNvSpPr/>
          <p:nvPr/>
        </p:nvSpPr>
        <p:spPr>
          <a:xfrm>
            <a:off x="7360975" y="52032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45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B199F5DF-B9F9-411E-8A46-DA87288720B4}"/>
              </a:ext>
            </a:extLst>
          </p:cNvPr>
          <p:cNvSpPr/>
          <p:nvPr/>
        </p:nvSpPr>
        <p:spPr>
          <a:xfrm>
            <a:off x="7331872" y="53659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0B381FA0-6383-4D0F-99EB-D59888016186}"/>
              </a:ext>
            </a:extLst>
          </p:cNvPr>
          <p:cNvSpPr/>
          <p:nvPr/>
        </p:nvSpPr>
        <p:spPr>
          <a:xfrm>
            <a:off x="7325757" y="52036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B8506AFD-F333-43AC-8751-BBE9C67F09F1}"/>
              </a:ext>
            </a:extLst>
          </p:cNvPr>
          <p:cNvSpPr/>
          <p:nvPr/>
        </p:nvSpPr>
        <p:spPr>
          <a:xfrm>
            <a:off x="7355573" y="52196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12F21163-ED9F-4C38-AE0E-F570C7122918}"/>
              </a:ext>
            </a:extLst>
          </p:cNvPr>
          <p:cNvSpPr/>
          <p:nvPr/>
        </p:nvSpPr>
        <p:spPr>
          <a:xfrm>
            <a:off x="7342456" y="50362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41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A5DE1501-689B-4CAC-BA6E-75B133608E0D}"/>
              </a:ext>
            </a:extLst>
          </p:cNvPr>
          <p:cNvSpPr/>
          <p:nvPr/>
        </p:nvSpPr>
        <p:spPr>
          <a:xfrm>
            <a:off x="7364764" y="51868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B9ABCCBD-ED4B-40EF-A434-FE7300726301}"/>
              </a:ext>
            </a:extLst>
          </p:cNvPr>
          <p:cNvSpPr/>
          <p:nvPr/>
        </p:nvSpPr>
        <p:spPr>
          <a:xfrm>
            <a:off x="7408008" y="52461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39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A8F980FA-82B8-4740-8C84-0588408443E0}"/>
              </a:ext>
            </a:extLst>
          </p:cNvPr>
          <p:cNvSpPr/>
          <p:nvPr/>
        </p:nvSpPr>
        <p:spPr>
          <a:xfrm>
            <a:off x="7374193" y="57390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390EB7FD-F09E-4A39-A097-ACCD0BF1758B}"/>
              </a:ext>
            </a:extLst>
          </p:cNvPr>
          <p:cNvSpPr/>
          <p:nvPr/>
        </p:nvSpPr>
        <p:spPr>
          <a:xfrm>
            <a:off x="7348660" y="55706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37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1A465A55-9F7A-4A98-BD12-8A5861FA01FE}"/>
              </a:ext>
            </a:extLst>
          </p:cNvPr>
          <p:cNvSpPr/>
          <p:nvPr/>
        </p:nvSpPr>
        <p:spPr>
          <a:xfrm>
            <a:off x="7374141" y="53961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AB7772E2-2AF0-4015-8952-B11EC983D747}"/>
              </a:ext>
            </a:extLst>
          </p:cNvPr>
          <p:cNvSpPr/>
          <p:nvPr/>
        </p:nvSpPr>
        <p:spPr>
          <a:xfrm>
            <a:off x="7379253" y="50759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5E8E661-793F-4435-92A7-405CB9CD42D7}"/>
              </a:ext>
            </a:extLst>
          </p:cNvPr>
          <p:cNvSpPr/>
          <p:nvPr/>
        </p:nvSpPr>
        <p:spPr>
          <a:xfrm>
            <a:off x="7348446" y="52247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34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5758CCFD-E5A7-442F-8FD8-7D7209D0F810}"/>
              </a:ext>
            </a:extLst>
          </p:cNvPr>
          <p:cNvSpPr/>
          <p:nvPr/>
        </p:nvSpPr>
        <p:spPr>
          <a:xfrm>
            <a:off x="7371506" y="52235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33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27B300DC-CFDE-45C2-A7A3-4C9F6E594FF5}"/>
              </a:ext>
            </a:extLst>
          </p:cNvPr>
          <p:cNvSpPr/>
          <p:nvPr/>
        </p:nvSpPr>
        <p:spPr>
          <a:xfrm>
            <a:off x="7378769" y="53759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51FCDB57-C1ED-4939-AB86-2A40CF15F739}"/>
              </a:ext>
            </a:extLst>
          </p:cNvPr>
          <p:cNvSpPr/>
          <p:nvPr/>
        </p:nvSpPr>
        <p:spPr>
          <a:xfrm>
            <a:off x="7415990" y="53961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31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3576E52B-5B40-4E06-8D88-A321F0B20A9C}"/>
              </a:ext>
            </a:extLst>
          </p:cNvPr>
          <p:cNvSpPr/>
          <p:nvPr/>
        </p:nvSpPr>
        <p:spPr>
          <a:xfrm>
            <a:off x="7372824" y="54182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30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237CB6E2-7AB9-4877-BF89-2C5C9961F872}"/>
              </a:ext>
            </a:extLst>
          </p:cNvPr>
          <p:cNvSpPr/>
          <p:nvPr/>
        </p:nvSpPr>
        <p:spPr>
          <a:xfrm>
            <a:off x="7372824" y="55505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29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19B7009E-05FA-4896-9E89-2A5BF205169E}"/>
              </a:ext>
            </a:extLst>
          </p:cNvPr>
          <p:cNvSpPr/>
          <p:nvPr/>
        </p:nvSpPr>
        <p:spPr>
          <a:xfrm>
            <a:off x="7372511" y="55418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5B158C6D-8AB6-4CCF-9D68-5CD13C7281C9}"/>
              </a:ext>
            </a:extLst>
          </p:cNvPr>
          <p:cNvSpPr/>
          <p:nvPr/>
        </p:nvSpPr>
        <p:spPr>
          <a:xfrm>
            <a:off x="7385198" y="52952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BEB8B285-0785-4E32-9602-658C01316EDA}"/>
              </a:ext>
            </a:extLst>
          </p:cNvPr>
          <p:cNvSpPr/>
          <p:nvPr/>
        </p:nvSpPr>
        <p:spPr>
          <a:xfrm>
            <a:off x="7398044" y="53128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AC93B89C-CDDE-4B4B-AEC3-2AA1A4C47C43}"/>
              </a:ext>
            </a:extLst>
          </p:cNvPr>
          <p:cNvSpPr/>
          <p:nvPr/>
        </p:nvSpPr>
        <p:spPr>
          <a:xfrm>
            <a:off x="7360908" y="55619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39" name="Obdélník 38">
            <a:extLst>
              <a:ext uri="{FF2B5EF4-FFF2-40B4-BE49-F238E27FC236}">
                <a16:creationId xmlns:a16="http://schemas.microsoft.com/office/drawing/2014/main" id="{F670CA2D-B2E5-44A6-8778-2A0D5531C72E}"/>
              </a:ext>
            </a:extLst>
          </p:cNvPr>
          <p:cNvSpPr/>
          <p:nvPr/>
        </p:nvSpPr>
        <p:spPr>
          <a:xfrm>
            <a:off x="7380098" y="56260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40" name="Obdélník 39">
            <a:extLst>
              <a:ext uri="{FF2B5EF4-FFF2-40B4-BE49-F238E27FC236}">
                <a16:creationId xmlns:a16="http://schemas.microsoft.com/office/drawing/2014/main" id="{5C7E3394-3D0E-4FB1-B35E-058477C3658C}"/>
              </a:ext>
            </a:extLst>
          </p:cNvPr>
          <p:cNvSpPr/>
          <p:nvPr/>
        </p:nvSpPr>
        <p:spPr>
          <a:xfrm>
            <a:off x="7366057" y="51861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41" name="Obdélník 40">
            <a:extLst>
              <a:ext uri="{FF2B5EF4-FFF2-40B4-BE49-F238E27FC236}">
                <a16:creationId xmlns:a16="http://schemas.microsoft.com/office/drawing/2014/main" id="{1F179D7F-FE86-4D86-B5B2-D5955715E06E}"/>
              </a:ext>
            </a:extLst>
          </p:cNvPr>
          <p:cNvSpPr/>
          <p:nvPr/>
        </p:nvSpPr>
        <p:spPr>
          <a:xfrm>
            <a:off x="7368435" y="49873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42" name="Obdélník 41">
            <a:extLst>
              <a:ext uri="{FF2B5EF4-FFF2-40B4-BE49-F238E27FC236}">
                <a16:creationId xmlns:a16="http://schemas.microsoft.com/office/drawing/2014/main" id="{18C58B22-A039-44E4-871D-DEC8526A500D}"/>
              </a:ext>
            </a:extLst>
          </p:cNvPr>
          <p:cNvSpPr/>
          <p:nvPr/>
        </p:nvSpPr>
        <p:spPr>
          <a:xfrm>
            <a:off x="7333964" y="49676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862ACD06-1D1B-4047-A06B-DFA4BBF991F3}"/>
              </a:ext>
            </a:extLst>
          </p:cNvPr>
          <p:cNvSpPr/>
          <p:nvPr/>
        </p:nvSpPr>
        <p:spPr>
          <a:xfrm>
            <a:off x="7353054" y="48788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44" name="Obdélník 43">
            <a:extLst>
              <a:ext uri="{FF2B5EF4-FFF2-40B4-BE49-F238E27FC236}">
                <a16:creationId xmlns:a16="http://schemas.microsoft.com/office/drawing/2014/main" id="{B3B99C26-9851-4066-A93B-4682BAC46BAE}"/>
              </a:ext>
            </a:extLst>
          </p:cNvPr>
          <p:cNvSpPr/>
          <p:nvPr/>
        </p:nvSpPr>
        <p:spPr>
          <a:xfrm>
            <a:off x="7372244" y="50948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7B9993FC-3286-4507-B92F-819FC783F984}"/>
              </a:ext>
            </a:extLst>
          </p:cNvPr>
          <p:cNvSpPr/>
          <p:nvPr/>
        </p:nvSpPr>
        <p:spPr>
          <a:xfrm>
            <a:off x="7372244" y="49674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F6ACDFBC-E6AA-4537-B2F5-25A5DD77EB9B}"/>
              </a:ext>
            </a:extLst>
          </p:cNvPr>
          <p:cNvSpPr/>
          <p:nvPr/>
        </p:nvSpPr>
        <p:spPr>
          <a:xfrm>
            <a:off x="7366468" y="48600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B1E6F7A0-A1FB-4EF6-BFC5-ECD7D60CF6C0}"/>
              </a:ext>
            </a:extLst>
          </p:cNvPr>
          <p:cNvSpPr/>
          <p:nvPr/>
        </p:nvSpPr>
        <p:spPr>
          <a:xfrm>
            <a:off x="7327573" y="46046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48EE34BF-8595-4E1E-AAF5-762DD3CBD648}"/>
              </a:ext>
            </a:extLst>
          </p:cNvPr>
          <p:cNvSpPr/>
          <p:nvPr/>
        </p:nvSpPr>
        <p:spPr>
          <a:xfrm>
            <a:off x="7383635" y="4798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87E9BEA8-CB1C-4ED8-B119-CB7CE2A2593C}"/>
              </a:ext>
            </a:extLst>
          </p:cNvPr>
          <p:cNvSpPr/>
          <p:nvPr/>
        </p:nvSpPr>
        <p:spPr>
          <a:xfrm>
            <a:off x="7371931" y="47326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21A4C1B2-0214-44EA-B7D1-4B1B1080C1E7}"/>
              </a:ext>
            </a:extLst>
          </p:cNvPr>
          <p:cNvSpPr/>
          <p:nvPr/>
        </p:nvSpPr>
        <p:spPr>
          <a:xfrm>
            <a:off x="7341437" y="51146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7851F875-7062-4215-BF3A-2EC334A7984F}"/>
              </a:ext>
            </a:extLst>
          </p:cNvPr>
          <p:cNvSpPr/>
          <p:nvPr/>
        </p:nvSpPr>
        <p:spPr>
          <a:xfrm>
            <a:off x="7388080" y="55662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3D4AEAA3-3306-4943-B99D-5F201ED35763}"/>
              </a:ext>
            </a:extLst>
          </p:cNvPr>
          <p:cNvSpPr/>
          <p:nvPr/>
        </p:nvSpPr>
        <p:spPr>
          <a:xfrm>
            <a:off x="7404471" y="51327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B3FC7092-F5B8-4641-82FD-68B36CC9A044}"/>
              </a:ext>
            </a:extLst>
          </p:cNvPr>
          <p:cNvSpPr/>
          <p:nvPr/>
        </p:nvSpPr>
        <p:spPr>
          <a:xfrm>
            <a:off x="7373296" y="51782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D054D44F-168F-4568-873A-E42A12F6CA14}"/>
              </a:ext>
            </a:extLst>
          </p:cNvPr>
          <p:cNvSpPr/>
          <p:nvPr/>
        </p:nvSpPr>
        <p:spPr>
          <a:xfrm>
            <a:off x="7392013" y="53690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17175E30-9D59-4FAA-BE69-8B0E5071C42E}"/>
              </a:ext>
            </a:extLst>
          </p:cNvPr>
          <p:cNvSpPr/>
          <p:nvPr/>
        </p:nvSpPr>
        <p:spPr>
          <a:xfrm>
            <a:off x="7378502" y="51782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C38EF24D-30C4-4CDA-992F-A1D5CC880A9C}"/>
              </a:ext>
            </a:extLst>
          </p:cNvPr>
          <p:cNvSpPr/>
          <p:nvPr/>
        </p:nvSpPr>
        <p:spPr>
          <a:xfrm>
            <a:off x="7327561" y="50381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EB23BB05-722A-466D-8F3C-0B583923DF09}"/>
              </a:ext>
            </a:extLst>
          </p:cNvPr>
          <p:cNvSpPr/>
          <p:nvPr/>
        </p:nvSpPr>
        <p:spPr>
          <a:xfrm>
            <a:off x="7373283" y="46546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8" name="Obdélník 57">
            <a:extLst>
              <a:ext uri="{FF2B5EF4-FFF2-40B4-BE49-F238E27FC236}">
                <a16:creationId xmlns:a16="http://schemas.microsoft.com/office/drawing/2014/main" id="{21EBF357-C26E-4DEE-B324-09670BF0857E}"/>
              </a:ext>
            </a:extLst>
          </p:cNvPr>
          <p:cNvSpPr/>
          <p:nvPr/>
        </p:nvSpPr>
        <p:spPr>
          <a:xfrm>
            <a:off x="7388815" y="49233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9" name="Obdélník 58">
            <a:extLst>
              <a:ext uri="{FF2B5EF4-FFF2-40B4-BE49-F238E27FC236}">
                <a16:creationId xmlns:a16="http://schemas.microsoft.com/office/drawing/2014/main" id="{2AB56E95-92F7-44E1-9F96-9CD4FB8C051D}"/>
              </a:ext>
            </a:extLst>
          </p:cNvPr>
          <p:cNvSpPr/>
          <p:nvPr/>
        </p:nvSpPr>
        <p:spPr>
          <a:xfrm>
            <a:off x="7390147" y="48595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0" name="Obdélník 59">
            <a:extLst>
              <a:ext uri="{FF2B5EF4-FFF2-40B4-BE49-F238E27FC236}">
                <a16:creationId xmlns:a16="http://schemas.microsoft.com/office/drawing/2014/main" id="{C7E25C8C-3833-4C2E-A4AC-C989D19B6F92}"/>
              </a:ext>
            </a:extLst>
          </p:cNvPr>
          <p:cNvSpPr/>
          <p:nvPr/>
        </p:nvSpPr>
        <p:spPr>
          <a:xfrm>
            <a:off x="7343971" y="49412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1" name="Obdélník 60">
            <a:extLst>
              <a:ext uri="{FF2B5EF4-FFF2-40B4-BE49-F238E27FC236}">
                <a16:creationId xmlns:a16="http://schemas.microsoft.com/office/drawing/2014/main" id="{0BFC298F-95B7-403F-8B3A-D0F369DEEEAC}"/>
              </a:ext>
            </a:extLst>
          </p:cNvPr>
          <p:cNvSpPr/>
          <p:nvPr/>
        </p:nvSpPr>
        <p:spPr>
          <a:xfrm>
            <a:off x="7359091" y="48769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ED79C5B9-A4F1-4B9F-A630-DDF7A0CA1822}"/>
              </a:ext>
            </a:extLst>
          </p:cNvPr>
          <p:cNvSpPr/>
          <p:nvPr/>
        </p:nvSpPr>
        <p:spPr>
          <a:xfrm>
            <a:off x="7372161" y="51137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3" name="Obdélník 62">
            <a:extLst>
              <a:ext uri="{FF2B5EF4-FFF2-40B4-BE49-F238E27FC236}">
                <a16:creationId xmlns:a16="http://schemas.microsoft.com/office/drawing/2014/main" id="{52BD1788-3A14-497B-9788-BD82EF26923F}"/>
              </a:ext>
            </a:extLst>
          </p:cNvPr>
          <p:cNvSpPr/>
          <p:nvPr/>
        </p:nvSpPr>
        <p:spPr>
          <a:xfrm>
            <a:off x="7372243" y="53357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B46E1833-7CB9-4D45-9BA0-36A1FF41A186}"/>
              </a:ext>
            </a:extLst>
          </p:cNvPr>
          <p:cNvSpPr txBox="1"/>
          <p:nvPr/>
        </p:nvSpPr>
        <p:spPr>
          <a:xfrm>
            <a:off x="9267609" y="387018"/>
            <a:ext cx="143981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60 s</a:t>
            </a:r>
          </a:p>
        </p:txBody>
      </p:sp>
      <p:pic>
        <p:nvPicPr>
          <p:cNvPr id="1026" name="Picture 2" descr="https://upload.wikimedia.org/wikipedia/commons/thumb/a/a0/Jilemnice-Krakono%C5%A1-2019_DSC1439.jpg/200px-Jilemnice-Krakono%C5%A1-2019_DSC1439.jpg">
            <a:extLst>
              <a:ext uri="{FF2B5EF4-FFF2-40B4-BE49-F238E27FC236}">
                <a16:creationId xmlns:a16="http://schemas.microsoft.com/office/drawing/2014/main" id="{0C03FD55-AA70-4DEE-AD19-599BD74949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705" y="1665313"/>
            <a:ext cx="4275320" cy="3206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6" name="TextovéPole 65">
            <a:extLst>
              <a:ext uri="{FF2B5EF4-FFF2-40B4-BE49-F238E27FC236}">
                <a16:creationId xmlns:a16="http://schemas.microsoft.com/office/drawing/2014/main" id="{B7BE2C20-D6F1-4BDB-AD68-0EF5B42BDB33}"/>
              </a:ext>
            </a:extLst>
          </p:cNvPr>
          <p:cNvSpPr txBox="1"/>
          <p:nvPr/>
        </p:nvSpPr>
        <p:spPr>
          <a:xfrm>
            <a:off x="5102932" y="2616885"/>
            <a:ext cx="23640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JELCEMINI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BC8E728A-C3E3-4486-8E18-D37C8060E024}"/>
              </a:ext>
            </a:extLst>
          </p:cNvPr>
          <p:cNvSpPr txBox="1"/>
          <p:nvPr/>
        </p:nvSpPr>
        <p:spPr>
          <a:xfrm>
            <a:off x="8082829" y="2583157"/>
            <a:ext cx="23695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JILEMNICE</a:t>
            </a:r>
          </a:p>
        </p:txBody>
      </p:sp>
      <p:sp>
        <p:nvSpPr>
          <p:cNvPr id="65" name="Obdélník 64">
            <a:extLst>
              <a:ext uri="{FF2B5EF4-FFF2-40B4-BE49-F238E27FC236}">
                <a16:creationId xmlns:a16="http://schemas.microsoft.com/office/drawing/2014/main" id="{6AB973C2-DB1D-4613-A821-C47F6839F3D9}"/>
              </a:ext>
            </a:extLst>
          </p:cNvPr>
          <p:cNvSpPr/>
          <p:nvPr/>
        </p:nvSpPr>
        <p:spPr>
          <a:xfrm>
            <a:off x="8035018" y="2561375"/>
            <a:ext cx="2672409" cy="7252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grpSp>
        <p:nvGrpSpPr>
          <p:cNvPr id="70" name="Skupina 69">
            <a:extLst>
              <a:ext uri="{FF2B5EF4-FFF2-40B4-BE49-F238E27FC236}">
                <a16:creationId xmlns:a16="http://schemas.microsoft.com/office/drawing/2014/main" id="{6D789168-1EC1-4648-B6AA-A4941C0FF74F}"/>
              </a:ext>
            </a:extLst>
          </p:cNvPr>
          <p:cNvGrpSpPr/>
          <p:nvPr/>
        </p:nvGrpSpPr>
        <p:grpSpPr>
          <a:xfrm>
            <a:off x="6610721" y="3589761"/>
            <a:ext cx="4791075" cy="2802779"/>
            <a:chOff x="6610721" y="3589761"/>
            <a:chExt cx="4791075" cy="2802779"/>
          </a:xfrm>
        </p:grpSpPr>
        <p:pic>
          <p:nvPicPr>
            <p:cNvPr id="68" name="Obrázek 67" descr="Obsah obrázku text, mapa&#10;&#10;Popis se vygeneroval automaticky.">
              <a:extLst>
                <a:ext uri="{FF2B5EF4-FFF2-40B4-BE49-F238E27FC236}">
                  <a16:creationId xmlns:a16="http://schemas.microsoft.com/office/drawing/2014/main" id="{442E50BE-1DEF-497C-B357-D24CE56306A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10721" y="3589761"/>
              <a:ext cx="4791075" cy="2802779"/>
            </a:xfrm>
            <a:prstGeom prst="rect">
              <a:avLst/>
            </a:prstGeom>
          </p:spPr>
        </p:pic>
        <p:sp>
          <p:nvSpPr>
            <p:cNvPr id="69" name="Ovál 68">
              <a:extLst>
                <a:ext uri="{FF2B5EF4-FFF2-40B4-BE49-F238E27FC236}">
                  <a16:creationId xmlns:a16="http://schemas.microsoft.com/office/drawing/2014/main" id="{32DE11D4-122D-4410-8F4D-D8A399B854A6}"/>
                </a:ext>
              </a:extLst>
            </p:cNvPr>
            <p:cNvSpPr/>
            <p:nvPr/>
          </p:nvSpPr>
          <p:spPr>
            <a:xfrm>
              <a:off x="8871347" y="4032354"/>
              <a:ext cx="134911" cy="149902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864375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4000"/>
                            </p:stCondLst>
                            <p:childTnLst>
                              <p:par>
                                <p:cTn id="5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0"/>
                            </p:stCondLst>
                            <p:childTnLst>
                              <p:par>
                                <p:cTn id="5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6000"/>
                            </p:stCondLst>
                            <p:childTnLst>
                              <p:par>
                                <p:cTn id="5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7000"/>
                            </p:stCondLst>
                            <p:childTnLst>
                              <p:par>
                                <p:cTn id="6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000"/>
                            </p:stCondLst>
                            <p:childTnLst>
                              <p:par>
                                <p:cTn id="6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9000"/>
                            </p:stCondLst>
                            <p:childTnLst>
                              <p:par>
                                <p:cTn id="6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0"/>
                            </p:stCondLst>
                            <p:childTnLst>
                              <p:par>
                                <p:cTn id="7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1000"/>
                            </p:stCondLst>
                            <p:childTnLst>
                              <p:par>
                                <p:cTn id="7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2000"/>
                            </p:stCondLst>
                            <p:childTnLst>
                              <p:par>
                                <p:cTn id="7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3000"/>
                            </p:stCondLst>
                            <p:childTnLst>
                              <p:par>
                                <p:cTn id="8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4000"/>
                            </p:stCondLst>
                            <p:childTnLst>
                              <p:par>
                                <p:cTn id="8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5000"/>
                            </p:stCondLst>
                            <p:childTnLst>
                              <p:par>
                                <p:cTn id="8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6000"/>
                            </p:stCondLst>
                            <p:childTnLst>
                              <p:par>
                                <p:cTn id="8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7000"/>
                            </p:stCondLst>
                            <p:childTnLst>
                              <p:par>
                                <p:cTn id="9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8000"/>
                            </p:stCondLst>
                            <p:childTnLst>
                              <p:par>
                                <p:cTn id="9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9000"/>
                            </p:stCondLst>
                            <p:childTnLst>
                              <p:par>
                                <p:cTn id="9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33000"/>
                            </p:stCondLst>
                            <p:childTnLst>
                              <p:par>
                                <p:cTn id="11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3000"/>
                            </p:stCondLst>
                            <p:childTnLst>
                              <p:par>
                                <p:cTn id="14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55000"/>
                            </p:stCondLst>
                            <p:childTnLst>
                              <p:par>
                                <p:cTn id="17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6000"/>
                            </p:stCondLst>
                            <p:childTnLst>
                              <p:par>
                                <p:cTn id="17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6" grpId="0"/>
      <p:bldP spid="6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0AA0F420-739D-4D37-986A-C928A1E3032F}"/>
              </a:ext>
            </a:extLst>
          </p:cNvPr>
          <p:cNvSpPr/>
          <p:nvPr/>
        </p:nvSpPr>
        <p:spPr>
          <a:xfrm>
            <a:off x="7613643" y="46682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60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C42E0F45-7778-4673-9112-F67F7C124093}"/>
              </a:ext>
            </a:extLst>
          </p:cNvPr>
          <p:cNvSpPr/>
          <p:nvPr/>
        </p:nvSpPr>
        <p:spPr>
          <a:xfrm>
            <a:off x="4811678" y="488599"/>
            <a:ext cx="1944216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S T A R T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0366B4EF-EE8C-4CAD-872F-AB5DF422D64F}"/>
              </a:ext>
            </a:extLst>
          </p:cNvPr>
          <p:cNvSpPr/>
          <p:nvPr/>
        </p:nvSpPr>
        <p:spPr>
          <a:xfrm>
            <a:off x="7635480" y="45621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59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544142AF-0D8A-4F62-A189-BD084C5C7213}"/>
              </a:ext>
            </a:extLst>
          </p:cNvPr>
          <p:cNvSpPr/>
          <p:nvPr/>
        </p:nvSpPr>
        <p:spPr>
          <a:xfrm>
            <a:off x="7623675" y="4455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58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F186965F-BF76-4C7C-8876-B13F196384E7}"/>
              </a:ext>
            </a:extLst>
          </p:cNvPr>
          <p:cNvSpPr/>
          <p:nvPr/>
        </p:nvSpPr>
        <p:spPr>
          <a:xfrm>
            <a:off x="7609125" y="45377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57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12A869BA-2437-4E88-BACD-CDE42C8B97BF}"/>
              </a:ext>
            </a:extLst>
          </p:cNvPr>
          <p:cNvSpPr/>
          <p:nvPr/>
        </p:nvSpPr>
        <p:spPr>
          <a:xfrm>
            <a:off x="7596487" y="46926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A7E1C581-6889-4CB5-A982-F4E4F0F3873B}"/>
              </a:ext>
            </a:extLst>
          </p:cNvPr>
          <p:cNvSpPr/>
          <p:nvPr/>
        </p:nvSpPr>
        <p:spPr>
          <a:xfrm>
            <a:off x="7596037" y="48631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55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52FEB2C4-7137-4AE5-B2AA-CF7E39A6E80F}"/>
              </a:ext>
            </a:extLst>
          </p:cNvPr>
          <p:cNvSpPr/>
          <p:nvPr/>
        </p:nvSpPr>
        <p:spPr>
          <a:xfrm>
            <a:off x="7614141" y="45908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54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55DD179D-C13C-4811-9F47-C785FAA38A10}"/>
              </a:ext>
            </a:extLst>
          </p:cNvPr>
          <p:cNvSpPr/>
          <p:nvPr/>
        </p:nvSpPr>
        <p:spPr>
          <a:xfrm>
            <a:off x="7591021" y="42611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191BD259-6847-425D-BFB6-309358F3776A}"/>
              </a:ext>
            </a:extLst>
          </p:cNvPr>
          <p:cNvSpPr/>
          <p:nvPr/>
        </p:nvSpPr>
        <p:spPr>
          <a:xfrm>
            <a:off x="7595204" y="44846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52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E8BBC3E3-1463-4053-BB00-84826FC297CE}"/>
              </a:ext>
            </a:extLst>
          </p:cNvPr>
          <p:cNvSpPr/>
          <p:nvPr/>
        </p:nvSpPr>
        <p:spPr>
          <a:xfrm>
            <a:off x="7601838" y="42611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51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9D09E59-166B-4852-B433-DAB690B37F62}"/>
              </a:ext>
            </a:extLst>
          </p:cNvPr>
          <p:cNvSpPr/>
          <p:nvPr/>
        </p:nvSpPr>
        <p:spPr>
          <a:xfrm>
            <a:off x="7599256" y="44160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50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08E64C95-96A9-472F-8DB9-383544788C57}"/>
              </a:ext>
            </a:extLst>
          </p:cNvPr>
          <p:cNvSpPr/>
          <p:nvPr/>
        </p:nvSpPr>
        <p:spPr>
          <a:xfrm>
            <a:off x="7640592" y="4455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49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DD66404D-D6D1-4D85-A56C-462F1EFA4CE8}"/>
              </a:ext>
            </a:extLst>
          </p:cNvPr>
          <p:cNvSpPr/>
          <p:nvPr/>
        </p:nvSpPr>
        <p:spPr>
          <a:xfrm>
            <a:off x="7629936" y="45477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E8DAFFEE-32EE-4D51-BC0D-97BB5775EEF1}"/>
              </a:ext>
            </a:extLst>
          </p:cNvPr>
          <p:cNvSpPr/>
          <p:nvPr/>
        </p:nvSpPr>
        <p:spPr>
          <a:xfrm>
            <a:off x="7632660" y="43900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47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65855B5A-2455-4986-999F-4FF6AA9D5A08}"/>
              </a:ext>
            </a:extLst>
          </p:cNvPr>
          <p:cNvSpPr/>
          <p:nvPr/>
        </p:nvSpPr>
        <p:spPr>
          <a:xfrm>
            <a:off x="7630078" y="43900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46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65CCF888-814A-4808-B08C-2E422736F981}"/>
              </a:ext>
            </a:extLst>
          </p:cNvPr>
          <p:cNvSpPr/>
          <p:nvPr/>
        </p:nvSpPr>
        <p:spPr>
          <a:xfrm>
            <a:off x="7630799" y="47535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45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2AE4DF17-0912-41D8-92A0-B6AD5121A6EB}"/>
              </a:ext>
            </a:extLst>
          </p:cNvPr>
          <p:cNvSpPr/>
          <p:nvPr/>
        </p:nvSpPr>
        <p:spPr>
          <a:xfrm>
            <a:off x="7601696" y="49161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654D76C1-F338-43C5-978A-85C08EC42B95}"/>
              </a:ext>
            </a:extLst>
          </p:cNvPr>
          <p:cNvSpPr/>
          <p:nvPr/>
        </p:nvSpPr>
        <p:spPr>
          <a:xfrm>
            <a:off x="7595581" y="4753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B00F87C5-76D2-4FA0-9097-48287841376C}"/>
              </a:ext>
            </a:extLst>
          </p:cNvPr>
          <p:cNvSpPr/>
          <p:nvPr/>
        </p:nvSpPr>
        <p:spPr>
          <a:xfrm>
            <a:off x="7625397" y="47698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9853C066-D2D2-41F4-9E6D-024A6379F93C}"/>
              </a:ext>
            </a:extLst>
          </p:cNvPr>
          <p:cNvSpPr/>
          <p:nvPr/>
        </p:nvSpPr>
        <p:spPr>
          <a:xfrm>
            <a:off x="7612280" y="45864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41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691CE7A7-9FAB-46AB-93BD-48918EBCD588}"/>
              </a:ext>
            </a:extLst>
          </p:cNvPr>
          <p:cNvSpPr/>
          <p:nvPr/>
        </p:nvSpPr>
        <p:spPr>
          <a:xfrm>
            <a:off x="7634588" y="47371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9D19C2D5-2962-4FA3-B904-452C3286ADE9}"/>
              </a:ext>
            </a:extLst>
          </p:cNvPr>
          <p:cNvSpPr/>
          <p:nvPr/>
        </p:nvSpPr>
        <p:spPr>
          <a:xfrm>
            <a:off x="7677832" y="47964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39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ADFD8D14-5FD8-4D8A-86A6-6C61459BFC33}"/>
              </a:ext>
            </a:extLst>
          </p:cNvPr>
          <p:cNvSpPr/>
          <p:nvPr/>
        </p:nvSpPr>
        <p:spPr>
          <a:xfrm>
            <a:off x="7644017" y="52893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58CB5DE6-BD1D-45E4-A4BC-BD50B4A3B91D}"/>
              </a:ext>
            </a:extLst>
          </p:cNvPr>
          <p:cNvSpPr/>
          <p:nvPr/>
        </p:nvSpPr>
        <p:spPr>
          <a:xfrm>
            <a:off x="7618484" y="51209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37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95852761-98A3-4CD6-A22D-73EB80A36F0D}"/>
              </a:ext>
            </a:extLst>
          </p:cNvPr>
          <p:cNvSpPr/>
          <p:nvPr/>
        </p:nvSpPr>
        <p:spPr>
          <a:xfrm>
            <a:off x="7643965" y="49463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208949BF-36FF-4307-8088-3BD94B8A56C9}"/>
              </a:ext>
            </a:extLst>
          </p:cNvPr>
          <p:cNvSpPr/>
          <p:nvPr/>
        </p:nvSpPr>
        <p:spPr>
          <a:xfrm>
            <a:off x="7649077" y="46261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E0645217-2CE7-4DD8-AE01-0CEFD51E25AA}"/>
              </a:ext>
            </a:extLst>
          </p:cNvPr>
          <p:cNvSpPr/>
          <p:nvPr/>
        </p:nvSpPr>
        <p:spPr>
          <a:xfrm>
            <a:off x="7618270" y="47749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34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15A5D38B-06CA-4F86-88DE-411A45196EE2}"/>
              </a:ext>
            </a:extLst>
          </p:cNvPr>
          <p:cNvSpPr/>
          <p:nvPr/>
        </p:nvSpPr>
        <p:spPr>
          <a:xfrm>
            <a:off x="7641330" y="47738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33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F7A21722-FB30-49D9-B72D-E4D6D56CFEFC}"/>
              </a:ext>
            </a:extLst>
          </p:cNvPr>
          <p:cNvSpPr/>
          <p:nvPr/>
        </p:nvSpPr>
        <p:spPr>
          <a:xfrm>
            <a:off x="7648593" y="49262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DEE2411C-2273-4B25-930C-1692D41FCE55}"/>
              </a:ext>
            </a:extLst>
          </p:cNvPr>
          <p:cNvSpPr/>
          <p:nvPr/>
        </p:nvSpPr>
        <p:spPr>
          <a:xfrm>
            <a:off x="7685814" y="49463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31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07B6A34C-DC37-4084-832B-01EE3802BC32}"/>
              </a:ext>
            </a:extLst>
          </p:cNvPr>
          <p:cNvSpPr/>
          <p:nvPr/>
        </p:nvSpPr>
        <p:spPr>
          <a:xfrm>
            <a:off x="7642648" y="49684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30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58CA8732-5A21-4A05-80CC-C15EFC06CB75}"/>
              </a:ext>
            </a:extLst>
          </p:cNvPr>
          <p:cNvSpPr/>
          <p:nvPr/>
        </p:nvSpPr>
        <p:spPr>
          <a:xfrm>
            <a:off x="7642648" y="51008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29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A0D99DDF-C83C-4DD1-9873-455BF639EF7B}"/>
              </a:ext>
            </a:extLst>
          </p:cNvPr>
          <p:cNvSpPr/>
          <p:nvPr/>
        </p:nvSpPr>
        <p:spPr>
          <a:xfrm>
            <a:off x="7642335" y="50921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50F0A649-E67E-414A-A54D-10CFF62D0B0D}"/>
              </a:ext>
            </a:extLst>
          </p:cNvPr>
          <p:cNvSpPr/>
          <p:nvPr/>
        </p:nvSpPr>
        <p:spPr>
          <a:xfrm>
            <a:off x="7655022" y="48455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9176C9AE-6002-4105-AD21-741AF7B6A2C3}"/>
              </a:ext>
            </a:extLst>
          </p:cNvPr>
          <p:cNvSpPr/>
          <p:nvPr/>
        </p:nvSpPr>
        <p:spPr>
          <a:xfrm>
            <a:off x="7667868" y="48631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D0FFDBF6-8B4A-4FAD-AE07-25BC93FBA07D}"/>
              </a:ext>
            </a:extLst>
          </p:cNvPr>
          <p:cNvSpPr/>
          <p:nvPr/>
        </p:nvSpPr>
        <p:spPr>
          <a:xfrm>
            <a:off x="7630732" y="51122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39" name="Obdélník 38">
            <a:extLst>
              <a:ext uri="{FF2B5EF4-FFF2-40B4-BE49-F238E27FC236}">
                <a16:creationId xmlns:a16="http://schemas.microsoft.com/office/drawing/2014/main" id="{FE154DE7-0D91-44D3-A22E-CC0F19258EC7}"/>
              </a:ext>
            </a:extLst>
          </p:cNvPr>
          <p:cNvSpPr/>
          <p:nvPr/>
        </p:nvSpPr>
        <p:spPr>
          <a:xfrm>
            <a:off x="7649922" y="51763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40" name="Obdélník 39">
            <a:extLst>
              <a:ext uri="{FF2B5EF4-FFF2-40B4-BE49-F238E27FC236}">
                <a16:creationId xmlns:a16="http://schemas.microsoft.com/office/drawing/2014/main" id="{5230EBC5-59DA-49C0-8860-379E7D8F970E}"/>
              </a:ext>
            </a:extLst>
          </p:cNvPr>
          <p:cNvSpPr/>
          <p:nvPr/>
        </p:nvSpPr>
        <p:spPr>
          <a:xfrm>
            <a:off x="7635881" y="47364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41" name="Obdélník 40">
            <a:extLst>
              <a:ext uri="{FF2B5EF4-FFF2-40B4-BE49-F238E27FC236}">
                <a16:creationId xmlns:a16="http://schemas.microsoft.com/office/drawing/2014/main" id="{97D268A7-7E80-49C6-86E1-F7DE5D81875F}"/>
              </a:ext>
            </a:extLst>
          </p:cNvPr>
          <p:cNvSpPr/>
          <p:nvPr/>
        </p:nvSpPr>
        <p:spPr>
          <a:xfrm>
            <a:off x="7638259" y="45376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42" name="Obdélník 41">
            <a:extLst>
              <a:ext uri="{FF2B5EF4-FFF2-40B4-BE49-F238E27FC236}">
                <a16:creationId xmlns:a16="http://schemas.microsoft.com/office/drawing/2014/main" id="{D497B231-DF49-4323-A3D9-256934EEB41C}"/>
              </a:ext>
            </a:extLst>
          </p:cNvPr>
          <p:cNvSpPr/>
          <p:nvPr/>
        </p:nvSpPr>
        <p:spPr>
          <a:xfrm>
            <a:off x="7603788" y="45179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8A7AE183-C043-47B2-B449-B77F8FB7E20C}"/>
              </a:ext>
            </a:extLst>
          </p:cNvPr>
          <p:cNvSpPr/>
          <p:nvPr/>
        </p:nvSpPr>
        <p:spPr>
          <a:xfrm>
            <a:off x="7622878" y="44291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44" name="Obdélník 43">
            <a:extLst>
              <a:ext uri="{FF2B5EF4-FFF2-40B4-BE49-F238E27FC236}">
                <a16:creationId xmlns:a16="http://schemas.microsoft.com/office/drawing/2014/main" id="{7D21257F-4F6F-42A6-A331-13F5910F58A7}"/>
              </a:ext>
            </a:extLst>
          </p:cNvPr>
          <p:cNvSpPr/>
          <p:nvPr/>
        </p:nvSpPr>
        <p:spPr>
          <a:xfrm>
            <a:off x="7642068" y="46451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C4DD1337-C3CA-4746-90AF-DE8E4F8682BF}"/>
              </a:ext>
            </a:extLst>
          </p:cNvPr>
          <p:cNvSpPr/>
          <p:nvPr/>
        </p:nvSpPr>
        <p:spPr>
          <a:xfrm>
            <a:off x="7642068" y="45177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79ACAAF5-3374-4B27-81BD-735638523959}"/>
              </a:ext>
            </a:extLst>
          </p:cNvPr>
          <p:cNvSpPr/>
          <p:nvPr/>
        </p:nvSpPr>
        <p:spPr>
          <a:xfrm>
            <a:off x="7636292" y="44103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34B53F23-5C25-48BC-A240-C6DEC3F14383}"/>
              </a:ext>
            </a:extLst>
          </p:cNvPr>
          <p:cNvSpPr/>
          <p:nvPr/>
        </p:nvSpPr>
        <p:spPr>
          <a:xfrm>
            <a:off x="7597397" y="4154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3760DA32-54CF-466F-823D-B855EC2A2264}"/>
              </a:ext>
            </a:extLst>
          </p:cNvPr>
          <p:cNvSpPr/>
          <p:nvPr/>
        </p:nvSpPr>
        <p:spPr>
          <a:xfrm>
            <a:off x="7653459" y="43492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850EBA17-963F-451F-AC6B-6F4F4D910B40}"/>
              </a:ext>
            </a:extLst>
          </p:cNvPr>
          <p:cNvSpPr/>
          <p:nvPr/>
        </p:nvSpPr>
        <p:spPr>
          <a:xfrm>
            <a:off x="7641755" y="42829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41D2E559-0815-4531-AD3D-B3112C760E8F}"/>
              </a:ext>
            </a:extLst>
          </p:cNvPr>
          <p:cNvSpPr/>
          <p:nvPr/>
        </p:nvSpPr>
        <p:spPr>
          <a:xfrm>
            <a:off x="7611261" y="46649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EA71D68A-ED46-4DBE-A0B0-B495E4F93FC8}"/>
              </a:ext>
            </a:extLst>
          </p:cNvPr>
          <p:cNvSpPr/>
          <p:nvPr/>
        </p:nvSpPr>
        <p:spPr>
          <a:xfrm>
            <a:off x="7657904" y="51165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56DA9B61-F454-403B-AA13-296256854F97}"/>
              </a:ext>
            </a:extLst>
          </p:cNvPr>
          <p:cNvSpPr/>
          <p:nvPr/>
        </p:nvSpPr>
        <p:spPr>
          <a:xfrm>
            <a:off x="7674295" y="46829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88EC1AB4-0FA6-4ACD-9454-25494A5A3398}"/>
              </a:ext>
            </a:extLst>
          </p:cNvPr>
          <p:cNvSpPr/>
          <p:nvPr/>
        </p:nvSpPr>
        <p:spPr>
          <a:xfrm>
            <a:off x="7643120" y="47285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DB60DDF8-469C-428A-B05E-F2C3C4B2BB2D}"/>
              </a:ext>
            </a:extLst>
          </p:cNvPr>
          <p:cNvSpPr/>
          <p:nvPr/>
        </p:nvSpPr>
        <p:spPr>
          <a:xfrm>
            <a:off x="7661837" y="49193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A883872D-5E40-4C1C-AB9C-9280240CD620}"/>
              </a:ext>
            </a:extLst>
          </p:cNvPr>
          <p:cNvSpPr/>
          <p:nvPr/>
        </p:nvSpPr>
        <p:spPr>
          <a:xfrm>
            <a:off x="7648326" y="47285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8D22E5B4-F1E3-44CC-BE69-3121AD77E0F8}"/>
              </a:ext>
            </a:extLst>
          </p:cNvPr>
          <p:cNvSpPr/>
          <p:nvPr/>
        </p:nvSpPr>
        <p:spPr>
          <a:xfrm>
            <a:off x="7597385" y="45884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D7BF6D5A-2562-4D44-ACA2-B824F6F059FA}"/>
              </a:ext>
            </a:extLst>
          </p:cNvPr>
          <p:cNvSpPr/>
          <p:nvPr/>
        </p:nvSpPr>
        <p:spPr>
          <a:xfrm>
            <a:off x="7643107" y="42048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8" name="Obdélník 57">
            <a:extLst>
              <a:ext uri="{FF2B5EF4-FFF2-40B4-BE49-F238E27FC236}">
                <a16:creationId xmlns:a16="http://schemas.microsoft.com/office/drawing/2014/main" id="{306942AB-E21C-44F1-956E-5A40469D8846}"/>
              </a:ext>
            </a:extLst>
          </p:cNvPr>
          <p:cNvSpPr/>
          <p:nvPr/>
        </p:nvSpPr>
        <p:spPr>
          <a:xfrm>
            <a:off x="7658639" y="44736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9" name="Obdélník 58">
            <a:extLst>
              <a:ext uri="{FF2B5EF4-FFF2-40B4-BE49-F238E27FC236}">
                <a16:creationId xmlns:a16="http://schemas.microsoft.com/office/drawing/2014/main" id="{B9A2CF41-D4FC-431E-BA66-E3B5DE4BF25A}"/>
              </a:ext>
            </a:extLst>
          </p:cNvPr>
          <p:cNvSpPr/>
          <p:nvPr/>
        </p:nvSpPr>
        <p:spPr>
          <a:xfrm>
            <a:off x="7659971" y="44098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0" name="Obdélník 59">
            <a:extLst>
              <a:ext uri="{FF2B5EF4-FFF2-40B4-BE49-F238E27FC236}">
                <a16:creationId xmlns:a16="http://schemas.microsoft.com/office/drawing/2014/main" id="{9595E733-7319-4A86-95EB-1AC3DBACA66D}"/>
              </a:ext>
            </a:extLst>
          </p:cNvPr>
          <p:cNvSpPr/>
          <p:nvPr/>
        </p:nvSpPr>
        <p:spPr>
          <a:xfrm>
            <a:off x="7613795" y="44915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1" name="Obdélník 60">
            <a:extLst>
              <a:ext uri="{FF2B5EF4-FFF2-40B4-BE49-F238E27FC236}">
                <a16:creationId xmlns:a16="http://schemas.microsoft.com/office/drawing/2014/main" id="{5D725107-8753-4122-B54D-1F876045137C}"/>
              </a:ext>
            </a:extLst>
          </p:cNvPr>
          <p:cNvSpPr/>
          <p:nvPr/>
        </p:nvSpPr>
        <p:spPr>
          <a:xfrm>
            <a:off x="7628915" y="44272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7D5E87D9-3EDF-47D8-BC11-A6D285D9690D}"/>
              </a:ext>
            </a:extLst>
          </p:cNvPr>
          <p:cNvSpPr/>
          <p:nvPr/>
        </p:nvSpPr>
        <p:spPr>
          <a:xfrm>
            <a:off x="7641985" y="46640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3" name="Obdélník 62">
            <a:extLst>
              <a:ext uri="{FF2B5EF4-FFF2-40B4-BE49-F238E27FC236}">
                <a16:creationId xmlns:a16="http://schemas.microsoft.com/office/drawing/2014/main" id="{6180FB45-5DFF-4A3B-924C-579CBC704CCC}"/>
              </a:ext>
            </a:extLst>
          </p:cNvPr>
          <p:cNvSpPr/>
          <p:nvPr/>
        </p:nvSpPr>
        <p:spPr>
          <a:xfrm>
            <a:off x="7642067" y="48859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FC6CA6B8-EF0E-4121-9842-D924C7D6C7C7}"/>
              </a:ext>
            </a:extLst>
          </p:cNvPr>
          <p:cNvSpPr txBox="1"/>
          <p:nvPr/>
        </p:nvSpPr>
        <p:spPr>
          <a:xfrm>
            <a:off x="9537433" y="342047"/>
            <a:ext cx="143981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60 s</a:t>
            </a:r>
          </a:p>
        </p:txBody>
      </p: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7B219365-0FA3-4637-BB57-451AADCD0E16}"/>
              </a:ext>
            </a:extLst>
          </p:cNvPr>
          <p:cNvGrpSpPr/>
          <p:nvPr/>
        </p:nvGrpSpPr>
        <p:grpSpPr>
          <a:xfrm>
            <a:off x="6755894" y="3651700"/>
            <a:ext cx="4791075" cy="2802779"/>
            <a:chOff x="6755894" y="3651700"/>
            <a:chExt cx="4791075" cy="2802779"/>
          </a:xfrm>
        </p:grpSpPr>
        <p:pic>
          <p:nvPicPr>
            <p:cNvPr id="66" name="Obrázek 65" descr="Obsah obrázku text, mapa&#10;&#10;Popis se vygeneroval automaticky.">
              <a:extLst>
                <a:ext uri="{FF2B5EF4-FFF2-40B4-BE49-F238E27FC236}">
                  <a16:creationId xmlns:a16="http://schemas.microsoft.com/office/drawing/2014/main" id="{2DDF0A29-B452-4ABE-8B32-42CE1321D53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55894" y="3651700"/>
              <a:ext cx="4791075" cy="2802779"/>
            </a:xfrm>
            <a:prstGeom prst="rect">
              <a:avLst/>
            </a:prstGeom>
          </p:spPr>
        </p:pic>
        <p:sp>
          <p:nvSpPr>
            <p:cNvPr id="67" name="Ovál 66">
              <a:extLst>
                <a:ext uri="{FF2B5EF4-FFF2-40B4-BE49-F238E27FC236}">
                  <a16:creationId xmlns:a16="http://schemas.microsoft.com/office/drawing/2014/main" id="{8D4EF931-836A-491D-B13E-25A2114BDEA3}"/>
                </a:ext>
              </a:extLst>
            </p:cNvPr>
            <p:cNvSpPr/>
            <p:nvPr/>
          </p:nvSpPr>
          <p:spPr>
            <a:xfrm>
              <a:off x="8075470" y="4766873"/>
              <a:ext cx="152319" cy="134910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70" name="Obrázek 69" descr="Obsah obrázku exteriér, budova, silnice, obloha&#10;&#10;Popis se vygeneroval automaticky.">
            <a:extLst>
              <a:ext uri="{FF2B5EF4-FFF2-40B4-BE49-F238E27FC236}">
                <a16:creationId xmlns:a16="http://schemas.microsoft.com/office/drawing/2014/main" id="{C7BBCF8E-FC8A-4786-8273-FF40FA296D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605" y="1603323"/>
            <a:ext cx="4218066" cy="3163550"/>
          </a:xfrm>
          <a:prstGeom prst="rect">
            <a:avLst/>
          </a:prstGeom>
        </p:spPr>
      </p:pic>
      <p:sp>
        <p:nvSpPr>
          <p:cNvPr id="71" name="TextovéPole 70">
            <a:extLst>
              <a:ext uri="{FF2B5EF4-FFF2-40B4-BE49-F238E27FC236}">
                <a16:creationId xmlns:a16="http://schemas.microsoft.com/office/drawing/2014/main" id="{3337676E-52C0-44EC-96BA-C3F240692615}"/>
              </a:ext>
            </a:extLst>
          </p:cNvPr>
          <p:cNvSpPr txBox="1"/>
          <p:nvPr/>
        </p:nvSpPr>
        <p:spPr>
          <a:xfrm>
            <a:off x="5246557" y="2702376"/>
            <a:ext cx="19928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REUBON</a:t>
            </a:r>
          </a:p>
        </p:txBody>
      </p:sp>
      <p:sp>
        <p:nvSpPr>
          <p:cNvPr id="72" name="TextovéPole 71">
            <a:extLst>
              <a:ext uri="{FF2B5EF4-FFF2-40B4-BE49-F238E27FC236}">
                <a16:creationId xmlns:a16="http://schemas.microsoft.com/office/drawing/2014/main" id="{8EFDD474-5D3D-4B0A-ACC6-085FE1EFA7DC}"/>
              </a:ext>
            </a:extLst>
          </p:cNvPr>
          <p:cNvSpPr txBox="1"/>
          <p:nvPr/>
        </p:nvSpPr>
        <p:spPr>
          <a:xfrm>
            <a:off x="8048221" y="2722576"/>
            <a:ext cx="19878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BEROUN</a:t>
            </a:r>
          </a:p>
        </p:txBody>
      </p:sp>
      <p:sp>
        <p:nvSpPr>
          <p:cNvPr id="65" name="Obdélník 64">
            <a:extLst>
              <a:ext uri="{FF2B5EF4-FFF2-40B4-BE49-F238E27FC236}">
                <a16:creationId xmlns:a16="http://schemas.microsoft.com/office/drawing/2014/main" id="{66FBAFAA-9170-48A9-A57B-E1DFC336EDED}"/>
              </a:ext>
            </a:extLst>
          </p:cNvPr>
          <p:cNvSpPr/>
          <p:nvPr/>
        </p:nvSpPr>
        <p:spPr>
          <a:xfrm>
            <a:off x="7815226" y="2693676"/>
            <a:ext cx="2672409" cy="7252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415564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4000"/>
                            </p:stCondLst>
                            <p:childTnLst>
                              <p:par>
                                <p:cTn id="5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0"/>
                            </p:stCondLst>
                            <p:childTnLst>
                              <p:par>
                                <p:cTn id="5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6000"/>
                            </p:stCondLst>
                            <p:childTnLst>
                              <p:par>
                                <p:cTn id="5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7000"/>
                            </p:stCondLst>
                            <p:childTnLst>
                              <p:par>
                                <p:cTn id="6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000"/>
                            </p:stCondLst>
                            <p:childTnLst>
                              <p:par>
                                <p:cTn id="6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9000"/>
                            </p:stCondLst>
                            <p:childTnLst>
                              <p:par>
                                <p:cTn id="6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0"/>
                            </p:stCondLst>
                            <p:childTnLst>
                              <p:par>
                                <p:cTn id="7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1000"/>
                            </p:stCondLst>
                            <p:childTnLst>
                              <p:par>
                                <p:cTn id="7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2000"/>
                            </p:stCondLst>
                            <p:childTnLst>
                              <p:par>
                                <p:cTn id="7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3000"/>
                            </p:stCondLst>
                            <p:childTnLst>
                              <p:par>
                                <p:cTn id="8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4000"/>
                            </p:stCondLst>
                            <p:childTnLst>
                              <p:par>
                                <p:cTn id="8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5000"/>
                            </p:stCondLst>
                            <p:childTnLst>
                              <p:par>
                                <p:cTn id="8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6000"/>
                            </p:stCondLst>
                            <p:childTnLst>
                              <p:par>
                                <p:cTn id="8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7000"/>
                            </p:stCondLst>
                            <p:childTnLst>
                              <p:par>
                                <p:cTn id="9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8000"/>
                            </p:stCondLst>
                            <p:childTnLst>
                              <p:par>
                                <p:cTn id="9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9000"/>
                            </p:stCondLst>
                            <p:childTnLst>
                              <p:par>
                                <p:cTn id="9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33000"/>
                            </p:stCondLst>
                            <p:childTnLst>
                              <p:par>
                                <p:cTn id="11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3000"/>
                            </p:stCondLst>
                            <p:childTnLst>
                              <p:par>
                                <p:cTn id="14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55000"/>
                            </p:stCondLst>
                            <p:childTnLst>
                              <p:par>
                                <p:cTn id="17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6000"/>
                            </p:stCondLst>
                            <p:childTnLst>
                              <p:par>
                                <p:cTn id="17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71" grpId="0"/>
      <p:bldP spid="6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73CDA9D6-8479-4C43-B4CB-13E61774D0CE}"/>
              </a:ext>
            </a:extLst>
          </p:cNvPr>
          <p:cNvSpPr/>
          <p:nvPr/>
        </p:nvSpPr>
        <p:spPr>
          <a:xfrm>
            <a:off x="7688593" y="55676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60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2BE29420-34EA-46F5-9F6D-3C7220464957}"/>
              </a:ext>
            </a:extLst>
          </p:cNvPr>
          <p:cNvSpPr/>
          <p:nvPr/>
        </p:nvSpPr>
        <p:spPr>
          <a:xfrm>
            <a:off x="4886628" y="578540"/>
            <a:ext cx="1944216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S T A R T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18FB1C71-60AE-4117-B63C-7FEC2E510470}"/>
              </a:ext>
            </a:extLst>
          </p:cNvPr>
          <p:cNvSpPr/>
          <p:nvPr/>
        </p:nvSpPr>
        <p:spPr>
          <a:xfrm>
            <a:off x="7710430" y="5461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59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26A2655E-6549-4AF2-83E8-046EDA983F72}"/>
              </a:ext>
            </a:extLst>
          </p:cNvPr>
          <p:cNvSpPr/>
          <p:nvPr/>
        </p:nvSpPr>
        <p:spPr>
          <a:xfrm>
            <a:off x="7698625" y="53553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58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59F1672-D82F-4FBB-AADE-96B816E58394}"/>
              </a:ext>
            </a:extLst>
          </p:cNvPr>
          <p:cNvSpPr/>
          <p:nvPr/>
        </p:nvSpPr>
        <p:spPr>
          <a:xfrm>
            <a:off x="7684075" y="54371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57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2ECB2088-18AF-42BC-A980-8A12D0717565}"/>
              </a:ext>
            </a:extLst>
          </p:cNvPr>
          <p:cNvSpPr/>
          <p:nvPr/>
        </p:nvSpPr>
        <p:spPr>
          <a:xfrm>
            <a:off x="7671437" y="55920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819A8F4F-B4BD-4087-B0F5-E24B0D6C3E90}"/>
              </a:ext>
            </a:extLst>
          </p:cNvPr>
          <p:cNvSpPr/>
          <p:nvPr/>
        </p:nvSpPr>
        <p:spPr>
          <a:xfrm>
            <a:off x="7670987" y="5762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55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6CB0978C-317D-4DE0-B1F0-C2B879F0C6D3}"/>
              </a:ext>
            </a:extLst>
          </p:cNvPr>
          <p:cNvSpPr/>
          <p:nvPr/>
        </p:nvSpPr>
        <p:spPr>
          <a:xfrm>
            <a:off x="7689091" y="54902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54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DE4AAE50-3117-486F-B1F5-5DF008441517}"/>
              </a:ext>
            </a:extLst>
          </p:cNvPr>
          <p:cNvSpPr/>
          <p:nvPr/>
        </p:nvSpPr>
        <p:spPr>
          <a:xfrm>
            <a:off x="7665971" y="5160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13E79F2A-2236-4CE7-A9EC-0FF6C04317ED}"/>
              </a:ext>
            </a:extLst>
          </p:cNvPr>
          <p:cNvSpPr/>
          <p:nvPr/>
        </p:nvSpPr>
        <p:spPr>
          <a:xfrm>
            <a:off x="7670154" y="53840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52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E051B2A7-A3AF-49D8-A2DC-6D5A2CB8F543}"/>
              </a:ext>
            </a:extLst>
          </p:cNvPr>
          <p:cNvSpPr/>
          <p:nvPr/>
        </p:nvSpPr>
        <p:spPr>
          <a:xfrm>
            <a:off x="7676788" y="5160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51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E6D13324-CC64-413A-B9C2-A898A2361C9A}"/>
              </a:ext>
            </a:extLst>
          </p:cNvPr>
          <p:cNvSpPr/>
          <p:nvPr/>
        </p:nvSpPr>
        <p:spPr>
          <a:xfrm>
            <a:off x="7674206" y="53154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50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AD4B0847-B621-4F4C-BCD0-7BC2CA87627E}"/>
              </a:ext>
            </a:extLst>
          </p:cNvPr>
          <p:cNvSpPr/>
          <p:nvPr/>
        </p:nvSpPr>
        <p:spPr>
          <a:xfrm>
            <a:off x="7715542" y="53553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49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F5C58186-91D7-4ADD-9BDB-0D25E6F3312A}"/>
              </a:ext>
            </a:extLst>
          </p:cNvPr>
          <p:cNvSpPr/>
          <p:nvPr/>
        </p:nvSpPr>
        <p:spPr>
          <a:xfrm>
            <a:off x="7704886" y="54471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91934069-D92F-4A8E-A221-EF2DCB4201B5}"/>
              </a:ext>
            </a:extLst>
          </p:cNvPr>
          <p:cNvSpPr/>
          <p:nvPr/>
        </p:nvSpPr>
        <p:spPr>
          <a:xfrm>
            <a:off x="7707610" y="52895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47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A283E3DD-F8C6-418A-BCCF-91805F902973}"/>
              </a:ext>
            </a:extLst>
          </p:cNvPr>
          <p:cNvSpPr/>
          <p:nvPr/>
        </p:nvSpPr>
        <p:spPr>
          <a:xfrm>
            <a:off x="7705028" y="52895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46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6D4FD418-9502-4F0D-A901-5E09560EE0B6}"/>
              </a:ext>
            </a:extLst>
          </p:cNvPr>
          <p:cNvSpPr/>
          <p:nvPr/>
        </p:nvSpPr>
        <p:spPr>
          <a:xfrm>
            <a:off x="7705749" y="56529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45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3DBD04E0-4985-4356-842C-E9DCFB358724}"/>
              </a:ext>
            </a:extLst>
          </p:cNvPr>
          <p:cNvSpPr/>
          <p:nvPr/>
        </p:nvSpPr>
        <p:spPr>
          <a:xfrm>
            <a:off x="7676646" y="58156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A7DC651-C98F-428C-8BA5-CBE5B2696177}"/>
              </a:ext>
            </a:extLst>
          </p:cNvPr>
          <p:cNvSpPr/>
          <p:nvPr/>
        </p:nvSpPr>
        <p:spPr>
          <a:xfrm>
            <a:off x="7670531" y="56533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3EF229C8-D0CE-42ED-95D1-1C4098FE32E1}"/>
              </a:ext>
            </a:extLst>
          </p:cNvPr>
          <p:cNvSpPr/>
          <p:nvPr/>
        </p:nvSpPr>
        <p:spPr>
          <a:xfrm>
            <a:off x="7700347" y="56693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A241CB20-ADDA-4848-8F9A-3F47A8BB3C3E}"/>
              </a:ext>
            </a:extLst>
          </p:cNvPr>
          <p:cNvSpPr/>
          <p:nvPr/>
        </p:nvSpPr>
        <p:spPr>
          <a:xfrm>
            <a:off x="7687230" y="54859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41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92BDA98-1EB7-4C2E-9DE6-FB9C83646F3B}"/>
              </a:ext>
            </a:extLst>
          </p:cNvPr>
          <p:cNvSpPr/>
          <p:nvPr/>
        </p:nvSpPr>
        <p:spPr>
          <a:xfrm>
            <a:off x="7709538" y="56365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1427FD73-DAAF-4C2A-A259-18C7AAD15B10}"/>
              </a:ext>
            </a:extLst>
          </p:cNvPr>
          <p:cNvSpPr/>
          <p:nvPr/>
        </p:nvSpPr>
        <p:spPr>
          <a:xfrm>
            <a:off x="7752782" y="56958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39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B1AC0615-1D9A-4540-8189-A18C524DAACD}"/>
              </a:ext>
            </a:extLst>
          </p:cNvPr>
          <p:cNvSpPr/>
          <p:nvPr/>
        </p:nvSpPr>
        <p:spPr>
          <a:xfrm>
            <a:off x="7718967" y="61887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B723FC4E-F75A-44A8-898F-2EB5EA9FD990}"/>
              </a:ext>
            </a:extLst>
          </p:cNvPr>
          <p:cNvSpPr/>
          <p:nvPr/>
        </p:nvSpPr>
        <p:spPr>
          <a:xfrm>
            <a:off x="7693434" y="60203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37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0A3CBB12-89B8-4758-ADC2-D6644470A4DE}"/>
              </a:ext>
            </a:extLst>
          </p:cNvPr>
          <p:cNvSpPr/>
          <p:nvPr/>
        </p:nvSpPr>
        <p:spPr>
          <a:xfrm>
            <a:off x="7718915" y="58458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30699122-504F-4D9C-90FB-1A920E979C42}"/>
              </a:ext>
            </a:extLst>
          </p:cNvPr>
          <p:cNvSpPr/>
          <p:nvPr/>
        </p:nvSpPr>
        <p:spPr>
          <a:xfrm>
            <a:off x="7724027" y="55256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036DB43F-753B-40CC-B650-C39FC6DAFDC3}"/>
              </a:ext>
            </a:extLst>
          </p:cNvPr>
          <p:cNvSpPr/>
          <p:nvPr/>
        </p:nvSpPr>
        <p:spPr>
          <a:xfrm>
            <a:off x="7693220" y="56744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34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28958151-C0E8-4898-A20B-F96077B679AC}"/>
              </a:ext>
            </a:extLst>
          </p:cNvPr>
          <p:cNvSpPr/>
          <p:nvPr/>
        </p:nvSpPr>
        <p:spPr>
          <a:xfrm>
            <a:off x="7716280" y="56732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33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C587ED0F-69E8-4D8D-8A7E-0AD582CFD717}"/>
              </a:ext>
            </a:extLst>
          </p:cNvPr>
          <p:cNvSpPr/>
          <p:nvPr/>
        </p:nvSpPr>
        <p:spPr>
          <a:xfrm>
            <a:off x="7723543" y="58256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565609A3-D45A-4BAB-BF4C-69A5248E8885}"/>
              </a:ext>
            </a:extLst>
          </p:cNvPr>
          <p:cNvSpPr/>
          <p:nvPr/>
        </p:nvSpPr>
        <p:spPr>
          <a:xfrm>
            <a:off x="7760764" y="58458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31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EAF772FB-0511-47B4-9615-6D62D9A4EE49}"/>
              </a:ext>
            </a:extLst>
          </p:cNvPr>
          <p:cNvSpPr/>
          <p:nvPr/>
        </p:nvSpPr>
        <p:spPr>
          <a:xfrm>
            <a:off x="7717598" y="58679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30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D5917D52-D2AB-4D05-9A26-854A65D19CD8}"/>
              </a:ext>
            </a:extLst>
          </p:cNvPr>
          <p:cNvSpPr/>
          <p:nvPr/>
        </p:nvSpPr>
        <p:spPr>
          <a:xfrm>
            <a:off x="7717598" y="60002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29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F6A51F95-E773-44E8-AB1E-03A458F712E0}"/>
              </a:ext>
            </a:extLst>
          </p:cNvPr>
          <p:cNvSpPr/>
          <p:nvPr/>
        </p:nvSpPr>
        <p:spPr>
          <a:xfrm>
            <a:off x="7717285" y="59915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83D27F62-F82B-4EA0-B4B2-15F589FF0660}"/>
              </a:ext>
            </a:extLst>
          </p:cNvPr>
          <p:cNvSpPr/>
          <p:nvPr/>
        </p:nvSpPr>
        <p:spPr>
          <a:xfrm>
            <a:off x="7729972" y="57449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F2AB0D47-108E-41A0-AFC8-512B97407748}"/>
              </a:ext>
            </a:extLst>
          </p:cNvPr>
          <p:cNvSpPr/>
          <p:nvPr/>
        </p:nvSpPr>
        <p:spPr>
          <a:xfrm>
            <a:off x="7742818" y="5762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DA5AC4E7-5AA4-4822-B691-F0C189C04B30}"/>
              </a:ext>
            </a:extLst>
          </p:cNvPr>
          <p:cNvSpPr/>
          <p:nvPr/>
        </p:nvSpPr>
        <p:spPr>
          <a:xfrm>
            <a:off x="7705682" y="60116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39" name="Obdélník 38">
            <a:extLst>
              <a:ext uri="{FF2B5EF4-FFF2-40B4-BE49-F238E27FC236}">
                <a16:creationId xmlns:a16="http://schemas.microsoft.com/office/drawing/2014/main" id="{050206E4-0056-4C4C-BF29-64EF51400BAE}"/>
              </a:ext>
            </a:extLst>
          </p:cNvPr>
          <p:cNvSpPr/>
          <p:nvPr/>
        </p:nvSpPr>
        <p:spPr>
          <a:xfrm>
            <a:off x="7724872" y="60757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40" name="Obdélník 39">
            <a:extLst>
              <a:ext uri="{FF2B5EF4-FFF2-40B4-BE49-F238E27FC236}">
                <a16:creationId xmlns:a16="http://schemas.microsoft.com/office/drawing/2014/main" id="{983C08AD-6C8A-4475-9BA7-8D2FF1F540C3}"/>
              </a:ext>
            </a:extLst>
          </p:cNvPr>
          <p:cNvSpPr/>
          <p:nvPr/>
        </p:nvSpPr>
        <p:spPr>
          <a:xfrm>
            <a:off x="7710831" y="56358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41" name="Obdélník 40">
            <a:extLst>
              <a:ext uri="{FF2B5EF4-FFF2-40B4-BE49-F238E27FC236}">
                <a16:creationId xmlns:a16="http://schemas.microsoft.com/office/drawing/2014/main" id="{6E61AD21-6728-42BC-B1CB-9AC0C2EA9E24}"/>
              </a:ext>
            </a:extLst>
          </p:cNvPr>
          <p:cNvSpPr/>
          <p:nvPr/>
        </p:nvSpPr>
        <p:spPr>
          <a:xfrm>
            <a:off x="7713209" y="54370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42" name="Obdélník 41">
            <a:extLst>
              <a:ext uri="{FF2B5EF4-FFF2-40B4-BE49-F238E27FC236}">
                <a16:creationId xmlns:a16="http://schemas.microsoft.com/office/drawing/2014/main" id="{15D6AA64-E7FD-4A88-91E2-F99E2C59B056}"/>
              </a:ext>
            </a:extLst>
          </p:cNvPr>
          <p:cNvSpPr/>
          <p:nvPr/>
        </p:nvSpPr>
        <p:spPr>
          <a:xfrm>
            <a:off x="7678738" y="54173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5CE9534C-34CA-412D-A80E-424CCB91AD40}"/>
              </a:ext>
            </a:extLst>
          </p:cNvPr>
          <p:cNvSpPr/>
          <p:nvPr/>
        </p:nvSpPr>
        <p:spPr>
          <a:xfrm>
            <a:off x="7697828" y="53285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44" name="Obdélník 43">
            <a:extLst>
              <a:ext uri="{FF2B5EF4-FFF2-40B4-BE49-F238E27FC236}">
                <a16:creationId xmlns:a16="http://schemas.microsoft.com/office/drawing/2014/main" id="{D891D5C0-8931-4C85-8A6C-0FB95DB321A4}"/>
              </a:ext>
            </a:extLst>
          </p:cNvPr>
          <p:cNvSpPr/>
          <p:nvPr/>
        </p:nvSpPr>
        <p:spPr>
          <a:xfrm>
            <a:off x="7717018" y="55445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3848FC74-9FDD-4B51-AFC6-4AB1D5E42FB0}"/>
              </a:ext>
            </a:extLst>
          </p:cNvPr>
          <p:cNvSpPr/>
          <p:nvPr/>
        </p:nvSpPr>
        <p:spPr>
          <a:xfrm>
            <a:off x="7717018" y="54171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5893CE4A-7798-493A-A0F9-2896AEE418B0}"/>
              </a:ext>
            </a:extLst>
          </p:cNvPr>
          <p:cNvSpPr/>
          <p:nvPr/>
        </p:nvSpPr>
        <p:spPr>
          <a:xfrm>
            <a:off x="7711242" y="53097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1B48A177-69B2-45EB-9E37-8F29A02FDC03}"/>
              </a:ext>
            </a:extLst>
          </p:cNvPr>
          <p:cNvSpPr/>
          <p:nvPr/>
        </p:nvSpPr>
        <p:spPr>
          <a:xfrm>
            <a:off x="7672347" y="50543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A3800660-B0B8-442A-85AB-27F7CBEEC95C}"/>
              </a:ext>
            </a:extLst>
          </p:cNvPr>
          <p:cNvSpPr/>
          <p:nvPr/>
        </p:nvSpPr>
        <p:spPr>
          <a:xfrm>
            <a:off x="7728409" y="52486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DC148381-819C-4E86-96A5-B1D796DF6440}"/>
              </a:ext>
            </a:extLst>
          </p:cNvPr>
          <p:cNvSpPr/>
          <p:nvPr/>
        </p:nvSpPr>
        <p:spPr>
          <a:xfrm>
            <a:off x="7716705" y="51823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76D5F962-6E41-446E-A306-486350E5F110}"/>
              </a:ext>
            </a:extLst>
          </p:cNvPr>
          <p:cNvSpPr/>
          <p:nvPr/>
        </p:nvSpPr>
        <p:spPr>
          <a:xfrm>
            <a:off x="7686211" y="55643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127C27C2-68CE-4C4F-8E6A-4C32C7B24509}"/>
              </a:ext>
            </a:extLst>
          </p:cNvPr>
          <p:cNvSpPr/>
          <p:nvPr/>
        </p:nvSpPr>
        <p:spPr>
          <a:xfrm>
            <a:off x="7732854" y="60159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CA87C706-903F-4BFC-98AD-551C74740CAF}"/>
              </a:ext>
            </a:extLst>
          </p:cNvPr>
          <p:cNvSpPr/>
          <p:nvPr/>
        </p:nvSpPr>
        <p:spPr>
          <a:xfrm>
            <a:off x="7749245" y="55824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DBA41DF0-2D4C-46BD-8871-40D21B62F47F}"/>
              </a:ext>
            </a:extLst>
          </p:cNvPr>
          <p:cNvSpPr/>
          <p:nvPr/>
        </p:nvSpPr>
        <p:spPr>
          <a:xfrm>
            <a:off x="7718070" y="56279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E2CBA53E-4109-43FA-AC0F-BD6198E3B726}"/>
              </a:ext>
            </a:extLst>
          </p:cNvPr>
          <p:cNvSpPr/>
          <p:nvPr/>
        </p:nvSpPr>
        <p:spPr>
          <a:xfrm>
            <a:off x="7736787" y="58187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864C369E-FC75-44A5-BD41-E9C2C47C7324}"/>
              </a:ext>
            </a:extLst>
          </p:cNvPr>
          <p:cNvSpPr/>
          <p:nvPr/>
        </p:nvSpPr>
        <p:spPr>
          <a:xfrm>
            <a:off x="7723276" y="56279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D4ADF27F-E664-48DF-BFA5-EE5D7DC396A9}"/>
              </a:ext>
            </a:extLst>
          </p:cNvPr>
          <p:cNvSpPr/>
          <p:nvPr/>
        </p:nvSpPr>
        <p:spPr>
          <a:xfrm>
            <a:off x="7672335" y="54878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A58A8E68-94F1-48E4-84A5-3420A5E79931}"/>
              </a:ext>
            </a:extLst>
          </p:cNvPr>
          <p:cNvSpPr/>
          <p:nvPr/>
        </p:nvSpPr>
        <p:spPr>
          <a:xfrm>
            <a:off x="7718057" y="51043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8" name="Obdélník 57">
            <a:extLst>
              <a:ext uri="{FF2B5EF4-FFF2-40B4-BE49-F238E27FC236}">
                <a16:creationId xmlns:a16="http://schemas.microsoft.com/office/drawing/2014/main" id="{D13F761A-30AA-4608-A3DE-3984CB1C369E}"/>
              </a:ext>
            </a:extLst>
          </p:cNvPr>
          <p:cNvSpPr/>
          <p:nvPr/>
        </p:nvSpPr>
        <p:spPr>
          <a:xfrm>
            <a:off x="7733589" y="53730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9" name="Obdélník 58">
            <a:extLst>
              <a:ext uri="{FF2B5EF4-FFF2-40B4-BE49-F238E27FC236}">
                <a16:creationId xmlns:a16="http://schemas.microsoft.com/office/drawing/2014/main" id="{43EAD7AB-C84B-4318-BAB3-203AC52818D4}"/>
              </a:ext>
            </a:extLst>
          </p:cNvPr>
          <p:cNvSpPr/>
          <p:nvPr/>
        </p:nvSpPr>
        <p:spPr>
          <a:xfrm>
            <a:off x="7734921" y="53092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0" name="Obdélník 59">
            <a:extLst>
              <a:ext uri="{FF2B5EF4-FFF2-40B4-BE49-F238E27FC236}">
                <a16:creationId xmlns:a16="http://schemas.microsoft.com/office/drawing/2014/main" id="{33783329-5670-430E-90F4-54C7ABABEBBC}"/>
              </a:ext>
            </a:extLst>
          </p:cNvPr>
          <p:cNvSpPr/>
          <p:nvPr/>
        </p:nvSpPr>
        <p:spPr>
          <a:xfrm>
            <a:off x="7688745" y="53909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1" name="Obdélník 60">
            <a:extLst>
              <a:ext uri="{FF2B5EF4-FFF2-40B4-BE49-F238E27FC236}">
                <a16:creationId xmlns:a16="http://schemas.microsoft.com/office/drawing/2014/main" id="{DEC4C71C-4429-4C26-A4F7-D5DA63AFD7C7}"/>
              </a:ext>
            </a:extLst>
          </p:cNvPr>
          <p:cNvSpPr/>
          <p:nvPr/>
        </p:nvSpPr>
        <p:spPr>
          <a:xfrm>
            <a:off x="7703865" y="53266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F295B56B-C46E-406F-B354-AA722B95EF78}"/>
              </a:ext>
            </a:extLst>
          </p:cNvPr>
          <p:cNvSpPr/>
          <p:nvPr/>
        </p:nvSpPr>
        <p:spPr>
          <a:xfrm>
            <a:off x="7716935" y="55634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3" name="Obdélník 62">
            <a:extLst>
              <a:ext uri="{FF2B5EF4-FFF2-40B4-BE49-F238E27FC236}">
                <a16:creationId xmlns:a16="http://schemas.microsoft.com/office/drawing/2014/main" id="{859D7E8B-F932-41F1-9A5D-901265F2312B}"/>
              </a:ext>
            </a:extLst>
          </p:cNvPr>
          <p:cNvSpPr/>
          <p:nvPr/>
        </p:nvSpPr>
        <p:spPr>
          <a:xfrm>
            <a:off x="7717017" y="57854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0A5C1F68-401C-406E-9E9B-DF265F2F71D1}"/>
              </a:ext>
            </a:extLst>
          </p:cNvPr>
          <p:cNvSpPr txBox="1"/>
          <p:nvPr/>
        </p:nvSpPr>
        <p:spPr>
          <a:xfrm>
            <a:off x="9612383" y="431988"/>
            <a:ext cx="143981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60 s</a:t>
            </a:r>
          </a:p>
        </p:txBody>
      </p:sp>
      <p:pic>
        <p:nvPicPr>
          <p:cNvPr id="68" name="Obrázek 67" descr="Obsah obrázku exteriér, obloha, noc, továrna&#10;&#10;Popis se vygeneroval automaticky.">
            <a:extLst>
              <a:ext uri="{FF2B5EF4-FFF2-40B4-BE49-F238E27FC236}">
                <a16:creationId xmlns:a16="http://schemas.microsoft.com/office/drawing/2014/main" id="{38AB2E78-DC08-4436-A8AE-7F9EDB41A4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38" y="1791012"/>
            <a:ext cx="4367967" cy="3275975"/>
          </a:xfrm>
          <a:prstGeom prst="rect">
            <a:avLst/>
          </a:prstGeom>
        </p:spPr>
      </p:pic>
      <p:grpSp>
        <p:nvGrpSpPr>
          <p:cNvPr id="70" name="Skupina 69">
            <a:extLst>
              <a:ext uri="{FF2B5EF4-FFF2-40B4-BE49-F238E27FC236}">
                <a16:creationId xmlns:a16="http://schemas.microsoft.com/office/drawing/2014/main" id="{71481061-125A-4AA9-8A9B-35392AC69092}"/>
              </a:ext>
            </a:extLst>
          </p:cNvPr>
          <p:cNvGrpSpPr/>
          <p:nvPr/>
        </p:nvGrpSpPr>
        <p:grpSpPr>
          <a:xfrm>
            <a:off x="6600549" y="3901412"/>
            <a:ext cx="4791075" cy="2802779"/>
            <a:chOff x="6600549" y="3901412"/>
            <a:chExt cx="4791075" cy="2802779"/>
          </a:xfrm>
        </p:grpSpPr>
        <p:pic>
          <p:nvPicPr>
            <p:cNvPr id="66" name="Obrázek 65" descr="Obsah obrázku text, mapa&#10;&#10;Popis se vygeneroval automaticky.">
              <a:extLst>
                <a:ext uri="{FF2B5EF4-FFF2-40B4-BE49-F238E27FC236}">
                  <a16:creationId xmlns:a16="http://schemas.microsoft.com/office/drawing/2014/main" id="{709E55E1-1011-4489-BA72-12A22CF0706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00549" y="3901412"/>
              <a:ext cx="4791075" cy="2802779"/>
            </a:xfrm>
            <a:prstGeom prst="rect">
              <a:avLst/>
            </a:prstGeom>
          </p:spPr>
        </p:pic>
        <p:sp>
          <p:nvSpPr>
            <p:cNvPr id="69" name="Ovál 68">
              <a:extLst>
                <a:ext uri="{FF2B5EF4-FFF2-40B4-BE49-F238E27FC236}">
                  <a16:creationId xmlns:a16="http://schemas.microsoft.com/office/drawing/2014/main" id="{22BCE0D3-ABC8-4E19-B378-F6E53EA7C48D}"/>
                </a:ext>
              </a:extLst>
            </p:cNvPr>
            <p:cNvSpPr/>
            <p:nvPr/>
          </p:nvSpPr>
          <p:spPr>
            <a:xfrm>
              <a:off x="7973270" y="4917085"/>
              <a:ext cx="149901" cy="149902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1" name="TextovéPole 70">
            <a:extLst>
              <a:ext uri="{FF2B5EF4-FFF2-40B4-BE49-F238E27FC236}">
                <a16:creationId xmlns:a16="http://schemas.microsoft.com/office/drawing/2014/main" id="{E07A40C1-F27A-47AA-8921-D9376B96F718}"/>
              </a:ext>
            </a:extLst>
          </p:cNvPr>
          <p:cNvSpPr txBox="1"/>
          <p:nvPr/>
        </p:nvSpPr>
        <p:spPr>
          <a:xfrm>
            <a:off x="5456420" y="2737005"/>
            <a:ext cx="19398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DKNALO</a:t>
            </a:r>
          </a:p>
        </p:txBody>
      </p:sp>
      <p:sp>
        <p:nvSpPr>
          <p:cNvPr id="72" name="TextovéPole 71">
            <a:extLst>
              <a:ext uri="{FF2B5EF4-FFF2-40B4-BE49-F238E27FC236}">
                <a16:creationId xmlns:a16="http://schemas.microsoft.com/office/drawing/2014/main" id="{3904674E-C684-4AB5-AF67-7C6560CCF334}"/>
              </a:ext>
            </a:extLst>
          </p:cNvPr>
          <p:cNvSpPr txBox="1"/>
          <p:nvPr/>
        </p:nvSpPr>
        <p:spPr>
          <a:xfrm>
            <a:off x="8193987" y="2755877"/>
            <a:ext cx="19511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KLADNO</a:t>
            </a:r>
          </a:p>
        </p:txBody>
      </p:sp>
      <p:sp>
        <p:nvSpPr>
          <p:cNvPr id="65" name="Obdélník 64">
            <a:extLst>
              <a:ext uri="{FF2B5EF4-FFF2-40B4-BE49-F238E27FC236}">
                <a16:creationId xmlns:a16="http://schemas.microsoft.com/office/drawing/2014/main" id="{2BE6BFD2-54A4-4363-B6C7-DC5367D0F0ED}"/>
              </a:ext>
            </a:extLst>
          </p:cNvPr>
          <p:cNvSpPr/>
          <p:nvPr/>
        </p:nvSpPr>
        <p:spPr>
          <a:xfrm>
            <a:off x="8135938" y="2654300"/>
            <a:ext cx="2672409" cy="7252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723625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4000"/>
                            </p:stCondLst>
                            <p:childTnLst>
                              <p:par>
                                <p:cTn id="5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0"/>
                            </p:stCondLst>
                            <p:childTnLst>
                              <p:par>
                                <p:cTn id="5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6000"/>
                            </p:stCondLst>
                            <p:childTnLst>
                              <p:par>
                                <p:cTn id="5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7000"/>
                            </p:stCondLst>
                            <p:childTnLst>
                              <p:par>
                                <p:cTn id="6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000"/>
                            </p:stCondLst>
                            <p:childTnLst>
                              <p:par>
                                <p:cTn id="6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9000"/>
                            </p:stCondLst>
                            <p:childTnLst>
                              <p:par>
                                <p:cTn id="6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0"/>
                            </p:stCondLst>
                            <p:childTnLst>
                              <p:par>
                                <p:cTn id="7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1000"/>
                            </p:stCondLst>
                            <p:childTnLst>
                              <p:par>
                                <p:cTn id="7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2000"/>
                            </p:stCondLst>
                            <p:childTnLst>
                              <p:par>
                                <p:cTn id="7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3000"/>
                            </p:stCondLst>
                            <p:childTnLst>
                              <p:par>
                                <p:cTn id="8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4000"/>
                            </p:stCondLst>
                            <p:childTnLst>
                              <p:par>
                                <p:cTn id="8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5000"/>
                            </p:stCondLst>
                            <p:childTnLst>
                              <p:par>
                                <p:cTn id="8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6000"/>
                            </p:stCondLst>
                            <p:childTnLst>
                              <p:par>
                                <p:cTn id="8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7000"/>
                            </p:stCondLst>
                            <p:childTnLst>
                              <p:par>
                                <p:cTn id="9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8000"/>
                            </p:stCondLst>
                            <p:childTnLst>
                              <p:par>
                                <p:cTn id="9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9000"/>
                            </p:stCondLst>
                            <p:childTnLst>
                              <p:par>
                                <p:cTn id="9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33000"/>
                            </p:stCondLst>
                            <p:childTnLst>
                              <p:par>
                                <p:cTn id="11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3000"/>
                            </p:stCondLst>
                            <p:childTnLst>
                              <p:par>
                                <p:cTn id="14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55000"/>
                            </p:stCondLst>
                            <p:childTnLst>
                              <p:par>
                                <p:cTn id="17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6000"/>
                            </p:stCondLst>
                            <p:childTnLst>
                              <p:par>
                                <p:cTn id="17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71" grpId="0"/>
      <p:bldP spid="6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1CDB446E-580C-40C2-A624-F7AF6347E537}"/>
              </a:ext>
            </a:extLst>
          </p:cNvPr>
          <p:cNvSpPr/>
          <p:nvPr/>
        </p:nvSpPr>
        <p:spPr>
          <a:xfrm>
            <a:off x="7418770" y="43684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60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917BBED-A5B3-49A7-B98E-DCD90F1CDE90}"/>
              </a:ext>
            </a:extLst>
          </p:cNvPr>
          <p:cNvSpPr/>
          <p:nvPr/>
        </p:nvSpPr>
        <p:spPr>
          <a:xfrm>
            <a:off x="4616805" y="458619"/>
            <a:ext cx="1944216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S T A R T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97F4131E-BB5F-4C32-9ABD-3CB37FDF2AA3}"/>
              </a:ext>
            </a:extLst>
          </p:cNvPr>
          <p:cNvSpPr/>
          <p:nvPr/>
        </p:nvSpPr>
        <p:spPr>
          <a:xfrm>
            <a:off x="7440607" y="42623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59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AAB94872-4ED3-4078-8A64-2644D5664B7C}"/>
              </a:ext>
            </a:extLst>
          </p:cNvPr>
          <p:cNvSpPr/>
          <p:nvPr/>
        </p:nvSpPr>
        <p:spPr>
          <a:xfrm>
            <a:off x="7428802" y="41561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58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2F88560A-7800-4E20-B2B1-CE594A63B364}"/>
              </a:ext>
            </a:extLst>
          </p:cNvPr>
          <p:cNvSpPr/>
          <p:nvPr/>
        </p:nvSpPr>
        <p:spPr>
          <a:xfrm>
            <a:off x="7414252" y="42379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57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13BC82FA-8086-4B35-AF82-061127C10FB5}"/>
              </a:ext>
            </a:extLst>
          </p:cNvPr>
          <p:cNvSpPr/>
          <p:nvPr/>
        </p:nvSpPr>
        <p:spPr>
          <a:xfrm>
            <a:off x="7401614" y="43928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047A2DA2-F914-4805-871B-EB8D57936299}"/>
              </a:ext>
            </a:extLst>
          </p:cNvPr>
          <p:cNvSpPr/>
          <p:nvPr/>
        </p:nvSpPr>
        <p:spPr>
          <a:xfrm>
            <a:off x="7401164" y="45633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55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10D1D64-B36D-4943-91A8-CCC742EE0CF9}"/>
              </a:ext>
            </a:extLst>
          </p:cNvPr>
          <p:cNvSpPr/>
          <p:nvPr/>
        </p:nvSpPr>
        <p:spPr>
          <a:xfrm>
            <a:off x="7419268" y="42910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54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33285814-DA44-401D-A7B7-5D339835BCDB}"/>
              </a:ext>
            </a:extLst>
          </p:cNvPr>
          <p:cNvSpPr/>
          <p:nvPr/>
        </p:nvSpPr>
        <p:spPr>
          <a:xfrm>
            <a:off x="7396148" y="39613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DC36411B-CAA9-41F2-81C5-4CB63453FC82}"/>
              </a:ext>
            </a:extLst>
          </p:cNvPr>
          <p:cNvSpPr/>
          <p:nvPr/>
        </p:nvSpPr>
        <p:spPr>
          <a:xfrm>
            <a:off x="7400331" y="41848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52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A62CF0FB-6445-4630-8C76-93B83FDBF7D5}"/>
              </a:ext>
            </a:extLst>
          </p:cNvPr>
          <p:cNvSpPr/>
          <p:nvPr/>
        </p:nvSpPr>
        <p:spPr>
          <a:xfrm>
            <a:off x="7406965" y="39613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51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4D8ABDEB-7DDE-45F2-B9EE-27A131222EA4}"/>
              </a:ext>
            </a:extLst>
          </p:cNvPr>
          <p:cNvSpPr/>
          <p:nvPr/>
        </p:nvSpPr>
        <p:spPr>
          <a:xfrm>
            <a:off x="7404383" y="41162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50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98968C03-206E-437C-9FA8-D03BF883B2DD}"/>
              </a:ext>
            </a:extLst>
          </p:cNvPr>
          <p:cNvSpPr/>
          <p:nvPr/>
        </p:nvSpPr>
        <p:spPr>
          <a:xfrm>
            <a:off x="7445719" y="41561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49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47258736-A4DB-4E2F-A875-4A3DD60244A2}"/>
              </a:ext>
            </a:extLst>
          </p:cNvPr>
          <p:cNvSpPr/>
          <p:nvPr/>
        </p:nvSpPr>
        <p:spPr>
          <a:xfrm>
            <a:off x="7435063" y="42479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A0CC0E3B-1038-45BA-9768-96406667099F}"/>
              </a:ext>
            </a:extLst>
          </p:cNvPr>
          <p:cNvSpPr/>
          <p:nvPr/>
        </p:nvSpPr>
        <p:spPr>
          <a:xfrm>
            <a:off x="7437787" y="40902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47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ABF31B9D-B104-4C89-8FD4-5EECB8DFD3F0}"/>
              </a:ext>
            </a:extLst>
          </p:cNvPr>
          <p:cNvSpPr/>
          <p:nvPr/>
        </p:nvSpPr>
        <p:spPr>
          <a:xfrm>
            <a:off x="7435205" y="40902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46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3B2CF9E4-3A23-427A-AC2F-3E1A66833DDC}"/>
              </a:ext>
            </a:extLst>
          </p:cNvPr>
          <p:cNvSpPr/>
          <p:nvPr/>
        </p:nvSpPr>
        <p:spPr>
          <a:xfrm>
            <a:off x="7435926" y="44537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45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DA822FE7-05D6-416C-B626-7DACB590FAC6}"/>
              </a:ext>
            </a:extLst>
          </p:cNvPr>
          <p:cNvSpPr/>
          <p:nvPr/>
        </p:nvSpPr>
        <p:spPr>
          <a:xfrm>
            <a:off x="7406823" y="46163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BC9DA4C8-2999-4EA5-8762-BBDC6A76DAC0}"/>
              </a:ext>
            </a:extLst>
          </p:cNvPr>
          <p:cNvSpPr/>
          <p:nvPr/>
        </p:nvSpPr>
        <p:spPr>
          <a:xfrm>
            <a:off x="7400708" y="44541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08A7CA11-3C3A-4B7F-8E44-7BCCECACD31C}"/>
              </a:ext>
            </a:extLst>
          </p:cNvPr>
          <p:cNvSpPr/>
          <p:nvPr/>
        </p:nvSpPr>
        <p:spPr>
          <a:xfrm>
            <a:off x="7430524" y="44700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09F5F965-D161-4B32-9A68-FC985A91F2AB}"/>
              </a:ext>
            </a:extLst>
          </p:cNvPr>
          <p:cNvSpPr/>
          <p:nvPr/>
        </p:nvSpPr>
        <p:spPr>
          <a:xfrm>
            <a:off x="7417407" y="42866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41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C27C8B1C-74F1-417D-BB7D-5129A3A4C5BA}"/>
              </a:ext>
            </a:extLst>
          </p:cNvPr>
          <p:cNvSpPr/>
          <p:nvPr/>
        </p:nvSpPr>
        <p:spPr>
          <a:xfrm>
            <a:off x="7439715" y="44373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9FE1CCA7-7C97-4AE2-A9CC-04F11874071E}"/>
              </a:ext>
            </a:extLst>
          </p:cNvPr>
          <p:cNvSpPr/>
          <p:nvPr/>
        </p:nvSpPr>
        <p:spPr>
          <a:xfrm>
            <a:off x="7482959" y="44966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39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7AD48ED6-2477-48B8-8871-D9F4BD2B2DD9}"/>
              </a:ext>
            </a:extLst>
          </p:cNvPr>
          <p:cNvSpPr/>
          <p:nvPr/>
        </p:nvSpPr>
        <p:spPr>
          <a:xfrm>
            <a:off x="7449144" y="49895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BBFCC31C-9FF9-4050-92D1-C00A4568BB0F}"/>
              </a:ext>
            </a:extLst>
          </p:cNvPr>
          <p:cNvSpPr/>
          <p:nvPr/>
        </p:nvSpPr>
        <p:spPr>
          <a:xfrm>
            <a:off x="7423611" y="48211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37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100AC820-DFA7-4CE9-8986-7DA638882F83}"/>
              </a:ext>
            </a:extLst>
          </p:cNvPr>
          <p:cNvSpPr/>
          <p:nvPr/>
        </p:nvSpPr>
        <p:spPr>
          <a:xfrm>
            <a:off x="7449092" y="46465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023677AC-EA44-4942-B047-7F1C4A71FE08}"/>
              </a:ext>
            </a:extLst>
          </p:cNvPr>
          <p:cNvSpPr/>
          <p:nvPr/>
        </p:nvSpPr>
        <p:spPr>
          <a:xfrm>
            <a:off x="7454204" y="43263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0704835D-BAD5-42B8-95D7-D75BFB88B968}"/>
              </a:ext>
            </a:extLst>
          </p:cNvPr>
          <p:cNvSpPr/>
          <p:nvPr/>
        </p:nvSpPr>
        <p:spPr>
          <a:xfrm>
            <a:off x="7423397" y="44751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34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25C1256-8AF9-4ECD-86DA-2EE7492AAFAA}"/>
              </a:ext>
            </a:extLst>
          </p:cNvPr>
          <p:cNvSpPr/>
          <p:nvPr/>
        </p:nvSpPr>
        <p:spPr>
          <a:xfrm>
            <a:off x="7446457" y="44740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33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7C02D1FC-04A5-4D05-84AF-F428F7ECEF63}"/>
              </a:ext>
            </a:extLst>
          </p:cNvPr>
          <p:cNvSpPr/>
          <p:nvPr/>
        </p:nvSpPr>
        <p:spPr>
          <a:xfrm>
            <a:off x="7453720" y="46264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DC953B3B-A474-45AC-B103-2EA3C7382717}"/>
              </a:ext>
            </a:extLst>
          </p:cNvPr>
          <p:cNvSpPr/>
          <p:nvPr/>
        </p:nvSpPr>
        <p:spPr>
          <a:xfrm>
            <a:off x="7490941" y="46465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31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5F5A633B-6C11-4754-B65C-DD42D9C14293}"/>
              </a:ext>
            </a:extLst>
          </p:cNvPr>
          <p:cNvSpPr/>
          <p:nvPr/>
        </p:nvSpPr>
        <p:spPr>
          <a:xfrm>
            <a:off x="7447775" y="46686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30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9E698E38-2205-4AF2-BC02-5FCD829C912E}"/>
              </a:ext>
            </a:extLst>
          </p:cNvPr>
          <p:cNvSpPr/>
          <p:nvPr/>
        </p:nvSpPr>
        <p:spPr>
          <a:xfrm>
            <a:off x="7447775" y="48010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29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2AA45D28-9876-46A1-8778-2CCC4B68AB93}"/>
              </a:ext>
            </a:extLst>
          </p:cNvPr>
          <p:cNvSpPr/>
          <p:nvPr/>
        </p:nvSpPr>
        <p:spPr>
          <a:xfrm>
            <a:off x="7447462" y="47923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904FDDB9-1429-4D31-AD28-DEC3694DC487}"/>
              </a:ext>
            </a:extLst>
          </p:cNvPr>
          <p:cNvSpPr/>
          <p:nvPr/>
        </p:nvSpPr>
        <p:spPr>
          <a:xfrm>
            <a:off x="7460149" y="45457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26872EBC-4A01-4301-B01D-6A7F0952A1C3}"/>
              </a:ext>
            </a:extLst>
          </p:cNvPr>
          <p:cNvSpPr/>
          <p:nvPr/>
        </p:nvSpPr>
        <p:spPr>
          <a:xfrm>
            <a:off x="7472995" y="45633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E4C05D4C-BEAB-4AFC-9E3E-307172505301}"/>
              </a:ext>
            </a:extLst>
          </p:cNvPr>
          <p:cNvSpPr/>
          <p:nvPr/>
        </p:nvSpPr>
        <p:spPr>
          <a:xfrm>
            <a:off x="7435859" y="48124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39" name="Obdélník 38">
            <a:extLst>
              <a:ext uri="{FF2B5EF4-FFF2-40B4-BE49-F238E27FC236}">
                <a16:creationId xmlns:a16="http://schemas.microsoft.com/office/drawing/2014/main" id="{4CC225F4-02ED-47FB-97EF-EE93FCAAE455}"/>
              </a:ext>
            </a:extLst>
          </p:cNvPr>
          <p:cNvSpPr/>
          <p:nvPr/>
        </p:nvSpPr>
        <p:spPr>
          <a:xfrm>
            <a:off x="7455049" y="48765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40" name="Obdélník 39">
            <a:extLst>
              <a:ext uri="{FF2B5EF4-FFF2-40B4-BE49-F238E27FC236}">
                <a16:creationId xmlns:a16="http://schemas.microsoft.com/office/drawing/2014/main" id="{D1EF5643-76F3-42BE-A244-552E5A455853}"/>
              </a:ext>
            </a:extLst>
          </p:cNvPr>
          <p:cNvSpPr/>
          <p:nvPr/>
        </p:nvSpPr>
        <p:spPr>
          <a:xfrm>
            <a:off x="7441008" y="44366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41" name="Obdélník 40">
            <a:extLst>
              <a:ext uri="{FF2B5EF4-FFF2-40B4-BE49-F238E27FC236}">
                <a16:creationId xmlns:a16="http://schemas.microsoft.com/office/drawing/2014/main" id="{F11CEE4F-05D7-4595-AE0F-04D8BC9D2A41}"/>
              </a:ext>
            </a:extLst>
          </p:cNvPr>
          <p:cNvSpPr/>
          <p:nvPr/>
        </p:nvSpPr>
        <p:spPr>
          <a:xfrm>
            <a:off x="7443386" y="42378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42" name="Obdélník 41">
            <a:extLst>
              <a:ext uri="{FF2B5EF4-FFF2-40B4-BE49-F238E27FC236}">
                <a16:creationId xmlns:a16="http://schemas.microsoft.com/office/drawing/2014/main" id="{9F9C6E3F-BB12-4FCB-99F4-721ECB07491D}"/>
              </a:ext>
            </a:extLst>
          </p:cNvPr>
          <p:cNvSpPr/>
          <p:nvPr/>
        </p:nvSpPr>
        <p:spPr>
          <a:xfrm>
            <a:off x="7408915" y="42181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86A10BD5-3261-4675-9239-0B6F571E32C8}"/>
              </a:ext>
            </a:extLst>
          </p:cNvPr>
          <p:cNvSpPr/>
          <p:nvPr/>
        </p:nvSpPr>
        <p:spPr>
          <a:xfrm>
            <a:off x="7428005" y="41293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44" name="Obdélník 43">
            <a:extLst>
              <a:ext uri="{FF2B5EF4-FFF2-40B4-BE49-F238E27FC236}">
                <a16:creationId xmlns:a16="http://schemas.microsoft.com/office/drawing/2014/main" id="{8E511FA1-46F7-493F-92DF-1B9F15447625}"/>
              </a:ext>
            </a:extLst>
          </p:cNvPr>
          <p:cNvSpPr/>
          <p:nvPr/>
        </p:nvSpPr>
        <p:spPr>
          <a:xfrm>
            <a:off x="7447195" y="43453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F6DA70A9-BD9D-4641-8FB4-93B0A0826A61}"/>
              </a:ext>
            </a:extLst>
          </p:cNvPr>
          <p:cNvSpPr/>
          <p:nvPr/>
        </p:nvSpPr>
        <p:spPr>
          <a:xfrm>
            <a:off x="7447195" y="42179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DB2C7C89-CCD2-4DC2-B8A4-17846993B5D1}"/>
              </a:ext>
            </a:extLst>
          </p:cNvPr>
          <p:cNvSpPr/>
          <p:nvPr/>
        </p:nvSpPr>
        <p:spPr>
          <a:xfrm>
            <a:off x="7441419" y="41105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BC57AB31-7F8B-4842-9FE4-3C3126025DE0}"/>
              </a:ext>
            </a:extLst>
          </p:cNvPr>
          <p:cNvSpPr/>
          <p:nvPr/>
        </p:nvSpPr>
        <p:spPr>
          <a:xfrm>
            <a:off x="7402524" y="38551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006CD011-5EFC-4E0D-9FAC-7E014DEF441D}"/>
              </a:ext>
            </a:extLst>
          </p:cNvPr>
          <p:cNvSpPr/>
          <p:nvPr/>
        </p:nvSpPr>
        <p:spPr>
          <a:xfrm>
            <a:off x="7458586" y="40494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F42409F0-0A6E-48DC-BA48-86BFAF8E9C39}"/>
              </a:ext>
            </a:extLst>
          </p:cNvPr>
          <p:cNvSpPr/>
          <p:nvPr/>
        </p:nvSpPr>
        <p:spPr>
          <a:xfrm>
            <a:off x="7446882" y="39831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5FB4BFF0-BE25-4619-A3E3-590849E9B2E3}"/>
              </a:ext>
            </a:extLst>
          </p:cNvPr>
          <p:cNvSpPr/>
          <p:nvPr/>
        </p:nvSpPr>
        <p:spPr>
          <a:xfrm>
            <a:off x="7416388" y="43651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2D670E3E-C412-4096-BEF8-8CBE31D3AFBA}"/>
              </a:ext>
            </a:extLst>
          </p:cNvPr>
          <p:cNvSpPr/>
          <p:nvPr/>
        </p:nvSpPr>
        <p:spPr>
          <a:xfrm>
            <a:off x="7463031" y="48167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021D4FFB-8712-4740-BAF6-6BD8F0A82BB9}"/>
              </a:ext>
            </a:extLst>
          </p:cNvPr>
          <p:cNvSpPr/>
          <p:nvPr/>
        </p:nvSpPr>
        <p:spPr>
          <a:xfrm>
            <a:off x="7479422" y="43831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A1A32B1C-2635-4514-9DAF-FBE5E4B569CA}"/>
              </a:ext>
            </a:extLst>
          </p:cNvPr>
          <p:cNvSpPr/>
          <p:nvPr/>
        </p:nvSpPr>
        <p:spPr>
          <a:xfrm>
            <a:off x="7448247" y="44287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C1697A92-FAC3-41F3-9444-E340DD0A5F26}"/>
              </a:ext>
            </a:extLst>
          </p:cNvPr>
          <p:cNvSpPr/>
          <p:nvPr/>
        </p:nvSpPr>
        <p:spPr>
          <a:xfrm>
            <a:off x="7466964" y="4619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8E796DAF-919F-46D4-AB78-4FD12CED485A}"/>
              </a:ext>
            </a:extLst>
          </p:cNvPr>
          <p:cNvSpPr/>
          <p:nvPr/>
        </p:nvSpPr>
        <p:spPr>
          <a:xfrm>
            <a:off x="7453453" y="44287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462BDA05-2F22-4E4E-85D5-E58679C1F2B7}"/>
              </a:ext>
            </a:extLst>
          </p:cNvPr>
          <p:cNvSpPr/>
          <p:nvPr/>
        </p:nvSpPr>
        <p:spPr>
          <a:xfrm>
            <a:off x="7402512" y="42886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D617E3A2-F914-40C9-A7F3-29D0D86D13CC}"/>
              </a:ext>
            </a:extLst>
          </p:cNvPr>
          <p:cNvSpPr/>
          <p:nvPr/>
        </p:nvSpPr>
        <p:spPr>
          <a:xfrm>
            <a:off x="7448234" y="39050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8" name="Obdélník 57">
            <a:extLst>
              <a:ext uri="{FF2B5EF4-FFF2-40B4-BE49-F238E27FC236}">
                <a16:creationId xmlns:a16="http://schemas.microsoft.com/office/drawing/2014/main" id="{D13BC8A5-A848-428A-8144-FE3EFB421213}"/>
              </a:ext>
            </a:extLst>
          </p:cNvPr>
          <p:cNvSpPr/>
          <p:nvPr/>
        </p:nvSpPr>
        <p:spPr>
          <a:xfrm>
            <a:off x="7463766" y="41738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9" name="Obdélník 58">
            <a:extLst>
              <a:ext uri="{FF2B5EF4-FFF2-40B4-BE49-F238E27FC236}">
                <a16:creationId xmlns:a16="http://schemas.microsoft.com/office/drawing/2014/main" id="{A32849D1-D3FA-43B9-8E79-026CC9460356}"/>
              </a:ext>
            </a:extLst>
          </p:cNvPr>
          <p:cNvSpPr/>
          <p:nvPr/>
        </p:nvSpPr>
        <p:spPr>
          <a:xfrm>
            <a:off x="7465098" y="41100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0" name="Obdélník 59">
            <a:extLst>
              <a:ext uri="{FF2B5EF4-FFF2-40B4-BE49-F238E27FC236}">
                <a16:creationId xmlns:a16="http://schemas.microsoft.com/office/drawing/2014/main" id="{BFDBC401-A062-4EBE-9EA8-B8AEF0F3B4D0}"/>
              </a:ext>
            </a:extLst>
          </p:cNvPr>
          <p:cNvSpPr/>
          <p:nvPr/>
        </p:nvSpPr>
        <p:spPr>
          <a:xfrm>
            <a:off x="7418922" y="41917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1" name="Obdélník 60">
            <a:extLst>
              <a:ext uri="{FF2B5EF4-FFF2-40B4-BE49-F238E27FC236}">
                <a16:creationId xmlns:a16="http://schemas.microsoft.com/office/drawing/2014/main" id="{374A43E0-67DD-4261-83AB-E6A814E22FA7}"/>
              </a:ext>
            </a:extLst>
          </p:cNvPr>
          <p:cNvSpPr/>
          <p:nvPr/>
        </p:nvSpPr>
        <p:spPr>
          <a:xfrm>
            <a:off x="7434042" y="41274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6C888576-5157-498C-846A-DC2FEEFD9456}"/>
              </a:ext>
            </a:extLst>
          </p:cNvPr>
          <p:cNvSpPr/>
          <p:nvPr/>
        </p:nvSpPr>
        <p:spPr>
          <a:xfrm>
            <a:off x="7447112" y="43642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3" name="Obdélník 62">
            <a:extLst>
              <a:ext uri="{FF2B5EF4-FFF2-40B4-BE49-F238E27FC236}">
                <a16:creationId xmlns:a16="http://schemas.microsoft.com/office/drawing/2014/main" id="{F294AEFF-594D-45C5-A7A6-AB7FB0183D6A}"/>
              </a:ext>
            </a:extLst>
          </p:cNvPr>
          <p:cNvSpPr/>
          <p:nvPr/>
        </p:nvSpPr>
        <p:spPr>
          <a:xfrm>
            <a:off x="7447194" y="45861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C3F2409A-88EF-4FE8-AD9B-1F4EC82DFEFC}"/>
              </a:ext>
            </a:extLst>
          </p:cNvPr>
          <p:cNvSpPr txBox="1"/>
          <p:nvPr/>
        </p:nvSpPr>
        <p:spPr>
          <a:xfrm>
            <a:off x="9342560" y="312067"/>
            <a:ext cx="143981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60 s</a:t>
            </a:r>
          </a:p>
        </p:txBody>
      </p:sp>
      <p:pic>
        <p:nvPicPr>
          <p:cNvPr id="67" name="Obrázek 66" descr="Obsah obrázku obloha, exteriér, budova, ulice&#10;&#10;Popis se vygeneroval automaticky.">
            <a:extLst>
              <a:ext uri="{FF2B5EF4-FFF2-40B4-BE49-F238E27FC236}">
                <a16:creationId xmlns:a16="http://schemas.microsoft.com/office/drawing/2014/main" id="{4A9A0E08-C365-4565-B52C-AA17E8D9C7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742" y="1435277"/>
            <a:ext cx="5260983" cy="3503815"/>
          </a:xfrm>
          <a:prstGeom prst="rect">
            <a:avLst/>
          </a:prstGeom>
        </p:spPr>
      </p:pic>
      <p:sp>
        <p:nvSpPr>
          <p:cNvPr id="68" name="TextovéPole 67">
            <a:extLst>
              <a:ext uri="{FF2B5EF4-FFF2-40B4-BE49-F238E27FC236}">
                <a16:creationId xmlns:a16="http://schemas.microsoft.com/office/drawing/2014/main" id="{C9AD9EA2-2D19-4DFC-ADE6-37177CBAF61B}"/>
              </a:ext>
            </a:extLst>
          </p:cNvPr>
          <p:cNvSpPr txBox="1"/>
          <p:nvPr/>
        </p:nvSpPr>
        <p:spPr>
          <a:xfrm>
            <a:off x="6068630" y="2221478"/>
            <a:ext cx="22621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LŠMTYIOL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10B85DB3-0F03-4272-9483-2DC66ADB975A}"/>
              </a:ext>
            </a:extLst>
          </p:cNvPr>
          <p:cNvSpPr txBox="1"/>
          <p:nvPr/>
        </p:nvSpPr>
        <p:spPr>
          <a:xfrm>
            <a:off x="9111727" y="2221478"/>
            <a:ext cx="19014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Litomyšl</a:t>
            </a:r>
          </a:p>
        </p:txBody>
      </p:sp>
      <p:sp>
        <p:nvSpPr>
          <p:cNvPr id="65" name="Obdélník 64">
            <a:extLst>
              <a:ext uri="{FF2B5EF4-FFF2-40B4-BE49-F238E27FC236}">
                <a16:creationId xmlns:a16="http://schemas.microsoft.com/office/drawing/2014/main" id="{9AC5948B-F9E0-4439-A019-596022592C9F}"/>
              </a:ext>
            </a:extLst>
          </p:cNvPr>
          <p:cNvSpPr/>
          <p:nvPr/>
        </p:nvSpPr>
        <p:spPr>
          <a:xfrm>
            <a:off x="8600362" y="2191179"/>
            <a:ext cx="2672409" cy="7252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grpSp>
        <p:nvGrpSpPr>
          <p:cNvPr id="72" name="Skupina 71">
            <a:extLst>
              <a:ext uri="{FF2B5EF4-FFF2-40B4-BE49-F238E27FC236}">
                <a16:creationId xmlns:a16="http://schemas.microsoft.com/office/drawing/2014/main" id="{A8C7D620-7EB1-4FDD-86C0-EFD0CD737EEB}"/>
              </a:ext>
            </a:extLst>
          </p:cNvPr>
          <p:cNvGrpSpPr/>
          <p:nvPr/>
        </p:nvGrpSpPr>
        <p:grpSpPr>
          <a:xfrm>
            <a:off x="6561021" y="3356983"/>
            <a:ext cx="4791075" cy="2802779"/>
            <a:chOff x="6561021" y="3356983"/>
            <a:chExt cx="4791075" cy="2802779"/>
          </a:xfrm>
        </p:grpSpPr>
        <p:pic>
          <p:nvPicPr>
            <p:cNvPr id="70" name="Obrázek 69" descr="Obsah obrázku text, mapa&#10;&#10;Popis se vygeneroval automaticky.">
              <a:extLst>
                <a:ext uri="{FF2B5EF4-FFF2-40B4-BE49-F238E27FC236}">
                  <a16:creationId xmlns:a16="http://schemas.microsoft.com/office/drawing/2014/main" id="{8DC4848D-E3D0-40DC-82C8-815602BE0AE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61021" y="3356983"/>
              <a:ext cx="4791075" cy="2802779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7D9D32AA-7E24-4559-9786-F5C7FC0A750B}"/>
                </a:ext>
              </a:extLst>
            </p:cNvPr>
            <p:cNvSpPr/>
            <p:nvPr/>
          </p:nvSpPr>
          <p:spPr>
            <a:xfrm>
              <a:off x="9447491" y="4593481"/>
              <a:ext cx="179882" cy="16489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494179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4000"/>
                            </p:stCondLst>
                            <p:childTnLst>
                              <p:par>
                                <p:cTn id="5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0"/>
                            </p:stCondLst>
                            <p:childTnLst>
                              <p:par>
                                <p:cTn id="5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6000"/>
                            </p:stCondLst>
                            <p:childTnLst>
                              <p:par>
                                <p:cTn id="5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7000"/>
                            </p:stCondLst>
                            <p:childTnLst>
                              <p:par>
                                <p:cTn id="6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000"/>
                            </p:stCondLst>
                            <p:childTnLst>
                              <p:par>
                                <p:cTn id="6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9000"/>
                            </p:stCondLst>
                            <p:childTnLst>
                              <p:par>
                                <p:cTn id="6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0"/>
                            </p:stCondLst>
                            <p:childTnLst>
                              <p:par>
                                <p:cTn id="7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1000"/>
                            </p:stCondLst>
                            <p:childTnLst>
                              <p:par>
                                <p:cTn id="7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2000"/>
                            </p:stCondLst>
                            <p:childTnLst>
                              <p:par>
                                <p:cTn id="7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3000"/>
                            </p:stCondLst>
                            <p:childTnLst>
                              <p:par>
                                <p:cTn id="8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4000"/>
                            </p:stCondLst>
                            <p:childTnLst>
                              <p:par>
                                <p:cTn id="8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5000"/>
                            </p:stCondLst>
                            <p:childTnLst>
                              <p:par>
                                <p:cTn id="8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6000"/>
                            </p:stCondLst>
                            <p:childTnLst>
                              <p:par>
                                <p:cTn id="8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7000"/>
                            </p:stCondLst>
                            <p:childTnLst>
                              <p:par>
                                <p:cTn id="9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8000"/>
                            </p:stCondLst>
                            <p:childTnLst>
                              <p:par>
                                <p:cTn id="9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9000"/>
                            </p:stCondLst>
                            <p:childTnLst>
                              <p:par>
                                <p:cTn id="9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33000"/>
                            </p:stCondLst>
                            <p:childTnLst>
                              <p:par>
                                <p:cTn id="11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3000"/>
                            </p:stCondLst>
                            <p:childTnLst>
                              <p:par>
                                <p:cTn id="14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55000"/>
                            </p:stCondLst>
                            <p:childTnLst>
                              <p:par>
                                <p:cTn id="17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6000"/>
                            </p:stCondLst>
                            <p:childTnLst>
                              <p:par>
                                <p:cTn id="17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7" fill="hold">
                            <p:stCondLst>
                              <p:cond delay="59000"/>
                            </p:stCondLst>
                            <p:childTnLst>
                              <p:par>
                                <p:cTn id="18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59000"/>
                            </p:stCondLst>
                            <p:childTnLst>
                              <p:par>
                                <p:cTn id="19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8" grpId="0"/>
      <p:bldP spid="6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1CDB446E-580C-40C2-A624-F7AF6347E537}"/>
              </a:ext>
            </a:extLst>
          </p:cNvPr>
          <p:cNvSpPr/>
          <p:nvPr/>
        </p:nvSpPr>
        <p:spPr>
          <a:xfrm>
            <a:off x="7483263" y="40582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60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917BBED-A5B3-49A7-B98E-DCD90F1CDE90}"/>
              </a:ext>
            </a:extLst>
          </p:cNvPr>
          <p:cNvSpPr/>
          <p:nvPr/>
        </p:nvSpPr>
        <p:spPr>
          <a:xfrm>
            <a:off x="4681298" y="427593"/>
            <a:ext cx="1944216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S T A R T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97F4131E-BB5F-4C32-9ABD-3CB37FDF2AA3}"/>
              </a:ext>
            </a:extLst>
          </p:cNvPr>
          <p:cNvSpPr/>
          <p:nvPr/>
        </p:nvSpPr>
        <p:spPr>
          <a:xfrm>
            <a:off x="7505100" y="39520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59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AAB94872-4ED3-4078-8A64-2644D5664B7C}"/>
              </a:ext>
            </a:extLst>
          </p:cNvPr>
          <p:cNvSpPr/>
          <p:nvPr/>
        </p:nvSpPr>
        <p:spPr>
          <a:xfrm>
            <a:off x="7493295" y="38458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58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2F88560A-7800-4E20-B2B1-CE594A63B364}"/>
              </a:ext>
            </a:extLst>
          </p:cNvPr>
          <p:cNvSpPr/>
          <p:nvPr/>
        </p:nvSpPr>
        <p:spPr>
          <a:xfrm>
            <a:off x="7478745" y="39276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57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13BC82FA-8086-4B35-AF82-061127C10FB5}"/>
              </a:ext>
            </a:extLst>
          </p:cNvPr>
          <p:cNvSpPr/>
          <p:nvPr/>
        </p:nvSpPr>
        <p:spPr>
          <a:xfrm>
            <a:off x="7466107" y="40826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047A2DA2-F914-4805-871B-EB8D57936299}"/>
              </a:ext>
            </a:extLst>
          </p:cNvPr>
          <p:cNvSpPr/>
          <p:nvPr/>
        </p:nvSpPr>
        <p:spPr>
          <a:xfrm>
            <a:off x="7465657" y="42530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55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10D1D64-B36D-4943-91A8-CCC742EE0CF9}"/>
              </a:ext>
            </a:extLst>
          </p:cNvPr>
          <p:cNvSpPr/>
          <p:nvPr/>
        </p:nvSpPr>
        <p:spPr>
          <a:xfrm>
            <a:off x="7483761" y="39807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54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33285814-DA44-401D-A7B7-5D339835BCDB}"/>
              </a:ext>
            </a:extLst>
          </p:cNvPr>
          <p:cNvSpPr/>
          <p:nvPr/>
        </p:nvSpPr>
        <p:spPr>
          <a:xfrm>
            <a:off x="7460641" y="36510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DC36411B-CAA9-41F2-81C5-4CB63453FC82}"/>
              </a:ext>
            </a:extLst>
          </p:cNvPr>
          <p:cNvSpPr/>
          <p:nvPr/>
        </p:nvSpPr>
        <p:spPr>
          <a:xfrm>
            <a:off x="7464824" y="38745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52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A62CF0FB-6445-4630-8C76-93B83FDBF7D5}"/>
              </a:ext>
            </a:extLst>
          </p:cNvPr>
          <p:cNvSpPr/>
          <p:nvPr/>
        </p:nvSpPr>
        <p:spPr>
          <a:xfrm>
            <a:off x="7471458" y="36510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51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4D8ABDEB-7DDE-45F2-B9EE-27A131222EA4}"/>
              </a:ext>
            </a:extLst>
          </p:cNvPr>
          <p:cNvSpPr/>
          <p:nvPr/>
        </p:nvSpPr>
        <p:spPr>
          <a:xfrm>
            <a:off x="7468876" y="38060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50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98968C03-206E-437C-9FA8-D03BF883B2DD}"/>
              </a:ext>
            </a:extLst>
          </p:cNvPr>
          <p:cNvSpPr/>
          <p:nvPr/>
        </p:nvSpPr>
        <p:spPr>
          <a:xfrm>
            <a:off x="7510212" y="38458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49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47258736-A4DB-4E2F-A875-4A3DD60244A2}"/>
              </a:ext>
            </a:extLst>
          </p:cNvPr>
          <p:cNvSpPr/>
          <p:nvPr/>
        </p:nvSpPr>
        <p:spPr>
          <a:xfrm>
            <a:off x="7499556" y="39376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A0CC0E3B-1038-45BA-9768-96406667099F}"/>
              </a:ext>
            </a:extLst>
          </p:cNvPr>
          <p:cNvSpPr/>
          <p:nvPr/>
        </p:nvSpPr>
        <p:spPr>
          <a:xfrm>
            <a:off x="7502280" y="37800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47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ABF31B9D-B104-4C89-8FD4-5EECB8DFD3F0}"/>
              </a:ext>
            </a:extLst>
          </p:cNvPr>
          <p:cNvSpPr/>
          <p:nvPr/>
        </p:nvSpPr>
        <p:spPr>
          <a:xfrm>
            <a:off x="7499698" y="37800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46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3B2CF9E4-3A23-427A-AC2F-3E1A66833DDC}"/>
              </a:ext>
            </a:extLst>
          </p:cNvPr>
          <p:cNvSpPr/>
          <p:nvPr/>
        </p:nvSpPr>
        <p:spPr>
          <a:xfrm>
            <a:off x="7500419" y="41434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45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DA822FE7-05D6-416C-B626-7DACB590FAC6}"/>
              </a:ext>
            </a:extLst>
          </p:cNvPr>
          <p:cNvSpPr/>
          <p:nvPr/>
        </p:nvSpPr>
        <p:spPr>
          <a:xfrm>
            <a:off x="7471316" y="43061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BC9DA4C8-2999-4EA5-8762-BBDC6A76DAC0}"/>
              </a:ext>
            </a:extLst>
          </p:cNvPr>
          <p:cNvSpPr/>
          <p:nvPr/>
        </p:nvSpPr>
        <p:spPr>
          <a:xfrm>
            <a:off x="7465201" y="41438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08A7CA11-3C3A-4B7F-8E44-7BCCECACD31C}"/>
              </a:ext>
            </a:extLst>
          </p:cNvPr>
          <p:cNvSpPr/>
          <p:nvPr/>
        </p:nvSpPr>
        <p:spPr>
          <a:xfrm>
            <a:off x="7495017" y="41598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09F5F965-D161-4B32-9A68-FC985A91F2AB}"/>
              </a:ext>
            </a:extLst>
          </p:cNvPr>
          <p:cNvSpPr/>
          <p:nvPr/>
        </p:nvSpPr>
        <p:spPr>
          <a:xfrm>
            <a:off x="7481900" y="39764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41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C27C8B1C-74F1-417D-BB7D-5129A3A4C5BA}"/>
              </a:ext>
            </a:extLst>
          </p:cNvPr>
          <p:cNvSpPr/>
          <p:nvPr/>
        </p:nvSpPr>
        <p:spPr>
          <a:xfrm>
            <a:off x="7504208" y="41270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9FE1CCA7-7C97-4AE2-A9CC-04F11874071E}"/>
              </a:ext>
            </a:extLst>
          </p:cNvPr>
          <p:cNvSpPr/>
          <p:nvPr/>
        </p:nvSpPr>
        <p:spPr>
          <a:xfrm>
            <a:off x="7547452" y="41864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39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7AD48ED6-2477-48B8-8871-D9F4BD2B2DD9}"/>
              </a:ext>
            </a:extLst>
          </p:cNvPr>
          <p:cNvSpPr/>
          <p:nvPr/>
        </p:nvSpPr>
        <p:spPr>
          <a:xfrm>
            <a:off x="7513637" y="46793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BBFCC31C-9FF9-4050-92D1-C00A4568BB0F}"/>
              </a:ext>
            </a:extLst>
          </p:cNvPr>
          <p:cNvSpPr/>
          <p:nvPr/>
        </p:nvSpPr>
        <p:spPr>
          <a:xfrm>
            <a:off x="7488104" y="45108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37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100AC820-DFA7-4CE9-8986-7DA638882F83}"/>
              </a:ext>
            </a:extLst>
          </p:cNvPr>
          <p:cNvSpPr/>
          <p:nvPr/>
        </p:nvSpPr>
        <p:spPr>
          <a:xfrm>
            <a:off x="7513585" y="43363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023677AC-EA44-4942-B047-7F1C4A71FE08}"/>
              </a:ext>
            </a:extLst>
          </p:cNvPr>
          <p:cNvSpPr/>
          <p:nvPr/>
        </p:nvSpPr>
        <p:spPr>
          <a:xfrm>
            <a:off x="7518697" y="40161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0704835D-BAD5-42B8-95D7-D75BFB88B968}"/>
              </a:ext>
            </a:extLst>
          </p:cNvPr>
          <p:cNvSpPr/>
          <p:nvPr/>
        </p:nvSpPr>
        <p:spPr>
          <a:xfrm>
            <a:off x="7487890" y="41649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34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25C1256-8AF9-4ECD-86DA-2EE7492AAFAA}"/>
              </a:ext>
            </a:extLst>
          </p:cNvPr>
          <p:cNvSpPr/>
          <p:nvPr/>
        </p:nvSpPr>
        <p:spPr>
          <a:xfrm>
            <a:off x="7510950" y="41637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33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7C02D1FC-04A5-4D05-84AF-F428F7ECEF63}"/>
              </a:ext>
            </a:extLst>
          </p:cNvPr>
          <p:cNvSpPr/>
          <p:nvPr/>
        </p:nvSpPr>
        <p:spPr>
          <a:xfrm>
            <a:off x="7518213" y="43162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DC953B3B-A474-45AC-B103-2EA3C7382717}"/>
              </a:ext>
            </a:extLst>
          </p:cNvPr>
          <p:cNvSpPr/>
          <p:nvPr/>
        </p:nvSpPr>
        <p:spPr>
          <a:xfrm>
            <a:off x="7555434" y="43363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31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5F5A633B-6C11-4754-B65C-DD42D9C14293}"/>
              </a:ext>
            </a:extLst>
          </p:cNvPr>
          <p:cNvSpPr/>
          <p:nvPr/>
        </p:nvSpPr>
        <p:spPr>
          <a:xfrm>
            <a:off x="7512268" y="43584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30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9E698E38-2205-4AF2-BC02-5FCD829C912E}"/>
              </a:ext>
            </a:extLst>
          </p:cNvPr>
          <p:cNvSpPr/>
          <p:nvPr/>
        </p:nvSpPr>
        <p:spPr>
          <a:xfrm>
            <a:off x="7512268" y="44907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29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2AA45D28-9876-46A1-8778-2CCC4B68AB93}"/>
              </a:ext>
            </a:extLst>
          </p:cNvPr>
          <p:cNvSpPr/>
          <p:nvPr/>
        </p:nvSpPr>
        <p:spPr>
          <a:xfrm>
            <a:off x="7511955" y="44821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904FDDB9-1429-4D31-AD28-DEC3694DC487}"/>
              </a:ext>
            </a:extLst>
          </p:cNvPr>
          <p:cNvSpPr/>
          <p:nvPr/>
        </p:nvSpPr>
        <p:spPr>
          <a:xfrm>
            <a:off x="7524642" y="42354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26872EBC-4A01-4301-B01D-6A7F0952A1C3}"/>
              </a:ext>
            </a:extLst>
          </p:cNvPr>
          <p:cNvSpPr/>
          <p:nvPr/>
        </p:nvSpPr>
        <p:spPr>
          <a:xfrm>
            <a:off x="7537488" y="42530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E4C05D4C-BEAB-4AFC-9E3E-307172505301}"/>
              </a:ext>
            </a:extLst>
          </p:cNvPr>
          <p:cNvSpPr/>
          <p:nvPr/>
        </p:nvSpPr>
        <p:spPr>
          <a:xfrm>
            <a:off x="7500352" y="45021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39" name="Obdélník 38">
            <a:extLst>
              <a:ext uri="{FF2B5EF4-FFF2-40B4-BE49-F238E27FC236}">
                <a16:creationId xmlns:a16="http://schemas.microsoft.com/office/drawing/2014/main" id="{4CC225F4-02ED-47FB-97EF-EE93FCAAE455}"/>
              </a:ext>
            </a:extLst>
          </p:cNvPr>
          <p:cNvSpPr/>
          <p:nvPr/>
        </p:nvSpPr>
        <p:spPr>
          <a:xfrm>
            <a:off x="7519542" y="45663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40" name="Obdélník 39">
            <a:extLst>
              <a:ext uri="{FF2B5EF4-FFF2-40B4-BE49-F238E27FC236}">
                <a16:creationId xmlns:a16="http://schemas.microsoft.com/office/drawing/2014/main" id="{D1EF5643-76F3-42BE-A244-552E5A455853}"/>
              </a:ext>
            </a:extLst>
          </p:cNvPr>
          <p:cNvSpPr/>
          <p:nvPr/>
        </p:nvSpPr>
        <p:spPr>
          <a:xfrm>
            <a:off x="7505501" y="41263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41" name="Obdélník 40">
            <a:extLst>
              <a:ext uri="{FF2B5EF4-FFF2-40B4-BE49-F238E27FC236}">
                <a16:creationId xmlns:a16="http://schemas.microsoft.com/office/drawing/2014/main" id="{F11CEE4F-05D7-4595-AE0F-04D8BC9D2A41}"/>
              </a:ext>
            </a:extLst>
          </p:cNvPr>
          <p:cNvSpPr/>
          <p:nvPr/>
        </p:nvSpPr>
        <p:spPr>
          <a:xfrm>
            <a:off x="7507879" y="39276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42" name="Obdélník 41">
            <a:extLst>
              <a:ext uri="{FF2B5EF4-FFF2-40B4-BE49-F238E27FC236}">
                <a16:creationId xmlns:a16="http://schemas.microsoft.com/office/drawing/2014/main" id="{9F9C6E3F-BB12-4FCB-99F4-721ECB07491D}"/>
              </a:ext>
            </a:extLst>
          </p:cNvPr>
          <p:cNvSpPr/>
          <p:nvPr/>
        </p:nvSpPr>
        <p:spPr>
          <a:xfrm>
            <a:off x="7473408" y="39078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86A10BD5-3261-4675-9239-0B6F571E32C8}"/>
              </a:ext>
            </a:extLst>
          </p:cNvPr>
          <p:cNvSpPr/>
          <p:nvPr/>
        </p:nvSpPr>
        <p:spPr>
          <a:xfrm>
            <a:off x="7492498" y="38190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44" name="Obdélník 43">
            <a:extLst>
              <a:ext uri="{FF2B5EF4-FFF2-40B4-BE49-F238E27FC236}">
                <a16:creationId xmlns:a16="http://schemas.microsoft.com/office/drawing/2014/main" id="{8E511FA1-46F7-493F-92DF-1B9F15447625}"/>
              </a:ext>
            </a:extLst>
          </p:cNvPr>
          <p:cNvSpPr/>
          <p:nvPr/>
        </p:nvSpPr>
        <p:spPr>
          <a:xfrm>
            <a:off x="7511688" y="40351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F6DA70A9-BD9D-4641-8FB4-93B0A0826A61}"/>
              </a:ext>
            </a:extLst>
          </p:cNvPr>
          <p:cNvSpPr/>
          <p:nvPr/>
        </p:nvSpPr>
        <p:spPr>
          <a:xfrm>
            <a:off x="7511688" y="39077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DB2C7C89-CCD2-4DC2-B8A4-17846993B5D1}"/>
              </a:ext>
            </a:extLst>
          </p:cNvPr>
          <p:cNvSpPr/>
          <p:nvPr/>
        </p:nvSpPr>
        <p:spPr>
          <a:xfrm>
            <a:off x="7505912" y="38003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BC57AB31-7F8B-4842-9FE4-3C3126025DE0}"/>
              </a:ext>
            </a:extLst>
          </p:cNvPr>
          <p:cNvSpPr/>
          <p:nvPr/>
        </p:nvSpPr>
        <p:spPr>
          <a:xfrm>
            <a:off x="7467017" y="35448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006CD011-5EFC-4E0D-9FAC-7E014DEF441D}"/>
              </a:ext>
            </a:extLst>
          </p:cNvPr>
          <p:cNvSpPr/>
          <p:nvPr/>
        </p:nvSpPr>
        <p:spPr>
          <a:xfrm>
            <a:off x="7523079" y="37391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F42409F0-0A6E-48DC-BA48-86BFAF8E9C39}"/>
              </a:ext>
            </a:extLst>
          </p:cNvPr>
          <p:cNvSpPr/>
          <p:nvPr/>
        </p:nvSpPr>
        <p:spPr>
          <a:xfrm>
            <a:off x="7511375" y="36729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5FB4BFF0-BE25-4619-A3E3-590849E9B2E3}"/>
              </a:ext>
            </a:extLst>
          </p:cNvPr>
          <p:cNvSpPr/>
          <p:nvPr/>
        </p:nvSpPr>
        <p:spPr>
          <a:xfrm>
            <a:off x="7480881" y="40548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2D670E3E-C412-4096-BEF8-8CBE31D3AFBA}"/>
              </a:ext>
            </a:extLst>
          </p:cNvPr>
          <p:cNvSpPr/>
          <p:nvPr/>
        </p:nvSpPr>
        <p:spPr>
          <a:xfrm>
            <a:off x="7527524" y="4506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021D4FFB-8712-4740-BAF6-6BD8F0A82BB9}"/>
              </a:ext>
            </a:extLst>
          </p:cNvPr>
          <p:cNvSpPr/>
          <p:nvPr/>
        </p:nvSpPr>
        <p:spPr>
          <a:xfrm>
            <a:off x="7543915" y="40729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A1A32B1C-2635-4514-9DAF-FBE5E4B569CA}"/>
              </a:ext>
            </a:extLst>
          </p:cNvPr>
          <p:cNvSpPr/>
          <p:nvPr/>
        </p:nvSpPr>
        <p:spPr>
          <a:xfrm>
            <a:off x="7512740" y="4118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C1697A92-FAC3-41F3-9444-E340DD0A5F26}"/>
              </a:ext>
            </a:extLst>
          </p:cNvPr>
          <p:cNvSpPr/>
          <p:nvPr/>
        </p:nvSpPr>
        <p:spPr>
          <a:xfrm>
            <a:off x="7531457" y="43092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8E796DAF-919F-46D4-AB78-4FD12CED485A}"/>
              </a:ext>
            </a:extLst>
          </p:cNvPr>
          <p:cNvSpPr/>
          <p:nvPr/>
        </p:nvSpPr>
        <p:spPr>
          <a:xfrm>
            <a:off x="7517946" y="4118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462BDA05-2F22-4E4E-85D5-E58679C1F2B7}"/>
              </a:ext>
            </a:extLst>
          </p:cNvPr>
          <p:cNvSpPr/>
          <p:nvPr/>
        </p:nvSpPr>
        <p:spPr>
          <a:xfrm>
            <a:off x="7467005" y="39783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D617E3A2-F914-40C9-A7F3-29D0D86D13CC}"/>
              </a:ext>
            </a:extLst>
          </p:cNvPr>
          <p:cNvSpPr/>
          <p:nvPr/>
        </p:nvSpPr>
        <p:spPr>
          <a:xfrm>
            <a:off x="7512727" y="35948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8" name="Obdélník 57">
            <a:extLst>
              <a:ext uri="{FF2B5EF4-FFF2-40B4-BE49-F238E27FC236}">
                <a16:creationId xmlns:a16="http://schemas.microsoft.com/office/drawing/2014/main" id="{D13BC8A5-A848-428A-8144-FE3EFB421213}"/>
              </a:ext>
            </a:extLst>
          </p:cNvPr>
          <p:cNvSpPr/>
          <p:nvPr/>
        </p:nvSpPr>
        <p:spPr>
          <a:xfrm>
            <a:off x="7528259" y="38635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9" name="Obdélník 58">
            <a:extLst>
              <a:ext uri="{FF2B5EF4-FFF2-40B4-BE49-F238E27FC236}">
                <a16:creationId xmlns:a16="http://schemas.microsoft.com/office/drawing/2014/main" id="{A32849D1-D3FA-43B9-8E79-026CC9460356}"/>
              </a:ext>
            </a:extLst>
          </p:cNvPr>
          <p:cNvSpPr/>
          <p:nvPr/>
        </p:nvSpPr>
        <p:spPr>
          <a:xfrm>
            <a:off x="7529591" y="37997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0" name="Obdélník 59">
            <a:extLst>
              <a:ext uri="{FF2B5EF4-FFF2-40B4-BE49-F238E27FC236}">
                <a16:creationId xmlns:a16="http://schemas.microsoft.com/office/drawing/2014/main" id="{BFDBC401-A062-4EBE-9EA8-B8AEF0F3B4D0}"/>
              </a:ext>
            </a:extLst>
          </p:cNvPr>
          <p:cNvSpPr/>
          <p:nvPr/>
        </p:nvSpPr>
        <p:spPr>
          <a:xfrm>
            <a:off x="7483415" y="38814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1" name="Obdélník 60">
            <a:extLst>
              <a:ext uri="{FF2B5EF4-FFF2-40B4-BE49-F238E27FC236}">
                <a16:creationId xmlns:a16="http://schemas.microsoft.com/office/drawing/2014/main" id="{374A43E0-67DD-4261-83AB-E6A814E22FA7}"/>
              </a:ext>
            </a:extLst>
          </p:cNvPr>
          <p:cNvSpPr/>
          <p:nvPr/>
        </p:nvSpPr>
        <p:spPr>
          <a:xfrm>
            <a:off x="7498535" y="38171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6C888576-5157-498C-846A-DC2FEEFD9456}"/>
              </a:ext>
            </a:extLst>
          </p:cNvPr>
          <p:cNvSpPr/>
          <p:nvPr/>
        </p:nvSpPr>
        <p:spPr>
          <a:xfrm>
            <a:off x="7511605" y="40539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3" name="Obdélník 62">
            <a:extLst>
              <a:ext uri="{FF2B5EF4-FFF2-40B4-BE49-F238E27FC236}">
                <a16:creationId xmlns:a16="http://schemas.microsoft.com/office/drawing/2014/main" id="{F294AEFF-594D-45C5-A7A6-AB7FB0183D6A}"/>
              </a:ext>
            </a:extLst>
          </p:cNvPr>
          <p:cNvSpPr/>
          <p:nvPr/>
        </p:nvSpPr>
        <p:spPr>
          <a:xfrm>
            <a:off x="7511687" y="42759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C3F2409A-88EF-4FE8-AD9B-1F4EC82DFEFC}"/>
              </a:ext>
            </a:extLst>
          </p:cNvPr>
          <p:cNvSpPr txBox="1"/>
          <p:nvPr/>
        </p:nvSpPr>
        <p:spPr>
          <a:xfrm>
            <a:off x="9407053" y="281041"/>
            <a:ext cx="143981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60 s</a:t>
            </a:r>
          </a:p>
        </p:txBody>
      </p: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79070EAC-3D2C-4565-B960-84FCF61014E1}"/>
              </a:ext>
            </a:extLst>
          </p:cNvPr>
          <p:cNvGrpSpPr/>
          <p:nvPr/>
        </p:nvGrpSpPr>
        <p:grpSpPr>
          <a:xfrm>
            <a:off x="7011515" y="3805088"/>
            <a:ext cx="4791075" cy="2802779"/>
            <a:chOff x="7011515" y="3805088"/>
            <a:chExt cx="4791075" cy="2802779"/>
          </a:xfrm>
        </p:grpSpPr>
        <p:pic>
          <p:nvPicPr>
            <p:cNvPr id="66" name="Obrázek 65" descr="Obsah obrázku text, mapa&#10;&#10;Popis se vygeneroval automaticky.">
              <a:extLst>
                <a:ext uri="{FF2B5EF4-FFF2-40B4-BE49-F238E27FC236}">
                  <a16:creationId xmlns:a16="http://schemas.microsoft.com/office/drawing/2014/main" id="{1EDB8BC5-ADF9-4B2C-82EA-FD72E7E6F2A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11515" y="3805088"/>
              <a:ext cx="4791075" cy="2802779"/>
            </a:xfrm>
            <a:prstGeom prst="rect">
              <a:avLst/>
            </a:prstGeom>
          </p:spPr>
        </p:pic>
        <p:sp>
          <p:nvSpPr>
            <p:cNvPr id="67" name="Ovál 66">
              <a:extLst>
                <a:ext uri="{FF2B5EF4-FFF2-40B4-BE49-F238E27FC236}">
                  <a16:creationId xmlns:a16="http://schemas.microsoft.com/office/drawing/2014/main" id="{99E16A4A-BB0F-47ED-B7B4-19F365BFB25B}"/>
                </a:ext>
              </a:extLst>
            </p:cNvPr>
            <p:cNvSpPr/>
            <p:nvPr/>
          </p:nvSpPr>
          <p:spPr>
            <a:xfrm>
              <a:off x="11277429" y="5121101"/>
              <a:ext cx="185737" cy="170752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70" name="Obrázek 69" descr="Obsah obrázku obloha, strom, exteriér, pták&#10;&#10;Popis se vygeneroval automaticky.">
            <a:extLst>
              <a:ext uri="{FF2B5EF4-FFF2-40B4-BE49-F238E27FC236}">
                <a16:creationId xmlns:a16="http://schemas.microsoft.com/office/drawing/2014/main" id="{7F2DA9F6-E5A3-4D4E-8199-60B899D637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521" y="2368168"/>
            <a:ext cx="4985028" cy="3738771"/>
          </a:xfrm>
          <a:prstGeom prst="rect">
            <a:avLst/>
          </a:prstGeom>
        </p:spPr>
      </p:pic>
      <p:sp>
        <p:nvSpPr>
          <p:cNvPr id="71" name="TextovéPole 70">
            <a:extLst>
              <a:ext uri="{FF2B5EF4-FFF2-40B4-BE49-F238E27FC236}">
                <a16:creationId xmlns:a16="http://schemas.microsoft.com/office/drawing/2014/main" id="{41CC74AB-DF28-4177-9574-5EF48758E201}"/>
              </a:ext>
            </a:extLst>
          </p:cNvPr>
          <p:cNvSpPr txBox="1"/>
          <p:nvPr/>
        </p:nvSpPr>
        <p:spPr>
          <a:xfrm>
            <a:off x="6096000" y="2771775"/>
            <a:ext cx="21396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ORSTVAA</a:t>
            </a:r>
          </a:p>
        </p:txBody>
      </p:sp>
      <p:sp>
        <p:nvSpPr>
          <p:cNvPr id="72" name="TextovéPole 71">
            <a:extLst>
              <a:ext uri="{FF2B5EF4-FFF2-40B4-BE49-F238E27FC236}">
                <a16:creationId xmlns:a16="http://schemas.microsoft.com/office/drawing/2014/main" id="{152561D2-8639-4DFC-BE3B-5A2E62CC912D}"/>
              </a:ext>
            </a:extLst>
          </p:cNvPr>
          <p:cNvSpPr txBox="1"/>
          <p:nvPr/>
        </p:nvSpPr>
        <p:spPr>
          <a:xfrm>
            <a:off x="8590732" y="2771775"/>
            <a:ext cx="21241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OSTRAVA</a:t>
            </a:r>
          </a:p>
        </p:txBody>
      </p:sp>
      <p:sp>
        <p:nvSpPr>
          <p:cNvPr id="65" name="Obdélník 64">
            <a:extLst>
              <a:ext uri="{FF2B5EF4-FFF2-40B4-BE49-F238E27FC236}">
                <a16:creationId xmlns:a16="http://schemas.microsoft.com/office/drawing/2014/main" id="{9AC5948B-F9E0-4439-A019-596022592C9F}"/>
              </a:ext>
            </a:extLst>
          </p:cNvPr>
          <p:cNvSpPr/>
          <p:nvPr/>
        </p:nvSpPr>
        <p:spPr>
          <a:xfrm>
            <a:off x="8605020" y="2615766"/>
            <a:ext cx="2672409" cy="7252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928480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4000"/>
                            </p:stCondLst>
                            <p:childTnLst>
                              <p:par>
                                <p:cTn id="5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0"/>
                            </p:stCondLst>
                            <p:childTnLst>
                              <p:par>
                                <p:cTn id="5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6000"/>
                            </p:stCondLst>
                            <p:childTnLst>
                              <p:par>
                                <p:cTn id="5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7000"/>
                            </p:stCondLst>
                            <p:childTnLst>
                              <p:par>
                                <p:cTn id="6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000"/>
                            </p:stCondLst>
                            <p:childTnLst>
                              <p:par>
                                <p:cTn id="6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9000"/>
                            </p:stCondLst>
                            <p:childTnLst>
                              <p:par>
                                <p:cTn id="6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0"/>
                            </p:stCondLst>
                            <p:childTnLst>
                              <p:par>
                                <p:cTn id="7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1000"/>
                            </p:stCondLst>
                            <p:childTnLst>
                              <p:par>
                                <p:cTn id="7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2000"/>
                            </p:stCondLst>
                            <p:childTnLst>
                              <p:par>
                                <p:cTn id="7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3000"/>
                            </p:stCondLst>
                            <p:childTnLst>
                              <p:par>
                                <p:cTn id="8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4000"/>
                            </p:stCondLst>
                            <p:childTnLst>
                              <p:par>
                                <p:cTn id="8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5000"/>
                            </p:stCondLst>
                            <p:childTnLst>
                              <p:par>
                                <p:cTn id="8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6000"/>
                            </p:stCondLst>
                            <p:childTnLst>
                              <p:par>
                                <p:cTn id="8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7000"/>
                            </p:stCondLst>
                            <p:childTnLst>
                              <p:par>
                                <p:cTn id="9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8000"/>
                            </p:stCondLst>
                            <p:childTnLst>
                              <p:par>
                                <p:cTn id="9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9000"/>
                            </p:stCondLst>
                            <p:childTnLst>
                              <p:par>
                                <p:cTn id="9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33000"/>
                            </p:stCondLst>
                            <p:childTnLst>
                              <p:par>
                                <p:cTn id="11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3000"/>
                            </p:stCondLst>
                            <p:childTnLst>
                              <p:par>
                                <p:cTn id="14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55000"/>
                            </p:stCondLst>
                            <p:childTnLst>
                              <p:par>
                                <p:cTn id="17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6000"/>
                            </p:stCondLst>
                            <p:childTnLst>
                              <p:par>
                                <p:cTn id="17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71" grpId="0"/>
      <p:bldP spid="6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1CDB446E-580C-40C2-A624-F7AF6347E537}"/>
              </a:ext>
            </a:extLst>
          </p:cNvPr>
          <p:cNvSpPr/>
          <p:nvPr/>
        </p:nvSpPr>
        <p:spPr>
          <a:xfrm>
            <a:off x="7680630" y="41412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60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917BBED-A5B3-49A7-B98E-DCD90F1CDE90}"/>
              </a:ext>
            </a:extLst>
          </p:cNvPr>
          <p:cNvSpPr/>
          <p:nvPr/>
        </p:nvSpPr>
        <p:spPr>
          <a:xfrm>
            <a:off x="4878665" y="435899"/>
            <a:ext cx="1944216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S T A R T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97F4131E-BB5F-4C32-9ABD-3CB37FDF2AA3}"/>
              </a:ext>
            </a:extLst>
          </p:cNvPr>
          <p:cNvSpPr/>
          <p:nvPr/>
        </p:nvSpPr>
        <p:spPr>
          <a:xfrm>
            <a:off x="7702467" y="40351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59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AAB94872-4ED3-4078-8A64-2644D5664B7C}"/>
              </a:ext>
            </a:extLst>
          </p:cNvPr>
          <p:cNvSpPr/>
          <p:nvPr/>
        </p:nvSpPr>
        <p:spPr>
          <a:xfrm>
            <a:off x="7690662" y="3928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58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2F88560A-7800-4E20-B2B1-CE594A63B364}"/>
              </a:ext>
            </a:extLst>
          </p:cNvPr>
          <p:cNvSpPr/>
          <p:nvPr/>
        </p:nvSpPr>
        <p:spPr>
          <a:xfrm>
            <a:off x="7676112" y="40107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57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13BC82FA-8086-4B35-AF82-061127C10FB5}"/>
              </a:ext>
            </a:extLst>
          </p:cNvPr>
          <p:cNvSpPr/>
          <p:nvPr/>
        </p:nvSpPr>
        <p:spPr>
          <a:xfrm>
            <a:off x="7663474" y="41656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047A2DA2-F914-4805-871B-EB8D57936299}"/>
              </a:ext>
            </a:extLst>
          </p:cNvPr>
          <p:cNvSpPr/>
          <p:nvPr/>
        </p:nvSpPr>
        <p:spPr>
          <a:xfrm>
            <a:off x="7663024" y="43361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55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10D1D64-B36D-4943-91A8-CCC742EE0CF9}"/>
              </a:ext>
            </a:extLst>
          </p:cNvPr>
          <p:cNvSpPr/>
          <p:nvPr/>
        </p:nvSpPr>
        <p:spPr>
          <a:xfrm>
            <a:off x="7681128" y="40638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54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33285814-DA44-401D-A7B7-5D339835BCDB}"/>
              </a:ext>
            </a:extLst>
          </p:cNvPr>
          <p:cNvSpPr/>
          <p:nvPr/>
        </p:nvSpPr>
        <p:spPr>
          <a:xfrm>
            <a:off x="7658008" y="37341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DC36411B-CAA9-41F2-81C5-4CB63453FC82}"/>
              </a:ext>
            </a:extLst>
          </p:cNvPr>
          <p:cNvSpPr/>
          <p:nvPr/>
        </p:nvSpPr>
        <p:spPr>
          <a:xfrm>
            <a:off x="7662191" y="39576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52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A62CF0FB-6445-4630-8C76-93B83FDBF7D5}"/>
              </a:ext>
            </a:extLst>
          </p:cNvPr>
          <p:cNvSpPr/>
          <p:nvPr/>
        </p:nvSpPr>
        <p:spPr>
          <a:xfrm>
            <a:off x="7668825" y="37341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51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4D8ABDEB-7DDE-45F2-B9EE-27A131222EA4}"/>
              </a:ext>
            </a:extLst>
          </p:cNvPr>
          <p:cNvSpPr/>
          <p:nvPr/>
        </p:nvSpPr>
        <p:spPr>
          <a:xfrm>
            <a:off x="7666243" y="38890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50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98968C03-206E-437C-9FA8-D03BF883B2DD}"/>
              </a:ext>
            </a:extLst>
          </p:cNvPr>
          <p:cNvSpPr/>
          <p:nvPr/>
        </p:nvSpPr>
        <p:spPr>
          <a:xfrm>
            <a:off x="7707579" y="3928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49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47258736-A4DB-4E2F-A875-4A3DD60244A2}"/>
              </a:ext>
            </a:extLst>
          </p:cNvPr>
          <p:cNvSpPr/>
          <p:nvPr/>
        </p:nvSpPr>
        <p:spPr>
          <a:xfrm>
            <a:off x="7696923" y="40207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A0CC0E3B-1038-45BA-9768-96406667099F}"/>
              </a:ext>
            </a:extLst>
          </p:cNvPr>
          <p:cNvSpPr/>
          <p:nvPr/>
        </p:nvSpPr>
        <p:spPr>
          <a:xfrm>
            <a:off x="7699647" y="38630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47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ABF31B9D-B104-4C89-8FD4-5EECB8DFD3F0}"/>
              </a:ext>
            </a:extLst>
          </p:cNvPr>
          <p:cNvSpPr/>
          <p:nvPr/>
        </p:nvSpPr>
        <p:spPr>
          <a:xfrm>
            <a:off x="7697065" y="38630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46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3B2CF9E4-3A23-427A-AC2F-3E1A66833DDC}"/>
              </a:ext>
            </a:extLst>
          </p:cNvPr>
          <p:cNvSpPr/>
          <p:nvPr/>
        </p:nvSpPr>
        <p:spPr>
          <a:xfrm>
            <a:off x="7697786" y="42265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45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DA822FE7-05D6-416C-B626-7DACB590FAC6}"/>
              </a:ext>
            </a:extLst>
          </p:cNvPr>
          <p:cNvSpPr/>
          <p:nvPr/>
        </p:nvSpPr>
        <p:spPr>
          <a:xfrm>
            <a:off x="7668683" y="43891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BC9DA4C8-2999-4EA5-8762-BBDC6A76DAC0}"/>
              </a:ext>
            </a:extLst>
          </p:cNvPr>
          <p:cNvSpPr/>
          <p:nvPr/>
        </p:nvSpPr>
        <p:spPr>
          <a:xfrm>
            <a:off x="7662568" y="4226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08A7CA11-3C3A-4B7F-8E44-7BCCECACD31C}"/>
              </a:ext>
            </a:extLst>
          </p:cNvPr>
          <p:cNvSpPr/>
          <p:nvPr/>
        </p:nvSpPr>
        <p:spPr>
          <a:xfrm>
            <a:off x="7692384" y="42428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09F5F965-D161-4B32-9A68-FC985A91F2AB}"/>
              </a:ext>
            </a:extLst>
          </p:cNvPr>
          <p:cNvSpPr/>
          <p:nvPr/>
        </p:nvSpPr>
        <p:spPr>
          <a:xfrm>
            <a:off x="7679267" y="40594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41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C27C8B1C-74F1-417D-BB7D-5129A3A4C5BA}"/>
              </a:ext>
            </a:extLst>
          </p:cNvPr>
          <p:cNvSpPr/>
          <p:nvPr/>
        </p:nvSpPr>
        <p:spPr>
          <a:xfrm>
            <a:off x="7701575" y="42101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9FE1CCA7-7C97-4AE2-A9CC-04F11874071E}"/>
              </a:ext>
            </a:extLst>
          </p:cNvPr>
          <p:cNvSpPr/>
          <p:nvPr/>
        </p:nvSpPr>
        <p:spPr>
          <a:xfrm>
            <a:off x="7744819" y="42694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39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7AD48ED6-2477-48B8-8871-D9F4BD2B2DD9}"/>
              </a:ext>
            </a:extLst>
          </p:cNvPr>
          <p:cNvSpPr/>
          <p:nvPr/>
        </p:nvSpPr>
        <p:spPr>
          <a:xfrm>
            <a:off x="7711004" y="47623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BBFCC31C-9FF9-4050-92D1-C00A4568BB0F}"/>
              </a:ext>
            </a:extLst>
          </p:cNvPr>
          <p:cNvSpPr/>
          <p:nvPr/>
        </p:nvSpPr>
        <p:spPr>
          <a:xfrm>
            <a:off x="7685471" y="45939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37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100AC820-DFA7-4CE9-8986-7DA638882F83}"/>
              </a:ext>
            </a:extLst>
          </p:cNvPr>
          <p:cNvSpPr/>
          <p:nvPr/>
        </p:nvSpPr>
        <p:spPr>
          <a:xfrm>
            <a:off x="7710952" y="44193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023677AC-EA44-4942-B047-7F1C4A71FE08}"/>
              </a:ext>
            </a:extLst>
          </p:cNvPr>
          <p:cNvSpPr/>
          <p:nvPr/>
        </p:nvSpPr>
        <p:spPr>
          <a:xfrm>
            <a:off x="7716064" y="40991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0704835D-BAD5-42B8-95D7-D75BFB88B968}"/>
              </a:ext>
            </a:extLst>
          </p:cNvPr>
          <p:cNvSpPr/>
          <p:nvPr/>
        </p:nvSpPr>
        <p:spPr>
          <a:xfrm>
            <a:off x="7685257" y="42479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34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25C1256-8AF9-4ECD-86DA-2EE7492AAFAA}"/>
              </a:ext>
            </a:extLst>
          </p:cNvPr>
          <p:cNvSpPr/>
          <p:nvPr/>
        </p:nvSpPr>
        <p:spPr>
          <a:xfrm>
            <a:off x="7708317" y="42468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33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7C02D1FC-04A5-4D05-84AF-F428F7ECEF63}"/>
              </a:ext>
            </a:extLst>
          </p:cNvPr>
          <p:cNvSpPr/>
          <p:nvPr/>
        </p:nvSpPr>
        <p:spPr>
          <a:xfrm>
            <a:off x="7715580" y="43992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DC953B3B-A474-45AC-B103-2EA3C7382717}"/>
              </a:ext>
            </a:extLst>
          </p:cNvPr>
          <p:cNvSpPr/>
          <p:nvPr/>
        </p:nvSpPr>
        <p:spPr>
          <a:xfrm>
            <a:off x="7752801" y="44193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31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5F5A633B-6C11-4754-B65C-DD42D9C14293}"/>
              </a:ext>
            </a:extLst>
          </p:cNvPr>
          <p:cNvSpPr/>
          <p:nvPr/>
        </p:nvSpPr>
        <p:spPr>
          <a:xfrm>
            <a:off x="7709635" y="44414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30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9E698E38-2205-4AF2-BC02-5FCD829C912E}"/>
              </a:ext>
            </a:extLst>
          </p:cNvPr>
          <p:cNvSpPr/>
          <p:nvPr/>
        </p:nvSpPr>
        <p:spPr>
          <a:xfrm>
            <a:off x="7709635" y="45738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29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2AA45D28-9876-46A1-8778-2CCC4B68AB93}"/>
              </a:ext>
            </a:extLst>
          </p:cNvPr>
          <p:cNvSpPr/>
          <p:nvPr/>
        </p:nvSpPr>
        <p:spPr>
          <a:xfrm>
            <a:off x="7709322" y="45651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904FDDB9-1429-4D31-AD28-DEC3694DC487}"/>
              </a:ext>
            </a:extLst>
          </p:cNvPr>
          <p:cNvSpPr/>
          <p:nvPr/>
        </p:nvSpPr>
        <p:spPr>
          <a:xfrm>
            <a:off x="7722009" y="43185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26872EBC-4A01-4301-B01D-6A7F0952A1C3}"/>
              </a:ext>
            </a:extLst>
          </p:cNvPr>
          <p:cNvSpPr/>
          <p:nvPr/>
        </p:nvSpPr>
        <p:spPr>
          <a:xfrm>
            <a:off x="7734855" y="43361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E4C05D4C-BEAB-4AFC-9E3E-307172505301}"/>
              </a:ext>
            </a:extLst>
          </p:cNvPr>
          <p:cNvSpPr/>
          <p:nvPr/>
        </p:nvSpPr>
        <p:spPr>
          <a:xfrm>
            <a:off x="7697719" y="45852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39" name="Obdélník 38">
            <a:extLst>
              <a:ext uri="{FF2B5EF4-FFF2-40B4-BE49-F238E27FC236}">
                <a16:creationId xmlns:a16="http://schemas.microsoft.com/office/drawing/2014/main" id="{4CC225F4-02ED-47FB-97EF-EE93FCAAE455}"/>
              </a:ext>
            </a:extLst>
          </p:cNvPr>
          <p:cNvSpPr/>
          <p:nvPr/>
        </p:nvSpPr>
        <p:spPr>
          <a:xfrm>
            <a:off x="7716909" y="46493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40" name="Obdélník 39">
            <a:extLst>
              <a:ext uri="{FF2B5EF4-FFF2-40B4-BE49-F238E27FC236}">
                <a16:creationId xmlns:a16="http://schemas.microsoft.com/office/drawing/2014/main" id="{D1EF5643-76F3-42BE-A244-552E5A455853}"/>
              </a:ext>
            </a:extLst>
          </p:cNvPr>
          <p:cNvSpPr/>
          <p:nvPr/>
        </p:nvSpPr>
        <p:spPr>
          <a:xfrm>
            <a:off x="7702868" y="42094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41" name="Obdélník 40">
            <a:extLst>
              <a:ext uri="{FF2B5EF4-FFF2-40B4-BE49-F238E27FC236}">
                <a16:creationId xmlns:a16="http://schemas.microsoft.com/office/drawing/2014/main" id="{F11CEE4F-05D7-4595-AE0F-04D8BC9D2A41}"/>
              </a:ext>
            </a:extLst>
          </p:cNvPr>
          <p:cNvSpPr/>
          <p:nvPr/>
        </p:nvSpPr>
        <p:spPr>
          <a:xfrm>
            <a:off x="7705246" y="40106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42" name="Obdélník 41">
            <a:extLst>
              <a:ext uri="{FF2B5EF4-FFF2-40B4-BE49-F238E27FC236}">
                <a16:creationId xmlns:a16="http://schemas.microsoft.com/office/drawing/2014/main" id="{9F9C6E3F-BB12-4FCB-99F4-721ECB07491D}"/>
              </a:ext>
            </a:extLst>
          </p:cNvPr>
          <p:cNvSpPr/>
          <p:nvPr/>
        </p:nvSpPr>
        <p:spPr>
          <a:xfrm>
            <a:off x="7670775" y="39909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86A10BD5-3261-4675-9239-0B6F571E32C8}"/>
              </a:ext>
            </a:extLst>
          </p:cNvPr>
          <p:cNvSpPr/>
          <p:nvPr/>
        </p:nvSpPr>
        <p:spPr>
          <a:xfrm>
            <a:off x="7689865" y="39021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44" name="Obdélník 43">
            <a:extLst>
              <a:ext uri="{FF2B5EF4-FFF2-40B4-BE49-F238E27FC236}">
                <a16:creationId xmlns:a16="http://schemas.microsoft.com/office/drawing/2014/main" id="{8E511FA1-46F7-493F-92DF-1B9F15447625}"/>
              </a:ext>
            </a:extLst>
          </p:cNvPr>
          <p:cNvSpPr/>
          <p:nvPr/>
        </p:nvSpPr>
        <p:spPr>
          <a:xfrm>
            <a:off x="7709055" y="41181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F6DA70A9-BD9D-4641-8FB4-93B0A0826A61}"/>
              </a:ext>
            </a:extLst>
          </p:cNvPr>
          <p:cNvSpPr/>
          <p:nvPr/>
        </p:nvSpPr>
        <p:spPr>
          <a:xfrm>
            <a:off x="7709055" y="39907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DB2C7C89-CCD2-4DC2-B8A4-17846993B5D1}"/>
              </a:ext>
            </a:extLst>
          </p:cNvPr>
          <p:cNvSpPr/>
          <p:nvPr/>
        </p:nvSpPr>
        <p:spPr>
          <a:xfrm>
            <a:off x="7703279" y="38833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BC57AB31-7F8B-4842-9FE4-3C3126025DE0}"/>
              </a:ext>
            </a:extLst>
          </p:cNvPr>
          <p:cNvSpPr/>
          <p:nvPr/>
        </p:nvSpPr>
        <p:spPr>
          <a:xfrm>
            <a:off x="7664384" y="3627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006CD011-5EFC-4E0D-9FAC-7E014DEF441D}"/>
              </a:ext>
            </a:extLst>
          </p:cNvPr>
          <p:cNvSpPr/>
          <p:nvPr/>
        </p:nvSpPr>
        <p:spPr>
          <a:xfrm>
            <a:off x="7720446" y="38222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F42409F0-0A6E-48DC-BA48-86BFAF8E9C39}"/>
              </a:ext>
            </a:extLst>
          </p:cNvPr>
          <p:cNvSpPr/>
          <p:nvPr/>
        </p:nvSpPr>
        <p:spPr>
          <a:xfrm>
            <a:off x="7708742" y="37559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5FB4BFF0-BE25-4619-A3E3-590849E9B2E3}"/>
              </a:ext>
            </a:extLst>
          </p:cNvPr>
          <p:cNvSpPr/>
          <p:nvPr/>
        </p:nvSpPr>
        <p:spPr>
          <a:xfrm>
            <a:off x="7678248" y="41379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2D670E3E-C412-4096-BEF8-8CBE31D3AFBA}"/>
              </a:ext>
            </a:extLst>
          </p:cNvPr>
          <p:cNvSpPr/>
          <p:nvPr/>
        </p:nvSpPr>
        <p:spPr>
          <a:xfrm>
            <a:off x="7724891" y="45895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021D4FFB-8712-4740-BAF6-6BD8F0A82BB9}"/>
              </a:ext>
            </a:extLst>
          </p:cNvPr>
          <p:cNvSpPr/>
          <p:nvPr/>
        </p:nvSpPr>
        <p:spPr>
          <a:xfrm>
            <a:off x="7741282" y="41559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A1A32B1C-2635-4514-9DAF-FBE5E4B569CA}"/>
              </a:ext>
            </a:extLst>
          </p:cNvPr>
          <p:cNvSpPr/>
          <p:nvPr/>
        </p:nvSpPr>
        <p:spPr>
          <a:xfrm>
            <a:off x="7710107" y="42015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C1697A92-FAC3-41F3-9444-E340DD0A5F26}"/>
              </a:ext>
            </a:extLst>
          </p:cNvPr>
          <p:cNvSpPr/>
          <p:nvPr/>
        </p:nvSpPr>
        <p:spPr>
          <a:xfrm>
            <a:off x="7728824" y="43923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8E796DAF-919F-46D4-AB78-4FD12CED485A}"/>
              </a:ext>
            </a:extLst>
          </p:cNvPr>
          <p:cNvSpPr/>
          <p:nvPr/>
        </p:nvSpPr>
        <p:spPr>
          <a:xfrm>
            <a:off x="7715313" y="42015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462BDA05-2F22-4E4E-85D5-E58679C1F2B7}"/>
              </a:ext>
            </a:extLst>
          </p:cNvPr>
          <p:cNvSpPr/>
          <p:nvPr/>
        </p:nvSpPr>
        <p:spPr>
          <a:xfrm>
            <a:off x="7664372" y="40614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D617E3A2-F914-40C9-A7F3-29D0D86D13CC}"/>
              </a:ext>
            </a:extLst>
          </p:cNvPr>
          <p:cNvSpPr/>
          <p:nvPr/>
        </p:nvSpPr>
        <p:spPr>
          <a:xfrm>
            <a:off x="7710094" y="36778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8" name="Obdélník 57">
            <a:extLst>
              <a:ext uri="{FF2B5EF4-FFF2-40B4-BE49-F238E27FC236}">
                <a16:creationId xmlns:a16="http://schemas.microsoft.com/office/drawing/2014/main" id="{D13BC8A5-A848-428A-8144-FE3EFB421213}"/>
              </a:ext>
            </a:extLst>
          </p:cNvPr>
          <p:cNvSpPr/>
          <p:nvPr/>
        </p:nvSpPr>
        <p:spPr>
          <a:xfrm>
            <a:off x="7725626" y="39466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9" name="Obdélník 58">
            <a:extLst>
              <a:ext uri="{FF2B5EF4-FFF2-40B4-BE49-F238E27FC236}">
                <a16:creationId xmlns:a16="http://schemas.microsoft.com/office/drawing/2014/main" id="{A32849D1-D3FA-43B9-8E79-026CC9460356}"/>
              </a:ext>
            </a:extLst>
          </p:cNvPr>
          <p:cNvSpPr/>
          <p:nvPr/>
        </p:nvSpPr>
        <p:spPr>
          <a:xfrm>
            <a:off x="7726958" y="38828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0" name="Obdélník 59">
            <a:extLst>
              <a:ext uri="{FF2B5EF4-FFF2-40B4-BE49-F238E27FC236}">
                <a16:creationId xmlns:a16="http://schemas.microsoft.com/office/drawing/2014/main" id="{BFDBC401-A062-4EBE-9EA8-B8AEF0F3B4D0}"/>
              </a:ext>
            </a:extLst>
          </p:cNvPr>
          <p:cNvSpPr/>
          <p:nvPr/>
        </p:nvSpPr>
        <p:spPr>
          <a:xfrm>
            <a:off x="7680782" y="39645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1" name="Obdélník 60">
            <a:extLst>
              <a:ext uri="{FF2B5EF4-FFF2-40B4-BE49-F238E27FC236}">
                <a16:creationId xmlns:a16="http://schemas.microsoft.com/office/drawing/2014/main" id="{374A43E0-67DD-4261-83AB-E6A814E22FA7}"/>
              </a:ext>
            </a:extLst>
          </p:cNvPr>
          <p:cNvSpPr/>
          <p:nvPr/>
        </p:nvSpPr>
        <p:spPr>
          <a:xfrm>
            <a:off x="7695902" y="39002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6C888576-5157-498C-846A-DC2FEEFD9456}"/>
              </a:ext>
            </a:extLst>
          </p:cNvPr>
          <p:cNvSpPr/>
          <p:nvPr/>
        </p:nvSpPr>
        <p:spPr>
          <a:xfrm>
            <a:off x="7708972" y="41370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3" name="Obdélník 62">
            <a:extLst>
              <a:ext uri="{FF2B5EF4-FFF2-40B4-BE49-F238E27FC236}">
                <a16:creationId xmlns:a16="http://schemas.microsoft.com/office/drawing/2014/main" id="{F294AEFF-594D-45C5-A7A6-AB7FB0183D6A}"/>
              </a:ext>
            </a:extLst>
          </p:cNvPr>
          <p:cNvSpPr/>
          <p:nvPr/>
        </p:nvSpPr>
        <p:spPr>
          <a:xfrm>
            <a:off x="7709054" y="43589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C3F2409A-88EF-4FE8-AD9B-1F4EC82DFEFC}"/>
              </a:ext>
            </a:extLst>
          </p:cNvPr>
          <p:cNvSpPr txBox="1"/>
          <p:nvPr/>
        </p:nvSpPr>
        <p:spPr>
          <a:xfrm>
            <a:off x="9604420" y="289347"/>
            <a:ext cx="143981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60 s</a:t>
            </a:r>
          </a:p>
        </p:txBody>
      </p: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C0B0B6BA-7CCE-4895-B003-6C6B3F8FAB02}"/>
              </a:ext>
            </a:extLst>
          </p:cNvPr>
          <p:cNvGrpSpPr/>
          <p:nvPr/>
        </p:nvGrpSpPr>
        <p:grpSpPr>
          <a:xfrm>
            <a:off x="6386512" y="3765874"/>
            <a:ext cx="4791075" cy="2802779"/>
            <a:chOff x="6386512" y="3765874"/>
            <a:chExt cx="4791075" cy="2802779"/>
          </a:xfrm>
        </p:grpSpPr>
        <p:pic>
          <p:nvPicPr>
            <p:cNvPr id="66" name="Obrázek 65" descr="Obsah obrázku text, mapa&#10;&#10;Popis se vygeneroval automaticky.">
              <a:extLst>
                <a:ext uri="{FF2B5EF4-FFF2-40B4-BE49-F238E27FC236}">
                  <a16:creationId xmlns:a16="http://schemas.microsoft.com/office/drawing/2014/main" id="{608D1C40-3830-42F3-A9D2-2EA576FC6FA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86512" y="3765874"/>
              <a:ext cx="4791075" cy="2802779"/>
            </a:xfrm>
            <a:prstGeom prst="rect">
              <a:avLst/>
            </a:prstGeom>
          </p:spPr>
        </p:pic>
        <p:sp>
          <p:nvSpPr>
            <p:cNvPr id="67" name="Ovál 66">
              <a:extLst>
                <a:ext uri="{FF2B5EF4-FFF2-40B4-BE49-F238E27FC236}">
                  <a16:creationId xmlns:a16="http://schemas.microsoft.com/office/drawing/2014/main" id="{2B4BD4A5-96B2-456F-B3BF-95E133AEBCB2}"/>
                </a:ext>
              </a:extLst>
            </p:cNvPr>
            <p:cNvSpPr/>
            <p:nvPr/>
          </p:nvSpPr>
          <p:spPr>
            <a:xfrm>
              <a:off x="9229725" y="6143626"/>
              <a:ext cx="117777" cy="128587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70" name="Obrázek 69" descr="Obsah obrázku obloha, exteriér, budova&#10;&#10;Popis se vygeneroval automaticky.">
            <a:extLst>
              <a:ext uri="{FF2B5EF4-FFF2-40B4-BE49-F238E27FC236}">
                <a16:creationId xmlns:a16="http://schemas.microsoft.com/office/drawing/2014/main" id="{89557B29-040E-4812-A621-F92047F3B1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408" y="2371725"/>
            <a:ext cx="5406081" cy="3600450"/>
          </a:xfrm>
          <a:prstGeom prst="rect">
            <a:avLst/>
          </a:prstGeom>
        </p:spPr>
      </p:pic>
      <p:sp>
        <p:nvSpPr>
          <p:cNvPr id="71" name="TextovéPole 70">
            <a:extLst>
              <a:ext uri="{FF2B5EF4-FFF2-40B4-BE49-F238E27FC236}">
                <a16:creationId xmlns:a16="http://schemas.microsoft.com/office/drawing/2014/main" id="{117205DD-D20A-4147-B749-89D4570915DB}"/>
              </a:ext>
            </a:extLst>
          </p:cNvPr>
          <p:cNvSpPr txBox="1"/>
          <p:nvPr/>
        </p:nvSpPr>
        <p:spPr>
          <a:xfrm>
            <a:off x="6366913" y="2738183"/>
            <a:ext cx="20393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JOOMNZ</a:t>
            </a:r>
          </a:p>
        </p:txBody>
      </p:sp>
      <p:sp>
        <p:nvSpPr>
          <p:cNvPr id="72" name="TextovéPole 71">
            <a:extLst>
              <a:ext uri="{FF2B5EF4-FFF2-40B4-BE49-F238E27FC236}">
                <a16:creationId xmlns:a16="http://schemas.microsoft.com/office/drawing/2014/main" id="{23615C2B-C471-4B86-999E-0EE87181A262}"/>
              </a:ext>
            </a:extLst>
          </p:cNvPr>
          <p:cNvSpPr txBox="1"/>
          <p:nvPr/>
        </p:nvSpPr>
        <p:spPr>
          <a:xfrm>
            <a:off x="8988124" y="2738183"/>
            <a:ext cx="2032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ZNOJMO</a:t>
            </a:r>
          </a:p>
        </p:txBody>
      </p:sp>
      <p:sp>
        <p:nvSpPr>
          <p:cNvPr id="65" name="Obdélník 64">
            <a:extLst>
              <a:ext uri="{FF2B5EF4-FFF2-40B4-BE49-F238E27FC236}">
                <a16:creationId xmlns:a16="http://schemas.microsoft.com/office/drawing/2014/main" id="{9AC5948B-F9E0-4439-A019-596022592C9F}"/>
              </a:ext>
            </a:extLst>
          </p:cNvPr>
          <p:cNvSpPr/>
          <p:nvPr/>
        </p:nvSpPr>
        <p:spPr>
          <a:xfrm>
            <a:off x="8801098" y="2703715"/>
            <a:ext cx="2672409" cy="7252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848780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4000"/>
                            </p:stCondLst>
                            <p:childTnLst>
                              <p:par>
                                <p:cTn id="5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0"/>
                            </p:stCondLst>
                            <p:childTnLst>
                              <p:par>
                                <p:cTn id="5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6000"/>
                            </p:stCondLst>
                            <p:childTnLst>
                              <p:par>
                                <p:cTn id="5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7000"/>
                            </p:stCondLst>
                            <p:childTnLst>
                              <p:par>
                                <p:cTn id="6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000"/>
                            </p:stCondLst>
                            <p:childTnLst>
                              <p:par>
                                <p:cTn id="6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9000"/>
                            </p:stCondLst>
                            <p:childTnLst>
                              <p:par>
                                <p:cTn id="6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0"/>
                            </p:stCondLst>
                            <p:childTnLst>
                              <p:par>
                                <p:cTn id="7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1000"/>
                            </p:stCondLst>
                            <p:childTnLst>
                              <p:par>
                                <p:cTn id="7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2000"/>
                            </p:stCondLst>
                            <p:childTnLst>
                              <p:par>
                                <p:cTn id="7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3000"/>
                            </p:stCondLst>
                            <p:childTnLst>
                              <p:par>
                                <p:cTn id="8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4000"/>
                            </p:stCondLst>
                            <p:childTnLst>
                              <p:par>
                                <p:cTn id="8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5000"/>
                            </p:stCondLst>
                            <p:childTnLst>
                              <p:par>
                                <p:cTn id="8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6000"/>
                            </p:stCondLst>
                            <p:childTnLst>
                              <p:par>
                                <p:cTn id="8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7000"/>
                            </p:stCondLst>
                            <p:childTnLst>
                              <p:par>
                                <p:cTn id="9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8000"/>
                            </p:stCondLst>
                            <p:childTnLst>
                              <p:par>
                                <p:cTn id="9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9000"/>
                            </p:stCondLst>
                            <p:childTnLst>
                              <p:par>
                                <p:cTn id="9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33000"/>
                            </p:stCondLst>
                            <p:childTnLst>
                              <p:par>
                                <p:cTn id="11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3000"/>
                            </p:stCondLst>
                            <p:childTnLst>
                              <p:par>
                                <p:cTn id="14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55000"/>
                            </p:stCondLst>
                            <p:childTnLst>
                              <p:par>
                                <p:cTn id="17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6000"/>
                            </p:stCondLst>
                            <p:childTnLst>
                              <p:par>
                                <p:cTn id="17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71" grpId="0"/>
      <p:bldP spid="6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1CDB446E-580C-40C2-A624-F7AF6347E537}"/>
              </a:ext>
            </a:extLst>
          </p:cNvPr>
          <p:cNvSpPr/>
          <p:nvPr/>
        </p:nvSpPr>
        <p:spPr>
          <a:xfrm>
            <a:off x="7580618" y="48556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60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917BBED-A5B3-49A7-B98E-DCD90F1CDE90}"/>
              </a:ext>
            </a:extLst>
          </p:cNvPr>
          <p:cNvSpPr/>
          <p:nvPr/>
        </p:nvSpPr>
        <p:spPr>
          <a:xfrm>
            <a:off x="4778653" y="507337"/>
            <a:ext cx="1944216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S T A R T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97F4131E-BB5F-4C32-9ABD-3CB37FDF2AA3}"/>
              </a:ext>
            </a:extLst>
          </p:cNvPr>
          <p:cNvSpPr/>
          <p:nvPr/>
        </p:nvSpPr>
        <p:spPr>
          <a:xfrm>
            <a:off x="7602455" y="47494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59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AAB94872-4ED3-4078-8A64-2644D5664B7C}"/>
              </a:ext>
            </a:extLst>
          </p:cNvPr>
          <p:cNvSpPr/>
          <p:nvPr/>
        </p:nvSpPr>
        <p:spPr>
          <a:xfrm>
            <a:off x="7590650" y="46433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58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2F88560A-7800-4E20-B2B1-CE594A63B364}"/>
              </a:ext>
            </a:extLst>
          </p:cNvPr>
          <p:cNvSpPr/>
          <p:nvPr/>
        </p:nvSpPr>
        <p:spPr>
          <a:xfrm>
            <a:off x="7576100" y="47250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57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13BC82FA-8086-4B35-AF82-061127C10FB5}"/>
              </a:ext>
            </a:extLst>
          </p:cNvPr>
          <p:cNvSpPr/>
          <p:nvPr/>
        </p:nvSpPr>
        <p:spPr>
          <a:xfrm>
            <a:off x="7563462" y="48800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047A2DA2-F914-4805-871B-EB8D57936299}"/>
              </a:ext>
            </a:extLst>
          </p:cNvPr>
          <p:cNvSpPr/>
          <p:nvPr/>
        </p:nvSpPr>
        <p:spPr>
          <a:xfrm>
            <a:off x="7563012" y="50504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55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10D1D64-B36D-4943-91A8-CCC742EE0CF9}"/>
              </a:ext>
            </a:extLst>
          </p:cNvPr>
          <p:cNvSpPr/>
          <p:nvPr/>
        </p:nvSpPr>
        <p:spPr>
          <a:xfrm>
            <a:off x="7581116" y="47781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54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33285814-DA44-401D-A7B7-5D339835BCDB}"/>
              </a:ext>
            </a:extLst>
          </p:cNvPr>
          <p:cNvSpPr/>
          <p:nvPr/>
        </p:nvSpPr>
        <p:spPr>
          <a:xfrm>
            <a:off x="7557996" y="44484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DC36411B-CAA9-41F2-81C5-4CB63453FC82}"/>
              </a:ext>
            </a:extLst>
          </p:cNvPr>
          <p:cNvSpPr/>
          <p:nvPr/>
        </p:nvSpPr>
        <p:spPr>
          <a:xfrm>
            <a:off x="7562179" y="46720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52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A62CF0FB-6445-4630-8C76-93B83FDBF7D5}"/>
              </a:ext>
            </a:extLst>
          </p:cNvPr>
          <p:cNvSpPr/>
          <p:nvPr/>
        </p:nvSpPr>
        <p:spPr>
          <a:xfrm>
            <a:off x="7568813" y="44484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51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4D8ABDEB-7DDE-45F2-B9EE-27A131222EA4}"/>
              </a:ext>
            </a:extLst>
          </p:cNvPr>
          <p:cNvSpPr/>
          <p:nvPr/>
        </p:nvSpPr>
        <p:spPr>
          <a:xfrm>
            <a:off x="7566231" y="46034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50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98968C03-206E-437C-9FA8-D03BF883B2DD}"/>
              </a:ext>
            </a:extLst>
          </p:cNvPr>
          <p:cNvSpPr/>
          <p:nvPr/>
        </p:nvSpPr>
        <p:spPr>
          <a:xfrm>
            <a:off x="7607567" y="46433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49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47258736-A4DB-4E2F-A875-4A3DD60244A2}"/>
              </a:ext>
            </a:extLst>
          </p:cNvPr>
          <p:cNvSpPr/>
          <p:nvPr/>
        </p:nvSpPr>
        <p:spPr>
          <a:xfrm>
            <a:off x="7596911" y="47351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A0CC0E3B-1038-45BA-9768-96406667099F}"/>
              </a:ext>
            </a:extLst>
          </p:cNvPr>
          <p:cNvSpPr/>
          <p:nvPr/>
        </p:nvSpPr>
        <p:spPr>
          <a:xfrm>
            <a:off x="7599635" y="45774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47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ABF31B9D-B104-4C89-8FD4-5EECB8DFD3F0}"/>
              </a:ext>
            </a:extLst>
          </p:cNvPr>
          <p:cNvSpPr/>
          <p:nvPr/>
        </p:nvSpPr>
        <p:spPr>
          <a:xfrm>
            <a:off x="7597053" y="45774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46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3B2CF9E4-3A23-427A-AC2F-3E1A66833DDC}"/>
              </a:ext>
            </a:extLst>
          </p:cNvPr>
          <p:cNvSpPr/>
          <p:nvPr/>
        </p:nvSpPr>
        <p:spPr>
          <a:xfrm>
            <a:off x="7597774" y="49408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45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DA822FE7-05D6-416C-B626-7DACB590FAC6}"/>
              </a:ext>
            </a:extLst>
          </p:cNvPr>
          <p:cNvSpPr/>
          <p:nvPr/>
        </p:nvSpPr>
        <p:spPr>
          <a:xfrm>
            <a:off x="7568671" y="51035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BC9DA4C8-2999-4EA5-8762-BBDC6A76DAC0}"/>
              </a:ext>
            </a:extLst>
          </p:cNvPr>
          <p:cNvSpPr/>
          <p:nvPr/>
        </p:nvSpPr>
        <p:spPr>
          <a:xfrm>
            <a:off x="7562556" y="49413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08A7CA11-3C3A-4B7F-8E44-7BCCECACD31C}"/>
              </a:ext>
            </a:extLst>
          </p:cNvPr>
          <p:cNvSpPr/>
          <p:nvPr/>
        </p:nvSpPr>
        <p:spPr>
          <a:xfrm>
            <a:off x="7592372" y="49572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09F5F965-D161-4B32-9A68-FC985A91F2AB}"/>
              </a:ext>
            </a:extLst>
          </p:cNvPr>
          <p:cNvSpPr/>
          <p:nvPr/>
        </p:nvSpPr>
        <p:spPr>
          <a:xfrm>
            <a:off x="7579255" y="47738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41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C27C8B1C-74F1-417D-BB7D-5129A3A4C5BA}"/>
              </a:ext>
            </a:extLst>
          </p:cNvPr>
          <p:cNvSpPr/>
          <p:nvPr/>
        </p:nvSpPr>
        <p:spPr>
          <a:xfrm>
            <a:off x="7601563" y="49244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9FE1CCA7-7C97-4AE2-A9CC-04F11874071E}"/>
              </a:ext>
            </a:extLst>
          </p:cNvPr>
          <p:cNvSpPr/>
          <p:nvPr/>
        </p:nvSpPr>
        <p:spPr>
          <a:xfrm>
            <a:off x="7644807" y="49838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39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7AD48ED6-2477-48B8-8871-D9F4BD2B2DD9}"/>
              </a:ext>
            </a:extLst>
          </p:cNvPr>
          <p:cNvSpPr/>
          <p:nvPr/>
        </p:nvSpPr>
        <p:spPr>
          <a:xfrm>
            <a:off x="7610992" y="54767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BBFCC31C-9FF9-4050-92D1-C00A4568BB0F}"/>
              </a:ext>
            </a:extLst>
          </p:cNvPr>
          <p:cNvSpPr/>
          <p:nvPr/>
        </p:nvSpPr>
        <p:spPr>
          <a:xfrm>
            <a:off x="7585459" y="53083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37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100AC820-DFA7-4CE9-8986-7DA638882F83}"/>
              </a:ext>
            </a:extLst>
          </p:cNvPr>
          <p:cNvSpPr/>
          <p:nvPr/>
        </p:nvSpPr>
        <p:spPr>
          <a:xfrm>
            <a:off x="7610940" y="51337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023677AC-EA44-4942-B047-7F1C4A71FE08}"/>
              </a:ext>
            </a:extLst>
          </p:cNvPr>
          <p:cNvSpPr/>
          <p:nvPr/>
        </p:nvSpPr>
        <p:spPr>
          <a:xfrm>
            <a:off x="7616052" y="48135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0704835D-BAD5-42B8-95D7-D75BFB88B968}"/>
              </a:ext>
            </a:extLst>
          </p:cNvPr>
          <p:cNvSpPr/>
          <p:nvPr/>
        </p:nvSpPr>
        <p:spPr>
          <a:xfrm>
            <a:off x="7585245" y="49623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34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25C1256-8AF9-4ECD-86DA-2EE7492AAFAA}"/>
              </a:ext>
            </a:extLst>
          </p:cNvPr>
          <p:cNvSpPr/>
          <p:nvPr/>
        </p:nvSpPr>
        <p:spPr>
          <a:xfrm>
            <a:off x="7608305" y="49611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33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7C02D1FC-04A5-4D05-84AF-F428F7ECEF63}"/>
              </a:ext>
            </a:extLst>
          </p:cNvPr>
          <p:cNvSpPr/>
          <p:nvPr/>
        </p:nvSpPr>
        <p:spPr>
          <a:xfrm>
            <a:off x="7615568" y="51136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DC953B3B-A474-45AC-B103-2EA3C7382717}"/>
              </a:ext>
            </a:extLst>
          </p:cNvPr>
          <p:cNvSpPr/>
          <p:nvPr/>
        </p:nvSpPr>
        <p:spPr>
          <a:xfrm>
            <a:off x="7652789" y="51337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31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5F5A633B-6C11-4754-B65C-DD42D9C14293}"/>
              </a:ext>
            </a:extLst>
          </p:cNvPr>
          <p:cNvSpPr/>
          <p:nvPr/>
        </p:nvSpPr>
        <p:spPr>
          <a:xfrm>
            <a:off x="7609623" y="51558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30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9E698E38-2205-4AF2-BC02-5FCD829C912E}"/>
              </a:ext>
            </a:extLst>
          </p:cNvPr>
          <p:cNvSpPr/>
          <p:nvPr/>
        </p:nvSpPr>
        <p:spPr>
          <a:xfrm>
            <a:off x="7609623" y="52881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29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2AA45D28-9876-46A1-8778-2CCC4B68AB93}"/>
              </a:ext>
            </a:extLst>
          </p:cNvPr>
          <p:cNvSpPr/>
          <p:nvPr/>
        </p:nvSpPr>
        <p:spPr>
          <a:xfrm>
            <a:off x="7609310" y="52795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904FDDB9-1429-4D31-AD28-DEC3694DC487}"/>
              </a:ext>
            </a:extLst>
          </p:cNvPr>
          <p:cNvSpPr/>
          <p:nvPr/>
        </p:nvSpPr>
        <p:spPr>
          <a:xfrm>
            <a:off x="7621997" y="50328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26872EBC-4A01-4301-B01D-6A7F0952A1C3}"/>
              </a:ext>
            </a:extLst>
          </p:cNvPr>
          <p:cNvSpPr/>
          <p:nvPr/>
        </p:nvSpPr>
        <p:spPr>
          <a:xfrm>
            <a:off x="7634843" y="50504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E4C05D4C-BEAB-4AFC-9E3E-307172505301}"/>
              </a:ext>
            </a:extLst>
          </p:cNvPr>
          <p:cNvSpPr/>
          <p:nvPr/>
        </p:nvSpPr>
        <p:spPr>
          <a:xfrm>
            <a:off x="7597707" y="52995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39" name="Obdélník 38">
            <a:extLst>
              <a:ext uri="{FF2B5EF4-FFF2-40B4-BE49-F238E27FC236}">
                <a16:creationId xmlns:a16="http://schemas.microsoft.com/office/drawing/2014/main" id="{4CC225F4-02ED-47FB-97EF-EE93FCAAE455}"/>
              </a:ext>
            </a:extLst>
          </p:cNvPr>
          <p:cNvSpPr/>
          <p:nvPr/>
        </p:nvSpPr>
        <p:spPr>
          <a:xfrm>
            <a:off x="7616897" y="53637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40" name="Obdélník 39">
            <a:extLst>
              <a:ext uri="{FF2B5EF4-FFF2-40B4-BE49-F238E27FC236}">
                <a16:creationId xmlns:a16="http://schemas.microsoft.com/office/drawing/2014/main" id="{D1EF5643-76F3-42BE-A244-552E5A455853}"/>
              </a:ext>
            </a:extLst>
          </p:cNvPr>
          <p:cNvSpPr/>
          <p:nvPr/>
        </p:nvSpPr>
        <p:spPr>
          <a:xfrm>
            <a:off x="7602856" y="49237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41" name="Obdélník 40">
            <a:extLst>
              <a:ext uri="{FF2B5EF4-FFF2-40B4-BE49-F238E27FC236}">
                <a16:creationId xmlns:a16="http://schemas.microsoft.com/office/drawing/2014/main" id="{F11CEE4F-05D7-4595-AE0F-04D8BC9D2A41}"/>
              </a:ext>
            </a:extLst>
          </p:cNvPr>
          <p:cNvSpPr/>
          <p:nvPr/>
        </p:nvSpPr>
        <p:spPr>
          <a:xfrm>
            <a:off x="7605234" y="47250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42" name="Obdélník 41">
            <a:extLst>
              <a:ext uri="{FF2B5EF4-FFF2-40B4-BE49-F238E27FC236}">
                <a16:creationId xmlns:a16="http://schemas.microsoft.com/office/drawing/2014/main" id="{9F9C6E3F-BB12-4FCB-99F4-721ECB07491D}"/>
              </a:ext>
            </a:extLst>
          </p:cNvPr>
          <p:cNvSpPr/>
          <p:nvPr/>
        </p:nvSpPr>
        <p:spPr>
          <a:xfrm>
            <a:off x="7570763" y="47053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86A10BD5-3261-4675-9239-0B6F571E32C8}"/>
              </a:ext>
            </a:extLst>
          </p:cNvPr>
          <p:cNvSpPr/>
          <p:nvPr/>
        </p:nvSpPr>
        <p:spPr>
          <a:xfrm>
            <a:off x="7589853" y="46165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44" name="Obdélník 43">
            <a:extLst>
              <a:ext uri="{FF2B5EF4-FFF2-40B4-BE49-F238E27FC236}">
                <a16:creationId xmlns:a16="http://schemas.microsoft.com/office/drawing/2014/main" id="{8E511FA1-46F7-493F-92DF-1B9F15447625}"/>
              </a:ext>
            </a:extLst>
          </p:cNvPr>
          <p:cNvSpPr/>
          <p:nvPr/>
        </p:nvSpPr>
        <p:spPr>
          <a:xfrm>
            <a:off x="7609043" y="48325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F6DA70A9-BD9D-4641-8FB4-93B0A0826A61}"/>
              </a:ext>
            </a:extLst>
          </p:cNvPr>
          <p:cNvSpPr/>
          <p:nvPr/>
        </p:nvSpPr>
        <p:spPr>
          <a:xfrm>
            <a:off x="7609043" y="47051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DB2C7C89-CCD2-4DC2-B8A4-17846993B5D1}"/>
              </a:ext>
            </a:extLst>
          </p:cNvPr>
          <p:cNvSpPr/>
          <p:nvPr/>
        </p:nvSpPr>
        <p:spPr>
          <a:xfrm>
            <a:off x="7603267" y="45977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BC57AB31-7F8B-4842-9FE4-3C3126025DE0}"/>
              </a:ext>
            </a:extLst>
          </p:cNvPr>
          <p:cNvSpPr/>
          <p:nvPr/>
        </p:nvSpPr>
        <p:spPr>
          <a:xfrm>
            <a:off x="7564372" y="43423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006CD011-5EFC-4E0D-9FAC-7E014DEF441D}"/>
              </a:ext>
            </a:extLst>
          </p:cNvPr>
          <p:cNvSpPr/>
          <p:nvPr/>
        </p:nvSpPr>
        <p:spPr>
          <a:xfrm>
            <a:off x="7620434" y="45365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F42409F0-0A6E-48DC-BA48-86BFAF8E9C39}"/>
              </a:ext>
            </a:extLst>
          </p:cNvPr>
          <p:cNvSpPr/>
          <p:nvPr/>
        </p:nvSpPr>
        <p:spPr>
          <a:xfrm>
            <a:off x="7608730" y="44703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5FB4BFF0-BE25-4619-A3E3-590849E9B2E3}"/>
              </a:ext>
            </a:extLst>
          </p:cNvPr>
          <p:cNvSpPr/>
          <p:nvPr/>
        </p:nvSpPr>
        <p:spPr>
          <a:xfrm>
            <a:off x="7578236" y="48523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2D670E3E-C412-4096-BEF8-8CBE31D3AFBA}"/>
              </a:ext>
            </a:extLst>
          </p:cNvPr>
          <p:cNvSpPr/>
          <p:nvPr/>
        </p:nvSpPr>
        <p:spPr>
          <a:xfrm>
            <a:off x="7624879" y="53039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021D4FFB-8712-4740-BAF6-6BD8F0A82BB9}"/>
              </a:ext>
            </a:extLst>
          </p:cNvPr>
          <p:cNvSpPr/>
          <p:nvPr/>
        </p:nvSpPr>
        <p:spPr>
          <a:xfrm>
            <a:off x="7641270" y="48703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A1A32B1C-2635-4514-9DAF-FBE5E4B569CA}"/>
              </a:ext>
            </a:extLst>
          </p:cNvPr>
          <p:cNvSpPr/>
          <p:nvPr/>
        </p:nvSpPr>
        <p:spPr>
          <a:xfrm>
            <a:off x="7610095" y="49159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C1697A92-FAC3-41F3-9444-E340DD0A5F26}"/>
              </a:ext>
            </a:extLst>
          </p:cNvPr>
          <p:cNvSpPr/>
          <p:nvPr/>
        </p:nvSpPr>
        <p:spPr>
          <a:xfrm>
            <a:off x="7628812" y="51066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8E796DAF-919F-46D4-AB78-4FD12CED485A}"/>
              </a:ext>
            </a:extLst>
          </p:cNvPr>
          <p:cNvSpPr/>
          <p:nvPr/>
        </p:nvSpPr>
        <p:spPr>
          <a:xfrm>
            <a:off x="7615301" y="49159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462BDA05-2F22-4E4E-85D5-E58679C1F2B7}"/>
              </a:ext>
            </a:extLst>
          </p:cNvPr>
          <p:cNvSpPr/>
          <p:nvPr/>
        </p:nvSpPr>
        <p:spPr>
          <a:xfrm>
            <a:off x="7564360" y="47758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D617E3A2-F914-40C9-A7F3-29D0D86D13CC}"/>
              </a:ext>
            </a:extLst>
          </p:cNvPr>
          <p:cNvSpPr/>
          <p:nvPr/>
        </p:nvSpPr>
        <p:spPr>
          <a:xfrm>
            <a:off x="7610082" y="43922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8" name="Obdélník 57">
            <a:extLst>
              <a:ext uri="{FF2B5EF4-FFF2-40B4-BE49-F238E27FC236}">
                <a16:creationId xmlns:a16="http://schemas.microsoft.com/office/drawing/2014/main" id="{D13BC8A5-A848-428A-8144-FE3EFB421213}"/>
              </a:ext>
            </a:extLst>
          </p:cNvPr>
          <p:cNvSpPr/>
          <p:nvPr/>
        </p:nvSpPr>
        <p:spPr>
          <a:xfrm>
            <a:off x="7625614" y="46610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9" name="Obdélník 58">
            <a:extLst>
              <a:ext uri="{FF2B5EF4-FFF2-40B4-BE49-F238E27FC236}">
                <a16:creationId xmlns:a16="http://schemas.microsoft.com/office/drawing/2014/main" id="{A32849D1-D3FA-43B9-8E79-026CC9460356}"/>
              </a:ext>
            </a:extLst>
          </p:cNvPr>
          <p:cNvSpPr/>
          <p:nvPr/>
        </p:nvSpPr>
        <p:spPr>
          <a:xfrm>
            <a:off x="7626946" y="45972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0" name="Obdélník 59">
            <a:extLst>
              <a:ext uri="{FF2B5EF4-FFF2-40B4-BE49-F238E27FC236}">
                <a16:creationId xmlns:a16="http://schemas.microsoft.com/office/drawing/2014/main" id="{BFDBC401-A062-4EBE-9EA8-B8AEF0F3B4D0}"/>
              </a:ext>
            </a:extLst>
          </p:cNvPr>
          <p:cNvSpPr/>
          <p:nvPr/>
        </p:nvSpPr>
        <p:spPr>
          <a:xfrm>
            <a:off x="7580770" y="4678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1" name="Obdélník 60">
            <a:extLst>
              <a:ext uri="{FF2B5EF4-FFF2-40B4-BE49-F238E27FC236}">
                <a16:creationId xmlns:a16="http://schemas.microsoft.com/office/drawing/2014/main" id="{374A43E0-67DD-4261-83AB-E6A814E22FA7}"/>
              </a:ext>
            </a:extLst>
          </p:cNvPr>
          <p:cNvSpPr/>
          <p:nvPr/>
        </p:nvSpPr>
        <p:spPr>
          <a:xfrm>
            <a:off x="7595890" y="46146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6C888576-5157-498C-846A-DC2FEEFD9456}"/>
              </a:ext>
            </a:extLst>
          </p:cNvPr>
          <p:cNvSpPr/>
          <p:nvPr/>
        </p:nvSpPr>
        <p:spPr>
          <a:xfrm>
            <a:off x="7608960" y="48514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3" name="Obdélník 62">
            <a:extLst>
              <a:ext uri="{FF2B5EF4-FFF2-40B4-BE49-F238E27FC236}">
                <a16:creationId xmlns:a16="http://schemas.microsoft.com/office/drawing/2014/main" id="{F294AEFF-594D-45C5-A7A6-AB7FB0183D6A}"/>
              </a:ext>
            </a:extLst>
          </p:cNvPr>
          <p:cNvSpPr/>
          <p:nvPr/>
        </p:nvSpPr>
        <p:spPr>
          <a:xfrm>
            <a:off x="7609042" y="50733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C3F2409A-88EF-4FE8-AD9B-1F4EC82DFEFC}"/>
              </a:ext>
            </a:extLst>
          </p:cNvPr>
          <p:cNvSpPr txBox="1"/>
          <p:nvPr/>
        </p:nvSpPr>
        <p:spPr>
          <a:xfrm>
            <a:off x="9504408" y="360785"/>
            <a:ext cx="143981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60 s</a:t>
            </a:r>
          </a:p>
        </p:txBody>
      </p: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43332ABF-2A51-4B78-8C61-890DA5383B16}"/>
              </a:ext>
            </a:extLst>
          </p:cNvPr>
          <p:cNvGrpSpPr/>
          <p:nvPr/>
        </p:nvGrpSpPr>
        <p:grpSpPr>
          <a:xfrm>
            <a:off x="6722869" y="3972615"/>
            <a:ext cx="4791075" cy="2802779"/>
            <a:chOff x="6722869" y="3972615"/>
            <a:chExt cx="4791075" cy="2802779"/>
          </a:xfrm>
        </p:grpSpPr>
        <p:pic>
          <p:nvPicPr>
            <p:cNvPr id="66" name="Obrázek 65" descr="Obsah obrázku text, mapa&#10;&#10;Popis se vygeneroval automaticky.">
              <a:extLst>
                <a:ext uri="{FF2B5EF4-FFF2-40B4-BE49-F238E27FC236}">
                  <a16:creationId xmlns:a16="http://schemas.microsoft.com/office/drawing/2014/main" id="{D00A2C5A-E9BF-4A17-8A87-F28A2271534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22869" y="3972615"/>
              <a:ext cx="4791075" cy="2802779"/>
            </a:xfrm>
            <a:prstGeom prst="rect">
              <a:avLst/>
            </a:prstGeom>
          </p:spPr>
        </p:pic>
        <p:sp>
          <p:nvSpPr>
            <p:cNvPr id="67" name="Ovál 66">
              <a:extLst>
                <a:ext uri="{FF2B5EF4-FFF2-40B4-BE49-F238E27FC236}">
                  <a16:creationId xmlns:a16="http://schemas.microsoft.com/office/drawing/2014/main" id="{E7A831D4-74E4-49E8-8905-721C731C207F}"/>
                </a:ext>
              </a:extLst>
            </p:cNvPr>
            <p:cNvSpPr/>
            <p:nvPr/>
          </p:nvSpPr>
          <p:spPr>
            <a:xfrm>
              <a:off x="8314010" y="5000625"/>
              <a:ext cx="200025" cy="200025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70" name="Obrázek 69" descr="Obsah obrázku exteriér, obloha, voda, budova&#10;&#10;Popis se vygeneroval automaticky.">
            <a:extLst>
              <a:ext uri="{FF2B5EF4-FFF2-40B4-BE49-F238E27FC236}">
                <a16:creationId xmlns:a16="http://schemas.microsoft.com/office/drawing/2014/main" id="{83984C42-5607-478F-A227-32BF38F50A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889" y="1549400"/>
            <a:ext cx="6350000" cy="3759200"/>
          </a:xfrm>
          <a:prstGeom prst="rect">
            <a:avLst/>
          </a:prstGeom>
        </p:spPr>
      </p:pic>
      <p:sp>
        <p:nvSpPr>
          <p:cNvPr id="71" name="TextovéPole 70">
            <a:extLst>
              <a:ext uri="{FF2B5EF4-FFF2-40B4-BE49-F238E27FC236}">
                <a16:creationId xmlns:a16="http://schemas.microsoft.com/office/drawing/2014/main" id="{AB15FC25-FEEE-463D-A330-5CACC177A6C4}"/>
              </a:ext>
            </a:extLst>
          </p:cNvPr>
          <p:cNvSpPr txBox="1"/>
          <p:nvPr/>
        </p:nvSpPr>
        <p:spPr>
          <a:xfrm>
            <a:off x="7043738" y="2728913"/>
            <a:ext cx="16023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RAPAH</a:t>
            </a:r>
          </a:p>
        </p:txBody>
      </p:sp>
      <p:sp>
        <p:nvSpPr>
          <p:cNvPr id="72" name="TextovéPole 71">
            <a:extLst>
              <a:ext uri="{FF2B5EF4-FFF2-40B4-BE49-F238E27FC236}">
                <a16:creationId xmlns:a16="http://schemas.microsoft.com/office/drawing/2014/main" id="{DA1F3473-2A0C-48E4-A42C-C82AEBB8B524}"/>
              </a:ext>
            </a:extLst>
          </p:cNvPr>
          <p:cNvSpPr txBox="1"/>
          <p:nvPr/>
        </p:nvSpPr>
        <p:spPr>
          <a:xfrm>
            <a:off x="9118406" y="2721114"/>
            <a:ext cx="16401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PRAHA</a:t>
            </a:r>
          </a:p>
        </p:txBody>
      </p:sp>
      <p:sp>
        <p:nvSpPr>
          <p:cNvPr id="65" name="Obdélník 64">
            <a:extLst>
              <a:ext uri="{FF2B5EF4-FFF2-40B4-BE49-F238E27FC236}">
                <a16:creationId xmlns:a16="http://schemas.microsoft.com/office/drawing/2014/main" id="{9AC5948B-F9E0-4439-A019-596022592C9F}"/>
              </a:ext>
            </a:extLst>
          </p:cNvPr>
          <p:cNvSpPr/>
          <p:nvPr/>
        </p:nvSpPr>
        <p:spPr>
          <a:xfrm>
            <a:off x="8888112" y="2612880"/>
            <a:ext cx="2672409" cy="7252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426118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4000"/>
                            </p:stCondLst>
                            <p:childTnLst>
                              <p:par>
                                <p:cTn id="5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0"/>
                            </p:stCondLst>
                            <p:childTnLst>
                              <p:par>
                                <p:cTn id="5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6000"/>
                            </p:stCondLst>
                            <p:childTnLst>
                              <p:par>
                                <p:cTn id="5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7000"/>
                            </p:stCondLst>
                            <p:childTnLst>
                              <p:par>
                                <p:cTn id="6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000"/>
                            </p:stCondLst>
                            <p:childTnLst>
                              <p:par>
                                <p:cTn id="6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9000"/>
                            </p:stCondLst>
                            <p:childTnLst>
                              <p:par>
                                <p:cTn id="6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0"/>
                            </p:stCondLst>
                            <p:childTnLst>
                              <p:par>
                                <p:cTn id="7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1000"/>
                            </p:stCondLst>
                            <p:childTnLst>
                              <p:par>
                                <p:cTn id="7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2000"/>
                            </p:stCondLst>
                            <p:childTnLst>
                              <p:par>
                                <p:cTn id="7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3000"/>
                            </p:stCondLst>
                            <p:childTnLst>
                              <p:par>
                                <p:cTn id="8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4000"/>
                            </p:stCondLst>
                            <p:childTnLst>
                              <p:par>
                                <p:cTn id="8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5000"/>
                            </p:stCondLst>
                            <p:childTnLst>
                              <p:par>
                                <p:cTn id="8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6000"/>
                            </p:stCondLst>
                            <p:childTnLst>
                              <p:par>
                                <p:cTn id="8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7000"/>
                            </p:stCondLst>
                            <p:childTnLst>
                              <p:par>
                                <p:cTn id="9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8000"/>
                            </p:stCondLst>
                            <p:childTnLst>
                              <p:par>
                                <p:cTn id="9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9000"/>
                            </p:stCondLst>
                            <p:childTnLst>
                              <p:par>
                                <p:cTn id="9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33000"/>
                            </p:stCondLst>
                            <p:childTnLst>
                              <p:par>
                                <p:cTn id="11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3000"/>
                            </p:stCondLst>
                            <p:childTnLst>
                              <p:par>
                                <p:cTn id="14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55000"/>
                            </p:stCondLst>
                            <p:childTnLst>
                              <p:par>
                                <p:cTn id="17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6000"/>
                            </p:stCondLst>
                            <p:childTnLst>
                              <p:par>
                                <p:cTn id="17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71" grpId="0"/>
      <p:bldP spid="6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1CDB446E-580C-40C2-A624-F7AF6347E537}"/>
              </a:ext>
            </a:extLst>
          </p:cNvPr>
          <p:cNvSpPr/>
          <p:nvPr/>
        </p:nvSpPr>
        <p:spPr>
          <a:xfrm>
            <a:off x="7723493" y="47127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60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917BBED-A5B3-49A7-B98E-DCD90F1CDE90}"/>
              </a:ext>
            </a:extLst>
          </p:cNvPr>
          <p:cNvSpPr/>
          <p:nvPr/>
        </p:nvSpPr>
        <p:spPr>
          <a:xfrm>
            <a:off x="4921528" y="493050"/>
            <a:ext cx="1944216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S T A R T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97F4131E-BB5F-4C32-9ABD-3CB37FDF2AA3}"/>
              </a:ext>
            </a:extLst>
          </p:cNvPr>
          <p:cNvSpPr/>
          <p:nvPr/>
        </p:nvSpPr>
        <p:spPr>
          <a:xfrm>
            <a:off x="7745330" y="46066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59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AAB94872-4ED3-4078-8A64-2644D5664B7C}"/>
              </a:ext>
            </a:extLst>
          </p:cNvPr>
          <p:cNvSpPr/>
          <p:nvPr/>
        </p:nvSpPr>
        <p:spPr>
          <a:xfrm>
            <a:off x="7733525" y="45004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58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2F88560A-7800-4E20-B2B1-CE594A63B364}"/>
              </a:ext>
            </a:extLst>
          </p:cNvPr>
          <p:cNvSpPr/>
          <p:nvPr/>
        </p:nvSpPr>
        <p:spPr>
          <a:xfrm>
            <a:off x="7718975" y="45822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57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13BC82FA-8086-4B35-AF82-061127C10FB5}"/>
              </a:ext>
            </a:extLst>
          </p:cNvPr>
          <p:cNvSpPr/>
          <p:nvPr/>
        </p:nvSpPr>
        <p:spPr>
          <a:xfrm>
            <a:off x="7706337" y="47371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047A2DA2-F914-4805-871B-EB8D57936299}"/>
              </a:ext>
            </a:extLst>
          </p:cNvPr>
          <p:cNvSpPr/>
          <p:nvPr/>
        </p:nvSpPr>
        <p:spPr>
          <a:xfrm>
            <a:off x="7705887" y="49076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55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10D1D64-B36D-4943-91A8-CCC742EE0CF9}"/>
              </a:ext>
            </a:extLst>
          </p:cNvPr>
          <p:cNvSpPr/>
          <p:nvPr/>
        </p:nvSpPr>
        <p:spPr>
          <a:xfrm>
            <a:off x="7723991" y="46353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54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33285814-DA44-401D-A7B7-5D339835BCDB}"/>
              </a:ext>
            </a:extLst>
          </p:cNvPr>
          <p:cNvSpPr/>
          <p:nvPr/>
        </p:nvSpPr>
        <p:spPr>
          <a:xfrm>
            <a:off x="7700871" y="43056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DC36411B-CAA9-41F2-81C5-4CB63453FC82}"/>
              </a:ext>
            </a:extLst>
          </p:cNvPr>
          <p:cNvSpPr/>
          <p:nvPr/>
        </p:nvSpPr>
        <p:spPr>
          <a:xfrm>
            <a:off x="7705054" y="45291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52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A62CF0FB-6445-4630-8C76-93B83FDBF7D5}"/>
              </a:ext>
            </a:extLst>
          </p:cNvPr>
          <p:cNvSpPr/>
          <p:nvPr/>
        </p:nvSpPr>
        <p:spPr>
          <a:xfrm>
            <a:off x="7711688" y="43056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51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4D8ABDEB-7DDE-45F2-B9EE-27A131222EA4}"/>
              </a:ext>
            </a:extLst>
          </p:cNvPr>
          <p:cNvSpPr/>
          <p:nvPr/>
        </p:nvSpPr>
        <p:spPr>
          <a:xfrm>
            <a:off x="7709106" y="44605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50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98968C03-206E-437C-9FA8-D03BF883B2DD}"/>
              </a:ext>
            </a:extLst>
          </p:cNvPr>
          <p:cNvSpPr/>
          <p:nvPr/>
        </p:nvSpPr>
        <p:spPr>
          <a:xfrm>
            <a:off x="7750442" y="45004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49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47258736-A4DB-4E2F-A875-4A3DD60244A2}"/>
              </a:ext>
            </a:extLst>
          </p:cNvPr>
          <p:cNvSpPr/>
          <p:nvPr/>
        </p:nvSpPr>
        <p:spPr>
          <a:xfrm>
            <a:off x="7739786" y="45922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A0CC0E3B-1038-45BA-9768-96406667099F}"/>
              </a:ext>
            </a:extLst>
          </p:cNvPr>
          <p:cNvSpPr/>
          <p:nvPr/>
        </p:nvSpPr>
        <p:spPr>
          <a:xfrm>
            <a:off x="7742510" y="44346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47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ABF31B9D-B104-4C89-8FD4-5EECB8DFD3F0}"/>
              </a:ext>
            </a:extLst>
          </p:cNvPr>
          <p:cNvSpPr/>
          <p:nvPr/>
        </p:nvSpPr>
        <p:spPr>
          <a:xfrm>
            <a:off x="7739928" y="44346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46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3B2CF9E4-3A23-427A-AC2F-3E1A66833DDC}"/>
              </a:ext>
            </a:extLst>
          </p:cNvPr>
          <p:cNvSpPr/>
          <p:nvPr/>
        </p:nvSpPr>
        <p:spPr>
          <a:xfrm>
            <a:off x="7740649" y="47980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45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DA822FE7-05D6-416C-B626-7DACB590FAC6}"/>
              </a:ext>
            </a:extLst>
          </p:cNvPr>
          <p:cNvSpPr/>
          <p:nvPr/>
        </p:nvSpPr>
        <p:spPr>
          <a:xfrm>
            <a:off x="7711546" y="49607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BC9DA4C8-2999-4EA5-8762-BBDC6A76DAC0}"/>
              </a:ext>
            </a:extLst>
          </p:cNvPr>
          <p:cNvSpPr/>
          <p:nvPr/>
        </p:nvSpPr>
        <p:spPr>
          <a:xfrm>
            <a:off x="7705431" y="47984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08A7CA11-3C3A-4B7F-8E44-7BCCECACD31C}"/>
              </a:ext>
            </a:extLst>
          </p:cNvPr>
          <p:cNvSpPr/>
          <p:nvPr/>
        </p:nvSpPr>
        <p:spPr>
          <a:xfrm>
            <a:off x="7735247" y="48144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09F5F965-D161-4B32-9A68-FC985A91F2AB}"/>
              </a:ext>
            </a:extLst>
          </p:cNvPr>
          <p:cNvSpPr/>
          <p:nvPr/>
        </p:nvSpPr>
        <p:spPr>
          <a:xfrm>
            <a:off x="7722130" y="46310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41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C27C8B1C-74F1-417D-BB7D-5129A3A4C5BA}"/>
              </a:ext>
            </a:extLst>
          </p:cNvPr>
          <p:cNvSpPr/>
          <p:nvPr/>
        </p:nvSpPr>
        <p:spPr>
          <a:xfrm>
            <a:off x="7744438" y="47816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9FE1CCA7-7C97-4AE2-A9CC-04F11874071E}"/>
              </a:ext>
            </a:extLst>
          </p:cNvPr>
          <p:cNvSpPr/>
          <p:nvPr/>
        </p:nvSpPr>
        <p:spPr>
          <a:xfrm>
            <a:off x="7787682" y="48409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39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7AD48ED6-2477-48B8-8871-D9F4BD2B2DD9}"/>
              </a:ext>
            </a:extLst>
          </p:cNvPr>
          <p:cNvSpPr/>
          <p:nvPr/>
        </p:nvSpPr>
        <p:spPr>
          <a:xfrm>
            <a:off x="7753867" y="53338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BBFCC31C-9FF9-4050-92D1-C00A4568BB0F}"/>
              </a:ext>
            </a:extLst>
          </p:cNvPr>
          <p:cNvSpPr/>
          <p:nvPr/>
        </p:nvSpPr>
        <p:spPr>
          <a:xfrm>
            <a:off x="7728334" y="51654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37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100AC820-DFA7-4CE9-8986-7DA638882F83}"/>
              </a:ext>
            </a:extLst>
          </p:cNvPr>
          <p:cNvSpPr/>
          <p:nvPr/>
        </p:nvSpPr>
        <p:spPr>
          <a:xfrm>
            <a:off x="7753815" y="49909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023677AC-EA44-4942-B047-7F1C4A71FE08}"/>
              </a:ext>
            </a:extLst>
          </p:cNvPr>
          <p:cNvSpPr/>
          <p:nvPr/>
        </p:nvSpPr>
        <p:spPr>
          <a:xfrm>
            <a:off x="7758927" y="46707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0704835D-BAD5-42B8-95D7-D75BFB88B968}"/>
              </a:ext>
            </a:extLst>
          </p:cNvPr>
          <p:cNvSpPr/>
          <p:nvPr/>
        </p:nvSpPr>
        <p:spPr>
          <a:xfrm>
            <a:off x="7728120" y="48195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34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D25C1256-8AF9-4ECD-86DA-2EE7492AAFAA}"/>
              </a:ext>
            </a:extLst>
          </p:cNvPr>
          <p:cNvSpPr/>
          <p:nvPr/>
        </p:nvSpPr>
        <p:spPr>
          <a:xfrm>
            <a:off x="7751180" y="48183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33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7C02D1FC-04A5-4D05-84AF-F428F7ECEF63}"/>
              </a:ext>
            </a:extLst>
          </p:cNvPr>
          <p:cNvSpPr/>
          <p:nvPr/>
        </p:nvSpPr>
        <p:spPr>
          <a:xfrm>
            <a:off x="7758443" y="49707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DC953B3B-A474-45AC-B103-2EA3C7382717}"/>
              </a:ext>
            </a:extLst>
          </p:cNvPr>
          <p:cNvSpPr/>
          <p:nvPr/>
        </p:nvSpPr>
        <p:spPr>
          <a:xfrm>
            <a:off x="7795664" y="49909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31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5F5A633B-6C11-4754-B65C-DD42D9C14293}"/>
              </a:ext>
            </a:extLst>
          </p:cNvPr>
          <p:cNvSpPr/>
          <p:nvPr/>
        </p:nvSpPr>
        <p:spPr>
          <a:xfrm>
            <a:off x="7752498" y="50130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30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9E698E38-2205-4AF2-BC02-5FCD829C912E}"/>
              </a:ext>
            </a:extLst>
          </p:cNvPr>
          <p:cNvSpPr/>
          <p:nvPr/>
        </p:nvSpPr>
        <p:spPr>
          <a:xfrm>
            <a:off x="7752498" y="51453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29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2AA45D28-9876-46A1-8778-2CCC4B68AB93}"/>
              </a:ext>
            </a:extLst>
          </p:cNvPr>
          <p:cNvSpPr/>
          <p:nvPr/>
        </p:nvSpPr>
        <p:spPr>
          <a:xfrm>
            <a:off x="7752185" y="51366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904FDDB9-1429-4D31-AD28-DEC3694DC487}"/>
              </a:ext>
            </a:extLst>
          </p:cNvPr>
          <p:cNvSpPr/>
          <p:nvPr/>
        </p:nvSpPr>
        <p:spPr>
          <a:xfrm>
            <a:off x="7764872" y="48900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26872EBC-4A01-4301-B01D-6A7F0952A1C3}"/>
              </a:ext>
            </a:extLst>
          </p:cNvPr>
          <p:cNvSpPr/>
          <p:nvPr/>
        </p:nvSpPr>
        <p:spPr>
          <a:xfrm>
            <a:off x="7777718" y="49076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E4C05D4C-BEAB-4AFC-9E3E-307172505301}"/>
              </a:ext>
            </a:extLst>
          </p:cNvPr>
          <p:cNvSpPr/>
          <p:nvPr/>
        </p:nvSpPr>
        <p:spPr>
          <a:xfrm>
            <a:off x="7740582" y="51567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39" name="Obdélník 38">
            <a:extLst>
              <a:ext uri="{FF2B5EF4-FFF2-40B4-BE49-F238E27FC236}">
                <a16:creationId xmlns:a16="http://schemas.microsoft.com/office/drawing/2014/main" id="{4CC225F4-02ED-47FB-97EF-EE93FCAAE455}"/>
              </a:ext>
            </a:extLst>
          </p:cNvPr>
          <p:cNvSpPr/>
          <p:nvPr/>
        </p:nvSpPr>
        <p:spPr>
          <a:xfrm>
            <a:off x="7759772" y="52208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40" name="Obdélník 39">
            <a:extLst>
              <a:ext uri="{FF2B5EF4-FFF2-40B4-BE49-F238E27FC236}">
                <a16:creationId xmlns:a16="http://schemas.microsoft.com/office/drawing/2014/main" id="{D1EF5643-76F3-42BE-A244-552E5A455853}"/>
              </a:ext>
            </a:extLst>
          </p:cNvPr>
          <p:cNvSpPr/>
          <p:nvPr/>
        </p:nvSpPr>
        <p:spPr>
          <a:xfrm>
            <a:off x="7745731" y="47809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41" name="Obdélník 40">
            <a:extLst>
              <a:ext uri="{FF2B5EF4-FFF2-40B4-BE49-F238E27FC236}">
                <a16:creationId xmlns:a16="http://schemas.microsoft.com/office/drawing/2014/main" id="{F11CEE4F-05D7-4595-AE0F-04D8BC9D2A41}"/>
              </a:ext>
            </a:extLst>
          </p:cNvPr>
          <p:cNvSpPr/>
          <p:nvPr/>
        </p:nvSpPr>
        <p:spPr>
          <a:xfrm>
            <a:off x="7748109" y="45821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42" name="Obdélník 41">
            <a:extLst>
              <a:ext uri="{FF2B5EF4-FFF2-40B4-BE49-F238E27FC236}">
                <a16:creationId xmlns:a16="http://schemas.microsoft.com/office/drawing/2014/main" id="{9F9C6E3F-BB12-4FCB-99F4-721ECB07491D}"/>
              </a:ext>
            </a:extLst>
          </p:cNvPr>
          <p:cNvSpPr/>
          <p:nvPr/>
        </p:nvSpPr>
        <p:spPr>
          <a:xfrm>
            <a:off x="7713638" y="45624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86A10BD5-3261-4675-9239-0B6F571E32C8}"/>
              </a:ext>
            </a:extLst>
          </p:cNvPr>
          <p:cNvSpPr/>
          <p:nvPr/>
        </p:nvSpPr>
        <p:spPr>
          <a:xfrm>
            <a:off x="7732728" y="44736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44" name="Obdélník 43">
            <a:extLst>
              <a:ext uri="{FF2B5EF4-FFF2-40B4-BE49-F238E27FC236}">
                <a16:creationId xmlns:a16="http://schemas.microsoft.com/office/drawing/2014/main" id="{8E511FA1-46F7-493F-92DF-1B9F15447625}"/>
              </a:ext>
            </a:extLst>
          </p:cNvPr>
          <p:cNvSpPr/>
          <p:nvPr/>
        </p:nvSpPr>
        <p:spPr>
          <a:xfrm>
            <a:off x="7751918" y="46896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F6DA70A9-BD9D-4641-8FB4-93B0A0826A61}"/>
              </a:ext>
            </a:extLst>
          </p:cNvPr>
          <p:cNvSpPr/>
          <p:nvPr/>
        </p:nvSpPr>
        <p:spPr>
          <a:xfrm>
            <a:off x="7751918" y="45622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DB2C7C89-CCD2-4DC2-B8A4-17846993B5D1}"/>
              </a:ext>
            </a:extLst>
          </p:cNvPr>
          <p:cNvSpPr/>
          <p:nvPr/>
        </p:nvSpPr>
        <p:spPr>
          <a:xfrm>
            <a:off x="7746142" y="44548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BC57AB31-7F8B-4842-9FE4-3C3126025DE0}"/>
              </a:ext>
            </a:extLst>
          </p:cNvPr>
          <p:cNvSpPr/>
          <p:nvPr/>
        </p:nvSpPr>
        <p:spPr>
          <a:xfrm>
            <a:off x="7707247" y="41994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006CD011-5EFC-4E0D-9FAC-7E014DEF441D}"/>
              </a:ext>
            </a:extLst>
          </p:cNvPr>
          <p:cNvSpPr/>
          <p:nvPr/>
        </p:nvSpPr>
        <p:spPr>
          <a:xfrm>
            <a:off x="7763309" y="43937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F42409F0-0A6E-48DC-BA48-86BFAF8E9C39}"/>
              </a:ext>
            </a:extLst>
          </p:cNvPr>
          <p:cNvSpPr/>
          <p:nvPr/>
        </p:nvSpPr>
        <p:spPr>
          <a:xfrm>
            <a:off x="7751605" y="43274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5FB4BFF0-BE25-4619-A3E3-590849E9B2E3}"/>
              </a:ext>
            </a:extLst>
          </p:cNvPr>
          <p:cNvSpPr/>
          <p:nvPr/>
        </p:nvSpPr>
        <p:spPr>
          <a:xfrm>
            <a:off x="7721111" y="47094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2D670E3E-C412-4096-BEF8-8CBE31D3AFBA}"/>
              </a:ext>
            </a:extLst>
          </p:cNvPr>
          <p:cNvSpPr/>
          <p:nvPr/>
        </p:nvSpPr>
        <p:spPr>
          <a:xfrm>
            <a:off x="7767754" y="51610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021D4FFB-8712-4740-BAF6-6BD8F0A82BB9}"/>
              </a:ext>
            </a:extLst>
          </p:cNvPr>
          <p:cNvSpPr/>
          <p:nvPr/>
        </p:nvSpPr>
        <p:spPr>
          <a:xfrm>
            <a:off x="7784145" y="47275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A1A32B1C-2635-4514-9DAF-FBE5E4B569CA}"/>
              </a:ext>
            </a:extLst>
          </p:cNvPr>
          <p:cNvSpPr/>
          <p:nvPr/>
        </p:nvSpPr>
        <p:spPr>
          <a:xfrm>
            <a:off x="7752970" y="47730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C1697A92-FAC3-41F3-9444-E340DD0A5F26}"/>
              </a:ext>
            </a:extLst>
          </p:cNvPr>
          <p:cNvSpPr/>
          <p:nvPr/>
        </p:nvSpPr>
        <p:spPr>
          <a:xfrm>
            <a:off x="7771687" y="49638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8E796DAF-919F-46D4-AB78-4FD12CED485A}"/>
              </a:ext>
            </a:extLst>
          </p:cNvPr>
          <p:cNvSpPr/>
          <p:nvPr/>
        </p:nvSpPr>
        <p:spPr>
          <a:xfrm>
            <a:off x="7758176" y="47730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462BDA05-2F22-4E4E-85D5-E58679C1F2B7}"/>
              </a:ext>
            </a:extLst>
          </p:cNvPr>
          <p:cNvSpPr/>
          <p:nvPr/>
        </p:nvSpPr>
        <p:spPr>
          <a:xfrm>
            <a:off x="7707235" y="46329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D617E3A2-F914-40C9-A7F3-29D0D86D13CC}"/>
              </a:ext>
            </a:extLst>
          </p:cNvPr>
          <p:cNvSpPr/>
          <p:nvPr/>
        </p:nvSpPr>
        <p:spPr>
          <a:xfrm>
            <a:off x="7752957" y="42494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8" name="Obdélník 57">
            <a:extLst>
              <a:ext uri="{FF2B5EF4-FFF2-40B4-BE49-F238E27FC236}">
                <a16:creationId xmlns:a16="http://schemas.microsoft.com/office/drawing/2014/main" id="{D13BC8A5-A848-428A-8144-FE3EFB421213}"/>
              </a:ext>
            </a:extLst>
          </p:cNvPr>
          <p:cNvSpPr/>
          <p:nvPr/>
        </p:nvSpPr>
        <p:spPr>
          <a:xfrm>
            <a:off x="7768489" y="45181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9" name="Obdélník 58">
            <a:extLst>
              <a:ext uri="{FF2B5EF4-FFF2-40B4-BE49-F238E27FC236}">
                <a16:creationId xmlns:a16="http://schemas.microsoft.com/office/drawing/2014/main" id="{A32849D1-D3FA-43B9-8E79-026CC9460356}"/>
              </a:ext>
            </a:extLst>
          </p:cNvPr>
          <p:cNvSpPr/>
          <p:nvPr/>
        </p:nvSpPr>
        <p:spPr>
          <a:xfrm>
            <a:off x="7769821" y="44543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0" name="Obdélník 59">
            <a:extLst>
              <a:ext uri="{FF2B5EF4-FFF2-40B4-BE49-F238E27FC236}">
                <a16:creationId xmlns:a16="http://schemas.microsoft.com/office/drawing/2014/main" id="{BFDBC401-A062-4EBE-9EA8-B8AEF0F3B4D0}"/>
              </a:ext>
            </a:extLst>
          </p:cNvPr>
          <p:cNvSpPr/>
          <p:nvPr/>
        </p:nvSpPr>
        <p:spPr>
          <a:xfrm>
            <a:off x="7723645" y="45360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1" name="Obdélník 60">
            <a:extLst>
              <a:ext uri="{FF2B5EF4-FFF2-40B4-BE49-F238E27FC236}">
                <a16:creationId xmlns:a16="http://schemas.microsoft.com/office/drawing/2014/main" id="{374A43E0-67DD-4261-83AB-E6A814E22FA7}"/>
              </a:ext>
            </a:extLst>
          </p:cNvPr>
          <p:cNvSpPr/>
          <p:nvPr/>
        </p:nvSpPr>
        <p:spPr>
          <a:xfrm>
            <a:off x="7738765" y="44717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6C888576-5157-498C-846A-DC2FEEFD9456}"/>
              </a:ext>
            </a:extLst>
          </p:cNvPr>
          <p:cNvSpPr/>
          <p:nvPr/>
        </p:nvSpPr>
        <p:spPr>
          <a:xfrm>
            <a:off x="7751835" y="47085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3" name="Obdélník 62">
            <a:extLst>
              <a:ext uri="{FF2B5EF4-FFF2-40B4-BE49-F238E27FC236}">
                <a16:creationId xmlns:a16="http://schemas.microsoft.com/office/drawing/2014/main" id="{F294AEFF-594D-45C5-A7A6-AB7FB0183D6A}"/>
              </a:ext>
            </a:extLst>
          </p:cNvPr>
          <p:cNvSpPr/>
          <p:nvPr/>
        </p:nvSpPr>
        <p:spPr>
          <a:xfrm>
            <a:off x="7751917" y="49305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C3F2409A-88EF-4FE8-AD9B-1F4EC82DFEFC}"/>
              </a:ext>
            </a:extLst>
          </p:cNvPr>
          <p:cNvSpPr txBox="1"/>
          <p:nvPr/>
        </p:nvSpPr>
        <p:spPr>
          <a:xfrm>
            <a:off x="9647283" y="346498"/>
            <a:ext cx="143981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60 s</a:t>
            </a:r>
          </a:p>
        </p:txBody>
      </p:sp>
      <p:pic>
        <p:nvPicPr>
          <p:cNvPr id="1026" name="Picture 2" descr="https://upload.wikimedia.org/wikipedia/commons/thumb/6/64/Luha%C4%8Dovice_-_Masarykova_-_View_East.jpg/200px-Luha%C4%8Dovice_-_Masarykova_-_View_East.jpg">
            <a:extLst>
              <a:ext uri="{FF2B5EF4-FFF2-40B4-BE49-F238E27FC236}">
                <a16:creationId xmlns:a16="http://schemas.microsoft.com/office/drawing/2014/main" id="{55D04297-B78F-4BE5-A52B-A582B4E053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274" y="2194993"/>
            <a:ext cx="4476750" cy="2999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6" name="TextovéPole 65">
            <a:extLst>
              <a:ext uri="{FF2B5EF4-FFF2-40B4-BE49-F238E27FC236}">
                <a16:creationId xmlns:a16="http://schemas.microsoft.com/office/drawing/2014/main" id="{0471F29F-F1F1-4367-92F1-94C803C93886}"/>
              </a:ext>
            </a:extLst>
          </p:cNvPr>
          <p:cNvSpPr txBox="1"/>
          <p:nvPr/>
        </p:nvSpPr>
        <p:spPr>
          <a:xfrm>
            <a:off x="5372100" y="2671763"/>
            <a:ext cx="28691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ČUHLIVAOEC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77FF0E9B-D653-4BA4-B2E4-A1E6537EEA97}"/>
              </a:ext>
            </a:extLst>
          </p:cNvPr>
          <p:cNvSpPr txBox="1"/>
          <p:nvPr/>
        </p:nvSpPr>
        <p:spPr>
          <a:xfrm>
            <a:off x="8615271" y="2654560"/>
            <a:ext cx="28793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LUHAČOVICE</a:t>
            </a:r>
          </a:p>
        </p:txBody>
      </p:sp>
      <p:sp>
        <p:nvSpPr>
          <p:cNvPr id="65" name="Obdélník 64">
            <a:extLst>
              <a:ext uri="{FF2B5EF4-FFF2-40B4-BE49-F238E27FC236}">
                <a16:creationId xmlns:a16="http://schemas.microsoft.com/office/drawing/2014/main" id="{9AC5948B-F9E0-4439-A019-596022592C9F}"/>
              </a:ext>
            </a:extLst>
          </p:cNvPr>
          <p:cNvSpPr/>
          <p:nvPr/>
        </p:nvSpPr>
        <p:spPr>
          <a:xfrm>
            <a:off x="8745295" y="2597949"/>
            <a:ext cx="2672409" cy="7252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grpSp>
        <p:nvGrpSpPr>
          <p:cNvPr id="70" name="Skupina 69">
            <a:extLst>
              <a:ext uri="{FF2B5EF4-FFF2-40B4-BE49-F238E27FC236}">
                <a16:creationId xmlns:a16="http://schemas.microsoft.com/office/drawing/2014/main" id="{6BF3F983-07C4-481F-8A85-A9D81556A625}"/>
              </a:ext>
            </a:extLst>
          </p:cNvPr>
          <p:cNvGrpSpPr/>
          <p:nvPr/>
        </p:nvGrpSpPr>
        <p:grpSpPr>
          <a:xfrm>
            <a:off x="6806659" y="3793026"/>
            <a:ext cx="4791075" cy="2802779"/>
            <a:chOff x="6806659" y="3793026"/>
            <a:chExt cx="4791075" cy="2802779"/>
          </a:xfrm>
        </p:grpSpPr>
        <p:pic>
          <p:nvPicPr>
            <p:cNvPr id="68" name="Obrázek 67" descr="Obsah obrázku text, mapa&#10;&#10;Popis se vygeneroval automaticky.">
              <a:extLst>
                <a:ext uri="{FF2B5EF4-FFF2-40B4-BE49-F238E27FC236}">
                  <a16:creationId xmlns:a16="http://schemas.microsoft.com/office/drawing/2014/main" id="{F352A8F4-4A14-41B1-AB35-EAC725DF428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06659" y="3793026"/>
              <a:ext cx="4791075" cy="2802779"/>
            </a:xfrm>
            <a:prstGeom prst="rect">
              <a:avLst/>
            </a:prstGeom>
          </p:spPr>
        </p:pic>
        <p:sp>
          <p:nvSpPr>
            <p:cNvPr id="69" name="Ovál 68">
              <a:extLst>
                <a:ext uri="{FF2B5EF4-FFF2-40B4-BE49-F238E27FC236}">
                  <a16:creationId xmlns:a16="http://schemas.microsoft.com/office/drawing/2014/main" id="{58E5032C-444A-47EC-B1FA-CCB0BE843518}"/>
                </a:ext>
              </a:extLst>
            </p:cNvPr>
            <p:cNvSpPr/>
            <p:nvPr/>
          </p:nvSpPr>
          <p:spPr>
            <a:xfrm>
              <a:off x="10829925" y="5836272"/>
              <a:ext cx="128588" cy="121615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19945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4000"/>
                            </p:stCondLst>
                            <p:childTnLst>
                              <p:par>
                                <p:cTn id="5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0"/>
                            </p:stCondLst>
                            <p:childTnLst>
                              <p:par>
                                <p:cTn id="5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6000"/>
                            </p:stCondLst>
                            <p:childTnLst>
                              <p:par>
                                <p:cTn id="5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7000"/>
                            </p:stCondLst>
                            <p:childTnLst>
                              <p:par>
                                <p:cTn id="6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000"/>
                            </p:stCondLst>
                            <p:childTnLst>
                              <p:par>
                                <p:cTn id="6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9000"/>
                            </p:stCondLst>
                            <p:childTnLst>
                              <p:par>
                                <p:cTn id="6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0"/>
                            </p:stCondLst>
                            <p:childTnLst>
                              <p:par>
                                <p:cTn id="7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1000"/>
                            </p:stCondLst>
                            <p:childTnLst>
                              <p:par>
                                <p:cTn id="7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2000"/>
                            </p:stCondLst>
                            <p:childTnLst>
                              <p:par>
                                <p:cTn id="7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3000"/>
                            </p:stCondLst>
                            <p:childTnLst>
                              <p:par>
                                <p:cTn id="8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4000"/>
                            </p:stCondLst>
                            <p:childTnLst>
                              <p:par>
                                <p:cTn id="8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5000"/>
                            </p:stCondLst>
                            <p:childTnLst>
                              <p:par>
                                <p:cTn id="8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6000"/>
                            </p:stCondLst>
                            <p:childTnLst>
                              <p:par>
                                <p:cTn id="8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7000"/>
                            </p:stCondLst>
                            <p:childTnLst>
                              <p:par>
                                <p:cTn id="9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8000"/>
                            </p:stCondLst>
                            <p:childTnLst>
                              <p:par>
                                <p:cTn id="9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9000"/>
                            </p:stCondLst>
                            <p:childTnLst>
                              <p:par>
                                <p:cTn id="9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33000"/>
                            </p:stCondLst>
                            <p:childTnLst>
                              <p:par>
                                <p:cTn id="11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3000"/>
                            </p:stCondLst>
                            <p:childTnLst>
                              <p:par>
                                <p:cTn id="14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55000"/>
                            </p:stCondLst>
                            <p:childTnLst>
                              <p:par>
                                <p:cTn id="17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6000"/>
                            </p:stCondLst>
                            <p:childTnLst>
                              <p:par>
                                <p:cTn id="17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6" grpId="0"/>
      <p:bldP spid="6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ADFEA909-0C88-4713-B83C-79DB8FCB23DE}"/>
              </a:ext>
            </a:extLst>
          </p:cNvPr>
          <p:cNvSpPr/>
          <p:nvPr/>
        </p:nvSpPr>
        <p:spPr>
          <a:xfrm>
            <a:off x="7737780" y="47127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60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99F6E2D0-79F2-4624-B8A8-D590D78B1FB5}"/>
              </a:ext>
            </a:extLst>
          </p:cNvPr>
          <p:cNvSpPr/>
          <p:nvPr/>
        </p:nvSpPr>
        <p:spPr>
          <a:xfrm>
            <a:off x="4935815" y="493049"/>
            <a:ext cx="1944216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S T A R T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2D5F933B-D25E-4F69-9BBA-0DC4BF31CF4E}"/>
              </a:ext>
            </a:extLst>
          </p:cNvPr>
          <p:cNvSpPr/>
          <p:nvPr/>
        </p:nvSpPr>
        <p:spPr>
          <a:xfrm>
            <a:off x="7759617" y="46066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59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2BF1687E-40CE-454C-A023-49344D967240}"/>
              </a:ext>
            </a:extLst>
          </p:cNvPr>
          <p:cNvSpPr/>
          <p:nvPr/>
        </p:nvSpPr>
        <p:spPr>
          <a:xfrm>
            <a:off x="7747812" y="45004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58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86BB9F00-0AE3-4C63-85EB-43BFE7E3F88B}"/>
              </a:ext>
            </a:extLst>
          </p:cNvPr>
          <p:cNvSpPr/>
          <p:nvPr/>
        </p:nvSpPr>
        <p:spPr>
          <a:xfrm>
            <a:off x="7733262" y="45822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57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07DAC379-7333-4D85-BEDB-59B7EAA10185}"/>
              </a:ext>
            </a:extLst>
          </p:cNvPr>
          <p:cNvSpPr/>
          <p:nvPr/>
        </p:nvSpPr>
        <p:spPr>
          <a:xfrm>
            <a:off x="7720624" y="47371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844F3474-51B7-4AB7-AC3D-E1777F998DD9}"/>
              </a:ext>
            </a:extLst>
          </p:cNvPr>
          <p:cNvSpPr/>
          <p:nvPr/>
        </p:nvSpPr>
        <p:spPr>
          <a:xfrm>
            <a:off x="7720174" y="49076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55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4C8483D-967E-4BB8-9C1C-9271C8D31B78}"/>
              </a:ext>
            </a:extLst>
          </p:cNvPr>
          <p:cNvSpPr/>
          <p:nvPr/>
        </p:nvSpPr>
        <p:spPr>
          <a:xfrm>
            <a:off x="7738278" y="46353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54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622CA474-DCAB-4D17-A8DE-CECBA1452357}"/>
              </a:ext>
            </a:extLst>
          </p:cNvPr>
          <p:cNvSpPr/>
          <p:nvPr/>
        </p:nvSpPr>
        <p:spPr>
          <a:xfrm>
            <a:off x="7715158" y="43056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6DE11424-4E60-4B93-BA1C-8BFF9677C8CD}"/>
              </a:ext>
            </a:extLst>
          </p:cNvPr>
          <p:cNvSpPr/>
          <p:nvPr/>
        </p:nvSpPr>
        <p:spPr>
          <a:xfrm>
            <a:off x="7719341" y="45291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52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D4DA863D-4DF1-4F85-869A-DDABC5C2FC87}"/>
              </a:ext>
            </a:extLst>
          </p:cNvPr>
          <p:cNvSpPr/>
          <p:nvPr/>
        </p:nvSpPr>
        <p:spPr>
          <a:xfrm>
            <a:off x="7725975" y="43056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51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D92AC60-4A57-4BAF-91B6-057BCD95BF71}"/>
              </a:ext>
            </a:extLst>
          </p:cNvPr>
          <p:cNvSpPr/>
          <p:nvPr/>
        </p:nvSpPr>
        <p:spPr>
          <a:xfrm>
            <a:off x="7723393" y="44605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50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A4409F41-93BC-4690-8F92-FF5082CAC4E9}"/>
              </a:ext>
            </a:extLst>
          </p:cNvPr>
          <p:cNvSpPr/>
          <p:nvPr/>
        </p:nvSpPr>
        <p:spPr>
          <a:xfrm>
            <a:off x="7764729" y="45004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49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DCB68A7E-1263-4B11-A284-7E14E08918A7}"/>
              </a:ext>
            </a:extLst>
          </p:cNvPr>
          <p:cNvSpPr/>
          <p:nvPr/>
        </p:nvSpPr>
        <p:spPr>
          <a:xfrm>
            <a:off x="7754073" y="45922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6BFEF1E0-B638-4440-8AD3-0F9CCB5A28C2}"/>
              </a:ext>
            </a:extLst>
          </p:cNvPr>
          <p:cNvSpPr/>
          <p:nvPr/>
        </p:nvSpPr>
        <p:spPr>
          <a:xfrm>
            <a:off x="7756797" y="44345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47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D76FF5C-570E-4329-BEA5-A80FB4D2C738}"/>
              </a:ext>
            </a:extLst>
          </p:cNvPr>
          <p:cNvSpPr/>
          <p:nvPr/>
        </p:nvSpPr>
        <p:spPr>
          <a:xfrm>
            <a:off x="7754215" y="44345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46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B1B40F76-237C-473C-88D5-677239ACA12F}"/>
              </a:ext>
            </a:extLst>
          </p:cNvPr>
          <p:cNvSpPr/>
          <p:nvPr/>
        </p:nvSpPr>
        <p:spPr>
          <a:xfrm>
            <a:off x="7754936" y="47980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45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47441CD0-6205-40CE-8BCF-A62D133A4027}"/>
              </a:ext>
            </a:extLst>
          </p:cNvPr>
          <p:cNvSpPr/>
          <p:nvPr/>
        </p:nvSpPr>
        <p:spPr>
          <a:xfrm>
            <a:off x="7725833" y="49606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280A890A-BF69-48E4-A601-5E782C313F9C}"/>
              </a:ext>
            </a:extLst>
          </p:cNvPr>
          <p:cNvSpPr/>
          <p:nvPr/>
        </p:nvSpPr>
        <p:spPr>
          <a:xfrm>
            <a:off x="7719718" y="47984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0B603D09-BF09-4EB8-A6EE-64DCBE8DF792}"/>
              </a:ext>
            </a:extLst>
          </p:cNvPr>
          <p:cNvSpPr/>
          <p:nvPr/>
        </p:nvSpPr>
        <p:spPr>
          <a:xfrm>
            <a:off x="7749534" y="48143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023818B3-14FE-41FD-9849-C60E70B54F5F}"/>
              </a:ext>
            </a:extLst>
          </p:cNvPr>
          <p:cNvSpPr/>
          <p:nvPr/>
        </p:nvSpPr>
        <p:spPr>
          <a:xfrm>
            <a:off x="7736417" y="46309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41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92A723C5-22A1-4E19-B009-E3B7CB1E353A}"/>
              </a:ext>
            </a:extLst>
          </p:cNvPr>
          <p:cNvSpPr/>
          <p:nvPr/>
        </p:nvSpPr>
        <p:spPr>
          <a:xfrm>
            <a:off x="7758725" y="47816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7EADD57C-ABDA-4229-B250-49CC365B7C1B}"/>
              </a:ext>
            </a:extLst>
          </p:cNvPr>
          <p:cNvSpPr/>
          <p:nvPr/>
        </p:nvSpPr>
        <p:spPr>
          <a:xfrm>
            <a:off x="7801969" y="48409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39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F19A8AD3-437F-4987-AD3F-01E20B0A7410}"/>
              </a:ext>
            </a:extLst>
          </p:cNvPr>
          <p:cNvSpPr/>
          <p:nvPr/>
        </p:nvSpPr>
        <p:spPr>
          <a:xfrm>
            <a:off x="7768154" y="53338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B1DC1A43-3E13-45B1-9818-057F72532885}"/>
              </a:ext>
            </a:extLst>
          </p:cNvPr>
          <p:cNvSpPr/>
          <p:nvPr/>
        </p:nvSpPr>
        <p:spPr>
          <a:xfrm>
            <a:off x="7742621" y="51654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37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2028521A-C6AC-49E4-BDC6-453E7D6E2B0A}"/>
              </a:ext>
            </a:extLst>
          </p:cNvPr>
          <p:cNvSpPr/>
          <p:nvPr/>
        </p:nvSpPr>
        <p:spPr>
          <a:xfrm>
            <a:off x="7768102" y="49908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FC8A50FD-0FA0-4CDA-A546-8F2A12969F53}"/>
              </a:ext>
            </a:extLst>
          </p:cNvPr>
          <p:cNvSpPr/>
          <p:nvPr/>
        </p:nvSpPr>
        <p:spPr>
          <a:xfrm>
            <a:off x="7773214" y="46706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1E27B61A-6876-4EDE-BB42-EA02824ABF3D}"/>
              </a:ext>
            </a:extLst>
          </p:cNvPr>
          <p:cNvSpPr/>
          <p:nvPr/>
        </p:nvSpPr>
        <p:spPr>
          <a:xfrm>
            <a:off x="7742407" y="48194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34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A1E0E29C-8A7C-4223-A188-A6F37A239F98}"/>
              </a:ext>
            </a:extLst>
          </p:cNvPr>
          <p:cNvSpPr/>
          <p:nvPr/>
        </p:nvSpPr>
        <p:spPr>
          <a:xfrm>
            <a:off x="7765467" y="48183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33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6059A5D0-7666-4A23-9D7F-7B9BE14C104A}"/>
              </a:ext>
            </a:extLst>
          </p:cNvPr>
          <p:cNvSpPr/>
          <p:nvPr/>
        </p:nvSpPr>
        <p:spPr>
          <a:xfrm>
            <a:off x="7772730" y="49707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7A52FB1B-8FA2-4C8D-A707-A8355FA3D1F2}"/>
              </a:ext>
            </a:extLst>
          </p:cNvPr>
          <p:cNvSpPr/>
          <p:nvPr/>
        </p:nvSpPr>
        <p:spPr>
          <a:xfrm>
            <a:off x="7809951" y="49908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31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FB68B0D3-7B7C-46F0-9FB1-CA17A69E6B38}"/>
              </a:ext>
            </a:extLst>
          </p:cNvPr>
          <p:cNvSpPr/>
          <p:nvPr/>
        </p:nvSpPr>
        <p:spPr>
          <a:xfrm>
            <a:off x="7766785" y="50129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30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088F70ED-C6FE-4372-A23F-69FF572F5B3F}"/>
              </a:ext>
            </a:extLst>
          </p:cNvPr>
          <p:cNvSpPr/>
          <p:nvPr/>
        </p:nvSpPr>
        <p:spPr>
          <a:xfrm>
            <a:off x="7766785" y="51453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29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684F684A-5921-49BC-B44D-78A202081986}"/>
              </a:ext>
            </a:extLst>
          </p:cNvPr>
          <p:cNvSpPr/>
          <p:nvPr/>
        </p:nvSpPr>
        <p:spPr>
          <a:xfrm>
            <a:off x="7766472" y="51366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ADF3BA21-4109-49CD-9981-38063B4196CB}"/>
              </a:ext>
            </a:extLst>
          </p:cNvPr>
          <p:cNvSpPr/>
          <p:nvPr/>
        </p:nvSpPr>
        <p:spPr>
          <a:xfrm>
            <a:off x="7779159" y="48900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F95927D1-04CD-4CE9-BF97-E89FBD6D28E6}"/>
              </a:ext>
            </a:extLst>
          </p:cNvPr>
          <p:cNvSpPr/>
          <p:nvPr/>
        </p:nvSpPr>
        <p:spPr>
          <a:xfrm>
            <a:off x="7792005" y="49076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A8E98D79-120C-41A1-AA28-F3474C9D0D42}"/>
              </a:ext>
            </a:extLst>
          </p:cNvPr>
          <p:cNvSpPr/>
          <p:nvPr/>
        </p:nvSpPr>
        <p:spPr>
          <a:xfrm>
            <a:off x="7754869" y="51567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39" name="Obdélník 38">
            <a:extLst>
              <a:ext uri="{FF2B5EF4-FFF2-40B4-BE49-F238E27FC236}">
                <a16:creationId xmlns:a16="http://schemas.microsoft.com/office/drawing/2014/main" id="{ECFACAF3-56AA-4810-B911-CC3DA128415D}"/>
              </a:ext>
            </a:extLst>
          </p:cNvPr>
          <p:cNvSpPr/>
          <p:nvPr/>
        </p:nvSpPr>
        <p:spPr>
          <a:xfrm>
            <a:off x="7774059" y="52208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40" name="Obdélník 39">
            <a:extLst>
              <a:ext uri="{FF2B5EF4-FFF2-40B4-BE49-F238E27FC236}">
                <a16:creationId xmlns:a16="http://schemas.microsoft.com/office/drawing/2014/main" id="{71800429-B6F5-4FD8-B7B1-57FAF7D0D64B}"/>
              </a:ext>
            </a:extLst>
          </p:cNvPr>
          <p:cNvSpPr/>
          <p:nvPr/>
        </p:nvSpPr>
        <p:spPr>
          <a:xfrm>
            <a:off x="7760018" y="47809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41" name="Obdélník 40">
            <a:extLst>
              <a:ext uri="{FF2B5EF4-FFF2-40B4-BE49-F238E27FC236}">
                <a16:creationId xmlns:a16="http://schemas.microsoft.com/office/drawing/2014/main" id="{B51EA738-32C3-4A3D-AFE1-D09F9699B622}"/>
              </a:ext>
            </a:extLst>
          </p:cNvPr>
          <p:cNvSpPr/>
          <p:nvPr/>
        </p:nvSpPr>
        <p:spPr>
          <a:xfrm>
            <a:off x="7762396" y="45821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42" name="Obdélník 41">
            <a:extLst>
              <a:ext uri="{FF2B5EF4-FFF2-40B4-BE49-F238E27FC236}">
                <a16:creationId xmlns:a16="http://schemas.microsoft.com/office/drawing/2014/main" id="{3644486B-CEEF-41D3-823C-C08D452FADE4}"/>
              </a:ext>
            </a:extLst>
          </p:cNvPr>
          <p:cNvSpPr/>
          <p:nvPr/>
        </p:nvSpPr>
        <p:spPr>
          <a:xfrm>
            <a:off x="7727925" y="45624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4E9EB010-67E1-48B5-8832-B81F1846C414}"/>
              </a:ext>
            </a:extLst>
          </p:cNvPr>
          <p:cNvSpPr/>
          <p:nvPr/>
        </p:nvSpPr>
        <p:spPr>
          <a:xfrm>
            <a:off x="7747015" y="44736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44" name="Obdélník 43">
            <a:extLst>
              <a:ext uri="{FF2B5EF4-FFF2-40B4-BE49-F238E27FC236}">
                <a16:creationId xmlns:a16="http://schemas.microsoft.com/office/drawing/2014/main" id="{CA576D22-8036-4F99-A6D8-A212D5F671C0}"/>
              </a:ext>
            </a:extLst>
          </p:cNvPr>
          <p:cNvSpPr/>
          <p:nvPr/>
        </p:nvSpPr>
        <p:spPr>
          <a:xfrm>
            <a:off x="7766205" y="46896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7AF293FF-15D5-4830-92B5-C8D6D7790437}"/>
              </a:ext>
            </a:extLst>
          </p:cNvPr>
          <p:cNvSpPr/>
          <p:nvPr/>
        </p:nvSpPr>
        <p:spPr>
          <a:xfrm>
            <a:off x="7766205" y="45622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9B003197-0997-4F8C-A95E-96DD3DC7D08D}"/>
              </a:ext>
            </a:extLst>
          </p:cNvPr>
          <p:cNvSpPr/>
          <p:nvPr/>
        </p:nvSpPr>
        <p:spPr>
          <a:xfrm>
            <a:off x="7760429" y="44548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AB6FCDF1-CC69-409F-A4CA-2301DF4F6704}"/>
              </a:ext>
            </a:extLst>
          </p:cNvPr>
          <p:cNvSpPr/>
          <p:nvPr/>
        </p:nvSpPr>
        <p:spPr>
          <a:xfrm>
            <a:off x="7721534" y="41994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C9D6EA32-E55A-4354-B24E-753D43476CF6}"/>
              </a:ext>
            </a:extLst>
          </p:cNvPr>
          <p:cNvSpPr/>
          <p:nvPr/>
        </p:nvSpPr>
        <p:spPr>
          <a:xfrm>
            <a:off x="7777596" y="43937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A0253C13-0CA5-4934-8435-A4485398B65E}"/>
              </a:ext>
            </a:extLst>
          </p:cNvPr>
          <p:cNvSpPr/>
          <p:nvPr/>
        </p:nvSpPr>
        <p:spPr>
          <a:xfrm>
            <a:off x="7765892" y="43274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A58A0CD7-38C5-4247-BAC5-34A22BB58F17}"/>
              </a:ext>
            </a:extLst>
          </p:cNvPr>
          <p:cNvSpPr/>
          <p:nvPr/>
        </p:nvSpPr>
        <p:spPr>
          <a:xfrm>
            <a:off x="7735398" y="47094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B2B2611E-7138-4443-A5AF-909803FC922B}"/>
              </a:ext>
            </a:extLst>
          </p:cNvPr>
          <p:cNvSpPr/>
          <p:nvPr/>
        </p:nvSpPr>
        <p:spPr>
          <a:xfrm>
            <a:off x="7782041" y="51610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939DC803-5ACB-400B-88DD-292FAB818802}"/>
              </a:ext>
            </a:extLst>
          </p:cNvPr>
          <p:cNvSpPr/>
          <p:nvPr/>
        </p:nvSpPr>
        <p:spPr>
          <a:xfrm>
            <a:off x="7798432" y="47274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AA24BF7E-DDE6-4C8E-A03E-438B8A6CFEAE}"/>
              </a:ext>
            </a:extLst>
          </p:cNvPr>
          <p:cNvSpPr/>
          <p:nvPr/>
        </p:nvSpPr>
        <p:spPr>
          <a:xfrm>
            <a:off x="7767257" y="47730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EEA340EB-B3F8-4D65-86E7-A0A90EAFB05B}"/>
              </a:ext>
            </a:extLst>
          </p:cNvPr>
          <p:cNvSpPr/>
          <p:nvPr/>
        </p:nvSpPr>
        <p:spPr>
          <a:xfrm>
            <a:off x="7785974" y="49638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803D2BC8-4BEE-4D12-847E-3B18AE1FB93C}"/>
              </a:ext>
            </a:extLst>
          </p:cNvPr>
          <p:cNvSpPr/>
          <p:nvPr/>
        </p:nvSpPr>
        <p:spPr>
          <a:xfrm>
            <a:off x="7772463" y="47730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1D286FA3-4153-4D5F-BE1F-D598F01B3364}"/>
              </a:ext>
            </a:extLst>
          </p:cNvPr>
          <p:cNvSpPr/>
          <p:nvPr/>
        </p:nvSpPr>
        <p:spPr>
          <a:xfrm>
            <a:off x="7721522" y="4632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3B3948C4-9ACF-4A2D-AB60-D29F58CDE5F3}"/>
              </a:ext>
            </a:extLst>
          </p:cNvPr>
          <p:cNvSpPr/>
          <p:nvPr/>
        </p:nvSpPr>
        <p:spPr>
          <a:xfrm>
            <a:off x="7767244" y="42493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8" name="Obdélník 57">
            <a:extLst>
              <a:ext uri="{FF2B5EF4-FFF2-40B4-BE49-F238E27FC236}">
                <a16:creationId xmlns:a16="http://schemas.microsoft.com/office/drawing/2014/main" id="{B3506E31-9229-4138-866C-07A6C3065CD6}"/>
              </a:ext>
            </a:extLst>
          </p:cNvPr>
          <p:cNvSpPr/>
          <p:nvPr/>
        </p:nvSpPr>
        <p:spPr>
          <a:xfrm>
            <a:off x="7782776" y="45181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9" name="Obdélník 58">
            <a:extLst>
              <a:ext uri="{FF2B5EF4-FFF2-40B4-BE49-F238E27FC236}">
                <a16:creationId xmlns:a16="http://schemas.microsoft.com/office/drawing/2014/main" id="{7AC56906-E1D9-4BCA-A606-272A3C2CFC15}"/>
              </a:ext>
            </a:extLst>
          </p:cNvPr>
          <p:cNvSpPr/>
          <p:nvPr/>
        </p:nvSpPr>
        <p:spPr>
          <a:xfrm>
            <a:off x="7784108" y="44543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0" name="Obdélník 59">
            <a:extLst>
              <a:ext uri="{FF2B5EF4-FFF2-40B4-BE49-F238E27FC236}">
                <a16:creationId xmlns:a16="http://schemas.microsoft.com/office/drawing/2014/main" id="{27820BDA-9C55-4A50-B9BE-630561FFCD93}"/>
              </a:ext>
            </a:extLst>
          </p:cNvPr>
          <p:cNvSpPr/>
          <p:nvPr/>
        </p:nvSpPr>
        <p:spPr>
          <a:xfrm>
            <a:off x="7737932" y="45360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1" name="Obdélník 60">
            <a:extLst>
              <a:ext uri="{FF2B5EF4-FFF2-40B4-BE49-F238E27FC236}">
                <a16:creationId xmlns:a16="http://schemas.microsoft.com/office/drawing/2014/main" id="{106F7EE8-A70D-4442-9B23-BC92D7A8685C}"/>
              </a:ext>
            </a:extLst>
          </p:cNvPr>
          <p:cNvSpPr/>
          <p:nvPr/>
        </p:nvSpPr>
        <p:spPr>
          <a:xfrm>
            <a:off x="7753052" y="44717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5E4F0B93-E1E4-4A1B-A2CE-B1A1BA0CBD79}"/>
              </a:ext>
            </a:extLst>
          </p:cNvPr>
          <p:cNvSpPr/>
          <p:nvPr/>
        </p:nvSpPr>
        <p:spPr>
          <a:xfrm>
            <a:off x="7766122" y="47085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3" name="Obdélník 62">
            <a:extLst>
              <a:ext uri="{FF2B5EF4-FFF2-40B4-BE49-F238E27FC236}">
                <a16:creationId xmlns:a16="http://schemas.microsoft.com/office/drawing/2014/main" id="{1B2250FA-4FAB-4F08-9A9E-B24EC320CE42}"/>
              </a:ext>
            </a:extLst>
          </p:cNvPr>
          <p:cNvSpPr/>
          <p:nvPr/>
        </p:nvSpPr>
        <p:spPr>
          <a:xfrm>
            <a:off x="7766204" y="49304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CC23C892-5EFA-4AC0-A9F0-22D452B87C59}"/>
              </a:ext>
            </a:extLst>
          </p:cNvPr>
          <p:cNvSpPr txBox="1"/>
          <p:nvPr/>
        </p:nvSpPr>
        <p:spPr>
          <a:xfrm>
            <a:off x="9661570" y="346497"/>
            <a:ext cx="143981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60 s</a:t>
            </a:r>
          </a:p>
        </p:txBody>
      </p: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F863F744-5F60-49DE-97FF-751CD4E7DACF}"/>
              </a:ext>
            </a:extLst>
          </p:cNvPr>
          <p:cNvGrpSpPr/>
          <p:nvPr/>
        </p:nvGrpSpPr>
        <p:grpSpPr>
          <a:xfrm>
            <a:off x="6926608" y="3708724"/>
            <a:ext cx="4791075" cy="2802779"/>
            <a:chOff x="6926608" y="3708724"/>
            <a:chExt cx="4791075" cy="2802779"/>
          </a:xfrm>
        </p:grpSpPr>
        <p:pic>
          <p:nvPicPr>
            <p:cNvPr id="66" name="Obrázek 65" descr="Obsah obrázku text, mapa&#10;&#10;Popis se vygeneroval automaticky.">
              <a:extLst>
                <a:ext uri="{FF2B5EF4-FFF2-40B4-BE49-F238E27FC236}">
                  <a16:creationId xmlns:a16="http://schemas.microsoft.com/office/drawing/2014/main" id="{5A0B2D35-C567-404B-BE06-3157A85D5A5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26608" y="3708724"/>
              <a:ext cx="4791075" cy="2802779"/>
            </a:xfrm>
            <a:prstGeom prst="rect">
              <a:avLst/>
            </a:prstGeom>
          </p:spPr>
        </p:pic>
        <p:sp>
          <p:nvSpPr>
            <p:cNvPr id="67" name="Ovál 66">
              <a:extLst>
                <a:ext uri="{FF2B5EF4-FFF2-40B4-BE49-F238E27FC236}">
                  <a16:creationId xmlns:a16="http://schemas.microsoft.com/office/drawing/2014/main" id="{7C88732D-6F88-4FC7-B2A0-F2ABD6577C89}"/>
                </a:ext>
              </a:extLst>
            </p:cNvPr>
            <p:cNvSpPr/>
            <p:nvPr/>
          </p:nvSpPr>
          <p:spPr>
            <a:xfrm>
              <a:off x="8208681" y="5145536"/>
              <a:ext cx="192432" cy="185736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050" name="Picture 2" descr="https://upload.wikimedia.org/wikipedia/commons/thumb/9/93/P%C5%99%C3%ADbram%2C_Pra%C5%BEsk%C3%A1_151.JPG/200px-P%C5%99%C3%ADbram%2C_Pra%C5%BEsk%C3%A1_151.JPG">
            <a:extLst>
              <a:ext uri="{FF2B5EF4-FFF2-40B4-BE49-F238E27FC236}">
                <a16:creationId xmlns:a16="http://schemas.microsoft.com/office/drawing/2014/main" id="{1CC5EDA6-397E-4887-88F9-266661DBDA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828" y="2511301"/>
            <a:ext cx="4617211" cy="3462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9" name="TextovéPole 68">
            <a:extLst>
              <a:ext uri="{FF2B5EF4-FFF2-40B4-BE49-F238E27FC236}">
                <a16:creationId xmlns:a16="http://schemas.microsoft.com/office/drawing/2014/main" id="{2A9BC0E6-323C-4413-B891-15CA2D623C6C}"/>
              </a:ext>
            </a:extLst>
          </p:cNvPr>
          <p:cNvSpPr txBox="1"/>
          <p:nvPr/>
        </p:nvSpPr>
        <p:spPr>
          <a:xfrm>
            <a:off x="6096000" y="2786063"/>
            <a:ext cx="21465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MŘÍRBAP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E709FC36-D2EF-4AE0-AA0B-E27B504771D1}"/>
              </a:ext>
            </a:extLst>
          </p:cNvPr>
          <p:cNvSpPr txBox="1"/>
          <p:nvPr/>
        </p:nvSpPr>
        <p:spPr>
          <a:xfrm>
            <a:off x="8671197" y="2795333"/>
            <a:ext cx="21515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PŘÍBRAM</a:t>
            </a:r>
          </a:p>
        </p:txBody>
      </p:sp>
      <p:sp>
        <p:nvSpPr>
          <p:cNvPr id="65" name="Obdélník 64">
            <a:extLst>
              <a:ext uri="{FF2B5EF4-FFF2-40B4-BE49-F238E27FC236}">
                <a16:creationId xmlns:a16="http://schemas.microsoft.com/office/drawing/2014/main" id="{FD968DF0-168C-44F3-892C-3948F629EE14}"/>
              </a:ext>
            </a:extLst>
          </p:cNvPr>
          <p:cNvSpPr/>
          <p:nvPr/>
        </p:nvSpPr>
        <p:spPr>
          <a:xfrm>
            <a:off x="8642325" y="2742211"/>
            <a:ext cx="2672409" cy="7252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658392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4000"/>
                            </p:stCondLst>
                            <p:childTnLst>
                              <p:par>
                                <p:cTn id="5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0"/>
                            </p:stCondLst>
                            <p:childTnLst>
                              <p:par>
                                <p:cTn id="5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6000"/>
                            </p:stCondLst>
                            <p:childTnLst>
                              <p:par>
                                <p:cTn id="5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7000"/>
                            </p:stCondLst>
                            <p:childTnLst>
                              <p:par>
                                <p:cTn id="6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000"/>
                            </p:stCondLst>
                            <p:childTnLst>
                              <p:par>
                                <p:cTn id="6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9000"/>
                            </p:stCondLst>
                            <p:childTnLst>
                              <p:par>
                                <p:cTn id="6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0"/>
                            </p:stCondLst>
                            <p:childTnLst>
                              <p:par>
                                <p:cTn id="7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1000"/>
                            </p:stCondLst>
                            <p:childTnLst>
                              <p:par>
                                <p:cTn id="7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2000"/>
                            </p:stCondLst>
                            <p:childTnLst>
                              <p:par>
                                <p:cTn id="7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3000"/>
                            </p:stCondLst>
                            <p:childTnLst>
                              <p:par>
                                <p:cTn id="8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4000"/>
                            </p:stCondLst>
                            <p:childTnLst>
                              <p:par>
                                <p:cTn id="8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5000"/>
                            </p:stCondLst>
                            <p:childTnLst>
                              <p:par>
                                <p:cTn id="8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6000"/>
                            </p:stCondLst>
                            <p:childTnLst>
                              <p:par>
                                <p:cTn id="8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7000"/>
                            </p:stCondLst>
                            <p:childTnLst>
                              <p:par>
                                <p:cTn id="9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8000"/>
                            </p:stCondLst>
                            <p:childTnLst>
                              <p:par>
                                <p:cTn id="9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9000"/>
                            </p:stCondLst>
                            <p:childTnLst>
                              <p:par>
                                <p:cTn id="9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33000"/>
                            </p:stCondLst>
                            <p:childTnLst>
                              <p:par>
                                <p:cTn id="11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3000"/>
                            </p:stCondLst>
                            <p:childTnLst>
                              <p:par>
                                <p:cTn id="14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55000"/>
                            </p:stCondLst>
                            <p:childTnLst>
                              <p:par>
                                <p:cTn id="17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6000"/>
                            </p:stCondLst>
                            <p:childTnLst>
                              <p:par>
                                <p:cTn id="17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9" grpId="0"/>
      <p:bldP spid="6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ADFEA909-0C88-4713-B83C-79DB8FCB23DE}"/>
              </a:ext>
            </a:extLst>
          </p:cNvPr>
          <p:cNvSpPr/>
          <p:nvPr/>
        </p:nvSpPr>
        <p:spPr>
          <a:xfrm>
            <a:off x="7809217" y="32840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60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99F6E2D0-79F2-4624-B8A8-D590D78B1FB5}"/>
              </a:ext>
            </a:extLst>
          </p:cNvPr>
          <p:cNvSpPr/>
          <p:nvPr/>
        </p:nvSpPr>
        <p:spPr>
          <a:xfrm>
            <a:off x="5007252" y="350174"/>
            <a:ext cx="1944216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S T A R T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2D5F933B-D25E-4F69-9BBA-0DC4BF31CF4E}"/>
              </a:ext>
            </a:extLst>
          </p:cNvPr>
          <p:cNvSpPr/>
          <p:nvPr/>
        </p:nvSpPr>
        <p:spPr>
          <a:xfrm>
            <a:off x="7831054" y="31778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59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2BF1687E-40CE-454C-A023-49344D967240}"/>
              </a:ext>
            </a:extLst>
          </p:cNvPr>
          <p:cNvSpPr/>
          <p:nvPr/>
        </p:nvSpPr>
        <p:spPr>
          <a:xfrm>
            <a:off x="7819249" y="30716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58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86BB9F00-0AE3-4C63-85EB-43BFE7E3F88B}"/>
              </a:ext>
            </a:extLst>
          </p:cNvPr>
          <p:cNvSpPr/>
          <p:nvPr/>
        </p:nvSpPr>
        <p:spPr>
          <a:xfrm>
            <a:off x="7804699" y="31534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57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07DAC379-7333-4D85-BEDB-59B7EAA10185}"/>
              </a:ext>
            </a:extLst>
          </p:cNvPr>
          <p:cNvSpPr/>
          <p:nvPr/>
        </p:nvSpPr>
        <p:spPr>
          <a:xfrm>
            <a:off x="7792061" y="33084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844F3474-51B7-4AB7-AC3D-E1777F998DD9}"/>
              </a:ext>
            </a:extLst>
          </p:cNvPr>
          <p:cNvSpPr/>
          <p:nvPr/>
        </p:nvSpPr>
        <p:spPr>
          <a:xfrm>
            <a:off x="7791611" y="34788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55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4C8483D-967E-4BB8-9C1C-9271C8D31B78}"/>
              </a:ext>
            </a:extLst>
          </p:cNvPr>
          <p:cNvSpPr/>
          <p:nvPr/>
        </p:nvSpPr>
        <p:spPr>
          <a:xfrm>
            <a:off x="7809715" y="32065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54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622CA474-DCAB-4D17-A8DE-CECBA1452357}"/>
              </a:ext>
            </a:extLst>
          </p:cNvPr>
          <p:cNvSpPr/>
          <p:nvPr/>
        </p:nvSpPr>
        <p:spPr>
          <a:xfrm>
            <a:off x="7786595" y="28768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6DE11424-4E60-4B93-BA1C-8BFF9677C8CD}"/>
              </a:ext>
            </a:extLst>
          </p:cNvPr>
          <p:cNvSpPr/>
          <p:nvPr/>
        </p:nvSpPr>
        <p:spPr>
          <a:xfrm>
            <a:off x="7790778" y="31003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52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D4DA863D-4DF1-4F85-869A-DDABC5C2FC87}"/>
              </a:ext>
            </a:extLst>
          </p:cNvPr>
          <p:cNvSpPr/>
          <p:nvPr/>
        </p:nvSpPr>
        <p:spPr>
          <a:xfrm>
            <a:off x="7797412" y="28768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51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D92AC60-4A57-4BAF-91B6-057BCD95BF71}"/>
              </a:ext>
            </a:extLst>
          </p:cNvPr>
          <p:cNvSpPr/>
          <p:nvPr/>
        </p:nvSpPr>
        <p:spPr>
          <a:xfrm>
            <a:off x="7794830" y="30318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50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A4409F41-93BC-4690-8F92-FF5082CAC4E9}"/>
              </a:ext>
            </a:extLst>
          </p:cNvPr>
          <p:cNvSpPr/>
          <p:nvPr/>
        </p:nvSpPr>
        <p:spPr>
          <a:xfrm>
            <a:off x="7836166" y="30716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49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DCB68A7E-1263-4B11-A284-7E14E08918A7}"/>
              </a:ext>
            </a:extLst>
          </p:cNvPr>
          <p:cNvSpPr/>
          <p:nvPr/>
        </p:nvSpPr>
        <p:spPr>
          <a:xfrm>
            <a:off x="7825510" y="31635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6BFEF1E0-B638-4440-8AD3-0F9CCB5A28C2}"/>
              </a:ext>
            </a:extLst>
          </p:cNvPr>
          <p:cNvSpPr/>
          <p:nvPr/>
        </p:nvSpPr>
        <p:spPr>
          <a:xfrm>
            <a:off x="7828234" y="30058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47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D76FF5C-570E-4329-BEA5-A80FB4D2C738}"/>
              </a:ext>
            </a:extLst>
          </p:cNvPr>
          <p:cNvSpPr/>
          <p:nvPr/>
        </p:nvSpPr>
        <p:spPr>
          <a:xfrm>
            <a:off x="7825652" y="30058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46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B1B40F76-237C-473C-88D5-677239ACA12F}"/>
              </a:ext>
            </a:extLst>
          </p:cNvPr>
          <p:cNvSpPr/>
          <p:nvPr/>
        </p:nvSpPr>
        <p:spPr>
          <a:xfrm>
            <a:off x="7826373" y="33692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45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47441CD0-6205-40CE-8BCF-A62D133A4027}"/>
              </a:ext>
            </a:extLst>
          </p:cNvPr>
          <p:cNvSpPr/>
          <p:nvPr/>
        </p:nvSpPr>
        <p:spPr>
          <a:xfrm>
            <a:off x="7797270" y="35319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280A890A-BF69-48E4-A601-5E782C313F9C}"/>
              </a:ext>
            </a:extLst>
          </p:cNvPr>
          <p:cNvSpPr/>
          <p:nvPr/>
        </p:nvSpPr>
        <p:spPr>
          <a:xfrm>
            <a:off x="7791155" y="33696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0B603D09-BF09-4EB8-A6EE-64DCBE8DF792}"/>
              </a:ext>
            </a:extLst>
          </p:cNvPr>
          <p:cNvSpPr/>
          <p:nvPr/>
        </p:nvSpPr>
        <p:spPr>
          <a:xfrm>
            <a:off x="7820971" y="33856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023818B3-14FE-41FD-9849-C60E70B54F5F}"/>
              </a:ext>
            </a:extLst>
          </p:cNvPr>
          <p:cNvSpPr/>
          <p:nvPr/>
        </p:nvSpPr>
        <p:spPr>
          <a:xfrm>
            <a:off x="7807854" y="32022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41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92A723C5-22A1-4E19-B009-E3B7CB1E353A}"/>
              </a:ext>
            </a:extLst>
          </p:cNvPr>
          <p:cNvSpPr/>
          <p:nvPr/>
        </p:nvSpPr>
        <p:spPr>
          <a:xfrm>
            <a:off x="7830162" y="33528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7EADD57C-ABDA-4229-B250-49CC365B7C1B}"/>
              </a:ext>
            </a:extLst>
          </p:cNvPr>
          <p:cNvSpPr/>
          <p:nvPr/>
        </p:nvSpPr>
        <p:spPr>
          <a:xfrm>
            <a:off x="7873406" y="34122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39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F19A8AD3-437F-4987-AD3F-01E20B0A7410}"/>
              </a:ext>
            </a:extLst>
          </p:cNvPr>
          <p:cNvSpPr/>
          <p:nvPr/>
        </p:nvSpPr>
        <p:spPr>
          <a:xfrm>
            <a:off x="7839591" y="39051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B1DC1A43-3E13-45B1-9818-057F72532885}"/>
              </a:ext>
            </a:extLst>
          </p:cNvPr>
          <p:cNvSpPr/>
          <p:nvPr/>
        </p:nvSpPr>
        <p:spPr>
          <a:xfrm>
            <a:off x="7814058" y="37366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37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2028521A-C6AC-49E4-BDC6-453E7D6E2B0A}"/>
              </a:ext>
            </a:extLst>
          </p:cNvPr>
          <p:cNvSpPr/>
          <p:nvPr/>
        </p:nvSpPr>
        <p:spPr>
          <a:xfrm>
            <a:off x="7839539" y="35621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FC8A50FD-0FA0-4CDA-A546-8F2A12969F53}"/>
              </a:ext>
            </a:extLst>
          </p:cNvPr>
          <p:cNvSpPr/>
          <p:nvPr/>
        </p:nvSpPr>
        <p:spPr>
          <a:xfrm>
            <a:off x="7844651" y="32419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1E27B61A-6876-4EDE-BB42-EA02824ABF3D}"/>
              </a:ext>
            </a:extLst>
          </p:cNvPr>
          <p:cNvSpPr/>
          <p:nvPr/>
        </p:nvSpPr>
        <p:spPr>
          <a:xfrm>
            <a:off x="7813844" y="33907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34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A1E0E29C-8A7C-4223-A188-A6F37A239F98}"/>
              </a:ext>
            </a:extLst>
          </p:cNvPr>
          <p:cNvSpPr/>
          <p:nvPr/>
        </p:nvSpPr>
        <p:spPr>
          <a:xfrm>
            <a:off x="7836904" y="33895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33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6059A5D0-7666-4A23-9D7F-7B9BE14C104A}"/>
              </a:ext>
            </a:extLst>
          </p:cNvPr>
          <p:cNvSpPr/>
          <p:nvPr/>
        </p:nvSpPr>
        <p:spPr>
          <a:xfrm>
            <a:off x="7844167" y="35420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7A52FB1B-8FA2-4C8D-A707-A8355FA3D1F2}"/>
              </a:ext>
            </a:extLst>
          </p:cNvPr>
          <p:cNvSpPr/>
          <p:nvPr/>
        </p:nvSpPr>
        <p:spPr>
          <a:xfrm>
            <a:off x="7881388" y="35621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31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FB68B0D3-7B7C-46F0-9FB1-CA17A69E6B38}"/>
              </a:ext>
            </a:extLst>
          </p:cNvPr>
          <p:cNvSpPr/>
          <p:nvPr/>
        </p:nvSpPr>
        <p:spPr>
          <a:xfrm>
            <a:off x="7838222" y="35842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30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088F70ED-C6FE-4372-A23F-69FF572F5B3F}"/>
              </a:ext>
            </a:extLst>
          </p:cNvPr>
          <p:cNvSpPr/>
          <p:nvPr/>
        </p:nvSpPr>
        <p:spPr>
          <a:xfrm>
            <a:off x="7838222" y="37165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29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684F684A-5921-49BC-B44D-78A202081986}"/>
              </a:ext>
            </a:extLst>
          </p:cNvPr>
          <p:cNvSpPr/>
          <p:nvPr/>
        </p:nvSpPr>
        <p:spPr>
          <a:xfrm>
            <a:off x="7837909" y="37079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ADF3BA21-4109-49CD-9981-38063B4196CB}"/>
              </a:ext>
            </a:extLst>
          </p:cNvPr>
          <p:cNvSpPr/>
          <p:nvPr/>
        </p:nvSpPr>
        <p:spPr>
          <a:xfrm>
            <a:off x="7850596" y="34612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F95927D1-04CD-4CE9-BF97-E89FBD6D28E6}"/>
              </a:ext>
            </a:extLst>
          </p:cNvPr>
          <p:cNvSpPr/>
          <p:nvPr/>
        </p:nvSpPr>
        <p:spPr>
          <a:xfrm>
            <a:off x="7863442" y="34788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A8E98D79-120C-41A1-AA28-F3474C9D0D42}"/>
              </a:ext>
            </a:extLst>
          </p:cNvPr>
          <p:cNvSpPr/>
          <p:nvPr/>
        </p:nvSpPr>
        <p:spPr>
          <a:xfrm>
            <a:off x="7826306" y="37279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39" name="Obdélník 38">
            <a:extLst>
              <a:ext uri="{FF2B5EF4-FFF2-40B4-BE49-F238E27FC236}">
                <a16:creationId xmlns:a16="http://schemas.microsoft.com/office/drawing/2014/main" id="{ECFACAF3-56AA-4810-B911-CC3DA128415D}"/>
              </a:ext>
            </a:extLst>
          </p:cNvPr>
          <p:cNvSpPr/>
          <p:nvPr/>
        </p:nvSpPr>
        <p:spPr>
          <a:xfrm>
            <a:off x="7845496" y="37921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40" name="Obdélník 39">
            <a:extLst>
              <a:ext uri="{FF2B5EF4-FFF2-40B4-BE49-F238E27FC236}">
                <a16:creationId xmlns:a16="http://schemas.microsoft.com/office/drawing/2014/main" id="{71800429-B6F5-4FD8-B7B1-57FAF7D0D64B}"/>
              </a:ext>
            </a:extLst>
          </p:cNvPr>
          <p:cNvSpPr/>
          <p:nvPr/>
        </p:nvSpPr>
        <p:spPr>
          <a:xfrm>
            <a:off x="7831455" y="33521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41" name="Obdélník 40">
            <a:extLst>
              <a:ext uri="{FF2B5EF4-FFF2-40B4-BE49-F238E27FC236}">
                <a16:creationId xmlns:a16="http://schemas.microsoft.com/office/drawing/2014/main" id="{B51EA738-32C3-4A3D-AFE1-D09F9699B622}"/>
              </a:ext>
            </a:extLst>
          </p:cNvPr>
          <p:cNvSpPr/>
          <p:nvPr/>
        </p:nvSpPr>
        <p:spPr>
          <a:xfrm>
            <a:off x="7833833" y="31534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42" name="Obdélník 41">
            <a:extLst>
              <a:ext uri="{FF2B5EF4-FFF2-40B4-BE49-F238E27FC236}">
                <a16:creationId xmlns:a16="http://schemas.microsoft.com/office/drawing/2014/main" id="{3644486B-CEEF-41D3-823C-C08D452FADE4}"/>
              </a:ext>
            </a:extLst>
          </p:cNvPr>
          <p:cNvSpPr/>
          <p:nvPr/>
        </p:nvSpPr>
        <p:spPr>
          <a:xfrm>
            <a:off x="7799362" y="31336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4E9EB010-67E1-48B5-8832-B81F1846C414}"/>
              </a:ext>
            </a:extLst>
          </p:cNvPr>
          <p:cNvSpPr/>
          <p:nvPr/>
        </p:nvSpPr>
        <p:spPr>
          <a:xfrm>
            <a:off x="7818452" y="30449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44" name="Obdélník 43">
            <a:extLst>
              <a:ext uri="{FF2B5EF4-FFF2-40B4-BE49-F238E27FC236}">
                <a16:creationId xmlns:a16="http://schemas.microsoft.com/office/drawing/2014/main" id="{CA576D22-8036-4F99-A6D8-A212D5F671C0}"/>
              </a:ext>
            </a:extLst>
          </p:cNvPr>
          <p:cNvSpPr/>
          <p:nvPr/>
        </p:nvSpPr>
        <p:spPr>
          <a:xfrm>
            <a:off x="7837642" y="32609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7AF293FF-15D5-4830-92B5-C8D6D7790437}"/>
              </a:ext>
            </a:extLst>
          </p:cNvPr>
          <p:cNvSpPr/>
          <p:nvPr/>
        </p:nvSpPr>
        <p:spPr>
          <a:xfrm>
            <a:off x="7837642" y="3133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9B003197-0997-4F8C-A95E-96DD3DC7D08D}"/>
              </a:ext>
            </a:extLst>
          </p:cNvPr>
          <p:cNvSpPr/>
          <p:nvPr/>
        </p:nvSpPr>
        <p:spPr>
          <a:xfrm>
            <a:off x="7831866" y="30261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AB6FCDF1-CC69-409F-A4CA-2301DF4F6704}"/>
              </a:ext>
            </a:extLst>
          </p:cNvPr>
          <p:cNvSpPr/>
          <p:nvPr/>
        </p:nvSpPr>
        <p:spPr>
          <a:xfrm>
            <a:off x="7792971" y="27706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C9D6EA32-E55A-4354-B24E-753D43476CF6}"/>
              </a:ext>
            </a:extLst>
          </p:cNvPr>
          <p:cNvSpPr/>
          <p:nvPr/>
        </p:nvSpPr>
        <p:spPr>
          <a:xfrm>
            <a:off x="7849033" y="29649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A0253C13-0CA5-4934-8435-A4485398B65E}"/>
              </a:ext>
            </a:extLst>
          </p:cNvPr>
          <p:cNvSpPr/>
          <p:nvPr/>
        </p:nvSpPr>
        <p:spPr>
          <a:xfrm>
            <a:off x="7837329" y="28987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A58A0CD7-38C5-4247-BAC5-34A22BB58F17}"/>
              </a:ext>
            </a:extLst>
          </p:cNvPr>
          <p:cNvSpPr/>
          <p:nvPr/>
        </p:nvSpPr>
        <p:spPr>
          <a:xfrm>
            <a:off x="7806835" y="32806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B2B2611E-7138-4443-A5AF-909803FC922B}"/>
              </a:ext>
            </a:extLst>
          </p:cNvPr>
          <p:cNvSpPr/>
          <p:nvPr/>
        </p:nvSpPr>
        <p:spPr>
          <a:xfrm>
            <a:off x="7853478" y="37323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939DC803-5ACB-400B-88DD-292FAB818802}"/>
              </a:ext>
            </a:extLst>
          </p:cNvPr>
          <p:cNvSpPr/>
          <p:nvPr/>
        </p:nvSpPr>
        <p:spPr>
          <a:xfrm>
            <a:off x="7869869" y="32987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AA24BF7E-DDE6-4C8E-A03E-438B8A6CFEAE}"/>
              </a:ext>
            </a:extLst>
          </p:cNvPr>
          <p:cNvSpPr/>
          <p:nvPr/>
        </p:nvSpPr>
        <p:spPr>
          <a:xfrm>
            <a:off x="7838694" y="33443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EEA340EB-B3F8-4D65-86E7-A0A90EAFB05B}"/>
              </a:ext>
            </a:extLst>
          </p:cNvPr>
          <p:cNvSpPr/>
          <p:nvPr/>
        </p:nvSpPr>
        <p:spPr>
          <a:xfrm>
            <a:off x="7857411" y="35350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803D2BC8-4BEE-4D12-847E-3B18AE1FB93C}"/>
              </a:ext>
            </a:extLst>
          </p:cNvPr>
          <p:cNvSpPr/>
          <p:nvPr/>
        </p:nvSpPr>
        <p:spPr>
          <a:xfrm>
            <a:off x="7843900" y="33443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1D286FA3-4153-4D5F-BE1F-D598F01B3364}"/>
              </a:ext>
            </a:extLst>
          </p:cNvPr>
          <p:cNvSpPr/>
          <p:nvPr/>
        </p:nvSpPr>
        <p:spPr>
          <a:xfrm>
            <a:off x="7792959" y="32041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3B3948C4-9ACF-4A2D-AB60-D29F58CDE5F3}"/>
              </a:ext>
            </a:extLst>
          </p:cNvPr>
          <p:cNvSpPr/>
          <p:nvPr/>
        </p:nvSpPr>
        <p:spPr>
          <a:xfrm>
            <a:off x="7838681" y="28206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8" name="Obdélník 57">
            <a:extLst>
              <a:ext uri="{FF2B5EF4-FFF2-40B4-BE49-F238E27FC236}">
                <a16:creationId xmlns:a16="http://schemas.microsoft.com/office/drawing/2014/main" id="{B3506E31-9229-4138-866C-07A6C3065CD6}"/>
              </a:ext>
            </a:extLst>
          </p:cNvPr>
          <p:cNvSpPr/>
          <p:nvPr/>
        </p:nvSpPr>
        <p:spPr>
          <a:xfrm>
            <a:off x="7854213" y="30893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9" name="Obdélník 58">
            <a:extLst>
              <a:ext uri="{FF2B5EF4-FFF2-40B4-BE49-F238E27FC236}">
                <a16:creationId xmlns:a16="http://schemas.microsoft.com/office/drawing/2014/main" id="{7AC56906-E1D9-4BCA-A606-272A3C2CFC15}"/>
              </a:ext>
            </a:extLst>
          </p:cNvPr>
          <p:cNvSpPr/>
          <p:nvPr/>
        </p:nvSpPr>
        <p:spPr>
          <a:xfrm>
            <a:off x="7855545" y="30255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0" name="Obdélník 59">
            <a:extLst>
              <a:ext uri="{FF2B5EF4-FFF2-40B4-BE49-F238E27FC236}">
                <a16:creationId xmlns:a16="http://schemas.microsoft.com/office/drawing/2014/main" id="{27820BDA-9C55-4A50-B9BE-630561FFCD93}"/>
              </a:ext>
            </a:extLst>
          </p:cNvPr>
          <p:cNvSpPr/>
          <p:nvPr/>
        </p:nvSpPr>
        <p:spPr>
          <a:xfrm>
            <a:off x="7809369" y="31072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1" name="Obdélník 60">
            <a:extLst>
              <a:ext uri="{FF2B5EF4-FFF2-40B4-BE49-F238E27FC236}">
                <a16:creationId xmlns:a16="http://schemas.microsoft.com/office/drawing/2014/main" id="{106F7EE8-A70D-4442-9B23-BC92D7A8685C}"/>
              </a:ext>
            </a:extLst>
          </p:cNvPr>
          <p:cNvSpPr/>
          <p:nvPr/>
        </p:nvSpPr>
        <p:spPr>
          <a:xfrm>
            <a:off x="7824489" y="30429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5E4F0B93-E1E4-4A1B-A2CE-B1A1BA0CBD79}"/>
              </a:ext>
            </a:extLst>
          </p:cNvPr>
          <p:cNvSpPr/>
          <p:nvPr/>
        </p:nvSpPr>
        <p:spPr>
          <a:xfrm>
            <a:off x="7837559" y="32797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3" name="Obdélník 62">
            <a:extLst>
              <a:ext uri="{FF2B5EF4-FFF2-40B4-BE49-F238E27FC236}">
                <a16:creationId xmlns:a16="http://schemas.microsoft.com/office/drawing/2014/main" id="{1B2250FA-4FAB-4F08-9A9E-B24EC320CE42}"/>
              </a:ext>
            </a:extLst>
          </p:cNvPr>
          <p:cNvSpPr/>
          <p:nvPr/>
        </p:nvSpPr>
        <p:spPr>
          <a:xfrm>
            <a:off x="7837641" y="35017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CC23C892-5EFA-4AC0-A9F0-22D452B87C59}"/>
              </a:ext>
            </a:extLst>
          </p:cNvPr>
          <p:cNvSpPr txBox="1"/>
          <p:nvPr/>
        </p:nvSpPr>
        <p:spPr>
          <a:xfrm>
            <a:off x="9733007" y="203622"/>
            <a:ext cx="143981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60 s</a:t>
            </a:r>
          </a:p>
        </p:txBody>
      </p: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A978B83A-1AC2-469C-902B-9F37A68855CB}"/>
              </a:ext>
            </a:extLst>
          </p:cNvPr>
          <p:cNvGrpSpPr/>
          <p:nvPr/>
        </p:nvGrpSpPr>
        <p:grpSpPr>
          <a:xfrm>
            <a:off x="6998045" y="3773157"/>
            <a:ext cx="4791075" cy="2802779"/>
            <a:chOff x="6998045" y="3773157"/>
            <a:chExt cx="4791075" cy="2802779"/>
          </a:xfrm>
        </p:grpSpPr>
        <p:pic>
          <p:nvPicPr>
            <p:cNvPr id="66" name="Obrázek 65" descr="Obsah obrázku text, mapa&#10;&#10;Popis se vygeneroval automaticky.">
              <a:extLst>
                <a:ext uri="{FF2B5EF4-FFF2-40B4-BE49-F238E27FC236}">
                  <a16:creationId xmlns:a16="http://schemas.microsoft.com/office/drawing/2014/main" id="{A6702BE1-DF39-4EC9-935E-26E1BD4C2A7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98045" y="3773157"/>
              <a:ext cx="4791075" cy="2802779"/>
            </a:xfrm>
            <a:prstGeom prst="rect">
              <a:avLst/>
            </a:prstGeom>
          </p:spPr>
        </p:pic>
        <p:sp>
          <p:nvSpPr>
            <p:cNvPr id="67" name="Ovál 66">
              <a:extLst>
                <a:ext uri="{FF2B5EF4-FFF2-40B4-BE49-F238E27FC236}">
                  <a16:creationId xmlns:a16="http://schemas.microsoft.com/office/drawing/2014/main" id="{37F3F29E-5BAC-472C-939F-B7E55B9DEAF1}"/>
                </a:ext>
              </a:extLst>
            </p:cNvPr>
            <p:cNvSpPr/>
            <p:nvPr/>
          </p:nvSpPr>
          <p:spPr>
            <a:xfrm>
              <a:off x="8338588" y="5609705"/>
              <a:ext cx="171450" cy="19102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3074" name="Picture 2" descr="https://upload.wikimedia.org/wikipedia/commons/thumb/8/82/P%C3%ADsek_%28m%C4%9Bsto%29_%2802%29.jpg/200px-P%C3%ADsek_%28m%C4%9Bsto%29_%2802%29.jpg">
            <a:extLst>
              <a:ext uri="{FF2B5EF4-FFF2-40B4-BE49-F238E27FC236}">
                <a16:creationId xmlns:a16="http://schemas.microsoft.com/office/drawing/2014/main" id="{326D82A9-F405-43E4-9400-92027B5D4B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64" y="2052117"/>
            <a:ext cx="4577688" cy="3067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9" name="TextovéPole 68">
            <a:extLst>
              <a:ext uri="{FF2B5EF4-FFF2-40B4-BE49-F238E27FC236}">
                <a16:creationId xmlns:a16="http://schemas.microsoft.com/office/drawing/2014/main" id="{940E93B4-57E5-4727-86BA-5E95AE01FAEE}"/>
              </a:ext>
            </a:extLst>
          </p:cNvPr>
          <p:cNvSpPr txBox="1"/>
          <p:nvPr/>
        </p:nvSpPr>
        <p:spPr>
          <a:xfrm>
            <a:off x="5743575" y="2657475"/>
            <a:ext cx="13308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PEKÍS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09D7380A-FD8D-453F-9CAB-1B017AD8F61C}"/>
              </a:ext>
            </a:extLst>
          </p:cNvPr>
          <p:cNvSpPr txBox="1"/>
          <p:nvPr/>
        </p:nvSpPr>
        <p:spPr>
          <a:xfrm>
            <a:off x="8118862" y="2644004"/>
            <a:ext cx="13308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PÍSEK</a:t>
            </a:r>
          </a:p>
        </p:txBody>
      </p:sp>
      <p:sp>
        <p:nvSpPr>
          <p:cNvPr id="65" name="Obdélník 64">
            <a:extLst>
              <a:ext uri="{FF2B5EF4-FFF2-40B4-BE49-F238E27FC236}">
                <a16:creationId xmlns:a16="http://schemas.microsoft.com/office/drawing/2014/main" id="{FD968DF0-168C-44F3-892C-3948F629EE14}"/>
              </a:ext>
            </a:extLst>
          </p:cNvPr>
          <p:cNvSpPr/>
          <p:nvPr/>
        </p:nvSpPr>
        <p:spPr>
          <a:xfrm>
            <a:off x="7881388" y="2614965"/>
            <a:ext cx="2672409" cy="7252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634143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4000"/>
                            </p:stCondLst>
                            <p:childTnLst>
                              <p:par>
                                <p:cTn id="5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0"/>
                            </p:stCondLst>
                            <p:childTnLst>
                              <p:par>
                                <p:cTn id="5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6000"/>
                            </p:stCondLst>
                            <p:childTnLst>
                              <p:par>
                                <p:cTn id="5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7000"/>
                            </p:stCondLst>
                            <p:childTnLst>
                              <p:par>
                                <p:cTn id="6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000"/>
                            </p:stCondLst>
                            <p:childTnLst>
                              <p:par>
                                <p:cTn id="6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9000"/>
                            </p:stCondLst>
                            <p:childTnLst>
                              <p:par>
                                <p:cTn id="6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0"/>
                            </p:stCondLst>
                            <p:childTnLst>
                              <p:par>
                                <p:cTn id="7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1000"/>
                            </p:stCondLst>
                            <p:childTnLst>
                              <p:par>
                                <p:cTn id="7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2000"/>
                            </p:stCondLst>
                            <p:childTnLst>
                              <p:par>
                                <p:cTn id="7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3000"/>
                            </p:stCondLst>
                            <p:childTnLst>
                              <p:par>
                                <p:cTn id="8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4000"/>
                            </p:stCondLst>
                            <p:childTnLst>
                              <p:par>
                                <p:cTn id="8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5000"/>
                            </p:stCondLst>
                            <p:childTnLst>
                              <p:par>
                                <p:cTn id="8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6000"/>
                            </p:stCondLst>
                            <p:childTnLst>
                              <p:par>
                                <p:cTn id="8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7000"/>
                            </p:stCondLst>
                            <p:childTnLst>
                              <p:par>
                                <p:cTn id="9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8000"/>
                            </p:stCondLst>
                            <p:childTnLst>
                              <p:par>
                                <p:cTn id="9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9000"/>
                            </p:stCondLst>
                            <p:childTnLst>
                              <p:par>
                                <p:cTn id="9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33000"/>
                            </p:stCondLst>
                            <p:childTnLst>
                              <p:par>
                                <p:cTn id="11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3000"/>
                            </p:stCondLst>
                            <p:childTnLst>
                              <p:par>
                                <p:cTn id="14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55000"/>
                            </p:stCondLst>
                            <p:childTnLst>
                              <p:par>
                                <p:cTn id="17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6000"/>
                            </p:stCondLst>
                            <p:childTnLst>
                              <p:par>
                                <p:cTn id="17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9" grpId="0"/>
      <p:bldP spid="6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ADFEA909-0C88-4713-B83C-79DB8FCB23DE}"/>
              </a:ext>
            </a:extLst>
          </p:cNvPr>
          <p:cNvSpPr/>
          <p:nvPr/>
        </p:nvSpPr>
        <p:spPr>
          <a:xfrm>
            <a:off x="7909230" y="28554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60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99F6E2D0-79F2-4624-B8A8-D590D78B1FB5}"/>
              </a:ext>
            </a:extLst>
          </p:cNvPr>
          <p:cNvSpPr/>
          <p:nvPr/>
        </p:nvSpPr>
        <p:spPr>
          <a:xfrm>
            <a:off x="5107265" y="307312"/>
            <a:ext cx="1944216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S T A R T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2D5F933B-D25E-4F69-9BBA-0DC4BF31CF4E}"/>
              </a:ext>
            </a:extLst>
          </p:cNvPr>
          <p:cNvSpPr/>
          <p:nvPr/>
        </p:nvSpPr>
        <p:spPr>
          <a:xfrm>
            <a:off x="7931067" y="27492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59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2BF1687E-40CE-454C-A023-49344D967240}"/>
              </a:ext>
            </a:extLst>
          </p:cNvPr>
          <p:cNvSpPr/>
          <p:nvPr/>
        </p:nvSpPr>
        <p:spPr>
          <a:xfrm>
            <a:off x="7919262" y="26430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58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86BB9F00-0AE3-4C63-85EB-43BFE7E3F88B}"/>
              </a:ext>
            </a:extLst>
          </p:cNvPr>
          <p:cNvSpPr/>
          <p:nvPr/>
        </p:nvSpPr>
        <p:spPr>
          <a:xfrm>
            <a:off x="7904712" y="27248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57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07DAC379-7333-4D85-BEDB-59B7EAA10185}"/>
              </a:ext>
            </a:extLst>
          </p:cNvPr>
          <p:cNvSpPr/>
          <p:nvPr/>
        </p:nvSpPr>
        <p:spPr>
          <a:xfrm>
            <a:off x="7892074" y="28798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844F3474-51B7-4AB7-AC3D-E1777F998DD9}"/>
              </a:ext>
            </a:extLst>
          </p:cNvPr>
          <p:cNvSpPr/>
          <p:nvPr/>
        </p:nvSpPr>
        <p:spPr>
          <a:xfrm>
            <a:off x="7891624" y="30502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55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4C8483D-967E-4BB8-9C1C-9271C8D31B78}"/>
              </a:ext>
            </a:extLst>
          </p:cNvPr>
          <p:cNvSpPr/>
          <p:nvPr/>
        </p:nvSpPr>
        <p:spPr>
          <a:xfrm>
            <a:off x="7909728" y="27779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54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622CA474-DCAB-4D17-A8DE-CECBA1452357}"/>
              </a:ext>
            </a:extLst>
          </p:cNvPr>
          <p:cNvSpPr/>
          <p:nvPr/>
        </p:nvSpPr>
        <p:spPr>
          <a:xfrm>
            <a:off x="7886608" y="24482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53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6DE11424-4E60-4B93-BA1C-8BFF9677C8CD}"/>
              </a:ext>
            </a:extLst>
          </p:cNvPr>
          <p:cNvSpPr/>
          <p:nvPr/>
        </p:nvSpPr>
        <p:spPr>
          <a:xfrm>
            <a:off x="7890791" y="26717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52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D4DA863D-4DF1-4F85-869A-DDABC5C2FC87}"/>
              </a:ext>
            </a:extLst>
          </p:cNvPr>
          <p:cNvSpPr/>
          <p:nvPr/>
        </p:nvSpPr>
        <p:spPr>
          <a:xfrm>
            <a:off x="7897425" y="24482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51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D92AC60-4A57-4BAF-91B6-057BCD95BF71}"/>
              </a:ext>
            </a:extLst>
          </p:cNvPr>
          <p:cNvSpPr/>
          <p:nvPr/>
        </p:nvSpPr>
        <p:spPr>
          <a:xfrm>
            <a:off x="7894843" y="26031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50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A4409F41-93BC-4690-8F92-FF5082CAC4E9}"/>
              </a:ext>
            </a:extLst>
          </p:cNvPr>
          <p:cNvSpPr/>
          <p:nvPr/>
        </p:nvSpPr>
        <p:spPr>
          <a:xfrm>
            <a:off x="7936179" y="26430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49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DCB68A7E-1263-4B11-A284-7E14E08918A7}"/>
              </a:ext>
            </a:extLst>
          </p:cNvPr>
          <p:cNvSpPr/>
          <p:nvPr/>
        </p:nvSpPr>
        <p:spPr>
          <a:xfrm>
            <a:off x="7925523" y="27348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48</a:t>
            </a: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6BFEF1E0-B638-4440-8AD3-0F9CCB5A28C2}"/>
              </a:ext>
            </a:extLst>
          </p:cNvPr>
          <p:cNvSpPr/>
          <p:nvPr/>
        </p:nvSpPr>
        <p:spPr>
          <a:xfrm>
            <a:off x="7928247" y="25772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47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D76FF5C-570E-4329-BEA5-A80FB4D2C738}"/>
              </a:ext>
            </a:extLst>
          </p:cNvPr>
          <p:cNvSpPr/>
          <p:nvPr/>
        </p:nvSpPr>
        <p:spPr>
          <a:xfrm>
            <a:off x="7925665" y="25772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46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B1B40F76-237C-473C-88D5-677239ACA12F}"/>
              </a:ext>
            </a:extLst>
          </p:cNvPr>
          <p:cNvSpPr/>
          <p:nvPr/>
        </p:nvSpPr>
        <p:spPr>
          <a:xfrm>
            <a:off x="7926386" y="29406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45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47441CD0-6205-40CE-8BCF-A62D133A4027}"/>
              </a:ext>
            </a:extLst>
          </p:cNvPr>
          <p:cNvSpPr/>
          <p:nvPr/>
        </p:nvSpPr>
        <p:spPr>
          <a:xfrm>
            <a:off x="7897283" y="31033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44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280A890A-BF69-48E4-A601-5E782C313F9C}"/>
              </a:ext>
            </a:extLst>
          </p:cNvPr>
          <p:cNvSpPr/>
          <p:nvPr/>
        </p:nvSpPr>
        <p:spPr>
          <a:xfrm>
            <a:off x="7891168" y="29410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0B603D09-BF09-4EB8-A6EE-64DCBE8DF792}"/>
              </a:ext>
            </a:extLst>
          </p:cNvPr>
          <p:cNvSpPr/>
          <p:nvPr/>
        </p:nvSpPr>
        <p:spPr>
          <a:xfrm>
            <a:off x="7920984" y="29570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42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023818B3-14FE-41FD-9849-C60E70B54F5F}"/>
              </a:ext>
            </a:extLst>
          </p:cNvPr>
          <p:cNvSpPr/>
          <p:nvPr/>
        </p:nvSpPr>
        <p:spPr>
          <a:xfrm>
            <a:off x="7907867" y="27736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41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92A723C5-22A1-4E19-B009-E3B7CB1E353A}"/>
              </a:ext>
            </a:extLst>
          </p:cNvPr>
          <p:cNvSpPr/>
          <p:nvPr/>
        </p:nvSpPr>
        <p:spPr>
          <a:xfrm>
            <a:off x="7930175" y="29242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40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7EADD57C-ABDA-4229-B250-49CC365B7C1B}"/>
              </a:ext>
            </a:extLst>
          </p:cNvPr>
          <p:cNvSpPr/>
          <p:nvPr/>
        </p:nvSpPr>
        <p:spPr>
          <a:xfrm>
            <a:off x="7973419" y="29836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39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F19A8AD3-437F-4987-AD3F-01E20B0A7410}"/>
              </a:ext>
            </a:extLst>
          </p:cNvPr>
          <p:cNvSpPr/>
          <p:nvPr/>
        </p:nvSpPr>
        <p:spPr>
          <a:xfrm>
            <a:off x="7939604" y="34764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B1DC1A43-3E13-45B1-9818-057F72532885}"/>
              </a:ext>
            </a:extLst>
          </p:cNvPr>
          <p:cNvSpPr/>
          <p:nvPr/>
        </p:nvSpPr>
        <p:spPr>
          <a:xfrm>
            <a:off x="7914071" y="33080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37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2028521A-C6AC-49E4-BDC6-453E7D6E2B0A}"/>
              </a:ext>
            </a:extLst>
          </p:cNvPr>
          <p:cNvSpPr/>
          <p:nvPr/>
        </p:nvSpPr>
        <p:spPr>
          <a:xfrm>
            <a:off x="7939552" y="31335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36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FC8A50FD-0FA0-4CDA-A546-8F2A12969F53}"/>
              </a:ext>
            </a:extLst>
          </p:cNvPr>
          <p:cNvSpPr/>
          <p:nvPr/>
        </p:nvSpPr>
        <p:spPr>
          <a:xfrm>
            <a:off x="7944664" y="28133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35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1E27B61A-6876-4EDE-BB42-EA02824ABF3D}"/>
              </a:ext>
            </a:extLst>
          </p:cNvPr>
          <p:cNvSpPr/>
          <p:nvPr/>
        </p:nvSpPr>
        <p:spPr>
          <a:xfrm>
            <a:off x="7913857" y="29621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34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A1E0E29C-8A7C-4223-A188-A6F37A239F98}"/>
              </a:ext>
            </a:extLst>
          </p:cNvPr>
          <p:cNvSpPr/>
          <p:nvPr/>
        </p:nvSpPr>
        <p:spPr>
          <a:xfrm>
            <a:off x="7936917" y="29609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33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6059A5D0-7666-4A23-9D7F-7B9BE14C104A}"/>
              </a:ext>
            </a:extLst>
          </p:cNvPr>
          <p:cNvSpPr/>
          <p:nvPr/>
        </p:nvSpPr>
        <p:spPr>
          <a:xfrm>
            <a:off x="7944180" y="31133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7A52FB1B-8FA2-4C8D-A707-A8355FA3D1F2}"/>
              </a:ext>
            </a:extLst>
          </p:cNvPr>
          <p:cNvSpPr/>
          <p:nvPr/>
        </p:nvSpPr>
        <p:spPr>
          <a:xfrm>
            <a:off x="7981401" y="31335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31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FB68B0D3-7B7C-46F0-9FB1-CA17A69E6B38}"/>
              </a:ext>
            </a:extLst>
          </p:cNvPr>
          <p:cNvSpPr/>
          <p:nvPr/>
        </p:nvSpPr>
        <p:spPr>
          <a:xfrm>
            <a:off x="7938235" y="31556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30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088F70ED-C6FE-4372-A23F-69FF572F5B3F}"/>
              </a:ext>
            </a:extLst>
          </p:cNvPr>
          <p:cNvSpPr/>
          <p:nvPr/>
        </p:nvSpPr>
        <p:spPr>
          <a:xfrm>
            <a:off x="7938235" y="32879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29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684F684A-5921-49BC-B44D-78A202081986}"/>
              </a:ext>
            </a:extLst>
          </p:cNvPr>
          <p:cNvSpPr/>
          <p:nvPr/>
        </p:nvSpPr>
        <p:spPr>
          <a:xfrm>
            <a:off x="7937922" y="32793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ADF3BA21-4109-49CD-9981-38063B4196CB}"/>
              </a:ext>
            </a:extLst>
          </p:cNvPr>
          <p:cNvSpPr/>
          <p:nvPr/>
        </p:nvSpPr>
        <p:spPr>
          <a:xfrm>
            <a:off x="7950609" y="30326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F95927D1-04CD-4CE9-BF97-E89FBD6D28E6}"/>
              </a:ext>
            </a:extLst>
          </p:cNvPr>
          <p:cNvSpPr/>
          <p:nvPr/>
        </p:nvSpPr>
        <p:spPr>
          <a:xfrm>
            <a:off x="7963455" y="30502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A8E98D79-120C-41A1-AA28-F3474C9D0D42}"/>
              </a:ext>
            </a:extLst>
          </p:cNvPr>
          <p:cNvSpPr/>
          <p:nvPr/>
        </p:nvSpPr>
        <p:spPr>
          <a:xfrm>
            <a:off x="7926319" y="32993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39" name="Obdélník 38">
            <a:extLst>
              <a:ext uri="{FF2B5EF4-FFF2-40B4-BE49-F238E27FC236}">
                <a16:creationId xmlns:a16="http://schemas.microsoft.com/office/drawing/2014/main" id="{ECFACAF3-56AA-4810-B911-CC3DA128415D}"/>
              </a:ext>
            </a:extLst>
          </p:cNvPr>
          <p:cNvSpPr/>
          <p:nvPr/>
        </p:nvSpPr>
        <p:spPr>
          <a:xfrm>
            <a:off x="7945509" y="33635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40" name="Obdélník 39">
            <a:extLst>
              <a:ext uri="{FF2B5EF4-FFF2-40B4-BE49-F238E27FC236}">
                <a16:creationId xmlns:a16="http://schemas.microsoft.com/office/drawing/2014/main" id="{71800429-B6F5-4FD8-B7B1-57FAF7D0D64B}"/>
              </a:ext>
            </a:extLst>
          </p:cNvPr>
          <p:cNvSpPr/>
          <p:nvPr/>
        </p:nvSpPr>
        <p:spPr>
          <a:xfrm>
            <a:off x="7931468" y="292353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41" name="Obdélník 40">
            <a:extLst>
              <a:ext uri="{FF2B5EF4-FFF2-40B4-BE49-F238E27FC236}">
                <a16:creationId xmlns:a16="http://schemas.microsoft.com/office/drawing/2014/main" id="{B51EA738-32C3-4A3D-AFE1-D09F9699B622}"/>
              </a:ext>
            </a:extLst>
          </p:cNvPr>
          <p:cNvSpPr/>
          <p:nvPr/>
        </p:nvSpPr>
        <p:spPr>
          <a:xfrm>
            <a:off x="7933846" y="272481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42" name="Obdélník 41">
            <a:extLst>
              <a:ext uri="{FF2B5EF4-FFF2-40B4-BE49-F238E27FC236}">
                <a16:creationId xmlns:a16="http://schemas.microsoft.com/office/drawing/2014/main" id="{3644486B-CEEF-41D3-823C-C08D452FADE4}"/>
              </a:ext>
            </a:extLst>
          </p:cNvPr>
          <p:cNvSpPr/>
          <p:nvPr/>
        </p:nvSpPr>
        <p:spPr>
          <a:xfrm>
            <a:off x="7899375" y="27050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4E9EB010-67E1-48B5-8832-B81F1846C414}"/>
              </a:ext>
            </a:extLst>
          </p:cNvPr>
          <p:cNvSpPr/>
          <p:nvPr/>
        </p:nvSpPr>
        <p:spPr>
          <a:xfrm>
            <a:off x="7918465" y="26162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44" name="Obdélník 43">
            <a:extLst>
              <a:ext uri="{FF2B5EF4-FFF2-40B4-BE49-F238E27FC236}">
                <a16:creationId xmlns:a16="http://schemas.microsoft.com/office/drawing/2014/main" id="{CA576D22-8036-4F99-A6D8-A212D5F671C0}"/>
              </a:ext>
            </a:extLst>
          </p:cNvPr>
          <p:cNvSpPr/>
          <p:nvPr/>
        </p:nvSpPr>
        <p:spPr>
          <a:xfrm>
            <a:off x="7937655" y="28322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7AF293FF-15D5-4830-92B5-C8D6D7790437}"/>
              </a:ext>
            </a:extLst>
          </p:cNvPr>
          <p:cNvSpPr/>
          <p:nvPr/>
        </p:nvSpPr>
        <p:spPr>
          <a:xfrm>
            <a:off x="7937655" y="270489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46" name="Obdélník 45">
            <a:extLst>
              <a:ext uri="{FF2B5EF4-FFF2-40B4-BE49-F238E27FC236}">
                <a16:creationId xmlns:a16="http://schemas.microsoft.com/office/drawing/2014/main" id="{9B003197-0997-4F8C-A95E-96DD3DC7D08D}"/>
              </a:ext>
            </a:extLst>
          </p:cNvPr>
          <p:cNvSpPr/>
          <p:nvPr/>
        </p:nvSpPr>
        <p:spPr>
          <a:xfrm>
            <a:off x="7931879" y="25975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AB6FCDF1-CC69-409F-A4CA-2301DF4F6704}"/>
              </a:ext>
            </a:extLst>
          </p:cNvPr>
          <p:cNvSpPr/>
          <p:nvPr/>
        </p:nvSpPr>
        <p:spPr>
          <a:xfrm>
            <a:off x="7892984" y="23420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C9D6EA32-E55A-4354-B24E-753D43476CF6}"/>
              </a:ext>
            </a:extLst>
          </p:cNvPr>
          <p:cNvSpPr/>
          <p:nvPr/>
        </p:nvSpPr>
        <p:spPr>
          <a:xfrm>
            <a:off x="7949046" y="25363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A0253C13-0CA5-4934-8435-A4485398B65E}"/>
              </a:ext>
            </a:extLst>
          </p:cNvPr>
          <p:cNvSpPr/>
          <p:nvPr/>
        </p:nvSpPr>
        <p:spPr>
          <a:xfrm>
            <a:off x="7937342" y="24701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A58A0CD7-38C5-4247-BAC5-34A22BB58F17}"/>
              </a:ext>
            </a:extLst>
          </p:cNvPr>
          <p:cNvSpPr/>
          <p:nvPr/>
        </p:nvSpPr>
        <p:spPr>
          <a:xfrm>
            <a:off x="7906848" y="285206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B2B2611E-7138-4443-A5AF-909803FC922B}"/>
              </a:ext>
            </a:extLst>
          </p:cNvPr>
          <p:cNvSpPr/>
          <p:nvPr/>
        </p:nvSpPr>
        <p:spPr>
          <a:xfrm>
            <a:off x="7953491" y="33037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939DC803-5ACB-400B-88DD-292FAB818802}"/>
              </a:ext>
            </a:extLst>
          </p:cNvPr>
          <p:cNvSpPr/>
          <p:nvPr/>
        </p:nvSpPr>
        <p:spPr>
          <a:xfrm>
            <a:off x="7969882" y="28701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AA24BF7E-DDE6-4C8E-A03E-438B8A6CFEAE}"/>
              </a:ext>
            </a:extLst>
          </p:cNvPr>
          <p:cNvSpPr/>
          <p:nvPr/>
        </p:nvSpPr>
        <p:spPr>
          <a:xfrm>
            <a:off x="7938707" y="29157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EEA340EB-B3F8-4D65-86E7-A0A90EAFB05B}"/>
              </a:ext>
            </a:extLst>
          </p:cNvPr>
          <p:cNvSpPr/>
          <p:nvPr/>
        </p:nvSpPr>
        <p:spPr>
          <a:xfrm>
            <a:off x="7957424" y="310644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803D2BC8-4BEE-4D12-847E-3B18AE1FB93C}"/>
              </a:ext>
            </a:extLst>
          </p:cNvPr>
          <p:cNvSpPr/>
          <p:nvPr/>
        </p:nvSpPr>
        <p:spPr>
          <a:xfrm>
            <a:off x="7943913" y="291570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1D286FA3-4153-4D5F-BE1F-D598F01B3364}"/>
              </a:ext>
            </a:extLst>
          </p:cNvPr>
          <p:cNvSpPr/>
          <p:nvPr/>
        </p:nvSpPr>
        <p:spPr>
          <a:xfrm>
            <a:off x="7892972" y="27755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3B3948C4-9ACF-4A2D-AB60-D29F58CDE5F3}"/>
              </a:ext>
            </a:extLst>
          </p:cNvPr>
          <p:cNvSpPr/>
          <p:nvPr/>
        </p:nvSpPr>
        <p:spPr>
          <a:xfrm>
            <a:off x="7938694" y="23920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8" name="Obdélník 57">
            <a:extLst>
              <a:ext uri="{FF2B5EF4-FFF2-40B4-BE49-F238E27FC236}">
                <a16:creationId xmlns:a16="http://schemas.microsoft.com/office/drawing/2014/main" id="{B3506E31-9229-4138-866C-07A6C3065CD6}"/>
              </a:ext>
            </a:extLst>
          </p:cNvPr>
          <p:cNvSpPr/>
          <p:nvPr/>
        </p:nvSpPr>
        <p:spPr>
          <a:xfrm>
            <a:off x="7954226" y="26607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9" name="Obdélník 58">
            <a:extLst>
              <a:ext uri="{FF2B5EF4-FFF2-40B4-BE49-F238E27FC236}">
                <a16:creationId xmlns:a16="http://schemas.microsoft.com/office/drawing/2014/main" id="{7AC56906-E1D9-4BCA-A606-272A3C2CFC15}"/>
              </a:ext>
            </a:extLst>
          </p:cNvPr>
          <p:cNvSpPr/>
          <p:nvPr/>
        </p:nvSpPr>
        <p:spPr>
          <a:xfrm>
            <a:off x="7955558" y="25969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0" name="Obdélník 59">
            <a:extLst>
              <a:ext uri="{FF2B5EF4-FFF2-40B4-BE49-F238E27FC236}">
                <a16:creationId xmlns:a16="http://schemas.microsoft.com/office/drawing/2014/main" id="{27820BDA-9C55-4A50-B9BE-630561FFCD93}"/>
              </a:ext>
            </a:extLst>
          </p:cNvPr>
          <p:cNvSpPr/>
          <p:nvPr/>
        </p:nvSpPr>
        <p:spPr>
          <a:xfrm>
            <a:off x="7909382" y="267867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1" name="Obdélník 60">
            <a:extLst>
              <a:ext uri="{FF2B5EF4-FFF2-40B4-BE49-F238E27FC236}">
                <a16:creationId xmlns:a16="http://schemas.microsoft.com/office/drawing/2014/main" id="{106F7EE8-A70D-4442-9B23-BC92D7A8685C}"/>
              </a:ext>
            </a:extLst>
          </p:cNvPr>
          <p:cNvSpPr/>
          <p:nvPr/>
        </p:nvSpPr>
        <p:spPr>
          <a:xfrm>
            <a:off x="7924502" y="26143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2" name="Obdélník 61">
            <a:extLst>
              <a:ext uri="{FF2B5EF4-FFF2-40B4-BE49-F238E27FC236}">
                <a16:creationId xmlns:a16="http://schemas.microsoft.com/office/drawing/2014/main" id="{5E4F0B93-E1E4-4A1B-A2CE-B1A1BA0CBD79}"/>
              </a:ext>
            </a:extLst>
          </p:cNvPr>
          <p:cNvSpPr/>
          <p:nvPr/>
        </p:nvSpPr>
        <p:spPr>
          <a:xfrm>
            <a:off x="7937572" y="285115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3" name="Obdélník 62">
            <a:extLst>
              <a:ext uri="{FF2B5EF4-FFF2-40B4-BE49-F238E27FC236}">
                <a16:creationId xmlns:a16="http://schemas.microsoft.com/office/drawing/2014/main" id="{1B2250FA-4FAB-4F08-9A9E-B24EC320CE42}"/>
              </a:ext>
            </a:extLst>
          </p:cNvPr>
          <p:cNvSpPr/>
          <p:nvPr/>
        </p:nvSpPr>
        <p:spPr>
          <a:xfrm>
            <a:off x="7937654" y="307312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CC23C892-5EFA-4AC0-A9F0-22D452B87C59}"/>
              </a:ext>
            </a:extLst>
          </p:cNvPr>
          <p:cNvSpPr txBox="1"/>
          <p:nvPr/>
        </p:nvSpPr>
        <p:spPr>
          <a:xfrm>
            <a:off x="9833020" y="160760"/>
            <a:ext cx="143981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60 s</a:t>
            </a:r>
          </a:p>
        </p:txBody>
      </p:sp>
      <p:pic>
        <p:nvPicPr>
          <p:cNvPr id="4098" name="Picture 2" descr="https://upload.wikimedia.org/wikipedia/commons/thumb/f/f6/Kostel_Prom%C4%9Bn%C4%9Bn%C3%AD_P%C3%A1n%C4%9B%2C_T%C3%A1bor.jpg/200px-Kostel_Prom%C4%9Bn%C4%9Bn%C3%AD_P%C3%A1n%C4%9B%2C_T%C3%A1bor.jpg">
            <a:extLst>
              <a:ext uri="{FF2B5EF4-FFF2-40B4-BE49-F238E27FC236}">
                <a16:creationId xmlns:a16="http://schemas.microsoft.com/office/drawing/2014/main" id="{B27C4162-CBAC-4656-8AB9-EF06020965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275" y="1283970"/>
            <a:ext cx="3562350" cy="4755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7" name="TextovéPole 66">
            <a:extLst>
              <a:ext uri="{FF2B5EF4-FFF2-40B4-BE49-F238E27FC236}">
                <a16:creationId xmlns:a16="http://schemas.microsoft.com/office/drawing/2014/main" id="{D8C93235-3F46-4DB3-B0E1-60699F909382}"/>
              </a:ext>
            </a:extLst>
          </p:cNvPr>
          <p:cNvSpPr txBox="1"/>
          <p:nvPr/>
        </p:nvSpPr>
        <p:spPr>
          <a:xfrm>
            <a:off x="5529263" y="2614613"/>
            <a:ext cx="15888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BORÁT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79A2CA16-91BF-4BA9-8BE7-6A209890724B}"/>
              </a:ext>
            </a:extLst>
          </p:cNvPr>
          <p:cNvSpPr txBox="1"/>
          <p:nvPr/>
        </p:nvSpPr>
        <p:spPr>
          <a:xfrm>
            <a:off x="7913857" y="2600325"/>
            <a:ext cx="15888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TÁBOR</a:t>
            </a:r>
          </a:p>
        </p:txBody>
      </p:sp>
      <p:sp>
        <p:nvSpPr>
          <p:cNvPr id="65" name="Obdélník 64">
            <a:extLst>
              <a:ext uri="{FF2B5EF4-FFF2-40B4-BE49-F238E27FC236}">
                <a16:creationId xmlns:a16="http://schemas.microsoft.com/office/drawing/2014/main" id="{FD968DF0-168C-44F3-892C-3948F629EE14}"/>
              </a:ext>
            </a:extLst>
          </p:cNvPr>
          <p:cNvSpPr/>
          <p:nvPr/>
        </p:nvSpPr>
        <p:spPr>
          <a:xfrm>
            <a:off x="7600952" y="2582926"/>
            <a:ext cx="2672409" cy="7252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?</a:t>
            </a:r>
          </a:p>
        </p:txBody>
      </p:sp>
      <p:grpSp>
        <p:nvGrpSpPr>
          <p:cNvPr id="70" name="Skupina 69">
            <a:extLst>
              <a:ext uri="{FF2B5EF4-FFF2-40B4-BE49-F238E27FC236}">
                <a16:creationId xmlns:a16="http://schemas.microsoft.com/office/drawing/2014/main" id="{CC7B65CA-68C4-4783-BAC9-69A7F385AC89}"/>
              </a:ext>
            </a:extLst>
          </p:cNvPr>
          <p:cNvGrpSpPr/>
          <p:nvPr/>
        </p:nvGrpSpPr>
        <p:grpSpPr>
          <a:xfrm>
            <a:off x="6943725" y="3816019"/>
            <a:ext cx="4791075" cy="2802779"/>
            <a:chOff x="6943725" y="3816019"/>
            <a:chExt cx="4791075" cy="2802779"/>
          </a:xfrm>
        </p:grpSpPr>
        <p:pic>
          <p:nvPicPr>
            <p:cNvPr id="66" name="Obrázek 65" descr="Obsah obrázku text, mapa&#10;&#10;Popis se vygeneroval automaticky.">
              <a:extLst>
                <a:ext uri="{FF2B5EF4-FFF2-40B4-BE49-F238E27FC236}">
                  <a16:creationId xmlns:a16="http://schemas.microsoft.com/office/drawing/2014/main" id="{E0B52A2C-23A9-4C3A-81B2-10BACA72299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43725" y="3816019"/>
              <a:ext cx="4791075" cy="2802779"/>
            </a:xfrm>
            <a:prstGeom prst="rect">
              <a:avLst/>
            </a:prstGeom>
          </p:spPr>
        </p:pic>
        <p:sp>
          <p:nvSpPr>
            <p:cNvPr id="69" name="Ovál 68">
              <a:extLst>
                <a:ext uri="{FF2B5EF4-FFF2-40B4-BE49-F238E27FC236}">
                  <a16:creationId xmlns:a16="http://schemas.microsoft.com/office/drawing/2014/main" id="{9B37333F-A64A-46FE-9A0B-D1A651048903}"/>
                </a:ext>
              </a:extLst>
            </p:cNvPr>
            <p:cNvSpPr/>
            <p:nvPr/>
          </p:nvSpPr>
          <p:spPr>
            <a:xfrm>
              <a:off x="8644011" y="5647769"/>
              <a:ext cx="128587" cy="142875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957812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4000"/>
                            </p:stCondLst>
                            <p:childTnLst>
                              <p:par>
                                <p:cTn id="5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0"/>
                            </p:stCondLst>
                            <p:childTnLst>
                              <p:par>
                                <p:cTn id="5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6000"/>
                            </p:stCondLst>
                            <p:childTnLst>
                              <p:par>
                                <p:cTn id="5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7000"/>
                            </p:stCondLst>
                            <p:childTnLst>
                              <p:par>
                                <p:cTn id="6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000"/>
                            </p:stCondLst>
                            <p:childTnLst>
                              <p:par>
                                <p:cTn id="6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9000"/>
                            </p:stCondLst>
                            <p:childTnLst>
                              <p:par>
                                <p:cTn id="6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0"/>
                            </p:stCondLst>
                            <p:childTnLst>
                              <p:par>
                                <p:cTn id="7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1000"/>
                            </p:stCondLst>
                            <p:childTnLst>
                              <p:par>
                                <p:cTn id="7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2000"/>
                            </p:stCondLst>
                            <p:childTnLst>
                              <p:par>
                                <p:cTn id="7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3000"/>
                            </p:stCondLst>
                            <p:childTnLst>
                              <p:par>
                                <p:cTn id="8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4000"/>
                            </p:stCondLst>
                            <p:childTnLst>
                              <p:par>
                                <p:cTn id="8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5000"/>
                            </p:stCondLst>
                            <p:childTnLst>
                              <p:par>
                                <p:cTn id="8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6000"/>
                            </p:stCondLst>
                            <p:childTnLst>
                              <p:par>
                                <p:cTn id="8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7000"/>
                            </p:stCondLst>
                            <p:childTnLst>
                              <p:par>
                                <p:cTn id="9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8000"/>
                            </p:stCondLst>
                            <p:childTnLst>
                              <p:par>
                                <p:cTn id="9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9000"/>
                            </p:stCondLst>
                            <p:childTnLst>
                              <p:par>
                                <p:cTn id="9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33000"/>
                            </p:stCondLst>
                            <p:childTnLst>
                              <p:par>
                                <p:cTn id="11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3000"/>
                            </p:stCondLst>
                            <p:childTnLst>
                              <p:par>
                                <p:cTn id="14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1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4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7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53000"/>
                            </p:stCondLst>
                            <p:childTnLst>
                              <p:par>
                                <p:cTn id="170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3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55000"/>
                            </p:stCondLst>
                            <p:childTnLst>
                              <p:par>
                                <p:cTn id="176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6000"/>
                            </p:stCondLst>
                            <p:childTnLst>
                              <p:par>
                                <p:cTn id="179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2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5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7" grpId="0"/>
      <p:bldP spid="6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3F002848-040A-4FEE-816C-DDB2528C3EC9}"/>
              </a:ext>
            </a:extLst>
          </p:cNvPr>
          <p:cNvSpPr txBox="1"/>
          <p:nvPr/>
        </p:nvSpPr>
        <p:spPr>
          <a:xfrm>
            <a:off x="1985963" y="2128839"/>
            <a:ext cx="872129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Utvořte ve třídě čtyři týmy.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Každý tým bude mít celkem čtyři listy, na které bude odpovídat.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Vyučující zapisuje a sleduje, jak tým správně odpovídá na zadání.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Každá nesprávná odpověď je hodnocena jedním trestným bodem.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Vítězem se stává ten tým, který má nejméně trestných bodů.</a:t>
            </a:r>
          </a:p>
        </p:txBody>
      </p:sp>
    </p:spTree>
    <p:extLst>
      <p:ext uri="{BB962C8B-B14F-4D97-AF65-F5344CB8AC3E}">
        <p14:creationId xmlns:p14="http://schemas.microsoft.com/office/powerpoint/2010/main" val="14892950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E82FCE96-F510-4490-99D5-801B5A775381}"/>
              </a:ext>
            </a:extLst>
          </p:cNvPr>
          <p:cNvSpPr txBox="1"/>
          <p:nvPr/>
        </p:nvSpPr>
        <p:spPr>
          <a:xfrm>
            <a:off x="1014413" y="571500"/>
            <a:ext cx="10572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Co mají společného města? Správným kliknutím na nabízené varianty odpověz na otázku. 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B22C5B30-7414-444B-9602-84B3929F3370}"/>
              </a:ext>
            </a:extLst>
          </p:cNvPr>
          <p:cNvSpPr txBox="1"/>
          <p:nvPr/>
        </p:nvSpPr>
        <p:spPr>
          <a:xfrm>
            <a:off x="1014413" y="1443038"/>
            <a:ext cx="2347053" cy="19389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České Budějovice</a:t>
            </a:r>
          </a:p>
          <a:p>
            <a:r>
              <a:rPr lang="cs-CZ" sz="2400" dirty="0"/>
              <a:t>Tábor</a:t>
            </a:r>
          </a:p>
          <a:p>
            <a:r>
              <a:rPr lang="cs-CZ" sz="2400" dirty="0"/>
              <a:t>Písek</a:t>
            </a:r>
          </a:p>
          <a:p>
            <a:r>
              <a:rPr lang="cs-CZ" sz="2400" dirty="0"/>
              <a:t>Český Krumlov</a:t>
            </a:r>
          </a:p>
          <a:p>
            <a:r>
              <a:rPr lang="cs-CZ" sz="2400" dirty="0"/>
              <a:t>Vimperk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44C1B23D-02C8-4F19-95B0-795D634EA2F9}"/>
              </a:ext>
            </a:extLst>
          </p:cNvPr>
          <p:cNvSpPr txBox="1"/>
          <p:nvPr/>
        </p:nvSpPr>
        <p:spPr>
          <a:xfrm>
            <a:off x="6615113" y="2028825"/>
            <a:ext cx="2549609" cy="461665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Severočeská města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0F2A4DDF-E129-4EEC-B238-00F157975B02}"/>
              </a:ext>
            </a:extLst>
          </p:cNvPr>
          <p:cNvSpPr txBox="1"/>
          <p:nvPr/>
        </p:nvSpPr>
        <p:spPr>
          <a:xfrm>
            <a:off x="6800850" y="3243263"/>
            <a:ext cx="2193549" cy="461665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Jihočeská města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4FD40414-B6C6-4B3C-9A99-874960045361}"/>
              </a:ext>
            </a:extLst>
          </p:cNvPr>
          <p:cNvSpPr txBox="1"/>
          <p:nvPr/>
        </p:nvSpPr>
        <p:spPr>
          <a:xfrm>
            <a:off x="6800850" y="4464508"/>
            <a:ext cx="2624886" cy="461665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Západočeská města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DDF0910F-B7B5-412C-A92B-6CC6C85A0B6E}"/>
              </a:ext>
            </a:extLst>
          </p:cNvPr>
          <p:cNvSpPr txBox="1"/>
          <p:nvPr/>
        </p:nvSpPr>
        <p:spPr>
          <a:xfrm>
            <a:off x="6900863" y="5643563"/>
            <a:ext cx="2526141" cy="461665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Středočeská města</a:t>
            </a:r>
          </a:p>
        </p:txBody>
      </p:sp>
      <p:pic>
        <p:nvPicPr>
          <p:cNvPr id="10" name="Picture 2" descr="https://upload.wikimedia.org/wikipedia/commons/thumb/8/82/P%C3%ADsek_%28m%C4%9Bsto%29_%2802%29.jpg/200px-P%C3%ADsek_%28m%C4%9Bsto%29_%2802%29.jpg">
            <a:extLst>
              <a:ext uri="{FF2B5EF4-FFF2-40B4-BE49-F238E27FC236}">
                <a16:creationId xmlns:a16="http://schemas.microsoft.com/office/drawing/2014/main" id="{12913A89-0C98-44C6-95CC-978E72D35D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64" y="3466924"/>
            <a:ext cx="3082382" cy="2065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s://upload.wikimedia.org/wikipedia/commons/thumb/f/f6/Kostel_Prom%C4%9Bn%C4%9Bn%C3%AD_P%C3%A1n%C4%9B%2C_T%C3%A1bor.jpg/200px-Kostel_Prom%C4%9Bn%C4%9Bn%C3%AD_P%C3%A1n%C4%9B%2C_T%C3%A1bor.jpg">
            <a:extLst>
              <a:ext uri="{FF2B5EF4-FFF2-40B4-BE49-F238E27FC236}">
                <a16:creationId xmlns:a16="http://schemas.microsoft.com/office/drawing/2014/main" id="{9878BF30-5903-404A-A94B-F26FA5220F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3417" y="3704928"/>
            <a:ext cx="2148259" cy="286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Obrázek 12" descr="Obsah obrázku exteriér, obloha, budova, země&#10;&#10;Popis se vygeneroval automaticky.">
            <a:extLst>
              <a:ext uri="{FF2B5EF4-FFF2-40B4-BE49-F238E27FC236}">
                <a16:creationId xmlns:a16="http://schemas.microsoft.com/office/drawing/2014/main" id="{5F21EDA4-C31B-4B13-B056-A12786831A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2410" y="2490490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903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-1.48148E-6 L -0.27461 -0.1516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37" y="-7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D777C66-A7A8-4257-8B4C-F259505C3D58}"/>
              </a:ext>
            </a:extLst>
          </p:cNvPr>
          <p:cNvSpPr txBox="1"/>
          <p:nvPr/>
        </p:nvSpPr>
        <p:spPr>
          <a:xfrm>
            <a:off x="729600" y="2723056"/>
            <a:ext cx="2269852" cy="193899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Klatovy</a:t>
            </a:r>
          </a:p>
          <a:p>
            <a:r>
              <a:rPr lang="cs-CZ" sz="2400" dirty="0"/>
              <a:t>Plzeň</a:t>
            </a:r>
          </a:p>
          <a:p>
            <a:r>
              <a:rPr lang="cs-CZ" sz="2400" dirty="0"/>
              <a:t>Karlovy Vary</a:t>
            </a:r>
          </a:p>
          <a:p>
            <a:r>
              <a:rPr lang="cs-CZ" sz="2400" dirty="0"/>
              <a:t>Cheb</a:t>
            </a:r>
          </a:p>
          <a:p>
            <a:r>
              <a:rPr lang="cs-CZ" sz="2400" dirty="0"/>
              <a:t>Mariánské Lázně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7D36E256-E5F0-49CD-A9A6-9C1C4B3AD1CD}"/>
              </a:ext>
            </a:extLst>
          </p:cNvPr>
          <p:cNvSpPr txBox="1"/>
          <p:nvPr/>
        </p:nvSpPr>
        <p:spPr>
          <a:xfrm>
            <a:off x="6615113" y="2028825"/>
            <a:ext cx="2549609" cy="461665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Severočeská města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596919AF-C661-41CD-B048-15699393C225}"/>
              </a:ext>
            </a:extLst>
          </p:cNvPr>
          <p:cNvSpPr txBox="1"/>
          <p:nvPr/>
        </p:nvSpPr>
        <p:spPr>
          <a:xfrm>
            <a:off x="6800850" y="3243263"/>
            <a:ext cx="2193549" cy="461665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Jihočeská města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695D210A-1B9F-41E4-B054-ECDFA0FF0982}"/>
              </a:ext>
            </a:extLst>
          </p:cNvPr>
          <p:cNvSpPr txBox="1"/>
          <p:nvPr/>
        </p:nvSpPr>
        <p:spPr>
          <a:xfrm>
            <a:off x="6800850" y="4464508"/>
            <a:ext cx="2624886" cy="461665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Západočeská města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16F49E1C-496E-410E-A8EB-6377E5FA6850}"/>
              </a:ext>
            </a:extLst>
          </p:cNvPr>
          <p:cNvSpPr txBox="1"/>
          <p:nvPr/>
        </p:nvSpPr>
        <p:spPr>
          <a:xfrm>
            <a:off x="6900863" y="5643563"/>
            <a:ext cx="2526141" cy="461665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Středočeská města</a:t>
            </a:r>
          </a:p>
        </p:txBody>
      </p:sp>
      <p:pic>
        <p:nvPicPr>
          <p:cNvPr id="9" name="Obrázek 8" descr="Obsah obrázku obloha, exteriér, budova, země&#10;&#10;Popis se vygeneroval automaticky.">
            <a:extLst>
              <a:ext uri="{FF2B5EF4-FFF2-40B4-BE49-F238E27FC236}">
                <a16:creationId xmlns:a16="http://schemas.microsoft.com/office/drawing/2014/main" id="{0A00D6AB-E1A0-4194-911D-8CBC8AD93C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954" y="1047514"/>
            <a:ext cx="3296920" cy="2195749"/>
          </a:xfrm>
          <a:prstGeom prst="rect">
            <a:avLst/>
          </a:prstGeom>
        </p:spPr>
      </p:pic>
      <p:pic>
        <p:nvPicPr>
          <p:cNvPr id="11" name="Obrázek 10" descr="Obsah obrázku budova, země, osoba, hodiny&#10;&#10;Popis se vygeneroval automaticky.">
            <a:extLst>
              <a:ext uri="{FF2B5EF4-FFF2-40B4-BE49-F238E27FC236}">
                <a16:creationId xmlns:a16="http://schemas.microsoft.com/office/drawing/2014/main" id="{C3FF654D-168C-48FE-8F80-A12CE79876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953" y="4247292"/>
            <a:ext cx="3147233" cy="2360425"/>
          </a:xfrm>
          <a:prstGeom prst="rect">
            <a:avLst/>
          </a:prstGeom>
        </p:spPr>
      </p:pic>
      <p:pic>
        <p:nvPicPr>
          <p:cNvPr id="1026" name="Picture 2" descr="https://upload.wikimedia.org/wikipedia/commons/thumb/f/fb/Cheb_Summer_1985.jpg/200px-Cheb_Summer_1985.jpg">
            <a:extLst>
              <a:ext uri="{FF2B5EF4-FFF2-40B4-BE49-F238E27FC236}">
                <a16:creationId xmlns:a16="http://schemas.microsoft.com/office/drawing/2014/main" id="{47370198-E898-4CCE-B7B6-72F860A6D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8320" y="1262342"/>
            <a:ext cx="2696322" cy="1816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>
            <a:extLst>
              <a:ext uri="{FF2B5EF4-FFF2-40B4-BE49-F238E27FC236}">
                <a16:creationId xmlns:a16="http://schemas.microsoft.com/office/drawing/2014/main" id="{765EB713-EA1C-4A31-8B75-48E943854076}"/>
              </a:ext>
            </a:extLst>
          </p:cNvPr>
          <p:cNvSpPr txBox="1"/>
          <p:nvPr/>
        </p:nvSpPr>
        <p:spPr>
          <a:xfrm>
            <a:off x="153934" y="412519"/>
            <a:ext cx="121185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Co mají společného města? Správným kliknutím na nabízené varianty odpověz na otázku. </a:t>
            </a:r>
          </a:p>
        </p:txBody>
      </p:sp>
    </p:spTree>
    <p:extLst>
      <p:ext uri="{BB962C8B-B14F-4D97-AF65-F5344CB8AC3E}">
        <p14:creationId xmlns:p14="http://schemas.microsoft.com/office/powerpoint/2010/main" val="2220296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7.40741E-7 L -0.30885 -0.1381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43" y="-6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CE9121F6-DA91-41EE-A581-BB13D0141A6B}"/>
              </a:ext>
            </a:extLst>
          </p:cNvPr>
          <p:cNvSpPr txBox="1"/>
          <p:nvPr/>
        </p:nvSpPr>
        <p:spPr>
          <a:xfrm>
            <a:off x="716280" y="259080"/>
            <a:ext cx="5021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Určete město podle uvedených indicií: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D5E737B7-25AF-4081-9A70-AE24A7D560A9}"/>
              </a:ext>
            </a:extLst>
          </p:cNvPr>
          <p:cNvSpPr txBox="1"/>
          <p:nvPr/>
        </p:nvSpPr>
        <p:spPr>
          <a:xfrm>
            <a:off x="716280" y="1097280"/>
            <a:ext cx="4639283" cy="461665"/>
          </a:xfrm>
          <a:prstGeom prst="rect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Lední hokej, perník, dostihový sport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4F44CF68-D7C5-4B3E-8744-12CCF19A51C4}"/>
              </a:ext>
            </a:extLst>
          </p:cNvPr>
          <p:cNvSpPr txBox="1"/>
          <p:nvPr/>
        </p:nvSpPr>
        <p:spPr>
          <a:xfrm>
            <a:off x="10021052" y="3940462"/>
            <a:ext cx="1427378" cy="46166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Pardubice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B7B353E3-8363-4357-BD5C-CB548C442E70}"/>
              </a:ext>
            </a:extLst>
          </p:cNvPr>
          <p:cNvSpPr txBox="1"/>
          <p:nvPr/>
        </p:nvSpPr>
        <p:spPr>
          <a:xfrm>
            <a:off x="10454640" y="866447"/>
            <a:ext cx="782587" cy="461665"/>
          </a:xfrm>
          <a:prstGeom prst="rect">
            <a:avLst/>
          </a:prstGeom>
          <a:noFill/>
          <a:ln w="38100">
            <a:solidFill>
              <a:srgbClr val="66FF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Brno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858E4218-1AEE-4FB5-B1DE-CCC9EE1FEEB8}"/>
              </a:ext>
            </a:extLst>
          </p:cNvPr>
          <p:cNvSpPr txBox="1"/>
          <p:nvPr/>
        </p:nvSpPr>
        <p:spPr>
          <a:xfrm>
            <a:off x="9250680" y="5623560"/>
            <a:ext cx="1484061" cy="461665"/>
          </a:xfrm>
          <a:prstGeom prst="rect">
            <a:avLst/>
          </a:prstGeom>
          <a:noFill/>
          <a:ln w="38100"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Strakonice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13FA08C8-439C-4057-A4AA-C83878DB96F9}"/>
              </a:ext>
            </a:extLst>
          </p:cNvPr>
          <p:cNvSpPr txBox="1"/>
          <p:nvPr/>
        </p:nvSpPr>
        <p:spPr>
          <a:xfrm>
            <a:off x="9250680" y="1767840"/>
            <a:ext cx="2347053" cy="461665"/>
          </a:xfrm>
          <a:prstGeom prst="rect">
            <a:avLst/>
          </a:prstGeom>
          <a:noFill/>
          <a:ln w="38100">
            <a:solidFill>
              <a:srgbClr val="8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České Budějovice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9655AC0-7A3A-47C8-8FE2-87D9F60502BA}"/>
              </a:ext>
            </a:extLst>
          </p:cNvPr>
          <p:cNvSpPr txBox="1"/>
          <p:nvPr/>
        </p:nvSpPr>
        <p:spPr>
          <a:xfrm>
            <a:off x="8488680" y="2549545"/>
            <a:ext cx="2010743" cy="461665"/>
          </a:xfrm>
          <a:prstGeom prst="rect">
            <a:avLst/>
          </a:prstGeom>
          <a:noFill/>
          <a:ln w="38100">
            <a:solidFill>
              <a:srgbClr val="33CC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Český Krumlov</a:t>
            </a:r>
          </a:p>
        </p:txBody>
      </p:sp>
      <p:pic>
        <p:nvPicPr>
          <p:cNvPr id="20" name="Obrázek 19" descr="Obsah obrázku kůň, exteriér, plot, sport&#10;&#10;Popis se vygeneroval automaticky.">
            <a:extLst>
              <a:ext uri="{FF2B5EF4-FFF2-40B4-BE49-F238E27FC236}">
                <a16:creationId xmlns:a16="http://schemas.microsoft.com/office/drawing/2014/main" id="{F54409D3-CA6A-4C90-93C5-57F1A98E9D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355" y="1682790"/>
            <a:ext cx="3800434" cy="2538690"/>
          </a:xfrm>
          <a:prstGeom prst="rect">
            <a:avLst/>
          </a:prstGeom>
        </p:spPr>
      </p:pic>
      <p:pic>
        <p:nvPicPr>
          <p:cNvPr id="22" name="Obrázek 21" descr="Obsah obrázku lední hokej, budova, kluziště, lyžování&#10;&#10;Popis se vygeneroval automaticky.">
            <a:extLst>
              <a:ext uri="{FF2B5EF4-FFF2-40B4-BE49-F238E27FC236}">
                <a16:creationId xmlns:a16="http://schemas.microsoft.com/office/drawing/2014/main" id="{6D7D822E-87BE-49E3-A76B-4A9B04401E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280" y="3940462"/>
            <a:ext cx="3373120" cy="2246498"/>
          </a:xfrm>
          <a:prstGeom prst="rect">
            <a:avLst/>
          </a:prstGeom>
        </p:spPr>
      </p:pic>
      <p:pic>
        <p:nvPicPr>
          <p:cNvPr id="24" name="Obrázek 23" descr="Obsah obrázku stůl, interiér&#10;&#10;Popis se vygeneroval automaticky.">
            <a:extLst>
              <a:ext uri="{FF2B5EF4-FFF2-40B4-BE49-F238E27FC236}">
                <a16:creationId xmlns:a16="http://schemas.microsoft.com/office/drawing/2014/main" id="{6C33DB84-D986-4A46-9864-605CE58C95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0645" y="3940462"/>
            <a:ext cx="3808035" cy="253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397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1.85185E-6 L -0.36797 -0.4143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98" y="-20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9" grpId="0" animBg="1"/>
      <p:bldP spid="11" grpId="0" animBg="1"/>
      <p:bldP spid="1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F0581446-1B35-4DD2-89F4-02F4516FC823}"/>
              </a:ext>
            </a:extLst>
          </p:cNvPr>
          <p:cNvSpPr txBox="1"/>
          <p:nvPr/>
        </p:nvSpPr>
        <p:spPr>
          <a:xfrm>
            <a:off x="716280" y="1386840"/>
            <a:ext cx="4670574" cy="46166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Špilberk, Masarykův okruh, veletrhy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2811F037-63AA-4B00-A9B9-F9FF4ADE9B8B}"/>
              </a:ext>
            </a:extLst>
          </p:cNvPr>
          <p:cNvSpPr txBox="1"/>
          <p:nvPr/>
        </p:nvSpPr>
        <p:spPr>
          <a:xfrm>
            <a:off x="716280" y="259080"/>
            <a:ext cx="5021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Určete město podle uvedených indicií: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04EE50FB-7E6C-4919-9DB7-D7325ED352D3}"/>
              </a:ext>
            </a:extLst>
          </p:cNvPr>
          <p:cNvSpPr txBox="1"/>
          <p:nvPr/>
        </p:nvSpPr>
        <p:spPr>
          <a:xfrm>
            <a:off x="10021052" y="3940462"/>
            <a:ext cx="828817" cy="46166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Most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765DC3B8-B850-44C0-BBB0-934F9A0E6115}"/>
              </a:ext>
            </a:extLst>
          </p:cNvPr>
          <p:cNvSpPr txBox="1"/>
          <p:nvPr/>
        </p:nvSpPr>
        <p:spPr>
          <a:xfrm>
            <a:off x="10454640" y="866447"/>
            <a:ext cx="782587" cy="461665"/>
          </a:xfrm>
          <a:prstGeom prst="rect">
            <a:avLst/>
          </a:prstGeom>
          <a:noFill/>
          <a:ln w="38100">
            <a:solidFill>
              <a:srgbClr val="66FF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Brno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E44FEEF8-9882-4C27-ADC8-C12E944E298B}"/>
              </a:ext>
            </a:extLst>
          </p:cNvPr>
          <p:cNvSpPr txBox="1"/>
          <p:nvPr/>
        </p:nvSpPr>
        <p:spPr>
          <a:xfrm>
            <a:off x="9250680" y="5623560"/>
            <a:ext cx="1484061" cy="461665"/>
          </a:xfrm>
          <a:prstGeom prst="rect">
            <a:avLst/>
          </a:prstGeom>
          <a:noFill/>
          <a:ln w="38100"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Strakonice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2183AE62-13A0-47E5-A53F-C41A34751AE0}"/>
              </a:ext>
            </a:extLst>
          </p:cNvPr>
          <p:cNvSpPr txBox="1"/>
          <p:nvPr/>
        </p:nvSpPr>
        <p:spPr>
          <a:xfrm>
            <a:off x="9250680" y="1767840"/>
            <a:ext cx="2347053" cy="461665"/>
          </a:xfrm>
          <a:prstGeom prst="rect">
            <a:avLst/>
          </a:prstGeom>
          <a:noFill/>
          <a:ln w="38100">
            <a:solidFill>
              <a:srgbClr val="8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České Budějovice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E28A8D3C-C9C2-48A6-AB3C-3D41A37939D3}"/>
              </a:ext>
            </a:extLst>
          </p:cNvPr>
          <p:cNvSpPr txBox="1"/>
          <p:nvPr/>
        </p:nvSpPr>
        <p:spPr>
          <a:xfrm>
            <a:off x="8488680" y="2549545"/>
            <a:ext cx="2010743" cy="461665"/>
          </a:xfrm>
          <a:prstGeom prst="rect">
            <a:avLst/>
          </a:prstGeom>
          <a:noFill/>
          <a:ln w="38100">
            <a:solidFill>
              <a:srgbClr val="33CC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Český Krumlov</a:t>
            </a:r>
          </a:p>
        </p:txBody>
      </p:sp>
      <p:pic>
        <p:nvPicPr>
          <p:cNvPr id="11" name="Obrázek 10" descr="Obsah obrázku exteriér, obloha, tráva, strom&#10;&#10;Popis se vygeneroval automaticky.">
            <a:extLst>
              <a:ext uri="{FF2B5EF4-FFF2-40B4-BE49-F238E27FC236}">
                <a16:creationId xmlns:a16="http://schemas.microsoft.com/office/drawing/2014/main" id="{3E560778-9DC6-4B23-8E19-3F3DCF0671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221" y="2229505"/>
            <a:ext cx="4305300" cy="4499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474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037E-6 L -0.40703 0.0763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52" y="38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B982059E-576B-42BC-BC3B-F34D0A08388A}"/>
              </a:ext>
            </a:extLst>
          </p:cNvPr>
          <p:cNvSpPr txBox="1"/>
          <p:nvPr/>
        </p:nvSpPr>
        <p:spPr>
          <a:xfrm flipH="1">
            <a:off x="716280" y="1537007"/>
            <a:ext cx="3108963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dudácká muzika, </a:t>
            </a:r>
            <a:r>
              <a:rPr lang="cs-CZ" sz="2400" dirty="0" err="1"/>
              <a:t>Fezko</a:t>
            </a:r>
            <a:endParaRPr lang="cs-CZ" sz="2400" dirty="0"/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72DD972E-3B51-41A9-9F13-DFA4FAD1F5B3}"/>
              </a:ext>
            </a:extLst>
          </p:cNvPr>
          <p:cNvSpPr txBox="1"/>
          <p:nvPr/>
        </p:nvSpPr>
        <p:spPr>
          <a:xfrm>
            <a:off x="716280" y="259079"/>
            <a:ext cx="5021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Určete město podle uvedených indicií: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CB3868ED-B7DE-48E3-AA21-411D6DBD73D6}"/>
              </a:ext>
            </a:extLst>
          </p:cNvPr>
          <p:cNvSpPr txBox="1"/>
          <p:nvPr/>
        </p:nvSpPr>
        <p:spPr>
          <a:xfrm>
            <a:off x="10021052" y="3940462"/>
            <a:ext cx="828817" cy="46166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Most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86D3A860-389E-428A-9FE4-A459B112B467}"/>
              </a:ext>
            </a:extLst>
          </p:cNvPr>
          <p:cNvSpPr txBox="1"/>
          <p:nvPr/>
        </p:nvSpPr>
        <p:spPr>
          <a:xfrm>
            <a:off x="10454640" y="866447"/>
            <a:ext cx="1100942" cy="461665"/>
          </a:xfrm>
          <a:prstGeom prst="rect">
            <a:avLst/>
          </a:prstGeom>
          <a:noFill/>
          <a:ln w="38100">
            <a:solidFill>
              <a:srgbClr val="66FF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Klatovy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693D3C94-D2F1-4A4C-BBD7-46AAE24BE6CE}"/>
              </a:ext>
            </a:extLst>
          </p:cNvPr>
          <p:cNvSpPr txBox="1"/>
          <p:nvPr/>
        </p:nvSpPr>
        <p:spPr>
          <a:xfrm>
            <a:off x="9250680" y="5623560"/>
            <a:ext cx="1484061" cy="461665"/>
          </a:xfrm>
          <a:prstGeom prst="rect">
            <a:avLst/>
          </a:prstGeom>
          <a:noFill/>
          <a:ln w="38100"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Strakonice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EC89FB91-32C7-4448-B220-7D26AFCBF1E4}"/>
              </a:ext>
            </a:extLst>
          </p:cNvPr>
          <p:cNvSpPr txBox="1"/>
          <p:nvPr/>
        </p:nvSpPr>
        <p:spPr>
          <a:xfrm>
            <a:off x="9250680" y="1767840"/>
            <a:ext cx="2347053" cy="461665"/>
          </a:xfrm>
          <a:prstGeom prst="rect">
            <a:avLst/>
          </a:prstGeom>
          <a:noFill/>
          <a:ln w="38100">
            <a:solidFill>
              <a:srgbClr val="8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České Budějovice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24010A46-3381-41DA-B9E4-1F854C9BCA69}"/>
              </a:ext>
            </a:extLst>
          </p:cNvPr>
          <p:cNvSpPr txBox="1"/>
          <p:nvPr/>
        </p:nvSpPr>
        <p:spPr>
          <a:xfrm>
            <a:off x="8488680" y="2549545"/>
            <a:ext cx="2010743" cy="461665"/>
          </a:xfrm>
          <a:prstGeom prst="rect">
            <a:avLst/>
          </a:prstGeom>
          <a:noFill/>
          <a:ln w="38100">
            <a:solidFill>
              <a:srgbClr val="33CC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Český Krumlov</a:t>
            </a:r>
          </a:p>
        </p:txBody>
      </p:sp>
      <p:pic>
        <p:nvPicPr>
          <p:cNvPr id="13" name="Obrázek 12" descr="Obsah obrázku osoba, interiér, držení, zeď&#10;&#10;Popis se vygeneroval automaticky.">
            <a:extLst>
              <a:ext uri="{FF2B5EF4-FFF2-40B4-BE49-F238E27FC236}">
                <a16:creationId xmlns:a16="http://schemas.microsoft.com/office/drawing/2014/main" id="{0AF8FEF1-4FD7-46DA-B1F0-A27FA46F2B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280" y="2549545"/>
            <a:ext cx="3108963" cy="4247217"/>
          </a:xfrm>
          <a:prstGeom prst="rect">
            <a:avLst/>
          </a:prstGeom>
        </p:spPr>
      </p:pic>
      <p:pic>
        <p:nvPicPr>
          <p:cNvPr id="15" name="Obrázek 14" descr="Obsah obrázku osoba, sport, tanečník, skupina&#10;&#10;Popis se vygeneroval automaticky.">
            <a:extLst>
              <a:ext uri="{FF2B5EF4-FFF2-40B4-BE49-F238E27FC236}">
                <a16:creationId xmlns:a16="http://schemas.microsoft.com/office/drawing/2014/main" id="{228A2FDD-D988-426B-910A-07CD88D83B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3820" y="3080712"/>
            <a:ext cx="4495503" cy="2994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469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-2.22222E-6 L -0.42448 -0.595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224" y="-29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B0B9EA18-F86A-4384-AE53-EFF1C8B52A58}"/>
              </a:ext>
            </a:extLst>
          </p:cNvPr>
          <p:cNvSpPr txBox="1"/>
          <p:nvPr/>
        </p:nvSpPr>
        <p:spPr>
          <a:xfrm>
            <a:off x="716280" y="1240750"/>
            <a:ext cx="4391010" cy="461665"/>
          </a:xfrm>
          <a:prstGeom prst="rect">
            <a:avLst/>
          </a:prstGeom>
          <a:noFill/>
          <a:ln w="38100"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Masné krámy, Budvar, </a:t>
            </a:r>
            <a:r>
              <a:rPr lang="cs-CZ" sz="2400" dirty="0" err="1">
                <a:solidFill>
                  <a:srgbClr val="00B050"/>
                </a:solidFill>
              </a:rPr>
              <a:t>Koh</a:t>
            </a:r>
            <a:r>
              <a:rPr lang="cs-CZ" sz="2400" dirty="0">
                <a:solidFill>
                  <a:srgbClr val="00B050"/>
                </a:solidFill>
              </a:rPr>
              <a:t>-i-</a:t>
            </a:r>
            <a:r>
              <a:rPr lang="cs-CZ" sz="2400" dirty="0" err="1">
                <a:solidFill>
                  <a:srgbClr val="00B050"/>
                </a:solidFill>
              </a:rPr>
              <a:t>noor</a:t>
            </a:r>
            <a:r>
              <a:rPr lang="cs-CZ" sz="2400" dirty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C5551803-67B5-44A2-A0A2-986F90CD9134}"/>
              </a:ext>
            </a:extLst>
          </p:cNvPr>
          <p:cNvSpPr txBox="1"/>
          <p:nvPr/>
        </p:nvSpPr>
        <p:spPr>
          <a:xfrm>
            <a:off x="716280" y="259079"/>
            <a:ext cx="5021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Určete město podle uvedených indicií:</a:t>
            </a:r>
          </a:p>
        </p:txBody>
      </p:sp>
      <p:pic>
        <p:nvPicPr>
          <p:cNvPr id="6" name="Obrázek 5" descr="Obsah obrázku budova, obloha, exteriér, silnice&#10;&#10;Popis se vygeneroval automaticky.">
            <a:extLst>
              <a:ext uri="{FF2B5EF4-FFF2-40B4-BE49-F238E27FC236}">
                <a16:creationId xmlns:a16="http://schemas.microsoft.com/office/drawing/2014/main" id="{71A98200-061E-4CC6-BFE6-8DA409B14A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888902"/>
            <a:ext cx="3329940" cy="3080195"/>
          </a:xfrm>
          <a:prstGeom prst="rect">
            <a:avLst/>
          </a:prstGeom>
        </p:spPr>
      </p:pic>
      <p:pic>
        <p:nvPicPr>
          <p:cNvPr id="8" name="Obrázek 7" descr="Obsah obrázku obloha, stůl, exteriér, budova&#10;&#10;Popis se vygeneroval automaticky.">
            <a:extLst>
              <a:ext uri="{FF2B5EF4-FFF2-40B4-BE49-F238E27FC236}">
                <a16:creationId xmlns:a16="http://schemas.microsoft.com/office/drawing/2014/main" id="{7B2B57BC-2BA9-4D5A-A7B5-D798AAD8C5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5092" y="2222421"/>
            <a:ext cx="3404742" cy="4545330"/>
          </a:xfrm>
          <a:prstGeom prst="rect">
            <a:avLst/>
          </a:prstGeom>
        </p:spPr>
      </p:pic>
      <p:sp>
        <p:nvSpPr>
          <p:cNvPr id="9" name="TextovéPole 8">
            <a:extLst>
              <a:ext uri="{FF2B5EF4-FFF2-40B4-BE49-F238E27FC236}">
                <a16:creationId xmlns:a16="http://schemas.microsoft.com/office/drawing/2014/main" id="{96E45786-B455-4EB2-BC78-A759861578A5}"/>
              </a:ext>
            </a:extLst>
          </p:cNvPr>
          <p:cNvSpPr txBox="1"/>
          <p:nvPr/>
        </p:nvSpPr>
        <p:spPr>
          <a:xfrm>
            <a:off x="10021052" y="3940462"/>
            <a:ext cx="828817" cy="46166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Most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426EBF56-F1FC-4B5D-BB94-367AD01AAFBA}"/>
              </a:ext>
            </a:extLst>
          </p:cNvPr>
          <p:cNvSpPr txBox="1"/>
          <p:nvPr/>
        </p:nvSpPr>
        <p:spPr>
          <a:xfrm>
            <a:off x="10454640" y="866447"/>
            <a:ext cx="1100942" cy="461665"/>
          </a:xfrm>
          <a:prstGeom prst="rect">
            <a:avLst/>
          </a:prstGeom>
          <a:noFill/>
          <a:ln w="38100">
            <a:solidFill>
              <a:srgbClr val="66FF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Klatovy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27F46F46-F6B3-40D2-8280-155507E4B771}"/>
              </a:ext>
            </a:extLst>
          </p:cNvPr>
          <p:cNvSpPr txBox="1"/>
          <p:nvPr/>
        </p:nvSpPr>
        <p:spPr>
          <a:xfrm>
            <a:off x="9250680" y="5623560"/>
            <a:ext cx="2499723" cy="461665"/>
          </a:xfrm>
          <a:prstGeom prst="rect">
            <a:avLst/>
          </a:prstGeom>
          <a:noFill/>
          <a:ln w="38100"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Moravský Krumlov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60417FCA-A170-45A9-879F-55C861DD4418}"/>
              </a:ext>
            </a:extLst>
          </p:cNvPr>
          <p:cNvSpPr txBox="1"/>
          <p:nvPr/>
        </p:nvSpPr>
        <p:spPr>
          <a:xfrm>
            <a:off x="9250680" y="1767840"/>
            <a:ext cx="2347053" cy="461665"/>
          </a:xfrm>
          <a:prstGeom prst="rect">
            <a:avLst/>
          </a:prstGeom>
          <a:noFill/>
          <a:ln w="38100">
            <a:solidFill>
              <a:srgbClr val="8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České Budějovice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BB23B79-8B38-4631-970C-5D0D02B1C68C}"/>
              </a:ext>
            </a:extLst>
          </p:cNvPr>
          <p:cNvSpPr txBox="1"/>
          <p:nvPr/>
        </p:nvSpPr>
        <p:spPr>
          <a:xfrm>
            <a:off x="8488680" y="2549545"/>
            <a:ext cx="2010743" cy="461665"/>
          </a:xfrm>
          <a:prstGeom prst="rect">
            <a:avLst/>
          </a:prstGeom>
          <a:noFill/>
          <a:ln w="38100">
            <a:solidFill>
              <a:srgbClr val="33CC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Český Krumlov</a:t>
            </a:r>
          </a:p>
        </p:txBody>
      </p:sp>
      <p:pic>
        <p:nvPicPr>
          <p:cNvPr id="15" name="Obrázek 14">
            <a:extLst>
              <a:ext uri="{FF2B5EF4-FFF2-40B4-BE49-F238E27FC236}">
                <a16:creationId xmlns:a16="http://schemas.microsoft.com/office/drawing/2014/main" id="{E3CC47CB-8A6D-42D1-A747-A2184E84A5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816" y="5170171"/>
            <a:ext cx="1905000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494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4.81481E-6 L -0.31745 -0.0803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72" y="-40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D8F088C4-30FB-451D-9394-8783657E571C}"/>
              </a:ext>
            </a:extLst>
          </p:cNvPr>
          <p:cNvSpPr txBox="1"/>
          <p:nvPr/>
        </p:nvSpPr>
        <p:spPr>
          <a:xfrm>
            <a:off x="716280" y="844510"/>
            <a:ext cx="4004558" cy="461665"/>
          </a:xfrm>
          <a:prstGeom prst="rect">
            <a:avLst/>
          </a:prstGeom>
          <a:noFill/>
          <a:ln w="38100">
            <a:solidFill>
              <a:srgbClr val="00FFFF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66"/>
                </a:solidFill>
              </a:rPr>
              <a:t>otáčivé hlediště, Vltava, zámek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EBD86543-65AA-4087-972C-6FE4084A23E7}"/>
              </a:ext>
            </a:extLst>
          </p:cNvPr>
          <p:cNvSpPr txBox="1"/>
          <p:nvPr/>
        </p:nvSpPr>
        <p:spPr>
          <a:xfrm>
            <a:off x="716280" y="259079"/>
            <a:ext cx="5021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Určete město podle uvedených indicií:</a:t>
            </a:r>
          </a:p>
        </p:txBody>
      </p:sp>
      <p:pic>
        <p:nvPicPr>
          <p:cNvPr id="6" name="Obrázek 5" descr="Obsah obrázku strom, exteriér, obloha, vlak&#10;&#10;Popis se vygeneroval automaticky.">
            <a:extLst>
              <a:ext uri="{FF2B5EF4-FFF2-40B4-BE49-F238E27FC236}">
                <a16:creationId xmlns:a16="http://schemas.microsoft.com/office/drawing/2014/main" id="{5C52F041-278F-400A-846C-E09791BC10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095" y="1567813"/>
            <a:ext cx="4290542" cy="2857501"/>
          </a:xfrm>
          <a:prstGeom prst="rect">
            <a:avLst/>
          </a:prstGeom>
        </p:spPr>
      </p:pic>
      <p:pic>
        <p:nvPicPr>
          <p:cNvPr id="7" name="Obrázek 6" descr="Obsah obrázku exteriér, obloha, budova, země&#10;&#10;Popis se vygeneroval automaticky.">
            <a:extLst>
              <a:ext uri="{FF2B5EF4-FFF2-40B4-BE49-F238E27FC236}">
                <a16:creationId xmlns:a16="http://schemas.microsoft.com/office/drawing/2014/main" id="{8EA53148-F6DD-4E53-A54F-225CD72FB7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4963" y="2385012"/>
            <a:ext cx="2720402" cy="4080603"/>
          </a:xfrm>
          <a:prstGeom prst="rect">
            <a:avLst/>
          </a:prstGeom>
        </p:spPr>
      </p:pic>
      <p:sp>
        <p:nvSpPr>
          <p:cNvPr id="8" name="TextovéPole 7">
            <a:extLst>
              <a:ext uri="{FF2B5EF4-FFF2-40B4-BE49-F238E27FC236}">
                <a16:creationId xmlns:a16="http://schemas.microsoft.com/office/drawing/2014/main" id="{BD02D841-A10A-4EB1-9220-C9C9555D5BF7}"/>
              </a:ext>
            </a:extLst>
          </p:cNvPr>
          <p:cNvSpPr txBox="1"/>
          <p:nvPr/>
        </p:nvSpPr>
        <p:spPr>
          <a:xfrm>
            <a:off x="10021052" y="3940462"/>
            <a:ext cx="1048557" cy="46166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Teplice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CD7153F6-CC9B-44A0-99BA-873940A4EA98}"/>
              </a:ext>
            </a:extLst>
          </p:cNvPr>
          <p:cNvSpPr txBox="1"/>
          <p:nvPr/>
        </p:nvSpPr>
        <p:spPr>
          <a:xfrm>
            <a:off x="10454640" y="866447"/>
            <a:ext cx="827471" cy="461665"/>
          </a:xfrm>
          <a:prstGeom prst="rect">
            <a:avLst/>
          </a:prstGeom>
          <a:noFill/>
          <a:ln w="38100">
            <a:solidFill>
              <a:srgbClr val="66FF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Písek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A711E6D2-A115-4DE1-9848-16F805BBDF51}"/>
              </a:ext>
            </a:extLst>
          </p:cNvPr>
          <p:cNvSpPr txBox="1"/>
          <p:nvPr/>
        </p:nvSpPr>
        <p:spPr>
          <a:xfrm>
            <a:off x="9250680" y="5623560"/>
            <a:ext cx="2499723" cy="461665"/>
          </a:xfrm>
          <a:prstGeom prst="rect">
            <a:avLst/>
          </a:prstGeom>
          <a:noFill/>
          <a:ln w="38100"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Moravský Krumlov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9E390D0-53A7-4E5D-B38C-A457676D3C43}"/>
              </a:ext>
            </a:extLst>
          </p:cNvPr>
          <p:cNvSpPr txBox="1"/>
          <p:nvPr/>
        </p:nvSpPr>
        <p:spPr>
          <a:xfrm>
            <a:off x="9250680" y="1767840"/>
            <a:ext cx="2347053" cy="461665"/>
          </a:xfrm>
          <a:prstGeom prst="rect">
            <a:avLst/>
          </a:prstGeom>
          <a:noFill/>
          <a:ln w="38100">
            <a:solidFill>
              <a:srgbClr val="8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České Budějovice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02163A03-90FB-4535-9E18-F3CCB45E3ADD}"/>
              </a:ext>
            </a:extLst>
          </p:cNvPr>
          <p:cNvSpPr txBox="1"/>
          <p:nvPr/>
        </p:nvSpPr>
        <p:spPr>
          <a:xfrm>
            <a:off x="8488680" y="2549545"/>
            <a:ext cx="2010743" cy="461665"/>
          </a:xfrm>
          <a:prstGeom prst="rect">
            <a:avLst/>
          </a:prstGeom>
          <a:noFill/>
          <a:ln w="38100">
            <a:solidFill>
              <a:srgbClr val="33CC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Český Krumlov</a:t>
            </a:r>
          </a:p>
        </p:txBody>
      </p:sp>
    </p:spTree>
    <p:extLst>
      <p:ext uri="{BB962C8B-B14F-4D97-AF65-F5344CB8AC3E}">
        <p14:creationId xmlns:p14="http://schemas.microsoft.com/office/powerpoint/2010/main" val="441788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07407E-6 L -0.29245 -0.2430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22" y="-12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CF687161-531E-4835-8E8D-ABCB30C7B617}"/>
              </a:ext>
            </a:extLst>
          </p:cNvPr>
          <p:cNvSpPr txBox="1"/>
          <p:nvPr/>
        </p:nvSpPr>
        <p:spPr>
          <a:xfrm>
            <a:off x="716280" y="259079"/>
            <a:ext cx="5021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Určete město podle uvedených indicií:</a:t>
            </a:r>
          </a:p>
        </p:txBody>
      </p:sp>
      <p:pic>
        <p:nvPicPr>
          <p:cNvPr id="5" name="Obrázek 4" descr="Obsah obrázku muž, osoba, zeď, fotka&#10;&#10;Popis se vygeneroval automaticky.">
            <a:extLst>
              <a:ext uri="{FF2B5EF4-FFF2-40B4-BE49-F238E27FC236}">
                <a16:creationId xmlns:a16="http://schemas.microsoft.com/office/drawing/2014/main" id="{17041647-C2F1-4502-8808-98226AE089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252" y="2316481"/>
            <a:ext cx="3398762" cy="4282440"/>
          </a:xfrm>
          <a:prstGeom prst="rect">
            <a:avLst/>
          </a:prstGeom>
        </p:spPr>
      </p:pic>
      <p:pic>
        <p:nvPicPr>
          <p:cNvPr id="7" name="Obrázek 6" descr="Obsah obrázku obloha, exteriér, silnice, budova&#10;&#10;Popis se vygeneroval automaticky.">
            <a:extLst>
              <a:ext uri="{FF2B5EF4-FFF2-40B4-BE49-F238E27FC236}">
                <a16:creationId xmlns:a16="http://schemas.microsoft.com/office/drawing/2014/main" id="{33493AD4-E596-4F4B-904B-B36711D41A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200" y="1947565"/>
            <a:ext cx="4165600" cy="3124200"/>
          </a:xfrm>
          <a:prstGeom prst="rect">
            <a:avLst/>
          </a:prstGeom>
        </p:spPr>
      </p:pic>
      <p:sp>
        <p:nvSpPr>
          <p:cNvPr id="8" name="TextovéPole 7">
            <a:extLst>
              <a:ext uri="{FF2B5EF4-FFF2-40B4-BE49-F238E27FC236}">
                <a16:creationId xmlns:a16="http://schemas.microsoft.com/office/drawing/2014/main" id="{BA9F6A30-5973-4E53-920F-7F925104233A}"/>
              </a:ext>
            </a:extLst>
          </p:cNvPr>
          <p:cNvSpPr txBox="1"/>
          <p:nvPr/>
        </p:nvSpPr>
        <p:spPr>
          <a:xfrm>
            <a:off x="914400" y="990600"/>
            <a:ext cx="4300344" cy="461665"/>
          </a:xfrm>
          <a:prstGeom prst="rect">
            <a:avLst/>
          </a:prstGeom>
          <a:noFill/>
          <a:ln w="38100">
            <a:solidFill>
              <a:srgbClr val="8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66"/>
                </a:solidFill>
              </a:rPr>
              <a:t>Jirásek, Metuje, divadelní festival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E678F8D0-65AF-41CF-9F66-C9C164F93301}"/>
              </a:ext>
            </a:extLst>
          </p:cNvPr>
          <p:cNvSpPr txBox="1"/>
          <p:nvPr/>
        </p:nvSpPr>
        <p:spPr>
          <a:xfrm>
            <a:off x="9808758" y="3996036"/>
            <a:ext cx="2119234" cy="46166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Ústí nad Labem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7B17094C-0AC8-4351-BAE3-DB624A96355B}"/>
              </a:ext>
            </a:extLst>
          </p:cNvPr>
          <p:cNvSpPr txBox="1"/>
          <p:nvPr/>
        </p:nvSpPr>
        <p:spPr>
          <a:xfrm>
            <a:off x="10454640" y="866447"/>
            <a:ext cx="1103315" cy="461665"/>
          </a:xfrm>
          <a:prstGeom prst="rect">
            <a:avLst/>
          </a:prstGeom>
          <a:noFill/>
          <a:ln w="38100">
            <a:solidFill>
              <a:srgbClr val="66FF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Hronov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5A1DC43D-950A-4037-B1B8-459A9C7F5F11}"/>
              </a:ext>
            </a:extLst>
          </p:cNvPr>
          <p:cNvSpPr txBox="1"/>
          <p:nvPr/>
        </p:nvSpPr>
        <p:spPr>
          <a:xfrm>
            <a:off x="9250680" y="5623560"/>
            <a:ext cx="2499723" cy="461665"/>
          </a:xfrm>
          <a:prstGeom prst="rect">
            <a:avLst/>
          </a:prstGeom>
          <a:noFill/>
          <a:ln w="38100"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Moravský Krumlov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341713A6-A2C1-4800-9070-429E91E7A1A5}"/>
              </a:ext>
            </a:extLst>
          </p:cNvPr>
          <p:cNvSpPr txBox="1"/>
          <p:nvPr/>
        </p:nvSpPr>
        <p:spPr>
          <a:xfrm>
            <a:off x="9250680" y="1767840"/>
            <a:ext cx="1728871" cy="461665"/>
          </a:xfrm>
          <a:prstGeom prst="rect">
            <a:avLst/>
          </a:prstGeom>
          <a:noFill/>
          <a:ln w="38100">
            <a:solidFill>
              <a:srgbClr val="8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Karlovy Vary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6327FCCB-C260-4A18-89E9-4C99A4435113}"/>
              </a:ext>
            </a:extLst>
          </p:cNvPr>
          <p:cNvSpPr txBox="1"/>
          <p:nvPr/>
        </p:nvSpPr>
        <p:spPr>
          <a:xfrm>
            <a:off x="8488680" y="2549545"/>
            <a:ext cx="2010743" cy="461665"/>
          </a:xfrm>
          <a:prstGeom prst="rect">
            <a:avLst/>
          </a:prstGeom>
          <a:noFill/>
          <a:ln w="38100">
            <a:solidFill>
              <a:srgbClr val="33CC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Český Krumlov</a:t>
            </a:r>
          </a:p>
        </p:txBody>
      </p:sp>
    </p:spTree>
    <p:extLst>
      <p:ext uri="{BB962C8B-B14F-4D97-AF65-F5344CB8AC3E}">
        <p14:creationId xmlns:p14="http://schemas.microsoft.com/office/powerpoint/2010/main" val="3499601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3.7037E-6 L -0.42148 0.0173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081" y="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3C84EE76-3B6C-485E-8B78-F794AA71365C}"/>
              </a:ext>
            </a:extLst>
          </p:cNvPr>
          <p:cNvSpPr txBox="1"/>
          <p:nvPr/>
        </p:nvSpPr>
        <p:spPr>
          <a:xfrm>
            <a:off x="716280" y="259079"/>
            <a:ext cx="5021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Určete město podle uvedených indicií:</a:t>
            </a:r>
          </a:p>
        </p:txBody>
      </p:sp>
      <p:pic>
        <p:nvPicPr>
          <p:cNvPr id="2050" name="Picture 2" descr="https://upload.wikimedia.org/wikipedia/commons/thumb/a/a4/Ti%C5%A1nov%2C_Haj%C3%A1nky%2C_gar%C3%A1%C5%BEov%C3%A1_ozdoba_%286597%29.jpg/200px-Ti%C5%A1nov%2C_Haj%C3%A1nky%2C_gar%C3%A1%C5%BEov%C3%A1_ozdoba_%286597%29.jpg">
            <a:extLst>
              <a:ext uri="{FF2B5EF4-FFF2-40B4-BE49-F238E27FC236}">
                <a16:creationId xmlns:a16="http://schemas.microsoft.com/office/drawing/2014/main" id="{25B3BDF5-C8CA-43CD-A70E-C47D9F86BB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978" y="1490290"/>
            <a:ext cx="4411782" cy="309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30820FC4-E665-4AA5-ADA9-41092FE50782}"/>
              </a:ext>
            </a:extLst>
          </p:cNvPr>
          <p:cNvSpPr txBox="1"/>
          <p:nvPr/>
        </p:nvSpPr>
        <p:spPr>
          <a:xfrm>
            <a:off x="1127760" y="914400"/>
            <a:ext cx="2480936" cy="461665"/>
          </a:xfrm>
          <a:prstGeom prst="rect">
            <a:avLst/>
          </a:prstGeom>
          <a:noFill/>
          <a:ln w="38100"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Rumcajs, Český ráj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483CE231-7681-419B-83C7-8E12DF63DC38}"/>
              </a:ext>
            </a:extLst>
          </p:cNvPr>
          <p:cNvSpPr txBox="1"/>
          <p:nvPr/>
        </p:nvSpPr>
        <p:spPr>
          <a:xfrm>
            <a:off x="9808758" y="3996036"/>
            <a:ext cx="2119234" cy="46166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Ústí nad Labem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217474A3-EBBF-41E3-AAD8-9A15FB14BC93}"/>
              </a:ext>
            </a:extLst>
          </p:cNvPr>
          <p:cNvSpPr txBox="1"/>
          <p:nvPr/>
        </p:nvSpPr>
        <p:spPr>
          <a:xfrm>
            <a:off x="10454640" y="866447"/>
            <a:ext cx="1103315" cy="461665"/>
          </a:xfrm>
          <a:prstGeom prst="rect">
            <a:avLst/>
          </a:prstGeom>
          <a:noFill/>
          <a:ln w="38100">
            <a:solidFill>
              <a:srgbClr val="66FF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Hronov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7CF0F4F7-7947-4429-9E80-4F940A7E9088}"/>
              </a:ext>
            </a:extLst>
          </p:cNvPr>
          <p:cNvSpPr txBox="1"/>
          <p:nvPr/>
        </p:nvSpPr>
        <p:spPr>
          <a:xfrm>
            <a:off x="9250680" y="5623560"/>
            <a:ext cx="715260" cy="461665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Jičín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7B18FD82-91B3-439B-9BF3-5561A736F75B}"/>
              </a:ext>
            </a:extLst>
          </p:cNvPr>
          <p:cNvSpPr txBox="1"/>
          <p:nvPr/>
        </p:nvSpPr>
        <p:spPr>
          <a:xfrm>
            <a:off x="9250680" y="1767840"/>
            <a:ext cx="1728871" cy="461665"/>
          </a:xfrm>
          <a:prstGeom prst="rect">
            <a:avLst/>
          </a:prstGeom>
          <a:noFill/>
          <a:ln w="38100">
            <a:solidFill>
              <a:srgbClr val="8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Karlovy Vary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06489BDE-2523-459E-A4FC-6EA5DD89508F}"/>
              </a:ext>
            </a:extLst>
          </p:cNvPr>
          <p:cNvSpPr txBox="1"/>
          <p:nvPr/>
        </p:nvSpPr>
        <p:spPr>
          <a:xfrm>
            <a:off x="8488680" y="2549545"/>
            <a:ext cx="2010743" cy="461665"/>
          </a:xfrm>
          <a:prstGeom prst="rect">
            <a:avLst/>
          </a:prstGeom>
          <a:noFill/>
          <a:ln w="38100">
            <a:solidFill>
              <a:srgbClr val="33CC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Český Krumlov</a:t>
            </a:r>
          </a:p>
        </p:txBody>
      </p:sp>
      <p:pic>
        <p:nvPicPr>
          <p:cNvPr id="13" name="Obrázek 12" descr="Obsah obrázku obloha, budova, exteriér, země&#10;&#10;Popis se vygeneroval automaticky.">
            <a:extLst>
              <a:ext uri="{FF2B5EF4-FFF2-40B4-BE49-F238E27FC236}">
                <a16:creationId xmlns:a16="http://schemas.microsoft.com/office/drawing/2014/main" id="{56B2AD25-E237-4EE2-9B2D-905A621EC3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8599" y="3320562"/>
            <a:ext cx="4411782" cy="3308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036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22222E-6 L -0.43555 -0.686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84" y="-343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1533C365-7D8D-4279-83BE-189305C750BB}"/>
              </a:ext>
            </a:extLst>
          </p:cNvPr>
          <p:cNvSpPr txBox="1"/>
          <p:nvPr/>
        </p:nvSpPr>
        <p:spPr>
          <a:xfrm>
            <a:off x="716280" y="259079"/>
            <a:ext cx="5021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Určete město podle uvedených indicií:</a:t>
            </a:r>
          </a:p>
        </p:txBody>
      </p:sp>
      <p:pic>
        <p:nvPicPr>
          <p:cNvPr id="3074" name="Picture 2" descr="https://upload.wikimedia.org/wikipedia/commons/thumb/0/0a/Becherovka-Werbung_in_Karlsbad.JPG/200px-Becherovka-Werbung_in_Karlsbad.JPG">
            <a:extLst>
              <a:ext uri="{FF2B5EF4-FFF2-40B4-BE49-F238E27FC236}">
                <a16:creationId xmlns:a16="http://schemas.microsoft.com/office/drawing/2014/main" id="{C262DDE4-1A1C-4452-8CEC-1DF1EDCEAF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" y="2214487"/>
            <a:ext cx="3284220" cy="4384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s://upload.wikimedia.org/wikipedia/commons/thumb/b/b4/47._MFF_Karlovy_Vary_%E2%80%93_Hotel_Thermal.JPG/200px-47._MFF_Karlovy_Vary_%E2%80%93_Hotel_Thermal.JPG">
            <a:extLst>
              <a:ext uri="{FF2B5EF4-FFF2-40B4-BE49-F238E27FC236}">
                <a16:creationId xmlns:a16="http://schemas.microsoft.com/office/drawing/2014/main" id="{01B17358-4BDB-4EF2-A354-3658C6E2D1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0542" y="2426726"/>
            <a:ext cx="2949337" cy="3937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>
            <a:extLst>
              <a:ext uri="{FF2B5EF4-FFF2-40B4-BE49-F238E27FC236}">
                <a16:creationId xmlns:a16="http://schemas.microsoft.com/office/drawing/2014/main" id="{73E26B7F-8BD3-4ABF-82CC-B97D7344D0EC}"/>
              </a:ext>
            </a:extLst>
          </p:cNvPr>
          <p:cNvSpPr txBox="1"/>
          <p:nvPr/>
        </p:nvSpPr>
        <p:spPr>
          <a:xfrm>
            <a:off x="9808758" y="3996036"/>
            <a:ext cx="2119234" cy="46166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Ústí nad Labem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50BB1EE5-CF27-4334-BEE5-6996E3DAE562}"/>
              </a:ext>
            </a:extLst>
          </p:cNvPr>
          <p:cNvSpPr txBox="1"/>
          <p:nvPr/>
        </p:nvSpPr>
        <p:spPr>
          <a:xfrm>
            <a:off x="10454640" y="866447"/>
            <a:ext cx="1427378" cy="461665"/>
          </a:xfrm>
          <a:prstGeom prst="rect">
            <a:avLst/>
          </a:prstGeom>
          <a:noFill/>
          <a:ln w="38100">
            <a:solidFill>
              <a:srgbClr val="66FF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Pardubice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B2B83A3E-AA34-4C7F-A3FC-5E00C2F63C5C}"/>
              </a:ext>
            </a:extLst>
          </p:cNvPr>
          <p:cNvSpPr txBox="1"/>
          <p:nvPr/>
        </p:nvSpPr>
        <p:spPr>
          <a:xfrm>
            <a:off x="9250680" y="5623560"/>
            <a:ext cx="2065694" cy="461665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Hradec Králové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5C7F0A36-205F-4D31-8C52-CD18E3FE4408}"/>
              </a:ext>
            </a:extLst>
          </p:cNvPr>
          <p:cNvSpPr txBox="1"/>
          <p:nvPr/>
        </p:nvSpPr>
        <p:spPr>
          <a:xfrm>
            <a:off x="9250680" y="1767840"/>
            <a:ext cx="1728871" cy="461665"/>
          </a:xfrm>
          <a:prstGeom prst="rect">
            <a:avLst/>
          </a:prstGeom>
          <a:noFill/>
          <a:ln w="38100">
            <a:solidFill>
              <a:srgbClr val="8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Karlovy Vary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2AAABD34-D5E7-4F94-9BEA-3F6BA8A1A478}"/>
              </a:ext>
            </a:extLst>
          </p:cNvPr>
          <p:cNvSpPr txBox="1"/>
          <p:nvPr/>
        </p:nvSpPr>
        <p:spPr>
          <a:xfrm>
            <a:off x="8488680" y="2549545"/>
            <a:ext cx="1478738" cy="461665"/>
          </a:xfrm>
          <a:prstGeom prst="rect">
            <a:avLst/>
          </a:prstGeom>
          <a:noFill/>
          <a:ln w="38100">
            <a:solidFill>
              <a:srgbClr val="33CC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Chomutov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B4231546-4610-4573-907D-763E41EB0828}"/>
              </a:ext>
            </a:extLst>
          </p:cNvPr>
          <p:cNvSpPr txBox="1"/>
          <p:nvPr/>
        </p:nvSpPr>
        <p:spPr>
          <a:xfrm>
            <a:off x="914400" y="1188720"/>
            <a:ext cx="4535472" cy="461665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66"/>
                </a:solidFill>
              </a:rPr>
              <a:t>Becherovka, Vřídlo, filmový festival</a:t>
            </a:r>
          </a:p>
        </p:txBody>
      </p:sp>
    </p:spTree>
    <p:extLst>
      <p:ext uri="{BB962C8B-B14F-4D97-AF65-F5344CB8AC3E}">
        <p14:creationId xmlns:p14="http://schemas.microsoft.com/office/powerpoint/2010/main" val="3554866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4.81481E-6 L -0.30209 -0.0812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04" y="-40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C23C547F-D012-4B06-95E2-DFE9ACBF8F97}"/>
              </a:ext>
            </a:extLst>
          </p:cNvPr>
          <p:cNvSpPr txBox="1"/>
          <p:nvPr/>
        </p:nvSpPr>
        <p:spPr>
          <a:xfrm>
            <a:off x="716280" y="259079"/>
            <a:ext cx="5021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Určete  město podle uvedených indicií: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1B3CB14F-42E1-46DE-A06E-DB737CB2618A}"/>
              </a:ext>
            </a:extLst>
          </p:cNvPr>
          <p:cNvSpPr txBox="1"/>
          <p:nvPr/>
        </p:nvSpPr>
        <p:spPr>
          <a:xfrm>
            <a:off x="944880" y="1036320"/>
            <a:ext cx="3389711" cy="46166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Chrám sv. Barbory, stříbro</a:t>
            </a:r>
          </a:p>
        </p:txBody>
      </p:sp>
      <p:pic>
        <p:nvPicPr>
          <p:cNvPr id="6" name="Obrázek 5" descr="Obsah obrázku exteriér, budova, obloha, velké&#10;&#10;Popis se vygeneroval automaticky.">
            <a:extLst>
              <a:ext uri="{FF2B5EF4-FFF2-40B4-BE49-F238E27FC236}">
                <a16:creationId xmlns:a16="http://schemas.microsoft.com/office/drawing/2014/main" id="{64F245FC-EFAD-451D-8618-3B90EFD70F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974" y="1813561"/>
            <a:ext cx="6380479" cy="4785359"/>
          </a:xfrm>
          <a:prstGeom prst="rect">
            <a:avLst/>
          </a:prstGeom>
        </p:spPr>
      </p:pic>
      <p:sp>
        <p:nvSpPr>
          <p:cNvPr id="9" name="TextovéPole 8">
            <a:extLst>
              <a:ext uri="{FF2B5EF4-FFF2-40B4-BE49-F238E27FC236}">
                <a16:creationId xmlns:a16="http://schemas.microsoft.com/office/drawing/2014/main" id="{50DBB8E3-C801-4A28-B4BA-41098D25F329}"/>
              </a:ext>
            </a:extLst>
          </p:cNvPr>
          <p:cNvSpPr txBox="1"/>
          <p:nvPr/>
        </p:nvSpPr>
        <p:spPr>
          <a:xfrm>
            <a:off x="9808758" y="3996036"/>
            <a:ext cx="2119234" cy="46166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Ústí nad Labem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7EEC0D90-E778-4A50-8292-83CE96537449}"/>
              </a:ext>
            </a:extLst>
          </p:cNvPr>
          <p:cNvSpPr txBox="1"/>
          <p:nvPr/>
        </p:nvSpPr>
        <p:spPr>
          <a:xfrm>
            <a:off x="10454640" y="866447"/>
            <a:ext cx="1427378" cy="461665"/>
          </a:xfrm>
          <a:prstGeom prst="rect">
            <a:avLst/>
          </a:prstGeom>
          <a:noFill/>
          <a:ln w="38100">
            <a:solidFill>
              <a:srgbClr val="66FF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Pardubice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1FF7F081-E810-45AA-A2E0-E8BCB62A01D2}"/>
              </a:ext>
            </a:extLst>
          </p:cNvPr>
          <p:cNvSpPr txBox="1"/>
          <p:nvPr/>
        </p:nvSpPr>
        <p:spPr>
          <a:xfrm>
            <a:off x="9250680" y="5623560"/>
            <a:ext cx="1585819" cy="461665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Kutná Hora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82E8AAA-8969-4A74-86CB-4D7AF57146E1}"/>
              </a:ext>
            </a:extLst>
          </p:cNvPr>
          <p:cNvSpPr txBox="1"/>
          <p:nvPr/>
        </p:nvSpPr>
        <p:spPr>
          <a:xfrm>
            <a:off x="9250680" y="1767840"/>
            <a:ext cx="1728871" cy="461665"/>
          </a:xfrm>
          <a:prstGeom prst="rect">
            <a:avLst/>
          </a:prstGeom>
          <a:noFill/>
          <a:ln w="38100">
            <a:solidFill>
              <a:srgbClr val="8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Karlovy Vary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F219236E-7870-42E2-9DA6-53AA01106DC5}"/>
              </a:ext>
            </a:extLst>
          </p:cNvPr>
          <p:cNvSpPr txBox="1"/>
          <p:nvPr/>
        </p:nvSpPr>
        <p:spPr>
          <a:xfrm>
            <a:off x="8488680" y="2549545"/>
            <a:ext cx="1478738" cy="461665"/>
          </a:xfrm>
          <a:prstGeom prst="rect">
            <a:avLst/>
          </a:prstGeom>
          <a:noFill/>
          <a:ln w="38100">
            <a:solidFill>
              <a:srgbClr val="33CC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Chomutov</a:t>
            </a:r>
          </a:p>
        </p:txBody>
      </p:sp>
    </p:spTree>
    <p:extLst>
      <p:ext uri="{BB962C8B-B14F-4D97-AF65-F5344CB8AC3E}">
        <p14:creationId xmlns:p14="http://schemas.microsoft.com/office/powerpoint/2010/main" val="3397065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-2.22222E-6 L -0.37865 -0.6756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32" y="-33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BC1E82D4-D1B0-4FC6-B579-0B518C7820FF}"/>
              </a:ext>
            </a:extLst>
          </p:cNvPr>
          <p:cNvSpPr txBox="1"/>
          <p:nvPr/>
        </p:nvSpPr>
        <p:spPr>
          <a:xfrm>
            <a:off x="716280" y="259079"/>
            <a:ext cx="5021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Určete město podle uvedených indicií: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A5504F34-9E99-469C-B56E-C71D9F53B66A}"/>
              </a:ext>
            </a:extLst>
          </p:cNvPr>
          <p:cNvSpPr txBox="1"/>
          <p:nvPr/>
        </p:nvSpPr>
        <p:spPr>
          <a:xfrm>
            <a:off x="838200" y="1112520"/>
            <a:ext cx="4534511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Bílí tygři, Ještěd, botanická zahrada</a:t>
            </a:r>
          </a:p>
        </p:txBody>
      </p:sp>
      <p:pic>
        <p:nvPicPr>
          <p:cNvPr id="6" name="Obrázek 5" descr="Obsah obrázku exteriér, budova, obloha&#10;&#10;Popis se vygeneroval automaticky.">
            <a:extLst>
              <a:ext uri="{FF2B5EF4-FFF2-40B4-BE49-F238E27FC236}">
                <a16:creationId xmlns:a16="http://schemas.microsoft.com/office/drawing/2014/main" id="{C4F6BBEE-DE87-4F9A-A849-CE939C13A1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97" y="2340292"/>
            <a:ext cx="2550703" cy="3405188"/>
          </a:xfrm>
          <a:prstGeom prst="rect">
            <a:avLst/>
          </a:prstGeom>
        </p:spPr>
      </p:pic>
      <p:pic>
        <p:nvPicPr>
          <p:cNvPr id="8" name="Obrázek 7" descr="Obsah obrázku zvíře, savci, ležící, strom&#10;&#10;Popis se vygeneroval automaticky.">
            <a:extLst>
              <a:ext uri="{FF2B5EF4-FFF2-40B4-BE49-F238E27FC236}">
                <a16:creationId xmlns:a16="http://schemas.microsoft.com/office/drawing/2014/main" id="{4E807889-5B2D-4417-98A8-B006B6B1C9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1383" y="1814108"/>
            <a:ext cx="3997960" cy="2662641"/>
          </a:xfrm>
          <a:prstGeom prst="rect">
            <a:avLst/>
          </a:prstGeom>
        </p:spPr>
      </p:pic>
      <p:pic>
        <p:nvPicPr>
          <p:cNvPr id="1026" name="Picture 2" descr="https://upload.wikimedia.org/wikipedia/commons/thumb/e/e7/Botanick%C3%A1_zahrada_Liberec_%2803%29.jpg/200px-Botanick%C3%A1_zahrada_Liberec_%2803%29.jpg">
            <a:extLst>
              <a:ext uri="{FF2B5EF4-FFF2-40B4-BE49-F238E27FC236}">
                <a16:creationId xmlns:a16="http://schemas.microsoft.com/office/drawing/2014/main" id="{586EC50D-F2E5-4F6E-BE4F-F6F308A040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363" y="4610100"/>
            <a:ext cx="2832100" cy="212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>
            <a:extLst>
              <a:ext uri="{FF2B5EF4-FFF2-40B4-BE49-F238E27FC236}">
                <a16:creationId xmlns:a16="http://schemas.microsoft.com/office/drawing/2014/main" id="{F690C086-57DB-466D-B47E-789544595ADC}"/>
              </a:ext>
            </a:extLst>
          </p:cNvPr>
          <p:cNvSpPr txBox="1"/>
          <p:nvPr/>
        </p:nvSpPr>
        <p:spPr>
          <a:xfrm>
            <a:off x="9808758" y="3996036"/>
            <a:ext cx="2119234" cy="46166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Ústí nad Labem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5DB68778-978A-4DF0-A4A8-643B82F23BDB}"/>
              </a:ext>
            </a:extLst>
          </p:cNvPr>
          <p:cNvSpPr txBox="1"/>
          <p:nvPr/>
        </p:nvSpPr>
        <p:spPr>
          <a:xfrm>
            <a:off x="10454640" y="866447"/>
            <a:ext cx="1427378" cy="461665"/>
          </a:xfrm>
          <a:prstGeom prst="rect">
            <a:avLst/>
          </a:prstGeom>
          <a:noFill/>
          <a:ln w="38100">
            <a:solidFill>
              <a:srgbClr val="66FF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Pardubice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481789EB-94A8-4AB9-B9EB-26B7E482A6A0}"/>
              </a:ext>
            </a:extLst>
          </p:cNvPr>
          <p:cNvSpPr txBox="1"/>
          <p:nvPr/>
        </p:nvSpPr>
        <p:spPr>
          <a:xfrm>
            <a:off x="9250680" y="1767840"/>
            <a:ext cx="1087927" cy="461665"/>
          </a:xfrm>
          <a:prstGeom prst="rect">
            <a:avLst/>
          </a:prstGeom>
          <a:noFill/>
          <a:ln w="38100">
            <a:solidFill>
              <a:srgbClr val="8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Liberec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437B7BA-AC74-4F6D-B7A0-F48F9C4ED5A0}"/>
              </a:ext>
            </a:extLst>
          </p:cNvPr>
          <p:cNvSpPr txBox="1"/>
          <p:nvPr/>
        </p:nvSpPr>
        <p:spPr>
          <a:xfrm>
            <a:off x="8488680" y="2549545"/>
            <a:ext cx="1478738" cy="461665"/>
          </a:xfrm>
          <a:prstGeom prst="rect">
            <a:avLst/>
          </a:prstGeom>
          <a:noFill/>
          <a:ln w="38100">
            <a:solidFill>
              <a:srgbClr val="33CC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Chomutov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422CC3D8-C920-454D-AE02-1B8D4537CBFE}"/>
              </a:ext>
            </a:extLst>
          </p:cNvPr>
          <p:cNvSpPr txBox="1"/>
          <p:nvPr/>
        </p:nvSpPr>
        <p:spPr>
          <a:xfrm>
            <a:off x="9250680" y="5623560"/>
            <a:ext cx="968214" cy="461665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Čáslav</a:t>
            </a:r>
          </a:p>
        </p:txBody>
      </p:sp>
    </p:spTree>
    <p:extLst>
      <p:ext uri="{BB962C8B-B14F-4D97-AF65-F5344CB8AC3E}">
        <p14:creationId xmlns:p14="http://schemas.microsoft.com/office/powerpoint/2010/main" val="3164756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4.81481E-6 L -0.30339 -0.0976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69" y="-4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76427C0A-BCBF-400D-8F9F-E55768027938}"/>
              </a:ext>
            </a:extLst>
          </p:cNvPr>
          <p:cNvSpPr txBox="1"/>
          <p:nvPr/>
        </p:nvSpPr>
        <p:spPr>
          <a:xfrm>
            <a:off x="716280" y="259079"/>
            <a:ext cx="5021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Určete město podle uvedených indicií:</a:t>
            </a:r>
          </a:p>
        </p:txBody>
      </p:sp>
      <p:pic>
        <p:nvPicPr>
          <p:cNvPr id="2050" name="Picture 2" descr="https://upload.wikimedia.org/wikipedia/commons/thumb/1/1f/Hn%C4%9Bv%C3%ADn-hradby.JPG/200px-Hn%C4%9Bv%C3%ADn-hradby.JPG">
            <a:extLst>
              <a:ext uri="{FF2B5EF4-FFF2-40B4-BE49-F238E27FC236}">
                <a16:creationId xmlns:a16="http://schemas.microsoft.com/office/drawing/2014/main" id="{944D49C1-1D36-4521-93CC-B45EA123E8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39" y="2210752"/>
            <a:ext cx="5687061" cy="4265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DA081145-5B7E-4E6F-B8A5-1F51A298C7F9}"/>
              </a:ext>
            </a:extLst>
          </p:cNvPr>
          <p:cNvSpPr txBox="1"/>
          <p:nvPr/>
        </p:nvSpPr>
        <p:spPr>
          <a:xfrm>
            <a:off x="914400" y="1249680"/>
            <a:ext cx="5028621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hrad Hněvín, doly, přestěhovaný kostel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81AC545B-34CF-4566-B8F8-5088BACC3BE3}"/>
              </a:ext>
            </a:extLst>
          </p:cNvPr>
          <p:cNvSpPr txBox="1"/>
          <p:nvPr/>
        </p:nvSpPr>
        <p:spPr>
          <a:xfrm>
            <a:off x="9808758" y="3996036"/>
            <a:ext cx="2119234" cy="46166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Ústí nad Labem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FE28917A-C6D1-4B84-9CDC-EAAD17926525}"/>
              </a:ext>
            </a:extLst>
          </p:cNvPr>
          <p:cNvSpPr txBox="1"/>
          <p:nvPr/>
        </p:nvSpPr>
        <p:spPr>
          <a:xfrm>
            <a:off x="10454640" y="866447"/>
            <a:ext cx="1427378" cy="461665"/>
          </a:xfrm>
          <a:prstGeom prst="rect">
            <a:avLst/>
          </a:prstGeom>
          <a:noFill/>
          <a:ln w="38100">
            <a:solidFill>
              <a:srgbClr val="66FF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Pardubice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D77E65CD-35EC-46E0-8682-3ED4AD4481A4}"/>
              </a:ext>
            </a:extLst>
          </p:cNvPr>
          <p:cNvSpPr txBox="1"/>
          <p:nvPr/>
        </p:nvSpPr>
        <p:spPr>
          <a:xfrm>
            <a:off x="9250680" y="1767840"/>
            <a:ext cx="828817" cy="461665"/>
          </a:xfrm>
          <a:prstGeom prst="rect">
            <a:avLst/>
          </a:prstGeom>
          <a:noFill/>
          <a:ln w="38100">
            <a:solidFill>
              <a:srgbClr val="8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Most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AF48DE5F-0F7D-4AB7-9197-1626342162F9}"/>
              </a:ext>
            </a:extLst>
          </p:cNvPr>
          <p:cNvSpPr txBox="1"/>
          <p:nvPr/>
        </p:nvSpPr>
        <p:spPr>
          <a:xfrm>
            <a:off x="8488680" y="2549545"/>
            <a:ext cx="1478738" cy="461665"/>
          </a:xfrm>
          <a:prstGeom prst="rect">
            <a:avLst/>
          </a:prstGeom>
          <a:noFill/>
          <a:ln w="38100">
            <a:solidFill>
              <a:srgbClr val="33CC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Chomutov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6E0B1D31-94DB-4D3B-9A0F-3D7FAA108650}"/>
              </a:ext>
            </a:extLst>
          </p:cNvPr>
          <p:cNvSpPr txBox="1"/>
          <p:nvPr/>
        </p:nvSpPr>
        <p:spPr>
          <a:xfrm>
            <a:off x="9250680" y="5623560"/>
            <a:ext cx="968214" cy="461665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Čáslav</a:t>
            </a:r>
          </a:p>
        </p:txBody>
      </p:sp>
    </p:spTree>
    <p:extLst>
      <p:ext uri="{BB962C8B-B14F-4D97-AF65-F5344CB8AC3E}">
        <p14:creationId xmlns:p14="http://schemas.microsoft.com/office/powerpoint/2010/main" val="3397073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81481E-6 L -0.27057 -0.0803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29" y="-40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523B1B3D-4138-447D-BAF4-724D64A4ED79}"/>
              </a:ext>
            </a:extLst>
          </p:cNvPr>
          <p:cNvSpPr txBox="1"/>
          <p:nvPr/>
        </p:nvSpPr>
        <p:spPr>
          <a:xfrm>
            <a:off x="716280" y="259079"/>
            <a:ext cx="5021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Určete  město podle uvedených indicií:</a:t>
            </a:r>
          </a:p>
        </p:txBody>
      </p:sp>
      <p:pic>
        <p:nvPicPr>
          <p:cNvPr id="5" name="Obrázek 4" descr="Obsah obrázku exteriér, obloha, budova, země&#10;&#10;Popis se vygeneroval automaticky.">
            <a:extLst>
              <a:ext uri="{FF2B5EF4-FFF2-40B4-BE49-F238E27FC236}">
                <a16:creationId xmlns:a16="http://schemas.microsoft.com/office/drawing/2014/main" id="{CDAE99B8-17CF-42E3-ADC5-FAF2CEC95D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1432560"/>
            <a:ext cx="3596640" cy="4315968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F397EB75-B630-4F98-92B9-E4B052FC4F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5140" y="2862599"/>
            <a:ext cx="1270000" cy="1320800"/>
          </a:xfrm>
          <a:prstGeom prst="rect">
            <a:avLst/>
          </a:prstGeom>
        </p:spPr>
      </p:pic>
      <p:sp>
        <p:nvSpPr>
          <p:cNvPr id="10" name="TextovéPole 9">
            <a:extLst>
              <a:ext uri="{FF2B5EF4-FFF2-40B4-BE49-F238E27FC236}">
                <a16:creationId xmlns:a16="http://schemas.microsoft.com/office/drawing/2014/main" id="{DD50C2E5-E09D-49BE-89BC-32007F03113D}"/>
              </a:ext>
            </a:extLst>
          </p:cNvPr>
          <p:cNvSpPr txBox="1"/>
          <p:nvPr/>
        </p:nvSpPr>
        <p:spPr>
          <a:xfrm>
            <a:off x="1371600" y="845819"/>
            <a:ext cx="2481833" cy="461665"/>
          </a:xfrm>
          <a:prstGeom prst="rect">
            <a:avLst/>
          </a:prstGeom>
          <a:noFill/>
          <a:ln w="3810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4 řeky, pivo, Škoda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9A376E1A-7114-4961-8F5D-E59033D4BF65}"/>
              </a:ext>
            </a:extLst>
          </p:cNvPr>
          <p:cNvSpPr txBox="1"/>
          <p:nvPr/>
        </p:nvSpPr>
        <p:spPr>
          <a:xfrm>
            <a:off x="9808758" y="3996036"/>
            <a:ext cx="2119234" cy="46166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Ústí nad Labem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B9446F4D-8C95-47DE-9D62-5BAD4D048EB0}"/>
              </a:ext>
            </a:extLst>
          </p:cNvPr>
          <p:cNvSpPr txBox="1"/>
          <p:nvPr/>
        </p:nvSpPr>
        <p:spPr>
          <a:xfrm>
            <a:off x="10454640" y="866447"/>
            <a:ext cx="1427378" cy="461665"/>
          </a:xfrm>
          <a:prstGeom prst="rect">
            <a:avLst/>
          </a:prstGeom>
          <a:noFill/>
          <a:ln w="38100">
            <a:solidFill>
              <a:srgbClr val="66FF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Pardubice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5A67C3CA-CD0B-4166-83AB-E57C8C7C4E30}"/>
              </a:ext>
            </a:extLst>
          </p:cNvPr>
          <p:cNvSpPr txBox="1"/>
          <p:nvPr/>
        </p:nvSpPr>
        <p:spPr>
          <a:xfrm>
            <a:off x="9250680" y="1767840"/>
            <a:ext cx="889987" cy="461665"/>
          </a:xfrm>
          <a:prstGeom prst="rect">
            <a:avLst/>
          </a:prstGeom>
          <a:noFill/>
          <a:ln w="38100">
            <a:solidFill>
              <a:srgbClr val="8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Děčín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C2A5396E-931C-4DF8-85FC-C3B73DF49E41}"/>
              </a:ext>
            </a:extLst>
          </p:cNvPr>
          <p:cNvSpPr txBox="1"/>
          <p:nvPr/>
        </p:nvSpPr>
        <p:spPr>
          <a:xfrm>
            <a:off x="8488680" y="2549545"/>
            <a:ext cx="844590" cy="461665"/>
          </a:xfrm>
          <a:prstGeom prst="rect">
            <a:avLst/>
          </a:prstGeom>
          <a:noFill/>
          <a:ln w="38100">
            <a:solidFill>
              <a:srgbClr val="33CC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Plzeň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3BE63506-2FA1-4F42-8E6E-11A5EF66583F}"/>
              </a:ext>
            </a:extLst>
          </p:cNvPr>
          <p:cNvSpPr txBox="1"/>
          <p:nvPr/>
        </p:nvSpPr>
        <p:spPr>
          <a:xfrm>
            <a:off x="9250680" y="5623560"/>
            <a:ext cx="1133515" cy="461665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Ostrava</a:t>
            </a:r>
          </a:p>
        </p:txBody>
      </p:sp>
      <p:pic>
        <p:nvPicPr>
          <p:cNvPr id="6" name="Obrázek 5" descr="Obsah obrázku strom, exteriér, vlak, stopa&#10;&#10;Popis se vygeneroval automaticky.">
            <a:extLst>
              <a:ext uri="{FF2B5EF4-FFF2-40B4-BE49-F238E27FC236}">
                <a16:creationId xmlns:a16="http://schemas.microsoft.com/office/drawing/2014/main" id="{659C26F2-A701-4852-9DD1-8DFB1E7BEE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4844" y="4269125"/>
            <a:ext cx="3802312" cy="2532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565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4.07407E-6 L -0.36341 -0.2534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77" y="-1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02CBDCAB-1382-47DA-B521-53E0DC53CC29}"/>
              </a:ext>
            </a:extLst>
          </p:cNvPr>
          <p:cNvSpPr txBox="1"/>
          <p:nvPr/>
        </p:nvSpPr>
        <p:spPr>
          <a:xfrm>
            <a:off x="716280" y="259079"/>
            <a:ext cx="5021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Určete město podle uvedených indicií:</a:t>
            </a:r>
          </a:p>
        </p:txBody>
      </p:sp>
      <p:pic>
        <p:nvPicPr>
          <p:cNvPr id="5" name="Obrázek 4" descr="Obsah obrázku obloha, exteriér, budova, dům&#10;&#10;Popis se vygeneroval automaticky.">
            <a:extLst>
              <a:ext uri="{FF2B5EF4-FFF2-40B4-BE49-F238E27FC236}">
                <a16:creationId xmlns:a16="http://schemas.microsoft.com/office/drawing/2014/main" id="{F0E3C0B9-C9A6-417D-8C67-A80736FCEC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143" y="1646011"/>
            <a:ext cx="5354320" cy="3565977"/>
          </a:xfrm>
          <a:prstGeom prst="rect">
            <a:avLst/>
          </a:prstGeom>
        </p:spPr>
      </p:pic>
      <p:pic>
        <p:nvPicPr>
          <p:cNvPr id="6" name="Obrázek 5" descr="Obsah obrázku tráva, exteriér, obloha, příroda&#10;&#10;Popis se vygeneroval automaticky.">
            <a:extLst>
              <a:ext uri="{FF2B5EF4-FFF2-40B4-BE49-F238E27FC236}">
                <a16:creationId xmlns:a16="http://schemas.microsoft.com/office/drawing/2014/main" id="{2C103A75-3E5F-432F-90B5-7193452A71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8400" y="3591560"/>
            <a:ext cx="2255520" cy="3007360"/>
          </a:xfrm>
          <a:prstGeom prst="rect">
            <a:avLst/>
          </a:prstGeom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id="{A3CE7FAB-8DA9-46D5-BFAB-F1E9EE861D7F}"/>
              </a:ext>
            </a:extLst>
          </p:cNvPr>
          <p:cNvSpPr txBox="1"/>
          <p:nvPr/>
        </p:nvSpPr>
        <p:spPr>
          <a:xfrm>
            <a:off x="944880" y="975360"/>
            <a:ext cx="2207720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Svatá hora, uran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F0078D58-698F-4FBA-8A7F-7B42A0D46B79}"/>
              </a:ext>
            </a:extLst>
          </p:cNvPr>
          <p:cNvSpPr txBox="1"/>
          <p:nvPr/>
        </p:nvSpPr>
        <p:spPr>
          <a:xfrm>
            <a:off x="9808758" y="3996036"/>
            <a:ext cx="804259" cy="46166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Kolín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4ADBF77C-93A2-418F-8901-D54B5AD1C639}"/>
              </a:ext>
            </a:extLst>
          </p:cNvPr>
          <p:cNvSpPr txBox="1"/>
          <p:nvPr/>
        </p:nvSpPr>
        <p:spPr>
          <a:xfrm>
            <a:off x="10454640" y="866447"/>
            <a:ext cx="1177053" cy="461665"/>
          </a:xfrm>
          <a:prstGeom prst="rect">
            <a:avLst/>
          </a:prstGeom>
          <a:noFill/>
          <a:ln w="38100">
            <a:solidFill>
              <a:srgbClr val="66FF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Příbram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E7D1D986-B02F-4D75-9661-7CE245A9CFEF}"/>
              </a:ext>
            </a:extLst>
          </p:cNvPr>
          <p:cNvSpPr txBox="1"/>
          <p:nvPr/>
        </p:nvSpPr>
        <p:spPr>
          <a:xfrm>
            <a:off x="9250680" y="1767840"/>
            <a:ext cx="1482650" cy="461665"/>
          </a:xfrm>
          <a:prstGeom prst="rect">
            <a:avLst/>
          </a:prstGeom>
          <a:noFill/>
          <a:ln w="38100">
            <a:solidFill>
              <a:srgbClr val="8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Česká Lípa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612B2901-E798-48A9-87CA-BEDF7A4E732F}"/>
              </a:ext>
            </a:extLst>
          </p:cNvPr>
          <p:cNvSpPr txBox="1"/>
          <p:nvPr/>
        </p:nvSpPr>
        <p:spPr>
          <a:xfrm>
            <a:off x="8488680" y="2549545"/>
            <a:ext cx="1093441" cy="461665"/>
          </a:xfrm>
          <a:prstGeom prst="rect">
            <a:avLst/>
          </a:prstGeom>
          <a:noFill/>
          <a:ln w="38100">
            <a:solidFill>
              <a:srgbClr val="33CC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Beroun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7AD89B27-08D3-4463-ABF5-36B74AA16559}"/>
              </a:ext>
            </a:extLst>
          </p:cNvPr>
          <p:cNvSpPr txBox="1"/>
          <p:nvPr/>
        </p:nvSpPr>
        <p:spPr>
          <a:xfrm>
            <a:off x="9250680" y="5623560"/>
            <a:ext cx="1319592" cy="461665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Olomouc</a:t>
            </a:r>
          </a:p>
        </p:txBody>
      </p:sp>
    </p:spTree>
    <p:extLst>
      <p:ext uri="{BB962C8B-B14F-4D97-AF65-F5344CB8AC3E}">
        <p14:creationId xmlns:p14="http://schemas.microsoft.com/office/powerpoint/2010/main" val="4024051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7037E-6 L -0.58945 0.013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479" y="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67151460-4850-4CC8-8883-9939E836A3F9}"/>
              </a:ext>
            </a:extLst>
          </p:cNvPr>
          <p:cNvSpPr txBox="1"/>
          <p:nvPr/>
        </p:nvSpPr>
        <p:spPr>
          <a:xfrm>
            <a:off x="716280" y="259079"/>
            <a:ext cx="5021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Určete město podle uvedených indicií:</a:t>
            </a:r>
          </a:p>
        </p:txBody>
      </p:sp>
      <p:pic>
        <p:nvPicPr>
          <p:cNvPr id="7" name="Obrázek 6" descr="Obsah obrázku interiér&#10;&#10;Popis se vygeneroval automaticky.">
            <a:extLst>
              <a:ext uri="{FF2B5EF4-FFF2-40B4-BE49-F238E27FC236}">
                <a16:creationId xmlns:a16="http://schemas.microsoft.com/office/drawing/2014/main" id="{39A4A17F-FE98-4BB9-A70E-B28B8857DC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8913" y="4308226"/>
            <a:ext cx="3123809" cy="2488889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26D61536-32C5-437E-A62E-FFDDDDB999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280" y="4358953"/>
            <a:ext cx="3123809" cy="2499047"/>
          </a:xfrm>
          <a:prstGeom prst="rect">
            <a:avLst/>
          </a:prstGeom>
        </p:spPr>
      </p:pic>
      <p:pic>
        <p:nvPicPr>
          <p:cNvPr id="11" name="Obrázek 10" descr="Obsah obrázku exteriér, budova, obloha, silnice&#10;&#10;Popis se vygeneroval automaticky.">
            <a:extLst>
              <a:ext uri="{FF2B5EF4-FFF2-40B4-BE49-F238E27FC236}">
                <a16:creationId xmlns:a16="http://schemas.microsoft.com/office/drawing/2014/main" id="{966992DA-6B32-4F8B-936F-C0F33EE184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280" y="1305329"/>
            <a:ext cx="4620964" cy="3068320"/>
          </a:xfrm>
          <a:prstGeom prst="rect">
            <a:avLst/>
          </a:prstGeom>
        </p:spPr>
      </p:pic>
      <p:sp>
        <p:nvSpPr>
          <p:cNvPr id="12" name="TextovéPole 11">
            <a:extLst>
              <a:ext uri="{FF2B5EF4-FFF2-40B4-BE49-F238E27FC236}">
                <a16:creationId xmlns:a16="http://schemas.microsoft.com/office/drawing/2014/main" id="{68626EA8-9A73-4843-AFCF-7E7431BD297F}"/>
              </a:ext>
            </a:extLst>
          </p:cNvPr>
          <p:cNvSpPr txBox="1"/>
          <p:nvPr/>
        </p:nvSpPr>
        <p:spPr>
          <a:xfrm>
            <a:off x="1556255" y="782204"/>
            <a:ext cx="3526671" cy="46166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boty, Baťa, filmové ateliéry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EA237A9E-1DFE-4CB6-967F-22238D215911}"/>
              </a:ext>
            </a:extLst>
          </p:cNvPr>
          <p:cNvSpPr txBox="1"/>
          <p:nvPr/>
        </p:nvSpPr>
        <p:spPr>
          <a:xfrm>
            <a:off x="9808758" y="3996036"/>
            <a:ext cx="631904" cy="46166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Zlín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F63AD868-67F0-48FD-B4AD-C3448367254C}"/>
              </a:ext>
            </a:extLst>
          </p:cNvPr>
          <p:cNvSpPr txBox="1"/>
          <p:nvPr/>
        </p:nvSpPr>
        <p:spPr>
          <a:xfrm>
            <a:off x="10454640" y="866447"/>
            <a:ext cx="1538563" cy="461665"/>
          </a:xfrm>
          <a:prstGeom prst="rect">
            <a:avLst/>
          </a:prstGeom>
          <a:noFill/>
          <a:ln w="38100">
            <a:solidFill>
              <a:srgbClr val="66FF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Otrokovice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05A489E9-08D1-4749-A735-D000F26B2944}"/>
              </a:ext>
            </a:extLst>
          </p:cNvPr>
          <p:cNvSpPr txBox="1"/>
          <p:nvPr/>
        </p:nvSpPr>
        <p:spPr>
          <a:xfrm>
            <a:off x="9250680" y="1767840"/>
            <a:ext cx="1482650" cy="461665"/>
          </a:xfrm>
          <a:prstGeom prst="rect">
            <a:avLst/>
          </a:prstGeom>
          <a:noFill/>
          <a:ln w="38100">
            <a:solidFill>
              <a:srgbClr val="8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Česká Lípa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DF064B5F-22E1-425E-ABB6-EDFC21F33B7C}"/>
              </a:ext>
            </a:extLst>
          </p:cNvPr>
          <p:cNvSpPr txBox="1"/>
          <p:nvPr/>
        </p:nvSpPr>
        <p:spPr>
          <a:xfrm>
            <a:off x="8488680" y="2549545"/>
            <a:ext cx="1093441" cy="461665"/>
          </a:xfrm>
          <a:prstGeom prst="rect">
            <a:avLst/>
          </a:prstGeom>
          <a:noFill/>
          <a:ln w="38100">
            <a:solidFill>
              <a:srgbClr val="33CC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Beroun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A13DF911-F102-4E33-B8C3-E3FE0540A24C}"/>
              </a:ext>
            </a:extLst>
          </p:cNvPr>
          <p:cNvSpPr txBox="1"/>
          <p:nvPr/>
        </p:nvSpPr>
        <p:spPr>
          <a:xfrm>
            <a:off x="9250680" y="5623560"/>
            <a:ext cx="1319592" cy="461665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Olomouc</a:t>
            </a:r>
          </a:p>
        </p:txBody>
      </p:sp>
    </p:spTree>
    <p:extLst>
      <p:ext uri="{BB962C8B-B14F-4D97-AF65-F5344CB8AC3E}">
        <p14:creationId xmlns:p14="http://schemas.microsoft.com/office/powerpoint/2010/main" val="126285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3.7037E-6 L -0.37904 -0.4673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58" y="-23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67151460-4850-4CC8-8883-9939E836A3F9}"/>
              </a:ext>
            </a:extLst>
          </p:cNvPr>
          <p:cNvSpPr txBox="1"/>
          <p:nvPr/>
        </p:nvSpPr>
        <p:spPr>
          <a:xfrm>
            <a:off x="716280" y="259079"/>
            <a:ext cx="5021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Určete město podle uvedených indicií:</a:t>
            </a:r>
          </a:p>
        </p:txBody>
      </p:sp>
      <p:pic>
        <p:nvPicPr>
          <p:cNvPr id="7" name="Obrázek 6" descr="Obsah obrázku momordika, okurka, ovoce, jídlo&#10;&#10;Popis se vygeneroval automaticky.">
            <a:extLst>
              <a:ext uri="{FF2B5EF4-FFF2-40B4-BE49-F238E27FC236}">
                <a16:creationId xmlns:a16="http://schemas.microsoft.com/office/drawing/2014/main" id="{002C35AE-AA55-4EAD-A194-A87DB5CC41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0375" y="3429000"/>
            <a:ext cx="4667250" cy="3505200"/>
          </a:xfrm>
          <a:prstGeom prst="rect">
            <a:avLst/>
          </a:prstGeom>
        </p:spPr>
      </p:pic>
      <p:sp>
        <p:nvSpPr>
          <p:cNvPr id="8" name="TextovéPole 7">
            <a:extLst>
              <a:ext uri="{FF2B5EF4-FFF2-40B4-BE49-F238E27FC236}">
                <a16:creationId xmlns:a16="http://schemas.microsoft.com/office/drawing/2014/main" id="{EAF150DC-CFE6-4954-AD89-3F9BB94F6233}"/>
              </a:ext>
            </a:extLst>
          </p:cNvPr>
          <p:cNvSpPr txBox="1"/>
          <p:nvPr/>
        </p:nvSpPr>
        <p:spPr>
          <a:xfrm>
            <a:off x="1310640" y="868680"/>
            <a:ext cx="2752485" cy="461665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vinné sklípky, okurky</a:t>
            </a:r>
          </a:p>
        </p:txBody>
      </p:sp>
      <p:pic>
        <p:nvPicPr>
          <p:cNvPr id="5" name="Obrázek 4" descr="Obsah obrázku strom, exteriér, obloha, budova&#10;&#10;Popis se vygeneroval automaticky.">
            <a:extLst>
              <a:ext uri="{FF2B5EF4-FFF2-40B4-BE49-F238E27FC236}">
                <a16:creationId xmlns:a16="http://schemas.microsoft.com/office/drawing/2014/main" id="{E20B5AD1-4B19-475B-BC51-DCFEE75D88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" y="1409700"/>
            <a:ext cx="3769360" cy="2827020"/>
          </a:xfrm>
          <a:prstGeom prst="rect">
            <a:avLst/>
          </a:prstGeom>
        </p:spPr>
      </p:pic>
      <p:sp>
        <p:nvSpPr>
          <p:cNvPr id="9" name="TextovéPole 8">
            <a:extLst>
              <a:ext uri="{FF2B5EF4-FFF2-40B4-BE49-F238E27FC236}">
                <a16:creationId xmlns:a16="http://schemas.microsoft.com/office/drawing/2014/main" id="{147EBDF9-EBF1-4116-A633-BBB49C73D5EE}"/>
              </a:ext>
            </a:extLst>
          </p:cNvPr>
          <p:cNvSpPr txBox="1"/>
          <p:nvPr/>
        </p:nvSpPr>
        <p:spPr>
          <a:xfrm>
            <a:off x="9808758" y="3996036"/>
            <a:ext cx="845424" cy="46166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Kyjov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93A05DB-D66D-47A0-A8A7-618D3FFFC6FF}"/>
              </a:ext>
            </a:extLst>
          </p:cNvPr>
          <p:cNvSpPr txBox="1"/>
          <p:nvPr/>
        </p:nvSpPr>
        <p:spPr>
          <a:xfrm>
            <a:off x="10454640" y="866447"/>
            <a:ext cx="1538563" cy="461665"/>
          </a:xfrm>
          <a:prstGeom prst="rect">
            <a:avLst/>
          </a:prstGeom>
          <a:noFill/>
          <a:ln w="38100">
            <a:solidFill>
              <a:srgbClr val="66FF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Otrokovice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963DABAF-C4ED-43DF-AF5F-D0E09EB78C43}"/>
              </a:ext>
            </a:extLst>
          </p:cNvPr>
          <p:cNvSpPr txBox="1"/>
          <p:nvPr/>
        </p:nvSpPr>
        <p:spPr>
          <a:xfrm>
            <a:off x="9250680" y="1767840"/>
            <a:ext cx="1482650" cy="461665"/>
          </a:xfrm>
          <a:prstGeom prst="rect">
            <a:avLst/>
          </a:prstGeom>
          <a:noFill/>
          <a:ln w="38100">
            <a:solidFill>
              <a:srgbClr val="8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Česká Lípa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9B7E68A-7F0C-48EF-8866-AAD078A0AD03}"/>
              </a:ext>
            </a:extLst>
          </p:cNvPr>
          <p:cNvSpPr txBox="1"/>
          <p:nvPr/>
        </p:nvSpPr>
        <p:spPr>
          <a:xfrm>
            <a:off x="8488680" y="2549545"/>
            <a:ext cx="1093441" cy="461665"/>
          </a:xfrm>
          <a:prstGeom prst="rect">
            <a:avLst/>
          </a:prstGeom>
          <a:noFill/>
          <a:ln w="38100">
            <a:solidFill>
              <a:srgbClr val="33CC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Beroun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0750E587-B367-4CC5-8F85-60AEE0CA4E7B}"/>
              </a:ext>
            </a:extLst>
          </p:cNvPr>
          <p:cNvSpPr txBox="1"/>
          <p:nvPr/>
        </p:nvSpPr>
        <p:spPr>
          <a:xfrm>
            <a:off x="9250680" y="5623560"/>
            <a:ext cx="1133644" cy="461665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Znojmo</a:t>
            </a:r>
          </a:p>
        </p:txBody>
      </p:sp>
    </p:spTree>
    <p:extLst>
      <p:ext uri="{BB962C8B-B14F-4D97-AF65-F5344CB8AC3E}">
        <p14:creationId xmlns:p14="http://schemas.microsoft.com/office/powerpoint/2010/main" val="356578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22222E-6 L -0.40274 -0.695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43" y="-34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67151460-4850-4CC8-8883-9939E836A3F9}"/>
              </a:ext>
            </a:extLst>
          </p:cNvPr>
          <p:cNvSpPr txBox="1"/>
          <p:nvPr/>
        </p:nvSpPr>
        <p:spPr>
          <a:xfrm>
            <a:off x="716280" y="259079"/>
            <a:ext cx="5021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Určete město podle uvedených indicií:</a:t>
            </a:r>
          </a:p>
        </p:txBody>
      </p:sp>
      <p:pic>
        <p:nvPicPr>
          <p:cNvPr id="5" name="Obrázek 4" descr="Obsah obrázku obloha, budova, exteriér&#10;&#10;Popis se vygeneroval automaticky.">
            <a:extLst>
              <a:ext uri="{FF2B5EF4-FFF2-40B4-BE49-F238E27FC236}">
                <a16:creationId xmlns:a16="http://schemas.microsoft.com/office/drawing/2014/main" id="{C5F1D34E-30E4-43BA-A315-F37D710EE6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026" y="1562687"/>
            <a:ext cx="5021182" cy="3159760"/>
          </a:xfrm>
          <a:prstGeom prst="rect">
            <a:avLst/>
          </a:prstGeom>
        </p:spPr>
      </p:pic>
      <p:pic>
        <p:nvPicPr>
          <p:cNvPr id="9" name="Obrázek 8" descr="Obsah obrázku osoba, exteriér, země, obloha&#10;&#10;Popis se vygeneroval automaticky.">
            <a:extLst>
              <a:ext uri="{FF2B5EF4-FFF2-40B4-BE49-F238E27FC236}">
                <a16:creationId xmlns:a16="http://schemas.microsoft.com/office/drawing/2014/main" id="{DE0D7542-5EA8-42B5-A65B-1545B299D9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6208" y="3429000"/>
            <a:ext cx="3686577" cy="2617470"/>
          </a:xfrm>
          <a:prstGeom prst="rect">
            <a:avLst/>
          </a:prstGeom>
        </p:spPr>
      </p:pic>
      <p:sp>
        <p:nvSpPr>
          <p:cNvPr id="10" name="TextovéPole 9">
            <a:extLst>
              <a:ext uri="{FF2B5EF4-FFF2-40B4-BE49-F238E27FC236}">
                <a16:creationId xmlns:a16="http://schemas.microsoft.com/office/drawing/2014/main" id="{0C26B502-EEC3-4FCC-A73C-BE0A7C4BDA2F}"/>
              </a:ext>
            </a:extLst>
          </p:cNvPr>
          <p:cNvSpPr txBox="1"/>
          <p:nvPr/>
        </p:nvSpPr>
        <p:spPr>
          <a:xfrm>
            <a:off x="853440" y="883920"/>
            <a:ext cx="3139321" cy="461665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rybník Svět, výlov, lázně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F2AD36D-6104-4871-A07B-7A63DDBC460F}"/>
              </a:ext>
            </a:extLst>
          </p:cNvPr>
          <p:cNvSpPr txBox="1"/>
          <p:nvPr/>
        </p:nvSpPr>
        <p:spPr>
          <a:xfrm>
            <a:off x="10051824" y="4188113"/>
            <a:ext cx="1010213" cy="461665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Jihlava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E421E802-1144-4F09-8158-00CFC56CF014}"/>
              </a:ext>
            </a:extLst>
          </p:cNvPr>
          <p:cNvSpPr txBox="1"/>
          <p:nvPr/>
        </p:nvSpPr>
        <p:spPr>
          <a:xfrm>
            <a:off x="8567673" y="1039475"/>
            <a:ext cx="2770887" cy="461665"/>
          </a:xfrm>
          <a:prstGeom prst="rect">
            <a:avLst/>
          </a:prstGeom>
          <a:noFill/>
          <a:ln w="38100">
            <a:solidFill>
              <a:srgbClr val="66FF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Hluboká nad Vltavou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F2A25B02-68D8-41DC-A481-FC147C8F1D64}"/>
              </a:ext>
            </a:extLst>
          </p:cNvPr>
          <p:cNvSpPr txBox="1"/>
          <p:nvPr/>
        </p:nvSpPr>
        <p:spPr>
          <a:xfrm>
            <a:off x="9493746" y="1959917"/>
            <a:ext cx="804259" cy="461665"/>
          </a:xfrm>
          <a:prstGeom prst="rect">
            <a:avLst/>
          </a:prstGeom>
          <a:noFill/>
          <a:ln w="38100">
            <a:solidFill>
              <a:srgbClr val="8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Kolín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7C765F96-8B78-412A-9D81-43F4718F5DC9}"/>
              </a:ext>
            </a:extLst>
          </p:cNvPr>
          <p:cNvSpPr txBox="1"/>
          <p:nvPr/>
        </p:nvSpPr>
        <p:spPr>
          <a:xfrm>
            <a:off x="8731746" y="2741622"/>
            <a:ext cx="1059201" cy="461665"/>
          </a:xfrm>
          <a:prstGeom prst="rect">
            <a:avLst/>
          </a:prstGeom>
          <a:noFill/>
          <a:ln w="38100">
            <a:solidFill>
              <a:srgbClr val="33CC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Třeboň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4D75DB62-854E-4FCB-8BF7-18CC64AE5F4F}"/>
              </a:ext>
            </a:extLst>
          </p:cNvPr>
          <p:cNvSpPr txBox="1"/>
          <p:nvPr/>
        </p:nvSpPr>
        <p:spPr>
          <a:xfrm>
            <a:off x="10051824" y="5815637"/>
            <a:ext cx="1257075" cy="461665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Hodonín</a:t>
            </a:r>
          </a:p>
        </p:txBody>
      </p:sp>
      <p:pic>
        <p:nvPicPr>
          <p:cNvPr id="1026" name="Picture 2" descr="https://upload.wikimedia.org/wikipedia/commons/thumb/a/a1/161Rybn%C3%ADk_Sv%C4%9Bt..jpg/200px-161Rybn%C3%ADk_Sv%C4%9Bt..jpg">
            <a:extLst>
              <a:ext uri="{FF2B5EF4-FFF2-40B4-BE49-F238E27FC236}">
                <a16:creationId xmlns:a16="http://schemas.microsoft.com/office/drawing/2014/main" id="{BEF2BBED-E20F-4746-9E68-F0BB2AB6BC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550" y="4939549"/>
            <a:ext cx="4606099" cy="1789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7045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-3.33333E-6 L -0.36211 -0.2817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12" y="-14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extLst>
              <a:ext uri="{FF2B5EF4-FFF2-40B4-BE49-F238E27FC236}">
                <a16:creationId xmlns:a16="http://schemas.microsoft.com/office/drawing/2014/main" id="{FBD9AE82-7FE1-4600-88E3-71C035E61A4C}"/>
              </a:ext>
            </a:extLst>
          </p:cNvPr>
          <p:cNvSpPr/>
          <p:nvPr/>
        </p:nvSpPr>
        <p:spPr>
          <a:xfrm>
            <a:off x="3048000" y="2191870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BARÁNEK, Daniel. Wikimedia.org: 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Frýdlant, zámek 06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2010-03-28 [cit. 2019-03-06]. Dostupný pod licencí </a:t>
            </a:r>
            <a:r>
              <a:rPr lang="cs-CZ" b="0" i="0" u="sng" dirty="0" err="1"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Creative</a:t>
            </a:r>
            <a:r>
              <a:rPr lang="cs-CZ" b="0" i="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 </a:t>
            </a:r>
            <a:r>
              <a:rPr lang="cs-CZ" b="0" i="0" u="sng" dirty="0" err="1"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Commons</a:t>
            </a:r>
            <a:r>
              <a:rPr lang="cs-CZ" b="0" i="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 </a:t>
            </a:r>
            <a:r>
              <a:rPr lang="cs-CZ" b="0" i="0" u="sng" dirty="0" err="1"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Attribution-Share</a:t>
            </a:r>
            <a:r>
              <a:rPr lang="cs-CZ" b="0" i="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 </a:t>
            </a:r>
            <a:r>
              <a:rPr lang="cs-CZ" b="0" i="0" u="sng" dirty="0" err="1"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Alike</a:t>
            </a:r>
            <a:r>
              <a:rPr lang="cs-CZ" b="0" i="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 3.0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3"/>
              </a:rPr>
              <a:t>https://commons.wikimedia.org/wiki/File:Fr%C3%BDdlant,_z%C3%A1mek_06.jpg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3F610A32-8EC3-4E91-AE32-CE5A6570B10D}"/>
              </a:ext>
            </a:extLst>
          </p:cNvPr>
          <p:cNvSpPr/>
          <p:nvPr/>
        </p:nvSpPr>
        <p:spPr>
          <a:xfrm>
            <a:off x="3048000" y="4120553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Benutzer:OvRandow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. Wikimedia.org: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Domazlice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2013-01-15 [cit. 2019-03-06]. Dostupný pod licencí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Creative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Commons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Attribution-Share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Alike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 3.0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https://commons.wikimedia.org/wiki/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File:Domazlice.jpg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413CF0F8-9D0C-4565-A8C3-D73BA1944293}"/>
              </a:ext>
            </a:extLst>
          </p:cNvPr>
          <p:cNvSpPr/>
          <p:nvPr/>
        </p:nvSpPr>
        <p:spPr>
          <a:xfrm>
            <a:off x="3048000" y="5320882"/>
            <a:ext cx="66817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JUDGE, Donald. flickr.com: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22.8.14 Strakonice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Bagpipe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Festival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Friday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144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2014-08-23 [cit. 2019-03-08].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6"/>
              </a:rPr>
              <a:t>CC-BY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donaldjudge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/14817110410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045B4CED-C4DD-4EA3-908E-D20A391C608C}"/>
              </a:ext>
            </a:extLst>
          </p:cNvPr>
          <p:cNvSpPr/>
          <p:nvPr/>
        </p:nvSpPr>
        <p:spPr>
          <a:xfrm>
            <a:off x="3048000" y="714542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Richenza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161Rybník Svět.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2011-11-02 [cit. 2019-03-09]. Dostupný pod licencí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Creative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Commons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Attribution-Share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Alike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3.0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https://commons.wikimedia.org/wiki/File:161Rybn%C3%ADk_Sv%C4%9Bt..jpg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527658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255C4669-466E-419F-B607-5BF4B567A4DB}"/>
              </a:ext>
            </a:extLst>
          </p:cNvPr>
          <p:cNvSpPr/>
          <p:nvPr/>
        </p:nvSpPr>
        <p:spPr>
          <a:xfrm>
            <a:off x="3048000" y="2551837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GFreihalter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. Wikimedia.org: 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Benešov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Gebäude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488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2017-05-06 [cit. 2019-03-06]. Dostupný pod licencí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Creative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Commons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Attribution-Share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Alike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 3.0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3"/>
              </a:rPr>
              <a:t>https://commons.wikimedia.org/wiki/File:Bene%C5%A1ov_Geb%C3%A4ude_488.jpg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95A9D729-09C5-4220-A47F-74415DA71214}"/>
              </a:ext>
            </a:extLst>
          </p:cNvPr>
          <p:cNvSpPr/>
          <p:nvPr/>
        </p:nvSpPr>
        <p:spPr>
          <a:xfrm>
            <a:off x="3048000" y="668672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L.Safranek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. Wikimedia.org: 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C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Horazdovice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-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archeologicke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vykopavky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2015-07-19 [cit. 2019-03-06]. Dostupný pod licencí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Creative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Commons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Zero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, Public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Domain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Dedication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https://commons.wikimedia.org/wiki/File:C_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Horazdovice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_-_archeologicke_vykopavky.jpg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806D61EA-2DEF-489A-84CE-0A67605E73D5}"/>
              </a:ext>
            </a:extLst>
          </p:cNvPr>
          <p:cNvSpPr/>
          <p:nvPr/>
        </p:nvSpPr>
        <p:spPr>
          <a:xfrm>
            <a:off x="3048000" y="4435002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VOZENILEK, Pavel. Wikimedia.org: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Location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of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Czech city Jablunkov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2005-08-20 [cit. 2019-03-06]. Dostupný pod licencí Public 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domain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6"/>
              </a:rPr>
              <a:t>https://commons.wikimedia.org/wiki/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6"/>
              </a:rPr>
              <a:t>File:Location_of_Czech_city_Jablunkov.png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17403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BA9CA878-3149-4887-8345-B8927CFC80AC}"/>
              </a:ext>
            </a:extLst>
          </p:cNvPr>
          <p:cNvSpPr/>
          <p:nvPr/>
        </p:nvSpPr>
        <p:spPr>
          <a:xfrm>
            <a:off x="3048000" y="149184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János. flickr.com: 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Turnov (33)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2012-07-21 [cit. 2019-03-06]. Dostupný pod licencí 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CC-BY-SA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3"/>
              </a:rPr>
              <a:t>https://www.flickr.com/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3"/>
              </a:rPr>
              <a:t>photos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3"/>
              </a:rPr>
              <a:t>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3"/>
              </a:rPr>
              <a:t>korom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3"/>
              </a:rPr>
              <a:t>/7615691512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/&gt;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9D551A09-8684-4FB1-A23B-E3223A5F9B0E}"/>
              </a:ext>
            </a:extLst>
          </p:cNvPr>
          <p:cNvSpPr/>
          <p:nvPr/>
        </p:nvSpPr>
        <p:spPr>
          <a:xfrm>
            <a:off x="3047999" y="1072514"/>
            <a:ext cx="651572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FRANK, Herbert. flickr.com: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Schloss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Náchod (17.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Jhdt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.)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2018-07-06 [cit. 2019-03-06]. Dostupný pod licencí 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CC-BY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https://www.flickr.com/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photos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liakadaweb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/42337810905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8FD8DB75-A1DD-408F-AE25-DEC64BE286BE}"/>
              </a:ext>
            </a:extLst>
          </p:cNvPr>
          <p:cNvSpPr/>
          <p:nvPr/>
        </p:nvSpPr>
        <p:spPr>
          <a:xfrm>
            <a:off x="3048000" y="2272843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ERBEN, Jiří. Wikimedia.org: 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Jilemnice-Krakonoš-2019 DSC1439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2019-02-18 [cit. 2019-03-06]. Dostupný pod licencí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Creative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Commons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Attribution-Share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Alike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6"/>
              </a:rPr>
              <a:t> 3.0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7"/>
              </a:rPr>
              <a:t>https://commons.wikimedia.org/wiki/File:Jilemnice-Krakono%C5%A1-2019_DSC1439.jpg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BC9F179F-887C-4EA9-9109-8A3DB20C264A}"/>
              </a:ext>
            </a:extLst>
          </p:cNvPr>
          <p:cNvSpPr/>
          <p:nvPr/>
        </p:nvSpPr>
        <p:spPr>
          <a:xfrm>
            <a:off x="3048000" y="3919530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Ondrej.konicek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. Wikimedia.org: 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Beroun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plzenskabrana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2007-04-05 [cit. 2019-03-06]. Dostupný pod licencí Public 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domain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8"/>
              </a:rPr>
              <a:t>https://commons.wikimedia.org/wiki/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8"/>
              </a:rPr>
              <a:t>File:Beroun_plzenskabrana.jpg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506979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9F6BD04C-BEB8-4509-9008-F9FAA19189B5}"/>
              </a:ext>
            </a:extLst>
          </p:cNvPr>
          <p:cNvSpPr/>
          <p:nvPr/>
        </p:nvSpPr>
        <p:spPr>
          <a:xfrm>
            <a:off x="2898099" y="142008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I. Wikimedia.org: 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Kladno, Huťská, průmysl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2010-01-30 [cit. 2019-03-06]. Dostupný pod licencí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Creative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Commons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Attribution-Share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Alike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 3.0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3"/>
              </a:rPr>
              <a:t>https://commons.wikimedia.org/wiki/File:Kladno,_Hu%C5%A5sk%C3%A1,_pr%C5%AFmysl.JPG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15C4979D-852E-41A5-B8AA-A739CF2816E4}"/>
              </a:ext>
            </a:extLst>
          </p:cNvPr>
          <p:cNvSpPr/>
          <p:nvPr/>
        </p:nvSpPr>
        <p:spPr>
          <a:xfrm>
            <a:off x="2891073" y="1744158"/>
            <a:ext cx="639580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MATOUSEK, Jirka. flickr.com: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Litomyšl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2013-03-02 [cit. 2019-03-06].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CC-BY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jirka_matousek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/8520250453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8BFEF638-F4C7-4D9B-9ADD-E65790E373F1}"/>
              </a:ext>
            </a:extLst>
          </p:cNvPr>
          <p:cNvSpPr/>
          <p:nvPr/>
        </p:nvSpPr>
        <p:spPr>
          <a:xfrm>
            <a:off x="2898099" y="2887681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DADÁK, Petr. flickr.com: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Ostrava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2011-06-30 [cit. 2019-03-06].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6"/>
              </a:rPr>
              <a:t>CC-BY-SA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infodad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/5887597763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C296271C-DE0B-4102-B32F-6A6A6A66E2CF}"/>
              </a:ext>
            </a:extLst>
          </p:cNvPr>
          <p:cNvSpPr/>
          <p:nvPr/>
        </p:nvSpPr>
        <p:spPr>
          <a:xfrm>
            <a:off x="3007851" y="4954534"/>
            <a:ext cx="639580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BOED, Roman. flickr.com: </a:t>
            </a:r>
            <a:r>
              <a:rPr lang="en-US" i="1" dirty="0">
                <a:solidFill>
                  <a:srgbClr val="323D4F"/>
                </a:solidFill>
                <a:latin typeface="Arial" panose="020B0604020202020204" pitchFamily="34" charset="0"/>
              </a:rPr>
              <a:t>Prague (Explored)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 [online]. 2015-07-21 [cit. 2019-03-06]. </a:t>
            </a:r>
            <a:r>
              <a:rPr lang="en-US" dirty="0" err="1">
                <a:solidFill>
                  <a:srgbClr val="323D4F"/>
                </a:solidFill>
                <a:latin typeface="Arial" panose="020B0604020202020204" pitchFamily="34" charset="0"/>
              </a:rPr>
              <a:t>Dostupný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 pod </a:t>
            </a:r>
            <a:r>
              <a:rPr lang="en-US" dirty="0" err="1">
                <a:solidFill>
                  <a:srgbClr val="323D4F"/>
                </a:solidFill>
                <a:latin typeface="Arial" panose="020B0604020202020204" pitchFamily="34" charset="0"/>
              </a:rPr>
              <a:t>licencí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 </a:t>
            </a:r>
            <a:r>
              <a:rPr lang="en-US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CC-BY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323D4F"/>
                </a:solidFill>
                <a:latin typeface="Arial" panose="020B0604020202020204" pitchFamily="34" charset="0"/>
              </a:rPr>
              <a:t>na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 WWW: &lt;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https://www.flickr.com/photos/romanboed/19877193265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DCF67E3A-832C-4E08-9C73-1A331BEDEDDA}"/>
              </a:ext>
            </a:extLst>
          </p:cNvPr>
          <p:cNvSpPr/>
          <p:nvPr/>
        </p:nvSpPr>
        <p:spPr>
          <a:xfrm>
            <a:off x="2891073" y="3913514"/>
            <a:ext cx="662935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FRANK, Herbert. flickr.com: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Znaim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/ Znojmo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2018-08-20 [cit. 2019-03-06].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CC-BY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9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9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9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9"/>
              </a:rPr>
              <a:t>liakadaweb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9"/>
              </a:rPr>
              <a:t>/44110484892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481078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997A7CD0-84AF-447A-980C-337F7748F189}"/>
              </a:ext>
            </a:extLst>
          </p:cNvPr>
          <p:cNvSpPr/>
          <p:nvPr/>
        </p:nvSpPr>
        <p:spPr>
          <a:xfrm>
            <a:off x="2733675" y="180112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TXLLXT,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Txllxt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Luhačovice - Masarykova -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View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East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2017-08-24 [cit. 2019-03-06]. Dostupný pod licencí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Creative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Commons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Attribution-Share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Alike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4.0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3"/>
              </a:rPr>
              <a:t>https://commons.wikimedia.org/wiki/File:Luha%C4%8Dovice_-_Masarykova_-_View_East.jpg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03669E1D-6EAB-4272-A74C-272CBA387F49}"/>
              </a:ext>
            </a:extLst>
          </p:cNvPr>
          <p:cNvSpPr/>
          <p:nvPr/>
        </p:nvSpPr>
        <p:spPr>
          <a:xfrm>
            <a:off x="2733675" y="1934438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PatrikPaprika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Příbram, Pražská 151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2014-09-27 [cit. 2019-03-06]. Dostupný pod licencí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Creative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Commons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Attribution-Share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Alike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4.0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https://commons.wikimedia.org/wiki/File:P%C5%99%C3%ADbram,_Pra%C5%BEsk%C3%A1_151.JPG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29EC1B85-9009-4FC5-90A2-325B30C48A08}"/>
              </a:ext>
            </a:extLst>
          </p:cNvPr>
          <p:cNvSpPr/>
          <p:nvPr/>
        </p:nvSpPr>
        <p:spPr>
          <a:xfrm>
            <a:off x="2733675" y="3688764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Richenza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Písek (město) (02)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2013-06-20 [cit. 2019-03-06]. Dostupný pod licencí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5"/>
              </a:rPr>
              <a:t>Creative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5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5"/>
              </a:rPr>
              <a:t>Commons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5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5"/>
              </a:rPr>
              <a:t>Attribution-Share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5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5"/>
              </a:rPr>
              <a:t>Alike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5"/>
              </a:rPr>
              <a:t> 3.0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https://commons.wikimedia.org/wiki/File:P%C3%ADsek_(m%C4%9Bsto)_(02).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A69042F1-FB27-4B89-8A05-432E0913B246}"/>
              </a:ext>
            </a:extLst>
          </p:cNvPr>
          <p:cNvSpPr/>
          <p:nvPr/>
        </p:nvSpPr>
        <p:spPr>
          <a:xfrm>
            <a:off x="2733675" y="5140732"/>
            <a:ext cx="731043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cs:User:ŠJů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Kostel Proměnění Páně, Tábor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2009-01-04 [cit. 2019-03-06]. Dostupný pod licencí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7"/>
              </a:rPr>
              <a:t>Creative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7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7"/>
              </a:rPr>
              <a:t>Commons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7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7"/>
              </a:rPr>
              <a:t>Attribution-Share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7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7"/>
              </a:rPr>
              <a:t>Alike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7"/>
              </a:rPr>
              <a:t> 3.0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https://commons.wikimedia.org/wiki/File:Kostel_Prom%C4%9Bn%C4%9Bn%C3%AD_P%C3%A1n%C4%9B,_T%C3%A1bor.jpg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022468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CF49326B-9BF3-4F4D-BBDE-0EB4B7A91F1B}"/>
              </a:ext>
            </a:extLst>
          </p:cNvPr>
          <p:cNvSpPr/>
          <p:nvPr/>
        </p:nvSpPr>
        <p:spPr>
          <a:xfrm>
            <a:off x="1828800" y="324118"/>
            <a:ext cx="806196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TXLLXT,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Txllxt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Český Krumlov - K zámecké zahradě -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View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East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2017-12-09 [cit. 2019-03-08]. Dostupný pod licencí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Creative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Commons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Attribution-Share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Alike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4.0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3"/>
              </a:rPr>
              <a:t>https://commons.wikimedia.org/wiki/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3"/>
              </a:rPr>
              <a:t>File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3"/>
              </a:rPr>
              <a:t>:%C4%8Cesk%C3%BD_Krumlov_-_K_z%C3%A1meck%C3%A9_zahrad%C4%9B_-_View_East.jpg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F07D17C6-5805-414D-A71E-B12009BB0652}"/>
              </a:ext>
            </a:extLst>
          </p:cNvPr>
          <p:cNvSpPr/>
          <p:nvPr/>
        </p:nvSpPr>
        <p:spPr>
          <a:xfrm>
            <a:off x="1828800" y="1801446"/>
            <a:ext cx="68427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THALLER,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Bernd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flickr.com: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Pilsen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2017-07-30 [cit. 2019-03-08].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CC-BY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bernd_thaller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/35459109143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A3F9FAB8-5D9A-4B02-846D-39F50F7C6F9F}"/>
              </a:ext>
            </a:extLst>
          </p:cNvPr>
          <p:cNvSpPr/>
          <p:nvPr/>
        </p:nvSpPr>
        <p:spPr>
          <a:xfrm>
            <a:off x="1828800" y="2724776"/>
            <a:ext cx="68427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Jose. flickr.com: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100_4092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2008-03-25 [cit. 2019-03-08].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6"/>
              </a:rPr>
              <a:t>CC-BY-SA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/24823561@N02/2360859269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33CF9873-F018-4741-8753-90FD6B5C0E54}"/>
              </a:ext>
            </a:extLst>
          </p:cNvPr>
          <p:cNvSpPr/>
          <p:nvPr/>
        </p:nvSpPr>
        <p:spPr>
          <a:xfrm>
            <a:off x="1828800" y="3601822"/>
            <a:ext cx="94183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>
                <a:solidFill>
                  <a:srgbClr val="323D4F"/>
                </a:solidFill>
                <a:latin typeface="Arial" panose="020B0604020202020204" pitchFamily="34" charset="0"/>
              </a:rPr>
              <a:t>Szilas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</a:t>
            </a:r>
            <a:r>
              <a:rPr lang="en-US" i="1" dirty="0">
                <a:solidFill>
                  <a:srgbClr val="323D4F"/>
                </a:solidFill>
                <a:latin typeface="Arial" panose="020B0604020202020204" pitchFamily="34" charset="0"/>
              </a:rPr>
              <a:t>Cheb Summer 1985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 [online]. 2016-01-10 [cit. 2019-03-08]. </a:t>
            </a:r>
            <a:r>
              <a:rPr lang="en-US" dirty="0" err="1">
                <a:solidFill>
                  <a:srgbClr val="323D4F"/>
                </a:solidFill>
                <a:latin typeface="Arial" panose="020B0604020202020204" pitchFamily="34" charset="0"/>
              </a:rPr>
              <a:t>Dostupný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 pod </a:t>
            </a:r>
            <a:r>
              <a:rPr lang="en-US" dirty="0" err="1">
                <a:solidFill>
                  <a:srgbClr val="323D4F"/>
                </a:solidFill>
                <a:latin typeface="Arial" panose="020B0604020202020204" pitchFamily="34" charset="0"/>
              </a:rPr>
              <a:t>licencí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 Public domain </a:t>
            </a:r>
            <a:r>
              <a:rPr lang="en-US" dirty="0" err="1">
                <a:solidFill>
                  <a:srgbClr val="323D4F"/>
                </a:solidFill>
                <a:latin typeface="Arial" panose="020B0604020202020204" pitchFamily="34" charset="0"/>
              </a:rPr>
              <a:t>na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 WWW: &lt;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https://commons.wikimedia.org/wiki/File:Cheb_Summer_1985.jpg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A6742416-FE60-447C-8AB3-BDEA0BE62BAD}"/>
              </a:ext>
            </a:extLst>
          </p:cNvPr>
          <p:cNvSpPr/>
          <p:nvPr/>
        </p:nvSpPr>
        <p:spPr>
          <a:xfrm>
            <a:off x="1828800" y="4466754"/>
            <a:ext cx="89763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KRAJICEK, Lukas. flickr.com: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044_196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2012-10-14 [cit. 2019-03-08].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CC-BY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9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9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9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9"/>
              </a:rPr>
              <a:t>krajicek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9"/>
              </a:rPr>
              <a:t>/8086073644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D44D9C91-9C5C-472A-BE3E-083539F64ED2}"/>
              </a:ext>
            </a:extLst>
          </p:cNvPr>
          <p:cNvSpPr/>
          <p:nvPr/>
        </p:nvSpPr>
        <p:spPr>
          <a:xfrm>
            <a:off x="1828800" y="5359968"/>
            <a:ext cx="82067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WILLIAMS, Morgan. flickr.com: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Chiefs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Hockey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Vs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Maulers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2014-09-24 [cit. 2019-03-08].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CC-BY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10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10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10"/>
              </a:rPr>
              <a:t>/morgancwilliams1/15151520048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909635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A5324FE4-7149-4F10-AD83-4305D0214DF7}"/>
              </a:ext>
            </a:extLst>
          </p:cNvPr>
          <p:cNvSpPr/>
          <p:nvPr/>
        </p:nvSpPr>
        <p:spPr>
          <a:xfrm>
            <a:off x="2545080" y="297656"/>
            <a:ext cx="73456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SEDLAK, Yana. flickr.com: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Ginger1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2010-08-06 [cit. 2019-03-08].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CC-BY-SA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3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3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3"/>
              </a:rPr>
              <a:t>/44550075@N08/4866238517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4AF937D1-845E-4113-A3D5-462EBFA7E6E0}"/>
              </a:ext>
            </a:extLst>
          </p:cNvPr>
          <p:cNvSpPr/>
          <p:nvPr/>
        </p:nvSpPr>
        <p:spPr>
          <a:xfrm>
            <a:off x="2545080" y="1220986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I.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Brno Žebětín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Montage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2011-03-07 [cit. 2019-03-08]. Dostupný pod licencí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Creative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Commons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Attribution-Share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Alike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 3.0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https://commons.wikimedia.org/wiki/File:Brno_%C5%BDeb%C4%9Bt%C3%ADn_Montage.jpg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1368225C-6469-45EB-A5E3-4C2C363B016C}"/>
              </a:ext>
            </a:extLst>
          </p:cNvPr>
          <p:cNvSpPr/>
          <p:nvPr/>
        </p:nvSpPr>
        <p:spPr>
          <a:xfrm>
            <a:off x="2545080" y="2553176"/>
            <a:ext cx="82600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JUDGE, Donald. flickr.com: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22.8.14 Strakonice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Bagpipe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Festival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Friday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213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2014-08-23 [cit. 2019-03-08].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6"/>
              </a:rPr>
              <a:t>CC-BY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donaldjudge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/14817507387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748EC089-2C11-4870-8779-B906FDA8278D}"/>
              </a:ext>
            </a:extLst>
          </p:cNvPr>
          <p:cNvSpPr/>
          <p:nvPr/>
        </p:nvSpPr>
        <p:spPr>
          <a:xfrm>
            <a:off x="2545080" y="3429000"/>
            <a:ext cx="92964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cheva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Masné krámy, České Budějovice 01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2015-07-11 [cit. 2019-03-08]. Dostupný pod licencí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Creative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Commons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Attribution-Share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Alike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 3.0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https://commons.wikimedia.org/wiki/File:Masn%C3%A9_kr%C3%A1my,_%C4%8Cesk%C3%A9_Bud%C4%9Bjovice_01.jpg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D9CCFBE7-C364-4F12-B831-2C92C98D2E38}"/>
              </a:ext>
            </a:extLst>
          </p:cNvPr>
          <p:cNvSpPr/>
          <p:nvPr/>
        </p:nvSpPr>
        <p:spPr>
          <a:xfrm>
            <a:off x="2545080" y="4488656"/>
            <a:ext cx="92964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MILLER,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JoAnn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Budweiser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Budvar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glass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2012-06-30 [cit. 2019-03-08]. Dostupný pod licencí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9"/>
              </a:rPr>
              <a:t>Creative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9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9"/>
              </a:rPr>
              <a:t>Commons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9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9"/>
              </a:rPr>
              <a:t>Attribution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9"/>
              </a:rPr>
              <a:t> 2.0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10"/>
              </a:rPr>
              <a:t>https://commons.wikimedia.org/wiki/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10"/>
              </a:rPr>
              <a:t>File:Budweiser_Budvar_glass.jpg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545539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65449981-E081-445C-B8E5-C2F573BC9551}"/>
              </a:ext>
            </a:extLst>
          </p:cNvPr>
          <p:cNvSpPr/>
          <p:nvPr/>
        </p:nvSpPr>
        <p:spPr>
          <a:xfrm>
            <a:off x="2148840" y="190976"/>
            <a:ext cx="8336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Sjam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-K.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Koh-i-noor 1.1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2007-08-29 [cit. 2019-03-08]. Dostupný pod licencí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Creative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Commons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Attribution-Share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Alike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3.0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3"/>
              </a:rPr>
              <a:t>https://commons.wikimedia.org/wiki/File:Koh-i-noor_1.1.jpg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79952EAF-8339-4C38-8E03-7151A397628A}"/>
              </a:ext>
            </a:extLst>
          </p:cNvPr>
          <p:cNvSpPr/>
          <p:nvPr/>
        </p:nvSpPr>
        <p:spPr>
          <a:xfrm>
            <a:off x="2148840" y="1114306"/>
            <a:ext cx="80162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KADLEC, Petr. flickr.com: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Otáčivé hlediště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2014-12-28 [cit. 2019-03-08].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CC-BY-SA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petr-kadlec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/15512070963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C93DC3-9FB6-4CCF-97DD-DADAE7F97B25}"/>
              </a:ext>
            </a:extLst>
          </p:cNvPr>
          <p:cNvSpPr/>
          <p:nvPr/>
        </p:nvSpPr>
        <p:spPr>
          <a:xfrm>
            <a:off x="2087880" y="2006948"/>
            <a:ext cx="96926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VILÍMEK, Jan. Wikimedia.org: </a:t>
            </a:r>
            <a:r>
              <a:rPr lang="en-US" i="1" dirty="0">
                <a:solidFill>
                  <a:srgbClr val="323D4F"/>
                </a:solidFill>
                <a:latin typeface="Arial" panose="020B0604020202020204" pitchFamily="34" charset="0"/>
              </a:rPr>
              <a:t>Jan </a:t>
            </a:r>
            <a:r>
              <a:rPr lang="en-US" i="1" dirty="0" err="1">
                <a:solidFill>
                  <a:srgbClr val="323D4F"/>
                </a:solidFill>
                <a:latin typeface="Arial" panose="020B0604020202020204" pitchFamily="34" charset="0"/>
              </a:rPr>
              <a:t>Vilímek</a:t>
            </a:r>
            <a:r>
              <a:rPr lang="en-US" i="1" dirty="0">
                <a:solidFill>
                  <a:srgbClr val="323D4F"/>
                </a:solidFill>
                <a:latin typeface="Arial" panose="020B0604020202020204" pitchFamily="34" charset="0"/>
              </a:rPr>
              <a:t> - Alois </a:t>
            </a:r>
            <a:r>
              <a:rPr lang="en-US" i="1" dirty="0" err="1">
                <a:solidFill>
                  <a:srgbClr val="323D4F"/>
                </a:solidFill>
                <a:latin typeface="Arial" panose="020B0604020202020204" pitchFamily="34" charset="0"/>
              </a:rPr>
              <a:t>Jirásek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 [online]. 2011-04-17 [cit. 2019-03-08]. </a:t>
            </a:r>
            <a:r>
              <a:rPr lang="en-US" dirty="0" err="1">
                <a:solidFill>
                  <a:srgbClr val="323D4F"/>
                </a:solidFill>
                <a:latin typeface="Arial" panose="020B0604020202020204" pitchFamily="34" charset="0"/>
              </a:rPr>
              <a:t>Dostupný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 pod </a:t>
            </a:r>
            <a:r>
              <a:rPr lang="en-US" dirty="0" err="1">
                <a:solidFill>
                  <a:srgbClr val="323D4F"/>
                </a:solidFill>
                <a:latin typeface="Arial" panose="020B0604020202020204" pitchFamily="34" charset="0"/>
              </a:rPr>
              <a:t>licencí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 Public domain </a:t>
            </a:r>
            <a:r>
              <a:rPr lang="en-US" dirty="0" err="1">
                <a:solidFill>
                  <a:srgbClr val="323D4F"/>
                </a:solidFill>
                <a:latin typeface="Arial" panose="020B0604020202020204" pitchFamily="34" charset="0"/>
              </a:rPr>
              <a:t>na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 WWW: &lt;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https://commons.wikimedia.org/wiki/File:Jan_Vil%C3%ADmek_-_Alois_Jir%C3%A1sek.jpg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4D64506-A115-4A8B-91C8-929A28171119}"/>
              </a:ext>
            </a:extLst>
          </p:cNvPr>
          <p:cNvSpPr/>
          <p:nvPr/>
        </p:nvSpPr>
        <p:spPr>
          <a:xfrm>
            <a:off x="2148840" y="2960966"/>
            <a:ext cx="96926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>
                <a:solidFill>
                  <a:srgbClr val="323D4F"/>
                </a:solidFill>
                <a:latin typeface="Arial" panose="020B0604020202020204" pitchFamily="34" charset="0"/>
              </a:rPr>
              <a:t>Dezidor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</a:t>
            </a:r>
            <a:r>
              <a:rPr lang="en-US" i="1" dirty="0" err="1">
                <a:solidFill>
                  <a:srgbClr val="323D4F"/>
                </a:solidFill>
                <a:latin typeface="Arial" panose="020B0604020202020204" pitchFamily="34" charset="0"/>
              </a:rPr>
              <a:t>Hronov</a:t>
            </a:r>
            <a:r>
              <a:rPr lang="en-US" i="1" dirty="0">
                <a:solidFill>
                  <a:srgbClr val="323D4F"/>
                </a:solidFill>
                <a:latin typeface="Arial" panose="020B0604020202020204" pitchFamily="34" charset="0"/>
              </a:rPr>
              <a:t>, </a:t>
            </a:r>
            <a:r>
              <a:rPr lang="en-US" i="1" dirty="0" err="1">
                <a:solidFill>
                  <a:srgbClr val="323D4F"/>
                </a:solidFill>
                <a:latin typeface="Arial" panose="020B0604020202020204" pitchFamily="34" charset="0"/>
              </a:rPr>
              <a:t>Jiráskovo</a:t>
            </a:r>
            <a:r>
              <a:rPr lang="en-US" i="1" dirty="0">
                <a:solidFill>
                  <a:srgbClr val="323D4F"/>
                </a:solidFill>
                <a:latin typeface="Arial" panose="020B0604020202020204" pitchFamily="34" charset="0"/>
              </a:rPr>
              <a:t> </a:t>
            </a:r>
            <a:r>
              <a:rPr lang="en-US" i="1" dirty="0" err="1">
                <a:solidFill>
                  <a:srgbClr val="323D4F"/>
                </a:solidFill>
                <a:latin typeface="Arial" panose="020B0604020202020204" pitchFamily="34" charset="0"/>
              </a:rPr>
              <a:t>divadlo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 [online]. 2011-04-24 [cit. 2019-03-08]. </a:t>
            </a:r>
            <a:r>
              <a:rPr lang="en-US" dirty="0" err="1">
                <a:solidFill>
                  <a:srgbClr val="323D4F"/>
                </a:solidFill>
                <a:latin typeface="Arial" panose="020B0604020202020204" pitchFamily="34" charset="0"/>
              </a:rPr>
              <a:t>Dostupný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 pod </a:t>
            </a:r>
            <a:r>
              <a:rPr lang="en-US" dirty="0" err="1">
                <a:solidFill>
                  <a:srgbClr val="323D4F"/>
                </a:solidFill>
                <a:latin typeface="Arial" panose="020B0604020202020204" pitchFamily="34" charset="0"/>
              </a:rPr>
              <a:t>licencí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 </a:t>
            </a:r>
            <a:r>
              <a:rPr lang="en-US" dirty="0">
                <a:solidFill>
                  <a:srgbClr val="4A6484"/>
                </a:solidFill>
                <a:latin typeface="Arial" panose="020B0604020202020204" pitchFamily="34" charset="0"/>
                <a:hlinkClick r:id="rId7"/>
              </a:rPr>
              <a:t>Creative Commons Attribution 3.0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323D4F"/>
                </a:solidFill>
                <a:latin typeface="Arial" panose="020B0604020202020204" pitchFamily="34" charset="0"/>
              </a:rPr>
              <a:t>na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 WWW: &lt;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https://commons.wikimedia.org/wiki/File:Hronov,_Jir%C3%A1skovo_divadlo.jpg</a:t>
            </a:r>
            <a:r>
              <a:rPr lang="en-US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6EC9608A-B449-4FB7-8C28-7A01989E215C}"/>
              </a:ext>
            </a:extLst>
          </p:cNvPr>
          <p:cNvSpPr/>
          <p:nvPr/>
        </p:nvSpPr>
        <p:spPr>
          <a:xfrm>
            <a:off x="2148840" y="3776723"/>
            <a:ext cx="95707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I.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Tišnov,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Hajánky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, garážová ozdoba (6597)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2015-06-29 [cit. 2019-03-08]. Dostupný pod licencí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9"/>
              </a:rPr>
              <a:t>Creative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9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9"/>
              </a:rPr>
              <a:t>Commons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9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9"/>
              </a:rPr>
              <a:t>Attribution-Share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9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9"/>
              </a:rPr>
              <a:t>Alike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9"/>
              </a:rPr>
              <a:t> 4.0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10"/>
              </a:rPr>
              <a:t>https://commons.wikimedia.org/wiki/File:Ti%C5%A1nov,_Haj%C3%A1nky,_gar%C3%A1%C5%BEov%C3%A1_ozdoba_(6597).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10"/>
              </a:rPr>
              <a:t>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7F4BF522-63E1-40BC-B14E-B1BB833AAEFF}"/>
              </a:ext>
            </a:extLst>
          </p:cNvPr>
          <p:cNvSpPr/>
          <p:nvPr/>
        </p:nvSpPr>
        <p:spPr>
          <a:xfrm>
            <a:off x="2087879" y="5001343"/>
            <a:ext cx="999934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Caroig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Czechia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,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Jicin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,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Wallenstein's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square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aerial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2005-03-17 [cit. 2019-03-08]. Dostupný pod licencí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11"/>
              </a:rPr>
              <a:t>Creative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11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11"/>
              </a:rPr>
              <a:t>Commons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11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11"/>
              </a:rPr>
              <a:t>Attribution-Share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11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11"/>
              </a:rPr>
              <a:t>Alike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11"/>
              </a:rPr>
              <a:t> 3.0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12"/>
              </a:rPr>
              <a:t>https://commons.wikimedia.org/wiki/File:Czechia,_Jicin,_Wallenstein%27s_square_aerial.jpg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13"/>
              </a:rPr>
              <a:t>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751145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F65A4CD7-6C85-458A-A29A-D909348A8232}"/>
              </a:ext>
            </a:extLst>
          </p:cNvPr>
          <p:cNvSpPr/>
          <p:nvPr/>
        </p:nvSpPr>
        <p:spPr>
          <a:xfrm>
            <a:off x="1722120" y="281077"/>
            <a:ext cx="101650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Manecke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Becherovka-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Werbung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in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Karlsbad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2008-11-21 [cit. 2019-03-08]. Dostupný pod licencí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Creative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Commons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Attribution-Share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Alike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3.0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3"/>
              </a:rPr>
              <a:t>https://commons.wikimedia.org/wiki/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3"/>
              </a:rPr>
              <a:t>File:Becherovka-Werbung_in_Karlsbad.JPG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97FD4E3E-EABA-4856-AB1B-56DB826A9EB1}"/>
              </a:ext>
            </a:extLst>
          </p:cNvPr>
          <p:cNvSpPr/>
          <p:nvPr/>
        </p:nvSpPr>
        <p:spPr>
          <a:xfrm>
            <a:off x="1722116" y="1342907"/>
            <a:ext cx="995172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udolphs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47. MFF Karlovy Vary – Hotel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Thermal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2012-08-25 [cit. 2019-03-08]. Dostupný pod licencí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Creative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Commons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Attribution-Share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Alike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4"/>
              </a:rPr>
              <a:t> 3.0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https://commons.wikimedia.org/wiki/File:47._MFF_Karlovy_Vary_%E2%80%93_Hotel_Thermal.JPG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&gt;.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DB42395A-7555-40AB-8AAA-9970B2ABA5A6}"/>
              </a:ext>
            </a:extLst>
          </p:cNvPr>
          <p:cNvSpPr/>
          <p:nvPr/>
        </p:nvSpPr>
        <p:spPr>
          <a:xfrm>
            <a:off x="1722119" y="2681735"/>
            <a:ext cx="979360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HILLEBRAND-HANSEN, Werner. flickr.com: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Kutná Hora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eMeetingpoint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2017-06-21 [cit. 2019-03-08].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7"/>
              </a:rPr>
              <a:t>CC-BY-SA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/91886759@N07/35278444772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090B269E-7A26-40A1-BCB7-37FCDF2D6BD5}"/>
              </a:ext>
            </a:extLst>
          </p:cNvPr>
          <p:cNvSpPr/>
          <p:nvPr/>
        </p:nvSpPr>
        <p:spPr>
          <a:xfrm>
            <a:off x="1722118" y="3605065"/>
            <a:ext cx="1016508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MfG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,.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Jested3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2011-02-10 [cit. 2019-03-08]. Dostupný pod licencí Public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domain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9"/>
              </a:rPr>
              <a:t>https://commons.wikimedia.org/wiki/File:Jested3.jpg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545C035-1BD9-4C6C-952A-B23CF042317C}"/>
              </a:ext>
            </a:extLst>
          </p:cNvPr>
          <p:cNvSpPr/>
          <p:nvPr/>
        </p:nvSpPr>
        <p:spPr>
          <a:xfrm>
            <a:off x="1722116" y="4251396"/>
            <a:ext cx="995172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CALUAG,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Derrick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flickr.com: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White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tiger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set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2009-12-14 [cit. 2019-03-08].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10"/>
              </a:rPr>
              <a:t>CC-BY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11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11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11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11"/>
              </a:rPr>
              <a:t>eunick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11"/>
              </a:rPr>
              <a:t>/4185143715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92DC49E0-CF38-44A4-B3FE-A486049CD518}"/>
              </a:ext>
            </a:extLst>
          </p:cNvPr>
          <p:cNvSpPr/>
          <p:nvPr/>
        </p:nvSpPr>
        <p:spPr>
          <a:xfrm>
            <a:off x="1722116" y="4897727"/>
            <a:ext cx="97936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cs:ŠJů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Botanická zahrada Liberec (03)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2009-04-27 [cit. 2019-03-08]. Dostupný pod licencí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Creative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Commons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Attribution-Share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Alike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3.0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12"/>
              </a:rPr>
              <a:t>https://commons.wikimedia.org/wiki/File:Botanick%C3%A1_zahrada_Liberec_(03).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12"/>
              </a:rPr>
              <a:t>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77826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C61103B6-E4A7-4DF9-A5BF-E9B7FFE9517B}"/>
              </a:ext>
            </a:extLst>
          </p:cNvPr>
          <p:cNvSpPr/>
          <p:nvPr/>
        </p:nvSpPr>
        <p:spPr>
          <a:xfrm>
            <a:off x="1432560" y="175736"/>
            <a:ext cx="9479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Hadonos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Hněvín-hradby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2012-04-02 [cit. 2019-03-08]. Dostupný pod licencí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Creative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Commons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Attribution-Share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Alike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3.0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3"/>
              </a:rPr>
              <a:t>https://commons.wikimedia.org/wiki/File:Hn%C4%9Bv%C3%ADn-hradby.JPG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7C930B2-17CE-4555-BB3F-2BB0CCD3089C}"/>
              </a:ext>
            </a:extLst>
          </p:cNvPr>
          <p:cNvSpPr/>
          <p:nvPr/>
        </p:nvSpPr>
        <p:spPr>
          <a:xfrm>
            <a:off x="1432560" y="1099066"/>
            <a:ext cx="100888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David.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Pilsner-Urquell-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Main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-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Gate-Perspective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2009-05-07 [cit. 2019-03-09]. Dostupný pod licencí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Creative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Commons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Attribution-Share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Alike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3.0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https://commons.wikimedia.org/wiki/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File:Pilsner-Urquell-Main-Gate-Perspective.jpg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2963ED75-B045-4EA1-BF51-53BC10E55ACA}"/>
              </a:ext>
            </a:extLst>
          </p:cNvPr>
          <p:cNvSpPr/>
          <p:nvPr/>
        </p:nvSpPr>
        <p:spPr>
          <a:xfrm>
            <a:off x="1554480" y="2024182"/>
            <a:ext cx="84734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RICHARDS, Phil. flickr.com: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30.04.12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Kraľovany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363.144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2012-05-09 [cit. 2019-03-09].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5"/>
              </a:rPr>
              <a:t>CC-BY-SA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philstephenrichards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/7165649530/&gt;.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851F8881-EAD5-461D-8634-96F9D0F711C4}"/>
              </a:ext>
            </a:extLst>
          </p:cNvPr>
          <p:cNvSpPr/>
          <p:nvPr/>
        </p:nvSpPr>
        <p:spPr>
          <a:xfrm>
            <a:off x="1554480" y="2945726"/>
            <a:ext cx="97231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I. Wikimedia.org: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New Škoda logo-2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2011-07-01 [cit. 2019-03-09]. Dostupný pod licencí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Creative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Commons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Attribution-Share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</a:t>
            </a:r>
            <a:r>
              <a:rPr lang="cs-CZ" dirty="0" err="1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Alike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2"/>
              </a:rPr>
              <a:t> 3.0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https://commons.wikimedia.org/wiki/File:New_%C5%A0koda_logo-2.jpg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FC17FF22-B604-4D34-80AA-AB48B2B041AC}"/>
              </a:ext>
            </a:extLst>
          </p:cNvPr>
          <p:cNvSpPr/>
          <p:nvPr/>
        </p:nvSpPr>
        <p:spPr>
          <a:xfrm>
            <a:off x="1554480" y="3869056"/>
            <a:ext cx="102108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JUDGE, Donald. flickr.com: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1.1.19 1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Pribram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Svata Hora 10.jpg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2019-01-01 [cit. 2019-03-09].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7"/>
              </a:rPr>
              <a:t>CC-BY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donaldjudge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/44743906370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6121D7C4-800C-43FF-AD3E-5E7DDEBFC213}"/>
              </a:ext>
            </a:extLst>
          </p:cNvPr>
          <p:cNvSpPr/>
          <p:nvPr/>
        </p:nvSpPr>
        <p:spPr>
          <a:xfrm>
            <a:off x="1554480" y="4790600"/>
            <a:ext cx="9966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K, P. flickr.com: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Pribram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- uranium mine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refuse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pile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2009-09-06 [cit. 2019-03-09].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7"/>
              </a:rPr>
              <a:t>CC-BY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9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9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9"/>
              </a:rPr>
              <a:t>/uair01/3892669734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C86BFCE9-2C99-4F85-9157-764CC6EA167D}"/>
              </a:ext>
            </a:extLst>
          </p:cNvPr>
          <p:cNvSpPr/>
          <p:nvPr/>
        </p:nvSpPr>
        <p:spPr>
          <a:xfrm>
            <a:off x="1607820" y="5399307"/>
            <a:ext cx="96164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oksmith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Openclipart.org: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Men's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Shoes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2019-02-27 [cit. 2019-03-09]. Dostupný pod licencí Public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Domain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10"/>
              </a:rPr>
              <a:t>https://openclipart.org/detail/315903/Men%27s%20Shoes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021302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70A899CD-3282-4D8A-A893-78C037B5500A}"/>
              </a:ext>
            </a:extLst>
          </p:cNvPr>
          <p:cNvSpPr/>
          <p:nvPr/>
        </p:nvSpPr>
        <p:spPr>
          <a:xfrm>
            <a:off x="1463040" y="206216"/>
            <a:ext cx="94183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SOlvera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Openclipart.org: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Uploads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from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SOlvera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13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2015-06-16 [cit. 2019-03-09]. Dostupný pod licencí Public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Domain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2"/>
              </a:rPr>
              <a:t>https://openclipart.org/detail/220880/Uploads%20from%20SOlvera%2013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D553D9DF-377D-4246-B1E8-7662B7E00FC7}"/>
              </a:ext>
            </a:extLst>
          </p:cNvPr>
          <p:cNvSpPr/>
          <p:nvPr/>
        </p:nvSpPr>
        <p:spPr>
          <a:xfrm>
            <a:off x="1463040" y="1129546"/>
            <a:ext cx="9265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FRANK, Herbert. flickr.com: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Zlin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2017-11-25 [cit. 2019-03-09].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3"/>
              </a:rPr>
              <a:t>CC-BY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liakadaweb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/24759349418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EC2F9194-107C-4AF5-AA04-29AFB4CDCC1F}"/>
              </a:ext>
            </a:extLst>
          </p:cNvPr>
          <p:cNvSpPr/>
          <p:nvPr/>
        </p:nvSpPr>
        <p:spPr>
          <a:xfrm>
            <a:off x="1463040" y="1777663"/>
            <a:ext cx="85344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Miraaa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Wikimedia.org: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Efikuv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sklep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2007-04-14 [cit. 2019-03-09]. Dostupný pod licencí Public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domain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https://commons.wikimedia.org/wiki/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5"/>
              </a:rPr>
              <a:t>File:Efikuv_sklep.jpg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C6F8DC78-DF39-4C8F-8801-BE324B76F8FA}"/>
              </a:ext>
            </a:extLst>
          </p:cNvPr>
          <p:cNvSpPr/>
          <p:nvPr/>
        </p:nvSpPr>
        <p:spPr>
          <a:xfrm>
            <a:off x="1463040" y="2699207"/>
            <a:ext cx="9707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(DOROTHY), Dorota. flickr.com: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Cucumbers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2007-07-16 [cit. 2019-03-09].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6"/>
              </a:rPr>
              <a:t>CC-BY-SA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dorocia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7"/>
              </a:rPr>
              <a:t>/830466412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30FC5732-8601-484B-83DC-D907F0C29A65}"/>
              </a:ext>
            </a:extLst>
          </p:cNvPr>
          <p:cNvSpPr/>
          <p:nvPr/>
        </p:nvSpPr>
        <p:spPr>
          <a:xfrm>
            <a:off x="1569720" y="3326786"/>
            <a:ext cx="97078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FRANK, Herbert. flickr.com: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Trebon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/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Wittingau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2017-11-24 [cit. 2019-03-09].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3"/>
              </a:rPr>
              <a:t>CC-BY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liakadaweb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8"/>
              </a:rPr>
              <a:t>/24745193258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65FDCAAB-6CF7-49D1-AD75-F61F64017528}"/>
              </a:ext>
            </a:extLst>
          </p:cNvPr>
          <p:cNvSpPr/>
          <p:nvPr/>
        </p:nvSpPr>
        <p:spPr>
          <a:xfrm>
            <a:off x="1569720" y="4250116"/>
            <a:ext cx="100736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HAMILTON, Jonathan. flickr.com: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Belgians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Paul 18 Dave 25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Trev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27 - 2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2018-05-26 [cit. 2019-03-09].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3"/>
              </a:rPr>
              <a:t>CC-BY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9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9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9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9"/>
              </a:rPr>
              <a:t>carpfishinghq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9"/>
              </a:rPr>
              <a:t>/27499632177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42CEF5E7-89A0-4C64-B355-66FFD040A08B}"/>
              </a:ext>
            </a:extLst>
          </p:cNvPr>
          <p:cNvSpPr/>
          <p:nvPr/>
        </p:nvSpPr>
        <p:spPr>
          <a:xfrm>
            <a:off x="1569720" y="5173446"/>
            <a:ext cx="9860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SAVCHENKO, Nick. flickr.com: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Electric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Locomotive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 ChS4-097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2012-07-21 [cit. 2019-03-09].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6"/>
              </a:rPr>
              <a:t>CC-BY-SA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10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10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10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10"/>
              </a:rPr>
              <a:t>nsavch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10"/>
              </a:rPr>
              <a:t>/7615409828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631339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814</TotalTime>
  <Words>4589</Words>
  <Application>Microsoft Office PowerPoint</Application>
  <PresentationFormat>Širokoúhlá obrazovka</PresentationFormat>
  <Paragraphs>1332</Paragraphs>
  <Slides>50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50</vt:i4>
      </vt:variant>
    </vt:vector>
  </HeadingPairs>
  <TitlesOfParts>
    <vt:vector size="54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81</cp:revision>
  <dcterms:created xsi:type="dcterms:W3CDTF">2019-03-06T13:37:15Z</dcterms:created>
  <dcterms:modified xsi:type="dcterms:W3CDTF">2020-03-26T10:01:09Z</dcterms:modified>
</cp:coreProperties>
</file>