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9" r:id="rId2"/>
    <p:sldId id="273" r:id="rId3"/>
    <p:sldId id="274" r:id="rId4"/>
    <p:sldId id="275" r:id="rId5"/>
    <p:sldId id="276" r:id="rId6"/>
    <p:sldId id="260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2" r:id="rId16"/>
    <p:sldId id="257" r:id="rId17"/>
    <p:sldId id="271" r:id="rId18"/>
    <p:sldId id="256" r:id="rId19"/>
    <p:sldId id="263" r:id="rId20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CC00"/>
    <a:srgbClr val="0099CC"/>
    <a:srgbClr val="66FF33"/>
    <a:srgbClr val="33CC33"/>
    <a:srgbClr val="00FF99"/>
    <a:srgbClr val="00FFCC"/>
    <a:srgbClr val="FF0066"/>
    <a:srgbClr val="FF3399"/>
    <a:srgbClr val="FF33CC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49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D25347-C34B-4059-BE86-A4C1C5DA742F}" type="datetimeFigureOut">
              <a:rPr lang="cs-CZ" smtClean="0"/>
              <a:t>27.03.2020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D9ED9D-01FF-479C-87BE-81BFF4DC0B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28429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504B3387-C044-43E1-86DA-214B1EA5BC3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44353782-52AA-4D78-A55D-B2C197A22C8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8975221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C98306E-E7FA-4EF5-9000-C7C9EDBFD9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DCA99117-AA83-4A5D-80CC-0F5E5A5267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8C45290-E723-4977-8F59-7C022A70A9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23FC8-DDF0-41B8-9182-320DE7114A50}" type="datetimeFigureOut">
              <a:rPr lang="cs-CZ" smtClean="0"/>
              <a:t>27.03.2020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8CAD02E-3FE3-4FC5-83A7-F6B1CCAD00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F2F36AC-6C7C-437D-9E02-6C65A94879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249BD-74FE-448F-BCD2-04795CA0FA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2083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529FBA9-146E-4161-A2CD-3B5494792E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C386D653-917A-4C2E-8A6E-B589D16C74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BBF522C-D264-4AF6-B789-4A9D548D7F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23FC8-DDF0-41B8-9182-320DE7114A50}" type="datetimeFigureOut">
              <a:rPr lang="cs-CZ" smtClean="0"/>
              <a:t>27.03.2020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3C30D0A-2FE6-4B66-9EB8-4FC96581EF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B0AA797-F563-4F69-BBEF-030ADFAA04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249BD-74FE-448F-BCD2-04795CA0FA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63449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1F8BD45-FBFA-4987-A0BE-9FED1AA209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79D72743-6D8C-41E2-B2FE-2B13319D87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81926EF-5AAA-4482-8AFF-41B9EBFA08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23FC8-DDF0-41B8-9182-320DE7114A50}" type="datetimeFigureOut">
              <a:rPr lang="cs-CZ" smtClean="0"/>
              <a:t>27.03.2020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80B40BB-2817-4A8D-AF19-A41011A030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849F944-C73A-4641-B745-A48BA0591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249BD-74FE-448F-BCD2-04795CA0FA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61458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37A0BFE-73F7-4F42-A688-9DCB3FECDF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7C17F67F-1178-4315-A81B-B829A1F174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F1AFF89F-2770-4784-ABD6-B3D0B4C039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B60071D-63DD-401F-9EB8-5C1F27D88F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23FC8-DDF0-41B8-9182-320DE7114A50}" type="datetimeFigureOut">
              <a:rPr lang="cs-CZ" smtClean="0"/>
              <a:t>27.03.2020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29B83A57-461F-46B6-99BA-9095965C27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408B31E-746C-4DB9-B400-C988D75979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249BD-74FE-448F-BCD2-04795CA0FA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0347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D9E8D05-109C-4440-B7B5-7C10BDDA3E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CD406B71-91C6-4AE2-86C9-8F129348C5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02335ABC-0A46-45AF-AAFB-C83DD69BC4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>
            <a:extLst>
              <a:ext uri="{FF2B5EF4-FFF2-40B4-BE49-F238E27FC236}">
                <a16:creationId xmlns:a16="http://schemas.microsoft.com/office/drawing/2014/main" id="{348CA04D-573C-4F96-821B-0DA788915A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947431A7-EB70-4965-81A6-0E394CC3E9A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9ADF563F-38C4-48CA-9E44-79E8ABB035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23FC8-DDF0-41B8-9182-320DE7114A50}" type="datetimeFigureOut">
              <a:rPr lang="cs-CZ" smtClean="0"/>
              <a:t>27.03.2020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270E6F00-24A0-4278-851B-CE6457F1FF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E5BC0FC4-4E8B-4624-84D0-C9B381A4D1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249BD-74FE-448F-BCD2-04795CA0FA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65070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3260D26-121E-4251-BD3C-6759DAD9D0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D3F4A10B-9F84-49D8-9CEF-2197A9FF5E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23FC8-DDF0-41B8-9182-320DE7114A50}" type="datetimeFigureOut">
              <a:rPr lang="cs-CZ" smtClean="0"/>
              <a:t>27.03.2020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4687A11E-9255-4303-BE6D-8FDF4B58EF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1505A19-A619-4E89-8161-F9B1B06D7C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249BD-74FE-448F-BCD2-04795CA0FA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42910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2D765EDA-51CD-4B87-BDA1-7CAFEB08C5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23FC8-DDF0-41B8-9182-320DE7114A50}" type="datetimeFigureOut">
              <a:rPr lang="cs-CZ" smtClean="0"/>
              <a:t>27.03.2020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548D2113-D248-4014-8BB2-9691ACACE0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41BC9866-123F-484E-A4F0-873EC6B6C7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249BD-74FE-448F-BCD2-04795CA0FA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07915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B6C86EA-24FB-4612-898C-3D3E418690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AA75880E-27B4-486B-98EC-710CF6C8EF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6B52D501-525F-4CCD-858F-422687248B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D1CCB57-01A9-42BE-BDC4-66F6FAC5CA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23FC8-DDF0-41B8-9182-320DE7114A50}" type="datetimeFigureOut">
              <a:rPr lang="cs-CZ" smtClean="0"/>
              <a:t>27.03.2020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AE00347-B7FB-4119-A526-D34DFCBD9C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FD128369-3F26-40A6-9081-F699794F56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249BD-74FE-448F-BCD2-04795CA0FA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15551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5AEEF91-EDD4-466F-98A3-DA4836C4AE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E564555D-FC58-465E-A4B4-08ACA129DE5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19C90AD7-5241-4D8D-8B6A-57E5EE45BF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734F284A-7C3B-4480-80E0-9AE0CE40C6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23FC8-DDF0-41B8-9182-320DE7114A50}" type="datetimeFigureOut">
              <a:rPr lang="cs-CZ" smtClean="0"/>
              <a:t>27.03.2020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D009B56-D8E6-43EE-9F74-30FF37FCE3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7DEF51D4-B5E5-417A-AB34-3D91CBB095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249BD-74FE-448F-BCD2-04795CA0FA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33873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9EE987-9C72-469E-8E52-5597860E98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24E92325-BDA6-406F-879A-833C45B7CC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1036489-5E4F-4DAF-B28E-2BFA7D2F0D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23FC8-DDF0-41B8-9182-320DE7114A50}" type="datetimeFigureOut">
              <a:rPr lang="cs-CZ" smtClean="0"/>
              <a:t>27.03.2020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3CD3666-0A35-4345-8615-7BAD7947F9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F3CCF1C-ADD6-4186-B70F-D74D1CA8CD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249BD-74FE-448F-BCD2-04795CA0FA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19645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14435478-324C-46B3-9012-ACA3FB7693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7AAA615E-E741-423E-B447-4FE0ACEE66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AE50A86-D3AD-4965-8541-6B455259A0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23FC8-DDF0-41B8-9182-320DE7114A50}" type="datetimeFigureOut">
              <a:rPr lang="cs-CZ" smtClean="0"/>
              <a:t>27.03.2020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0739641-68DC-48EC-915C-68BCFBA792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4B73543-129E-4C15-8989-9C5CA47ED8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249BD-74FE-448F-BCD2-04795CA0FA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2496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62246FBA-05E3-4B53-8963-48CAD7AEF8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1C521FC5-0217-43E4-AD4D-A582A8FF32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FF52510-E1CC-4624-8E00-2C6AAD75F4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023FC8-DDF0-41B8-9182-320DE7114A50}" type="datetimeFigureOut">
              <a:rPr lang="cs-CZ" smtClean="0"/>
              <a:t>27.03.2020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2D37BE4-B597-4E52-B6C3-7D82FE0CED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68DE5FD-A6AF-4A82-99D0-5CAD05C755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6249BD-74FE-448F-BCD2-04795CA0FA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3217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0.jpe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8.png"/><Relationship Id="rId3" Type="http://schemas.openxmlformats.org/officeDocument/2006/relationships/image" Target="../media/image29.png"/><Relationship Id="rId7" Type="http://schemas.microsoft.com/office/2007/relationships/hdphoto" Target="../media/hdphoto1.wdp"/><Relationship Id="rId12" Type="http://schemas.openxmlformats.org/officeDocument/2006/relationships/image" Target="../media/image37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11" Type="http://schemas.openxmlformats.org/officeDocument/2006/relationships/image" Target="../media/image36.png"/><Relationship Id="rId5" Type="http://schemas.openxmlformats.org/officeDocument/2006/relationships/image" Target="../media/image31.png"/><Relationship Id="rId10" Type="http://schemas.openxmlformats.org/officeDocument/2006/relationships/image" Target="../media/image35.png"/><Relationship Id="rId4" Type="http://schemas.openxmlformats.org/officeDocument/2006/relationships/image" Target="../media/image30.png"/><Relationship Id="rId9" Type="http://schemas.openxmlformats.org/officeDocument/2006/relationships/image" Target="../media/image34.png"/><Relationship Id="rId14" Type="http://schemas.openxmlformats.org/officeDocument/2006/relationships/image" Target="../media/image3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53.png"/><Relationship Id="rId7" Type="http://schemas.openxmlformats.org/officeDocument/2006/relationships/image" Target="../media/image57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Relationship Id="rId9" Type="http://schemas.openxmlformats.org/officeDocument/2006/relationships/image" Target="../media/image5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lker.com/clipart-leaf-clover.html" TargetMode="External"/><Relationship Id="rId13" Type="http://schemas.openxmlformats.org/officeDocument/2006/relationships/hyperlink" Target="http://www.clker.com/clipart-6890.html" TargetMode="External"/><Relationship Id="rId3" Type="http://schemas.openxmlformats.org/officeDocument/2006/relationships/hyperlink" Target="http://www.clker.com/clipart-12334.html" TargetMode="External"/><Relationship Id="rId7" Type="http://schemas.openxmlformats.org/officeDocument/2006/relationships/hyperlink" Target="http://www.clker.com/clipart-26058.html" TargetMode="External"/><Relationship Id="rId12" Type="http://schemas.openxmlformats.org/officeDocument/2006/relationships/hyperlink" Target="http://www.clker.com/clipart-tomatoes.html" TargetMode="External"/><Relationship Id="rId2" Type="http://schemas.openxmlformats.org/officeDocument/2006/relationships/hyperlink" Target="http://www.clker.com/clipart-daisy-flower-1.html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clker.com/clipart-dark-green-snake.html" TargetMode="External"/><Relationship Id="rId11" Type="http://schemas.openxmlformats.org/officeDocument/2006/relationships/hyperlink" Target="http://www.clker.com/clipart-native-american-1.html" TargetMode="External"/><Relationship Id="rId5" Type="http://schemas.openxmlformats.org/officeDocument/2006/relationships/hyperlink" Target="http://www.clker.com/clipart-11620.html" TargetMode="External"/><Relationship Id="rId10" Type="http://schemas.openxmlformats.org/officeDocument/2006/relationships/hyperlink" Target="http://www.clker.com/clipart-3526.html" TargetMode="External"/><Relationship Id="rId4" Type="http://schemas.openxmlformats.org/officeDocument/2006/relationships/hyperlink" Target="http://www.clker.com/clipart-4229.html" TargetMode="External"/><Relationship Id="rId9" Type="http://schemas.openxmlformats.org/officeDocument/2006/relationships/hyperlink" Target="http://www.clker.com/clipart-3998.html" TargetMode="External"/><Relationship Id="rId14" Type="http://schemas.openxmlformats.org/officeDocument/2006/relationships/hyperlink" Target="http://www.clker.com/clipart-cruise-ship-3.html" TargetMode="Externa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lker.com/clipart-29024.html" TargetMode="External"/><Relationship Id="rId13" Type="http://schemas.openxmlformats.org/officeDocument/2006/relationships/hyperlink" Target="http://www.clker.com/clipart-10929.html" TargetMode="External"/><Relationship Id="rId3" Type="http://schemas.openxmlformats.org/officeDocument/2006/relationships/hyperlink" Target="http://www.clker.com/clipart-10377.html" TargetMode="External"/><Relationship Id="rId7" Type="http://schemas.openxmlformats.org/officeDocument/2006/relationships/hyperlink" Target="http://www.clker.com/clipart-cabbage-mon-petit.html" TargetMode="External"/><Relationship Id="rId12" Type="http://schemas.openxmlformats.org/officeDocument/2006/relationships/hyperlink" Target="http://www.clker.com/clipart-14160.html" TargetMode="External"/><Relationship Id="rId2" Type="http://schemas.openxmlformats.org/officeDocument/2006/relationships/hyperlink" Target="http://www.clker.com/clipart-29758.html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clker.com/clipart-boat-without-mast.html" TargetMode="External"/><Relationship Id="rId11" Type="http://schemas.openxmlformats.org/officeDocument/2006/relationships/hyperlink" Target="http://www.clker.com/clipart-13634.html" TargetMode="External"/><Relationship Id="rId5" Type="http://schemas.openxmlformats.org/officeDocument/2006/relationships/hyperlink" Target="http://www.clker.com/clipart-bus-17.html" TargetMode="External"/><Relationship Id="rId10" Type="http://schemas.openxmlformats.org/officeDocument/2006/relationships/hyperlink" Target="http://www.clker.com/clipart-10504.html" TargetMode="External"/><Relationship Id="rId4" Type="http://schemas.openxmlformats.org/officeDocument/2006/relationships/hyperlink" Target="http://www.clker.com/clipart-train-13.html" TargetMode="External"/><Relationship Id="rId9" Type="http://schemas.openxmlformats.org/officeDocument/2006/relationships/hyperlink" Target="http://www.clker.com/clipart-eggplant.html" TargetMode="External"/><Relationship Id="rId14" Type="http://schemas.openxmlformats.org/officeDocument/2006/relationships/hyperlink" Target="http://www.clker.com/clipart-radish-2.html" TargetMode="Externa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lker.com/clipart-blank-tent.html" TargetMode="External"/><Relationship Id="rId13" Type="http://schemas.openxmlformats.org/officeDocument/2006/relationships/hyperlink" Target="http://www.clker.com/clipart-2351.html" TargetMode="External"/><Relationship Id="rId18" Type="http://schemas.openxmlformats.org/officeDocument/2006/relationships/hyperlink" Target="http://www.clker.com/clipart-3991.html" TargetMode="External"/><Relationship Id="rId3" Type="http://schemas.openxmlformats.org/officeDocument/2006/relationships/hyperlink" Target="http://www.clker.com/clipart-2172.html" TargetMode="External"/><Relationship Id="rId7" Type="http://schemas.openxmlformats.org/officeDocument/2006/relationships/hyperlink" Target="http://www.clker.com/clipart-9673.html" TargetMode="External"/><Relationship Id="rId12" Type="http://schemas.openxmlformats.org/officeDocument/2006/relationships/hyperlink" Target="http://www.clker.com/clipart-faucet-8.html" TargetMode="External"/><Relationship Id="rId17" Type="http://schemas.openxmlformats.org/officeDocument/2006/relationships/hyperlink" Target="http://www.clker.com/clipart-red-delicious-strawberry.html" TargetMode="External"/><Relationship Id="rId2" Type="http://schemas.openxmlformats.org/officeDocument/2006/relationships/hyperlink" Target="http://www.clker.com/clipart-2943.html" TargetMode="External"/><Relationship Id="rId16" Type="http://schemas.openxmlformats.org/officeDocument/2006/relationships/hyperlink" Target="http://www.clker.com/clipart-plum-7.html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clker.com/clipart-cheese-1.html" TargetMode="External"/><Relationship Id="rId11" Type="http://schemas.openxmlformats.org/officeDocument/2006/relationships/hyperlink" Target="http://www.clker.com/clipart-1990.html" TargetMode="External"/><Relationship Id="rId5" Type="http://schemas.openxmlformats.org/officeDocument/2006/relationships/hyperlink" Target="http://www.clker.com/clipart-9688.html" TargetMode="External"/><Relationship Id="rId15" Type="http://schemas.openxmlformats.org/officeDocument/2006/relationships/hyperlink" Target="http://www.clker.com/clipart-avocado.html" TargetMode="External"/><Relationship Id="rId10" Type="http://schemas.openxmlformats.org/officeDocument/2006/relationships/hyperlink" Target="http://www.clker.com/clipart-14954.html" TargetMode="External"/><Relationship Id="rId4" Type="http://schemas.openxmlformats.org/officeDocument/2006/relationships/hyperlink" Target="http://www.clker.com/clipart-tower-6.html" TargetMode="External"/><Relationship Id="rId9" Type="http://schemas.openxmlformats.org/officeDocument/2006/relationships/hyperlink" Target="http://www.clker.com/clipart-179811.html" TargetMode="External"/><Relationship Id="rId14" Type="http://schemas.openxmlformats.org/officeDocument/2006/relationships/hyperlink" Target="http://www.clker.com/clipart-bucket-and-mop.html" TargetMode="Externa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lker.com/clipart-giraffe.html" TargetMode="External"/><Relationship Id="rId13" Type="http://schemas.openxmlformats.org/officeDocument/2006/relationships/hyperlink" Target="http://www.clker.com/clipart-fire-fighter.html" TargetMode="External"/><Relationship Id="rId3" Type="http://schemas.openxmlformats.org/officeDocument/2006/relationships/hyperlink" Target="http://www.clker.com/clipart-26512.html" TargetMode="External"/><Relationship Id="rId7" Type="http://schemas.openxmlformats.org/officeDocument/2006/relationships/hyperlink" Target="http://www.clker.com/clipart-11846.html" TargetMode="External"/><Relationship Id="rId12" Type="http://schemas.openxmlformats.org/officeDocument/2006/relationships/hyperlink" Target="http://www.clker.com/clipart-3128.html" TargetMode="External"/><Relationship Id="rId17" Type="http://schemas.openxmlformats.org/officeDocument/2006/relationships/hyperlink" Target="http://www.clker.com/clipart-italian-soldier-.html" TargetMode="External"/><Relationship Id="rId2" Type="http://schemas.openxmlformats.org/officeDocument/2006/relationships/hyperlink" Target="http://www.clker.com/clipart-9304.html" TargetMode="External"/><Relationship Id="rId16" Type="http://schemas.openxmlformats.org/officeDocument/2006/relationships/hyperlink" Target="http://www.clker.com/clipart-3645.html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clker.com/clipart-dolphin-1.html" TargetMode="External"/><Relationship Id="rId11" Type="http://schemas.openxmlformats.org/officeDocument/2006/relationships/hyperlink" Target="http://www.clker.com/clipart-2401.html" TargetMode="External"/><Relationship Id="rId5" Type="http://schemas.openxmlformats.org/officeDocument/2006/relationships/hyperlink" Target="http://www.clker.com/clipart-forest-green-snake.html" TargetMode="External"/><Relationship Id="rId15" Type="http://schemas.openxmlformats.org/officeDocument/2006/relationships/hyperlink" Target="http://www.clker.com/clipart-salesman.html" TargetMode="External"/><Relationship Id="rId10" Type="http://schemas.openxmlformats.org/officeDocument/2006/relationships/hyperlink" Target="http://www.clker.com/clipart-chimney-with-snow.html" TargetMode="External"/><Relationship Id="rId4" Type="http://schemas.openxmlformats.org/officeDocument/2006/relationships/hyperlink" Target="http://www.clker.com/clipart-6977.html" TargetMode="External"/><Relationship Id="rId9" Type="http://schemas.openxmlformats.org/officeDocument/2006/relationships/hyperlink" Target="http://www.clker.com/clipart-13767.html" TargetMode="External"/><Relationship Id="rId14" Type="http://schemas.openxmlformats.org/officeDocument/2006/relationships/hyperlink" Target="http://www.clker.com/clipart-23345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D8E284B6-F5F4-4B83-BE47-7E1FDA410547}"/>
              </a:ext>
            </a:extLst>
          </p:cNvPr>
          <p:cNvSpPr txBox="1"/>
          <p:nvPr/>
        </p:nvSpPr>
        <p:spPr>
          <a:xfrm>
            <a:off x="3181350" y="2621101"/>
            <a:ext cx="106918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i="1" dirty="0"/>
              <a:t>Doplňovačky a skrývačky</a:t>
            </a:r>
          </a:p>
        </p:txBody>
      </p:sp>
    </p:spTree>
    <p:extLst>
      <p:ext uri="{BB962C8B-B14F-4D97-AF65-F5344CB8AC3E}">
        <p14:creationId xmlns:p14="http://schemas.microsoft.com/office/powerpoint/2010/main" val="39255851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D8CD97CB-5256-4669-9D0E-AFCE6E3CDF75}"/>
              </a:ext>
            </a:extLst>
          </p:cNvPr>
          <p:cNvSpPr txBox="1"/>
          <p:nvPr/>
        </p:nvSpPr>
        <p:spPr>
          <a:xfrm>
            <a:off x="1100138" y="2128838"/>
            <a:ext cx="898598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Žákům se objeví doplňovačka. Oni musí najít vhodný </a:t>
            </a:r>
          </a:p>
          <a:p>
            <a:r>
              <a:rPr lang="cs-CZ" sz="3200" dirty="0"/>
              <a:t>obrázek, pojmenovat ho a slovo doplnit do nabízené</a:t>
            </a:r>
          </a:p>
          <a:p>
            <a:r>
              <a:rPr lang="cs-CZ" sz="3200" dirty="0"/>
              <a:t>doplňovačky. Výsledkem je vyplněná tajenka.</a:t>
            </a:r>
          </a:p>
        </p:txBody>
      </p:sp>
    </p:spTree>
    <p:extLst>
      <p:ext uri="{BB962C8B-B14F-4D97-AF65-F5344CB8AC3E}">
        <p14:creationId xmlns:p14="http://schemas.microsoft.com/office/powerpoint/2010/main" val="41169469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54C846C1-DDCD-4161-A0A4-BF2FEFD1622D}"/>
              </a:ext>
            </a:extLst>
          </p:cNvPr>
          <p:cNvSpPr/>
          <p:nvPr/>
        </p:nvSpPr>
        <p:spPr>
          <a:xfrm>
            <a:off x="1149210" y="2874996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3150B846-E9E9-49E3-A920-DAD02AF2EBB0}"/>
              </a:ext>
            </a:extLst>
          </p:cNvPr>
          <p:cNvSpPr/>
          <p:nvPr/>
        </p:nvSpPr>
        <p:spPr>
          <a:xfrm>
            <a:off x="1163497" y="3362280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0ECB989D-E83D-4AB8-BA41-8593D1DBEF13}"/>
              </a:ext>
            </a:extLst>
          </p:cNvPr>
          <p:cNvSpPr/>
          <p:nvPr/>
        </p:nvSpPr>
        <p:spPr>
          <a:xfrm>
            <a:off x="1149210" y="3849983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258388F5-8CD8-4B16-8436-B5BC7B35E4A1}"/>
              </a:ext>
            </a:extLst>
          </p:cNvPr>
          <p:cNvSpPr/>
          <p:nvPr/>
        </p:nvSpPr>
        <p:spPr>
          <a:xfrm>
            <a:off x="1149210" y="4283949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682A6C1E-1206-4417-9048-C398726D82C4}"/>
              </a:ext>
            </a:extLst>
          </p:cNvPr>
          <p:cNvSpPr/>
          <p:nvPr/>
        </p:nvSpPr>
        <p:spPr>
          <a:xfrm>
            <a:off x="2387471" y="3363256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9DED6631-9018-48FA-A3DC-BFF617132928}"/>
              </a:ext>
            </a:extLst>
          </p:cNvPr>
          <p:cNvSpPr/>
          <p:nvPr/>
        </p:nvSpPr>
        <p:spPr>
          <a:xfrm>
            <a:off x="1782625" y="3362280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DF8AD65B-04A1-45B1-B0DD-A5A5B3624777}"/>
              </a:ext>
            </a:extLst>
          </p:cNvPr>
          <p:cNvSpPr/>
          <p:nvPr/>
        </p:nvSpPr>
        <p:spPr>
          <a:xfrm>
            <a:off x="3001831" y="3833042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EDDE358E-2540-4941-8578-D9E4021FAAD1}"/>
              </a:ext>
            </a:extLst>
          </p:cNvPr>
          <p:cNvSpPr/>
          <p:nvPr/>
        </p:nvSpPr>
        <p:spPr>
          <a:xfrm>
            <a:off x="2382703" y="3826048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DF8C2F0E-AC9A-43B2-A1E9-090439B2D5AE}"/>
              </a:ext>
            </a:extLst>
          </p:cNvPr>
          <p:cNvSpPr/>
          <p:nvPr/>
        </p:nvSpPr>
        <p:spPr>
          <a:xfrm>
            <a:off x="1749288" y="3833042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B939AC42-3C2E-4B58-BB5B-8A8B8ECAF930}"/>
              </a:ext>
            </a:extLst>
          </p:cNvPr>
          <p:cNvSpPr/>
          <p:nvPr/>
        </p:nvSpPr>
        <p:spPr>
          <a:xfrm>
            <a:off x="3563809" y="4286672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984BDD3A-4490-417E-83E4-A83ED7B089BE}"/>
              </a:ext>
            </a:extLst>
          </p:cNvPr>
          <p:cNvSpPr/>
          <p:nvPr/>
        </p:nvSpPr>
        <p:spPr>
          <a:xfrm>
            <a:off x="2997068" y="4283460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F8675D72-037F-451C-B4FA-1C9E12FDA70D}"/>
              </a:ext>
            </a:extLst>
          </p:cNvPr>
          <p:cNvSpPr/>
          <p:nvPr/>
        </p:nvSpPr>
        <p:spPr>
          <a:xfrm>
            <a:off x="2395175" y="4282606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5D23881C-6998-4BC1-BB2D-876CEA8F7848}"/>
              </a:ext>
            </a:extLst>
          </p:cNvPr>
          <p:cNvSpPr/>
          <p:nvPr/>
        </p:nvSpPr>
        <p:spPr>
          <a:xfrm>
            <a:off x="1763575" y="4286672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C2E39096-5EB7-43DC-AB8F-CD5682EF7215}"/>
              </a:ext>
            </a:extLst>
          </p:cNvPr>
          <p:cNvSpPr txBox="1"/>
          <p:nvPr/>
        </p:nvSpPr>
        <p:spPr>
          <a:xfrm>
            <a:off x="1282387" y="3283559"/>
            <a:ext cx="4411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H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3C2269DC-2812-4FD1-8796-BE286708CD13}"/>
              </a:ext>
            </a:extLst>
          </p:cNvPr>
          <p:cNvSpPr txBox="1"/>
          <p:nvPr/>
        </p:nvSpPr>
        <p:spPr>
          <a:xfrm>
            <a:off x="1871398" y="3275978"/>
            <a:ext cx="4219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AB4716EF-6837-4A1D-8FA8-BFD41C61A157}"/>
              </a:ext>
            </a:extLst>
          </p:cNvPr>
          <p:cNvSpPr txBox="1"/>
          <p:nvPr/>
        </p:nvSpPr>
        <p:spPr>
          <a:xfrm>
            <a:off x="2470274" y="3283559"/>
            <a:ext cx="4379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D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E27F6339-F356-4AA6-BA7A-D9112C17FC4C}"/>
              </a:ext>
            </a:extLst>
          </p:cNvPr>
          <p:cNvSpPr txBox="1"/>
          <p:nvPr/>
        </p:nvSpPr>
        <p:spPr>
          <a:xfrm>
            <a:off x="1249050" y="3779297"/>
            <a:ext cx="4571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O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222B02F9-AEE9-496F-A80C-6811617FD226}"/>
              </a:ext>
            </a:extLst>
          </p:cNvPr>
          <p:cNvSpPr txBox="1"/>
          <p:nvPr/>
        </p:nvSpPr>
        <p:spPr>
          <a:xfrm>
            <a:off x="1848229" y="3763743"/>
            <a:ext cx="4074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R</a:t>
            </a: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FAADAD72-B0DF-4C69-B190-DD31D30087E4}"/>
              </a:ext>
            </a:extLst>
          </p:cNvPr>
          <p:cNvSpPr txBox="1"/>
          <p:nvPr/>
        </p:nvSpPr>
        <p:spPr>
          <a:xfrm>
            <a:off x="2490526" y="3759733"/>
            <a:ext cx="3850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E</a:t>
            </a: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BC0B256C-7D4A-4E29-8406-B2FCAEE83D28}"/>
              </a:ext>
            </a:extLst>
          </p:cNvPr>
          <p:cNvSpPr txBox="1"/>
          <p:nvPr/>
        </p:nvSpPr>
        <p:spPr>
          <a:xfrm>
            <a:off x="3121466" y="3772538"/>
            <a:ext cx="3577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L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4186B938-1830-4D83-99AE-A2A16164D4EA}"/>
              </a:ext>
            </a:extLst>
          </p:cNvPr>
          <p:cNvSpPr txBox="1"/>
          <p:nvPr/>
        </p:nvSpPr>
        <p:spPr>
          <a:xfrm>
            <a:off x="1854962" y="4225176"/>
            <a:ext cx="3850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E</a:t>
            </a:r>
          </a:p>
        </p:txBody>
      </p:sp>
      <p:sp>
        <p:nvSpPr>
          <p:cNvPr id="23" name="TextovéPole 22">
            <a:extLst>
              <a:ext uri="{FF2B5EF4-FFF2-40B4-BE49-F238E27FC236}">
                <a16:creationId xmlns:a16="http://schemas.microsoft.com/office/drawing/2014/main" id="{EEBFDD14-CA46-4686-94FF-398945E6F872}"/>
              </a:ext>
            </a:extLst>
          </p:cNvPr>
          <p:cNvSpPr txBox="1"/>
          <p:nvPr/>
        </p:nvSpPr>
        <p:spPr>
          <a:xfrm>
            <a:off x="1298838" y="4200779"/>
            <a:ext cx="3161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J</a:t>
            </a:r>
          </a:p>
        </p:txBody>
      </p:sp>
      <p:sp>
        <p:nvSpPr>
          <p:cNvPr id="24" name="TextovéPole 23">
            <a:extLst>
              <a:ext uri="{FF2B5EF4-FFF2-40B4-BE49-F238E27FC236}">
                <a16:creationId xmlns:a16="http://schemas.microsoft.com/office/drawing/2014/main" id="{ECDAB01F-3994-48C9-8F69-E6F39D3A86AD}"/>
              </a:ext>
            </a:extLst>
          </p:cNvPr>
          <p:cNvSpPr txBox="1"/>
          <p:nvPr/>
        </p:nvSpPr>
        <p:spPr>
          <a:xfrm>
            <a:off x="2484679" y="4220516"/>
            <a:ext cx="3850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T</a:t>
            </a:r>
          </a:p>
        </p:txBody>
      </p: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D782DDED-C36B-4A75-8165-1F7B21F98A8F}"/>
              </a:ext>
            </a:extLst>
          </p:cNvPr>
          <p:cNvSpPr txBox="1"/>
          <p:nvPr/>
        </p:nvSpPr>
        <p:spPr>
          <a:xfrm>
            <a:off x="3685751" y="4211986"/>
            <a:ext cx="3577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L</a:t>
            </a:r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CED218B9-B434-45E4-881C-9466F27D3AD3}"/>
              </a:ext>
            </a:extLst>
          </p:cNvPr>
          <p:cNvSpPr txBox="1"/>
          <p:nvPr/>
        </p:nvSpPr>
        <p:spPr>
          <a:xfrm>
            <a:off x="3085673" y="4187036"/>
            <a:ext cx="3850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E</a:t>
            </a:r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6872E538-F410-4340-8ED0-A75F84392DA8}"/>
              </a:ext>
            </a:extLst>
          </p:cNvPr>
          <p:cNvSpPr/>
          <p:nvPr/>
        </p:nvSpPr>
        <p:spPr>
          <a:xfrm>
            <a:off x="2401570" y="3830493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>
            <a:extLst>
              <a:ext uri="{FF2B5EF4-FFF2-40B4-BE49-F238E27FC236}">
                <a16:creationId xmlns:a16="http://schemas.microsoft.com/office/drawing/2014/main" id="{632EC72D-474F-4006-8562-46FDAEF59715}"/>
              </a:ext>
            </a:extLst>
          </p:cNvPr>
          <p:cNvSpPr/>
          <p:nvPr/>
        </p:nvSpPr>
        <p:spPr>
          <a:xfrm>
            <a:off x="1772002" y="3836789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529FB689-AFFB-448B-B517-8932F879075B}"/>
              </a:ext>
            </a:extLst>
          </p:cNvPr>
          <p:cNvSpPr/>
          <p:nvPr/>
        </p:nvSpPr>
        <p:spPr>
          <a:xfrm>
            <a:off x="1155667" y="3813394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2A890331-9323-451B-989F-CCBC2750B52C}"/>
              </a:ext>
            </a:extLst>
          </p:cNvPr>
          <p:cNvSpPr/>
          <p:nvPr/>
        </p:nvSpPr>
        <p:spPr>
          <a:xfrm>
            <a:off x="2392556" y="3374185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A36A60A4-00CE-48B4-B600-96C2626E2981}"/>
              </a:ext>
            </a:extLst>
          </p:cNvPr>
          <p:cNvSpPr/>
          <p:nvPr/>
        </p:nvSpPr>
        <p:spPr>
          <a:xfrm>
            <a:off x="1820230" y="3367291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035804A8-2CED-4DA8-B31A-41471427FF32}"/>
              </a:ext>
            </a:extLst>
          </p:cNvPr>
          <p:cNvSpPr/>
          <p:nvPr/>
        </p:nvSpPr>
        <p:spPr>
          <a:xfrm>
            <a:off x="1190217" y="3359826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>
            <a:extLst>
              <a:ext uri="{FF2B5EF4-FFF2-40B4-BE49-F238E27FC236}">
                <a16:creationId xmlns:a16="http://schemas.microsoft.com/office/drawing/2014/main" id="{0D6395AB-4F16-4835-A7EE-632897750AD5}"/>
              </a:ext>
            </a:extLst>
          </p:cNvPr>
          <p:cNvSpPr/>
          <p:nvPr/>
        </p:nvSpPr>
        <p:spPr>
          <a:xfrm>
            <a:off x="1185165" y="4254652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>
            <a:extLst>
              <a:ext uri="{FF2B5EF4-FFF2-40B4-BE49-F238E27FC236}">
                <a16:creationId xmlns:a16="http://schemas.microsoft.com/office/drawing/2014/main" id="{948BAA57-B55A-401A-8A79-10926BAF55D0}"/>
              </a:ext>
            </a:extLst>
          </p:cNvPr>
          <p:cNvSpPr/>
          <p:nvPr/>
        </p:nvSpPr>
        <p:spPr>
          <a:xfrm>
            <a:off x="1797931" y="4274576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>
            <a:extLst>
              <a:ext uri="{FF2B5EF4-FFF2-40B4-BE49-F238E27FC236}">
                <a16:creationId xmlns:a16="http://schemas.microsoft.com/office/drawing/2014/main" id="{ED71BCAF-CF3A-4582-9BAE-246B190B81ED}"/>
              </a:ext>
            </a:extLst>
          </p:cNvPr>
          <p:cNvSpPr/>
          <p:nvPr/>
        </p:nvSpPr>
        <p:spPr>
          <a:xfrm>
            <a:off x="2427713" y="4293579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>
            <a:extLst>
              <a:ext uri="{FF2B5EF4-FFF2-40B4-BE49-F238E27FC236}">
                <a16:creationId xmlns:a16="http://schemas.microsoft.com/office/drawing/2014/main" id="{42112384-DAFB-4C22-8538-702825DED7BC}"/>
              </a:ext>
            </a:extLst>
          </p:cNvPr>
          <p:cNvSpPr/>
          <p:nvPr/>
        </p:nvSpPr>
        <p:spPr>
          <a:xfrm>
            <a:off x="2988970" y="4306747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>
            <a:extLst>
              <a:ext uri="{FF2B5EF4-FFF2-40B4-BE49-F238E27FC236}">
                <a16:creationId xmlns:a16="http://schemas.microsoft.com/office/drawing/2014/main" id="{4592DF88-648F-4BFE-AB22-4E3757FECB51}"/>
              </a:ext>
            </a:extLst>
          </p:cNvPr>
          <p:cNvSpPr/>
          <p:nvPr/>
        </p:nvSpPr>
        <p:spPr>
          <a:xfrm>
            <a:off x="3595935" y="4296656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>
            <a:extLst>
              <a:ext uri="{FF2B5EF4-FFF2-40B4-BE49-F238E27FC236}">
                <a16:creationId xmlns:a16="http://schemas.microsoft.com/office/drawing/2014/main" id="{5FB56F50-33C4-4C1A-ADC9-EFA25CB71677}"/>
              </a:ext>
            </a:extLst>
          </p:cNvPr>
          <p:cNvSpPr/>
          <p:nvPr/>
        </p:nvSpPr>
        <p:spPr>
          <a:xfrm>
            <a:off x="3004787" y="3810703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9" name="Obrázek 38">
            <a:extLst>
              <a:ext uri="{FF2B5EF4-FFF2-40B4-BE49-F238E27FC236}">
                <a16:creationId xmlns:a16="http://schemas.microsoft.com/office/drawing/2014/main" id="{40941AFA-E810-48EA-9835-BF2A7DA303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3398" y="2326928"/>
            <a:ext cx="1932496" cy="1376661"/>
          </a:xfrm>
          <a:prstGeom prst="rect">
            <a:avLst/>
          </a:prstGeom>
        </p:spPr>
      </p:pic>
      <p:pic>
        <p:nvPicPr>
          <p:cNvPr id="40" name="Obrázek 39" descr="Obsah obrázku zvíře&#10;&#10;Popis vygenerován s velmi vysokou mírou spolehlivosti">
            <a:extLst>
              <a:ext uri="{FF2B5EF4-FFF2-40B4-BE49-F238E27FC236}">
                <a16:creationId xmlns:a16="http://schemas.microsoft.com/office/drawing/2014/main" id="{D207C51E-61E2-4522-9496-80CA41A72A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0584" y="3558140"/>
            <a:ext cx="1351666" cy="1683951"/>
          </a:xfrm>
          <a:prstGeom prst="rect">
            <a:avLst/>
          </a:prstGeom>
        </p:spPr>
      </p:pic>
      <p:pic>
        <p:nvPicPr>
          <p:cNvPr id="41" name="Obrázek 40" descr="Obsah obrázku klipart&#10;&#10;Popis vygenerován s vysokou mírou spolehlivosti">
            <a:extLst>
              <a:ext uri="{FF2B5EF4-FFF2-40B4-BE49-F238E27FC236}">
                <a16:creationId xmlns:a16="http://schemas.microsoft.com/office/drawing/2014/main" id="{B22E1985-FDA3-4B3F-9E80-DD9F157985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0590" y="885755"/>
            <a:ext cx="1254823" cy="1749682"/>
          </a:xfrm>
          <a:prstGeom prst="rect">
            <a:avLst/>
          </a:prstGeom>
        </p:spPr>
      </p:pic>
      <p:sp>
        <p:nvSpPr>
          <p:cNvPr id="42" name="Obdélník 41">
            <a:extLst>
              <a:ext uri="{FF2B5EF4-FFF2-40B4-BE49-F238E27FC236}">
                <a16:creationId xmlns:a16="http://schemas.microsoft.com/office/drawing/2014/main" id="{582599F5-6799-4D3F-A123-044384231F76}"/>
              </a:ext>
            </a:extLst>
          </p:cNvPr>
          <p:cNvSpPr/>
          <p:nvPr/>
        </p:nvSpPr>
        <p:spPr>
          <a:xfrm>
            <a:off x="1155667" y="2874996"/>
            <a:ext cx="619224" cy="189681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0252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4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E3FBE573-8AB1-4B06-A502-922E98C12382}"/>
              </a:ext>
            </a:extLst>
          </p:cNvPr>
          <p:cNvSpPr/>
          <p:nvPr/>
        </p:nvSpPr>
        <p:spPr>
          <a:xfrm>
            <a:off x="328610" y="2501464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88949F0A-4A92-4EAF-8AB7-3F6386500EAD}"/>
              </a:ext>
            </a:extLst>
          </p:cNvPr>
          <p:cNvSpPr/>
          <p:nvPr/>
        </p:nvSpPr>
        <p:spPr>
          <a:xfrm>
            <a:off x="1500192" y="2502466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764F76EA-076F-4407-AF40-B791B2FBAAE1}"/>
              </a:ext>
            </a:extLst>
          </p:cNvPr>
          <p:cNvSpPr/>
          <p:nvPr/>
        </p:nvSpPr>
        <p:spPr>
          <a:xfrm>
            <a:off x="914401" y="2501312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24BCEF1B-004F-4BE7-AC8F-CB25C1F5DA77}"/>
              </a:ext>
            </a:extLst>
          </p:cNvPr>
          <p:cNvSpPr/>
          <p:nvPr/>
        </p:nvSpPr>
        <p:spPr>
          <a:xfrm>
            <a:off x="2724130" y="2498781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0BE5FF9D-5DCF-4FE5-BEFE-50D37B6DDEBF}"/>
              </a:ext>
            </a:extLst>
          </p:cNvPr>
          <p:cNvSpPr/>
          <p:nvPr/>
        </p:nvSpPr>
        <p:spPr>
          <a:xfrm>
            <a:off x="2112161" y="2498781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4D442411-68D2-4B70-A0EE-D553DFE8F3CE}"/>
              </a:ext>
            </a:extLst>
          </p:cNvPr>
          <p:cNvSpPr/>
          <p:nvPr/>
        </p:nvSpPr>
        <p:spPr>
          <a:xfrm>
            <a:off x="5143304" y="2479199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526BEFBE-9D65-4217-B692-44692BE2532E}"/>
              </a:ext>
            </a:extLst>
          </p:cNvPr>
          <p:cNvSpPr/>
          <p:nvPr/>
        </p:nvSpPr>
        <p:spPr>
          <a:xfrm>
            <a:off x="4533036" y="2486925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B62FF548-CD9D-42CE-9C26-2C4F274B5010}"/>
              </a:ext>
            </a:extLst>
          </p:cNvPr>
          <p:cNvSpPr/>
          <p:nvPr/>
        </p:nvSpPr>
        <p:spPr>
          <a:xfrm>
            <a:off x="3909176" y="2479328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303BC99C-3C58-4ECF-886C-ACD6FE614923}"/>
              </a:ext>
            </a:extLst>
          </p:cNvPr>
          <p:cNvSpPr/>
          <p:nvPr/>
        </p:nvSpPr>
        <p:spPr>
          <a:xfrm>
            <a:off x="3336099" y="2498781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A5ACD5C7-DE2A-469B-8BE9-0B90B28F3A6A}"/>
              </a:ext>
            </a:extLst>
          </p:cNvPr>
          <p:cNvSpPr txBox="1"/>
          <p:nvPr/>
        </p:nvSpPr>
        <p:spPr>
          <a:xfrm>
            <a:off x="5228954" y="2408521"/>
            <a:ext cx="4219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31E0F38B-C00C-4AF5-9F3D-52E4A04F233D}"/>
              </a:ext>
            </a:extLst>
          </p:cNvPr>
          <p:cNvSpPr txBox="1"/>
          <p:nvPr/>
        </p:nvSpPr>
        <p:spPr>
          <a:xfrm>
            <a:off x="4052275" y="2408522"/>
            <a:ext cx="2888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I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F6EDC292-BBF2-4C30-AFE8-77299EDB44D6}"/>
              </a:ext>
            </a:extLst>
          </p:cNvPr>
          <p:cNvSpPr txBox="1"/>
          <p:nvPr/>
        </p:nvSpPr>
        <p:spPr>
          <a:xfrm>
            <a:off x="3418225" y="2420701"/>
            <a:ext cx="3850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T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4BDA09B7-1259-4D61-87A5-E21501E83938}"/>
              </a:ext>
            </a:extLst>
          </p:cNvPr>
          <p:cNvSpPr txBox="1"/>
          <p:nvPr/>
        </p:nvSpPr>
        <p:spPr>
          <a:xfrm>
            <a:off x="2826553" y="2438276"/>
            <a:ext cx="3850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E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6021861A-5F32-4175-B61A-06B01C4C9B91}"/>
              </a:ext>
            </a:extLst>
          </p:cNvPr>
          <p:cNvSpPr txBox="1"/>
          <p:nvPr/>
        </p:nvSpPr>
        <p:spPr>
          <a:xfrm>
            <a:off x="2211186" y="2438277"/>
            <a:ext cx="4074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R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6D3A4573-44A5-4D8E-9A03-4CD778E8B002}"/>
              </a:ext>
            </a:extLst>
          </p:cNvPr>
          <p:cNvSpPr txBox="1"/>
          <p:nvPr/>
        </p:nvSpPr>
        <p:spPr>
          <a:xfrm>
            <a:off x="1588358" y="2426623"/>
            <a:ext cx="3962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P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C0B75F9F-7449-4EB7-8C5F-D6D4AC6C1727}"/>
              </a:ext>
            </a:extLst>
          </p:cNvPr>
          <p:cNvSpPr txBox="1"/>
          <p:nvPr/>
        </p:nvSpPr>
        <p:spPr>
          <a:xfrm>
            <a:off x="985701" y="2440808"/>
            <a:ext cx="4571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O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9E0AA9D9-1B2F-4DD2-AAE8-648D5A2B0C7A}"/>
              </a:ext>
            </a:extLst>
          </p:cNvPr>
          <p:cNvSpPr txBox="1"/>
          <p:nvPr/>
        </p:nvSpPr>
        <p:spPr>
          <a:xfrm>
            <a:off x="419405" y="2438277"/>
            <a:ext cx="3978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K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F6B7F163-FDAC-4394-BCFB-CEFC5410822C}"/>
              </a:ext>
            </a:extLst>
          </p:cNvPr>
          <p:cNvSpPr txBox="1"/>
          <p:nvPr/>
        </p:nvSpPr>
        <p:spPr>
          <a:xfrm>
            <a:off x="4580789" y="2408522"/>
            <a:ext cx="4491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N</a:t>
            </a:r>
          </a:p>
        </p:txBody>
      </p:sp>
      <p:sp>
        <p:nvSpPr>
          <p:cNvPr id="20" name="Obdélník 19">
            <a:extLst>
              <a:ext uri="{FF2B5EF4-FFF2-40B4-BE49-F238E27FC236}">
                <a16:creationId xmlns:a16="http://schemas.microsoft.com/office/drawing/2014/main" id="{76253255-32F5-4063-8ABA-DF7F1D3A6AA3}"/>
              </a:ext>
            </a:extLst>
          </p:cNvPr>
          <p:cNvSpPr/>
          <p:nvPr/>
        </p:nvSpPr>
        <p:spPr>
          <a:xfrm>
            <a:off x="2765291" y="2498764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>
            <a:extLst>
              <a:ext uri="{FF2B5EF4-FFF2-40B4-BE49-F238E27FC236}">
                <a16:creationId xmlns:a16="http://schemas.microsoft.com/office/drawing/2014/main" id="{271F590F-D05A-4B37-9505-C9F2D44BE909}"/>
              </a:ext>
            </a:extLst>
          </p:cNvPr>
          <p:cNvSpPr/>
          <p:nvPr/>
        </p:nvSpPr>
        <p:spPr>
          <a:xfrm>
            <a:off x="2149592" y="2518297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>
            <a:extLst>
              <a:ext uri="{FF2B5EF4-FFF2-40B4-BE49-F238E27FC236}">
                <a16:creationId xmlns:a16="http://schemas.microsoft.com/office/drawing/2014/main" id="{A5713D0B-5134-4650-BA0A-9BFF0CDFC404}"/>
              </a:ext>
            </a:extLst>
          </p:cNvPr>
          <p:cNvSpPr/>
          <p:nvPr/>
        </p:nvSpPr>
        <p:spPr>
          <a:xfrm>
            <a:off x="1547194" y="2521924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5BEFD92C-5095-425C-97A5-07BC99CC209B}"/>
              </a:ext>
            </a:extLst>
          </p:cNvPr>
          <p:cNvSpPr/>
          <p:nvPr/>
        </p:nvSpPr>
        <p:spPr>
          <a:xfrm>
            <a:off x="956855" y="2501685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77EFEF5D-C5EF-4CC4-A71D-4E5F00161444}"/>
              </a:ext>
            </a:extLst>
          </p:cNvPr>
          <p:cNvSpPr/>
          <p:nvPr/>
        </p:nvSpPr>
        <p:spPr>
          <a:xfrm>
            <a:off x="354191" y="2471751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8D8823FD-2F63-4A14-8494-EB21D925C91B}"/>
              </a:ext>
            </a:extLst>
          </p:cNvPr>
          <p:cNvSpPr/>
          <p:nvPr/>
        </p:nvSpPr>
        <p:spPr>
          <a:xfrm>
            <a:off x="5144505" y="2486925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>
            <a:extLst>
              <a:ext uri="{FF2B5EF4-FFF2-40B4-BE49-F238E27FC236}">
                <a16:creationId xmlns:a16="http://schemas.microsoft.com/office/drawing/2014/main" id="{7F26BDA5-3603-402B-9816-C268098ADABC}"/>
              </a:ext>
            </a:extLst>
          </p:cNvPr>
          <p:cNvSpPr/>
          <p:nvPr/>
        </p:nvSpPr>
        <p:spPr>
          <a:xfrm>
            <a:off x="4543883" y="2507792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14C0EF75-365A-4BE2-B0FD-FCBBB31F1A3F}"/>
              </a:ext>
            </a:extLst>
          </p:cNvPr>
          <p:cNvSpPr/>
          <p:nvPr/>
        </p:nvSpPr>
        <p:spPr>
          <a:xfrm>
            <a:off x="3953099" y="2487154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>
            <a:extLst>
              <a:ext uri="{FF2B5EF4-FFF2-40B4-BE49-F238E27FC236}">
                <a16:creationId xmlns:a16="http://schemas.microsoft.com/office/drawing/2014/main" id="{EDF3F880-1AF9-48EE-90FC-D59A45E0F348}"/>
              </a:ext>
            </a:extLst>
          </p:cNvPr>
          <p:cNvSpPr/>
          <p:nvPr/>
        </p:nvSpPr>
        <p:spPr>
          <a:xfrm>
            <a:off x="3363263" y="2507793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1278EF51-E8F2-4A32-9BB4-7AF78F572666}"/>
              </a:ext>
            </a:extLst>
          </p:cNvPr>
          <p:cNvSpPr/>
          <p:nvPr/>
        </p:nvSpPr>
        <p:spPr>
          <a:xfrm>
            <a:off x="306238" y="4331219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tx1"/>
                </a:solidFill>
              </a:rPr>
              <a:t>Á</a:t>
            </a:r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1C6C89C9-3106-45F7-89E3-1AD639359799}"/>
              </a:ext>
            </a:extLst>
          </p:cNvPr>
          <p:cNvSpPr/>
          <p:nvPr/>
        </p:nvSpPr>
        <p:spPr>
          <a:xfrm>
            <a:off x="332474" y="2966184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3C6E4D10-2401-403D-9B2B-5DEA7A0ED612}"/>
              </a:ext>
            </a:extLst>
          </p:cNvPr>
          <p:cNvSpPr/>
          <p:nvPr/>
        </p:nvSpPr>
        <p:spPr>
          <a:xfrm>
            <a:off x="306238" y="3387013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A43AB1D5-C55A-49C7-BDBD-119D30ADE8FA}"/>
              </a:ext>
            </a:extLst>
          </p:cNvPr>
          <p:cNvSpPr/>
          <p:nvPr/>
        </p:nvSpPr>
        <p:spPr>
          <a:xfrm>
            <a:off x="306238" y="3867451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>
            <a:extLst>
              <a:ext uri="{FF2B5EF4-FFF2-40B4-BE49-F238E27FC236}">
                <a16:creationId xmlns:a16="http://schemas.microsoft.com/office/drawing/2014/main" id="{1ED364D2-3FC3-4492-95AE-66FE7A670094}"/>
              </a:ext>
            </a:extLst>
          </p:cNvPr>
          <p:cNvSpPr/>
          <p:nvPr/>
        </p:nvSpPr>
        <p:spPr>
          <a:xfrm>
            <a:off x="320525" y="4745480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>
            <a:extLst>
              <a:ext uri="{FF2B5EF4-FFF2-40B4-BE49-F238E27FC236}">
                <a16:creationId xmlns:a16="http://schemas.microsoft.com/office/drawing/2014/main" id="{1835E46F-AFB9-438E-81DC-77AF7A8ADA99}"/>
              </a:ext>
            </a:extLst>
          </p:cNvPr>
          <p:cNvSpPr/>
          <p:nvPr/>
        </p:nvSpPr>
        <p:spPr>
          <a:xfrm>
            <a:off x="330050" y="5171399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>
            <a:extLst>
              <a:ext uri="{FF2B5EF4-FFF2-40B4-BE49-F238E27FC236}">
                <a16:creationId xmlns:a16="http://schemas.microsoft.com/office/drawing/2014/main" id="{F3C6113A-1785-4AC2-A5D9-DCD06FBA1059}"/>
              </a:ext>
            </a:extLst>
          </p:cNvPr>
          <p:cNvSpPr/>
          <p:nvPr/>
        </p:nvSpPr>
        <p:spPr>
          <a:xfrm>
            <a:off x="325285" y="5597318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tx1"/>
                </a:solidFill>
              </a:rPr>
              <a:t>!</a:t>
            </a:r>
          </a:p>
        </p:txBody>
      </p:sp>
      <p:sp>
        <p:nvSpPr>
          <p:cNvPr id="36" name="Obdélník 35">
            <a:extLst>
              <a:ext uri="{FF2B5EF4-FFF2-40B4-BE49-F238E27FC236}">
                <a16:creationId xmlns:a16="http://schemas.microsoft.com/office/drawing/2014/main" id="{236A9AA0-488F-4645-8DAD-DC76AE61E1E4}"/>
              </a:ext>
            </a:extLst>
          </p:cNvPr>
          <p:cNvSpPr/>
          <p:nvPr/>
        </p:nvSpPr>
        <p:spPr>
          <a:xfrm>
            <a:off x="1501628" y="4707631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>
            <a:extLst>
              <a:ext uri="{FF2B5EF4-FFF2-40B4-BE49-F238E27FC236}">
                <a16:creationId xmlns:a16="http://schemas.microsoft.com/office/drawing/2014/main" id="{33E7009C-7E70-40EC-B648-0165B8CACA2E}"/>
              </a:ext>
            </a:extLst>
          </p:cNvPr>
          <p:cNvSpPr/>
          <p:nvPr/>
        </p:nvSpPr>
        <p:spPr>
          <a:xfrm>
            <a:off x="906315" y="4737962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>
            <a:extLst>
              <a:ext uri="{FF2B5EF4-FFF2-40B4-BE49-F238E27FC236}">
                <a16:creationId xmlns:a16="http://schemas.microsoft.com/office/drawing/2014/main" id="{04F65FC4-3F09-454E-8473-CFC5C29DD425}"/>
              </a:ext>
            </a:extLst>
          </p:cNvPr>
          <p:cNvSpPr/>
          <p:nvPr/>
        </p:nvSpPr>
        <p:spPr>
          <a:xfrm>
            <a:off x="2159094" y="2962348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>
            <a:extLst>
              <a:ext uri="{FF2B5EF4-FFF2-40B4-BE49-F238E27FC236}">
                <a16:creationId xmlns:a16="http://schemas.microsoft.com/office/drawing/2014/main" id="{8BF70D73-BF86-4D03-9CB3-93676A47E85D}"/>
              </a:ext>
            </a:extLst>
          </p:cNvPr>
          <p:cNvSpPr/>
          <p:nvPr/>
        </p:nvSpPr>
        <p:spPr>
          <a:xfrm>
            <a:off x="1555946" y="2947353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>
            <a:extLst>
              <a:ext uri="{FF2B5EF4-FFF2-40B4-BE49-F238E27FC236}">
                <a16:creationId xmlns:a16="http://schemas.microsoft.com/office/drawing/2014/main" id="{443B969A-0656-4C12-A380-22AA97505768}"/>
              </a:ext>
            </a:extLst>
          </p:cNvPr>
          <p:cNvSpPr/>
          <p:nvPr/>
        </p:nvSpPr>
        <p:spPr>
          <a:xfrm>
            <a:off x="2139809" y="3438380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>
            <a:extLst>
              <a:ext uri="{FF2B5EF4-FFF2-40B4-BE49-F238E27FC236}">
                <a16:creationId xmlns:a16="http://schemas.microsoft.com/office/drawing/2014/main" id="{8794A8F2-6FAC-474A-9C31-4BD268F96ECB}"/>
              </a:ext>
            </a:extLst>
          </p:cNvPr>
          <p:cNvSpPr/>
          <p:nvPr/>
        </p:nvSpPr>
        <p:spPr>
          <a:xfrm>
            <a:off x="2700552" y="3443057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>
            <a:extLst>
              <a:ext uri="{FF2B5EF4-FFF2-40B4-BE49-F238E27FC236}">
                <a16:creationId xmlns:a16="http://schemas.microsoft.com/office/drawing/2014/main" id="{BBD256F4-EE81-4359-A6C3-3ED039A06CC3}"/>
              </a:ext>
            </a:extLst>
          </p:cNvPr>
          <p:cNvSpPr/>
          <p:nvPr/>
        </p:nvSpPr>
        <p:spPr>
          <a:xfrm>
            <a:off x="2780648" y="2975289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>
            <a:extLst>
              <a:ext uri="{FF2B5EF4-FFF2-40B4-BE49-F238E27FC236}">
                <a16:creationId xmlns:a16="http://schemas.microsoft.com/office/drawing/2014/main" id="{695C550D-9ABB-4BC5-909B-945EF94C7D4B}"/>
              </a:ext>
            </a:extLst>
          </p:cNvPr>
          <p:cNvSpPr/>
          <p:nvPr/>
        </p:nvSpPr>
        <p:spPr>
          <a:xfrm>
            <a:off x="1525487" y="3429952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>
            <a:extLst>
              <a:ext uri="{FF2B5EF4-FFF2-40B4-BE49-F238E27FC236}">
                <a16:creationId xmlns:a16="http://schemas.microsoft.com/office/drawing/2014/main" id="{D3C171E6-65C3-46C7-BE25-22CC1BAEB862}"/>
              </a:ext>
            </a:extLst>
          </p:cNvPr>
          <p:cNvSpPr/>
          <p:nvPr/>
        </p:nvSpPr>
        <p:spPr>
          <a:xfrm>
            <a:off x="932163" y="2950683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>
            <a:extLst>
              <a:ext uri="{FF2B5EF4-FFF2-40B4-BE49-F238E27FC236}">
                <a16:creationId xmlns:a16="http://schemas.microsoft.com/office/drawing/2014/main" id="{3D7F7120-0853-4CE0-B28D-5C86CD4F4AA2}"/>
              </a:ext>
            </a:extLst>
          </p:cNvPr>
          <p:cNvSpPr/>
          <p:nvPr/>
        </p:nvSpPr>
        <p:spPr>
          <a:xfrm>
            <a:off x="2106680" y="3876126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bdélník 45">
            <a:extLst>
              <a:ext uri="{FF2B5EF4-FFF2-40B4-BE49-F238E27FC236}">
                <a16:creationId xmlns:a16="http://schemas.microsoft.com/office/drawing/2014/main" id="{5110AB87-7F49-49A5-A1AF-91958D8170B7}"/>
              </a:ext>
            </a:extLst>
          </p:cNvPr>
          <p:cNvSpPr/>
          <p:nvPr/>
        </p:nvSpPr>
        <p:spPr>
          <a:xfrm>
            <a:off x="1495431" y="3876126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>
            <a:extLst>
              <a:ext uri="{FF2B5EF4-FFF2-40B4-BE49-F238E27FC236}">
                <a16:creationId xmlns:a16="http://schemas.microsoft.com/office/drawing/2014/main" id="{F08A11D4-24CC-40D1-9383-AA51166FC311}"/>
              </a:ext>
            </a:extLst>
          </p:cNvPr>
          <p:cNvSpPr/>
          <p:nvPr/>
        </p:nvSpPr>
        <p:spPr>
          <a:xfrm>
            <a:off x="911717" y="3881112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bdélník 47">
            <a:extLst>
              <a:ext uri="{FF2B5EF4-FFF2-40B4-BE49-F238E27FC236}">
                <a16:creationId xmlns:a16="http://schemas.microsoft.com/office/drawing/2014/main" id="{F5C2505F-B321-4D95-A763-21A7CCA99559}"/>
              </a:ext>
            </a:extLst>
          </p:cNvPr>
          <p:cNvSpPr/>
          <p:nvPr/>
        </p:nvSpPr>
        <p:spPr>
          <a:xfrm>
            <a:off x="3273283" y="5171399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délník 48">
            <a:extLst>
              <a:ext uri="{FF2B5EF4-FFF2-40B4-BE49-F238E27FC236}">
                <a16:creationId xmlns:a16="http://schemas.microsoft.com/office/drawing/2014/main" id="{1EFA6A95-5BA4-4065-911E-45FF1C3FB2A3}"/>
              </a:ext>
            </a:extLst>
          </p:cNvPr>
          <p:cNvSpPr/>
          <p:nvPr/>
        </p:nvSpPr>
        <p:spPr>
          <a:xfrm>
            <a:off x="2668443" y="5171399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bdélník 49">
            <a:extLst>
              <a:ext uri="{FF2B5EF4-FFF2-40B4-BE49-F238E27FC236}">
                <a16:creationId xmlns:a16="http://schemas.microsoft.com/office/drawing/2014/main" id="{CA06279D-0CED-48C7-8F4E-119826A4FB2A}"/>
              </a:ext>
            </a:extLst>
          </p:cNvPr>
          <p:cNvSpPr/>
          <p:nvPr/>
        </p:nvSpPr>
        <p:spPr>
          <a:xfrm>
            <a:off x="2068362" y="5168891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bdélník 50">
            <a:extLst>
              <a:ext uri="{FF2B5EF4-FFF2-40B4-BE49-F238E27FC236}">
                <a16:creationId xmlns:a16="http://schemas.microsoft.com/office/drawing/2014/main" id="{890B537D-A563-486A-965E-56D513EE1201}"/>
              </a:ext>
            </a:extLst>
          </p:cNvPr>
          <p:cNvSpPr/>
          <p:nvPr/>
        </p:nvSpPr>
        <p:spPr>
          <a:xfrm>
            <a:off x="1463525" y="5163881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délník 51">
            <a:extLst>
              <a:ext uri="{FF2B5EF4-FFF2-40B4-BE49-F238E27FC236}">
                <a16:creationId xmlns:a16="http://schemas.microsoft.com/office/drawing/2014/main" id="{A847469C-0DC7-49B7-9702-B9AECF66B931}"/>
              </a:ext>
            </a:extLst>
          </p:cNvPr>
          <p:cNvSpPr/>
          <p:nvPr/>
        </p:nvSpPr>
        <p:spPr>
          <a:xfrm>
            <a:off x="901550" y="5171399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bdélník 52">
            <a:extLst>
              <a:ext uri="{FF2B5EF4-FFF2-40B4-BE49-F238E27FC236}">
                <a16:creationId xmlns:a16="http://schemas.microsoft.com/office/drawing/2014/main" id="{051846AF-2CA4-474D-AF8F-F48F3FEE18D5}"/>
              </a:ext>
            </a:extLst>
          </p:cNvPr>
          <p:cNvSpPr/>
          <p:nvPr/>
        </p:nvSpPr>
        <p:spPr>
          <a:xfrm>
            <a:off x="915838" y="3425766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délník 53">
            <a:extLst>
              <a:ext uri="{FF2B5EF4-FFF2-40B4-BE49-F238E27FC236}">
                <a16:creationId xmlns:a16="http://schemas.microsoft.com/office/drawing/2014/main" id="{256EAE75-4A49-4007-8098-D7B27DF6B5CE}"/>
              </a:ext>
            </a:extLst>
          </p:cNvPr>
          <p:cNvSpPr/>
          <p:nvPr/>
        </p:nvSpPr>
        <p:spPr>
          <a:xfrm>
            <a:off x="3328014" y="3443057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Obdélník 54">
            <a:extLst>
              <a:ext uri="{FF2B5EF4-FFF2-40B4-BE49-F238E27FC236}">
                <a16:creationId xmlns:a16="http://schemas.microsoft.com/office/drawing/2014/main" id="{C25D0E7E-FD39-4591-A258-29A9184EE238}"/>
              </a:ext>
            </a:extLst>
          </p:cNvPr>
          <p:cNvSpPr/>
          <p:nvPr/>
        </p:nvSpPr>
        <p:spPr>
          <a:xfrm>
            <a:off x="3928092" y="2975289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Obdélník 55">
            <a:extLst>
              <a:ext uri="{FF2B5EF4-FFF2-40B4-BE49-F238E27FC236}">
                <a16:creationId xmlns:a16="http://schemas.microsoft.com/office/drawing/2014/main" id="{A7078107-4891-46B8-9D20-32000D4D5071}"/>
              </a:ext>
            </a:extLst>
          </p:cNvPr>
          <p:cNvSpPr/>
          <p:nvPr/>
        </p:nvSpPr>
        <p:spPr>
          <a:xfrm>
            <a:off x="3354535" y="2975289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Obdélník 56">
            <a:extLst>
              <a:ext uri="{FF2B5EF4-FFF2-40B4-BE49-F238E27FC236}">
                <a16:creationId xmlns:a16="http://schemas.microsoft.com/office/drawing/2014/main" id="{58EEE1C2-4760-4BCB-BAF0-CF8227F4E0DF}"/>
              </a:ext>
            </a:extLst>
          </p:cNvPr>
          <p:cNvSpPr/>
          <p:nvPr/>
        </p:nvSpPr>
        <p:spPr>
          <a:xfrm>
            <a:off x="4462855" y="3888199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Obdélník 57">
            <a:extLst>
              <a:ext uri="{FF2B5EF4-FFF2-40B4-BE49-F238E27FC236}">
                <a16:creationId xmlns:a16="http://schemas.microsoft.com/office/drawing/2014/main" id="{1C540E08-7AA0-42DC-AFC0-5F6A45B8AB8E}"/>
              </a:ext>
            </a:extLst>
          </p:cNvPr>
          <p:cNvSpPr/>
          <p:nvPr/>
        </p:nvSpPr>
        <p:spPr>
          <a:xfrm>
            <a:off x="3886185" y="3867451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Obdélník 58">
            <a:extLst>
              <a:ext uri="{FF2B5EF4-FFF2-40B4-BE49-F238E27FC236}">
                <a16:creationId xmlns:a16="http://schemas.microsoft.com/office/drawing/2014/main" id="{3FA29AEB-5473-4D8C-AB80-13AA102E3AE0}"/>
              </a:ext>
            </a:extLst>
          </p:cNvPr>
          <p:cNvSpPr/>
          <p:nvPr/>
        </p:nvSpPr>
        <p:spPr>
          <a:xfrm>
            <a:off x="3300630" y="3876126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Obdélník 59">
            <a:extLst>
              <a:ext uri="{FF2B5EF4-FFF2-40B4-BE49-F238E27FC236}">
                <a16:creationId xmlns:a16="http://schemas.microsoft.com/office/drawing/2014/main" id="{6169E2DD-2BE4-4B9F-9430-D501190DFF52}"/>
              </a:ext>
            </a:extLst>
          </p:cNvPr>
          <p:cNvSpPr/>
          <p:nvPr/>
        </p:nvSpPr>
        <p:spPr>
          <a:xfrm>
            <a:off x="2692263" y="3903385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TextovéPole 60">
            <a:extLst>
              <a:ext uri="{FF2B5EF4-FFF2-40B4-BE49-F238E27FC236}">
                <a16:creationId xmlns:a16="http://schemas.microsoft.com/office/drawing/2014/main" id="{CE86C9CF-6004-4815-B2BA-743C935BC61E}"/>
              </a:ext>
            </a:extLst>
          </p:cNvPr>
          <p:cNvSpPr txBox="1"/>
          <p:nvPr/>
        </p:nvSpPr>
        <p:spPr>
          <a:xfrm>
            <a:off x="4061558" y="2929022"/>
            <a:ext cx="3738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Š</a:t>
            </a:r>
          </a:p>
        </p:txBody>
      </p:sp>
      <p:sp>
        <p:nvSpPr>
          <p:cNvPr id="62" name="TextovéPole 61">
            <a:extLst>
              <a:ext uri="{FF2B5EF4-FFF2-40B4-BE49-F238E27FC236}">
                <a16:creationId xmlns:a16="http://schemas.microsoft.com/office/drawing/2014/main" id="{7BDD32EA-087C-42CF-97DF-B45CEEE627B2}"/>
              </a:ext>
            </a:extLst>
          </p:cNvPr>
          <p:cNvSpPr txBox="1"/>
          <p:nvPr/>
        </p:nvSpPr>
        <p:spPr>
          <a:xfrm>
            <a:off x="3480042" y="2922002"/>
            <a:ext cx="4219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Á</a:t>
            </a:r>
          </a:p>
        </p:txBody>
      </p:sp>
      <p:sp>
        <p:nvSpPr>
          <p:cNvPr id="63" name="TextovéPole 62">
            <a:extLst>
              <a:ext uri="{FF2B5EF4-FFF2-40B4-BE49-F238E27FC236}">
                <a16:creationId xmlns:a16="http://schemas.microsoft.com/office/drawing/2014/main" id="{37093E8F-A20D-481A-864D-84059D504277}"/>
              </a:ext>
            </a:extLst>
          </p:cNvPr>
          <p:cNvSpPr txBox="1"/>
          <p:nvPr/>
        </p:nvSpPr>
        <p:spPr>
          <a:xfrm>
            <a:off x="2908072" y="2912938"/>
            <a:ext cx="3577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L</a:t>
            </a:r>
          </a:p>
        </p:txBody>
      </p:sp>
      <p:sp>
        <p:nvSpPr>
          <p:cNvPr id="64" name="TextovéPole 63">
            <a:extLst>
              <a:ext uri="{FF2B5EF4-FFF2-40B4-BE49-F238E27FC236}">
                <a16:creationId xmlns:a16="http://schemas.microsoft.com/office/drawing/2014/main" id="{2C241F8B-C9B6-47A5-A4D1-8553D395ED10}"/>
              </a:ext>
            </a:extLst>
          </p:cNvPr>
          <p:cNvSpPr txBox="1"/>
          <p:nvPr/>
        </p:nvSpPr>
        <p:spPr>
          <a:xfrm>
            <a:off x="2273674" y="2886848"/>
            <a:ext cx="4475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U</a:t>
            </a:r>
          </a:p>
        </p:txBody>
      </p:sp>
      <p:sp>
        <p:nvSpPr>
          <p:cNvPr id="65" name="TextovéPole 64">
            <a:extLst>
              <a:ext uri="{FF2B5EF4-FFF2-40B4-BE49-F238E27FC236}">
                <a16:creationId xmlns:a16="http://schemas.microsoft.com/office/drawing/2014/main" id="{8B0E4580-A169-4AD5-8AFA-D99748C6C00C}"/>
              </a:ext>
            </a:extLst>
          </p:cNvPr>
          <p:cNvSpPr txBox="1"/>
          <p:nvPr/>
        </p:nvSpPr>
        <p:spPr>
          <a:xfrm>
            <a:off x="1640565" y="2886849"/>
            <a:ext cx="3978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K</a:t>
            </a:r>
          </a:p>
        </p:txBody>
      </p:sp>
      <p:sp>
        <p:nvSpPr>
          <p:cNvPr id="66" name="TextovéPole 65">
            <a:extLst>
              <a:ext uri="{FF2B5EF4-FFF2-40B4-BE49-F238E27FC236}">
                <a16:creationId xmlns:a16="http://schemas.microsoft.com/office/drawing/2014/main" id="{9E756BC2-9292-4D5F-AD8E-62CD94C2673D}"/>
              </a:ext>
            </a:extLst>
          </p:cNvPr>
          <p:cNvSpPr txBox="1"/>
          <p:nvPr/>
        </p:nvSpPr>
        <p:spPr>
          <a:xfrm>
            <a:off x="1094950" y="2860642"/>
            <a:ext cx="2888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I</a:t>
            </a:r>
          </a:p>
        </p:txBody>
      </p:sp>
      <p:sp>
        <p:nvSpPr>
          <p:cNvPr id="67" name="TextovéPole 66">
            <a:extLst>
              <a:ext uri="{FF2B5EF4-FFF2-40B4-BE49-F238E27FC236}">
                <a16:creationId xmlns:a16="http://schemas.microsoft.com/office/drawing/2014/main" id="{C905FF75-9AFE-4E40-B528-F2F50B4FD545}"/>
              </a:ext>
            </a:extLst>
          </p:cNvPr>
          <p:cNvSpPr txBox="1"/>
          <p:nvPr/>
        </p:nvSpPr>
        <p:spPr>
          <a:xfrm>
            <a:off x="384059" y="2880857"/>
            <a:ext cx="5357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M</a:t>
            </a:r>
          </a:p>
        </p:txBody>
      </p:sp>
      <p:sp>
        <p:nvSpPr>
          <p:cNvPr id="68" name="TextovéPole 67">
            <a:extLst>
              <a:ext uri="{FF2B5EF4-FFF2-40B4-BE49-F238E27FC236}">
                <a16:creationId xmlns:a16="http://schemas.microsoft.com/office/drawing/2014/main" id="{D09536A2-45CB-4AF6-97C2-C8A9336BD1EB}"/>
              </a:ext>
            </a:extLst>
          </p:cNvPr>
          <p:cNvSpPr txBox="1"/>
          <p:nvPr/>
        </p:nvSpPr>
        <p:spPr>
          <a:xfrm>
            <a:off x="3449530" y="3361691"/>
            <a:ext cx="3738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S</a:t>
            </a:r>
          </a:p>
        </p:txBody>
      </p:sp>
      <p:sp>
        <p:nvSpPr>
          <p:cNvPr id="69" name="TextovéPole 68">
            <a:extLst>
              <a:ext uri="{FF2B5EF4-FFF2-40B4-BE49-F238E27FC236}">
                <a16:creationId xmlns:a16="http://schemas.microsoft.com/office/drawing/2014/main" id="{1242300F-F994-4270-B0AA-C478450FC783}"/>
              </a:ext>
            </a:extLst>
          </p:cNvPr>
          <p:cNvSpPr txBox="1"/>
          <p:nvPr/>
        </p:nvSpPr>
        <p:spPr>
          <a:xfrm>
            <a:off x="2804080" y="3382553"/>
            <a:ext cx="4219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C29B0E03-189E-4665-ABDB-AB08F6C6CD21}"/>
              </a:ext>
            </a:extLst>
          </p:cNvPr>
          <p:cNvSpPr txBox="1"/>
          <p:nvPr/>
        </p:nvSpPr>
        <p:spPr>
          <a:xfrm>
            <a:off x="2208202" y="3355871"/>
            <a:ext cx="4491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N</a:t>
            </a:r>
          </a:p>
        </p:txBody>
      </p:sp>
      <p:sp>
        <p:nvSpPr>
          <p:cNvPr id="71" name="TextovéPole 70">
            <a:extLst>
              <a:ext uri="{FF2B5EF4-FFF2-40B4-BE49-F238E27FC236}">
                <a16:creationId xmlns:a16="http://schemas.microsoft.com/office/drawing/2014/main" id="{0B96FFD6-DA83-4E1C-8BAF-B3AFE594C8CD}"/>
              </a:ext>
            </a:extLst>
          </p:cNvPr>
          <p:cNvSpPr txBox="1"/>
          <p:nvPr/>
        </p:nvSpPr>
        <p:spPr>
          <a:xfrm>
            <a:off x="1650967" y="3374991"/>
            <a:ext cx="4219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72" name="TextovéPole 71">
            <a:extLst>
              <a:ext uri="{FF2B5EF4-FFF2-40B4-BE49-F238E27FC236}">
                <a16:creationId xmlns:a16="http://schemas.microsoft.com/office/drawing/2014/main" id="{758B8C9E-7A5B-40B5-ACE7-3C9FA892D43A}"/>
              </a:ext>
            </a:extLst>
          </p:cNvPr>
          <p:cNvSpPr txBox="1"/>
          <p:nvPr/>
        </p:nvSpPr>
        <p:spPr>
          <a:xfrm>
            <a:off x="1001174" y="3383867"/>
            <a:ext cx="4491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N</a:t>
            </a:r>
          </a:p>
        </p:txBody>
      </p:sp>
      <p:sp>
        <p:nvSpPr>
          <p:cNvPr id="73" name="TextovéPole 72">
            <a:extLst>
              <a:ext uri="{FF2B5EF4-FFF2-40B4-BE49-F238E27FC236}">
                <a16:creationId xmlns:a16="http://schemas.microsoft.com/office/drawing/2014/main" id="{E6E5F0D3-4AE5-43D8-8319-9E61461AB72D}"/>
              </a:ext>
            </a:extLst>
          </p:cNvPr>
          <p:cNvSpPr txBox="1"/>
          <p:nvPr/>
        </p:nvSpPr>
        <p:spPr>
          <a:xfrm>
            <a:off x="410324" y="3355871"/>
            <a:ext cx="4219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74" name="TextovéPole 73">
            <a:extLst>
              <a:ext uri="{FF2B5EF4-FFF2-40B4-BE49-F238E27FC236}">
                <a16:creationId xmlns:a16="http://schemas.microsoft.com/office/drawing/2014/main" id="{B87BBB5D-B642-4BFB-BC13-71E7BCB53E84}"/>
              </a:ext>
            </a:extLst>
          </p:cNvPr>
          <p:cNvSpPr txBox="1"/>
          <p:nvPr/>
        </p:nvSpPr>
        <p:spPr>
          <a:xfrm>
            <a:off x="4606626" y="3813650"/>
            <a:ext cx="3850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E</a:t>
            </a:r>
          </a:p>
        </p:txBody>
      </p:sp>
      <p:sp>
        <p:nvSpPr>
          <p:cNvPr id="75" name="TextovéPole 74">
            <a:extLst>
              <a:ext uri="{FF2B5EF4-FFF2-40B4-BE49-F238E27FC236}">
                <a16:creationId xmlns:a16="http://schemas.microsoft.com/office/drawing/2014/main" id="{CBA3E6F3-5B9F-4307-85AF-1B4372D0D368}"/>
              </a:ext>
            </a:extLst>
          </p:cNvPr>
          <p:cNvSpPr txBox="1"/>
          <p:nvPr/>
        </p:nvSpPr>
        <p:spPr>
          <a:xfrm>
            <a:off x="3983226" y="3811014"/>
            <a:ext cx="4042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C</a:t>
            </a:r>
          </a:p>
        </p:txBody>
      </p:sp>
      <p:sp>
        <p:nvSpPr>
          <p:cNvPr id="76" name="TextovéPole 75">
            <a:extLst>
              <a:ext uri="{FF2B5EF4-FFF2-40B4-BE49-F238E27FC236}">
                <a16:creationId xmlns:a16="http://schemas.microsoft.com/office/drawing/2014/main" id="{92B2433B-74B1-45C4-8972-2E8D299E343A}"/>
              </a:ext>
            </a:extLst>
          </p:cNvPr>
          <p:cNvSpPr txBox="1"/>
          <p:nvPr/>
        </p:nvSpPr>
        <p:spPr>
          <a:xfrm>
            <a:off x="3481467" y="3805978"/>
            <a:ext cx="2888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I</a:t>
            </a:r>
          </a:p>
        </p:txBody>
      </p:sp>
      <p:sp>
        <p:nvSpPr>
          <p:cNvPr id="77" name="TextovéPole 76">
            <a:extLst>
              <a:ext uri="{FF2B5EF4-FFF2-40B4-BE49-F238E27FC236}">
                <a16:creationId xmlns:a16="http://schemas.microsoft.com/office/drawing/2014/main" id="{4EA0FECE-1144-4E6A-9760-DE1E1B1D607E}"/>
              </a:ext>
            </a:extLst>
          </p:cNvPr>
          <p:cNvSpPr txBox="1"/>
          <p:nvPr/>
        </p:nvSpPr>
        <p:spPr>
          <a:xfrm>
            <a:off x="2806028" y="3827695"/>
            <a:ext cx="4171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V</a:t>
            </a:r>
          </a:p>
        </p:txBody>
      </p:sp>
      <p:sp>
        <p:nvSpPr>
          <p:cNvPr id="78" name="TextovéPole 77">
            <a:extLst>
              <a:ext uri="{FF2B5EF4-FFF2-40B4-BE49-F238E27FC236}">
                <a16:creationId xmlns:a16="http://schemas.microsoft.com/office/drawing/2014/main" id="{C8355B5D-8F1D-4038-82A0-4ADB536B9332}"/>
              </a:ext>
            </a:extLst>
          </p:cNvPr>
          <p:cNvSpPr txBox="1"/>
          <p:nvPr/>
        </p:nvSpPr>
        <p:spPr>
          <a:xfrm>
            <a:off x="2160464" y="3813650"/>
            <a:ext cx="4219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79" name="TextovéPole 78">
            <a:extLst>
              <a:ext uri="{FF2B5EF4-FFF2-40B4-BE49-F238E27FC236}">
                <a16:creationId xmlns:a16="http://schemas.microsoft.com/office/drawing/2014/main" id="{B84DCFC5-B0EB-49D9-92AC-B0553E96ECAB}"/>
              </a:ext>
            </a:extLst>
          </p:cNvPr>
          <p:cNvSpPr txBox="1"/>
          <p:nvPr/>
        </p:nvSpPr>
        <p:spPr>
          <a:xfrm>
            <a:off x="1582569" y="3814755"/>
            <a:ext cx="3978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K</a:t>
            </a:r>
          </a:p>
        </p:txBody>
      </p:sp>
      <p:sp>
        <p:nvSpPr>
          <p:cNvPr id="80" name="TextovéPole 79">
            <a:extLst>
              <a:ext uri="{FF2B5EF4-FFF2-40B4-BE49-F238E27FC236}">
                <a16:creationId xmlns:a16="http://schemas.microsoft.com/office/drawing/2014/main" id="{A3D5B981-4E04-4FAB-BD7B-4F5204929587}"/>
              </a:ext>
            </a:extLst>
          </p:cNvPr>
          <p:cNvSpPr txBox="1"/>
          <p:nvPr/>
        </p:nvSpPr>
        <p:spPr>
          <a:xfrm>
            <a:off x="1006464" y="3821116"/>
            <a:ext cx="4475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U</a:t>
            </a:r>
          </a:p>
        </p:txBody>
      </p:sp>
      <p:sp>
        <p:nvSpPr>
          <p:cNvPr id="81" name="TextovéPole 80">
            <a:extLst>
              <a:ext uri="{FF2B5EF4-FFF2-40B4-BE49-F238E27FC236}">
                <a16:creationId xmlns:a16="http://schemas.microsoft.com/office/drawing/2014/main" id="{C5C591D7-61D6-43A1-84B6-3B3C08BCB79D}"/>
              </a:ext>
            </a:extLst>
          </p:cNvPr>
          <p:cNvSpPr txBox="1"/>
          <p:nvPr/>
        </p:nvSpPr>
        <p:spPr>
          <a:xfrm>
            <a:off x="428652" y="3805978"/>
            <a:ext cx="4074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R</a:t>
            </a:r>
          </a:p>
        </p:txBody>
      </p:sp>
      <p:sp>
        <p:nvSpPr>
          <p:cNvPr id="82" name="TextovéPole 81">
            <a:extLst>
              <a:ext uri="{FF2B5EF4-FFF2-40B4-BE49-F238E27FC236}">
                <a16:creationId xmlns:a16="http://schemas.microsoft.com/office/drawing/2014/main" id="{8E183E24-24B3-4479-80B4-F66A32233AE7}"/>
              </a:ext>
            </a:extLst>
          </p:cNvPr>
          <p:cNvSpPr txBox="1"/>
          <p:nvPr/>
        </p:nvSpPr>
        <p:spPr>
          <a:xfrm>
            <a:off x="406078" y="4662771"/>
            <a:ext cx="4379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D</a:t>
            </a:r>
          </a:p>
        </p:txBody>
      </p:sp>
      <p:sp>
        <p:nvSpPr>
          <p:cNvPr id="83" name="TextovéPole 82">
            <a:extLst>
              <a:ext uri="{FF2B5EF4-FFF2-40B4-BE49-F238E27FC236}">
                <a16:creationId xmlns:a16="http://schemas.microsoft.com/office/drawing/2014/main" id="{E1F5B64E-EE05-4E7E-8469-0B817C60B73D}"/>
              </a:ext>
            </a:extLst>
          </p:cNvPr>
          <p:cNvSpPr txBox="1"/>
          <p:nvPr/>
        </p:nvSpPr>
        <p:spPr>
          <a:xfrm>
            <a:off x="997082" y="4690806"/>
            <a:ext cx="4475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Ů</a:t>
            </a:r>
          </a:p>
        </p:txBody>
      </p:sp>
      <p:sp>
        <p:nvSpPr>
          <p:cNvPr id="84" name="TextovéPole 83">
            <a:extLst>
              <a:ext uri="{FF2B5EF4-FFF2-40B4-BE49-F238E27FC236}">
                <a16:creationId xmlns:a16="http://schemas.microsoft.com/office/drawing/2014/main" id="{2E55DB2E-8569-4416-BAE7-C7A39EEFF0EA}"/>
              </a:ext>
            </a:extLst>
          </p:cNvPr>
          <p:cNvSpPr txBox="1"/>
          <p:nvPr/>
        </p:nvSpPr>
        <p:spPr>
          <a:xfrm>
            <a:off x="1521952" y="4635675"/>
            <a:ext cx="5357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M</a:t>
            </a:r>
          </a:p>
        </p:txBody>
      </p:sp>
      <p:sp>
        <p:nvSpPr>
          <p:cNvPr id="85" name="TextovéPole 84">
            <a:extLst>
              <a:ext uri="{FF2B5EF4-FFF2-40B4-BE49-F238E27FC236}">
                <a16:creationId xmlns:a16="http://schemas.microsoft.com/office/drawing/2014/main" id="{CA1A0921-58A2-4A78-B27B-84FA63BD8EC8}"/>
              </a:ext>
            </a:extLst>
          </p:cNvPr>
          <p:cNvSpPr txBox="1"/>
          <p:nvPr/>
        </p:nvSpPr>
        <p:spPr>
          <a:xfrm>
            <a:off x="462860" y="5076457"/>
            <a:ext cx="2888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I</a:t>
            </a:r>
          </a:p>
        </p:txBody>
      </p:sp>
      <p:sp>
        <p:nvSpPr>
          <p:cNvPr id="86" name="TextovéPole 85">
            <a:extLst>
              <a:ext uri="{FF2B5EF4-FFF2-40B4-BE49-F238E27FC236}">
                <a16:creationId xmlns:a16="http://schemas.microsoft.com/office/drawing/2014/main" id="{DCFD784D-3C13-4EC3-B107-C4E9FBB42EEA}"/>
              </a:ext>
            </a:extLst>
          </p:cNvPr>
          <p:cNvSpPr txBox="1"/>
          <p:nvPr/>
        </p:nvSpPr>
        <p:spPr>
          <a:xfrm>
            <a:off x="996631" y="5076456"/>
            <a:ext cx="4491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N</a:t>
            </a:r>
          </a:p>
        </p:txBody>
      </p:sp>
      <p:sp>
        <p:nvSpPr>
          <p:cNvPr id="87" name="TextovéPole 86">
            <a:extLst>
              <a:ext uri="{FF2B5EF4-FFF2-40B4-BE49-F238E27FC236}">
                <a16:creationId xmlns:a16="http://schemas.microsoft.com/office/drawing/2014/main" id="{573BD66B-C6ED-467C-B22F-3A711CBFC353}"/>
              </a:ext>
            </a:extLst>
          </p:cNvPr>
          <p:cNvSpPr txBox="1"/>
          <p:nvPr/>
        </p:nvSpPr>
        <p:spPr>
          <a:xfrm>
            <a:off x="1545895" y="5083203"/>
            <a:ext cx="4379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D</a:t>
            </a:r>
          </a:p>
        </p:txBody>
      </p:sp>
      <p:sp>
        <p:nvSpPr>
          <p:cNvPr id="88" name="TextovéPole 87">
            <a:extLst>
              <a:ext uri="{FF2B5EF4-FFF2-40B4-BE49-F238E27FC236}">
                <a16:creationId xmlns:a16="http://schemas.microsoft.com/office/drawing/2014/main" id="{63991F71-AB9F-4268-A01A-2EB9BCC5441F}"/>
              </a:ext>
            </a:extLst>
          </p:cNvPr>
          <p:cNvSpPr txBox="1"/>
          <p:nvPr/>
        </p:nvSpPr>
        <p:spPr>
          <a:xfrm>
            <a:off x="2226234" y="5076456"/>
            <a:ext cx="2888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I</a:t>
            </a:r>
          </a:p>
        </p:txBody>
      </p:sp>
      <p:sp>
        <p:nvSpPr>
          <p:cNvPr id="89" name="TextovéPole 88">
            <a:extLst>
              <a:ext uri="{FF2B5EF4-FFF2-40B4-BE49-F238E27FC236}">
                <a16:creationId xmlns:a16="http://schemas.microsoft.com/office/drawing/2014/main" id="{2FDB93FB-9DB6-4EEB-B647-E12B3FA93020}"/>
              </a:ext>
            </a:extLst>
          </p:cNvPr>
          <p:cNvSpPr txBox="1"/>
          <p:nvPr/>
        </p:nvSpPr>
        <p:spPr>
          <a:xfrm>
            <a:off x="2748874" y="5110895"/>
            <a:ext cx="4219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Á</a:t>
            </a:r>
          </a:p>
        </p:txBody>
      </p:sp>
      <p:sp>
        <p:nvSpPr>
          <p:cNvPr id="90" name="TextovéPole 89">
            <a:extLst>
              <a:ext uri="{FF2B5EF4-FFF2-40B4-BE49-F238E27FC236}">
                <a16:creationId xmlns:a16="http://schemas.microsoft.com/office/drawing/2014/main" id="{2CE43358-67C0-4318-A003-B8FA4417583F}"/>
              </a:ext>
            </a:extLst>
          </p:cNvPr>
          <p:cNvSpPr txBox="1"/>
          <p:nvPr/>
        </p:nvSpPr>
        <p:spPr>
          <a:xfrm>
            <a:off x="3345488" y="5110894"/>
            <a:ext cx="4491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N</a:t>
            </a:r>
          </a:p>
        </p:txBody>
      </p:sp>
      <p:sp>
        <p:nvSpPr>
          <p:cNvPr id="91" name="Obdélník 90">
            <a:extLst>
              <a:ext uri="{FF2B5EF4-FFF2-40B4-BE49-F238E27FC236}">
                <a16:creationId xmlns:a16="http://schemas.microsoft.com/office/drawing/2014/main" id="{E567C3D7-B8D1-4863-9F90-3DEB9B8FA451}"/>
              </a:ext>
            </a:extLst>
          </p:cNvPr>
          <p:cNvSpPr/>
          <p:nvPr/>
        </p:nvSpPr>
        <p:spPr>
          <a:xfrm>
            <a:off x="1580542" y="2952063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2" name="Obdélník 91">
            <a:extLst>
              <a:ext uri="{FF2B5EF4-FFF2-40B4-BE49-F238E27FC236}">
                <a16:creationId xmlns:a16="http://schemas.microsoft.com/office/drawing/2014/main" id="{16B80E29-2F89-46D4-BE57-C20E07ED7D0B}"/>
              </a:ext>
            </a:extLst>
          </p:cNvPr>
          <p:cNvSpPr/>
          <p:nvPr/>
        </p:nvSpPr>
        <p:spPr>
          <a:xfrm>
            <a:off x="951973" y="2945581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3" name="Obdélník 92">
            <a:extLst>
              <a:ext uri="{FF2B5EF4-FFF2-40B4-BE49-F238E27FC236}">
                <a16:creationId xmlns:a16="http://schemas.microsoft.com/office/drawing/2014/main" id="{91D2E88F-44AB-4506-8B8F-C87B2CA261CA}"/>
              </a:ext>
            </a:extLst>
          </p:cNvPr>
          <p:cNvSpPr/>
          <p:nvPr/>
        </p:nvSpPr>
        <p:spPr>
          <a:xfrm>
            <a:off x="347466" y="2955883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4" name="Obdélník 93">
            <a:extLst>
              <a:ext uri="{FF2B5EF4-FFF2-40B4-BE49-F238E27FC236}">
                <a16:creationId xmlns:a16="http://schemas.microsoft.com/office/drawing/2014/main" id="{5469DD53-8ED7-4813-B557-FD04D87E5585}"/>
              </a:ext>
            </a:extLst>
          </p:cNvPr>
          <p:cNvSpPr/>
          <p:nvPr/>
        </p:nvSpPr>
        <p:spPr>
          <a:xfrm>
            <a:off x="2163995" y="3455905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5" name="Obdélník 94">
            <a:extLst>
              <a:ext uri="{FF2B5EF4-FFF2-40B4-BE49-F238E27FC236}">
                <a16:creationId xmlns:a16="http://schemas.microsoft.com/office/drawing/2014/main" id="{5E6ABC7A-8819-4DC0-BFE0-7C86B02AE9CE}"/>
              </a:ext>
            </a:extLst>
          </p:cNvPr>
          <p:cNvSpPr/>
          <p:nvPr/>
        </p:nvSpPr>
        <p:spPr>
          <a:xfrm>
            <a:off x="1561051" y="3421743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6" name="Obdélník 95">
            <a:extLst>
              <a:ext uri="{FF2B5EF4-FFF2-40B4-BE49-F238E27FC236}">
                <a16:creationId xmlns:a16="http://schemas.microsoft.com/office/drawing/2014/main" id="{100D9F0D-DBAF-4398-9B7B-6FE8FB5F2B9A}"/>
              </a:ext>
            </a:extLst>
          </p:cNvPr>
          <p:cNvSpPr/>
          <p:nvPr/>
        </p:nvSpPr>
        <p:spPr>
          <a:xfrm>
            <a:off x="944286" y="3444623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7" name="Obdélník 96">
            <a:extLst>
              <a:ext uri="{FF2B5EF4-FFF2-40B4-BE49-F238E27FC236}">
                <a16:creationId xmlns:a16="http://schemas.microsoft.com/office/drawing/2014/main" id="{5842DDCC-7C02-4B38-A47E-729135035120}"/>
              </a:ext>
            </a:extLst>
          </p:cNvPr>
          <p:cNvSpPr/>
          <p:nvPr/>
        </p:nvSpPr>
        <p:spPr>
          <a:xfrm>
            <a:off x="315620" y="3447628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8" name="Obdélník 97">
            <a:extLst>
              <a:ext uri="{FF2B5EF4-FFF2-40B4-BE49-F238E27FC236}">
                <a16:creationId xmlns:a16="http://schemas.microsoft.com/office/drawing/2014/main" id="{4D97BA14-5F2F-4453-83CC-064FAF3A477D}"/>
              </a:ext>
            </a:extLst>
          </p:cNvPr>
          <p:cNvSpPr/>
          <p:nvPr/>
        </p:nvSpPr>
        <p:spPr>
          <a:xfrm>
            <a:off x="3937929" y="2978692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9" name="Obdélník 98">
            <a:extLst>
              <a:ext uri="{FF2B5EF4-FFF2-40B4-BE49-F238E27FC236}">
                <a16:creationId xmlns:a16="http://schemas.microsoft.com/office/drawing/2014/main" id="{C332DE55-D45E-4530-9DD4-CBACC5839CDA}"/>
              </a:ext>
            </a:extLst>
          </p:cNvPr>
          <p:cNvSpPr/>
          <p:nvPr/>
        </p:nvSpPr>
        <p:spPr>
          <a:xfrm>
            <a:off x="3388736" y="3011687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0" name="Obdélník 99">
            <a:extLst>
              <a:ext uri="{FF2B5EF4-FFF2-40B4-BE49-F238E27FC236}">
                <a16:creationId xmlns:a16="http://schemas.microsoft.com/office/drawing/2014/main" id="{5B94F3F7-E8BC-42C6-AA2A-606217240625}"/>
              </a:ext>
            </a:extLst>
          </p:cNvPr>
          <p:cNvSpPr/>
          <p:nvPr/>
        </p:nvSpPr>
        <p:spPr>
          <a:xfrm>
            <a:off x="2799525" y="2991689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1" name="Obdélník 100">
            <a:extLst>
              <a:ext uri="{FF2B5EF4-FFF2-40B4-BE49-F238E27FC236}">
                <a16:creationId xmlns:a16="http://schemas.microsoft.com/office/drawing/2014/main" id="{66FCCC67-09C2-49B3-877C-4E01A10DC35D}"/>
              </a:ext>
            </a:extLst>
          </p:cNvPr>
          <p:cNvSpPr/>
          <p:nvPr/>
        </p:nvSpPr>
        <p:spPr>
          <a:xfrm>
            <a:off x="2195127" y="2972310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2" name="Obdélník 101">
            <a:extLst>
              <a:ext uri="{FF2B5EF4-FFF2-40B4-BE49-F238E27FC236}">
                <a16:creationId xmlns:a16="http://schemas.microsoft.com/office/drawing/2014/main" id="{E6E8078F-F237-4AAD-9A2B-B38321A35EE8}"/>
              </a:ext>
            </a:extLst>
          </p:cNvPr>
          <p:cNvSpPr/>
          <p:nvPr/>
        </p:nvSpPr>
        <p:spPr>
          <a:xfrm>
            <a:off x="2136918" y="3920888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3" name="Obdélník 102">
            <a:extLst>
              <a:ext uri="{FF2B5EF4-FFF2-40B4-BE49-F238E27FC236}">
                <a16:creationId xmlns:a16="http://schemas.microsoft.com/office/drawing/2014/main" id="{CCF3C362-613F-4F27-8446-420D851707E2}"/>
              </a:ext>
            </a:extLst>
          </p:cNvPr>
          <p:cNvSpPr/>
          <p:nvPr/>
        </p:nvSpPr>
        <p:spPr>
          <a:xfrm>
            <a:off x="1534354" y="3885263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4" name="Obdélník 103">
            <a:extLst>
              <a:ext uri="{FF2B5EF4-FFF2-40B4-BE49-F238E27FC236}">
                <a16:creationId xmlns:a16="http://schemas.microsoft.com/office/drawing/2014/main" id="{682AE5E6-6C22-41E2-92D2-79082CA26D52}"/>
              </a:ext>
            </a:extLst>
          </p:cNvPr>
          <p:cNvSpPr/>
          <p:nvPr/>
        </p:nvSpPr>
        <p:spPr>
          <a:xfrm>
            <a:off x="958409" y="3893750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5" name="Obdélník 104">
            <a:extLst>
              <a:ext uri="{FF2B5EF4-FFF2-40B4-BE49-F238E27FC236}">
                <a16:creationId xmlns:a16="http://schemas.microsoft.com/office/drawing/2014/main" id="{C9955ECD-386D-4FA9-AEFA-9CC65D06EE44}"/>
              </a:ext>
            </a:extLst>
          </p:cNvPr>
          <p:cNvSpPr/>
          <p:nvPr/>
        </p:nvSpPr>
        <p:spPr>
          <a:xfrm>
            <a:off x="339770" y="3898315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6" name="Obdélník 105">
            <a:extLst>
              <a:ext uri="{FF2B5EF4-FFF2-40B4-BE49-F238E27FC236}">
                <a16:creationId xmlns:a16="http://schemas.microsoft.com/office/drawing/2014/main" id="{2D6A300B-9C85-4D39-A721-2F3A98D9EA89}"/>
              </a:ext>
            </a:extLst>
          </p:cNvPr>
          <p:cNvSpPr/>
          <p:nvPr/>
        </p:nvSpPr>
        <p:spPr>
          <a:xfrm>
            <a:off x="3356305" y="3455688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7" name="Obdélník 106">
            <a:extLst>
              <a:ext uri="{FF2B5EF4-FFF2-40B4-BE49-F238E27FC236}">
                <a16:creationId xmlns:a16="http://schemas.microsoft.com/office/drawing/2014/main" id="{AA0C86D7-0084-4D9F-A4C9-98BF814B098E}"/>
              </a:ext>
            </a:extLst>
          </p:cNvPr>
          <p:cNvSpPr/>
          <p:nvPr/>
        </p:nvSpPr>
        <p:spPr>
          <a:xfrm>
            <a:off x="2742459" y="3449039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8" name="Obdélník 107">
            <a:extLst>
              <a:ext uri="{FF2B5EF4-FFF2-40B4-BE49-F238E27FC236}">
                <a16:creationId xmlns:a16="http://schemas.microsoft.com/office/drawing/2014/main" id="{7B7EB876-D588-40D1-ADAA-EF041D1FCF73}"/>
              </a:ext>
            </a:extLst>
          </p:cNvPr>
          <p:cNvSpPr/>
          <p:nvPr/>
        </p:nvSpPr>
        <p:spPr>
          <a:xfrm>
            <a:off x="1527453" y="4728298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9" name="Obdélník 108">
            <a:extLst>
              <a:ext uri="{FF2B5EF4-FFF2-40B4-BE49-F238E27FC236}">
                <a16:creationId xmlns:a16="http://schemas.microsoft.com/office/drawing/2014/main" id="{734CA43F-06B6-43D9-A9BB-6BBDCBAF87F5}"/>
              </a:ext>
            </a:extLst>
          </p:cNvPr>
          <p:cNvSpPr/>
          <p:nvPr/>
        </p:nvSpPr>
        <p:spPr>
          <a:xfrm>
            <a:off x="937673" y="4721039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0" name="Obdélník 109">
            <a:extLst>
              <a:ext uri="{FF2B5EF4-FFF2-40B4-BE49-F238E27FC236}">
                <a16:creationId xmlns:a16="http://schemas.microsoft.com/office/drawing/2014/main" id="{3E1378E7-CD29-4FE3-9A37-04A12803CCD7}"/>
              </a:ext>
            </a:extLst>
          </p:cNvPr>
          <p:cNvSpPr/>
          <p:nvPr/>
        </p:nvSpPr>
        <p:spPr>
          <a:xfrm>
            <a:off x="321520" y="4754261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1" name="Obdélník 110">
            <a:extLst>
              <a:ext uri="{FF2B5EF4-FFF2-40B4-BE49-F238E27FC236}">
                <a16:creationId xmlns:a16="http://schemas.microsoft.com/office/drawing/2014/main" id="{A0877885-535C-4BD2-89AC-A22FB114296F}"/>
              </a:ext>
            </a:extLst>
          </p:cNvPr>
          <p:cNvSpPr/>
          <p:nvPr/>
        </p:nvSpPr>
        <p:spPr>
          <a:xfrm>
            <a:off x="4514910" y="3886968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2" name="Obdélník 111">
            <a:extLst>
              <a:ext uri="{FF2B5EF4-FFF2-40B4-BE49-F238E27FC236}">
                <a16:creationId xmlns:a16="http://schemas.microsoft.com/office/drawing/2014/main" id="{8C6721ED-AD48-40A1-B8C1-D9834785E797}"/>
              </a:ext>
            </a:extLst>
          </p:cNvPr>
          <p:cNvSpPr/>
          <p:nvPr/>
        </p:nvSpPr>
        <p:spPr>
          <a:xfrm>
            <a:off x="3938894" y="3893749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3" name="Obdélník 112">
            <a:extLst>
              <a:ext uri="{FF2B5EF4-FFF2-40B4-BE49-F238E27FC236}">
                <a16:creationId xmlns:a16="http://schemas.microsoft.com/office/drawing/2014/main" id="{CD851886-5921-4F22-AB87-21B33B389651}"/>
              </a:ext>
            </a:extLst>
          </p:cNvPr>
          <p:cNvSpPr/>
          <p:nvPr/>
        </p:nvSpPr>
        <p:spPr>
          <a:xfrm>
            <a:off x="3335440" y="3899946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4" name="Obdélník 113">
            <a:extLst>
              <a:ext uri="{FF2B5EF4-FFF2-40B4-BE49-F238E27FC236}">
                <a16:creationId xmlns:a16="http://schemas.microsoft.com/office/drawing/2014/main" id="{692FD853-A5F9-4432-9FE0-26DDEE96B170}"/>
              </a:ext>
            </a:extLst>
          </p:cNvPr>
          <p:cNvSpPr/>
          <p:nvPr/>
        </p:nvSpPr>
        <p:spPr>
          <a:xfrm>
            <a:off x="2719507" y="3946200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5" name="Obdélník 114">
            <a:extLst>
              <a:ext uri="{FF2B5EF4-FFF2-40B4-BE49-F238E27FC236}">
                <a16:creationId xmlns:a16="http://schemas.microsoft.com/office/drawing/2014/main" id="{76BEFFB3-D139-4B10-A78F-E71CD70D5471}"/>
              </a:ext>
            </a:extLst>
          </p:cNvPr>
          <p:cNvSpPr/>
          <p:nvPr/>
        </p:nvSpPr>
        <p:spPr>
          <a:xfrm>
            <a:off x="2110270" y="5190484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6" name="Obdélník 115">
            <a:extLst>
              <a:ext uri="{FF2B5EF4-FFF2-40B4-BE49-F238E27FC236}">
                <a16:creationId xmlns:a16="http://schemas.microsoft.com/office/drawing/2014/main" id="{014A8853-1E3E-4D15-A6D8-639E11A20C49}"/>
              </a:ext>
            </a:extLst>
          </p:cNvPr>
          <p:cNvSpPr/>
          <p:nvPr/>
        </p:nvSpPr>
        <p:spPr>
          <a:xfrm>
            <a:off x="1506967" y="5196631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7" name="Obdélník 116">
            <a:extLst>
              <a:ext uri="{FF2B5EF4-FFF2-40B4-BE49-F238E27FC236}">
                <a16:creationId xmlns:a16="http://schemas.microsoft.com/office/drawing/2014/main" id="{F0CD5A2B-ECCB-4D28-8A77-D65A74FD1AD5}"/>
              </a:ext>
            </a:extLst>
          </p:cNvPr>
          <p:cNvSpPr/>
          <p:nvPr/>
        </p:nvSpPr>
        <p:spPr>
          <a:xfrm>
            <a:off x="916665" y="5165997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8" name="Obdélník 117">
            <a:extLst>
              <a:ext uri="{FF2B5EF4-FFF2-40B4-BE49-F238E27FC236}">
                <a16:creationId xmlns:a16="http://schemas.microsoft.com/office/drawing/2014/main" id="{D940E545-9921-401D-8FC2-F30CBA578E8D}"/>
              </a:ext>
            </a:extLst>
          </p:cNvPr>
          <p:cNvSpPr/>
          <p:nvPr/>
        </p:nvSpPr>
        <p:spPr>
          <a:xfrm>
            <a:off x="328292" y="5170748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9" name="Obdélník 118">
            <a:extLst>
              <a:ext uri="{FF2B5EF4-FFF2-40B4-BE49-F238E27FC236}">
                <a16:creationId xmlns:a16="http://schemas.microsoft.com/office/drawing/2014/main" id="{288F46AA-A8C9-4E5C-9402-9BEF39C60F82}"/>
              </a:ext>
            </a:extLst>
          </p:cNvPr>
          <p:cNvSpPr/>
          <p:nvPr/>
        </p:nvSpPr>
        <p:spPr>
          <a:xfrm>
            <a:off x="3308481" y="5147464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0" name="Obdélník 119">
            <a:extLst>
              <a:ext uri="{FF2B5EF4-FFF2-40B4-BE49-F238E27FC236}">
                <a16:creationId xmlns:a16="http://schemas.microsoft.com/office/drawing/2014/main" id="{6C4A0C24-1373-4058-95C1-0F41B0966FB7}"/>
              </a:ext>
            </a:extLst>
          </p:cNvPr>
          <p:cNvSpPr/>
          <p:nvPr/>
        </p:nvSpPr>
        <p:spPr>
          <a:xfrm>
            <a:off x="2693086" y="5163188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21" name="Obrázek 120" descr="Obsah obrázku rostlina, květina, sedmikráska&#10;&#10;Popis vygenerován s vysokou mírou spolehlivosti">
            <a:extLst>
              <a:ext uri="{FF2B5EF4-FFF2-40B4-BE49-F238E27FC236}">
                <a16:creationId xmlns:a16="http://schemas.microsoft.com/office/drawing/2014/main" id="{55FEFC16-C741-4D75-8648-B08B4B3D56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1486" y="2194800"/>
            <a:ext cx="1692364" cy="3318361"/>
          </a:xfrm>
          <a:prstGeom prst="rect">
            <a:avLst/>
          </a:prstGeom>
        </p:spPr>
      </p:pic>
      <p:grpSp>
        <p:nvGrpSpPr>
          <p:cNvPr id="122" name="Skupina 121">
            <a:extLst>
              <a:ext uri="{FF2B5EF4-FFF2-40B4-BE49-F238E27FC236}">
                <a16:creationId xmlns:a16="http://schemas.microsoft.com/office/drawing/2014/main" id="{2D1D9ED7-7120-45B7-8E96-E0C8637E479B}"/>
              </a:ext>
            </a:extLst>
          </p:cNvPr>
          <p:cNvGrpSpPr/>
          <p:nvPr/>
        </p:nvGrpSpPr>
        <p:grpSpPr>
          <a:xfrm>
            <a:off x="9463941" y="361457"/>
            <a:ext cx="1869118" cy="2644019"/>
            <a:chOff x="7877174" y="112884"/>
            <a:chExt cx="1869118" cy="2644019"/>
          </a:xfrm>
        </p:grpSpPr>
        <p:pic>
          <p:nvPicPr>
            <p:cNvPr id="123" name="Obrázek 122">
              <a:extLst>
                <a:ext uri="{FF2B5EF4-FFF2-40B4-BE49-F238E27FC236}">
                  <a16:creationId xmlns:a16="http://schemas.microsoft.com/office/drawing/2014/main" id="{3F1468E4-F9D3-4115-9BB9-C0C7F9D89C6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7174" y="809905"/>
              <a:ext cx="1869118" cy="1946998"/>
            </a:xfrm>
            <a:prstGeom prst="rect">
              <a:avLst/>
            </a:prstGeom>
          </p:spPr>
        </p:pic>
        <p:sp>
          <p:nvSpPr>
            <p:cNvPr id="124" name="Volný tvar: obrazec 123">
              <a:extLst>
                <a:ext uri="{FF2B5EF4-FFF2-40B4-BE49-F238E27FC236}">
                  <a16:creationId xmlns:a16="http://schemas.microsoft.com/office/drawing/2014/main" id="{230EBA60-DD68-40E1-9819-7197300D1838}"/>
                </a:ext>
              </a:extLst>
            </p:cNvPr>
            <p:cNvSpPr/>
            <p:nvPr/>
          </p:nvSpPr>
          <p:spPr>
            <a:xfrm>
              <a:off x="8272463" y="842963"/>
              <a:ext cx="1271587" cy="585787"/>
            </a:xfrm>
            <a:custGeom>
              <a:avLst/>
              <a:gdLst>
                <a:gd name="connsiteX0" fmla="*/ 28575 w 1271587"/>
                <a:gd name="connsiteY0" fmla="*/ 314325 h 585787"/>
                <a:gd name="connsiteX1" fmla="*/ 157162 w 1271587"/>
                <a:gd name="connsiteY1" fmla="*/ 214312 h 585787"/>
                <a:gd name="connsiteX2" fmla="*/ 200025 w 1271587"/>
                <a:gd name="connsiteY2" fmla="*/ 200025 h 585787"/>
                <a:gd name="connsiteX3" fmla="*/ 242887 w 1271587"/>
                <a:gd name="connsiteY3" fmla="*/ 171450 h 585787"/>
                <a:gd name="connsiteX4" fmla="*/ 300037 w 1271587"/>
                <a:gd name="connsiteY4" fmla="*/ 128587 h 585787"/>
                <a:gd name="connsiteX5" fmla="*/ 342900 w 1271587"/>
                <a:gd name="connsiteY5" fmla="*/ 114300 h 585787"/>
                <a:gd name="connsiteX6" fmla="*/ 385762 w 1271587"/>
                <a:gd name="connsiteY6" fmla="*/ 85725 h 585787"/>
                <a:gd name="connsiteX7" fmla="*/ 485775 w 1271587"/>
                <a:gd name="connsiteY7" fmla="*/ 57150 h 585787"/>
                <a:gd name="connsiteX8" fmla="*/ 571500 w 1271587"/>
                <a:gd name="connsiteY8" fmla="*/ 28575 h 585787"/>
                <a:gd name="connsiteX9" fmla="*/ 685800 w 1271587"/>
                <a:gd name="connsiteY9" fmla="*/ 0 h 585787"/>
                <a:gd name="connsiteX10" fmla="*/ 1143000 w 1271587"/>
                <a:gd name="connsiteY10" fmla="*/ 14287 h 585787"/>
                <a:gd name="connsiteX11" fmla="*/ 1185862 w 1271587"/>
                <a:gd name="connsiteY11" fmla="*/ 42862 h 585787"/>
                <a:gd name="connsiteX12" fmla="*/ 1243012 w 1271587"/>
                <a:gd name="connsiteY12" fmla="*/ 171450 h 585787"/>
                <a:gd name="connsiteX13" fmla="*/ 1257300 w 1271587"/>
                <a:gd name="connsiteY13" fmla="*/ 214312 h 585787"/>
                <a:gd name="connsiteX14" fmla="*/ 1271587 w 1271587"/>
                <a:gd name="connsiteY14" fmla="*/ 257175 h 585787"/>
                <a:gd name="connsiteX15" fmla="*/ 1257300 w 1271587"/>
                <a:gd name="connsiteY15" fmla="*/ 371475 h 585787"/>
                <a:gd name="connsiteX16" fmla="*/ 1243012 w 1271587"/>
                <a:gd name="connsiteY16" fmla="*/ 414337 h 585787"/>
                <a:gd name="connsiteX17" fmla="*/ 1200150 w 1271587"/>
                <a:gd name="connsiteY17" fmla="*/ 400050 h 585787"/>
                <a:gd name="connsiteX18" fmla="*/ 1143000 w 1271587"/>
                <a:gd name="connsiteY18" fmla="*/ 385762 h 585787"/>
                <a:gd name="connsiteX19" fmla="*/ 1057275 w 1271587"/>
                <a:gd name="connsiteY19" fmla="*/ 357187 h 585787"/>
                <a:gd name="connsiteX20" fmla="*/ 814387 w 1271587"/>
                <a:gd name="connsiteY20" fmla="*/ 328612 h 585787"/>
                <a:gd name="connsiteX21" fmla="*/ 485775 w 1271587"/>
                <a:gd name="connsiteY21" fmla="*/ 385762 h 585787"/>
                <a:gd name="connsiteX22" fmla="*/ 442912 w 1271587"/>
                <a:gd name="connsiteY22" fmla="*/ 414337 h 585787"/>
                <a:gd name="connsiteX23" fmla="*/ 371475 w 1271587"/>
                <a:gd name="connsiteY23" fmla="*/ 471487 h 585787"/>
                <a:gd name="connsiteX24" fmla="*/ 328612 w 1271587"/>
                <a:gd name="connsiteY24" fmla="*/ 514350 h 585787"/>
                <a:gd name="connsiteX25" fmla="*/ 228600 w 1271587"/>
                <a:gd name="connsiteY25" fmla="*/ 571500 h 585787"/>
                <a:gd name="connsiteX26" fmla="*/ 142875 w 1271587"/>
                <a:gd name="connsiteY26" fmla="*/ 585787 h 585787"/>
                <a:gd name="connsiteX27" fmla="*/ 28575 w 1271587"/>
                <a:gd name="connsiteY27" fmla="*/ 571500 h 585787"/>
                <a:gd name="connsiteX28" fmla="*/ 14287 w 1271587"/>
                <a:gd name="connsiteY28" fmla="*/ 514350 h 585787"/>
                <a:gd name="connsiteX29" fmla="*/ 0 w 1271587"/>
                <a:gd name="connsiteY29" fmla="*/ 471487 h 585787"/>
                <a:gd name="connsiteX30" fmla="*/ 28575 w 1271587"/>
                <a:gd name="connsiteY30" fmla="*/ 314325 h 5857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1271587" h="585787">
                  <a:moveTo>
                    <a:pt x="28575" y="314325"/>
                  </a:moveTo>
                  <a:cubicBezTo>
                    <a:pt x="47543" y="298518"/>
                    <a:pt x="120258" y="232764"/>
                    <a:pt x="157162" y="214312"/>
                  </a:cubicBezTo>
                  <a:cubicBezTo>
                    <a:pt x="170633" y="207577"/>
                    <a:pt x="185737" y="204787"/>
                    <a:pt x="200025" y="200025"/>
                  </a:cubicBezTo>
                  <a:cubicBezTo>
                    <a:pt x="214312" y="190500"/>
                    <a:pt x="228914" y="181431"/>
                    <a:pt x="242887" y="171450"/>
                  </a:cubicBezTo>
                  <a:cubicBezTo>
                    <a:pt x="262264" y="157609"/>
                    <a:pt x="279362" y="140401"/>
                    <a:pt x="300037" y="128587"/>
                  </a:cubicBezTo>
                  <a:cubicBezTo>
                    <a:pt x="313113" y="121115"/>
                    <a:pt x="328612" y="119062"/>
                    <a:pt x="342900" y="114300"/>
                  </a:cubicBezTo>
                  <a:cubicBezTo>
                    <a:pt x="357187" y="104775"/>
                    <a:pt x="370404" y="93404"/>
                    <a:pt x="385762" y="85725"/>
                  </a:cubicBezTo>
                  <a:cubicBezTo>
                    <a:pt x="409774" y="73719"/>
                    <a:pt x="462880" y="64018"/>
                    <a:pt x="485775" y="57150"/>
                  </a:cubicBezTo>
                  <a:cubicBezTo>
                    <a:pt x="514625" y="48495"/>
                    <a:pt x="542279" y="35880"/>
                    <a:pt x="571500" y="28575"/>
                  </a:cubicBezTo>
                  <a:lnTo>
                    <a:pt x="685800" y="0"/>
                  </a:lnTo>
                  <a:cubicBezTo>
                    <a:pt x="838200" y="4762"/>
                    <a:pt x="991083" y="1266"/>
                    <a:pt x="1143000" y="14287"/>
                  </a:cubicBezTo>
                  <a:cubicBezTo>
                    <a:pt x="1160109" y="15753"/>
                    <a:pt x="1173720" y="30720"/>
                    <a:pt x="1185862" y="42862"/>
                  </a:cubicBezTo>
                  <a:cubicBezTo>
                    <a:pt x="1219824" y="76825"/>
                    <a:pt x="1228864" y="129008"/>
                    <a:pt x="1243012" y="171450"/>
                  </a:cubicBezTo>
                  <a:lnTo>
                    <a:pt x="1257300" y="214312"/>
                  </a:lnTo>
                  <a:lnTo>
                    <a:pt x="1271587" y="257175"/>
                  </a:lnTo>
                  <a:cubicBezTo>
                    <a:pt x="1266825" y="295275"/>
                    <a:pt x="1264169" y="333698"/>
                    <a:pt x="1257300" y="371475"/>
                  </a:cubicBezTo>
                  <a:cubicBezTo>
                    <a:pt x="1254606" y="386292"/>
                    <a:pt x="1256482" y="407602"/>
                    <a:pt x="1243012" y="414337"/>
                  </a:cubicBezTo>
                  <a:cubicBezTo>
                    <a:pt x="1229542" y="421072"/>
                    <a:pt x="1214631" y="404187"/>
                    <a:pt x="1200150" y="400050"/>
                  </a:cubicBezTo>
                  <a:cubicBezTo>
                    <a:pt x="1181269" y="394655"/>
                    <a:pt x="1161808" y="391405"/>
                    <a:pt x="1143000" y="385762"/>
                  </a:cubicBezTo>
                  <a:cubicBezTo>
                    <a:pt x="1114150" y="377107"/>
                    <a:pt x="1085850" y="366712"/>
                    <a:pt x="1057275" y="357187"/>
                  </a:cubicBezTo>
                  <a:cubicBezTo>
                    <a:pt x="951001" y="321763"/>
                    <a:pt x="1029416" y="343972"/>
                    <a:pt x="814387" y="328612"/>
                  </a:cubicBezTo>
                  <a:cubicBezTo>
                    <a:pt x="397685" y="349448"/>
                    <a:pt x="619542" y="274290"/>
                    <a:pt x="485775" y="385762"/>
                  </a:cubicBezTo>
                  <a:cubicBezTo>
                    <a:pt x="472583" y="396755"/>
                    <a:pt x="457200" y="404812"/>
                    <a:pt x="442912" y="414337"/>
                  </a:cubicBezTo>
                  <a:cubicBezTo>
                    <a:pt x="379005" y="510199"/>
                    <a:pt x="454288" y="416278"/>
                    <a:pt x="371475" y="471487"/>
                  </a:cubicBezTo>
                  <a:cubicBezTo>
                    <a:pt x="354663" y="482695"/>
                    <a:pt x="344134" y="501415"/>
                    <a:pt x="328612" y="514350"/>
                  </a:cubicBezTo>
                  <a:cubicBezTo>
                    <a:pt x="308882" y="530792"/>
                    <a:pt x="250436" y="564949"/>
                    <a:pt x="228600" y="571500"/>
                  </a:cubicBezTo>
                  <a:cubicBezTo>
                    <a:pt x="200853" y="579824"/>
                    <a:pt x="171450" y="581025"/>
                    <a:pt x="142875" y="585787"/>
                  </a:cubicBezTo>
                  <a:cubicBezTo>
                    <a:pt x="104775" y="581025"/>
                    <a:pt x="62140" y="590147"/>
                    <a:pt x="28575" y="571500"/>
                  </a:cubicBezTo>
                  <a:cubicBezTo>
                    <a:pt x="11410" y="561964"/>
                    <a:pt x="19681" y="533231"/>
                    <a:pt x="14287" y="514350"/>
                  </a:cubicBezTo>
                  <a:cubicBezTo>
                    <a:pt x="10150" y="499869"/>
                    <a:pt x="4762" y="485775"/>
                    <a:pt x="0" y="471487"/>
                  </a:cubicBezTo>
                  <a:lnTo>
                    <a:pt x="28575" y="31432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5" name="Rovnoramenný trojúhelník 124">
              <a:extLst>
                <a:ext uri="{FF2B5EF4-FFF2-40B4-BE49-F238E27FC236}">
                  <a16:creationId xmlns:a16="http://schemas.microsoft.com/office/drawing/2014/main" id="{B6FE6945-24FE-4C63-AA37-791FA613EBE3}"/>
                </a:ext>
              </a:extLst>
            </p:cNvPr>
            <p:cNvSpPr/>
            <p:nvPr/>
          </p:nvSpPr>
          <p:spPr>
            <a:xfrm>
              <a:off x="8506246" y="112884"/>
              <a:ext cx="1060704" cy="1253055"/>
            </a:xfrm>
            <a:prstGeom prst="triangle">
              <a:avLst>
                <a:gd name="adj" fmla="val 45959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6" name="Znak plus 125">
              <a:extLst>
                <a:ext uri="{FF2B5EF4-FFF2-40B4-BE49-F238E27FC236}">
                  <a16:creationId xmlns:a16="http://schemas.microsoft.com/office/drawing/2014/main" id="{5894B03E-F973-4621-9447-FC94FA6725F9}"/>
                </a:ext>
              </a:extLst>
            </p:cNvPr>
            <p:cNvSpPr/>
            <p:nvPr/>
          </p:nvSpPr>
          <p:spPr>
            <a:xfrm>
              <a:off x="8711968" y="278380"/>
              <a:ext cx="600078" cy="1132571"/>
            </a:xfrm>
            <a:prstGeom prst="mathPlus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127" name="Obrázek 126" descr="Obsah obrázku klipart&#10;&#10;Popis vygenerován s vysokou mírou spolehlivosti">
            <a:extLst>
              <a:ext uri="{FF2B5EF4-FFF2-40B4-BE49-F238E27FC236}">
                <a16:creationId xmlns:a16="http://schemas.microsoft.com/office/drawing/2014/main" id="{11CD8082-70AE-4DE4-BE9B-A567F35D28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1616" y="4582993"/>
            <a:ext cx="1351666" cy="1609126"/>
          </a:xfrm>
          <a:prstGeom prst="rect">
            <a:avLst/>
          </a:prstGeom>
        </p:spPr>
      </p:pic>
      <p:pic>
        <p:nvPicPr>
          <p:cNvPr id="128" name="Obrázek 127">
            <a:extLst>
              <a:ext uri="{FF2B5EF4-FFF2-40B4-BE49-F238E27FC236}">
                <a16:creationId xmlns:a16="http://schemas.microsoft.com/office/drawing/2014/main" id="{8AA44D24-FCA5-40B8-AA7D-EE4951E9AA2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3572" y="2916072"/>
            <a:ext cx="1692364" cy="1427227"/>
          </a:xfrm>
          <a:prstGeom prst="rect">
            <a:avLst/>
          </a:prstGeom>
        </p:spPr>
      </p:pic>
      <p:pic>
        <p:nvPicPr>
          <p:cNvPr id="129" name="Obrázek 128" descr="Obsah obrázku klipart&#10;&#10;Popis vygenerován s vysokou mírou spolehlivosti">
            <a:extLst>
              <a:ext uri="{FF2B5EF4-FFF2-40B4-BE49-F238E27FC236}">
                <a16:creationId xmlns:a16="http://schemas.microsoft.com/office/drawing/2014/main" id="{1C743248-1962-4DB5-86AB-058EE5EF0DF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3059" y="4728298"/>
            <a:ext cx="1671514" cy="1504363"/>
          </a:xfrm>
          <a:prstGeom prst="rect">
            <a:avLst/>
          </a:prstGeom>
        </p:spPr>
      </p:pic>
      <p:pic>
        <p:nvPicPr>
          <p:cNvPr id="130" name="Obrázek 129">
            <a:extLst>
              <a:ext uri="{FF2B5EF4-FFF2-40B4-BE49-F238E27FC236}">
                <a16:creationId xmlns:a16="http://schemas.microsoft.com/office/drawing/2014/main" id="{6916B9E5-7B10-41EB-9B0E-D610F19D553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8606" y="3462527"/>
            <a:ext cx="1232172" cy="2985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338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0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9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8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5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1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1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"/>
                  </p:tgtEl>
                </p:cond>
              </p:nextCondLst>
            </p:seq>
            <p:seq concurrent="1" nextAc="seek">
              <p:cTn id="126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7" fill="hold">
                      <p:stCondLst>
                        <p:cond delay="0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1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>
                      <p:stCondLst>
                        <p:cond delay="0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1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1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4"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>
                      <p:stCondLst>
                        <p:cond delay="0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1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"/>
                  </p:tgtEl>
                </p:cond>
              </p:nextCondLst>
            </p:seq>
            <p:seq concurrent="1" nextAc="seek">
              <p:cTn id="161" restart="whenNotActive" fill="hold" evtFilter="cancelBubble" nodeType="interactiveSeq">
                <p:stCondLst>
                  <p:cond evt="onClick" delay="0">
                    <p:tgtEl>
                      <p:spTgt spid="1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2" fill="hold">
                      <p:stCondLst>
                        <p:cond delay="0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1"/>
                  </p:tgtEl>
                </p:cond>
              </p:nextCondLst>
            </p:seq>
            <p:seq concurrent="1" nextAc="seek">
              <p:cTn id="169" restart="whenNotActive" fill="hold" evtFilter="cancelBubble" nodeType="interactiveSeq">
                <p:stCondLst>
                  <p:cond evt="onClick" delay="0">
                    <p:tgtEl>
                      <p:spTgt spid="1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0" fill="hold">
                      <p:stCondLst>
                        <p:cond delay="0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0"/>
                  </p:tgtEl>
                </p:cond>
              </p:nextCondLst>
            </p:seq>
            <p:seq concurrent="1" nextAc="seek">
              <p:cTn id="174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5" fill="hold">
                      <p:stCondLst>
                        <p:cond delay="0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179" restart="whenNotActive" fill="hold" evtFilter="cancelBubble" nodeType="interactiveSeq">
                <p:stCondLst>
                  <p:cond evt="onClick" delay="0">
                    <p:tgtEl>
                      <p:spTgt spid="1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0" fill="hold">
                      <p:stCondLst>
                        <p:cond delay="0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8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1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8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7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1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6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1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5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1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>
                      <p:stCondLst>
                        <p:cond delay="0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0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1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9"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E3FBE573-8AB1-4B06-A502-922E98C12382}"/>
              </a:ext>
            </a:extLst>
          </p:cNvPr>
          <p:cNvSpPr/>
          <p:nvPr/>
        </p:nvSpPr>
        <p:spPr>
          <a:xfrm>
            <a:off x="264817" y="1920105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88949F0A-4A92-4EAF-8AB7-3F6386500EAD}"/>
              </a:ext>
            </a:extLst>
          </p:cNvPr>
          <p:cNvSpPr/>
          <p:nvPr/>
        </p:nvSpPr>
        <p:spPr>
          <a:xfrm>
            <a:off x="1436399" y="1921107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764F76EA-076F-4407-AF40-B791B2FBAAE1}"/>
              </a:ext>
            </a:extLst>
          </p:cNvPr>
          <p:cNvSpPr/>
          <p:nvPr/>
        </p:nvSpPr>
        <p:spPr>
          <a:xfrm>
            <a:off x="850608" y="1919953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24BCEF1B-004F-4BE7-AC8F-CB25C1F5DA77}"/>
              </a:ext>
            </a:extLst>
          </p:cNvPr>
          <p:cNvSpPr/>
          <p:nvPr/>
        </p:nvSpPr>
        <p:spPr>
          <a:xfrm>
            <a:off x="2660337" y="1917422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0BE5FF9D-5DCF-4FE5-BEFE-50D37B6DDEBF}"/>
              </a:ext>
            </a:extLst>
          </p:cNvPr>
          <p:cNvSpPr/>
          <p:nvPr/>
        </p:nvSpPr>
        <p:spPr>
          <a:xfrm>
            <a:off x="2048368" y="1917422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4D442411-68D2-4B70-A0EE-D553DFE8F3CE}"/>
              </a:ext>
            </a:extLst>
          </p:cNvPr>
          <p:cNvSpPr/>
          <p:nvPr/>
        </p:nvSpPr>
        <p:spPr>
          <a:xfrm>
            <a:off x="5079511" y="1897840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526BEFBE-9D65-4217-B692-44692BE2532E}"/>
              </a:ext>
            </a:extLst>
          </p:cNvPr>
          <p:cNvSpPr/>
          <p:nvPr/>
        </p:nvSpPr>
        <p:spPr>
          <a:xfrm>
            <a:off x="4469243" y="1905566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B62FF548-CD9D-42CE-9C26-2C4F274B5010}"/>
              </a:ext>
            </a:extLst>
          </p:cNvPr>
          <p:cNvSpPr/>
          <p:nvPr/>
        </p:nvSpPr>
        <p:spPr>
          <a:xfrm>
            <a:off x="3845383" y="1897969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303BC99C-3C58-4ECF-886C-ACD6FE614923}"/>
              </a:ext>
            </a:extLst>
          </p:cNvPr>
          <p:cNvSpPr/>
          <p:nvPr/>
        </p:nvSpPr>
        <p:spPr>
          <a:xfrm>
            <a:off x="3272306" y="1917422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A5ACD5C7-DE2A-469B-8BE9-0B90B28F3A6A}"/>
              </a:ext>
            </a:extLst>
          </p:cNvPr>
          <p:cNvSpPr txBox="1"/>
          <p:nvPr/>
        </p:nvSpPr>
        <p:spPr>
          <a:xfrm>
            <a:off x="5165161" y="1827162"/>
            <a:ext cx="4219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31E0F38B-C00C-4AF5-9F3D-52E4A04F233D}"/>
              </a:ext>
            </a:extLst>
          </p:cNvPr>
          <p:cNvSpPr txBox="1"/>
          <p:nvPr/>
        </p:nvSpPr>
        <p:spPr>
          <a:xfrm>
            <a:off x="3988482" y="1827163"/>
            <a:ext cx="2888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I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F6EDC292-BBF2-4C30-AFE8-77299EDB44D6}"/>
              </a:ext>
            </a:extLst>
          </p:cNvPr>
          <p:cNvSpPr txBox="1"/>
          <p:nvPr/>
        </p:nvSpPr>
        <p:spPr>
          <a:xfrm>
            <a:off x="3354432" y="1839342"/>
            <a:ext cx="3850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T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4BDA09B7-1259-4D61-87A5-E21501E83938}"/>
              </a:ext>
            </a:extLst>
          </p:cNvPr>
          <p:cNvSpPr txBox="1"/>
          <p:nvPr/>
        </p:nvSpPr>
        <p:spPr>
          <a:xfrm>
            <a:off x="2762760" y="1856917"/>
            <a:ext cx="3850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E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6021861A-5F32-4175-B61A-06B01C4C9B91}"/>
              </a:ext>
            </a:extLst>
          </p:cNvPr>
          <p:cNvSpPr txBox="1"/>
          <p:nvPr/>
        </p:nvSpPr>
        <p:spPr>
          <a:xfrm>
            <a:off x="2147393" y="1856918"/>
            <a:ext cx="4074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R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6D3A4573-44A5-4D8E-9A03-4CD778E8B002}"/>
              </a:ext>
            </a:extLst>
          </p:cNvPr>
          <p:cNvSpPr txBox="1"/>
          <p:nvPr/>
        </p:nvSpPr>
        <p:spPr>
          <a:xfrm>
            <a:off x="1524565" y="1845264"/>
            <a:ext cx="3962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P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C0B75F9F-7449-4EB7-8C5F-D6D4AC6C1727}"/>
              </a:ext>
            </a:extLst>
          </p:cNvPr>
          <p:cNvSpPr txBox="1"/>
          <p:nvPr/>
        </p:nvSpPr>
        <p:spPr>
          <a:xfrm>
            <a:off x="921908" y="1859449"/>
            <a:ext cx="4571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O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9E0AA9D9-1B2F-4DD2-AAE8-648D5A2B0C7A}"/>
              </a:ext>
            </a:extLst>
          </p:cNvPr>
          <p:cNvSpPr txBox="1"/>
          <p:nvPr/>
        </p:nvSpPr>
        <p:spPr>
          <a:xfrm>
            <a:off x="355612" y="1856918"/>
            <a:ext cx="3978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K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F6B7F163-FDAC-4394-BCFB-CEFC5410822C}"/>
              </a:ext>
            </a:extLst>
          </p:cNvPr>
          <p:cNvSpPr txBox="1"/>
          <p:nvPr/>
        </p:nvSpPr>
        <p:spPr>
          <a:xfrm>
            <a:off x="4516996" y="1827163"/>
            <a:ext cx="4491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N</a:t>
            </a:r>
          </a:p>
        </p:txBody>
      </p:sp>
      <p:sp>
        <p:nvSpPr>
          <p:cNvPr id="20" name="Obdélník 19">
            <a:extLst>
              <a:ext uri="{FF2B5EF4-FFF2-40B4-BE49-F238E27FC236}">
                <a16:creationId xmlns:a16="http://schemas.microsoft.com/office/drawing/2014/main" id="{76253255-32F5-4063-8ABA-DF7F1D3A6AA3}"/>
              </a:ext>
            </a:extLst>
          </p:cNvPr>
          <p:cNvSpPr/>
          <p:nvPr/>
        </p:nvSpPr>
        <p:spPr>
          <a:xfrm>
            <a:off x="2701498" y="1917405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>
            <a:extLst>
              <a:ext uri="{FF2B5EF4-FFF2-40B4-BE49-F238E27FC236}">
                <a16:creationId xmlns:a16="http://schemas.microsoft.com/office/drawing/2014/main" id="{271F590F-D05A-4B37-9505-C9F2D44BE909}"/>
              </a:ext>
            </a:extLst>
          </p:cNvPr>
          <p:cNvSpPr/>
          <p:nvPr/>
        </p:nvSpPr>
        <p:spPr>
          <a:xfrm>
            <a:off x="2085799" y="1936938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>
            <a:extLst>
              <a:ext uri="{FF2B5EF4-FFF2-40B4-BE49-F238E27FC236}">
                <a16:creationId xmlns:a16="http://schemas.microsoft.com/office/drawing/2014/main" id="{A5713D0B-5134-4650-BA0A-9BFF0CDFC404}"/>
              </a:ext>
            </a:extLst>
          </p:cNvPr>
          <p:cNvSpPr/>
          <p:nvPr/>
        </p:nvSpPr>
        <p:spPr>
          <a:xfrm>
            <a:off x="1483401" y="1940565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5BEFD92C-5095-425C-97A5-07BC99CC209B}"/>
              </a:ext>
            </a:extLst>
          </p:cNvPr>
          <p:cNvSpPr/>
          <p:nvPr/>
        </p:nvSpPr>
        <p:spPr>
          <a:xfrm>
            <a:off x="893062" y="1920326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77EFEF5D-C5EF-4CC4-A71D-4E5F00161444}"/>
              </a:ext>
            </a:extLst>
          </p:cNvPr>
          <p:cNvSpPr/>
          <p:nvPr/>
        </p:nvSpPr>
        <p:spPr>
          <a:xfrm>
            <a:off x="263787" y="1942258"/>
            <a:ext cx="647717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8D8823FD-2F63-4A14-8494-EB21D925C91B}"/>
              </a:ext>
            </a:extLst>
          </p:cNvPr>
          <p:cNvSpPr/>
          <p:nvPr/>
        </p:nvSpPr>
        <p:spPr>
          <a:xfrm>
            <a:off x="5080712" y="1905566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>
            <a:extLst>
              <a:ext uri="{FF2B5EF4-FFF2-40B4-BE49-F238E27FC236}">
                <a16:creationId xmlns:a16="http://schemas.microsoft.com/office/drawing/2014/main" id="{7F26BDA5-3603-402B-9816-C268098ADABC}"/>
              </a:ext>
            </a:extLst>
          </p:cNvPr>
          <p:cNvSpPr/>
          <p:nvPr/>
        </p:nvSpPr>
        <p:spPr>
          <a:xfrm>
            <a:off x="4480090" y="1926433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14C0EF75-365A-4BE2-B0FD-FCBBB31F1A3F}"/>
              </a:ext>
            </a:extLst>
          </p:cNvPr>
          <p:cNvSpPr/>
          <p:nvPr/>
        </p:nvSpPr>
        <p:spPr>
          <a:xfrm>
            <a:off x="3889306" y="1905795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>
            <a:extLst>
              <a:ext uri="{FF2B5EF4-FFF2-40B4-BE49-F238E27FC236}">
                <a16:creationId xmlns:a16="http://schemas.microsoft.com/office/drawing/2014/main" id="{EDF3F880-1AF9-48EE-90FC-D59A45E0F348}"/>
              </a:ext>
            </a:extLst>
          </p:cNvPr>
          <p:cNvSpPr/>
          <p:nvPr/>
        </p:nvSpPr>
        <p:spPr>
          <a:xfrm>
            <a:off x="3299470" y="1926434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1278EF51-E8F2-4A32-9BB4-7AF78F572666}"/>
              </a:ext>
            </a:extLst>
          </p:cNvPr>
          <p:cNvSpPr/>
          <p:nvPr/>
        </p:nvSpPr>
        <p:spPr>
          <a:xfrm>
            <a:off x="306238" y="4331219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tx1"/>
                </a:solidFill>
              </a:rPr>
              <a:t>Á</a:t>
            </a:r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1C6C89C9-3106-45F7-89E3-1AD639359799}"/>
              </a:ext>
            </a:extLst>
          </p:cNvPr>
          <p:cNvSpPr/>
          <p:nvPr/>
        </p:nvSpPr>
        <p:spPr>
          <a:xfrm>
            <a:off x="332474" y="2966184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3C6E4D10-2401-403D-9B2B-5DEA7A0ED612}"/>
              </a:ext>
            </a:extLst>
          </p:cNvPr>
          <p:cNvSpPr/>
          <p:nvPr/>
        </p:nvSpPr>
        <p:spPr>
          <a:xfrm>
            <a:off x="306238" y="3387013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A43AB1D5-C55A-49C7-BDBD-119D30ADE8FA}"/>
              </a:ext>
            </a:extLst>
          </p:cNvPr>
          <p:cNvSpPr/>
          <p:nvPr/>
        </p:nvSpPr>
        <p:spPr>
          <a:xfrm>
            <a:off x="306238" y="3867451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>
            <a:extLst>
              <a:ext uri="{FF2B5EF4-FFF2-40B4-BE49-F238E27FC236}">
                <a16:creationId xmlns:a16="http://schemas.microsoft.com/office/drawing/2014/main" id="{1ED364D2-3FC3-4492-95AE-66FE7A670094}"/>
              </a:ext>
            </a:extLst>
          </p:cNvPr>
          <p:cNvSpPr/>
          <p:nvPr/>
        </p:nvSpPr>
        <p:spPr>
          <a:xfrm>
            <a:off x="320525" y="4745480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>
            <a:extLst>
              <a:ext uri="{FF2B5EF4-FFF2-40B4-BE49-F238E27FC236}">
                <a16:creationId xmlns:a16="http://schemas.microsoft.com/office/drawing/2014/main" id="{1835E46F-AFB9-438E-81DC-77AF7A8ADA99}"/>
              </a:ext>
            </a:extLst>
          </p:cNvPr>
          <p:cNvSpPr/>
          <p:nvPr/>
        </p:nvSpPr>
        <p:spPr>
          <a:xfrm>
            <a:off x="330050" y="5171399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>
            <a:extLst>
              <a:ext uri="{FF2B5EF4-FFF2-40B4-BE49-F238E27FC236}">
                <a16:creationId xmlns:a16="http://schemas.microsoft.com/office/drawing/2014/main" id="{F3C6113A-1785-4AC2-A5D9-DCD06FBA1059}"/>
              </a:ext>
            </a:extLst>
          </p:cNvPr>
          <p:cNvSpPr/>
          <p:nvPr/>
        </p:nvSpPr>
        <p:spPr>
          <a:xfrm>
            <a:off x="325285" y="5597318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tx1"/>
                </a:solidFill>
              </a:rPr>
              <a:t>!</a:t>
            </a:r>
          </a:p>
        </p:txBody>
      </p:sp>
      <p:sp>
        <p:nvSpPr>
          <p:cNvPr id="36" name="Obdélník 35">
            <a:extLst>
              <a:ext uri="{FF2B5EF4-FFF2-40B4-BE49-F238E27FC236}">
                <a16:creationId xmlns:a16="http://schemas.microsoft.com/office/drawing/2014/main" id="{236A9AA0-488F-4645-8DAD-DC76AE61E1E4}"/>
              </a:ext>
            </a:extLst>
          </p:cNvPr>
          <p:cNvSpPr/>
          <p:nvPr/>
        </p:nvSpPr>
        <p:spPr>
          <a:xfrm>
            <a:off x="1501628" y="4707631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>
            <a:extLst>
              <a:ext uri="{FF2B5EF4-FFF2-40B4-BE49-F238E27FC236}">
                <a16:creationId xmlns:a16="http://schemas.microsoft.com/office/drawing/2014/main" id="{33E7009C-7E70-40EC-B648-0165B8CACA2E}"/>
              </a:ext>
            </a:extLst>
          </p:cNvPr>
          <p:cNvSpPr/>
          <p:nvPr/>
        </p:nvSpPr>
        <p:spPr>
          <a:xfrm>
            <a:off x="906315" y="4737962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>
            <a:extLst>
              <a:ext uri="{FF2B5EF4-FFF2-40B4-BE49-F238E27FC236}">
                <a16:creationId xmlns:a16="http://schemas.microsoft.com/office/drawing/2014/main" id="{04F65FC4-3F09-454E-8473-CFC5C29DD425}"/>
              </a:ext>
            </a:extLst>
          </p:cNvPr>
          <p:cNvSpPr/>
          <p:nvPr/>
        </p:nvSpPr>
        <p:spPr>
          <a:xfrm>
            <a:off x="2159094" y="2962348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>
            <a:extLst>
              <a:ext uri="{FF2B5EF4-FFF2-40B4-BE49-F238E27FC236}">
                <a16:creationId xmlns:a16="http://schemas.microsoft.com/office/drawing/2014/main" id="{8BF70D73-BF86-4D03-9CB3-93676A47E85D}"/>
              </a:ext>
            </a:extLst>
          </p:cNvPr>
          <p:cNvSpPr/>
          <p:nvPr/>
        </p:nvSpPr>
        <p:spPr>
          <a:xfrm>
            <a:off x="1555946" y="2947353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>
            <a:extLst>
              <a:ext uri="{FF2B5EF4-FFF2-40B4-BE49-F238E27FC236}">
                <a16:creationId xmlns:a16="http://schemas.microsoft.com/office/drawing/2014/main" id="{443B969A-0656-4C12-A380-22AA97505768}"/>
              </a:ext>
            </a:extLst>
          </p:cNvPr>
          <p:cNvSpPr/>
          <p:nvPr/>
        </p:nvSpPr>
        <p:spPr>
          <a:xfrm>
            <a:off x="2139809" y="3438380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>
            <a:extLst>
              <a:ext uri="{FF2B5EF4-FFF2-40B4-BE49-F238E27FC236}">
                <a16:creationId xmlns:a16="http://schemas.microsoft.com/office/drawing/2014/main" id="{8794A8F2-6FAC-474A-9C31-4BD268F96ECB}"/>
              </a:ext>
            </a:extLst>
          </p:cNvPr>
          <p:cNvSpPr/>
          <p:nvPr/>
        </p:nvSpPr>
        <p:spPr>
          <a:xfrm>
            <a:off x="2700552" y="3443057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>
            <a:extLst>
              <a:ext uri="{FF2B5EF4-FFF2-40B4-BE49-F238E27FC236}">
                <a16:creationId xmlns:a16="http://schemas.microsoft.com/office/drawing/2014/main" id="{BBD256F4-EE81-4359-A6C3-3ED039A06CC3}"/>
              </a:ext>
            </a:extLst>
          </p:cNvPr>
          <p:cNvSpPr/>
          <p:nvPr/>
        </p:nvSpPr>
        <p:spPr>
          <a:xfrm>
            <a:off x="2780648" y="2975289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>
            <a:extLst>
              <a:ext uri="{FF2B5EF4-FFF2-40B4-BE49-F238E27FC236}">
                <a16:creationId xmlns:a16="http://schemas.microsoft.com/office/drawing/2014/main" id="{695C550D-9ABB-4BC5-909B-945EF94C7D4B}"/>
              </a:ext>
            </a:extLst>
          </p:cNvPr>
          <p:cNvSpPr/>
          <p:nvPr/>
        </p:nvSpPr>
        <p:spPr>
          <a:xfrm>
            <a:off x="1525487" y="3429952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>
            <a:extLst>
              <a:ext uri="{FF2B5EF4-FFF2-40B4-BE49-F238E27FC236}">
                <a16:creationId xmlns:a16="http://schemas.microsoft.com/office/drawing/2014/main" id="{D3C171E6-65C3-46C7-BE25-22CC1BAEB862}"/>
              </a:ext>
            </a:extLst>
          </p:cNvPr>
          <p:cNvSpPr/>
          <p:nvPr/>
        </p:nvSpPr>
        <p:spPr>
          <a:xfrm>
            <a:off x="932163" y="2950683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>
            <a:extLst>
              <a:ext uri="{FF2B5EF4-FFF2-40B4-BE49-F238E27FC236}">
                <a16:creationId xmlns:a16="http://schemas.microsoft.com/office/drawing/2014/main" id="{3D7F7120-0853-4CE0-B28D-5C86CD4F4AA2}"/>
              </a:ext>
            </a:extLst>
          </p:cNvPr>
          <p:cNvSpPr/>
          <p:nvPr/>
        </p:nvSpPr>
        <p:spPr>
          <a:xfrm>
            <a:off x="2106680" y="3876126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bdélník 45">
            <a:extLst>
              <a:ext uri="{FF2B5EF4-FFF2-40B4-BE49-F238E27FC236}">
                <a16:creationId xmlns:a16="http://schemas.microsoft.com/office/drawing/2014/main" id="{5110AB87-7F49-49A5-A1AF-91958D8170B7}"/>
              </a:ext>
            </a:extLst>
          </p:cNvPr>
          <p:cNvSpPr/>
          <p:nvPr/>
        </p:nvSpPr>
        <p:spPr>
          <a:xfrm>
            <a:off x="1495431" y="3876126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>
            <a:extLst>
              <a:ext uri="{FF2B5EF4-FFF2-40B4-BE49-F238E27FC236}">
                <a16:creationId xmlns:a16="http://schemas.microsoft.com/office/drawing/2014/main" id="{F08A11D4-24CC-40D1-9383-AA51166FC311}"/>
              </a:ext>
            </a:extLst>
          </p:cNvPr>
          <p:cNvSpPr/>
          <p:nvPr/>
        </p:nvSpPr>
        <p:spPr>
          <a:xfrm>
            <a:off x="911717" y="3881112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bdélník 47">
            <a:extLst>
              <a:ext uri="{FF2B5EF4-FFF2-40B4-BE49-F238E27FC236}">
                <a16:creationId xmlns:a16="http://schemas.microsoft.com/office/drawing/2014/main" id="{F5C2505F-B321-4D95-A763-21A7CCA99559}"/>
              </a:ext>
            </a:extLst>
          </p:cNvPr>
          <p:cNvSpPr/>
          <p:nvPr/>
        </p:nvSpPr>
        <p:spPr>
          <a:xfrm>
            <a:off x="3273283" y="5171399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délník 48">
            <a:extLst>
              <a:ext uri="{FF2B5EF4-FFF2-40B4-BE49-F238E27FC236}">
                <a16:creationId xmlns:a16="http://schemas.microsoft.com/office/drawing/2014/main" id="{1EFA6A95-5BA4-4065-911E-45FF1C3FB2A3}"/>
              </a:ext>
            </a:extLst>
          </p:cNvPr>
          <p:cNvSpPr/>
          <p:nvPr/>
        </p:nvSpPr>
        <p:spPr>
          <a:xfrm>
            <a:off x="2668443" y="5171399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bdélník 49">
            <a:extLst>
              <a:ext uri="{FF2B5EF4-FFF2-40B4-BE49-F238E27FC236}">
                <a16:creationId xmlns:a16="http://schemas.microsoft.com/office/drawing/2014/main" id="{CA06279D-0CED-48C7-8F4E-119826A4FB2A}"/>
              </a:ext>
            </a:extLst>
          </p:cNvPr>
          <p:cNvSpPr/>
          <p:nvPr/>
        </p:nvSpPr>
        <p:spPr>
          <a:xfrm>
            <a:off x="2068362" y="5168891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bdélník 50">
            <a:extLst>
              <a:ext uri="{FF2B5EF4-FFF2-40B4-BE49-F238E27FC236}">
                <a16:creationId xmlns:a16="http://schemas.microsoft.com/office/drawing/2014/main" id="{890B537D-A563-486A-965E-56D513EE1201}"/>
              </a:ext>
            </a:extLst>
          </p:cNvPr>
          <p:cNvSpPr/>
          <p:nvPr/>
        </p:nvSpPr>
        <p:spPr>
          <a:xfrm>
            <a:off x="1463525" y="5163881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délník 51">
            <a:extLst>
              <a:ext uri="{FF2B5EF4-FFF2-40B4-BE49-F238E27FC236}">
                <a16:creationId xmlns:a16="http://schemas.microsoft.com/office/drawing/2014/main" id="{A847469C-0DC7-49B7-9702-B9AECF66B931}"/>
              </a:ext>
            </a:extLst>
          </p:cNvPr>
          <p:cNvSpPr/>
          <p:nvPr/>
        </p:nvSpPr>
        <p:spPr>
          <a:xfrm>
            <a:off x="901550" y="5171399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bdélník 52">
            <a:extLst>
              <a:ext uri="{FF2B5EF4-FFF2-40B4-BE49-F238E27FC236}">
                <a16:creationId xmlns:a16="http://schemas.microsoft.com/office/drawing/2014/main" id="{051846AF-2CA4-474D-AF8F-F48F3FEE18D5}"/>
              </a:ext>
            </a:extLst>
          </p:cNvPr>
          <p:cNvSpPr/>
          <p:nvPr/>
        </p:nvSpPr>
        <p:spPr>
          <a:xfrm>
            <a:off x="915838" y="3425766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délník 53">
            <a:extLst>
              <a:ext uri="{FF2B5EF4-FFF2-40B4-BE49-F238E27FC236}">
                <a16:creationId xmlns:a16="http://schemas.microsoft.com/office/drawing/2014/main" id="{256EAE75-4A49-4007-8098-D7B27DF6B5CE}"/>
              </a:ext>
            </a:extLst>
          </p:cNvPr>
          <p:cNvSpPr/>
          <p:nvPr/>
        </p:nvSpPr>
        <p:spPr>
          <a:xfrm>
            <a:off x="3328014" y="3443057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Obdélník 54">
            <a:extLst>
              <a:ext uri="{FF2B5EF4-FFF2-40B4-BE49-F238E27FC236}">
                <a16:creationId xmlns:a16="http://schemas.microsoft.com/office/drawing/2014/main" id="{C25D0E7E-FD39-4591-A258-29A9184EE238}"/>
              </a:ext>
            </a:extLst>
          </p:cNvPr>
          <p:cNvSpPr/>
          <p:nvPr/>
        </p:nvSpPr>
        <p:spPr>
          <a:xfrm>
            <a:off x="3928092" y="2975289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Obdélník 55">
            <a:extLst>
              <a:ext uri="{FF2B5EF4-FFF2-40B4-BE49-F238E27FC236}">
                <a16:creationId xmlns:a16="http://schemas.microsoft.com/office/drawing/2014/main" id="{A7078107-4891-46B8-9D20-32000D4D5071}"/>
              </a:ext>
            </a:extLst>
          </p:cNvPr>
          <p:cNvSpPr/>
          <p:nvPr/>
        </p:nvSpPr>
        <p:spPr>
          <a:xfrm>
            <a:off x="3354535" y="2975289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Obdélník 56">
            <a:extLst>
              <a:ext uri="{FF2B5EF4-FFF2-40B4-BE49-F238E27FC236}">
                <a16:creationId xmlns:a16="http://schemas.microsoft.com/office/drawing/2014/main" id="{58EEE1C2-4760-4BCB-BAF0-CF8227F4E0DF}"/>
              </a:ext>
            </a:extLst>
          </p:cNvPr>
          <p:cNvSpPr/>
          <p:nvPr/>
        </p:nvSpPr>
        <p:spPr>
          <a:xfrm>
            <a:off x="4462855" y="3888199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Obdélník 57">
            <a:extLst>
              <a:ext uri="{FF2B5EF4-FFF2-40B4-BE49-F238E27FC236}">
                <a16:creationId xmlns:a16="http://schemas.microsoft.com/office/drawing/2014/main" id="{1C540E08-7AA0-42DC-AFC0-5F6A45B8AB8E}"/>
              </a:ext>
            </a:extLst>
          </p:cNvPr>
          <p:cNvSpPr/>
          <p:nvPr/>
        </p:nvSpPr>
        <p:spPr>
          <a:xfrm>
            <a:off x="3886185" y="3867451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Obdélník 58">
            <a:extLst>
              <a:ext uri="{FF2B5EF4-FFF2-40B4-BE49-F238E27FC236}">
                <a16:creationId xmlns:a16="http://schemas.microsoft.com/office/drawing/2014/main" id="{3FA29AEB-5473-4D8C-AB80-13AA102E3AE0}"/>
              </a:ext>
            </a:extLst>
          </p:cNvPr>
          <p:cNvSpPr/>
          <p:nvPr/>
        </p:nvSpPr>
        <p:spPr>
          <a:xfrm>
            <a:off x="3300630" y="3876126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Obdélník 59">
            <a:extLst>
              <a:ext uri="{FF2B5EF4-FFF2-40B4-BE49-F238E27FC236}">
                <a16:creationId xmlns:a16="http://schemas.microsoft.com/office/drawing/2014/main" id="{6169E2DD-2BE4-4B9F-9430-D501190DFF52}"/>
              </a:ext>
            </a:extLst>
          </p:cNvPr>
          <p:cNvSpPr/>
          <p:nvPr/>
        </p:nvSpPr>
        <p:spPr>
          <a:xfrm>
            <a:off x="2692263" y="3903385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TextovéPole 60">
            <a:extLst>
              <a:ext uri="{FF2B5EF4-FFF2-40B4-BE49-F238E27FC236}">
                <a16:creationId xmlns:a16="http://schemas.microsoft.com/office/drawing/2014/main" id="{CE86C9CF-6004-4815-B2BA-743C935BC61E}"/>
              </a:ext>
            </a:extLst>
          </p:cNvPr>
          <p:cNvSpPr txBox="1"/>
          <p:nvPr/>
        </p:nvSpPr>
        <p:spPr>
          <a:xfrm>
            <a:off x="4061558" y="2929022"/>
            <a:ext cx="3738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Š</a:t>
            </a:r>
          </a:p>
        </p:txBody>
      </p:sp>
      <p:sp>
        <p:nvSpPr>
          <p:cNvPr id="62" name="TextovéPole 61">
            <a:extLst>
              <a:ext uri="{FF2B5EF4-FFF2-40B4-BE49-F238E27FC236}">
                <a16:creationId xmlns:a16="http://schemas.microsoft.com/office/drawing/2014/main" id="{7BDD32EA-087C-42CF-97DF-B45CEEE627B2}"/>
              </a:ext>
            </a:extLst>
          </p:cNvPr>
          <p:cNvSpPr txBox="1"/>
          <p:nvPr/>
        </p:nvSpPr>
        <p:spPr>
          <a:xfrm>
            <a:off x="3480042" y="2922002"/>
            <a:ext cx="4219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Á</a:t>
            </a:r>
          </a:p>
        </p:txBody>
      </p:sp>
      <p:sp>
        <p:nvSpPr>
          <p:cNvPr id="63" name="TextovéPole 62">
            <a:extLst>
              <a:ext uri="{FF2B5EF4-FFF2-40B4-BE49-F238E27FC236}">
                <a16:creationId xmlns:a16="http://schemas.microsoft.com/office/drawing/2014/main" id="{37093E8F-A20D-481A-864D-84059D504277}"/>
              </a:ext>
            </a:extLst>
          </p:cNvPr>
          <p:cNvSpPr txBox="1"/>
          <p:nvPr/>
        </p:nvSpPr>
        <p:spPr>
          <a:xfrm>
            <a:off x="2908072" y="2912938"/>
            <a:ext cx="3577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L</a:t>
            </a:r>
          </a:p>
        </p:txBody>
      </p:sp>
      <p:sp>
        <p:nvSpPr>
          <p:cNvPr id="64" name="TextovéPole 63">
            <a:extLst>
              <a:ext uri="{FF2B5EF4-FFF2-40B4-BE49-F238E27FC236}">
                <a16:creationId xmlns:a16="http://schemas.microsoft.com/office/drawing/2014/main" id="{2C241F8B-C9B6-47A5-A4D1-8553D395ED10}"/>
              </a:ext>
            </a:extLst>
          </p:cNvPr>
          <p:cNvSpPr txBox="1"/>
          <p:nvPr/>
        </p:nvSpPr>
        <p:spPr>
          <a:xfrm>
            <a:off x="2273674" y="2886848"/>
            <a:ext cx="4475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U</a:t>
            </a:r>
          </a:p>
        </p:txBody>
      </p:sp>
      <p:sp>
        <p:nvSpPr>
          <p:cNvPr id="65" name="TextovéPole 64">
            <a:extLst>
              <a:ext uri="{FF2B5EF4-FFF2-40B4-BE49-F238E27FC236}">
                <a16:creationId xmlns:a16="http://schemas.microsoft.com/office/drawing/2014/main" id="{8B0E4580-A169-4AD5-8AFA-D99748C6C00C}"/>
              </a:ext>
            </a:extLst>
          </p:cNvPr>
          <p:cNvSpPr txBox="1"/>
          <p:nvPr/>
        </p:nvSpPr>
        <p:spPr>
          <a:xfrm>
            <a:off x="1640565" y="2886849"/>
            <a:ext cx="3978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K</a:t>
            </a:r>
          </a:p>
        </p:txBody>
      </p:sp>
      <p:sp>
        <p:nvSpPr>
          <p:cNvPr id="66" name="TextovéPole 65">
            <a:extLst>
              <a:ext uri="{FF2B5EF4-FFF2-40B4-BE49-F238E27FC236}">
                <a16:creationId xmlns:a16="http://schemas.microsoft.com/office/drawing/2014/main" id="{9E756BC2-9292-4D5F-AD8E-62CD94C2673D}"/>
              </a:ext>
            </a:extLst>
          </p:cNvPr>
          <p:cNvSpPr txBox="1"/>
          <p:nvPr/>
        </p:nvSpPr>
        <p:spPr>
          <a:xfrm>
            <a:off x="1094950" y="2860642"/>
            <a:ext cx="2888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I</a:t>
            </a:r>
          </a:p>
        </p:txBody>
      </p:sp>
      <p:sp>
        <p:nvSpPr>
          <p:cNvPr id="67" name="TextovéPole 66">
            <a:extLst>
              <a:ext uri="{FF2B5EF4-FFF2-40B4-BE49-F238E27FC236}">
                <a16:creationId xmlns:a16="http://schemas.microsoft.com/office/drawing/2014/main" id="{C905FF75-9AFE-4E40-B528-F2F50B4FD545}"/>
              </a:ext>
            </a:extLst>
          </p:cNvPr>
          <p:cNvSpPr txBox="1"/>
          <p:nvPr/>
        </p:nvSpPr>
        <p:spPr>
          <a:xfrm>
            <a:off x="384059" y="2880857"/>
            <a:ext cx="5357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M</a:t>
            </a:r>
          </a:p>
        </p:txBody>
      </p:sp>
      <p:sp>
        <p:nvSpPr>
          <p:cNvPr id="68" name="TextovéPole 67">
            <a:extLst>
              <a:ext uri="{FF2B5EF4-FFF2-40B4-BE49-F238E27FC236}">
                <a16:creationId xmlns:a16="http://schemas.microsoft.com/office/drawing/2014/main" id="{D09536A2-45CB-4AF6-97C2-C8A9336BD1EB}"/>
              </a:ext>
            </a:extLst>
          </p:cNvPr>
          <p:cNvSpPr txBox="1"/>
          <p:nvPr/>
        </p:nvSpPr>
        <p:spPr>
          <a:xfrm>
            <a:off x="3449530" y="3361691"/>
            <a:ext cx="3738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S</a:t>
            </a:r>
          </a:p>
        </p:txBody>
      </p:sp>
      <p:sp>
        <p:nvSpPr>
          <p:cNvPr id="69" name="TextovéPole 68">
            <a:extLst>
              <a:ext uri="{FF2B5EF4-FFF2-40B4-BE49-F238E27FC236}">
                <a16:creationId xmlns:a16="http://schemas.microsoft.com/office/drawing/2014/main" id="{1242300F-F994-4270-B0AA-C478450FC783}"/>
              </a:ext>
            </a:extLst>
          </p:cNvPr>
          <p:cNvSpPr txBox="1"/>
          <p:nvPr/>
        </p:nvSpPr>
        <p:spPr>
          <a:xfrm>
            <a:off x="2804080" y="3382553"/>
            <a:ext cx="4219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C29B0E03-189E-4665-ABDB-AB08F6C6CD21}"/>
              </a:ext>
            </a:extLst>
          </p:cNvPr>
          <p:cNvSpPr txBox="1"/>
          <p:nvPr/>
        </p:nvSpPr>
        <p:spPr>
          <a:xfrm>
            <a:off x="2208202" y="3355871"/>
            <a:ext cx="4491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N</a:t>
            </a:r>
          </a:p>
        </p:txBody>
      </p:sp>
      <p:sp>
        <p:nvSpPr>
          <p:cNvPr id="71" name="TextovéPole 70">
            <a:extLst>
              <a:ext uri="{FF2B5EF4-FFF2-40B4-BE49-F238E27FC236}">
                <a16:creationId xmlns:a16="http://schemas.microsoft.com/office/drawing/2014/main" id="{0B96FFD6-DA83-4E1C-8BAF-B3AFE594C8CD}"/>
              </a:ext>
            </a:extLst>
          </p:cNvPr>
          <p:cNvSpPr txBox="1"/>
          <p:nvPr/>
        </p:nvSpPr>
        <p:spPr>
          <a:xfrm>
            <a:off x="1650967" y="3374991"/>
            <a:ext cx="4219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72" name="TextovéPole 71">
            <a:extLst>
              <a:ext uri="{FF2B5EF4-FFF2-40B4-BE49-F238E27FC236}">
                <a16:creationId xmlns:a16="http://schemas.microsoft.com/office/drawing/2014/main" id="{758B8C9E-7A5B-40B5-ACE7-3C9FA892D43A}"/>
              </a:ext>
            </a:extLst>
          </p:cNvPr>
          <p:cNvSpPr txBox="1"/>
          <p:nvPr/>
        </p:nvSpPr>
        <p:spPr>
          <a:xfrm>
            <a:off x="1001174" y="3383867"/>
            <a:ext cx="4491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N</a:t>
            </a:r>
          </a:p>
        </p:txBody>
      </p:sp>
      <p:sp>
        <p:nvSpPr>
          <p:cNvPr id="73" name="TextovéPole 72">
            <a:extLst>
              <a:ext uri="{FF2B5EF4-FFF2-40B4-BE49-F238E27FC236}">
                <a16:creationId xmlns:a16="http://schemas.microsoft.com/office/drawing/2014/main" id="{E6E5F0D3-4AE5-43D8-8319-9E61461AB72D}"/>
              </a:ext>
            </a:extLst>
          </p:cNvPr>
          <p:cNvSpPr txBox="1"/>
          <p:nvPr/>
        </p:nvSpPr>
        <p:spPr>
          <a:xfrm>
            <a:off x="410324" y="3355871"/>
            <a:ext cx="4219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74" name="TextovéPole 73">
            <a:extLst>
              <a:ext uri="{FF2B5EF4-FFF2-40B4-BE49-F238E27FC236}">
                <a16:creationId xmlns:a16="http://schemas.microsoft.com/office/drawing/2014/main" id="{B87BBB5D-B642-4BFB-BC13-71E7BCB53E84}"/>
              </a:ext>
            </a:extLst>
          </p:cNvPr>
          <p:cNvSpPr txBox="1"/>
          <p:nvPr/>
        </p:nvSpPr>
        <p:spPr>
          <a:xfrm>
            <a:off x="4606626" y="3813650"/>
            <a:ext cx="3850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E</a:t>
            </a:r>
          </a:p>
        </p:txBody>
      </p:sp>
      <p:sp>
        <p:nvSpPr>
          <p:cNvPr id="75" name="TextovéPole 74">
            <a:extLst>
              <a:ext uri="{FF2B5EF4-FFF2-40B4-BE49-F238E27FC236}">
                <a16:creationId xmlns:a16="http://schemas.microsoft.com/office/drawing/2014/main" id="{CBA3E6F3-5B9F-4307-85AF-1B4372D0D368}"/>
              </a:ext>
            </a:extLst>
          </p:cNvPr>
          <p:cNvSpPr txBox="1"/>
          <p:nvPr/>
        </p:nvSpPr>
        <p:spPr>
          <a:xfrm>
            <a:off x="3983226" y="3811014"/>
            <a:ext cx="4042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C</a:t>
            </a:r>
          </a:p>
        </p:txBody>
      </p:sp>
      <p:sp>
        <p:nvSpPr>
          <p:cNvPr id="76" name="TextovéPole 75">
            <a:extLst>
              <a:ext uri="{FF2B5EF4-FFF2-40B4-BE49-F238E27FC236}">
                <a16:creationId xmlns:a16="http://schemas.microsoft.com/office/drawing/2014/main" id="{92B2433B-74B1-45C4-8972-2E8D299E343A}"/>
              </a:ext>
            </a:extLst>
          </p:cNvPr>
          <p:cNvSpPr txBox="1"/>
          <p:nvPr/>
        </p:nvSpPr>
        <p:spPr>
          <a:xfrm>
            <a:off x="3481467" y="3805978"/>
            <a:ext cx="2888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I</a:t>
            </a:r>
          </a:p>
        </p:txBody>
      </p:sp>
      <p:sp>
        <p:nvSpPr>
          <p:cNvPr id="77" name="TextovéPole 76">
            <a:extLst>
              <a:ext uri="{FF2B5EF4-FFF2-40B4-BE49-F238E27FC236}">
                <a16:creationId xmlns:a16="http://schemas.microsoft.com/office/drawing/2014/main" id="{4EA0FECE-1144-4E6A-9760-DE1E1B1D607E}"/>
              </a:ext>
            </a:extLst>
          </p:cNvPr>
          <p:cNvSpPr txBox="1"/>
          <p:nvPr/>
        </p:nvSpPr>
        <p:spPr>
          <a:xfrm>
            <a:off x="2806028" y="3827695"/>
            <a:ext cx="4171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V</a:t>
            </a:r>
          </a:p>
        </p:txBody>
      </p:sp>
      <p:sp>
        <p:nvSpPr>
          <p:cNvPr id="78" name="TextovéPole 77">
            <a:extLst>
              <a:ext uri="{FF2B5EF4-FFF2-40B4-BE49-F238E27FC236}">
                <a16:creationId xmlns:a16="http://schemas.microsoft.com/office/drawing/2014/main" id="{C8355B5D-8F1D-4038-82A0-4ADB536B9332}"/>
              </a:ext>
            </a:extLst>
          </p:cNvPr>
          <p:cNvSpPr txBox="1"/>
          <p:nvPr/>
        </p:nvSpPr>
        <p:spPr>
          <a:xfrm>
            <a:off x="2160464" y="3813650"/>
            <a:ext cx="4219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79" name="TextovéPole 78">
            <a:extLst>
              <a:ext uri="{FF2B5EF4-FFF2-40B4-BE49-F238E27FC236}">
                <a16:creationId xmlns:a16="http://schemas.microsoft.com/office/drawing/2014/main" id="{B84DCFC5-B0EB-49D9-92AC-B0553E96ECAB}"/>
              </a:ext>
            </a:extLst>
          </p:cNvPr>
          <p:cNvSpPr txBox="1"/>
          <p:nvPr/>
        </p:nvSpPr>
        <p:spPr>
          <a:xfrm>
            <a:off x="1582569" y="3814755"/>
            <a:ext cx="3978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K</a:t>
            </a:r>
          </a:p>
        </p:txBody>
      </p:sp>
      <p:sp>
        <p:nvSpPr>
          <p:cNvPr id="80" name="TextovéPole 79">
            <a:extLst>
              <a:ext uri="{FF2B5EF4-FFF2-40B4-BE49-F238E27FC236}">
                <a16:creationId xmlns:a16="http://schemas.microsoft.com/office/drawing/2014/main" id="{A3D5B981-4E04-4FAB-BD7B-4F5204929587}"/>
              </a:ext>
            </a:extLst>
          </p:cNvPr>
          <p:cNvSpPr txBox="1"/>
          <p:nvPr/>
        </p:nvSpPr>
        <p:spPr>
          <a:xfrm>
            <a:off x="1006464" y="3821116"/>
            <a:ext cx="4475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U</a:t>
            </a:r>
          </a:p>
        </p:txBody>
      </p:sp>
      <p:sp>
        <p:nvSpPr>
          <p:cNvPr id="81" name="TextovéPole 80">
            <a:extLst>
              <a:ext uri="{FF2B5EF4-FFF2-40B4-BE49-F238E27FC236}">
                <a16:creationId xmlns:a16="http://schemas.microsoft.com/office/drawing/2014/main" id="{C5C591D7-61D6-43A1-84B6-3B3C08BCB79D}"/>
              </a:ext>
            </a:extLst>
          </p:cNvPr>
          <p:cNvSpPr txBox="1"/>
          <p:nvPr/>
        </p:nvSpPr>
        <p:spPr>
          <a:xfrm>
            <a:off x="428652" y="3805978"/>
            <a:ext cx="4074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R</a:t>
            </a:r>
          </a:p>
        </p:txBody>
      </p:sp>
      <p:sp>
        <p:nvSpPr>
          <p:cNvPr id="82" name="TextovéPole 81">
            <a:extLst>
              <a:ext uri="{FF2B5EF4-FFF2-40B4-BE49-F238E27FC236}">
                <a16:creationId xmlns:a16="http://schemas.microsoft.com/office/drawing/2014/main" id="{8E183E24-24B3-4479-80B4-F66A32233AE7}"/>
              </a:ext>
            </a:extLst>
          </p:cNvPr>
          <p:cNvSpPr txBox="1"/>
          <p:nvPr/>
        </p:nvSpPr>
        <p:spPr>
          <a:xfrm>
            <a:off x="406078" y="4662771"/>
            <a:ext cx="4379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D</a:t>
            </a:r>
          </a:p>
        </p:txBody>
      </p:sp>
      <p:sp>
        <p:nvSpPr>
          <p:cNvPr id="83" name="TextovéPole 82">
            <a:extLst>
              <a:ext uri="{FF2B5EF4-FFF2-40B4-BE49-F238E27FC236}">
                <a16:creationId xmlns:a16="http://schemas.microsoft.com/office/drawing/2014/main" id="{E1F5B64E-EE05-4E7E-8469-0B817C60B73D}"/>
              </a:ext>
            </a:extLst>
          </p:cNvPr>
          <p:cNvSpPr txBox="1"/>
          <p:nvPr/>
        </p:nvSpPr>
        <p:spPr>
          <a:xfrm>
            <a:off x="997082" y="4690806"/>
            <a:ext cx="4475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Ů</a:t>
            </a:r>
          </a:p>
        </p:txBody>
      </p:sp>
      <p:sp>
        <p:nvSpPr>
          <p:cNvPr id="84" name="TextovéPole 83">
            <a:extLst>
              <a:ext uri="{FF2B5EF4-FFF2-40B4-BE49-F238E27FC236}">
                <a16:creationId xmlns:a16="http://schemas.microsoft.com/office/drawing/2014/main" id="{2E55DB2E-8569-4416-BAE7-C7A39EEFF0EA}"/>
              </a:ext>
            </a:extLst>
          </p:cNvPr>
          <p:cNvSpPr txBox="1"/>
          <p:nvPr/>
        </p:nvSpPr>
        <p:spPr>
          <a:xfrm>
            <a:off x="1521952" y="4635675"/>
            <a:ext cx="5357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M</a:t>
            </a:r>
          </a:p>
        </p:txBody>
      </p:sp>
      <p:sp>
        <p:nvSpPr>
          <p:cNvPr id="85" name="TextovéPole 84">
            <a:extLst>
              <a:ext uri="{FF2B5EF4-FFF2-40B4-BE49-F238E27FC236}">
                <a16:creationId xmlns:a16="http://schemas.microsoft.com/office/drawing/2014/main" id="{CA1A0921-58A2-4A78-B27B-84FA63BD8EC8}"/>
              </a:ext>
            </a:extLst>
          </p:cNvPr>
          <p:cNvSpPr txBox="1"/>
          <p:nvPr/>
        </p:nvSpPr>
        <p:spPr>
          <a:xfrm>
            <a:off x="462860" y="5076457"/>
            <a:ext cx="2888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I</a:t>
            </a:r>
          </a:p>
        </p:txBody>
      </p:sp>
      <p:sp>
        <p:nvSpPr>
          <p:cNvPr id="86" name="TextovéPole 85">
            <a:extLst>
              <a:ext uri="{FF2B5EF4-FFF2-40B4-BE49-F238E27FC236}">
                <a16:creationId xmlns:a16="http://schemas.microsoft.com/office/drawing/2014/main" id="{DCFD784D-3C13-4EC3-B107-C4E9FBB42EEA}"/>
              </a:ext>
            </a:extLst>
          </p:cNvPr>
          <p:cNvSpPr txBox="1"/>
          <p:nvPr/>
        </p:nvSpPr>
        <p:spPr>
          <a:xfrm>
            <a:off x="996631" y="5076456"/>
            <a:ext cx="4491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N</a:t>
            </a:r>
          </a:p>
        </p:txBody>
      </p:sp>
      <p:sp>
        <p:nvSpPr>
          <p:cNvPr id="87" name="TextovéPole 86">
            <a:extLst>
              <a:ext uri="{FF2B5EF4-FFF2-40B4-BE49-F238E27FC236}">
                <a16:creationId xmlns:a16="http://schemas.microsoft.com/office/drawing/2014/main" id="{573BD66B-C6ED-467C-B22F-3A711CBFC353}"/>
              </a:ext>
            </a:extLst>
          </p:cNvPr>
          <p:cNvSpPr txBox="1"/>
          <p:nvPr/>
        </p:nvSpPr>
        <p:spPr>
          <a:xfrm>
            <a:off x="1545895" y="5083203"/>
            <a:ext cx="4379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D</a:t>
            </a:r>
          </a:p>
        </p:txBody>
      </p:sp>
      <p:sp>
        <p:nvSpPr>
          <p:cNvPr id="88" name="TextovéPole 87">
            <a:extLst>
              <a:ext uri="{FF2B5EF4-FFF2-40B4-BE49-F238E27FC236}">
                <a16:creationId xmlns:a16="http://schemas.microsoft.com/office/drawing/2014/main" id="{63991F71-AB9F-4268-A01A-2EB9BCC5441F}"/>
              </a:ext>
            </a:extLst>
          </p:cNvPr>
          <p:cNvSpPr txBox="1"/>
          <p:nvPr/>
        </p:nvSpPr>
        <p:spPr>
          <a:xfrm>
            <a:off x="2226234" y="5076456"/>
            <a:ext cx="2888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I</a:t>
            </a:r>
          </a:p>
        </p:txBody>
      </p:sp>
      <p:sp>
        <p:nvSpPr>
          <p:cNvPr id="89" name="TextovéPole 88">
            <a:extLst>
              <a:ext uri="{FF2B5EF4-FFF2-40B4-BE49-F238E27FC236}">
                <a16:creationId xmlns:a16="http://schemas.microsoft.com/office/drawing/2014/main" id="{2FDB93FB-9DB6-4EEB-B647-E12B3FA93020}"/>
              </a:ext>
            </a:extLst>
          </p:cNvPr>
          <p:cNvSpPr txBox="1"/>
          <p:nvPr/>
        </p:nvSpPr>
        <p:spPr>
          <a:xfrm>
            <a:off x="2748874" y="5110895"/>
            <a:ext cx="4219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Á</a:t>
            </a:r>
          </a:p>
        </p:txBody>
      </p:sp>
      <p:sp>
        <p:nvSpPr>
          <p:cNvPr id="90" name="TextovéPole 89">
            <a:extLst>
              <a:ext uri="{FF2B5EF4-FFF2-40B4-BE49-F238E27FC236}">
                <a16:creationId xmlns:a16="http://schemas.microsoft.com/office/drawing/2014/main" id="{2CE43358-67C0-4318-A003-B8FA4417583F}"/>
              </a:ext>
            </a:extLst>
          </p:cNvPr>
          <p:cNvSpPr txBox="1"/>
          <p:nvPr/>
        </p:nvSpPr>
        <p:spPr>
          <a:xfrm>
            <a:off x="3345488" y="5110894"/>
            <a:ext cx="4491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N</a:t>
            </a:r>
          </a:p>
        </p:txBody>
      </p:sp>
      <p:sp>
        <p:nvSpPr>
          <p:cNvPr id="91" name="Obdélník 90">
            <a:extLst>
              <a:ext uri="{FF2B5EF4-FFF2-40B4-BE49-F238E27FC236}">
                <a16:creationId xmlns:a16="http://schemas.microsoft.com/office/drawing/2014/main" id="{E567C3D7-B8D1-4863-9F90-3DEB9B8FA451}"/>
              </a:ext>
            </a:extLst>
          </p:cNvPr>
          <p:cNvSpPr/>
          <p:nvPr/>
        </p:nvSpPr>
        <p:spPr>
          <a:xfrm>
            <a:off x="1580542" y="2952063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2" name="Obdélník 91">
            <a:extLst>
              <a:ext uri="{FF2B5EF4-FFF2-40B4-BE49-F238E27FC236}">
                <a16:creationId xmlns:a16="http://schemas.microsoft.com/office/drawing/2014/main" id="{16B80E29-2F89-46D4-BE57-C20E07ED7D0B}"/>
              </a:ext>
            </a:extLst>
          </p:cNvPr>
          <p:cNvSpPr/>
          <p:nvPr/>
        </p:nvSpPr>
        <p:spPr>
          <a:xfrm>
            <a:off x="951973" y="2945581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3" name="Obdélník 92">
            <a:extLst>
              <a:ext uri="{FF2B5EF4-FFF2-40B4-BE49-F238E27FC236}">
                <a16:creationId xmlns:a16="http://schemas.microsoft.com/office/drawing/2014/main" id="{91D2E88F-44AB-4506-8B8F-C87B2CA261CA}"/>
              </a:ext>
            </a:extLst>
          </p:cNvPr>
          <p:cNvSpPr/>
          <p:nvPr/>
        </p:nvSpPr>
        <p:spPr>
          <a:xfrm>
            <a:off x="248824" y="2955883"/>
            <a:ext cx="656814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4" name="Obdélník 93">
            <a:extLst>
              <a:ext uri="{FF2B5EF4-FFF2-40B4-BE49-F238E27FC236}">
                <a16:creationId xmlns:a16="http://schemas.microsoft.com/office/drawing/2014/main" id="{5469DD53-8ED7-4813-B557-FD04D87E5585}"/>
              </a:ext>
            </a:extLst>
          </p:cNvPr>
          <p:cNvSpPr/>
          <p:nvPr/>
        </p:nvSpPr>
        <p:spPr>
          <a:xfrm>
            <a:off x="2163995" y="3455905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5" name="Obdélník 94">
            <a:extLst>
              <a:ext uri="{FF2B5EF4-FFF2-40B4-BE49-F238E27FC236}">
                <a16:creationId xmlns:a16="http://schemas.microsoft.com/office/drawing/2014/main" id="{5E6ABC7A-8819-4DC0-BFE0-7C86B02AE9CE}"/>
              </a:ext>
            </a:extLst>
          </p:cNvPr>
          <p:cNvSpPr/>
          <p:nvPr/>
        </p:nvSpPr>
        <p:spPr>
          <a:xfrm>
            <a:off x="1561051" y="3421743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6" name="Obdélník 95">
            <a:extLst>
              <a:ext uri="{FF2B5EF4-FFF2-40B4-BE49-F238E27FC236}">
                <a16:creationId xmlns:a16="http://schemas.microsoft.com/office/drawing/2014/main" id="{100D9F0D-DBAF-4398-9B7B-6FE8FB5F2B9A}"/>
              </a:ext>
            </a:extLst>
          </p:cNvPr>
          <p:cNvSpPr/>
          <p:nvPr/>
        </p:nvSpPr>
        <p:spPr>
          <a:xfrm>
            <a:off x="944286" y="3444623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7" name="Obdélník 96">
            <a:extLst>
              <a:ext uri="{FF2B5EF4-FFF2-40B4-BE49-F238E27FC236}">
                <a16:creationId xmlns:a16="http://schemas.microsoft.com/office/drawing/2014/main" id="{5842DDCC-7C02-4B38-A47E-729135035120}"/>
              </a:ext>
            </a:extLst>
          </p:cNvPr>
          <p:cNvSpPr/>
          <p:nvPr/>
        </p:nvSpPr>
        <p:spPr>
          <a:xfrm>
            <a:off x="315620" y="3447628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8" name="Obdélník 97">
            <a:extLst>
              <a:ext uri="{FF2B5EF4-FFF2-40B4-BE49-F238E27FC236}">
                <a16:creationId xmlns:a16="http://schemas.microsoft.com/office/drawing/2014/main" id="{4D97BA14-5F2F-4453-83CC-064FAF3A477D}"/>
              </a:ext>
            </a:extLst>
          </p:cNvPr>
          <p:cNvSpPr/>
          <p:nvPr/>
        </p:nvSpPr>
        <p:spPr>
          <a:xfrm>
            <a:off x="3937929" y="2978692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9" name="Obdélník 98">
            <a:extLst>
              <a:ext uri="{FF2B5EF4-FFF2-40B4-BE49-F238E27FC236}">
                <a16:creationId xmlns:a16="http://schemas.microsoft.com/office/drawing/2014/main" id="{C332DE55-D45E-4530-9DD4-CBACC5839CDA}"/>
              </a:ext>
            </a:extLst>
          </p:cNvPr>
          <p:cNvSpPr/>
          <p:nvPr/>
        </p:nvSpPr>
        <p:spPr>
          <a:xfrm>
            <a:off x="3388736" y="3011687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0" name="Obdélník 99">
            <a:extLst>
              <a:ext uri="{FF2B5EF4-FFF2-40B4-BE49-F238E27FC236}">
                <a16:creationId xmlns:a16="http://schemas.microsoft.com/office/drawing/2014/main" id="{5B94F3F7-E8BC-42C6-AA2A-606217240625}"/>
              </a:ext>
            </a:extLst>
          </p:cNvPr>
          <p:cNvSpPr/>
          <p:nvPr/>
        </p:nvSpPr>
        <p:spPr>
          <a:xfrm>
            <a:off x="2799525" y="2991689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1" name="Obdélník 100">
            <a:extLst>
              <a:ext uri="{FF2B5EF4-FFF2-40B4-BE49-F238E27FC236}">
                <a16:creationId xmlns:a16="http://schemas.microsoft.com/office/drawing/2014/main" id="{66FCCC67-09C2-49B3-877C-4E01A10DC35D}"/>
              </a:ext>
            </a:extLst>
          </p:cNvPr>
          <p:cNvSpPr/>
          <p:nvPr/>
        </p:nvSpPr>
        <p:spPr>
          <a:xfrm>
            <a:off x="2195127" y="2972310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2" name="Obdélník 101">
            <a:extLst>
              <a:ext uri="{FF2B5EF4-FFF2-40B4-BE49-F238E27FC236}">
                <a16:creationId xmlns:a16="http://schemas.microsoft.com/office/drawing/2014/main" id="{E6E8078F-F237-4AAD-9A2B-B38321A35EE8}"/>
              </a:ext>
            </a:extLst>
          </p:cNvPr>
          <p:cNvSpPr/>
          <p:nvPr/>
        </p:nvSpPr>
        <p:spPr>
          <a:xfrm>
            <a:off x="2136918" y="3920888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3" name="Obdélník 102">
            <a:extLst>
              <a:ext uri="{FF2B5EF4-FFF2-40B4-BE49-F238E27FC236}">
                <a16:creationId xmlns:a16="http://schemas.microsoft.com/office/drawing/2014/main" id="{CCF3C362-613F-4F27-8446-420D851707E2}"/>
              </a:ext>
            </a:extLst>
          </p:cNvPr>
          <p:cNvSpPr/>
          <p:nvPr/>
        </p:nvSpPr>
        <p:spPr>
          <a:xfrm>
            <a:off x="1534354" y="3885263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4" name="Obdélník 103">
            <a:extLst>
              <a:ext uri="{FF2B5EF4-FFF2-40B4-BE49-F238E27FC236}">
                <a16:creationId xmlns:a16="http://schemas.microsoft.com/office/drawing/2014/main" id="{682AE5E6-6C22-41E2-92D2-79082CA26D52}"/>
              </a:ext>
            </a:extLst>
          </p:cNvPr>
          <p:cNvSpPr/>
          <p:nvPr/>
        </p:nvSpPr>
        <p:spPr>
          <a:xfrm>
            <a:off x="958409" y="3893750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5" name="Obdélník 104">
            <a:extLst>
              <a:ext uri="{FF2B5EF4-FFF2-40B4-BE49-F238E27FC236}">
                <a16:creationId xmlns:a16="http://schemas.microsoft.com/office/drawing/2014/main" id="{C9955ECD-386D-4FA9-AEFA-9CC65D06EE44}"/>
              </a:ext>
            </a:extLst>
          </p:cNvPr>
          <p:cNvSpPr/>
          <p:nvPr/>
        </p:nvSpPr>
        <p:spPr>
          <a:xfrm>
            <a:off x="290830" y="3908563"/>
            <a:ext cx="579088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6" name="Obdélník 105">
            <a:extLst>
              <a:ext uri="{FF2B5EF4-FFF2-40B4-BE49-F238E27FC236}">
                <a16:creationId xmlns:a16="http://schemas.microsoft.com/office/drawing/2014/main" id="{2D6A300B-9C85-4D39-A721-2F3A98D9EA89}"/>
              </a:ext>
            </a:extLst>
          </p:cNvPr>
          <p:cNvSpPr/>
          <p:nvPr/>
        </p:nvSpPr>
        <p:spPr>
          <a:xfrm>
            <a:off x="3356305" y="3455688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7" name="Obdélník 106">
            <a:extLst>
              <a:ext uri="{FF2B5EF4-FFF2-40B4-BE49-F238E27FC236}">
                <a16:creationId xmlns:a16="http://schemas.microsoft.com/office/drawing/2014/main" id="{AA0C86D7-0084-4D9F-A4C9-98BF814B098E}"/>
              </a:ext>
            </a:extLst>
          </p:cNvPr>
          <p:cNvSpPr/>
          <p:nvPr/>
        </p:nvSpPr>
        <p:spPr>
          <a:xfrm>
            <a:off x="2742459" y="3449039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8" name="Obdélník 107">
            <a:extLst>
              <a:ext uri="{FF2B5EF4-FFF2-40B4-BE49-F238E27FC236}">
                <a16:creationId xmlns:a16="http://schemas.microsoft.com/office/drawing/2014/main" id="{7B7EB876-D588-40D1-ADAA-EF041D1FCF73}"/>
              </a:ext>
            </a:extLst>
          </p:cNvPr>
          <p:cNvSpPr/>
          <p:nvPr/>
        </p:nvSpPr>
        <p:spPr>
          <a:xfrm>
            <a:off x="1527453" y="4728298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9" name="Obdélník 108">
            <a:extLst>
              <a:ext uri="{FF2B5EF4-FFF2-40B4-BE49-F238E27FC236}">
                <a16:creationId xmlns:a16="http://schemas.microsoft.com/office/drawing/2014/main" id="{734CA43F-06B6-43D9-A9BB-6BBDCBAF87F5}"/>
              </a:ext>
            </a:extLst>
          </p:cNvPr>
          <p:cNvSpPr/>
          <p:nvPr/>
        </p:nvSpPr>
        <p:spPr>
          <a:xfrm>
            <a:off x="937673" y="4721039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0" name="Obdélník 109">
            <a:extLst>
              <a:ext uri="{FF2B5EF4-FFF2-40B4-BE49-F238E27FC236}">
                <a16:creationId xmlns:a16="http://schemas.microsoft.com/office/drawing/2014/main" id="{3E1378E7-CD29-4FE3-9A37-04A12803CCD7}"/>
              </a:ext>
            </a:extLst>
          </p:cNvPr>
          <p:cNvSpPr/>
          <p:nvPr/>
        </p:nvSpPr>
        <p:spPr>
          <a:xfrm>
            <a:off x="348175" y="4728297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1" name="Obdélník 110">
            <a:extLst>
              <a:ext uri="{FF2B5EF4-FFF2-40B4-BE49-F238E27FC236}">
                <a16:creationId xmlns:a16="http://schemas.microsoft.com/office/drawing/2014/main" id="{A0877885-535C-4BD2-89AC-A22FB114296F}"/>
              </a:ext>
            </a:extLst>
          </p:cNvPr>
          <p:cNvSpPr/>
          <p:nvPr/>
        </p:nvSpPr>
        <p:spPr>
          <a:xfrm>
            <a:off x="4514910" y="3886968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2" name="Obdélník 111">
            <a:extLst>
              <a:ext uri="{FF2B5EF4-FFF2-40B4-BE49-F238E27FC236}">
                <a16:creationId xmlns:a16="http://schemas.microsoft.com/office/drawing/2014/main" id="{8C6721ED-AD48-40A1-B8C1-D9834785E797}"/>
              </a:ext>
            </a:extLst>
          </p:cNvPr>
          <p:cNvSpPr/>
          <p:nvPr/>
        </p:nvSpPr>
        <p:spPr>
          <a:xfrm>
            <a:off x="3938894" y="3893749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3" name="Obdélník 112">
            <a:extLst>
              <a:ext uri="{FF2B5EF4-FFF2-40B4-BE49-F238E27FC236}">
                <a16:creationId xmlns:a16="http://schemas.microsoft.com/office/drawing/2014/main" id="{CD851886-5921-4F22-AB87-21B33B389651}"/>
              </a:ext>
            </a:extLst>
          </p:cNvPr>
          <p:cNvSpPr/>
          <p:nvPr/>
        </p:nvSpPr>
        <p:spPr>
          <a:xfrm>
            <a:off x="3335440" y="3899946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4" name="Obdélník 113">
            <a:extLst>
              <a:ext uri="{FF2B5EF4-FFF2-40B4-BE49-F238E27FC236}">
                <a16:creationId xmlns:a16="http://schemas.microsoft.com/office/drawing/2014/main" id="{692FD853-A5F9-4432-9FE0-26DDEE96B170}"/>
              </a:ext>
            </a:extLst>
          </p:cNvPr>
          <p:cNvSpPr/>
          <p:nvPr/>
        </p:nvSpPr>
        <p:spPr>
          <a:xfrm>
            <a:off x="2719507" y="3946200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5" name="Obdélník 114">
            <a:extLst>
              <a:ext uri="{FF2B5EF4-FFF2-40B4-BE49-F238E27FC236}">
                <a16:creationId xmlns:a16="http://schemas.microsoft.com/office/drawing/2014/main" id="{76BEFFB3-D139-4B10-A78F-E71CD70D5471}"/>
              </a:ext>
            </a:extLst>
          </p:cNvPr>
          <p:cNvSpPr/>
          <p:nvPr/>
        </p:nvSpPr>
        <p:spPr>
          <a:xfrm>
            <a:off x="2110270" y="5190484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6" name="Obdélník 115">
            <a:extLst>
              <a:ext uri="{FF2B5EF4-FFF2-40B4-BE49-F238E27FC236}">
                <a16:creationId xmlns:a16="http://schemas.microsoft.com/office/drawing/2014/main" id="{014A8853-1E3E-4D15-A6D8-639E11A20C49}"/>
              </a:ext>
            </a:extLst>
          </p:cNvPr>
          <p:cNvSpPr/>
          <p:nvPr/>
        </p:nvSpPr>
        <p:spPr>
          <a:xfrm>
            <a:off x="1506967" y="5196631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7" name="Obdélník 116">
            <a:extLst>
              <a:ext uri="{FF2B5EF4-FFF2-40B4-BE49-F238E27FC236}">
                <a16:creationId xmlns:a16="http://schemas.microsoft.com/office/drawing/2014/main" id="{F0CD5A2B-ECCB-4D28-8A77-D65A74FD1AD5}"/>
              </a:ext>
            </a:extLst>
          </p:cNvPr>
          <p:cNvSpPr/>
          <p:nvPr/>
        </p:nvSpPr>
        <p:spPr>
          <a:xfrm>
            <a:off x="916665" y="5165997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8" name="Obdélník 117">
            <a:extLst>
              <a:ext uri="{FF2B5EF4-FFF2-40B4-BE49-F238E27FC236}">
                <a16:creationId xmlns:a16="http://schemas.microsoft.com/office/drawing/2014/main" id="{D940E545-9921-401D-8FC2-F30CBA578E8D}"/>
              </a:ext>
            </a:extLst>
          </p:cNvPr>
          <p:cNvSpPr/>
          <p:nvPr/>
        </p:nvSpPr>
        <p:spPr>
          <a:xfrm>
            <a:off x="328292" y="5170748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9" name="Obdélník 118">
            <a:extLst>
              <a:ext uri="{FF2B5EF4-FFF2-40B4-BE49-F238E27FC236}">
                <a16:creationId xmlns:a16="http://schemas.microsoft.com/office/drawing/2014/main" id="{288F46AA-A8C9-4E5C-9402-9BEF39C60F82}"/>
              </a:ext>
            </a:extLst>
          </p:cNvPr>
          <p:cNvSpPr/>
          <p:nvPr/>
        </p:nvSpPr>
        <p:spPr>
          <a:xfrm>
            <a:off x="3308481" y="5147464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0" name="Obdélník 119">
            <a:extLst>
              <a:ext uri="{FF2B5EF4-FFF2-40B4-BE49-F238E27FC236}">
                <a16:creationId xmlns:a16="http://schemas.microsoft.com/office/drawing/2014/main" id="{6C4A0C24-1373-4058-95C1-0F41B0966FB7}"/>
              </a:ext>
            </a:extLst>
          </p:cNvPr>
          <p:cNvSpPr/>
          <p:nvPr/>
        </p:nvSpPr>
        <p:spPr>
          <a:xfrm>
            <a:off x="2693086" y="5163188"/>
            <a:ext cx="558171" cy="4801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21" name="Obrázek 120" descr="Obsah obrázku rostlina, květina, sedmikráska&#10;&#10;Popis vygenerován s vysokou mírou spolehlivosti">
            <a:extLst>
              <a:ext uri="{FF2B5EF4-FFF2-40B4-BE49-F238E27FC236}">
                <a16:creationId xmlns:a16="http://schemas.microsoft.com/office/drawing/2014/main" id="{55FEFC16-C741-4D75-8648-B08B4B3D56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1486" y="2194800"/>
            <a:ext cx="1692364" cy="3318361"/>
          </a:xfrm>
          <a:prstGeom prst="rect">
            <a:avLst/>
          </a:prstGeom>
        </p:spPr>
      </p:pic>
      <p:grpSp>
        <p:nvGrpSpPr>
          <p:cNvPr id="122" name="Skupina 121">
            <a:extLst>
              <a:ext uri="{FF2B5EF4-FFF2-40B4-BE49-F238E27FC236}">
                <a16:creationId xmlns:a16="http://schemas.microsoft.com/office/drawing/2014/main" id="{2D1D9ED7-7120-45B7-8E96-E0C8637E479B}"/>
              </a:ext>
            </a:extLst>
          </p:cNvPr>
          <p:cNvGrpSpPr/>
          <p:nvPr/>
        </p:nvGrpSpPr>
        <p:grpSpPr>
          <a:xfrm>
            <a:off x="9463941" y="361457"/>
            <a:ext cx="1869118" cy="2644019"/>
            <a:chOff x="7877174" y="112884"/>
            <a:chExt cx="1869118" cy="2644019"/>
          </a:xfrm>
        </p:grpSpPr>
        <p:pic>
          <p:nvPicPr>
            <p:cNvPr id="123" name="Obrázek 122">
              <a:extLst>
                <a:ext uri="{FF2B5EF4-FFF2-40B4-BE49-F238E27FC236}">
                  <a16:creationId xmlns:a16="http://schemas.microsoft.com/office/drawing/2014/main" id="{3F1468E4-F9D3-4115-9BB9-C0C7F9D89C6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7174" y="809905"/>
              <a:ext cx="1869118" cy="1946998"/>
            </a:xfrm>
            <a:prstGeom prst="rect">
              <a:avLst/>
            </a:prstGeom>
          </p:spPr>
        </p:pic>
        <p:sp>
          <p:nvSpPr>
            <p:cNvPr id="124" name="Volný tvar: obrazec 123">
              <a:extLst>
                <a:ext uri="{FF2B5EF4-FFF2-40B4-BE49-F238E27FC236}">
                  <a16:creationId xmlns:a16="http://schemas.microsoft.com/office/drawing/2014/main" id="{230EBA60-DD68-40E1-9819-7197300D1838}"/>
                </a:ext>
              </a:extLst>
            </p:cNvPr>
            <p:cNvSpPr/>
            <p:nvPr/>
          </p:nvSpPr>
          <p:spPr>
            <a:xfrm>
              <a:off x="8272463" y="842963"/>
              <a:ext cx="1271587" cy="585787"/>
            </a:xfrm>
            <a:custGeom>
              <a:avLst/>
              <a:gdLst>
                <a:gd name="connsiteX0" fmla="*/ 28575 w 1271587"/>
                <a:gd name="connsiteY0" fmla="*/ 314325 h 585787"/>
                <a:gd name="connsiteX1" fmla="*/ 157162 w 1271587"/>
                <a:gd name="connsiteY1" fmla="*/ 214312 h 585787"/>
                <a:gd name="connsiteX2" fmla="*/ 200025 w 1271587"/>
                <a:gd name="connsiteY2" fmla="*/ 200025 h 585787"/>
                <a:gd name="connsiteX3" fmla="*/ 242887 w 1271587"/>
                <a:gd name="connsiteY3" fmla="*/ 171450 h 585787"/>
                <a:gd name="connsiteX4" fmla="*/ 300037 w 1271587"/>
                <a:gd name="connsiteY4" fmla="*/ 128587 h 585787"/>
                <a:gd name="connsiteX5" fmla="*/ 342900 w 1271587"/>
                <a:gd name="connsiteY5" fmla="*/ 114300 h 585787"/>
                <a:gd name="connsiteX6" fmla="*/ 385762 w 1271587"/>
                <a:gd name="connsiteY6" fmla="*/ 85725 h 585787"/>
                <a:gd name="connsiteX7" fmla="*/ 485775 w 1271587"/>
                <a:gd name="connsiteY7" fmla="*/ 57150 h 585787"/>
                <a:gd name="connsiteX8" fmla="*/ 571500 w 1271587"/>
                <a:gd name="connsiteY8" fmla="*/ 28575 h 585787"/>
                <a:gd name="connsiteX9" fmla="*/ 685800 w 1271587"/>
                <a:gd name="connsiteY9" fmla="*/ 0 h 585787"/>
                <a:gd name="connsiteX10" fmla="*/ 1143000 w 1271587"/>
                <a:gd name="connsiteY10" fmla="*/ 14287 h 585787"/>
                <a:gd name="connsiteX11" fmla="*/ 1185862 w 1271587"/>
                <a:gd name="connsiteY11" fmla="*/ 42862 h 585787"/>
                <a:gd name="connsiteX12" fmla="*/ 1243012 w 1271587"/>
                <a:gd name="connsiteY12" fmla="*/ 171450 h 585787"/>
                <a:gd name="connsiteX13" fmla="*/ 1257300 w 1271587"/>
                <a:gd name="connsiteY13" fmla="*/ 214312 h 585787"/>
                <a:gd name="connsiteX14" fmla="*/ 1271587 w 1271587"/>
                <a:gd name="connsiteY14" fmla="*/ 257175 h 585787"/>
                <a:gd name="connsiteX15" fmla="*/ 1257300 w 1271587"/>
                <a:gd name="connsiteY15" fmla="*/ 371475 h 585787"/>
                <a:gd name="connsiteX16" fmla="*/ 1243012 w 1271587"/>
                <a:gd name="connsiteY16" fmla="*/ 414337 h 585787"/>
                <a:gd name="connsiteX17" fmla="*/ 1200150 w 1271587"/>
                <a:gd name="connsiteY17" fmla="*/ 400050 h 585787"/>
                <a:gd name="connsiteX18" fmla="*/ 1143000 w 1271587"/>
                <a:gd name="connsiteY18" fmla="*/ 385762 h 585787"/>
                <a:gd name="connsiteX19" fmla="*/ 1057275 w 1271587"/>
                <a:gd name="connsiteY19" fmla="*/ 357187 h 585787"/>
                <a:gd name="connsiteX20" fmla="*/ 814387 w 1271587"/>
                <a:gd name="connsiteY20" fmla="*/ 328612 h 585787"/>
                <a:gd name="connsiteX21" fmla="*/ 485775 w 1271587"/>
                <a:gd name="connsiteY21" fmla="*/ 385762 h 585787"/>
                <a:gd name="connsiteX22" fmla="*/ 442912 w 1271587"/>
                <a:gd name="connsiteY22" fmla="*/ 414337 h 585787"/>
                <a:gd name="connsiteX23" fmla="*/ 371475 w 1271587"/>
                <a:gd name="connsiteY23" fmla="*/ 471487 h 585787"/>
                <a:gd name="connsiteX24" fmla="*/ 328612 w 1271587"/>
                <a:gd name="connsiteY24" fmla="*/ 514350 h 585787"/>
                <a:gd name="connsiteX25" fmla="*/ 228600 w 1271587"/>
                <a:gd name="connsiteY25" fmla="*/ 571500 h 585787"/>
                <a:gd name="connsiteX26" fmla="*/ 142875 w 1271587"/>
                <a:gd name="connsiteY26" fmla="*/ 585787 h 585787"/>
                <a:gd name="connsiteX27" fmla="*/ 28575 w 1271587"/>
                <a:gd name="connsiteY27" fmla="*/ 571500 h 585787"/>
                <a:gd name="connsiteX28" fmla="*/ 14287 w 1271587"/>
                <a:gd name="connsiteY28" fmla="*/ 514350 h 585787"/>
                <a:gd name="connsiteX29" fmla="*/ 0 w 1271587"/>
                <a:gd name="connsiteY29" fmla="*/ 471487 h 585787"/>
                <a:gd name="connsiteX30" fmla="*/ 28575 w 1271587"/>
                <a:gd name="connsiteY30" fmla="*/ 314325 h 5857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1271587" h="585787">
                  <a:moveTo>
                    <a:pt x="28575" y="314325"/>
                  </a:moveTo>
                  <a:cubicBezTo>
                    <a:pt x="47543" y="298518"/>
                    <a:pt x="120258" y="232764"/>
                    <a:pt x="157162" y="214312"/>
                  </a:cubicBezTo>
                  <a:cubicBezTo>
                    <a:pt x="170633" y="207577"/>
                    <a:pt x="185737" y="204787"/>
                    <a:pt x="200025" y="200025"/>
                  </a:cubicBezTo>
                  <a:cubicBezTo>
                    <a:pt x="214312" y="190500"/>
                    <a:pt x="228914" y="181431"/>
                    <a:pt x="242887" y="171450"/>
                  </a:cubicBezTo>
                  <a:cubicBezTo>
                    <a:pt x="262264" y="157609"/>
                    <a:pt x="279362" y="140401"/>
                    <a:pt x="300037" y="128587"/>
                  </a:cubicBezTo>
                  <a:cubicBezTo>
                    <a:pt x="313113" y="121115"/>
                    <a:pt x="328612" y="119062"/>
                    <a:pt x="342900" y="114300"/>
                  </a:cubicBezTo>
                  <a:cubicBezTo>
                    <a:pt x="357187" y="104775"/>
                    <a:pt x="370404" y="93404"/>
                    <a:pt x="385762" y="85725"/>
                  </a:cubicBezTo>
                  <a:cubicBezTo>
                    <a:pt x="409774" y="73719"/>
                    <a:pt x="462880" y="64018"/>
                    <a:pt x="485775" y="57150"/>
                  </a:cubicBezTo>
                  <a:cubicBezTo>
                    <a:pt x="514625" y="48495"/>
                    <a:pt x="542279" y="35880"/>
                    <a:pt x="571500" y="28575"/>
                  </a:cubicBezTo>
                  <a:lnTo>
                    <a:pt x="685800" y="0"/>
                  </a:lnTo>
                  <a:cubicBezTo>
                    <a:pt x="838200" y="4762"/>
                    <a:pt x="991083" y="1266"/>
                    <a:pt x="1143000" y="14287"/>
                  </a:cubicBezTo>
                  <a:cubicBezTo>
                    <a:pt x="1160109" y="15753"/>
                    <a:pt x="1173720" y="30720"/>
                    <a:pt x="1185862" y="42862"/>
                  </a:cubicBezTo>
                  <a:cubicBezTo>
                    <a:pt x="1219824" y="76825"/>
                    <a:pt x="1228864" y="129008"/>
                    <a:pt x="1243012" y="171450"/>
                  </a:cubicBezTo>
                  <a:lnTo>
                    <a:pt x="1257300" y="214312"/>
                  </a:lnTo>
                  <a:lnTo>
                    <a:pt x="1271587" y="257175"/>
                  </a:lnTo>
                  <a:cubicBezTo>
                    <a:pt x="1266825" y="295275"/>
                    <a:pt x="1264169" y="333698"/>
                    <a:pt x="1257300" y="371475"/>
                  </a:cubicBezTo>
                  <a:cubicBezTo>
                    <a:pt x="1254606" y="386292"/>
                    <a:pt x="1256482" y="407602"/>
                    <a:pt x="1243012" y="414337"/>
                  </a:cubicBezTo>
                  <a:cubicBezTo>
                    <a:pt x="1229542" y="421072"/>
                    <a:pt x="1214631" y="404187"/>
                    <a:pt x="1200150" y="400050"/>
                  </a:cubicBezTo>
                  <a:cubicBezTo>
                    <a:pt x="1181269" y="394655"/>
                    <a:pt x="1161808" y="391405"/>
                    <a:pt x="1143000" y="385762"/>
                  </a:cubicBezTo>
                  <a:cubicBezTo>
                    <a:pt x="1114150" y="377107"/>
                    <a:pt x="1085850" y="366712"/>
                    <a:pt x="1057275" y="357187"/>
                  </a:cubicBezTo>
                  <a:cubicBezTo>
                    <a:pt x="951001" y="321763"/>
                    <a:pt x="1029416" y="343972"/>
                    <a:pt x="814387" y="328612"/>
                  </a:cubicBezTo>
                  <a:cubicBezTo>
                    <a:pt x="397685" y="349448"/>
                    <a:pt x="619542" y="274290"/>
                    <a:pt x="485775" y="385762"/>
                  </a:cubicBezTo>
                  <a:cubicBezTo>
                    <a:pt x="472583" y="396755"/>
                    <a:pt x="457200" y="404812"/>
                    <a:pt x="442912" y="414337"/>
                  </a:cubicBezTo>
                  <a:cubicBezTo>
                    <a:pt x="379005" y="510199"/>
                    <a:pt x="454288" y="416278"/>
                    <a:pt x="371475" y="471487"/>
                  </a:cubicBezTo>
                  <a:cubicBezTo>
                    <a:pt x="354663" y="482695"/>
                    <a:pt x="344134" y="501415"/>
                    <a:pt x="328612" y="514350"/>
                  </a:cubicBezTo>
                  <a:cubicBezTo>
                    <a:pt x="308882" y="530792"/>
                    <a:pt x="250436" y="564949"/>
                    <a:pt x="228600" y="571500"/>
                  </a:cubicBezTo>
                  <a:cubicBezTo>
                    <a:pt x="200853" y="579824"/>
                    <a:pt x="171450" y="581025"/>
                    <a:pt x="142875" y="585787"/>
                  </a:cubicBezTo>
                  <a:cubicBezTo>
                    <a:pt x="104775" y="581025"/>
                    <a:pt x="62140" y="590147"/>
                    <a:pt x="28575" y="571500"/>
                  </a:cubicBezTo>
                  <a:cubicBezTo>
                    <a:pt x="11410" y="561964"/>
                    <a:pt x="19681" y="533231"/>
                    <a:pt x="14287" y="514350"/>
                  </a:cubicBezTo>
                  <a:cubicBezTo>
                    <a:pt x="10150" y="499869"/>
                    <a:pt x="4762" y="485775"/>
                    <a:pt x="0" y="471487"/>
                  </a:cubicBezTo>
                  <a:lnTo>
                    <a:pt x="28575" y="31432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5" name="Rovnoramenný trojúhelník 124">
              <a:extLst>
                <a:ext uri="{FF2B5EF4-FFF2-40B4-BE49-F238E27FC236}">
                  <a16:creationId xmlns:a16="http://schemas.microsoft.com/office/drawing/2014/main" id="{B6FE6945-24FE-4C63-AA37-791FA613EBE3}"/>
                </a:ext>
              </a:extLst>
            </p:cNvPr>
            <p:cNvSpPr/>
            <p:nvPr/>
          </p:nvSpPr>
          <p:spPr>
            <a:xfrm>
              <a:off x="8506246" y="112884"/>
              <a:ext cx="1060704" cy="1253055"/>
            </a:xfrm>
            <a:prstGeom prst="triangle">
              <a:avLst>
                <a:gd name="adj" fmla="val 45959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6" name="Znak plus 125">
              <a:extLst>
                <a:ext uri="{FF2B5EF4-FFF2-40B4-BE49-F238E27FC236}">
                  <a16:creationId xmlns:a16="http://schemas.microsoft.com/office/drawing/2014/main" id="{5894B03E-F973-4621-9447-FC94FA6725F9}"/>
                </a:ext>
              </a:extLst>
            </p:cNvPr>
            <p:cNvSpPr/>
            <p:nvPr/>
          </p:nvSpPr>
          <p:spPr>
            <a:xfrm>
              <a:off x="8711968" y="278380"/>
              <a:ext cx="600078" cy="1132571"/>
            </a:xfrm>
            <a:prstGeom prst="mathPlus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127" name="Obrázek 126" descr="Obsah obrázku klipart&#10;&#10;Popis vygenerován s vysokou mírou spolehlivosti">
            <a:extLst>
              <a:ext uri="{FF2B5EF4-FFF2-40B4-BE49-F238E27FC236}">
                <a16:creationId xmlns:a16="http://schemas.microsoft.com/office/drawing/2014/main" id="{11CD8082-70AE-4DE4-BE9B-A567F35D28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1616" y="4582993"/>
            <a:ext cx="1351666" cy="1609126"/>
          </a:xfrm>
          <a:prstGeom prst="rect">
            <a:avLst/>
          </a:prstGeom>
        </p:spPr>
      </p:pic>
      <p:pic>
        <p:nvPicPr>
          <p:cNvPr id="128" name="Obrázek 127">
            <a:extLst>
              <a:ext uri="{FF2B5EF4-FFF2-40B4-BE49-F238E27FC236}">
                <a16:creationId xmlns:a16="http://schemas.microsoft.com/office/drawing/2014/main" id="{8AA44D24-FCA5-40B8-AA7D-EE4951E9AA2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3572" y="2916072"/>
            <a:ext cx="1692364" cy="1427227"/>
          </a:xfrm>
          <a:prstGeom prst="rect">
            <a:avLst/>
          </a:prstGeom>
        </p:spPr>
      </p:pic>
      <p:pic>
        <p:nvPicPr>
          <p:cNvPr id="129" name="Obrázek 128" descr="Obsah obrázku klipart&#10;&#10;Popis vygenerován s vysokou mírou spolehlivosti">
            <a:extLst>
              <a:ext uri="{FF2B5EF4-FFF2-40B4-BE49-F238E27FC236}">
                <a16:creationId xmlns:a16="http://schemas.microsoft.com/office/drawing/2014/main" id="{1C743248-1962-4DB5-86AB-058EE5EF0DF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3059" y="4728298"/>
            <a:ext cx="1671514" cy="1504363"/>
          </a:xfrm>
          <a:prstGeom prst="rect">
            <a:avLst/>
          </a:prstGeom>
        </p:spPr>
      </p:pic>
      <p:pic>
        <p:nvPicPr>
          <p:cNvPr id="130" name="Obrázek 129">
            <a:extLst>
              <a:ext uri="{FF2B5EF4-FFF2-40B4-BE49-F238E27FC236}">
                <a16:creationId xmlns:a16="http://schemas.microsoft.com/office/drawing/2014/main" id="{6916B9E5-7B10-41EB-9B0E-D610F19D553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8606" y="3462527"/>
            <a:ext cx="1232172" cy="2985261"/>
          </a:xfrm>
          <a:prstGeom prst="rect">
            <a:avLst/>
          </a:prstGeom>
        </p:spPr>
      </p:pic>
      <p:sp>
        <p:nvSpPr>
          <p:cNvPr id="131" name="Obdélník 130">
            <a:extLst>
              <a:ext uri="{FF2B5EF4-FFF2-40B4-BE49-F238E27FC236}">
                <a16:creationId xmlns:a16="http://schemas.microsoft.com/office/drawing/2014/main" id="{9FAF0D14-A77D-4B09-8590-0E59982F7486}"/>
              </a:ext>
            </a:extLst>
          </p:cNvPr>
          <p:cNvSpPr/>
          <p:nvPr/>
        </p:nvSpPr>
        <p:spPr>
          <a:xfrm>
            <a:off x="306238" y="2369334"/>
            <a:ext cx="619595" cy="58459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3" name="TextovéPole 132">
            <a:extLst>
              <a:ext uri="{FF2B5EF4-FFF2-40B4-BE49-F238E27FC236}">
                <a16:creationId xmlns:a16="http://schemas.microsoft.com/office/drawing/2014/main" id="{F87277E2-2B0E-42A8-A060-12B71A8599EE}"/>
              </a:ext>
            </a:extLst>
          </p:cNvPr>
          <p:cNvSpPr txBox="1"/>
          <p:nvPr/>
        </p:nvSpPr>
        <p:spPr>
          <a:xfrm>
            <a:off x="421160" y="2383026"/>
            <a:ext cx="4219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134" name="Obdélník 133">
            <a:extLst>
              <a:ext uri="{FF2B5EF4-FFF2-40B4-BE49-F238E27FC236}">
                <a16:creationId xmlns:a16="http://schemas.microsoft.com/office/drawing/2014/main" id="{99E94F91-7983-4F4D-8937-47250769A032}"/>
              </a:ext>
            </a:extLst>
          </p:cNvPr>
          <p:cNvSpPr/>
          <p:nvPr/>
        </p:nvSpPr>
        <p:spPr>
          <a:xfrm>
            <a:off x="264817" y="1890392"/>
            <a:ext cx="702443" cy="417069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5371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0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9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8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5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1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1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"/>
                  </p:tgtEl>
                </p:cond>
              </p:nextCondLst>
            </p:seq>
            <p:seq concurrent="1" nextAc="seek">
              <p:cTn id="126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7" fill="hold">
                      <p:stCondLst>
                        <p:cond delay="0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1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>
                      <p:stCondLst>
                        <p:cond delay="0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1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1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4"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>
                      <p:stCondLst>
                        <p:cond delay="0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1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"/>
                  </p:tgtEl>
                </p:cond>
              </p:nextCondLst>
            </p:seq>
            <p:seq concurrent="1" nextAc="seek">
              <p:cTn id="161" restart="whenNotActive" fill="hold" evtFilter="cancelBubble" nodeType="interactiveSeq">
                <p:stCondLst>
                  <p:cond evt="onClick" delay="0">
                    <p:tgtEl>
                      <p:spTgt spid="1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2" fill="hold">
                      <p:stCondLst>
                        <p:cond delay="0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1"/>
                  </p:tgtEl>
                </p:cond>
              </p:nextCondLst>
            </p:seq>
            <p:seq concurrent="1" nextAc="seek">
              <p:cTn id="169" restart="whenNotActive" fill="hold" evtFilter="cancelBubble" nodeType="interactiveSeq">
                <p:stCondLst>
                  <p:cond evt="onClick" delay="0">
                    <p:tgtEl>
                      <p:spTgt spid="1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0" fill="hold">
                      <p:stCondLst>
                        <p:cond delay="0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0"/>
                  </p:tgtEl>
                </p:cond>
              </p:nextCondLst>
            </p:seq>
            <p:seq concurrent="1" nextAc="seek">
              <p:cTn id="174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5" fill="hold">
                      <p:stCondLst>
                        <p:cond delay="0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179" restart="whenNotActive" fill="hold" evtFilter="cancelBubble" nodeType="interactiveSeq">
                <p:stCondLst>
                  <p:cond evt="onClick" delay="0">
                    <p:tgtEl>
                      <p:spTgt spid="1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0" fill="hold">
                      <p:stCondLst>
                        <p:cond delay="0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8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1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8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7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1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6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1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5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1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>
                      <p:stCondLst>
                        <p:cond delay="0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0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1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9"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CDCD9C9-970E-4297-ADA4-3958F43F24CF}"/>
              </a:ext>
            </a:extLst>
          </p:cNvPr>
          <p:cNvSpPr/>
          <p:nvPr/>
        </p:nvSpPr>
        <p:spPr>
          <a:xfrm>
            <a:off x="341708" y="6169979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BE8EF3F0-AB9A-453E-A77D-E6662297A6FA}"/>
              </a:ext>
            </a:extLst>
          </p:cNvPr>
          <p:cNvSpPr/>
          <p:nvPr/>
        </p:nvSpPr>
        <p:spPr>
          <a:xfrm>
            <a:off x="341708" y="5220666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8379E5C7-FA90-4E96-8D1A-FE0A9CF4A63E}"/>
              </a:ext>
            </a:extLst>
          </p:cNvPr>
          <p:cNvSpPr/>
          <p:nvPr/>
        </p:nvSpPr>
        <p:spPr>
          <a:xfrm>
            <a:off x="341708" y="4756898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759B4539-41D3-4A0B-9E8B-FED923245582}"/>
              </a:ext>
            </a:extLst>
          </p:cNvPr>
          <p:cNvSpPr/>
          <p:nvPr/>
        </p:nvSpPr>
        <p:spPr>
          <a:xfrm>
            <a:off x="341708" y="4335993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09DEC918-21F5-4023-B85A-CD51CBF0E829}"/>
              </a:ext>
            </a:extLst>
          </p:cNvPr>
          <p:cNvSpPr/>
          <p:nvPr/>
        </p:nvSpPr>
        <p:spPr>
          <a:xfrm>
            <a:off x="2130116" y="6112741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5023A1D8-46EE-41C4-B8A0-A8C136196D20}"/>
              </a:ext>
            </a:extLst>
          </p:cNvPr>
          <p:cNvSpPr/>
          <p:nvPr/>
        </p:nvSpPr>
        <p:spPr>
          <a:xfrm>
            <a:off x="935873" y="556820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23052067-587F-4B00-993F-EA0BA01CFA57}"/>
              </a:ext>
            </a:extLst>
          </p:cNvPr>
          <p:cNvSpPr/>
          <p:nvPr/>
        </p:nvSpPr>
        <p:spPr>
          <a:xfrm>
            <a:off x="341708" y="5684434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91DB991B-E448-4CEF-B69C-2BAC2A2F675B}"/>
              </a:ext>
            </a:extLst>
          </p:cNvPr>
          <p:cNvSpPr/>
          <p:nvPr/>
        </p:nvSpPr>
        <p:spPr>
          <a:xfrm>
            <a:off x="935873" y="1009699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D034A4AB-14AC-4698-A97E-276DEDD52FA3}"/>
              </a:ext>
            </a:extLst>
          </p:cNvPr>
          <p:cNvSpPr/>
          <p:nvPr/>
        </p:nvSpPr>
        <p:spPr>
          <a:xfrm>
            <a:off x="935873" y="1473467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33522A65-7D44-47AB-9D41-69355A68449C}"/>
              </a:ext>
            </a:extLst>
          </p:cNvPr>
          <p:cNvSpPr/>
          <p:nvPr/>
        </p:nvSpPr>
        <p:spPr>
          <a:xfrm>
            <a:off x="931039" y="1956508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13F1E5FA-D873-47E7-BF8A-A2A96A191B93}"/>
              </a:ext>
            </a:extLst>
          </p:cNvPr>
          <p:cNvSpPr/>
          <p:nvPr/>
        </p:nvSpPr>
        <p:spPr>
          <a:xfrm>
            <a:off x="933559" y="2423954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95994CA4-D7DE-476C-BF89-C064AAA3AE6B}"/>
              </a:ext>
            </a:extLst>
          </p:cNvPr>
          <p:cNvSpPr/>
          <p:nvPr/>
        </p:nvSpPr>
        <p:spPr>
          <a:xfrm>
            <a:off x="935873" y="2894651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>
            <a:extLst>
              <a:ext uri="{FF2B5EF4-FFF2-40B4-BE49-F238E27FC236}">
                <a16:creationId xmlns:a16="http://schemas.microsoft.com/office/drawing/2014/main" id="{42F95C57-5033-433A-BEBA-E6B11478B16D}"/>
              </a:ext>
            </a:extLst>
          </p:cNvPr>
          <p:cNvSpPr/>
          <p:nvPr/>
        </p:nvSpPr>
        <p:spPr>
          <a:xfrm>
            <a:off x="935873" y="3340880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EA538874-775D-449E-BA34-27095BDC3206}"/>
              </a:ext>
            </a:extLst>
          </p:cNvPr>
          <p:cNvSpPr/>
          <p:nvPr/>
        </p:nvSpPr>
        <p:spPr>
          <a:xfrm>
            <a:off x="941786" y="3786541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>
            <a:extLst>
              <a:ext uri="{FF2B5EF4-FFF2-40B4-BE49-F238E27FC236}">
                <a16:creationId xmlns:a16="http://schemas.microsoft.com/office/drawing/2014/main" id="{E5D9F76A-C6EB-4F3D-AA49-3A03C8ABFBEB}"/>
              </a:ext>
            </a:extLst>
          </p:cNvPr>
          <p:cNvSpPr/>
          <p:nvPr/>
        </p:nvSpPr>
        <p:spPr>
          <a:xfrm>
            <a:off x="956710" y="4290107"/>
            <a:ext cx="600078" cy="50450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>
            <a:extLst>
              <a:ext uri="{FF2B5EF4-FFF2-40B4-BE49-F238E27FC236}">
                <a16:creationId xmlns:a16="http://schemas.microsoft.com/office/drawing/2014/main" id="{099CB217-A60C-49E9-8226-CBF46985E4AF}"/>
              </a:ext>
            </a:extLst>
          </p:cNvPr>
          <p:cNvSpPr/>
          <p:nvPr/>
        </p:nvSpPr>
        <p:spPr>
          <a:xfrm>
            <a:off x="1535951" y="5169097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>
            <a:extLst>
              <a:ext uri="{FF2B5EF4-FFF2-40B4-BE49-F238E27FC236}">
                <a16:creationId xmlns:a16="http://schemas.microsoft.com/office/drawing/2014/main" id="{0E268326-8DC1-4FDD-876E-9AD70BE4009B}"/>
              </a:ext>
            </a:extLst>
          </p:cNvPr>
          <p:cNvSpPr/>
          <p:nvPr/>
        </p:nvSpPr>
        <p:spPr>
          <a:xfrm>
            <a:off x="1535951" y="4706326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>
            <a:extLst>
              <a:ext uri="{FF2B5EF4-FFF2-40B4-BE49-F238E27FC236}">
                <a16:creationId xmlns:a16="http://schemas.microsoft.com/office/drawing/2014/main" id="{AEC9395E-37F7-43C4-928C-176F4A6E2963}"/>
              </a:ext>
            </a:extLst>
          </p:cNvPr>
          <p:cNvSpPr/>
          <p:nvPr/>
        </p:nvSpPr>
        <p:spPr>
          <a:xfrm>
            <a:off x="1535951" y="4259101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>
            <a:extLst>
              <a:ext uri="{FF2B5EF4-FFF2-40B4-BE49-F238E27FC236}">
                <a16:creationId xmlns:a16="http://schemas.microsoft.com/office/drawing/2014/main" id="{0CBBF225-5FF4-435B-B389-EF6645EA487A}"/>
              </a:ext>
            </a:extLst>
          </p:cNvPr>
          <p:cNvSpPr/>
          <p:nvPr/>
        </p:nvSpPr>
        <p:spPr>
          <a:xfrm>
            <a:off x="5687330" y="5189930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EB17087B-4988-4290-9CBD-3A1E7E731528}"/>
              </a:ext>
            </a:extLst>
          </p:cNvPr>
          <p:cNvSpPr/>
          <p:nvPr/>
        </p:nvSpPr>
        <p:spPr>
          <a:xfrm>
            <a:off x="2130116" y="5667422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B1FAF5EC-6E63-4582-9DE9-6EFD5F2B035E}"/>
              </a:ext>
            </a:extLst>
          </p:cNvPr>
          <p:cNvSpPr/>
          <p:nvPr/>
        </p:nvSpPr>
        <p:spPr>
          <a:xfrm>
            <a:off x="2130116" y="5191810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6A4E1B17-4735-4CB2-9B96-B3644742A27A}"/>
              </a:ext>
            </a:extLst>
          </p:cNvPr>
          <p:cNvSpPr/>
          <p:nvPr/>
        </p:nvSpPr>
        <p:spPr>
          <a:xfrm>
            <a:off x="2130116" y="4742751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>
            <a:extLst>
              <a:ext uri="{FF2B5EF4-FFF2-40B4-BE49-F238E27FC236}">
                <a16:creationId xmlns:a16="http://schemas.microsoft.com/office/drawing/2014/main" id="{93619104-23FD-4B63-8283-2602AF769D0F}"/>
              </a:ext>
            </a:extLst>
          </p:cNvPr>
          <p:cNvSpPr/>
          <p:nvPr/>
        </p:nvSpPr>
        <p:spPr>
          <a:xfrm>
            <a:off x="2130116" y="4267624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5773F820-A7B4-465E-A886-E60A3E28801D}"/>
              </a:ext>
            </a:extLst>
          </p:cNvPr>
          <p:cNvSpPr/>
          <p:nvPr/>
        </p:nvSpPr>
        <p:spPr>
          <a:xfrm>
            <a:off x="2724281" y="4779421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>
            <a:extLst>
              <a:ext uri="{FF2B5EF4-FFF2-40B4-BE49-F238E27FC236}">
                <a16:creationId xmlns:a16="http://schemas.microsoft.com/office/drawing/2014/main" id="{AB11002A-833C-4D3F-923C-94A4E84CD633}"/>
              </a:ext>
            </a:extLst>
          </p:cNvPr>
          <p:cNvSpPr/>
          <p:nvPr/>
        </p:nvSpPr>
        <p:spPr>
          <a:xfrm>
            <a:off x="2718368" y="4301596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9EB59945-A35F-407A-8E3A-4CDAA8453205}"/>
              </a:ext>
            </a:extLst>
          </p:cNvPr>
          <p:cNvSpPr/>
          <p:nvPr/>
        </p:nvSpPr>
        <p:spPr>
          <a:xfrm>
            <a:off x="2724281" y="3380662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F2B54B6F-6C10-4846-9FD2-9DCF09FC9ABF}"/>
              </a:ext>
            </a:extLst>
          </p:cNvPr>
          <p:cNvSpPr/>
          <p:nvPr/>
        </p:nvSpPr>
        <p:spPr>
          <a:xfrm>
            <a:off x="2724281" y="3862894"/>
            <a:ext cx="600078" cy="38291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B4EE280A-5DB4-4F36-B1A0-927671D2F123}"/>
              </a:ext>
            </a:extLst>
          </p:cNvPr>
          <p:cNvSpPr/>
          <p:nvPr/>
        </p:nvSpPr>
        <p:spPr>
          <a:xfrm>
            <a:off x="4488129" y="4252609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F1476CC7-8938-4039-B7D3-3B5B6B768863}"/>
              </a:ext>
            </a:extLst>
          </p:cNvPr>
          <p:cNvSpPr/>
          <p:nvPr/>
        </p:nvSpPr>
        <p:spPr>
          <a:xfrm>
            <a:off x="2706851" y="6091827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>
            <a:extLst>
              <a:ext uri="{FF2B5EF4-FFF2-40B4-BE49-F238E27FC236}">
                <a16:creationId xmlns:a16="http://schemas.microsoft.com/office/drawing/2014/main" id="{EBEC13DA-C315-4E40-84F8-1E311F20AC68}"/>
              </a:ext>
            </a:extLst>
          </p:cNvPr>
          <p:cNvSpPr/>
          <p:nvPr/>
        </p:nvSpPr>
        <p:spPr>
          <a:xfrm>
            <a:off x="2697992" y="5724068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>
            <a:extLst>
              <a:ext uri="{FF2B5EF4-FFF2-40B4-BE49-F238E27FC236}">
                <a16:creationId xmlns:a16="http://schemas.microsoft.com/office/drawing/2014/main" id="{D6E3F9A2-F782-4703-98DD-89CC93AAA57C}"/>
              </a:ext>
            </a:extLst>
          </p:cNvPr>
          <p:cNvSpPr/>
          <p:nvPr/>
        </p:nvSpPr>
        <p:spPr>
          <a:xfrm>
            <a:off x="2714093" y="5232180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>
            <a:extLst>
              <a:ext uri="{FF2B5EF4-FFF2-40B4-BE49-F238E27FC236}">
                <a16:creationId xmlns:a16="http://schemas.microsoft.com/office/drawing/2014/main" id="{FEE646ED-E33B-4287-B0B7-4F0EC65A9A07}"/>
              </a:ext>
            </a:extLst>
          </p:cNvPr>
          <p:cNvSpPr/>
          <p:nvPr/>
        </p:nvSpPr>
        <p:spPr>
          <a:xfrm>
            <a:off x="3896056" y="5189930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>
            <a:extLst>
              <a:ext uri="{FF2B5EF4-FFF2-40B4-BE49-F238E27FC236}">
                <a16:creationId xmlns:a16="http://schemas.microsoft.com/office/drawing/2014/main" id="{C6D92A57-EBE4-4CD6-9CD8-E3532C4519D6}"/>
              </a:ext>
            </a:extLst>
          </p:cNvPr>
          <p:cNvSpPr/>
          <p:nvPr/>
        </p:nvSpPr>
        <p:spPr>
          <a:xfrm>
            <a:off x="3306893" y="6101268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>
            <a:extLst>
              <a:ext uri="{FF2B5EF4-FFF2-40B4-BE49-F238E27FC236}">
                <a16:creationId xmlns:a16="http://schemas.microsoft.com/office/drawing/2014/main" id="{F63EDED7-E1E1-4E86-A9F5-279C580B9EC6}"/>
              </a:ext>
            </a:extLst>
          </p:cNvPr>
          <p:cNvSpPr/>
          <p:nvPr/>
        </p:nvSpPr>
        <p:spPr>
          <a:xfrm>
            <a:off x="3312897" y="5648882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>
            <a:extLst>
              <a:ext uri="{FF2B5EF4-FFF2-40B4-BE49-F238E27FC236}">
                <a16:creationId xmlns:a16="http://schemas.microsoft.com/office/drawing/2014/main" id="{A99E9758-3404-4B13-9FE7-E0EBE6E19246}"/>
              </a:ext>
            </a:extLst>
          </p:cNvPr>
          <p:cNvSpPr/>
          <p:nvPr/>
        </p:nvSpPr>
        <p:spPr>
          <a:xfrm>
            <a:off x="3306929" y="5175873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>
            <a:extLst>
              <a:ext uri="{FF2B5EF4-FFF2-40B4-BE49-F238E27FC236}">
                <a16:creationId xmlns:a16="http://schemas.microsoft.com/office/drawing/2014/main" id="{909FC754-313F-42B1-9C6A-1C0157C0AAF7}"/>
              </a:ext>
            </a:extLst>
          </p:cNvPr>
          <p:cNvSpPr/>
          <p:nvPr/>
        </p:nvSpPr>
        <p:spPr>
          <a:xfrm>
            <a:off x="3306929" y="4698048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>
            <a:extLst>
              <a:ext uri="{FF2B5EF4-FFF2-40B4-BE49-F238E27FC236}">
                <a16:creationId xmlns:a16="http://schemas.microsoft.com/office/drawing/2014/main" id="{B6DEC4E7-FA93-4587-9D81-AD754F0BDD8A}"/>
              </a:ext>
            </a:extLst>
          </p:cNvPr>
          <p:cNvSpPr/>
          <p:nvPr/>
        </p:nvSpPr>
        <p:spPr>
          <a:xfrm>
            <a:off x="3334547" y="4249160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>
            <a:extLst>
              <a:ext uri="{FF2B5EF4-FFF2-40B4-BE49-F238E27FC236}">
                <a16:creationId xmlns:a16="http://schemas.microsoft.com/office/drawing/2014/main" id="{1B5FB9C9-010A-46A9-A9D5-C52119A51A66}"/>
              </a:ext>
            </a:extLst>
          </p:cNvPr>
          <p:cNvSpPr/>
          <p:nvPr/>
        </p:nvSpPr>
        <p:spPr>
          <a:xfrm>
            <a:off x="5661123" y="4726162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>
            <a:extLst>
              <a:ext uri="{FF2B5EF4-FFF2-40B4-BE49-F238E27FC236}">
                <a16:creationId xmlns:a16="http://schemas.microsoft.com/office/drawing/2014/main" id="{DBE5FF65-4AA9-47A3-B437-6B20F19C63FA}"/>
              </a:ext>
            </a:extLst>
          </p:cNvPr>
          <p:cNvSpPr/>
          <p:nvPr/>
        </p:nvSpPr>
        <p:spPr>
          <a:xfrm>
            <a:off x="4516332" y="6080933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>
            <a:extLst>
              <a:ext uri="{FF2B5EF4-FFF2-40B4-BE49-F238E27FC236}">
                <a16:creationId xmlns:a16="http://schemas.microsoft.com/office/drawing/2014/main" id="{29379DC7-AB45-4A9C-86E8-25F7614CC65B}"/>
              </a:ext>
            </a:extLst>
          </p:cNvPr>
          <p:cNvSpPr/>
          <p:nvPr/>
        </p:nvSpPr>
        <p:spPr>
          <a:xfrm>
            <a:off x="3900462" y="5618526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>
            <a:extLst>
              <a:ext uri="{FF2B5EF4-FFF2-40B4-BE49-F238E27FC236}">
                <a16:creationId xmlns:a16="http://schemas.microsoft.com/office/drawing/2014/main" id="{AC883CE2-744A-469A-ACA1-B03859B5AD4A}"/>
              </a:ext>
            </a:extLst>
          </p:cNvPr>
          <p:cNvSpPr/>
          <p:nvPr/>
        </p:nvSpPr>
        <p:spPr>
          <a:xfrm>
            <a:off x="3896056" y="4702356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>
            <a:extLst>
              <a:ext uri="{FF2B5EF4-FFF2-40B4-BE49-F238E27FC236}">
                <a16:creationId xmlns:a16="http://schemas.microsoft.com/office/drawing/2014/main" id="{419ADD04-15E2-40E1-BB1B-85B17CDAEF65}"/>
              </a:ext>
            </a:extLst>
          </p:cNvPr>
          <p:cNvSpPr/>
          <p:nvPr/>
        </p:nvSpPr>
        <p:spPr>
          <a:xfrm>
            <a:off x="3916432" y="4239411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bdélník 45">
            <a:extLst>
              <a:ext uri="{FF2B5EF4-FFF2-40B4-BE49-F238E27FC236}">
                <a16:creationId xmlns:a16="http://schemas.microsoft.com/office/drawing/2014/main" id="{94616CBB-0EB1-4B49-9A08-EE9A80F3E1F4}"/>
              </a:ext>
            </a:extLst>
          </p:cNvPr>
          <p:cNvSpPr/>
          <p:nvPr/>
        </p:nvSpPr>
        <p:spPr>
          <a:xfrm>
            <a:off x="4516332" y="5632865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>
            <a:extLst>
              <a:ext uri="{FF2B5EF4-FFF2-40B4-BE49-F238E27FC236}">
                <a16:creationId xmlns:a16="http://schemas.microsoft.com/office/drawing/2014/main" id="{5628B859-90CD-45A5-9CE0-50925AE116CF}"/>
              </a:ext>
            </a:extLst>
          </p:cNvPr>
          <p:cNvSpPr/>
          <p:nvPr/>
        </p:nvSpPr>
        <p:spPr>
          <a:xfrm>
            <a:off x="4509399" y="5143487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bdélník 47">
            <a:extLst>
              <a:ext uri="{FF2B5EF4-FFF2-40B4-BE49-F238E27FC236}">
                <a16:creationId xmlns:a16="http://schemas.microsoft.com/office/drawing/2014/main" id="{3705C401-0BC9-454B-9308-0C07F5039CA3}"/>
              </a:ext>
            </a:extLst>
          </p:cNvPr>
          <p:cNvSpPr/>
          <p:nvPr/>
        </p:nvSpPr>
        <p:spPr>
          <a:xfrm>
            <a:off x="4518851" y="4698048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bdélník 49">
            <a:extLst>
              <a:ext uri="{FF2B5EF4-FFF2-40B4-BE49-F238E27FC236}">
                <a16:creationId xmlns:a16="http://schemas.microsoft.com/office/drawing/2014/main" id="{51F0BB25-E0F1-438E-B488-4A9D93F8E91D}"/>
              </a:ext>
            </a:extLst>
          </p:cNvPr>
          <p:cNvSpPr/>
          <p:nvPr/>
        </p:nvSpPr>
        <p:spPr>
          <a:xfrm>
            <a:off x="5085261" y="5220666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bdélník 50">
            <a:extLst>
              <a:ext uri="{FF2B5EF4-FFF2-40B4-BE49-F238E27FC236}">
                <a16:creationId xmlns:a16="http://schemas.microsoft.com/office/drawing/2014/main" id="{063B7666-F76A-4401-8AC7-EAC51FCD0181}"/>
              </a:ext>
            </a:extLst>
          </p:cNvPr>
          <p:cNvSpPr/>
          <p:nvPr/>
        </p:nvSpPr>
        <p:spPr>
          <a:xfrm>
            <a:off x="5085261" y="4728743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délník 51">
            <a:extLst>
              <a:ext uri="{FF2B5EF4-FFF2-40B4-BE49-F238E27FC236}">
                <a16:creationId xmlns:a16="http://schemas.microsoft.com/office/drawing/2014/main" id="{773FA8FD-6E37-4155-90C4-36D1C96566BF}"/>
              </a:ext>
            </a:extLst>
          </p:cNvPr>
          <p:cNvSpPr/>
          <p:nvPr/>
        </p:nvSpPr>
        <p:spPr>
          <a:xfrm>
            <a:off x="5077256" y="4239411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bdélník 52">
            <a:extLst>
              <a:ext uri="{FF2B5EF4-FFF2-40B4-BE49-F238E27FC236}">
                <a16:creationId xmlns:a16="http://schemas.microsoft.com/office/drawing/2014/main" id="{D022D179-4557-4B1B-8016-38528CD2BDE9}"/>
              </a:ext>
            </a:extLst>
          </p:cNvPr>
          <p:cNvSpPr/>
          <p:nvPr/>
        </p:nvSpPr>
        <p:spPr>
          <a:xfrm>
            <a:off x="6270170" y="3341838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délník 53">
            <a:extLst>
              <a:ext uri="{FF2B5EF4-FFF2-40B4-BE49-F238E27FC236}">
                <a16:creationId xmlns:a16="http://schemas.microsoft.com/office/drawing/2014/main" id="{359AAC85-D2DA-4CF5-AC89-09603590E008}"/>
              </a:ext>
            </a:extLst>
          </p:cNvPr>
          <p:cNvSpPr/>
          <p:nvPr/>
        </p:nvSpPr>
        <p:spPr>
          <a:xfrm>
            <a:off x="6255324" y="4267624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Obdélník 54">
            <a:extLst>
              <a:ext uri="{FF2B5EF4-FFF2-40B4-BE49-F238E27FC236}">
                <a16:creationId xmlns:a16="http://schemas.microsoft.com/office/drawing/2014/main" id="{59F60527-7F24-4E79-9461-1C4B3741C258}"/>
              </a:ext>
            </a:extLst>
          </p:cNvPr>
          <p:cNvSpPr/>
          <p:nvPr/>
        </p:nvSpPr>
        <p:spPr>
          <a:xfrm>
            <a:off x="5720603" y="5674122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Obdélník 55">
            <a:extLst>
              <a:ext uri="{FF2B5EF4-FFF2-40B4-BE49-F238E27FC236}">
                <a16:creationId xmlns:a16="http://schemas.microsoft.com/office/drawing/2014/main" id="{B91C1E52-E1EB-4B89-B195-7C1CC591AA56}"/>
              </a:ext>
            </a:extLst>
          </p:cNvPr>
          <p:cNvSpPr/>
          <p:nvPr/>
        </p:nvSpPr>
        <p:spPr>
          <a:xfrm>
            <a:off x="5670092" y="4280668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7" name="Obrázek 56">
            <a:extLst>
              <a:ext uri="{FF2B5EF4-FFF2-40B4-BE49-F238E27FC236}">
                <a16:creationId xmlns:a16="http://schemas.microsoft.com/office/drawing/2014/main" id="{CF739A18-23C5-48A6-A953-01E3F829F0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2284" y="331395"/>
            <a:ext cx="723138" cy="939141"/>
          </a:xfrm>
          <a:prstGeom prst="rect">
            <a:avLst/>
          </a:prstGeom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E9862967-36B4-42D1-A1B9-EB49897AB8EA}"/>
              </a:ext>
            </a:extLst>
          </p:cNvPr>
          <p:cNvSpPr txBox="1"/>
          <p:nvPr/>
        </p:nvSpPr>
        <p:spPr>
          <a:xfrm>
            <a:off x="468158" y="4226353"/>
            <a:ext cx="3770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Z</a:t>
            </a:r>
          </a:p>
        </p:txBody>
      </p:sp>
      <p:sp>
        <p:nvSpPr>
          <p:cNvPr id="59" name="TextovéPole 58">
            <a:extLst>
              <a:ext uri="{FF2B5EF4-FFF2-40B4-BE49-F238E27FC236}">
                <a16:creationId xmlns:a16="http://schemas.microsoft.com/office/drawing/2014/main" id="{32D4779C-AC40-4EAC-8E33-6B408C131FC8}"/>
              </a:ext>
            </a:extLst>
          </p:cNvPr>
          <p:cNvSpPr txBox="1"/>
          <p:nvPr/>
        </p:nvSpPr>
        <p:spPr>
          <a:xfrm>
            <a:off x="445716" y="4739314"/>
            <a:ext cx="4219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Á</a:t>
            </a:r>
          </a:p>
        </p:txBody>
      </p:sp>
      <p:sp>
        <p:nvSpPr>
          <p:cNvPr id="60" name="TextovéPole 59">
            <a:extLst>
              <a:ext uri="{FF2B5EF4-FFF2-40B4-BE49-F238E27FC236}">
                <a16:creationId xmlns:a16="http://schemas.microsoft.com/office/drawing/2014/main" id="{E1AD7FCB-0D3C-4CEB-8564-1AB355E7CAB5}"/>
              </a:ext>
            </a:extLst>
          </p:cNvPr>
          <p:cNvSpPr txBox="1"/>
          <p:nvPr/>
        </p:nvSpPr>
        <p:spPr>
          <a:xfrm>
            <a:off x="397835" y="5168529"/>
            <a:ext cx="5357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M</a:t>
            </a:r>
          </a:p>
        </p:txBody>
      </p:sp>
      <p:sp>
        <p:nvSpPr>
          <p:cNvPr id="61" name="TextovéPole 60">
            <a:extLst>
              <a:ext uri="{FF2B5EF4-FFF2-40B4-BE49-F238E27FC236}">
                <a16:creationId xmlns:a16="http://schemas.microsoft.com/office/drawing/2014/main" id="{477B3988-14DF-4C69-A45B-C0A49B59DF53}"/>
              </a:ext>
            </a:extLst>
          </p:cNvPr>
          <p:cNvSpPr txBox="1"/>
          <p:nvPr/>
        </p:nvSpPr>
        <p:spPr>
          <a:xfrm>
            <a:off x="445716" y="5578067"/>
            <a:ext cx="3850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E</a:t>
            </a:r>
          </a:p>
        </p:txBody>
      </p:sp>
      <p:sp>
        <p:nvSpPr>
          <p:cNvPr id="62" name="TextovéPole 61">
            <a:extLst>
              <a:ext uri="{FF2B5EF4-FFF2-40B4-BE49-F238E27FC236}">
                <a16:creationId xmlns:a16="http://schemas.microsoft.com/office/drawing/2014/main" id="{D6AE9185-0725-43E6-A74D-9227F0A361DF}"/>
              </a:ext>
            </a:extLst>
          </p:cNvPr>
          <p:cNvSpPr txBox="1"/>
          <p:nvPr/>
        </p:nvSpPr>
        <p:spPr>
          <a:xfrm>
            <a:off x="397835" y="6109475"/>
            <a:ext cx="3978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K</a:t>
            </a:r>
          </a:p>
        </p:txBody>
      </p:sp>
      <p:pic>
        <p:nvPicPr>
          <p:cNvPr id="63" name="Obrázek 62">
            <a:extLst>
              <a:ext uri="{FF2B5EF4-FFF2-40B4-BE49-F238E27FC236}">
                <a16:creationId xmlns:a16="http://schemas.microsoft.com/office/drawing/2014/main" id="{31856430-84D7-49BA-8B4C-3114AAB3B2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6049" y="5220666"/>
            <a:ext cx="1326743" cy="1309052"/>
          </a:xfrm>
          <a:prstGeom prst="rect">
            <a:avLst/>
          </a:prstGeom>
        </p:spPr>
      </p:pic>
      <p:sp>
        <p:nvSpPr>
          <p:cNvPr id="64" name="TextovéPole 63">
            <a:extLst>
              <a:ext uri="{FF2B5EF4-FFF2-40B4-BE49-F238E27FC236}">
                <a16:creationId xmlns:a16="http://schemas.microsoft.com/office/drawing/2014/main" id="{3807FC9D-1271-483E-891C-F725178F39A5}"/>
              </a:ext>
            </a:extLst>
          </p:cNvPr>
          <p:cNvSpPr txBox="1"/>
          <p:nvPr/>
        </p:nvSpPr>
        <p:spPr>
          <a:xfrm>
            <a:off x="1041472" y="451129"/>
            <a:ext cx="3770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Z</a:t>
            </a:r>
          </a:p>
        </p:txBody>
      </p:sp>
      <p:sp>
        <p:nvSpPr>
          <p:cNvPr id="65" name="TextovéPole 64">
            <a:extLst>
              <a:ext uri="{FF2B5EF4-FFF2-40B4-BE49-F238E27FC236}">
                <a16:creationId xmlns:a16="http://schemas.microsoft.com/office/drawing/2014/main" id="{6138B460-962B-4942-AAE0-ABA0191C8083}"/>
              </a:ext>
            </a:extLst>
          </p:cNvPr>
          <p:cNvSpPr txBox="1"/>
          <p:nvPr/>
        </p:nvSpPr>
        <p:spPr>
          <a:xfrm>
            <a:off x="1064228" y="949195"/>
            <a:ext cx="3850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E</a:t>
            </a:r>
          </a:p>
        </p:txBody>
      </p:sp>
      <p:sp>
        <p:nvSpPr>
          <p:cNvPr id="66" name="TextovéPole 65">
            <a:extLst>
              <a:ext uri="{FF2B5EF4-FFF2-40B4-BE49-F238E27FC236}">
                <a16:creationId xmlns:a16="http://schemas.microsoft.com/office/drawing/2014/main" id="{1EC8D646-3E31-4F2E-9BFB-C1D3913B5F7C}"/>
              </a:ext>
            </a:extLst>
          </p:cNvPr>
          <p:cNvSpPr txBox="1"/>
          <p:nvPr/>
        </p:nvSpPr>
        <p:spPr>
          <a:xfrm>
            <a:off x="1014917" y="1393671"/>
            <a:ext cx="5357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M</a:t>
            </a:r>
          </a:p>
        </p:txBody>
      </p:sp>
      <p:sp>
        <p:nvSpPr>
          <p:cNvPr id="67" name="TextovéPole 66">
            <a:extLst>
              <a:ext uri="{FF2B5EF4-FFF2-40B4-BE49-F238E27FC236}">
                <a16:creationId xmlns:a16="http://schemas.microsoft.com/office/drawing/2014/main" id="{D52761EC-8E6C-491E-9455-4E27FE3E3BE5}"/>
              </a:ext>
            </a:extLst>
          </p:cNvPr>
          <p:cNvSpPr txBox="1"/>
          <p:nvPr/>
        </p:nvSpPr>
        <p:spPr>
          <a:xfrm>
            <a:off x="1064228" y="1898142"/>
            <a:ext cx="3850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Ě</a:t>
            </a:r>
          </a:p>
        </p:txBody>
      </p:sp>
      <p:sp>
        <p:nvSpPr>
          <p:cNvPr id="69" name="TextovéPole 68">
            <a:extLst>
              <a:ext uri="{FF2B5EF4-FFF2-40B4-BE49-F238E27FC236}">
                <a16:creationId xmlns:a16="http://schemas.microsoft.com/office/drawing/2014/main" id="{F62D9B7A-3065-404C-9039-052F0A23B2EC}"/>
              </a:ext>
            </a:extLst>
          </p:cNvPr>
          <p:cNvSpPr txBox="1"/>
          <p:nvPr/>
        </p:nvSpPr>
        <p:spPr>
          <a:xfrm>
            <a:off x="1064228" y="2361910"/>
            <a:ext cx="3978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K</a:t>
            </a:r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143A2D3C-4B04-47FF-9E31-25FB850B92B0}"/>
              </a:ext>
            </a:extLst>
          </p:cNvPr>
          <p:cNvSpPr txBox="1"/>
          <p:nvPr/>
        </p:nvSpPr>
        <p:spPr>
          <a:xfrm>
            <a:off x="1020113" y="2834062"/>
            <a:ext cx="4571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O</a:t>
            </a:r>
          </a:p>
        </p:txBody>
      </p:sp>
      <p:sp>
        <p:nvSpPr>
          <p:cNvPr id="71" name="TextovéPole 70">
            <a:extLst>
              <a:ext uri="{FF2B5EF4-FFF2-40B4-BE49-F238E27FC236}">
                <a16:creationId xmlns:a16="http://schemas.microsoft.com/office/drawing/2014/main" id="{379229CA-696C-4891-8B32-1FCA4123573C}"/>
              </a:ext>
            </a:extLst>
          </p:cNvPr>
          <p:cNvSpPr txBox="1"/>
          <p:nvPr/>
        </p:nvSpPr>
        <p:spPr>
          <a:xfrm>
            <a:off x="1053899" y="3289146"/>
            <a:ext cx="4475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U</a:t>
            </a:r>
          </a:p>
        </p:txBody>
      </p:sp>
      <p:sp>
        <p:nvSpPr>
          <p:cNvPr id="72" name="TextovéPole 71">
            <a:extLst>
              <a:ext uri="{FF2B5EF4-FFF2-40B4-BE49-F238E27FC236}">
                <a16:creationId xmlns:a16="http://schemas.microsoft.com/office/drawing/2014/main" id="{55B6398F-728F-4345-8097-EF1C9C39272B}"/>
              </a:ext>
            </a:extLst>
          </p:cNvPr>
          <p:cNvSpPr txBox="1"/>
          <p:nvPr/>
        </p:nvSpPr>
        <p:spPr>
          <a:xfrm>
            <a:off x="1098783" y="3714159"/>
            <a:ext cx="3577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L</a:t>
            </a:r>
          </a:p>
        </p:txBody>
      </p:sp>
      <p:sp>
        <p:nvSpPr>
          <p:cNvPr id="73" name="TextovéPole 72">
            <a:extLst>
              <a:ext uri="{FF2B5EF4-FFF2-40B4-BE49-F238E27FC236}">
                <a16:creationId xmlns:a16="http://schemas.microsoft.com/office/drawing/2014/main" id="{7179048F-88B2-4E88-9A72-1832C2796132}"/>
              </a:ext>
            </a:extLst>
          </p:cNvPr>
          <p:cNvSpPr txBox="1"/>
          <p:nvPr/>
        </p:nvSpPr>
        <p:spPr>
          <a:xfrm>
            <a:off x="1070836" y="4239411"/>
            <a:ext cx="3850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E</a:t>
            </a:r>
          </a:p>
        </p:txBody>
      </p:sp>
      <p:pic>
        <p:nvPicPr>
          <p:cNvPr id="74" name="Obrázek 73">
            <a:extLst>
              <a:ext uri="{FF2B5EF4-FFF2-40B4-BE49-F238E27FC236}">
                <a16:creationId xmlns:a16="http://schemas.microsoft.com/office/drawing/2014/main" id="{2C8AA350-628C-41C2-BF73-436FEBED74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1044" y="4787200"/>
            <a:ext cx="1057200" cy="1961471"/>
          </a:xfrm>
          <a:prstGeom prst="rect">
            <a:avLst/>
          </a:prstGeom>
        </p:spPr>
      </p:pic>
      <p:sp>
        <p:nvSpPr>
          <p:cNvPr id="75" name="TextovéPole 74">
            <a:extLst>
              <a:ext uri="{FF2B5EF4-FFF2-40B4-BE49-F238E27FC236}">
                <a16:creationId xmlns:a16="http://schemas.microsoft.com/office/drawing/2014/main" id="{8541477B-77B0-4AA4-827F-57A33642BD59}"/>
              </a:ext>
            </a:extLst>
          </p:cNvPr>
          <p:cNvSpPr txBox="1"/>
          <p:nvPr/>
        </p:nvSpPr>
        <p:spPr>
          <a:xfrm>
            <a:off x="1587766" y="4226352"/>
            <a:ext cx="4171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V</a:t>
            </a:r>
          </a:p>
        </p:txBody>
      </p:sp>
      <p:sp>
        <p:nvSpPr>
          <p:cNvPr id="76" name="TextovéPole 75">
            <a:extLst>
              <a:ext uri="{FF2B5EF4-FFF2-40B4-BE49-F238E27FC236}">
                <a16:creationId xmlns:a16="http://schemas.microsoft.com/office/drawing/2014/main" id="{6E291A7F-3048-4912-80ED-0C103204D8E9}"/>
              </a:ext>
            </a:extLst>
          </p:cNvPr>
          <p:cNvSpPr txBox="1"/>
          <p:nvPr/>
        </p:nvSpPr>
        <p:spPr>
          <a:xfrm>
            <a:off x="1599325" y="4691641"/>
            <a:ext cx="3850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Ě</a:t>
            </a:r>
          </a:p>
        </p:txBody>
      </p:sp>
      <p:sp>
        <p:nvSpPr>
          <p:cNvPr id="77" name="TextovéPole 76">
            <a:extLst>
              <a:ext uri="{FF2B5EF4-FFF2-40B4-BE49-F238E27FC236}">
                <a16:creationId xmlns:a16="http://schemas.microsoft.com/office/drawing/2014/main" id="{B1A42227-E2DD-4850-AD53-39CE267C9B35}"/>
              </a:ext>
            </a:extLst>
          </p:cNvPr>
          <p:cNvSpPr txBox="1"/>
          <p:nvPr/>
        </p:nvSpPr>
        <p:spPr>
          <a:xfrm>
            <a:off x="1607341" y="5155750"/>
            <a:ext cx="3770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Ž</a:t>
            </a:r>
          </a:p>
        </p:txBody>
      </p:sp>
      <p:pic>
        <p:nvPicPr>
          <p:cNvPr id="78" name="Obrázek 77">
            <a:extLst>
              <a:ext uri="{FF2B5EF4-FFF2-40B4-BE49-F238E27FC236}">
                <a16:creationId xmlns:a16="http://schemas.microsoft.com/office/drawing/2014/main" id="{26305C99-76F7-411F-B330-6DD962692F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89248">
            <a:off x="6597146" y="154281"/>
            <a:ext cx="2512360" cy="1298052"/>
          </a:xfrm>
          <a:prstGeom prst="rect">
            <a:avLst/>
          </a:prstGeom>
        </p:spPr>
      </p:pic>
      <p:sp>
        <p:nvSpPr>
          <p:cNvPr id="79" name="TextovéPole 78">
            <a:extLst>
              <a:ext uri="{FF2B5EF4-FFF2-40B4-BE49-F238E27FC236}">
                <a16:creationId xmlns:a16="http://schemas.microsoft.com/office/drawing/2014/main" id="{3388BD75-9153-4D73-BA27-A1A3B4437537}"/>
              </a:ext>
            </a:extLst>
          </p:cNvPr>
          <p:cNvSpPr txBox="1"/>
          <p:nvPr/>
        </p:nvSpPr>
        <p:spPr>
          <a:xfrm>
            <a:off x="2199403" y="4223401"/>
            <a:ext cx="3738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Š</a:t>
            </a:r>
          </a:p>
        </p:txBody>
      </p:sp>
      <p:sp>
        <p:nvSpPr>
          <p:cNvPr id="80" name="TextovéPole 79">
            <a:extLst>
              <a:ext uri="{FF2B5EF4-FFF2-40B4-BE49-F238E27FC236}">
                <a16:creationId xmlns:a16="http://schemas.microsoft.com/office/drawing/2014/main" id="{78C005F9-C298-463B-8155-A8F1AF77616C}"/>
              </a:ext>
            </a:extLst>
          </p:cNvPr>
          <p:cNvSpPr txBox="1"/>
          <p:nvPr/>
        </p:nvSpPr>
        <p:spPr>
          <a:xfrm>
            <a:off x="2237699" y="4658242"/>
            <a:ext cx="2888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I</a:t>
            </a:r>
          </a:p>
        </p:txBody>
      </p:sp>
      <p:sp>
        <p:nvSpPr>
          <p:cNvPr id="81" name="TextovéPole 80">
            <a:extLst>
              <a:ext uri="{FF2B5EF4-FFF2-40B4-BE49-F238E27FC236}">
                <a16:creationId xmlns:a16="http://schemas.microsoft.com/office/drawing/2014/main" id="{3C88AFCC-5F55-45CF-A64C-810E5A4BD578}"/>
              </a:ext>
            </a:extLst>
          </p:cNvPr>
          <p:cNvSpPr txBox="1"/>
          <p:nvPr/>
        </p:nvSpPr>
        <p:spPr>
          <a:xfrm>
            <a:off x="2211930" y="5139293"/>
            <a:ext cx="3962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P</a:t>
            </a:r>
          </a:p>
        </p:txBody>
      </p:sp>
      <p:sp>
        <p:nvSpPr>
          <p:cNvPr id="82" name="TextovéPole 81">
            <a:extLst>
              <a:ext uri="{FF2B5EF4-FFF2-40B4-BE49-F238E27FC236}">
                <a16:creationId xmlns:a16="http://schemas.microsoft.com/office/drawing/2014/main" id="{F728CDD8-BCB2-463A-A402-8C9AF8B3A997}"/>
              </a:ext>
            </a:extLst>
          </p:cNvPr>
          <p:cNvSpPr txBox="1"/>
          <p:nvPr/>
        </p:nvSpPr>
        <p:spPr>
          <a:xfrm>
            <a:off x="2241144" y="5650951"/>
            <a:ext cx="3978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K</a:t>
            </a:r>
          </a:p>
        </p:txBody>
      </p:sp>
      <p:sp>
        <p:nvSpPr>
          <p:cNvPr id="83" name="TextovéPole 82">
            <a:extLst>
              <a:ext uri="{FF2B5EF4-FFF2-40B4-BE49-F238E27FC236}">
                <a16:creationId xmlns:a16="http://schemas.microsoft.com/office/drawing/2014/main" id="{45166389-7359-4DF1-991D-05CC0CC862C6}"/>
              </a:ext>
            </a:extLst>
          </p:cNvPr>
          <p:cNvSpPr txBox="1"/>
          <p:nvPr/>
        </p:nvSpPr>
        <p:spPr>
          <a:xfrm>
            <a:off x="2211930" y="6039212"/>
            <a:ext cx="4219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pic>
        <p:nvPicPr>
          <p:cNvPr id="84" name="Obrázek 83" descr="Obsah obrázku klipart&#10;&#10;Popis vygenerován s velmi vysokou mírou spolehlivosti">
            <a:extLst>
              <a:ext uri="{FF2B5EF4-FFF2-40B4-BE49-F238E27FC236}">
                <a16:creationId xmlns:a16="http://schemas.microsoft.com/office/drawing/2014/main" id="{ABCC797C-A688-415E-8F08-06572D35685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8669" y="3595264"/>
            <a:ext cx="2104123" cy="1199351"/>
          </a:xfrm>
          <a:prstGeom prst="rect">
            <a:avLst/>
          </a:prstGeom>
        </p:spPr>
      </p:pic>
      <p:sp>
        <p:nvSpPr>
          <p:cNvPr id="85" name="TextovéPole 84">
            <a:extLst>
              <a:ext uri="{FF2B5EF4-FFF2-40B4-BE49-F238E27FC236}">
                <a16:creationId xmlns:a16="http://schemas.microsoft.com/office/drawing/2014/main" id="{81B47045-2604-4D22-AB36-E96B51C213F7}"/>
              </a:ext>
            </a:extLst>
          </p:cNvPr>
          <p:cNvSpPr txBox="1"/>
          <p:nvPr/>
        </p:nvSpPr>
        <p:spPr>
          <a:xfrm>
            <a:off x="2804402" y="6052237"/>
            <a:ext cx="3577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L</a:t>
            </a:r>
          </a:p>
        </p:txBody>
      </p:sp>
      <p:sp>
        <p:nvSpPr>
          <p:cNvPr id="86" name="TextovéPole 85">
            <a:extLst>
              <a:ext uri="{FF2B5EF4-FFF2-40B4-BE49-F238E27FC236}">
                <a16:creationId xmlns:a16="http://schemas.microsoft.com/office/drawing/2014/main" id="{50F1651B-D724-4B77-947B-844B01A1CCB1}"/>
              </a:ext>
            </a:extLst>
          </p:cNvPr>
          <p:cNvSpPr txBox="1"/>
          <p:nvPr/>
        </p:nvSpPr>
        <p:spPr>
          <a:xfrm>
            <a:off x="2798985" y="5714404"/>
            <a:ext cx="4219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Á</a:t>
            </a:r>
          </a:p>
        </p:txBody>
      </p:sp>
      <p:sp>
        <p:nvSpPr>
          <p:cNvPr id="87" name="TextovéPole 86">
            <a:extLst>
              <a:ext uri="{FF2B5EF4-FFF2-40B4-BE49-F238E27FC236}">
                <a16:creationId xmlns:a16="http://schemas.microsoft.com/office/drawing/2014/main" id="{E05384EA-7649-463C-AF4A-8C6777A993F5}"/>
              </a:ext>
            </a:extLst>
          </p:cNvPr>
          <p:cNvSpPr txBox="1"/>
          <p:nvPr/>
        </p:nvSpPr>
        <p:spPr>
          <a:xfrm>
            <a:off x="2770346" y="5177181"/>
            <a:ext cx="3850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T</a:t>
            </a:r>
          </a:p>
        </p:txBody>
      </p:sp>
      <p:sp>
        <p:nvSpPr>
          <p:cNvPr id="88" name="TextovéPole 87">
            <a:extLst>
              <a:ext uri="{FF2B5EF4-FFF2-40B4-BE49-F238E27FC236}">
                <a16:creationId xmlns:a16="http://schemas.microsoft.com/office/drawing/2014/main" id="{4097F2DB-4562-4533-98DD-1C36FE1FDE26}"/>
              </a:ext>
            </a:extLst>
          </p:cNvPr>
          <p:cNvSpPr txBox="1"/>
          <p:nvPr/>
        </p:nvSpPr>
        <p:spPr>
          <a:xfrm>
            <a:off x="2748251" y="4722869"/>
            <a:ext cx="4491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N</a:t>
            </a:r>
          </a:p>
        </p:txBody>
      </p:sp>
      <p:sp>
        <p:nvSpPr>
          <p:cNvPr id="89" name="TextovéPole 88">
            <a:extLst>
              <a:ext uri="{FF2B5EF4-FFF2-40B4-BE49-F238E27FC236}">
                <a16:creationId xmlns:a16="http://schemas.microsoft.com/office/drawing/2014/main" id="{8EED8D78-FAE1-4677-ACD8-B4E59CAE5D6B}"/>
              </a:ext>
            </a:extLst>
          </p:cNvPr>
          <p:cNvSpPr txBox="1"/>
          <p:nvPr/>
        </p:nvSpPr>
        <p:spPr>
          <a:xfrm>
            <a:off x="2802243" y="4246024"/>
            <a:ext cx="3850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E</a:t>
            </a:r>
          </a:p>
        </p:txBody>
      </p:sp>
      <p:sp>
        <p:nvSpPr>
          <p:cNvPr id="90" name="TextovéPole 89">
            <a:extLst>
              <a:ext uri="{FF2B5EF4-FFF2-40B4-BE49-F238E27FC236}">
                <a16:creationId xmlns:a16="http://schemas.microsoft.com/office/drawing/2014/main" id="{5A89CCEC-921C-4AE4-B5E3-F0882937068D}"/>
              </a:ext>
            </a:extLst>
          </p:cNvPr>
          <p:cNvSpPr txBox="1"/>
          <p:nvPr/>
        </p:nvSpPr>
        <p:spPr>
          <a:xfrm>
            <a:off x="2804358" y="3741566"/>
            <a:ext cx="5357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M</a:t>
            </a:r>
          </a:p>
        </p:txBody>
      </p:sp>
      <p:sp>
        <p:nvSpPr>
          <p:cNvPr id="91" name="TextovéPole 90">
            <a:extLst>
              <a:ext uri="{FF2B5EF4-FFF2-40B4-BE49-F238E27FC236}">
                <a16:creationId xmlns:a16="http://schemas.microsoft.com/office/drawing/2014/main" id="{E99EAE57-0389-4796-8E85-71C37E222FD4}"/>
              </a:ext>
            </a:extLst>
          </p:cNvPr>
          <p:cNvSpPr txBox="1"/>
          <p:nvPr/>
        </p:nvSpPr>
        <p:spPr>
          <a:xfrm>
            <a:off x="2866114" y="3294164"/>
            <a:ext cx="3850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E</a:t>
            </a:r>
          </a:p>
        </p:txBody>
      </p:sp>
      <p:sp>
        <p:nvSpPr>
          <p:cNvPr id="92" name="TextovéPole 91">
            <a:extLst>
              <a:ext uri="{FF2B5EF4-FFF2-40B4-BE49-F238E27FC236}">
                <a16:creationId xmlns:a16="http://schemas.microsoft.com/office/drawing/2014/main" id="{DF370178-D7AE-489D-8796-F2C1DC086FBC}"/>
              </a:ext>
            </a:extLst>
          </p:cNvPr>
          <p:cNvSpPr txBox="1"/>
          <p:nvPr/>
        </p:nvSpPr>
        <p:spPr>
          <a:xfrm>
            <a:off x="3284068" y="4202425"/>
            <a:ext cx="6607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CH</a:t>
            </a:r>
          </a:p>
        </p:txBody>
      </p:sp>
      <p:sp>
        <p:nvSpPr>
          <p:cNvPr id="93" name="TextovéPole 92">
            <a:extLst>
              <a:ext uri="{FF2B5EF4-FFF2-40B4-BE49-F238E27FC236}">
                <a16:creationId xmlns:a16="http://schemas.microsoft.com/office/drawing/2014/main" id="{6B0BF66F-6FF6-4356-9938-AE9DD589D8C4}"/>
              </a:ext>
            </a:extLst>
          </p:cNvPr>
          <p:cNvSpPr txBox="1"/>
          <p:nvPr/>
        </p:nvSpPr>
        <p:spPr>
          <a:xfrm>
            <a:off x="3414683" y="4628766"/>
            <a:ext cx="3577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L</a:t>
            </a:r>
          </a:p>
        </p:txBody>
      </p:sp>
      <p:sp>
        <p:nvSpPr>
          <p:cNvPr id="94" name="TextovéPole 93">
            <a:extLst>
              <a:ext uri="{FF2B5EF4-FFF2-40B4-BE49-F238E27FC236}">
                <a16:creationId xmlns:a16="http://schemas.microsoft.com/office/drawing/2014/main" id="{4466C5EA-96DF-40FF-83C1-4B4AC01A97B7}"/>
              </a:ext>
            </a:extLst>
          </p:cNvPr>
          <p:cNvSpPr txBox="1"/>
          <p:nvPr/>
        </p:nvSpPr>
        <p:spPr>
          <a:xfrm>
            <a:off x="3378694" y="6039211"/>
            <a:ext cx="4219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95" name="TextovéPole 94">
            <a:extLst>
              <a:ext uri="{FF2B5EF4-FFF2-40B4-BE49-F238E27FC236}">
                <a16:creationId xmlns:a16="http://schemas.microsoft.com/office/drawing/2014/main" id="{B4E06671-6D91-4292-9CDC-D8E134E24D45}"/>
              </a:ext>
            </a:extLst>
          </p:cNvPr>
          <p:cNvSpPr txBox="1"/>
          <p:nvPr/>
        </p:nvSpPr>
        <p:spPr>
          <a:xfrm>
            <a:off x="3387823" y="5578067"/>
            <a:ext cx="4074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B</a:t>
            </a:r>
          </a:p>
        </p:txBody>
      </p:sp>
      <p:sp>
        <p:nvSpPr>
          <p:cNvPr id="96" name="TextovéPole 95">
            <a:extLst>
              <a:ext uri="{FF2B5EF4-FFF2-40B4-BE49-F238E27FC236}">
                <a16:creationId xmlns:a16="http://schemas.microsoft.com/office/drawing/2014/main" id="{623714D0-D83D-4C56-B0D2-241C64B17F84}"/>
              </a:ext>
            </a:extLst>
          </p:cNvPr>
          <p:cNvSpPr txBox="1"/>
          <p:nvPr/>
        </p:nvSpPr>
        <p:spPr>
          <a:xfrm>
            <a:off x="3410265" y="5129426"/>
            <a:ext cx="3850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E</a:t>
            </a:r>
          </a:p>
        </p:txBody>
      </p:sp>
      <p:pic>
        <p:nvPicPr>
          <p:cNvPr id="97" name="Obrázek 96">
            <a:extLst>
              <a:ext uri="{FF2B5EF4-FFF2-40B4-BE49-F238E27FC236}">
                <a16:creationId xmlns:a16="http://schemas.microsoft.com/office/drawing/2014/main" id="{A23170D9-008A-4E4E-9AC1-BD2A4CF8196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4794" y="1671590"/>
            <a:ext cx="2290628" cy="1300086"/>
          </a:xfrm>
          <a:prstGeom prst="rect">
            <a:avLst/>
          </a:prstGeom>
        </p:spPr>
      </p:pic>
      <p:sp>
        <p:nvSpPr>
          <p:cNvPr id="98" name="TextovéPole 97">
            <a:extLst>
              <a:ext uri="{FF2B5EF4-FFF2-40B4-BE49-F238E27FC236}">
                <a16:creationId xmlns:a16="http://schemas.microsoft.com/office/drawing/2014/main" id="{952BE832-04BF-4608-8A64-51732400DBD3}"/>
              </a:ext>
            </a:extLst>
          </p:cNvPr>
          <p:cNvSpPr txBox="1"/>
          <p:nvPr/>
        </p:nvSpPr>
        <p:spPr>
          <a:xfrm>
            <a:off x="3929295" y="5585204"/>
            <a:ext cx="4491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N</a:t>
            </a:r>
          </a:p>
        </p:txBody>
      </p:sp>
      <p:sp>
        <p:nvSpPr>
          <p:cNvPr id="99" name="TextovéPole 98">
            <a:extLst>
              <a:ext uri="{FF2B5EF4-FFF2-40B4-BE49-F238E27FC236}">
                <a16:creationId xmlns:a16="http://schemas.microsoft.com/office/drawing/2014/main" id="{1A1B80F8-D419-471C-80C6-42D2D4546311}"/>
              </a:ext>
            </a:extLst>
          </p:cNvPr>
          <p:cNvSpPr txBox="1"/>
          <p:nvPr/>
        </p:nvSpPr>
        <p:spPr>
          <a:xfrm>
            <a:off x="3939807" y="5115369"/>
            <a:ext cx="4219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100" name="TextovéPole 99">
            <a:extLst>
              <a:ext uri="{FF2B5EF4-FFF2-40B4-BE49-F238E27FC236}">
                <a16:creationId xmlns:a16="http://schemas.microsoft.com/office/drawing/2014/main" id="{09561ECE-BD07-4F18-93DF-AFD6352476E2}"/>
              </a:ext>
            </a:extLst>
          </p:cNvPr>
          <p:cNvSpPr txBox="1"/>
          <p:nvPr/>
        </p:nvSpPr>
        <p:spPr>
          <a:xfrm>
            <a:off x="3960832" y="4645822"/>
            <a:ext cx="3850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T</a:t>
            </a:r>
          </a:p>
        </p:txBody>
      </p:sp>
      <p:sp>
        <p:nvSpPr>
          <p:cNvPr id="101" name="TextovéPole 100">
            <a:extLst>
              <a:ext uri="{FF2B5EF4-FFF2-40B4-BE49-F238E27FC236}">
                <a16:creationId xmlns:a16="http://schemas.microsoft.com/office/drawing/2014/main" id="{F1C346FD-4D97-4CF2-928C-463A5593450E}"/>
              </a:ext>
            </a:extLst>
          </p:cNvPr>
          <p:cNvSpPr txBox="1"/>
          <p:nvPr/>
        </p:nvSpPr>
        <p:spPr>
          <a:xfrm>
            <a:off x="3972121" y="4185914"/>
            <a:ext cx="3738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S</a:t>
            </a:r>
          </a:p>
        </p:txBody>
      </p:sp>
      <p:sp>
        <p:nvSpPr>
          <p:cNvPr id="49" name="Obdélník 48">
            <a:extLst>
              <a:ext uri="{FF2B5EF4-FFF2-40B4-BE49-F238E27FC236}">
                <a16:creationId xmlns:a16="http://schemas.microsoft.com/office/drawing/2014/main" id="{1858EEEB-9F31-4B2D-991D-E35261E47769}"/>
              </a:ext>
            </a:extLst>
          </p:cNvPr>
          <p:cNvSpPr/>
          <p:nvPr/>
        </p:nvSpPr>
        <p:spPr>
          <a:xfrm>
            <a:off x="5120525" y="5639641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" name="Obrázek 101" descr="Obsah obrázku klipart&#10;&#10;Popis vygenerován s vysokou mírou spolehlivosti">
            <a:extLst>
              <a:ext uri="{FF2B5EF4-FFF2-40B4-BE49-F238E27FC236}">
                <a16:creationId xmlns:a16="http://schemas.microsoft.com/office/drawing/2014/main" id="{DAE173E9-B477-4535-AC9B-F1F666AADC4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0069" y="3337602"/>
            <a:ext cx="2204692" cy="1168487"/>
          </a:xfrm>
          <a:prstGeom prst="rect">
            <a:avLst/>
          </a:prstGeom>
        </p:spPr>
      </p:pic>
      <p:pic>
        <p:nvPicPr>
          <p:cNvPr id="103" name="Obrázek 102">
            <a:extLst>
              <a:ext uri="{FF2B5EF4-FFF2-40B4-BE49-F238E27FC236}">
                <a16:creationId xmlns:a16="http://schemas.microsoft.com/office/drawing/2014/main" id="{F1D56C64-23CA-4097-9B4A-C984093E0EE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58533" y="4821713"/>
            <a:ext cx="978595" cy="1784975"/>
          </a:xfrm>
          <a:prstGeom prst="rect">
            <a:avLst/>
          </a:prstGeom>
        </p:spPr>
      </p:pic>
      <p:sp>
        <p:nvSpPr>
          <p:cNvPr id="104" name="TextovéPole 103">
            <a:extLst>
              <a:ext uri="{FF2B5EF4-FFF2-40B4-BE49-F238E27FC236}">
                <a16:creationId xmlns:a16="http://schemas.microsoft.com/office/drawing/2014/main" id="{51761BDC-3B26-4BB8-A5BE-C1640E1C60EC}"/>
              </a:ext>
            </a:extLst>
          </p:cNvPr>
          <p:cNvSpPr txBox="1"/>
          <p:nvPr/>
        </p:nvSpPr>
        <p:spPr>
          <a:xfrm>
            <a:off x="4575695" y="6017070"/>
            <a:ext cx="4219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106" name="TextovéPole 105">
            <a:extLst>
              <a:ext uri="{FF2B5EF4-FFF2-40B4-BE49-F238E27FC236}">
                <a16:creationId xmlns:a16="http://schemas.microsoft.com/office/drawing/2014/main" id="{ACAB2975-9AFB-406C-BEF7-9A414EA7C2C6}"/>
              </a:ext>
            </a:extLst>
          </p:cNvPr>
          <p:cNvSpPr txBox="1"/>
          <p:nvPr/>
        </p:nvSpPr>
        <p:spPr>
          <a:xfrm>
            <a:off x="4578718" y="5131864"/>
            <a:ext cx="3770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Ž</a:t>
            </a:r>
          </a:p>
        </p:txBody>
      </p:sp>
      <p:sp>
        <p:nvSpPr>
          <p:cNvPr id="107" name="TextovéPole 106">
            <a:extLst>
              <a:ext uri="{FF2B5EF4-FFF2-40B4-BE49-F238E27FC236}">
                <a16:creationId xmlns:a16="http://schemas.microsoft.com/office/drawing/2014/main" id="{10BDC0B9-AF93-445B-AF18-7E700523F66B}"/>
              </a:ext>
            </a:extLst>
          </p:cNvPr>
          <p:cNvSpPr txBox="1"/>
          <p:nvPr/>
        </p:nvSpPr>
        <p:spPr>
          <a:xfrm>
            <a:off x="4562386" y="4640566"/>
            <a:ext cx="4475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U</a:t>
            </a:r>
          </a:p>
        </p:txBody>
      </p:sp>
      <p:sp>
        <p:nvSpPr>
          <p:cNvPr id="108" name="TextovéPole 107">
            <a:extLst>
              <a:ext uri="{FF2B5EF4-FFF2-40B4-BE49-F238E27FC236}">
                <a16:creationId xmlns:a16="http://schemas.microsoft.com/office/drawing/2014/main" id="{50C066DA-56AF-451E-BA03-73A8D70E540B}"/>
              </a:ext>
            </a:extLst>
          </p:cNvPr>
          <p:cNvSpPr txBox="1"/>
          <p:nvPr/>
        </p:nvSpPr>
        <p:spPr>
          <a:xfrm>
            <a:off x="4570479" y="4194646"/>
            <a:ext cx="3850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T</a:t>
            </a:r>
          </a:p>
        </p:txBody>
      </p:sp>
      <p:sp>
        <p:nvSpPr>
          <p:cNvPr id="109" name="TextovéPole 108">
            <a:extLst>
              <a:ext uri="{FF2B5EF4-FFF2-40B4-BE49-F238E27FC236}">
                <a16:creationId xmlns:a16="http://schemas.microsoft.com/office/drawing/2014/main" id="{EC274B0B-4C88-4F55-B8EB-575066F7C376}"/>
              </a:ext>
            </a:extLst>
          </p:cNvPr>
          <p:cNvSpPr txBox="1"/>
          <p:nvPr/>
        </p:nvSpPr>
        <p:spPr>
          <a:xfrm>
            <a:off x="4583612" y="5561922"/>
            <a:ext cx="3978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K</a:t>
            </a:r>
          </a:p>
        </p:txBody>
      </p:sp>
      <p:sp>
        <p:nvSpPr>
          <p:cNvPr id="110" name="Obdélník 109">
            <a:extLst>
              <a:ext uri="{FF2B5EF4-FFF2-40B4-BE49-F238E27FC236}">
                <a16:creationId xmlns:a16="http://schemas.microsoft.com/office/drawing/2014/main" id="{57167274-D43F-47F2-B10F-BE0ED71BAFF7}"/>
              </a:ext>
            </a:extLst>
          </p:cNvPr>
          <p:cNvSpPr/>
          <p:nvPr/>
        </p:nvSpPr>
        <p:spPr>
          <a:xfrm>
            <a:off x="6270170" y="3799226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1" name="Obdélník 110">
            <a:extLst>
              <a:ext uri="{FF2B5EF4-FFF2-40B4-BE49-F238E27FC236}">
                <a16:creationId xmlns:a16="http://schemas.microsoft.com/office/drawing/2014/main" id="{79FCBEB1-49F1-47DE-AE73-44301F9FF731}"/>
              </a:ext>
            </a:extLst>
          </p:cNvPr>
          <p:cNvSpPr/>
          <p:nvPr/>
        </p:nvSpPr>
        <p:spPr>
          <a:xfrm>
            <a:off x="5093357" y="6103409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2" name="Obrázek 111" descr="Obsah obrázku zvíře, vodní pták, pták&#10;&#10;Popis vygenerován s vysokou mírou spolehlivosti">
            <a:extLst>
              <a:ext uri="{FF2B5EF4-FFF2-40B4-BE49-F238E27FC236}">
                <a16:creationId xmlns:a16="http://schemas.microsoft.com/office/drawing/2014/main" id="{16096AB7-0F24-4126-8CA3-56C592AF96A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0120" y="5421057"/>
            <a:ext cx="1382831" cy="1155452"/>
          </a:xfrm>
          <a:prstGeom prst="rect">
            <a:avLst/>
          </a:prstGeom>
        </p:spPr>
      </p:pic>
      <p:sp>
        <p:nvSpPr>
          <p:cNvPr id="113" name="TextovéPole 112">
            <a:extLst>
              <a:ext uri="{FF2B5EF4-FFF2-40B4-BE49-F238E27FC236}">
                <a16:creationId xmlns:a16="http://schemas.microsoft.com/office/drawing/2014/main" id="{248A5296-4EAA-40E3-B12C-4E1C8FAC09B8}"/>
              </a:ext>
            </a:extLst>
          </p:cNvPr>
          <p:cNvSpPr txBox="1"/>
          <p:nvPr/>
        </p:nvSpPr>
        <p:spPr>
          <a:xfrm>
            <a:off x="5134229" y="6074107"/>
            <a:ext cx="3978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K</a:t>
            </a:r>
          </a:p>
        </p:txBody>
      </p:sp>
      <p:sp>
        <p:nvSpPr>
          <p:cNvPr id="114" name="TextovéPole 113">
            <a:extLst>
              <a:ext uri="{FF2B5EF4-FFF2-40B4-BE49-F238E27FC236}">
                <a16:creationId xmlns:a16="http://schemas.microsoft.com/office/drawing/2014/main" id="{D1E9B38B-4D28-49F0-BE7A-197EBEFF49DC}"/>
              </a:ext>
            </a:extLst>
          </p:cNvPr>
          <p:cNvSpPr txBox="1"/>
          <p:nvPr/>
        </p:nvSpPr>
        <p:spPr>
          <a:xfrm>
            <a:off x="5143773" y="5587595"/>
            <a:ext cx="3850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E</a:t>
            </a:r>
          </a:p>
        </p:txBody>
      </p:sp>
      <p:sp>
        <p:nvSpPr>
          <p:cNvPr id="115" name="TextovéPole 114">
            <a:extLst>
              <a:ext uri="{FF2B5EF4-FFF2-40B4-BE49-F238E27FC236}">
                <a16:creationId xmlns:a16="http://schemas.microsoft.com/office/drawing/2014/main" id="{D6287483-E0AB-479E-B5B9-8D1B7A89A818}"/>
              </a:ext>
            </a:extLst>
          </p:cNvPr>
          <p:cNvSpPr txBox="1"/>
          <p:nvPr/>
        </p:nvSpPr>
        <p:spPr>
          <a:xfrm>
            <a:off x="5163259" y="5143608"/>
            <a:ext cx="4042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C</a:t>
            </a:r>
          </a:p>
        </p:txBody>
      </p:sp>
      <p:sp>
        <p:nvSpPr>
          <p:cNvPr id="116" name="TextovéPole 115">
            <a:extLst>
              <a:ext uri="{FF2B5EF4-FFF2-40B4-BE49-F238E27FC236}">
                <a16:creationId xmlns:a16="http://schemas.microsoft.com/office/drawing/2014/main" id="{CCE8F632-5960-4680-ACBB-5659A464ACC1}"/>
              </a:ext>
            </a:extLst>
          </p:cNvPr>
          <p:cNvSpPr txBox="1"/>
          <p:nvPr/>
        </p:nvSpPr>
        <p:spPr>
          <a:xfrm>
            <a:off x="5125339" y="4676406"/>
            <a:ext cx="4219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117" name="TextovéPole 116">
            <a:extLst>
              <a:ext uri="{FF2B5EF4-FFF2-40B4-BE49-F238E27FC236}">
                <a16:creationId xmlns:a16="http://schemas.microsoft.com/office/drawing/2014/main" id="{43D6DBB2-29BF-4F3F-94C9-93FE2F78B0A8}"/>
              </a:ext>
            </a:extLst>
          </p:cNvPr>
          <p:cNvSpPr txBox="1"/>
          <p:nvPr/>
        </p:nvSpPr>
        <p:spPr>
          <a:xfrm>
            <a:off x="5114912" y="4209324"/>
            <a:ext cx="4074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R</a:t>
            </a:r>
          </a:p>
        </p:txBody>
      </p:sp>
      <p:sp>
        <p:nvSpPr>
          <p:cNvPr id="118" name="TextovéPole 117">
            <a:extLst>
              <a:ext uri="{FF2B5EF4-FFF2-40B4-BE49-F238E27FC236}">
                <a16:creationId xmlns:a16="http://schemas.microsoft.com/office/drawing/2014/main" id="{D3154115-4968-4F57-AA1A-BE20B0A85D17}"/>
              </a:ext>
            </a:extLst>
          </p:cNvPr>
          <p:cNvSpPr txBox="1"/>
          <p:nvPr/>
        </p:nvSpPr>
        <p:spPr>
          <a:xfrm>
            <a:off x="5779115" y="5627599"/>
            <a:ext cx="4571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O</a:t>
            </a:r>
          </a:p>
        </p:txBody>
      </p:sp>
      <p:sp>
        <p:nvSpPr>
          <p:cNvPr id="119" name="TextovéPole 118">
            <a:extLst>
              <a:ext uri="{FF2B5EF4-FFF2-40B4-BE49-F238E27FC236}">
                <a16:creationId xmlns:a16="http://schemas.microsoft.com/office/drawing/2014/main" id="{771641A7-E158-4B7C-9405-CF778551B5C3}"/>
              </a:ext>
            </a:extLst>
          </p:cNvPr>
          <p:cNvSpPr txBox="1"/>
          <p:nvPr/>
        </p:nvSpPr>
        <p:spPr>
          <a:xfrm>
            <a:off x="5803360" y="5096592"/>
            <a:ext cx="3850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T</a:t>
            </a:r>
          </a:p>
        </p:txBody>
      </p:sp>
      <p:sp>
        <p:nvSpPr>
          <p:cNvPr id="120" name="TextovéPole 119">
            <a:extLst>
              <a:ext uri="{FF2B5EF4-FFF2-40B4-BE49-F238E27FC236}">
                <a16:creationId xmlns:a16="http://schemas.microsoft.com/office/drawing/2014/main" id="{5CCE7FE3-F8E4-4FC9-AC7D-46D4B98BABCE}"/>
              </a:ext>
            </a:extLst>
          </p:cNvPr>
          <p:cNvSpPr txBox="1"/>
          <p:nvPr/>
        </p:nvSpPr>
        <p:spPr>
          <a:xfrm>
            <a:off x="5767391" y="4665658"/>
            <a:ext cx="4475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U</a:t>
            </a:r>
          </a:p>
        </p:txBody>
      </p:sp>
      <p:sp>
        <p:nvSpPr>
          <p:cNvPr id="121" name="TextovéPole 120">
            <a:extLst>
              <a:ext uri="{FF2B5EF4-FFF2-40B4-BE49-F238E27FC236}">
                <a16:creationId xmlns:a16="http://schemas.microsoft.com/office/drawing/2014/main" id="{D169A2FA-3DBD-4553-9BC0-2D173DC0FF47}"/>
              </a:ext>
            </a:extLst>
          </p:cNvPr>
          <p:cNvSpPr txBox="1"/>
          <p:nvPr/>
        </p:nvSpPr>
        <p:spPr>
          <a:xfrm>
            <a:off x="5746790" y="4178907"/>
            <a:ext cx="4219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122" name="Obdélník 121">
            <a:extLst>
              <a:ext uri="{FF2B5EF4-FFF2-40B4-BE49-F238E27FC236}">
                <a16:creationId xmlns:a16="http://schemas.microsoft.com/office/drawing/2014/main" id="{4AE2A975-7AB0-4144-A323-645D1C8FE21D}"/>
              </a:ext>
            </a:extLst>
          </p:cNvPr>
          <p:cNvSpPr/>
          <p:nvPr/>
        </p:nvSpPr>
        <p:spPr>
          <a:xfrm>
            <a:off x="6267760" y="2874694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3" name="Obdélník 122">
            <a:extLst>
              <a:ext uri="{FF2B5EF4-FFF2-40B4-BE49-F238E27FC236}">
                <a16:creationId xmlns:a16="http://schemas.microsoft.com/office/drawing/2014/main" id="{BB62EBF7-33DA-453E-AAA9-6038A38C64CF}"/>
              </a:ext>
            </a:extLst>
          </p:cNvPr>
          <p:cNvSpPr/>
          <p:nvPr/>
        </p:nvSpPr>
        <p:spPr>
          <a:xfrm>
            <a:off x="6291145" y="5173663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4" name="Obdélník 123">
            <a:extLst>
              <a:ext uri="{FF2B5EF4-FFF2-40B4-BE49-F238E27FC236}">
                <a16:creationId xmlns:a16="http://schemas.microsoft.com/office/drawing/2014/main" id="{7F6316F4-DFE1-43B4-88B8-E992B90F169B}"/>
              </a:ext>
            </a:extLst>
          </p:cNvPr>
          <p:cNvSpPr/>
          <p:nvPr/>
        </p:nvSpPr>
        <p:spPr>
          <a:xfrm>
            <a:off x="6257444" y="4709895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25" name="Obrázek 124" descr="Obsah obrázku obloha&#10;&#10;Popis vygenerován s vysokou mírou spolehlivosti">
            <a:extLst>
              <a:ext uri="{FF2B5EF4-FFF2-40B4-BE49-F238E27FC236}">
                <a16:creationId xmlns:a16="http://schemas.microsoft.com/office/drawing/2014/main" id="{5FCB01CD-7EE4-4576-8E54-DD57C911A8F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9812" y="1505125"/>
            <a:ext cx="2794632" cy="1211007"/>
          </a:xfrm>
          <a:prstGeom prst="rect">
            <a:avLst/>
          </a:prstGeom>
        </p:spPr>
      </p:pic>
      <p:pic>
        <p:nvPicPr>
          <p:cNvPr id="126" name="Obrázek 125" descr="Obsah obrázku klipart&#10;&#10;Popis vygenerován s vysokou mírou spolehlivosti">
            <a:extLst>
              <a:ext uri="{FF2B5EF4-FFF2-40B4-BE49-F238E27FC236}">
                <a16:creationId xmlns:a16="http://schemas.microsoft.com/office/drawing/2014/main" id="{51B39F42-4C69-4761-A955-1F0F73B3FAF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0358" y="231341"/>
            <a:ext cx="1351666" cy="1609126"/>
          </a:xfrm>
          <a:prstGeom prst="rect">
            <a:avLst/>
          </a:prstGeom>
        </p:spPr>
      </p:pic>
      <p:sp>
        <p:nvSpPr>
          <p:cNvPr id="127" name="TextovéPole 126">
            <a:extLst>
              <a:ext uri="{FF2B5EF4-FFF2-40B4-BE49-F238E27FC236}">
                <a16:creationId xmlns:a16="http://schemas.microsoft.com/office/drawing/2014/main" id="{90E8A3D7-A599-4025-B139-B767200F994B}"/>
              </a:ext>
            </a:extLst>
          </p:cNvPr>
          <p:cNvSpPr txBox="1"/>
          <p:nvPr/>
        </p:nvSpPr>
        <p:spPr>
          <a:xfrm>
            <a:off x="6373073" y="5096544"/>
            <a:ext cx="3738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S</a:t>
            </a:r>
          </a:p>
        </p:txBody>
      </p:sp>
      <p:sp>
        <p:nvSpPr>
          <p:cNvPr id="128" name="TextovéPole 127">
            <a:extLst>
              <a:ext uri="{FF2B5EF4-FFF2-40B4-BE49-F238E27FC236}">
                <a16:creationId xmlns:a16="http://schemas.microsoft.com/office/drawing/2014/main" id="{CD9CF35A-0227-4535-A645-9F3F0BC5CC8B}"/>
              </a:ext>
            </a:extLst>
          </p:cNvPr>
          <p:cNvSpPr txBox="1"/>
          <p:nvPr/>
        </p:nvSpPr>
        <p:spPr>
          <a:xfrm>
            <a:off x="6345173" y="4656664"/>
            <a:ext cx="4219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129" name="TextovéPole 128">
            <a:extLst>
              <a:ext uri="{FF2B5EF4-FFF2-40B4-BE49-F238E27FC236}">
                <a16:creationId xmlns:a16="http://schemas.microsoft.com/office/drawing/2014/main" id="{749BA99E-DF05-430B-A73C-323206C90BA8}"/>
              </a:ext>
            </a:extLst>
          </p:cNvPr>
          <p:cNvSpPr txBox="1"/>
          <p:nvPr/>
        </p:nvSpPr>
        <p:spPr>
          <a:xfrm>
            <a:off x="6345173" y="4194646"/>
            <a:ext cx="4491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N</a:t>
            </a:r>
          </a:p>
        </p:txBody>
      </p:sp>
      <p:sp>
        <p:nvSpPr>
          <p:cNvPr id="130" name="TextovéPole 129">
            <a:extLst>
              <a:ext uri="{FF2B5EF4-FFF2-40B4-BE49-F238E27FC236}">
                <a16:creationId xmlns:a16="http://schemas.microsoft.com/office/drawing/2014/main" id="{60ED651F-08DF-4889-A76D-E3EA53A8C102}"/>
              </a:ext>
            </a:extLst>
          </p:cNvPr>
          <p:cNvSpPr txBox="1"/>
          <p:nvPr/>
        </p:nvSpPr>
        <p:spPr>
          <a:xfrm>
            <a:off x="6357487" y="3738722"/>
            <a:ext cx="4219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131" name="TextovéPole 130">
            <a:extLst>
              <a:ext uri="{FF2B5EF4-FFF2-40B4-BE49-F238E27FC236}">
                <a16:creationId xmlns:a16="http://schemas.microsoft.com/office/drawing/2014/main" id="{305517D9-53E1-42E7-BD4E-090FD5A49E17}"/>
              </a:ext>
            </a:extLst>
          </p:cNvPr>
          <p:cNvSpPr txBox="1"/>
          <p:nvPr/>
        </p:nvSpPr>
        <p:spPr>
          <a:xfrm>
            <a:off x="6355765" y="3305147"/>
            <a:ext cx="4491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N</a:t>
            </a:r>
          </a:p>
        </p:txBody>
      </p:sp>
      <p:sp>
        <p:nvSpPr>
          <p:cNvPr id="132" name="TextovéPole 131">
            <a:extLst>
              <a:ext uri="{FF2B5EF4-FFF2-40B4-BE49-F238E27FC236}">
                <a16:creationId xmlns:a16="http://schemas.microsoft.com/office/drawing/2014/main" id="{5A22215D-9B46-46D7-95A5-2FD6B2C4754C}"/>
              </a:ext>
            </a:extLst>
          </p:cNvPr>
          <p:cNvSpPr txBox="1"/>
          <p:nvPr/>
        </p:nvSpPr>
        <p:spPr>
          <a:xfrm>
            <a:off x="6362293" y="2841379"/>
            <a:ext cx="4219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133" name="TextovéPole 132">
            <a:extLst>
              <a:ext uri="{FF2B5EF4-FFF2-40B4-BE49-F238E27FC236}">
                <a16:creationId xmlns:a16="http://schemas.microsoft.com/office/drawing/2014/main" id="{383587D1-8FAA-4C3C-812C-78C90C4067B8}"/>
              </a:ext>
            </a:extLst>
          </p:cNvPr>
          <p:cNvSpPr txBox="1"/>
          <p:nvPr/>
        </p:nvSpPr>
        <p:spPr>
          <a:xfrm>
            <a:off x="1707079" y="44588"/>
            <a:ext cx="580158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Doplňovačka:</a:t>
            </a:r>
          </a:p>
          <a:p>
            <a:r>
              <a:rPr lang="cs-CZ" sz="2400" dirty="0"/>
              <a:t>Petr a Pavel si prohlížejí pololetní vysvědčení.</a:t>
            </a:r>
          </a:p>
          <a:p>
            <a:r>
              <a:rPr lang="cs-CZ" sz="2400" dirty="0"/>
              <a:t>Pavel říká: to zas bude doma stereo.</a:t>
            </a:r>
          </a:p>
          <a:p>
            <a:r>
              <a:rPr lang="cs-CZ" sz="2400" dirty="0"/>
              <a:t>Petr: to ti vaši za trest pouštějí hudbu?</a:t>
            </a:r>
          </a:p>
          <a:p>
            <a:r>
              <a:rPr lang="cs-CZ" sz="2400" dirty="0"/>
              <a:t>Pavel: ne to bude nadávání….viz</a:t>
            </a:r>
          </a:p>
          <a:p>
            <a:r>
              <a:rPr lang="cs-CZ" sz="2400" dirty="0"/>
              <a:t>tajenka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7A8E0CC0-3D62-4E3B-9CDD-ABA053D29A9E}"/>
              </a:ext>
            </a:extLst>
          </p:cNvPr>
          <p:cNvSpPr/>
          <p:nvPr/>
        </p:nvSpPr>
        <p:spPr>
          <a:xfrm>
            <a:off x="341708" y="4280668"/>
            <a:ext cx="6526130" cy="45317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Obdélník 67">
            <a:extLst>
              <a:ext uri="{FF2B5EF4-FFF2-40B4-BE49-F238E27FC236}">
                <a16:creationId xmlns:a16="http://schemas.microsoft.com/office/drawing/2014/main" id="{580A0B55-1DB5-442E-88A4-3740A047EA75}"/>
              </a:ext>
            </a:extLst>
          </p:cNvPr>
          <p:cNvSpPr/>
          <p:nvPr/>
        </p:nvSpPr>
        <p:spPr>
          <a:xfrm>
            <a:off x="341708" y="4298934"/>
            <a:ext cx="600820" cy="914595"/>
          </a:xfrm>
          <a:prstGeom prst="rect">
            <a:avLst/>
          </a:prstGeom>
          <a:blipFill>
            <a:blip r:embed="rId13"/>
            <a:tile tx="0" ty="0" sx="100000" sy="100000" flip="none" algn="tl"/>
          </a:blip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5" name="Obdélník 104">
            <a:extLst>
              <a:ext uri="{FF2B5EF4-FFF2-40B4-BE49-F238E27FC236}">
                <a16:creationId xmlns:a16="http://schemas.microsoft.com/office/drawing/2014/main" id="{D19C121F-7DF5-4F71-8E52-2B4719CDC298}"/>
              </a:ext>
            </a:extLst>
          </p:cNvPr>
          <p:cNvSpPr/>
          <p:nvPr/>
        </p:nvSpPr>
        <p:spPr>
          <a:xfrm>
            <a:off x="326554" y="5196419"/>
            <a:ext cx="600078" cy="1420218"/>
          </a:xfrm>
          <a:prstGeom prst="rect">
            <a:avLst/>
          </a:prstGeom>
          <a:blipFill>
            <a:blip r:embed="rId13"/>
            <a:tile tx="0" ty="0" sx="100000" sy="100000" flip="none" algn="tl"/>
          </a:blip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4" name="Obdélník 133">
            <a:extLst>
              <a:ext uri="{FF2B5EF4-FFF2-40B4-BE49-F238E27FC236}">
                <a16:creationId xmlns:a16="http://schemas.microsoft.com/office/drawing/2014/main" id="{EF34F281-B4BA-4090-ABE9-3C94065B602C}"/>
              </a:ext>
            </a:extLst>
          </p:cNvPr>
          <p:cNvSpPr/>
          <p:nvPr/>
        </p:nvSpPr>
        <p:spPr>
          <a:xfrm>
            <a:off x="6287408" y="2874694"/>
            <a:ext cx="567994" cy="139706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5" name="Obdélník 134">
            <a:extLst>
              <a:ext uri="{FF2B5EF4-FFF2-40B4-BE49-F238E27FC236}">
                <a16:creationId xmlns:a16="http://schemas.microsoft.com/office/drawing/2014/main" id="{1259D86B-02E2-4A62-8A46-1C543E5574A3}"/>
              </a:ext>
            </a:extLst>
          </p:cNvPr>
          <p:cNvSpPr/>
          <p:nvPr/>
        </p:nvSpPr>
        <p:spPr>
          <a:xfrm>
            <a:off x="6286728" y="4282593"/>
            <a:ext cx="593695" cy="1338497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6" name="Obdélník 135">
            <a:extLst>
              <a:ext uri="{FF2B5EF4-FFF2-40B4-BE49-F238E27FC236}">
                <a16:creationId xmlns:a16="http://schemas.microsoft.com/office/drawing/2014/main" id="{E941CBAD-08FE-4F58-BF29-853A7BEF3F0B}"/>
              </a:ext>
            </a:extLst>
          </p:cNvPr>
          <p:cNvSpPr/>
          <p:nvPr/>
        </p:nvSpPr>
        <p:spPr>
          <a:xfrm>
            <a:off x="2724281" y="3380662"/>
            <a:ext cx="572600" cy="1849935"/>
          </a:xfrm>
          <a:prstGeom prst="rec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7" name="Obdélník 136">
            <a:extLst>
              <a:ext uri="{FF2B5EF4-FFF2-40B4-BE49-F238E27FC236}">
                <a16:creationId xmlns:a16="http://schemas.microsoft.com/office/drawing/2014/main" id="{AE2C1B5D-A2B9-4D57-99E9-86D1E2A70B12}"/>
              </a:ext>
            </a:extLst>
          </p:cNvPr>
          <p:cNvSpPr/>
          <p:nvPr/>
        </p:nvSpPr>
        <p:spPr>
          <a:xfrm>
            <a:off x="2724281" y="5189930"/>
            <a:ext cx="591027" cy="1383390"/>
          </a:xfrm>
          <a:prstGeom prst="rec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8" name="Obdélník 137">
            <a:extLst>
              <a:ext uri="{FF2B5EF4-FFF2-40B4-BE49-F238E27FC236}">
                <a16:creationId xmlns:a16="http://schemas.microsoft.com/office/drawing/2014/main" id="{94A4D193-65E9-49AD-9348-BD0395BB56FE}"/>
              </a:ext>
            </a:extLst>
          </p:cNvPr>
          <p:cNvSpPr/>
          <p:nvPr/>
        </p:nvSpPr>
        <p:spPr>
          <a:xfrm>
            <a:off x="926632" y="556820"/>
            <a:ext cx="615232" cy="941019"/>
          </a:xfrm>
          <a:prstGeom prst="rect">
            <a:avLst/>
          </a:prstGeom>
          <a:solidFill>
            <a:srgbClr val="FF00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9" name="Obdélník 138">
            <a:extLst>
              <a:ext uri="{FF2B5EF4-FFF2-40B4-BE49-F238E27FC236}">
                <a16:creationId xmlns:a16="http://schemas.microsoft.com/office/drawing/2014/main" id="{E7AA3837-1F2B-4D4D-82E2-A601E504E10F}"/>
              </a:ext>
            </a:extLst>
          </p:cNvPr>
          <p:cNvSpPr/>
          <p:nvPr/>
        </p:nvSpPr>
        <p:spPr>
          <a:xfrm>
            <a:off x="941786" y="1497839"/>
            <a:ext cx="568912" cy="914748"/>
          </a:xfrm>
          <a:prstGeom prst="rect">
            <a:avLst/>
          </a:prstGeom>
          <a:solidFill>
            <a:srgbClr val="FF33CC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0" name="Obdélník 139">
            <a:extLst>
              <a:ext uri="{FF2B5EF4-FFF2-40B4-BE49-F238E27FC236}">
                <a16:creationId xmlns:a16="http://schemas.microsoft.com/office/drawing/2014/main" id="{E3964E34-0A51-439E-9CF7-4F955ACB82A8}"/>
              </a:ext>
            </a:extLst>
          </p:cNvPr>
          <p:cNvSpPr/>
          <p:nvPr/>
        </p:nvSpPr>
        <p:spPr>
          <a:xfrm>
            <a:off x="939266" y="2416265"/>
            <a:ext cx="571432" cy="1377579"/>
          </a:xfrm>
          <a:prstGeom prst="rect">
            <a:avLst/>
          </a:prstGeom>
          <a:solidFill>
            <a:srgbClr val="FF3399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1" name="Obdélník 140">
            <a:extLst>
              <a:ext uri="{FF2B5EF4-FFF2-40B4-BE49-F238E27FC236}">
                <a16:creationId xmlns:a16="http://schemas.microsoft.com/office/drawing/2014/main" id="{CE742334-4016-412F-8E1F-B19205900F65}"/>
              </a:ext>
            </a:extLst>
          </p:cNvPr>
          <p:cNvSpPr/>
          <p:nvPr/>
        </p:nvSpPr>
        <p:spPr>
          <a:xfrm>
            <a:off x="926632" y="3793844"/>
            <a:ext cx="617933" cy="1014332"/>
          </a:xfrm>
          <a:prstGeom prst="rect">
            <a:avLst/>
          </a:prstGeom>
          <a:solidFill>
            <a:srgbClr val="FF006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2" name="Obdélník 141">
            <a:extLst>
              <a:ext uri="{FF2B5EF4-FFF2-40B4-BE49-F238E27FC236}">
                <a16:creationId xmlns:a16="http://schemas.microsoft.com/office/drawing/2014/main" id="{20A86716-8DD2-4A87-B76B-AAC865046D46}"/>
              </a:ext>
            </a:extLst>
          </p:cNvPr>
          <p:cNvSpPr/>
          <p:nvPr/>
        </p:nvSpPr>
        <p:spPr>
          <a:xfrm>
            <a:off x="4561162" y="4253309"/>
            <a:ext cx="564254" cy="1409471"/>
          </a:xfrm>
          <a:prstGeom prst="rect">
            <a:avLst/>
          </a:prstGeom>
          <a:solidFill>
            <a:srgbClr val="00FFCC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3" name="Obdélník 142">
            <a:extLst>
              <a:ext uri="{FF2B5EF4-FFF2-40B4-BE49-F238E27FC236}">
                <a16:creationId xmlns:a16="http://schemas.microsoft.com/office/drawing/2014/main" id="{C68CFC4C-0846-4393-8CD9-8ABB1BBE9EAA}"/>
              </a:ext>
            </a:extLst>
          </p:cNvPr>
          <p:cNvSpPr/>
          <p:nvPr/>
        </p:nvSpPr>
        <p:spPr>
          <a:xfrm>
            <a:off x="4529396" y="5654689"/>
            <a:ext cx="568337" cy="923930"/>
          </a:xfrm>
          <a:prstGeom prst="rect">
            <a:avLst/>
          </a:prstGeom>
          <a:solidFill>
            <a:srgbClr val="00FF99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4" name="Obdélník 143">
            <a:extLst>
              <a:ext uri="{FF2B5EF4-FFF2-40B4-BE49-F238E27FC236}">
                <a16:creationId xmlns:a16="http://schemas.microsoft.com/office/drawing/2014/main" id="{73F9F5FF-959F-41C7-9BDB-A2D3091AF849}"/>
              </a:ext>
            </a:extLst>
          </p:cNvPr>
          <p:cNvSpPr/>
          <p:nvPr/>
        </p:nvSpPr>
        <p:spPr>
          <a:xfrm>
            <a:off x="5675855" y="4298736"/>
            <a:ext cx="589942" cy="907585"/>
          </a:xfrm>
          <a:prstGeom prst="rect">
            <a:avLst/>
          </a:prstGeom>
          <a:solidFill>
            <a:srgbClr val="33CC33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5" name="Obdélník 144">
            <a:extLst>
              <a:ext uri="{FF2B5EF4-FFF2-40B4-BE49-F238E27FC236}">
                <a16:creationId xmlns:a16="http://schemas.microsoft.com/office/drawing/2014/main" id="{82CF6AF0-B63E-4AD4-A09A-4FDD2E66B96D}"/>
              </a:ext>
            </a:extLst>
          </p:cNvPr>
          <p:cNvSpPr/>
          <p:nvPr/>
        </p:nvSpPr>
        <p:spPr>
          <a:xfrm>
            <a:off x="5696820" y="5189930"/>
            <a:ext cx="598160" cy="940829"/>
          </a:xfrm>
          <a:prstGeom prst="rect">
            <a:avLst/>
          </a:prstGeom>
          <a:solidFill>
            <a:srgbClr val="66FF33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6" name="Obdélník 145">
            <a:extLst>
              <a:ext uri="{FF2B5EF4-FFF2-40B4-BE49-F238E27FC236}">
                <a16:creationId xmlns:a16="http://schemas.microsoft.com/office/drawing/2014/main" id="{EE7D4733-8B7A-44D6-A0A9-1991D6D320B4}"/>
              </a:ext>
            </a:extLst>
          </p:cNvPr>
          <p:cNvSpPr/>
          <p:nvPr/>
        </p:nvSpPr>
        <p:spPr>
          <a:xfrm>
            <a:off x="1550641" y="4259101"/>
            <a:ext cx="562107" cy="1378330"/>
          </a:xfrm>
          <a:prstGeom prst="rect">
            <a:avLst/>
          </a:prstGeom>
          <a:solidFill>
            <a:srgbClr val="0099CC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7" name="Obdélník 146">
            <a:extLst>
              <a:ext uri="{FF2B5EF4-FFF2-40B4-BE49-F238E27FC236}">
                <a16:creationId xmlns:a16="http://schemas.microsoft.com/office/drawing/2014/main" id="{10D819A7-EBCB-4442-82B4-454D5179C919}"/>
              </a:ext>
            </a:extLst>
          </p:cNvPr>
          <p:cNvSpPr/>
          <p:nvPr/>
        </p:nvSpPr>
        <p:spPr>
          <a:xfrm>
            <a:off x="5111646" y="4290107"/>
            <a:ext cx="571088" cy="945607"/>
          </a:xfrm>
          <a:prstGeom prst="rect">
            <a:avLst/>
          </a:prstGeom>
          <a:solidFill>
            <a:srgbClr val="99CC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8" name="Obdélník 147">
            <a:extLst>
              <a:ext uri="{FF2B5EF4-FFF2-40B4-BE49-F238E27FC236}">
                <a16:creationId xmlns:a16="http://schemas.microsoft.com/office/drawing/2014/main" id="{308E4D7F-4F72-466E-9F6C-9BA3A4DCAC01}"/>
              </a:ext>
            </a:extLst>
          </p:cNvPr>
          <p:cNvSpPr/>
          <p:nvPr/>
        </p:nvSpPr>
        <p:spPr>
          <a:xfrm>
            <a:off x="5106668" y="5248080"/>
            <a:ext cx="573090" cy="1332974"/>
          </a:xfrm>
          <a:prstGeom prst="rect">
            <a:avLst/>
          </a:prstGeom>
          <a:gradFill flip="none" rotWithShape="1">
            <a:gsLst>
              <a:gs pos="0">
                <a:srgbClr val="99CC00">
                  <a:shade val="30000"/>
                  <a:satMod val="115000"/>
                </a:srgbClr>
              </a:gs>
              <a:gs pos="50000">
                <a:srgbClr val="99CC00">
                  <a:shade val="67500"/>
                  <a:satMod val="115000"/>
                </a:srgbClr>
              </a:gs>
              <a:gs pos="100000">
                <a:srgbClr val="99CC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9" name="Obdélník 148">
            <a:extLst>
              <a:ext uri="{FF2B5EF4-FFF2-40B4-BE49-F238E27FC236}">
                <a16:creationId xmlns:a16="http://schemas.microsoft.com/office/drawing/2014/main" id="{405AB005-F307-4778-AEBC-E79E2FF3CB6E}"/>
              </a:ext>
            </a:extLst>
          </p:cNvPr>
          <p:cNvSpPr/>
          <p:nvPr/>
        </p:nvSpPr>
        <p:spPr>
          <a:xfrm>
            <a:off x="3881118" y="4259101"/>
            <a:ext cx="663724" cy="1819368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0" name="Obdélník 149">
            <a:extLst>
              <a:ext uri="{FF2B5EF4-FFF2-40B4-BE49-F238E27FC236}">
                <a16:creationId xmlns:a16="http://schemas.microsoft.com/office/drawing/2014/main" id="{F9ABC36B-EE95-4401-A8B1-122A4BA97F15}"/>
              </a:ext>
            </a:extLst>
          </p:cNvPr>
          <p:cNvSpPr/>
          <p:nvPr/>
        </p:nvSpPr>
        <p:spPr>
          <a:xfrm>
            <a:off x="2128610" y="4267624"/>
            <a:ext cx="587313" cy="1381258"/>
          </a:xfrm>
          <a:prstGeom prst="rect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1" name="Obdélník 150">
            <a:extLst>
              <a:ext uri="{FF2B5EF4-FFF2-40B4-BE49-F238E27FC236}">
                <a16:creationId xmlns:a16="http://schemas.microsoft.com/office/drawing/2014/main" id="{056AB880-8901-4523-9F4D-7AA3F42624EB}"/>
              </a:ext>
            </a:extLst>
          </p:cNvPr>
          <p:cNvSpPr/>
          <p:nvPr/>
        </p:nvSpPr>
        <p:spPr>
          <a:xfrm>
            <a:off x="2128610" y="5648882"/>
            <a:ext cx="581368" cy="932172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2" name="Obdélník 151">
            <a:extLst>
              <a:ext uri="{FF2B5EF4-FFF2-40B4-BE49-F238E27FC236}">
                <a16:creationId xmlns:a16="http://schemas.microsoft.com/office/drawing/2014/main" id="{3B89480D-6D48-4634-832D-55EF199E88B9}"/>
              </a:ext>
            </a:extLst>
          </p:cNvPr>
          <p:cNvSpPr/>
          <p:nvPr/>
        </p:nvSpPr>
        <p:spPr>
          <a:xfrm>
            <a:off x="3296881" y="4239411"/>
            <a:ext cx="587694" cy="1378253"/>
          </a:xfrm>
          <a:prstGeom prst="rect">
            <a:avLst/>
          </a:prstGeom>
          <a:solidFill>
            <a:schemeClr val="accent4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3" name="Obdélník 152">
            <a:extLst>
              <a:ext uri="{FF2B5EF4-FFF2-40B4-BE49-F238E27FC236}">
                <a16:creationId xmlns:a16="http://schemas.microsoft.com/office/drawing/2014/main" id="{D4990F1B-3717-4B56-94A6-2AAA817E2C55}"/>
              </a:ext>
            </a:extLst>
          </p:cNvPr>
          <p:cNvSpPr/>
          <p:nvPr/>
        </p:nvSpPr>
        <p:spPr>
          <a:xfrm>
            <a:off x="3324359" y="5617664"/>
            <a:ext cx="585997" cy="96339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7597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5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7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8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9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0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1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1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1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2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5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6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1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7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1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8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9"/>
                  </p:tgtEl>
                </p:cond>
              </p:nextCondLst>
            </p:seq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1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0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1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1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2"/>
                  </p:tgtEl>
                </p:cond>
              </p:nextCondLst>
            </p:seq>
          </p:childTnLst>
        </p:cTn>
      </p:par>
    </p:tnLst>
    <p:bldLst>
      <p:bldP spid="68" grpId="0" animBg="1"/>
      <p:bldP spid="105" grpId="0" animBg="1"/>
      <p:bldP spid="134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0" grpId="0" animBg="1"/>
      <p:bldP spid="151" grpId="0" animBg="1"/>
      <p:bldP spid="152" grpId="0" animBg="1"/>
      <p:bldP spid="15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>
            <a:extLst>
              <a:ext uri="{FF2B5EF4-FFF2-40B4-BE49-F238E27FC236}">
                <a16:creationId xmlns:a16="http://schemas.microsoft.com/office/drawing/2014/main" id="{574020DB-DA08-4512-A964-40D5A5B674CF}"/>
              </a:ext>
            </a:extLst>
          </p:cNvPr>
          <p:cNvSpPr/>
          <p:nvPr/>
        </p:nvSpPr>
        <p:spPr>
          <a:xfrm>
            <a:off x="2368852" y="2147888"/>
            <a:ext cx="571500" cy="57150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>
            <a:extLst>
              <a:ext uri="{FF2B5EF4-FFF2-40B4-BE49-F238E27FC236}">
                <a16:creationId xmlns:a16="http://schemas.microsoft.com/office/drawing/2014/main" id="{DE7139B5-05C3-4A40-8D25-04EAEBB93FFF}"/>
              </a:ext>
            </a:extLst>
          </p:cNvPr>
          <p:cNvSpPr/>
          <p:nvPr/>
        </p:nvSpPr>
        <p:spPr>
          <a:xfrm>
            <a:off x="3007029" y="2147888"/>
            <a:ext cx="571500" cy="5715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>
            <a:extLst>
              <a:ext uri="{FF2B5EF4-FFF2-40B4-BE49-F238E27FC236}">
                <a16:creationId xmlns:a16="http://schemas.microsoft.com/office/drawing/2014/main" id="{22A33AC4-99AE-43FD-B715-64EED233AD5B}"/>
              </a:ext>
            </a:extLst>
          </p:cNvPr>
          <p:cNvSpPr/>
          <p:nvPr/>
        </p:nvSpPr>
        <p:spPr>
          <a:xfrm>
            <a:off x="4892988" y="2166938"/>
            <a:ext cx="571500" cy="5715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EA3D6F51-5249-4497-BB06-05E363F64CFD}"/>
              </a:ext>
            </a:extLst>
          </p:cNvPr>
          <p:cNvSpPr/>
          <p:nvPr/>
        </p:nvSpPr>
        <p:spPr>
          <a:xfrm>
            <a:off x="4264335" y="2166938"/>
            <a:ext cx="571500" cy="5715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11687CD2-37DA-4393-87D9-7B6F2B7A102B}"/>
              </a:ext>
            </a:extLst>
          </p:cNvPr>
          <p:cNvSpPr/>
          <p:nvPr/>
        </p:nvSpPr>
        <p:spPr>
          <a:xfrm>
            <a:off x="3635682" y="2147888"/>
            <a:ext cx="571500" cy="5715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2390B962-D2D7-41AB-BE80-469CA6DEE8DB}"/>
              </a:ext>
            </a:extLst>
          </p:cNvPr>
          <p:cNvSpPr txBox="1"/>
          <p:nvPr/>
        </p:nvSpPr>
        <p:spPr>
          <a:xfrm>
            <a:off x="2475525" y="2202805"/>
            <a:ext cx="3289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Ž</a:t>
            </a:r>
          </a:p>
        </p:txBody>
      </p:sp>
      <p:grpSp>
        <p:nvGrpSpPr>
          <p:cNvPr id="5" name="Skupina 4">
            <a:extLst>
              <a:ext uri="{FF2B5EF4-FFF2-40B4-BE49-F238E27FC236}">
                <a16:creationId xmlns:a16="http://schemas.microsoft.com/office/drawing/2014/main" id="{315BFBA1-BBB1-414F-8857-4CD211D27573}"/>
              </a:ext>
            </a:extLst>
          </p:cNvPr>
          <p:cNvGrpSpPr/>
          <p:nvPr/>
        </p:nvGrpSpPr>
        <p:grpSpPr>
          <a:xfrm>
            <a:off x="1116316" y="2757161"/>
            <a:ext cx="3100388" cy="571500"/>
            <a:chOff x="515947" y="2771478"/>
            <a:chExt cx="3100388" cy="571500"/>
          </a:xfrm>
        </p:grpSpPr>
        <p:sp>
          <p:nvSpPr>
            <p:cNvPr id="8" name="Obdélník 7">
              <a:extLst>
                <a:ext uri="{FF2B5EF4-FFF2-40B4-BE49-F238E27FC236}">
                  <a16:creationId xmlns:a16="http://schemas.microsoft.com/office/drawing/2014/main" id="{B4512FBB-05E3-4949-A7FE-7ADE785C1F24}"/>
                </a:ext>
              </a:extLst>
            </p:cNvPr>
            <p:cNvSpPr/>
            <p:nvPr/>
          </p:nvSpPr>
          <p:spPr>
            <a:xfrm>
              <a:off x="515947" y="2771478"/>
              <a:ext cx="571500" cy="5715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Obdélník 12">
              <a:extLst>
                <a:ext uri="{FF2B5EF4-FFF2-40B4-BE49-F238E27FC236}">
                  <a16:creationId xmlns:a16="http://schemas.microsoft.com/office/drawing/2014/main" id="{CC929604-8611-44BA-BCBF-E7CADA064DD6}"/>
                </a:ext>
              </a:extLst>
            </p:cNvPr>
            <p:cNvSpPr/>
            <p:nvPr/>
          </p:nvSpPr>
          <p:spPr>
            <a:xfrm>
              <a:off x="1130310" y="2771478"/>
              <a:ext cx="571500" cy="5715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Obdélník 13">
              <a:extLst>
                <a:ext uri="{FF2B5EF4-FFF2-40B4-BE49-F238E27FC236}">
                  <a16:creationId xmlns:a16="http://schemas.microsoft.com/office/drawing/2014/main" id="{3368F289-C1ED-4101-AD12-22092BE2A108}"/>
                </a:ext>
              </a:extLst>
            </p:cNvPr>
            <p:cNvSpPr/>
            <p:nvPr/>
          </p:nvSpPr>
          <p:spPr>
            <a:xfrm>
              <a:off x="1768485" y="2771478"/>
              <a:ext cx="571500" cy="571500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Obdélník 14">
              <a:extLst>
                <a:ext uri="{FF2B5EF4-FFF2-40B4-BE49-F238E27FC236}">
                  <a16:creationId xmlns:a16="http://schemas.microsoft.com/office/drawing/2014/main" id="{8FE76438-F6E2-46DB-B210-52D95ACC26A7}"/>
                </a:ext>
              </a:extLst>
            </p:cNvPr>
            <p:cNvSpPr/>
            <p:nvPr/>
          </p:nvSpPr>
          <p:spPr>
            <a:xfrm>
              <a:off x="3044835" y="2771478"/>
              <a:ext cx="571500" cy="5715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Obdélník 15">
              <a:extLst>
                <a:ext uri="{FF2B5EF4-FFF2-40B4-BE49-F238E27FC236}">
                  <a16:creationId xmlns:a16="http://schemas.microsoft.com/office/drawing/2014/main" id="{EA9F4C20-3470-4886-8A10-D3E2A8C437B2}"/>
                </a:ext>
              </a:extLst>
            </p:cNvPr>
            <p:cNvSpPr/>
            <p:nvPr/>
          </p:nvSpPr>
          <p:spPr>
            <a:xfrm>
              <a:off x="2406660" y="2771478"/>
              <a:ext cx="571500" cy="5715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TextovéPole 32">
              <a:extLst>
                <a:ext uri="{FF2B5EF4-FFF2-40B4-BE49-F238E27FC236}">
                  <a16:creationId xmlns:a16="http://schemas.microsoft.com/office/drawing/2014/main" id="{EF862A1A-66F7-4C36-999C-7C952C85B786}"/>
                </a:ext>
              </a:extLst>
            </p:cNvPr>
            <p:cNvSpPr txBox="1"/>
            <p:nvPr/>
          </p:nvSpPr>
          <p:spPr>
            <a:xfrm>
              <a:off x="1942482" y="2826395"/>
              <a:ext cx="26161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I</a:t>
              </a:r>
            </a:p>
          </p:txBody>
        </p:sp>
        <p:sp>
          <p:nvSpPr>
            <p:cNvPr id="49" name="TextovéPole 48">
              <a:extLst>
                <a:ext uri="{FF2B5EF4-FFF2-40B4-BE49-F238E27FC236}">
                  <a16:creationId xmlns:a16="http://schemas.microsoft.com/office/drawing/2014/main" id="{9A01E562-DAF3-4030-80AF-0A9F02912811}"/>
                </a:ext>
              </a:extLst>
            </p:cNvPr>
            <p:cNvSpPr txBox="1"/>
            <p:nvPr/>
          </p:nvSpPr>
          <p:spPr>
            <a:xfrm>
              <a:off x="3137975" y="2821335"/>
              <a:ext cx="33534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E</a:t>
              </a:r>
            </a:p>
          </p:txBody>
        </p:sp>
        <p:sp>
          <p:nvSpPr>
            <p:cNvPr id="50" name="TextovéPole 49">
              <a:extLst>
                <a:ext uri="{FF2B5EF4-FFF2-40B4-BE49-F238E27FC236}">
                  <a16:creationId xmlns:a16="http://schemas.microsoft.com/office/drawing/2014/main" id="{5EAEABA9-5A85-4C5B-875B-BE00A5E53FFB}"/>
                </a:ext>
              </a:extLst>
            </p:cNvPr>
            <p:cNvSpPr txBox="1"/>
            <p:nvPr/>
          </p:nvSpPr>
          <p:spPr>
            <a:xfrm>
              <a:off x="2499939" y="2824163"/>
              <a:ext cx="3481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C</a:t>
              </a:r>
            </a:p>
          </p:txBody>
        </p:sp>
        <p:sp>
          <p:nvSpPr>
            <p:cNvPr id="51" name="TextovéPole 50">
              <a:extLst>
                <a:ext uri="{FF2B5EF4-FFF2-40B4-BE49-F238E27FC236}">
                  <a16:creationId xmlns:a16="http://schemas.microsoft.com/office/drawing/2014/main" id="{ED6E0271-4FF8-445C-BFA3-AAA890A089A9}"/>
                </a:ext>
              </a:extLst>
            </p:cNvPr>
            <p:cNvSpPr txBox="1"/>
            <p:nvPr/>
          </p:nvSpPr>
          <p:spPr>
            <a:xfrm>
              <a:off x="1293513" y="2826365"/>
              <a:ext cx="34336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P</a:t>
              </a:r>
            </a:p>
          </p:txBody>
        </p:sp>
        <p:sp>
          <p:nvSpPr>
            <p:cNvPr id="52" name="TextovéPole 51">
              <a:extLst>
                <a:ext uri="{FF2B5EF4-FFF2-40B4-BE49-F238E27FC236}">
                  <a16:creationId xmlns:a16="http://schemas.microsoft.com/office/drawing/2014/main" id="{054A0BE1-2985-4882-BA14-AC1C1EC021F2}"/>
                </a:ext>
              </a:extLst>
            </p:cNvPr>
            <p:cNvSpPr txBox="1"/>
            <p:nvPr/>
          </p:nvSpPr>
          <p:spPr>
            <a:xfrm>
              <a:off x="627626" y="2843213"/>
              <a:ext cx="38824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O</a:t>
              </a:r>
            </a:p>
          </p:txBody>
        </p:sp>
      </p:grpSp>
      <p:sp>
        <p:nvSpPr>
          <p:cNvPr id="53" name="TextovéPole 52">
            <a:extLst>
              <a:ext uri="{FF2B5EF4-FFF2-40B4-BE49-F238E27FC236}">
                <a16:creationId xmlns:a16="http://schemas.microsoft.com/office/drawing/2014/main" id="{51234F68-3F2B-45F1-87D9-291BD9A8E4AF}"/>
              </a:ext>
            </a:extLst>
          </p:cNvPr>
          <p:cNvSpPr txBox="1"/>
          <p:nvPr/>
        </p:nvSpPr>
        <p:spPr>
          <a:xfrm>
            <a:off x="4945041" y="2221855"/>
            <a:ext cx="3626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</a:p>
        </p:txBody>
      </p:sp>
      <p:sp>
        <p:nvSpPr>
          <p:cNvPr id="54" name="TextovéPole 53">
            <a:extLst>
              <a:ext uri="{FF2B5EF4-FFF2-40B4-BE49-F238E27FC236}">
                <a16:creationId xmlns:a16="http://schemas.microsoft.com/office/drawing/2014/main" id="{F5E0AB6D-9D3A-4508-94DB-3BE1BA37EEF3}"/>
              </a:ext>
            </a:extLst>
          </p:cNvPr>
          <p:cNvSpPr txBox="1"/>
          <p:nvPr/>
        </p:nvSpPr>
        <p:spPr>
          <a:xfrm>
            <a:off x="4315204" y="2202803"/>
            <a:ext cx="3593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</a:t>
            </a:r>
          </a:p>
        </p:txBody>
      </p:sp>
      <p:sp>
        <p:nvSpPr>
          <p:cNvPr id="55" name="TextovéPole 54">
            <a:extLst>
              <a:ext uri="{FF2B5EF4-FFF2-40B4-BE49-F238E27FC236}">
                <a16:creationId xmlns:a16="http://schemas.microsoft.com/office/drawing/2014/main" id="{C791E510-0027-4F9E-9567-63991B8A98EA}"/>
              </a:ext>
            </a:extLst>
          </p:cNvPr>
          <p:cNvSpPr txBox="1"/>
          <p:nvPr/>
        </p:nvSpPr>
        <p:spPr>
          <a:xfrm>
            <a:off x="3764177" y="2202804"/>
            <a:ext cx="3145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L</a:t>
            </a:r>
          </a:p>
        </p:txBody>
      </p:sp>
      <p:sp>
        <p:nvSpPr>
          <p:cNvPr id="56" name="TextovéPole 55">
            <a:extLst>
              <a:ext uri="{FF2B5EF4-FFF2-40B4-BE49-F238E27FC236}">
                <a16:creationId xmlns:a16="http://schemas.microsoft.com/office/drawing/2014/main" id="{8F90E6DE-0C6B-4C32-A0D0-66FF9252211B}"/>
              </a:ext>
            </a:extLst>
          </p:cNvPr>
          <p:cNvSpPr txBox="1"/>
          <p:nvPr/>
        </p:nvSpPr>
        <p:spPr>
          <a:xfrm>
            <a:off x="3099322" y="2166938"/>
            <a:ext cx="3353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E</a:t>
            </a:r>
          </a:p>
        </p:txBody>
      </p:sp>
      <p:grpSp>
        <p:nvGrpSpPr>
          <p:cNvPr id="10" name="Skupina 9">
            <a:extLst>
              <a:ext uri="{FF2B5EF4-FFF2-40B4-BE49-F238E27FC236}">
                <a16:creationId xmlns:a16="http://schemas.microsoft.com/office/drawing/2014/main" id="{28E89ED5-3ED6-40A6-890F-06B04E89389B}"/>
              </a:ext>
            </a:extLst>
          </p:cNvPr>
          <p:cNvGrpSpPr/>
          <p:nvPr/>
        </p:nvGrpSpPr>
        <p:grpSpPr>
          <a:xfrm>
            <a:off x="1721154" y="4052888"/>
            <a:ext cx="1785613" cy="597515"/>
            <a:chOff x="1721154" y="4052888"/>
            <a:chExt cx="1785613" cy="597515"/>
          </a:xfrm>
        </p:grpSpPr>
        <p:sp>
          <p:nvSpPr>
            <p:cNvPr id="21" name="Obdélník 20">
              <a:extLst>
                <a:ext uri="{FF2B5EF4-FFF2-40B4-BE49-F238E27FC236}">
                  <a16:creationId xmlns:a16="http://schemas.microsoft.com/office/drawing/2014/main" id="{E27AB650-DF2A-4349-A5E5-D450B926FD28}"/>
                </a:ext>
              </a:extLst>
            </p:cNvPr>
            <p:cNvSpPr/>
            <p:nvPr/>
          </p:nvSpPr>
          <p:spPr>
            <a:xfrm>
              <a:off x="1721154" y="4078903"/>
              <a:ext cx="571500" cy="5715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Obdélník 22">
              <a:extLst>
                <a:ext uri="{FF2B5EF4-FFF2-40B4-BE49-F238E27FC236}">
                  <a16:creationId xmlns:a16="http://schemas.microsoft.com/office/drawing/2014/main" id="{7836B26D-F615-4837-9A31-F1341C7D7679}"/>
                </a:ext>
              </a:extLst>
            </p:cNvPr>
            <p:cNvSpPr/>
            <p:nvPr/>
          </p:nvSpPr>
          <p:spPr>
            <a:xfrm>
              <a:off x="2935267" y="4078903"/>
              <a:ext cx="571500" cy="5715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4" name="Obdélník 23">
              <a:extLst>
                <a:ext uri="{FF2B5EF4-FFF2-40B4-BE49-F238E27FC236}">
                  <a16:creationId xmlns:a16="http://schemas.microsoft.com/office/drawing/2014/main" id="{23A68734-CDD0-46B3-BF7E-42E07738D78B}"/>
                </a:ext>
              </a:extLst>
            </p:cNvPr>
            <p:cNvSpPr/>
            <p:nvPr/>
          </p:nvSpPr>
          <p:spPr>
            <a:xfrm>
              <a:off x="2368854" y="4052888"/>
              <a:ext cx="571500" cy="571500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" name="TextovéPole 34">
              <a:extLst>
                <a:ext uri="{FF2B5EF4-FFF2-40B4-BE49-F238E27FC236}">
                  <a16:creationId xmlns:a16="http://schemas.microsoft.com/office/drawing/2014/main" id="{98F4785A-A401-4D56-9FD9-DD65BBAF5828}"/>
                </a:ext>
              </a:extLst>
            </p:cNvPr>
            <p:cNvSpPr txBox="1"/>
            <p:nvPr/>
          </p:nvSpPr>
          <p:spPr>
            <a:xfrm>
              <a:off x="2499852" y="4138583"/>
              <a:ext cx="3337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/>
                <a:t>A</a:t>
              </a:r>
            </a:p>
          </p:txBody>
        </p:sp>
        <p:sp>
          <p:nvSpPr>
            <p:cNvPr id="59" name="TextovéPole 58">
              <a:extLst>
                <a:ext uri="{FF2B5EF4-FFF2-40B4-BE49-F238E27FC236}">
                  <a16:creationId xmlns:a16="http://schemas.microsoft.com/office/drawing/2014/main" id="{3DB40802-3B61-4239-8025-71946F44BFA2}"/>
                </a:ext>
              </a:extLst>
            </p:cNvPr>
            <p:cNvSpPr txBox="1"/>
            <p:nvPr/>
          </p:nvSpPr>
          <p:spPr>
            <a:xfrm>
              <a:off x="3016554" y="4111913"/>
              <a:ext cx="37382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D</a:t>
              </a:r>
            </a:p>
          </p:txBody>
        </p:sp>
        <p:sp>
          <p:nvSpPr>
            <p:cNvPr id="60" name="TextovéPole 59">
              <a:extLst>
                <a:ext uri="{FF2B5EF4-FFF2-40B4-BE49-F238E27FC236}">
                  <a16:creationId xmlns:a16="http://schemas.microsoft.com/office/drawing/2014/main" id="{6565BC4C-0C04-4C8C-9FB7-79CB0787C845}"/>
                </a:ext>
              </a:extLst>
            </p:cNvPr>
            <p:cNvSpPr txBox="1"/>
            <p:nvPr/>
          </p:nvSpPr>
          <p:spPr>
            <a:xfrm>
              <a:off x="1839428" y="4085898"/>
              <a:ext cx="37702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H</a:t>
              </a:r>
            </a:p>
          </p:txBody>
        </p:sp>
      </p:grpSp>
      <p:grpSp>
        <p:nvGrpSpPr>
          <p:cNvPr id="7" name="Skupina 6">
            <a:extLst>
              <a:ext uri="{FF2B5EF4-FFF2-40B4-BE49-F238E27FC236}">
                <a16:creationId xmlns:a16="http://schemas.microsoft.com/office/drawing/2014/main" id="{F3129E40-8474-4FD3-A977-F3CC5C3B8FF7}"/>
              </a:ext>
            </a:extLst>
          </p:cNvPr>
          <p:cNvGrpSpPr/>
          <p:nvPr/>
        </p:nvGrpSpPr>
        <p:grpSpPr>
          <a:xfrm>
            <a:off x="511479" y="3433763"/>
            <a:ext cx="2428875" cy="571500"/>
            <a:chOff x="511479" y="3433763"/>
            <a:chExt cx="2428875" cy="571500"/>
          </a:xfrm>
        </p:grpSpPr>
        <p:sp>
          <p:nvSpPr>
            <p:cNvPr id="26" name="Obdélník 25">
              <a:extLst>
                <a:ext uri="{FF2B5EF4-FFF2-40B4-BE49-F238E27FC236}">
                  <a16:creationId xmlns:a16="http://schemas.microsoft.com/office/drawing/2014/main" id="{6158654D-9A4E-49FE-8FD4-A9CC8AC1BBA3}"/>
                </a:ext>
              </a:extLst>
            </p:cNvPr>
            <p:cNvSpPr/>
            <p:nvPr/>
          </p:nvSpPr>
          <p:spPr>
            <a:xfrm>
              <a:off x="2368854" y="3433763"/>
              <a:ext cx="571500" cy="571500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Obdélník 26">
              <a:extLst>
                <a:ext uri="{FF2B5EF4-FFF2-40B4-BE49-F238E27FC236}">
                  <a16:creationId xmlns:a16="http://schemas.microsoft.com/office/drawing/2014/main" id="{FB526132-F635-489E-9A64-8422359281BE}"/>
                </a:ext>
              </a:extLst>
            </p:cNvPr>
            <p:cNvSpPr/>
            <p:nvPr/>
          </p:nvSpPr>
          <p:spPr>
            <a:xfrm>
              <a:off x="1730679" y="3433763"/>
              <a:ext cx="571500" cy="5715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Obdélník 27">
              <a:extLst>
                <a:ext uri="{FF2B5EF4-FFF2-40B4-BE49-F238E27FC236}">
                  <a16:creationId xmlns:a16="http://schemas.microsoft.com/office/drawing/2014/main" id="{29471678-F122-46C7-AA23-463C589EBA51}"/>
                </a:ext>
              </a:extLst>
            </p:cNvPr>
            <p:cNvSpPr/>
            <p:nvPr/>
          </p:nvSpPr>
          <p:spPr>
            <a:xfrm>
              <a:off x="1116316" y="3433763"/>
              <a:ext cx="571500" cy="5715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9" name="Obdélník 28">
              <a:extLst>
                <a:ext uri="{FF2B5EF4-FFF2-40B4-BE49-F238E27FC236}">
                  <a16:creationId xmlns:a16="http://schemas.microsoft.com/office/drawing/2014/main" id="{EB54FE95-B360-45DF-9566-A88FF6C805A4}"/>
                </a:ext>
              </a:extLst>
            </p:cNvPr>
            <p:cNvSpPr/>
            <p:nvPr/>
          </p:nvSpPr>
          <p:spPr>
            <a:xfrm>
              <a:off x="511479" y="3433763"/>
              <a:ext cx="571500" cy="5715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" name="TextovéPole 33">
              <a:extLst>
                <a:ext uri="{FF2B5EF4-FFF2-40B4-BE49-F238E27FC236}">
                  <a16:creationId xmlns:a16="http://schemas.microsoft.com/office/drawing/2014/main" id="{9E731CB4-FB34-407A-A93B-1E1F3EAAB987}"/>
                </a:ext>
              </a:extLst>
            </p:cNvPr>
            <p:cNvSpPr txBox="1"/>
            <p:nvPr/>
          </p:nvSpPr>
          <p:spPr>
            <a:xfrm>
              <a:off x="2497967" y="3488680"/>
              <a:ext cx="3513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R</a:t>
              </a:r>
            </a:p>
          </p:txBody>
        </p:sp>
        <p:sp>
          <p:nvSpPr>
            <p:cNvPr id="61" name="TextovéPole 60">
              <a:extLst>
                <a:ext uri="{FF2B5EF4-FFF2-40B4-BE49-F238E27FC236}">
                  <a16:creationId xmlns:a16="http://schemas.microsoft.com/office/drawing/2014/main" id="{99238AEC-7A9F-4811-83A8-EEC7FECF3875}"/>
                </a:ext>
              </a:extLst>
            </p:cNvPr>
            <p:cNvSpPr txBox="1"/>
            <p:nvPr/>
          </p:nvSpPr>
          <p:spPr>
            <a:xfrm>
              <a:off x="1853822" y="3493414"/>
              <a:ext cx="37863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G</a:t>
              </a:r>
            </a:p>
          </p:txBody>
        </p:sp>
        <p:sp>
          <p:nvSpPr>
            <p:cNvPr id="62" name="TextovéPole 61">
              <a:extLst>
                <a:ext uri="{FF2B5EF4-FFF2-40B4-BE49-F238E27FC236}">
                  <a16:creationId xmlns:a16="http://schemas.microsoft.com/office/drawing/2014/main" id="{9FA75741-DFF4-4A62-8920-B2AAC63C9827}"/>
                </a:ext>
              </a:extLst>
            </p:cNvPr>
            <p:cNvSpPr txBox="1"/>
            <p:nvPr/>
          </p:nvSpPr>
          <p:spPr>
            <a:xfrm>
              <a:off x="1254445" y="3467397"/>
              <a:ext cx="33534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Y</a:t>
              </a:r>
            </a:p>
          </p:txBody>
        </p:sp>
        <p:sp>
          <p:nvSpPr>
            <p:cNvPr id="63" name="TextovéPole 62">
              <a:extLst>
                <a:ext uri="{FF2B5EF4-FFF2-40B4-BE49-F238E27FC236}">
                  <a16:creationId xmlns:a16="http://schemas.microsoft.com/office/drawing/2014/main" id="{877870C9-4E59-4307-9822-1B71BD30F2AD}"/>
                </a:ext>
              </a:extLst>
            </p:cNvPr>
            <p:cNvSpPr txBox="1"/>
            <p:nvPr/>
          </p:nvSpPr>
          <p:spPr>
            <a:xfrm>
              <a:off x="640883" y="3467398"/>
              <a:ext cx="33534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T</a:t>
              </a:r>
            </a:p>
          </p:txBody>
        </p:sp>
      </p:grpSp>
      <p:grpSp>
        <p:nvGrpSpPr>
          <p:cNvPr id="12" name="Skupina 11">
            <a:extLst>
              <a:ext uri="{FF2B5EF4-FFF2-40B4-BE49-F238E27FC236}">
                <a16:creationId xmlns:a16="http://schemas.microsoft.com/office/drawing/2014/main" id="{4B12F2F1-303F-4D49-B7E1-7F75B1D50F47}"/>
              </a:ext>
            </a:extLst>
          </p:cNvPr>
          <p:cNvGrpSpPr/>
          <p:nvPr/>
        </p:nvGrpSpPr>
        <p:grpSpPr>
          <a:xfrm>
            <a:off x="415319" y="4705321"/>
            <a:ext cx="3765499" cy="607069"/>
            <a:chOff x="415319" y="4705321"/>
            <a:chExt cx="3765499" cy="607069"/>
          </a:xfrm>
        </p:grpSpPr>
        <p:sp>
          <p:nvSpPr>
            <p:cNvPr id="19" name="Obdélník 18">
              <a:extLst>
                <a:ext uri="{FF2B5EF4-FFF2-40B4-BE49-F238E27FC236}">
                  <a16:creationId xmlns:a16="http://schemas.microsoft.com/office/drawing/2014/main" id="{9DD56797-E548-4C81-8E0A-7F262A0E58EA}"/>
                </a:ext>
              </a:extLst>
            </p:cNvPr>
            <p:cNvSpPr/>
            <p:nvPr/>
          </p:nvSpPr>
          <p:spPr>
            <a:xfrm>
              <a:off x="2354243" y="4705321"/>
              <a:ext cx="571500" cy="571500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Obdélník 21">
              <a:extLst>
                <a:ext uri="{FF2B5EF4-FFF2-40B4-BE49-F238E27FC236}">
                  <a16:creationId xmlns:a16="http://schemas.microsoft.com/office/drawing/2014/main" id="{18A421FB-CF5E-4240-927B-9D767E204C5D}"/>
                </a:ext>
              </a:extLst>
            </p:cNvPr>
            <p:cNvSpPr/>
            <p:nvPr/>
          </p:nvSpPr>
          <p:spPr>
            <a:xfrm>
              <a:off x="1707935" y="4710054"/>
              <a:ext cx="571500" cy="5715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" name="TextovéPole 35">
              <a:extLst>
                <a:ext uri="{FF2B5EF4-FFF2-40B4-BE49-F238E27FC236}">
                  <a16:creationId xmlns:a16="http://schemas.microsoft.com/office/drawing/2014/main" id="{638F057F-C48D-48AC-AD53-D0371B16C90A}"/>
                </a:ext>
              </a:extLst>
            </p:cNvPr>
            <p:cNvSpPr txBox="1"/>
            <p:nvPr/>
          </p:nvSpPr>
          <p:spPr>
            <a:xfrm>
              <a:off x="2503860" y="4740890"/>
              <a:ext cx="32573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F</a:t>
              </a:r>
            </a:p>
          </p:txBody>
        </p:sp>
        <p:sp>
          <p:nvSpPr>
            <p:cNvPr id="41" name="Obdélník 40">
              <a:extLst>
                <a:ext uri="{FF2B5EF4-FFF2-40B4-BE49-F238E27FC236}">
                  <a16:creationId xmlns:a16="http://schemas.microsoft.com/office/drawing/2014/main" id="{F10A1761-9B62-4247-9BB8-CFC5398CAA81}"/>
                </a:ext>
              </a:extLst>
            </p:cNvPr>
            <p:cNvSpPr/>
            <p:nvPr/>
          </p:nvSpPr>
          <p:spPr>
            <a:xfrm>
              <a:off x="3609318" y="4736456"/>
              <a:ext cx="571500" cy="5715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2" name="Obdélník 41">
              <a:extLst>
                <a:ext uri="{FF2B5EF4-FFF2-40B4-BE49-F238E27FC236}">
                  <a16:creationId xmlns:a16="http://schemas.microsoft.com/office/drawing/2014/main" id="{21BBA9DF-B377-44AE-9D46-9413620F6E1E}"/>
                </a:ext>
              </a:extLst>
            </p:cNvPr>
            <p:cNvSpPr/>
            <p:nvPr/>
          </p:nvSpPr>
          <p:spPr>
            <a:xfrm>
              <a:off x="2981246" y="4736456"/>
              <a:ext cx="571500" cy="5715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3" name="Obdélník 42">
              <a:extLst>
                <a:ext uri="{FF2B5EF4-FFF2-40B4-BE49-F238E27FC236}">
                  <a16:creationId xmlns:a16="http://schemas.microsoft.com/office/drawing/2014/main" id="{C9C60111-9CEB-49F9-BDCD-F03577D6CDAF}"/>
                </a:ext>
              </a:extLst>
            </p:cNvPr>
            <p:cNvSpPr/>
            <p:nvPr/>
          </p:nvSpPr>
          <p:spPr>
            <a:xfrm>
              <a:off x="415319" y="4740890"/>
              <a:ext cx="571500" cy="5715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4" name="Obdélník 43">
              <a:extLst>
                <a:ext uri="{FF2B5EF4-FFF2-40B4-BE49-F238E27FC236}">
                  <a16:creationId xmlns:a16="http://schemas.microsoft.com/office/drawing/2014/main" id="{63510AC7-7256-4633-B70C-F57E983A3D14}"/>
                </a:ext>
              </a:extLst>
            </p:cNvPr>
            <p:cNvSpPr/>
            <p:nvPr/>
          </p:nvSpPr>
          <p:spPr>
            <a:xfrm>
              <a:off x="1061627" y="4726603"/>
              <a:ext cx="571500" cy="5715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8" name="TextovéPole 47">
              <a:extLst>
                <a:ext uri="{FF2B5EF4-FFF2-40B4-BE49-F238E27FC236}">
                  <a16:creationId xmlns:a16="http://schemas.microsoft.com/office/drawing/2014/main" id="{A243F5B1-F579-43DE-933A-CF340E221976}"/>
                </a:ext>
              </a:extLst>
            </p:cNvPr>
            <p:cNvSpPr txBox="1"/>
            <p:nvPr/>
          </p:nvSpPr>
          <p:spPr>
            <a:xfrm>
              <a:off x="1826777" y="4750683"/>
              <a:ext cx="31451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L</a:t>
              </a:r>
            </a:p>
          </p:txBody>
        </p:sp>
        <p:sp>
          <p:nvSpPr>
            <p:cNvPr id="57" name="TextovéPole 56">
              <a:extLst>
                <a:ext uri="{FF2B5EF4-FFF2-40B4-BE49-F238E27FC236}">
                  <a16:creationId xmlns:a16="http://schemas.microsoft.com/office/drawing/2014/main" id="{C594DBDE-68D9-4F97-BA1B-98B96BE503D2}"/>
                </a:ext>
              </a:extLst>
            </p:cNvPr>
            <p:cNvSpPr txBox="1"/>
            <p:nvPr/>
          </p:nvSpPr>
          <p:spPr>
            <a:xfrm>
              <a:off x="579384" y="4748451"/>
              <a:ext cx="37382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D</a:t>
              </a:r>
            </a:p>
          </p:txBody>
        </p:sp>
        <p:sp>
          <p:nvSpPr>
            <p:cNvPr id="58" name="TextovéPole 57">
              <a:extLst>
                <a:ext uri="{FF2B5EF4-FFF2-40B4-BE49-F238E27FC236}">
                  <a16:creationId xmlns:a16="http://schemas.microsoft.com/office/drawing/2014/main" id="{AD032412-6CB5-4CFE-9EBC-3A06116FE847}"/>
                </a:ext>
              </a:extLst>
            </p:cNvPr>
            <p:cNvSpPr txBox="1"/>
            <p:nvPr/>
          </p:nvSpPr>
          <p:spPr>
            <a:xfrm>
              <a:off x="1189356" y="4760238"/>
              <a:ext cx="33534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E</a:t>
              </a:r>
            </a:p>
          </p:txBody>
        </p:sp>
        <p:sp>
          <p:nvSpPr>
            <p:cNvPr id="70" name="TextovéPole 69">
              <a:extLst>
                <a:ext uri="{FF2B5EF4-FFF2-40B4-BE49-F238E27FC236}">
                  <a16:creationId xmlns:a16="http://schemas.microsoft.com/office/drawing/2014/main" id="{A799EDF7-394E-4AD8-8719-80FF58589303}"/>
                </a:ext>
              </a:extLst>
            </p:cNvPr>
            <p:cNvSpPr txBox="1"/>
            <p:nvPr/>
          </p:nvSpPr>
          <p:spPr>
            <a:xfrm>
              <a:off x="3687574" y="4791372"/>
              <a:ext cx="38343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N</a:t>
              </a:r>
            </a:p>
          </p:txBody>
        </p:sp>
        <p:sp>
          <p:nvSpPr>
            <p:cNvPr id="71" name="TextovéPole 70">
              <a:extLst>
                <a:ext uri="{FF2B5EF4-FFF2-40B4-BE49-F238E27FC236}">
                  <a16:creationId xmlns:a16="http://schemas.microsoft.com/office/drawing/2014/main" id="{9A494263-C3BE-468C-83BA-83D69E8BE612}"/>
                </a:ext>
              </a:extLst>
            </p:cNvPr>
            <p:cNvSpPr txBox="1"/>
            <p:nvPr/>
          </p:nvSpPr>
          <p:spPr>
            <a:xfrm>
              <a:off x="3136725" y="4791373"/>
              <a:ext cx="26161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Í</a:t>
              </a:r>
            </a:p>
          </p:txBody>
        </p:sp>
      </p:grpSp>
      <p:grpSp>
        <p:nvGrpSpPr>
          <p:cNvPr id="47" name="Skupina 46">
            <a:extLst>
              <a:ext uri="{FF2B5EF4-FFF2-40B4-BE49-F238E27FC236}">
                <a16:creationId xmlns:a16="http://schemas.microsoft.com/office/drawing/2014/main" id="{B55C4816-44A7-495C-8238-A2330707EDC3}"/>
              </a:ext>
            </a:extLst>
          </p:cNvPr>
          <p:cNvGrpSpPr/>
          <p:nvPr/>
        </p:nvGrpSpPr>
        <p:grpSpPr>
          <a:xfrm>
            <a:off x="1704318" y="5336203"/>
            <a:ext cx="4963182" cy="607040"/>
            <a:chOff x="1704318" y="5336203"/>
            <a:chExt cx="4963182" cy="607040"/>
          </a:xfrm>
        </p:grpSpPr>
        <p:sp>
          <p:nvSpPr>
            <p:cNvPr id="37" name="Obdélník 36">
              <a:extLst>
                <a:ext uri="{FF2B5EF4-FFF2-40B4-BE49-F238E27FC236}">
                  <a16:creationId xmlns:a16="http://schemas.microsoft.com/office/drawing/2014/main" id="{EDD5235D-A83B-464E-A31F-0C42DBDDC514}"/>
                </a:ext>
              </a:extLst>
            </p:cNvPr>
            <p:cNvSpPr/>
            <p:nvPr/>
          </p:nvSpPr>
          <p:spPr>
            <a:xfrm>
              <a:off x="4216704" y="5336203"/>
              <a:ext cx="571500" cy="5715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8" name="Obdélník 37">
              <a:extLst>
                <a:ext uri="{FF2B5EF4-FFF2-40B4-BE49-F238E27FC236}">
                  <a16:creationId xmlns:a16="http://schemas.microsoft.com/office/drawing/2014/main" id="{63104233-78EB-430E-82E2-37A252419D72}"/>
                </a:ext>
              </a:extLst>
            </p:cNvPr>
            <p:cNvSpPr/>
            <p:nvPr/>
          </p:nvSpPr>
          <p:spPr>
            <a:xfrm>
              <a:off x="3609318" y="5352396"/>
              <a:ext cx="571500" cy="5715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" name="Obdélník 38">
              <a:extLst>
                <a:ext uri="{FF2B5EF4-FFF2-40B4-BE49-F238E27FC236}">
                  <a16:creationId xmlns:a16="http://schemas.microsoft.com/office/drawing/2014/main" id="{2584391D-474D-4FED-A62F-C9ED54582C80}"/>
                </a:ext>
              </a:extLst>
            </p:cNvPr>
            <p:cNvSpPr/>
            <p:nvPr/>
          </p:nvSpPr>
          <p:spPr>
            <a:xfrm>
              <a:off x="3009243" y="5362873"/>
              <a:ext cx="571500" cy="5715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Obdélník 39">
              <a:extLst>
                <a:ext uri="{FF2B5EF4-FFF2-40B4-BE49-F238E27FC236}">
                  <a16:creationId xmlns:a16="http://schemas.microsoft.com/office/drawing/2014/main" id="{0300D126-DB5B-4041-8173-51E8FAEBCE3D}"/>
                </a:ext>
              </a:extLst>
            </p:cNvPr>
            <p:cNvSpPr/>
            <p:nvPr/>
          </p:nvSpPr>
          <p:spPr>
            <a:xfrm>
              <a:off x="1704318" y="5371743"/>
              <a:ext cx="571500" cy="5715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5" name="Obdélník 44">
              <a:extLst>
                <a:ext uri="{FF2B5EF4-FFF2-40B4-BE49-F238E27FC236}">
                  <a16:creationId xmlns:a16="http://schemas.microsoft.com/office/drawing/2014/main" id="{6C6EC744-C729-4EA2-9279-8702E8FA7BEB}"/>
                </a:ext>
              </a:extLst>
            </p:cNvPr>
            <p:cNvSpPr/>
            <p:nvPr/>
          </p:nvSpPr>
          <p:spPr>
            <a:xfrm>
              <a:off x="2363767" y="5343496"/>
              <a:ext cx="571500" cy="571500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6" name="TextovéPole 45">
              <a:extLst>
                <a:ext uri="{FF2B5EF4-FFF2-40B4-BE49-F238E27FC236}">
                  <a16:creationId xmlns:a16="http://schemas.microsoft.com/office/drawing/2014/main" id="{1311788F-032C-4530-9B07-FD974A011812}"/>
                </a:ext>
              </a:extLst>
            </p:cNvPr>
            <p:cNvSpPr txBox="1"/>
            <p:nvPr/>
          </p:nvSpPr>
          <p:spPr>
            <a:xfrm>
              <a:off x="2458693" y="5398413"/>
              <a:ext cx="362600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A</a:t>
              </a:r>
            </a:p>
          </p:txBody>
        </p:sp>
        <p:sp>
          <p:nvSpPr>
            <p:cNvPr id="66" name="TextovéPole 65">
              <a:extLst>
                <a:ext uri="{FF2B5EF4-FFF2-40B4-BE49-F238E27FC236}">
                  <a16:creationId xmlns:a16="http://schemas.microsoft.com/office/drawing/2014/main" id="{CB94C409-B9F4-417D-AE2C-BAE562081158}"/>
                </a:ext>
              </a:extLst>
            </p:cNvPr>
            <p:cNvSpPr txBox="1"/>
            <p:nvPr/>
          </p:nvSpPr>
          <p:spPr>
            <a:xfrm>
              <a:off x="4307719" y="5403414"/>
              <a:ext cx="38183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U</a:t>
              </a:r>
            </a:p>
          </p:txBody>
        </p:sp>
        <p:sp>
          <p:nvSpPr>
            <p:cNvPr id="67" name="TextovéPole 66">
              <a:extLst>
                <a:ext uri="{FF2B5EF4-FFF2-40B4-BE49-F238E27FC236}">
                  <a16:creationId xmlns:a16="http://schemas.microsoft.com/office/drawing/2014/main" id="{CFA7D716-E341-4723-805B-89AFE54F7B91}"/>
                </a:ext>
              </a:extLst>
            </p:cNvPr>
            <p:cNvSpPr txBox="1"/>
            <p:nvPr/>
          </p:nvSpPr>
          <p:spPr>
            <a:xfrm>
              <a:off x="3680626" y="5371743"/>
              <a:ext cx="38824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O</a:t>
              </a:r>
            </a:p>
          </p:txBody>
        </p:sp>
        <p:sp>
          <p:nvSpPr>
            <p:cNvPr id="68" name="TextovéPole 67">
              <a:extLst>
                <a:ext uri="{FF2B5EF4-FFF2-40B4-BE49-F238E27FC236}">
                  <a16:creationId xmlns:a16="http://schemas.microsoft.com/office/drawing/2014/main" id="{E9E3C94C-1D05-484F-BDDD-38AE0F75485A}"/>
                </a:ext>
              </a:extLst>
            </p:cNvPr>
            <p:cNvSpPr txBox="1"/>
            <p:nvPr/>
          </p:nvSpPr>
          <p:spPr>
            <a:xfrm>
              <a:off x="3083640" y="5386030"/>
              <a:ext cx="34336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P</a:t>
              </a:r>
            </a:p>
          </p:txBody>
        </p:sp>
        <p:sp>
          <p:nvSpPr>
            <p:cNvPr id="69" name="TextovéPole 68">
              <a:extLst>
                <a:ext uri="{FF2B5EF4-FFF2-40B4-BE49-F238E27FC236}">
                  <a16:creationId xmlns:a16="http://schemas.microsoft.com/office/drawing/2014/main" id="{9647C3D5-4ED8-4AC3-B03A-5E0F64F3C156}"/>
                </a:ext>
              </a:extLst>
            </p:cNvPr>
            <p:cNvSpPr txBox="1"/>
            <p:nvPr/>
          </p:nvSpPr>
          <p:spPr>
            <a:xfrm>
              <a:off x="1830778" y="5391120"/>
              <a:ext cx="34336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P</a:t>
              </a:r>
            </a:p>
          </p:txBody>
        </p:sp>
        <p:sp>
          <p:nvSpPr>
            <p:cNvPr id="74" name="Obdélník 73">
              <a:extLst>
                <a:ext uri="{FF2B5EF4-FFF2-40B4-BE49-F238E27FC236}">
                  <a16:creationId xmlns:a16="http://schemas.microsoft.com/office/drawing/2014/main" id="{39189BEC-6B72-4F27-9673-8AAA658D5595}"/>
                </a:ext>
              </a:extLst>
            </p:cNvPr>
            <p:cNvSpPr/>
            <p:nvPr/>
          </p:nvSpPr>
          <p:spPr>
            <a:xfrm>
              <a:off x="6096000" y="5352396"/>
              <a:ext cx="571500" cy="5715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5" name="Obdélník 74">
              <a:extLst>
                <a:ext uri="{FF2B5EF4-FFF2-40B4-BE49-F238E27FC236}">
                  <a16:creationId xmlns:a16="http://schemas.microsoft.com/office/drawing/2014/main" id="{11F402E6-EE0B-4650-B1A2-128934D86D7E}"/>
                </a:ext>
              </a:extLst>
            </p:cNvPr>
            <p:cNvSpPr/>
            <p:nvPr/>
          </p:nvSpPr>
          <p:spPr>
            <a:xfrm>
              <a:off x="5472113" y="5343496"/>
              <a:ext cx="571500" cy="5715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6" name="Obdélník 75">
              <a:extLst>
                <a:ext uri="{FF2B5EF4-FFF2-40B4-BE49-F238E27FC236}">
                  <a16:creationId xmlns:a16="http://schemas.microsoft.com/office/drawing/2014/main" id="{A9DD38FD-4378-498A-9B19-1192D6347AE3}"/>
                </a:ext>
              </a:extLst>
            </p:cNvPr>
            <p:cNvSpPr/>
            <p:nvPr/>
          </p:nvSpPr>
          <p:spPr>
            <a:xfrm>
              <a:off x="4840591" y="5339357"/>
              <a:ext cx="571500" cy="5715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5" name="TextovéPole 64">
              <a:extLst>
                <a:ext uri="{FF2B5EF4-FFF2-40B4-BE49-F238E27FC236}">
                  <a16:creationId xmlns:a16="http://schemas.microsoft.com/office/drawing/2014/main" id="{6A2507E2-14BF-40BF-9A98-788B846605E1}"/>
                </a:ext>
              </a:extLst>
            </p:cNvPr>
            <p:cNvSpPr txBox="1"/>
            <p:nvPr/>
          </p:nvSpPr>
          <p:spPr>
            <a:xfrm>
              <a:off x="4980947" y="5386030"/>
              <a:ext cx="32573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Š</a:t>
              </a:r>
            </a:p>
          </p:txBody>
        </p:sp>
        <p:sp>
          <p:nvSpPr>
            <p:cNvPr id="64" name="TextovéPole 63">
              <a:extLst>
                <a:ext uri="{FF2B5EF4-FFF2-40B4-BE49-F238E27FC236}">
                  <a16:creationId xmlns:a16="http://schemas.microsoft.com/office/drawing/2014/main" id="{A1FD1AA0-8BB5-4EDE-9180-124EA458B828}"/>
                </a:ext>
              </a:extLst>
            </p:cNvPr>
            <p:cNvSpPr txBox="1"/>
            <p:nvPr/>
          </p:nvSpPr>
          <p:spPr>
            <a:xfrm>
              <a:off x="5552447" y="5394274"/>
              <a:ext cx="33534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E</a:t>
              </a:r>
            </a:p>
          </p:txBody>
        </p:sp>
        <p:sp>
          <p:nvSpPr>
            <p:cNvPr id="85" name="TextovéPole 84">
              <a:extLst>
                <a:ext uri="{FF2B5EF4-FFF2-40B4-BE49-F238E27FC236}">
                  <a16:creationId xmlns:a16="http://schemas.microsoft.com/office/drawing/2014/main" id="{737B0610-3E3E-4259-B967-CAB1C324E4AB}"/>
                </a:ext>
              </a:extLst>
            </p:cNvPr>
            <p:cNvSpPr txBox="1"/>
            <p:nvPr/>
          </p:nvSpPr>
          <p:spPr>
            <a:xfrm>
              <a:off x="6209267" y="5403413"/>
              <a:ext cx="34496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K</a:t>
              </a:r>
            </a:p>
          </p:txBody>
        </p:sp>
      </p:grpSp>
      <p:pic>
        <p:nvPicPr>
          <p:cNvPr id="87" name="Obrázek 86">
            <a:extLst>
              <a:ext uri="{FF2B5EF4-FFF2-40B4-BE49-F238E27FC236}">
                <a16:creationId xmlns:a16="http://schemas.microsoft.com/office/drawing/2014/main" id="{F46305AA-A6AE-462C-8488-B537744438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7140" y="527369"/>
            <a:ext cx="1985236" cy="1548484"/>
          </a:xfrm>
          <a:prstGeom prst="rect">
            <a:avLst/>
          </a:prstGeom>
        </p:spPr>
      </p:pic>
      <p:pic>
        <p:nvPicPr>
          <p:cNvPr id="89" name="Obrázek 88">
            <a:extLst>
              <a:ext uri="{FF2B5EF4-FFF2-40B4-BE49-F238E27FC236}">
                <a16:creationId xmlns:a16="http://schemas.microsoft.com/office/drawing/2014/main" id="{28850ABD-DBFA-4616-A280-32DE8FB4B4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8517" y="4314825"/>
            <a:ext cx="2266356" cy="2492990"/>
          </a:xfrm>
          <a:prstGeom prst="rect">
            <a:avLst/>
          </a:prstGeom>
        </p:spPr>
      </p:pic>
      <p:pic>
        <p:nvPicPr>
          <p:cNvPr id="91" name="Obrázek 90" descr="Obsah obrázku klipart&#10;&#10;Popis vygenerován s velmi vysokou mírou spolehlivosti">
            <a:extLst>
              <a:ext uri="{FF2B5EF4-FFF2-40B4-BE49-F238E27FC236}">
                <a16:creationId xmlns:a16="http://schemas.microsoft.com/office/drawing/2014/main" id="{46B66FD4-3842-4A0B-9DFA-67484EF324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9555" y="321306"/>
            <a:ext cx="2448508" cy="1322194"/>
          </a:xfrm>
          <a:prstGeom prst="rect">
            <a:avLst/>
          </a:prstGeom>
        </p:spPr>
      </p:pic>
      <p:pic>
        <p:nvPicPr>
          <p:cNvPr id="93" name="Obrázek 92">
            <a:extLst>
              <a:ext uri="{FF2B5EF4-FFF2-40B4-BE49-F238E27FC236}">
                <a16:creationId xmlns:a16="http://schemas.microsoft.com/office/drawing/2014/main" id="{7773D3A7-5838-4AC3-8178-C8D84C46BF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4391" y="508519"/>
            <a:ext cx="1932496" cy="1376661"/>
          </a:xfrm>
          <a:prstGeom prst="rect">
            <a:avLst/>
          </a:prstGeom>
        </p:spPr>
      </p:pic>
      <p:pic>
        <p:nvPicPr>
          <p:cNvPr id="95" name="Obrázek 94">
            <a:extLst>
              <a:ext uri="{FF2B5EF4-FFF2-40B4-BE49-F238E27FC236}">
                <a16:creationId xmlns:a16="http://schemas.microsoft.com/office/drawing/2014/main" id="{B45F97E3-BF3C-498E-93E7-C0DB67555E3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0228" y="2330105"/>
            <a:ext cx="2664680" cy="1716841"/>
          </a:xfrm>
          <a:prstGeom prst="rect">
            <a:avLst/>
          </a:prstGeom>
        </p:spPr>
      </p:pic>
      <p:pic>
        <p:nvPicPr>
          <p:cNvPr id="97" name="Obrázek 96">
            <a:extLst>
              <a:ext uri="{FF2B5EF4-FFF2-40B4-BE49-F238E27FC236}">
                <a16:creationId xmlns:a16="http://schemas.microsoft.com/office/drawing/2014/main" id="{75DFAE31-EA26-4435-9FD8-64A6527F9B8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0969" y="2620951"/>
            <a:ext cx="1729409" cy="2154555"/>
          </a:xfrm>
          <a:prstGeom prst="rect">
            <a:avLst/>
          </a:prstGeom>
        </p:spPr>
      </p:pic>
      <p:pic>
        <p:nvPicPr>
          <p:cNvPr id="99" name="Obrázek 98" descr="Obsah obrázku zvíře&#10;&#10;Popis vygenerován s vysokou mírou spolehlivosti">
            <a:extLst>
              <a:ext uri="{FF2B5EF4-FFF2-40B4-BE49-F238E27FC236}">
                <a16:creationId xmlns:a16="http://schemas.microsoft.com/office/drawing/2014/main" id="{D63F712F-45A4-4B61-A43A-3C58DB10A30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5221" y="1575208"/>
            <a:ext cx="2179266" cy="4358532"/>
          </a:xfrm>
          <a:prstGeom prst="rect">
            <a:avLst/>
          </a:prstGeom>
        </p:spPr>
      </p:pic>
      <p:sp>
        <p:nvSpPr>
          <p:cNvPr id="86" name="TextovéPole 85">
            <a:extLst>
              <a:ext uri="{FF2B5EF4-FFF2-40B4-BE49-F238E27FC236}">
                <a16:creationId xmlns:a16="http://schemas.microsoft.com/office/drawing/2014/main" id="{B5E0DF57-111D-41EA-8391-91EB9D7FFD60}"/>
              </a:ext>
            </a:extLst>
          </p:cNvPr>
          <p:cNvSpPr txBox="1"/>
          <p:nvPr/>
        </p:nvSpPr>
        <p:spPr>
          <a:xfrm>
            <a:off x="714375" y="385763"/>
            <a:ext cx="18535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Doplňovačka</a:t>
            </a:r>
          </a:p>
        </p:txBody>
      </p:sp>
      <p:grpSp>
        <p:nvGrpSpPr>
          <p:cNvPr id="4" name="Skupina 3">
            <a:extLst>
              <a:ext uri="{FF2B5EF4-FFF2-40B4-BE49-F238E27FC236}">
                <a16:creationId xmlns:a16="http://schemas.microsoft.com/office/drawing/2014/main" id="{5DC45D56-A229-4A9D-9C5C-85D0EE4F0FBC}"/>
              </a:ext>
            </a:extLst>
          </p:cNvPr>
          <p:cNvGrpSpPr/>
          <p:nvPr/>
        </p:nvGrpSpPr>
        <p:grpSpPr>
          <a:xfrm>
            <a:off x="2363767" y="2154853"/>
            <a:ext cx="3095636" cy="590550"/>
            <a:chOff x="2351770" y="1160645"/>
            <a:chExt cx="3095636" cy="590550"/>
          </a:xfrm>
        </p:grpSpPr>
        <p:sp>
          <p:nvSpPr>
            <p:cNvPr id="72" name="Obdélník 71">
              <a:extLst>
                <a:ext uri="{FF2B5EF4-FFF2-40B4-BE49-F238E27FC236}">
                  <a16:creationId xmlns:a16="http://schemas.microsoft.com/office/drawing/2014/main" id="{D9BC5217-E5AD-4A3F-8EDC-3B90BF72F627}"/>
                </a:ext>
              </a:extLst>
            </p:cNvPr>
            <p:cNvSpPr/>
            <p:nvPr/>
          </p:nvSpPr>
          <p:spPr>
            <a:xfrm>
              <a:off x="2351770" y="1160645"/>
              <a:ext cx="571500" cy="5715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3" name="Obdélník 72">
              <a:extLst>
                <a:ext uri="{FF2B5EF4-FFF2-40B4-BE49-F238E27FC236}">
                  <a16:creationId xmlns:a16="http://schemas.microsoft.com/office/drawing/2014/main" id="{24378A56-1D49-4399-8408-BFD0D25B7E2C}"/>
                </a:ext>
              </a:extLst>
            </p:cNvPr>
            <p:cNvSpPr/>
            <p:nvPr/>
          </p:nvSpPr>
          <p:spPr>
            <a:xfrm>
              <a:off x="2989947" y="1160645"/>
              <a:ext cx="571500" cy="5715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7" name="Obdélník 76">
              <a:extLst>
                <a:ext uri="{FF2B5EF4-FFF2-40B4-BE49-F238E27FC236}">
                  <a16:creationId xmlns:a16="http://schemas.microsoft.com/office/drawing/2014/main" id="{495E9906-CA18-4E92-A59A-ECF50AAE89AE}"/>
                </a:ext>
              </a:extLst>
            </p:cNvPr>
            <p:cNvSpPr/>
            <p:nvPr/>
          </p:nvSpPr>
          <p:spPr>
            <a:xfrm>
              <a:off x="4875906" y="1179695"/>
              <a:ext cx="571500" cy="5715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8" name="Obdélník 77">
              <a:extLst>
                <a:ext uri="{FF2B5EF4-FFF2-40B4-BE49-F238E27FC236}">
                  <a16:creationId xmlns:a16="http://schemas.microsoft.com/office/drawing/2014/main" id="{80AAED81-6CE6-4A8C-BB83-1A41954A7491}"/>
                </a:ext>
              </a:extLst>
            </p:cNvPr>
            <p:cNvSpPr/>
            <p:nvPr/>
          </p:nvSpPr>
          <p:spPr>
            <a:xfrm>
              <a:off x="4247253" y="1179695"/>
              <a:ext cx="571500" cy="5715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9" name="Obdélník 78">
              <a:extLst>
                <a:ext uri="{FF2B5EF4-FFF2-40B4-BE49-F238E27FC236}">
                  <a16:creationId xmlns:a16="http://schemas.microsoft.com/office/drawing/2014/main" id="{1177B632-E034-4CF7-8488-581A8A69F457}"/>
                </a:ext>
              </a:extLst>
            </p:cNvPr>
            <p:cNvSpPr/>
            <p:nvPr/>
          </p:nvSpPr>
          <p:spPr>
            <a:xfrm>
              <a:off x="3618600" y="1160645"/>
              <a:ext cx="571500" cy="5715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" name="Skupina 5">
            <a:extLst>
              <a:ext uri="{FF2B5EF4-FFF2-40B4-BE49-F238E27FC236}">
                <a16:creationId xmlns:a16="http://schemas.microsoft.com/office/drawing/2014/main" id="{FD04A1EC-5BAE-49FC-A176-53BCE0BC5139}"/>
              </a:ext>
            </a:extLst>
          </p:cNvPr>
          <p:cNvGrpSpPr/>
          <p:nvPr/>
        </p:nvGrpSpPr>
        <p:grpSpPr>
          <a:xfrm>
            <a:off x="1126902" y="2747172"/>
            <a:ext cx="3100388" cy="584836"/>
            <a:chOff x="326616" y="1019176"/>
            <a:chExt cx="3100388" cy="584836"/>
          </a:xfrm>
        </p:grpSpPr>
        <p:sp>
          <p:nvSpPr>
            <p:cNvPr id="90" name="Obdélník 89">
              <a:extLst>
                <a:ext uri="{FF2B5EF4-FFF2-40B4-BE49-F238E27FC236}">
                  <a16:creationId xmlns:a16="http://schemas.microsoft.com/office/drawing/2014/main" id="{22CFFB06-C73E-4ABE-9C18-B254744136DD}"/>
                </a:ext>
              </a:extLst>
            </p:cNvPr>
            <p:cNvSpPr/>
            <p:nvPr/>
          </p:nvSpPr>
          <p:spPr>
            <a:xfrm>
              <a:off x="326616" y="1019176"/>
              <a:ext cx="571500" cy="5715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2" name="Obdélník 91">
              <a:extLst>
                <a:ext uri="{FF2B5EF4-FFF2-40B4-BE49-F238E27FC236}">
                  <a16:creationId xmlns:a16="http://schemas.microsoft.com/office/drawing/2014/main" id="{2FB67A0F-F3E8-46D7-A3C9-A08FF9E1591C}"/>
                </a:ext>
              </a:extLst>
            </p:cNvPr>
            <p:cNvSpPr/>
            <p:nvPr/>
          </p:nvSpPr>
          <p:spPr>
            <a:xfrm>
              <a:off x="940979" y="1019176"/>
              <a:ext cx="571500" cy="5715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4" name="Obdélník 93">
              <a:extLst>
                <a:ext uri="{FF2B5EF4-FFF2-40B4-BE49-F238E27FC236}">
                  <a16:creationId xmlns:a16="http://schemas.microsoft.com/office/drawing/2014/main" id="{6CA9D2B5-5C1F-4460-9094-6C758D4968C6}"/>
                </a:ext>
              </a:extLst>
            </p:cNvPr>
            <p:cNvSpPr/>
            <p:nvPr/>
          </p:nvSpPr>
          <p:spPr>
            <a:xfrm>
              <a:off x="1579154" y="1019176"/>
              <a:ext cx="571500" cy="5715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6" name="Obdélník 95">
              <a:extLst>
                <a:ext uri="{FF2B5EF4-FFF2-40B4-BE49-F238E27FC236}">
                  <a16:creationId xmlns:a16="http://schemas.microsoft.com/office/drawing/2014/main" id="{B9EE76C0-F8E5-4D04-BDA8-0BFACF932D13}"/>
                </a:ext>
              </a:extLst>
            </p:cNvPr>
            <p:cNvSpPr/>
            <p:nvPr/>
          </p:nvSpPr>
          <p:spPr>
            <a:xfrm>
              <a:off x="2855504" y="1019176"/>
              <a:ext cx="571500" cy="5715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8" name="Obdélník 97">
              <a:extLst>
                <a:ext uri="{FF2B5EF4-FFF2-40B4-BE49-F238E27FC236}">
                  <a16:creationId xmlns:a16="http://schemas.microsoft.com/office/drawing/2014/main" id="{A3E81C61-DBB3-4CE9-8D04-94F0F7F3FEFC}"/>
                </a:ext>
              </a:extLst>
            </p:cNvPr>
            <p:cNvSpPr/>
            <p:nvPr/>
          </p:nvSpPr>
          <p:spPr>
            <a:xfrm>
              <a:off x="2215911" y="1032512"/>
              <a:ext cx="571500" cy="5715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9" name="Skupina 8">
            <a:extLst>
              <a:ext uri="{FF2B5EF4-FFF2-40B4-BE49-F238E27FC236}">
                <a16:creationId xmlns:a16="http://schemas.microsoft.com/office/drawing/2014/main" id="{FF6DD3CF-F18A-4929-A5A8-2C87238BECC9}"/>
              </a:ext>
            </a:extLst>
          </p:cNvPr>
          <p:cNvGrpSpPr/>
          <p:nvPr/>
        </p:nvGrpSpPr>
        <p:grpSpPr>
          <a:xfrm>
            <a:off x="522065" y="3421321"/>
            <a:ext cx="2428875" cy="571500"/>
            <a:chOff x="462214" y="1068199"/>
            <a:chExt cx="2428875" cy="571500"/>
          </a:xfrm>
        </p:grpSpPr>
        <p:sp>
          <p:nvSpPr>
            <p:cNvPr id="106" name="Obdélník 105">
              <a:extLst>
                <a:ext uri="{FF2B5EF4-FFF2-40B4-BE49-F238E27FC236}">
                  <a16:creationId xmlns:a16="http://schemas.microsoft.com/office/drawing/2014/main" id="{4C0483E4-CF38-4D72-A481-51AC8B6AAAED}"/>
                </a:ext>
              </a:extLst>
            </p:cNvPr>
            <p:cNvSpPr/>
            <p:nvPr/>
          </p:nvSpPr>
          <p:spPr>
            <a:xfrm>
              <a:off x="2319589" y="1068199"/>
              <a:ext cx="571500" cy="5715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7" name="Obdélník 106">
              <a:extLst>
                <a:ext uri="{FF2B5EF4-FFF2-40B4-BE49-F238E27FC236}">
                  <a16:creationId xmlns:a16="http://schemas.microsoft.com/office/drawing/2014/main" id="{68D71DC1-FDF4-42C4-B35E-CC69C3DC3E03}"/>
                </a:ext>
              </a:extLst>
            </p:cNvPr>
            <p:cNvSpPr/>
            <p:nvPr/>
          </p:nvSpPr>
          <p:spPr>
            <a:xfrm>
              <a:off x="1681414" y="1068199"/>
              <a:ext cx="571500" cy="5715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8" name="Obdélník 107">
              <a:extLst>
                <a:ext uri="{FF2B5EF4-FFF2-40B4-BE49-F238E27FC236}">
                  <a16:creationId xmlns:a16="http://schemas.microsoft.com/office/drawing/2014/main" id="{417FDFB6-33AD-4404-AB44-6257D94B66D7}"/>
                </a:ext>
              </a:extLst>
            </p:cNvPr>
            <p:cNvSpPr/>
            <p:nvPr/>
          </p:nvSpPr>
          <p:spPr>
            <a:xfrm>
              <a:off x="1067051" y="1068199"/>
              <a:ext cx="571500" cy="5715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9" name="Obdélník 108">
              <a:extLst>
                <a:ext uri="{FF2B5EF4-FFF2-40B4-BE49-F238E27FC236}">
                  <a16:creationId xmlns:a16="http://schemas.microsoft.com/office/drawing/2014/main" id="{EF162851-AEF8-4B47-A77B-F4B2683583B6}"/>
                </a:ext>
              </a:extLst>
            </p:cNvPr>
            <p:cNvSpPr/>
            <p:nvPr/>
          </p:nvSpPr>
          <p:spPr>
            <a:xfrm>
              <a:off x="462214" y="1068199"/>
              <a:ext cx="571500" cy="5715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1" name="Skupina 10">
            <a:extLst>
              <a:ext uri="{FF2B5EF4-FFF2-40B4-BE49-F238E27FC236}">
                <a16:creationId xmlns:a16="http://schemas.microsoft.com/office/drawing/2014/main" id="{999D1986-4FD3-4830-AA84-013B9CF67438}"/>
              </a:ext>
            </a:extLst>
          </p:cNvPr>
          <p:cNvGrpSpPr/>
          <p:nvPr/>
        </p:nvGrpSpPr>
        <p:grpSpPr>
          <a:xfrm>
            <a:off x="1733131" y="4031742"/>
            <a:ext cx="1785613" cy="578903"/>
            <a:chOff x="1165404" y="1064597"/>
            <a:chExt cx="1785613" cy="578903"/>
          </a:xfrm>
        </p:grpSpPr>
        <p:sp>
          <p:nvSpPr>
            <p:cNvPr id="115" name="Obdélník 114">
              <a:extLst>
                <a:ext uri="{FF2B5EF4-FFF2-40B4-BE49-F238E27FC236}">
                  <a16:creationId xmlns:a16="http://schemas.microsoft.com/office/drawing/2014/main" id="{299D2829-9EDF-410A-AB1B-7CD9C6254B22}"/>
                </a:ext>
              </a:extLst>
            </p:cNvPr>
            <p:cNvSpPr/>
            <p:nvPr/>
          </p:nvSpPr>
          <p:spPr>
            <a:xfrm>
              <a:off x="1165404" y="1064597"/>
              <a:ext cx="571500" cy="5715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6" name="Obdélník 115">
              <a:extLst>
                <a:ext uri="{FF2B5EF4-FFF2-40B4-BE49-F238E27FC236}">
                  <a16:creationId xmlns:a16="http://schemas.microsoft.com/office/drawing/2014/main" id="{2D2FBCA9-FB78-4FBE-91F0-862D0709C179}"/>
                </a:ext>
              </a:extLst>
            </p:cNvPr>
            <p:cNvSpPr/>
            <p:nvPr/>
          </p:nvSpPr>
          <p:spPr>
            <a:xfrm>
              <a:off x="2379517" y="1064597"/>
              <a:ext cx="571500" cy="5715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7" name="Obdélník 116">
              <a:extLst>
                <a:ext uri="{FF2B5EF4-FFF2-40B4-BE49-F238E27FC236}">
                  <a16:creationId xmlns:a16="http://schemas.microsoft.com/office/drawing/2014/main" id="{AA112552-98D9-4134-A20A-A1B35E28B5BE}"/>
                </a:ext>
              </a:extLst>
            </p:cNvPr>
            <p:cNvSpPr/>
            <p:nvPr/>
          </p:nvSpPr>
          <p:spPr>
            <a:xfrm>
              <a:off x="1769727" y="1072000"/>
              <a:ext cx="571500" cy="5715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5" name="Skupina 24">
            <a:extLst>
              <a:ext uri="{FF2B5EF4-FFF2-40B4-BE49-F238E27FC236}">
                <a16:creationId xmlns:a16="http://schemas.microsoft.com/office/drawing/2014/main" id="{67DABC16-DD22-4F33-A192-8DA9A4428EED}"/>
              </a:ext>
            </a:extLst>
          </p:cNvPr>
          <p:cNvGrpSpPr/>
          <p:nvPr/>
        </p:nvGrpSpPr>
        <p:grpSpPr>
          <a:xfrm>
            <a:off x="471493" y="4697564"/>
            <a:ext cx="3765499" cy="602336"/>
            <a:chOff x="393068" y="1234519"/>
            <a:chExt cx="3765499" cy="602336"/>
          </a:xfrm>
        </p:grpSpPr>
        <p:sp>
          <p:nvSpPr>
            <p:cNvPr id="122" name="Obdélník 121">
              <a:extLst>
                <a:ext uri="{FF2B5EF4-FFF2-40B4-BE49-F238E27FC236}">
                  <a16:creationId xmlns:a16="http://schemas.microsoft.com/office/drawing/2014/main" id="{B67CE713-B564-4E3A-91B2-0F60876697C8}"/>
                </a:ext>
              </a:extLst>
            </p:cNvPr>
            <p:cNvSpPr/>
            <p:nvPr/>
          </p:nvSpPr>
          <p:spPr>
            <a:xfrm>
              <a:off x="2317281" y="1260835"/>
              <a:ext cx="571500" cy="5715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3" name="Obdélník 122">
              <a:extLst>
                <a:ext uri="{FF2B5EF4-FFF2-40B4-BE49-F238E27FC236}">
                  <a16:creationId xmlns:a16="http://schemas.microsoft.com/office/drawing/2014/main" id="{0EC95320-F0F0-4AF8-ADBE-4BAE48BF63E8}"/>
                </a:ext>
              </a:extLst>
            </p:cNvPr>
            <p:cNvSpPr/>
            <p:nvPr/>
          </p:nvSpPr>
          <p:spPr>
            <a:xfrm>
              <a:off x="1685684" y="1234519"/>
              <a:ext cx="571500" cy="5715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5" name="Obdélník 124">
              <a:extLst>
                <a:ext uri="{FF2B5EF4-FFF2-40B4-BE49-F238E27FC236}">
                  <a16:creationId xmlns:a16="http://schemas.microsoft.com/office/drawing/2014/main" id="{6D64662E-F3BC-4339-9F38-7AA6CFD5B3EF}"/>
                </a:ext>
              </a:extLst>
            </p:cNvPr>
            <p:cNvSpPr/>
            <p:nvPr/>
          </p:nvSpPr>
          <p:spPr>
            <a:xfrm>
              <a:off x="3587067" y="1260921"/>
              <a:ext cx="571500" cy="5715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6" name="Obdélník 125">
              <a:extLst>
                <a:ext uri="{FF2B5EF4-FFF2-40B4-BE49-F238E27FC236}">
                  <a16:creationId xmlns:a16="http://schemas.microsoft.com/office/drawing/2014/main" id="{000CC6F2-3D1C-4FFE-8BA4-D4363D6240B1}"/>
                </a:ext>
              </a:extLst>
            </p:cNvPr>
            <p:cNvSpPr/>
            <p:nvPr/>
          </p:nvSpPr>
          <p:spPr>
            <a:xfrm>
              <a:off x="2958995" y="1260921"/>
              <a:ext cx="571500" cy="5715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7" name="Obdélník 126">
              <a:extLst>
                <a:ext uri="{FF2B5EF4-FFF2-40B4-BE49-F238E27FC236}">
                  <a16:creationId xmlns:a16="http://schemas.microsoft.com/office/drawing/2014/main" id="{B225967D-185A-4080-8BCB-E6F29E797DD8}"/>
                </a:ext>
              </a:extLst>
            </p:cNvPr>
            <p:cNvSpPr/>
            <p:nvPr/>
          </p:nvSpPr>
          <p:spPr>
            <a:xfrm>
              <a:off x="393068" y="1265355"/>
              <a:ext cx="571500" cy="5715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8" name="Obdélník 127">
              <a:extLst>
                <a:ext uri="{FF2B5EF4-FFF2-40B4-BE49-F238E27FC236}">
                  <a16:creationId xmlns:a16="http://schemas.microsoft.com/office/drawing/2014/main" id="{BF967752-90D7-40E8-9866-FAAE862CF6A2}"/>
                </a:ext>
              </a:extLst>
            </p:cNvPr>
            <p:cNvSpPr/>
            <p:nvPr/>
          </p:nvSpPr>
          <p:spPr>
            <a:xfrm>
              <a:off x="1039376" y="1251068"/>
              <a:ext cx="571500" cy="5715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51" name="Skupina 150">
            <a:extLst>
              <a:ext uri="{FF2B5EF4-FFF2-40B4-BE49-F238E27FC236}">
                <a16:creationId xmlns:a16="http://schemas.microsoft.com/office/drawing/2014/main" id="{6530BB15-7CF9-4EE5-92E4-E9C0FCB83151}"/>
              </a:ext>
            </a:extLst>
          </p:cNvPr>
          <p:cNvGrpSpPr/>
          <p:nvPr/>
        </p:nvGrpSpPr>
        <p:grpSpPr>
          <a:xfrm>
            <a:off x="1721154" y="5336947"/>
            <a:ext cx="4963182" cy="607040"/>
            <a:chOff x="1695607" y="6087860"/>
            <a:chExt cx="4963182" cy="607040"/>
          </a:xfrm>
        </p:grpSpPr>
        <p:sp>
          <p:nvSpPr>
            <p:cNvPr id="135" name="Obdélník 134">
              <a:extLst>
                <a:ext uri="{FF2B5EF4-FFF2-40B4-BE49-F238E27FC236}">
                  <a16:creationId xmlns:a16="http://schemas.microsoft.com/office/drawing/2014/main" id="{4E3B70EB-5AB9-4317-91CF-4BEF40BF2BED}"/>
                </a:ext>
              </a:extLst>
            </p:cNvPr>
            <p:cNvSpPr/>
            <p:nvPr/>
          </p:nvSpPr>
          <p:spPr>
            <a:xfrm>
              <a:off x="4207993" y="6087860"/>
              <a:ext cx="571500" cy="5715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6" name="Obdélník 135">
              <a:extLst>
                <a:ext uri="{FF2B5EF4-FFF2-40B4-BE49-F238E27FC236}">
                  <a16:creationId xmlns:a16="http://schemas.microsoft.com/office/drawing/2014/main" id="{978CD3D5-DA2C-4811-992A-70682CE20B76}"/>
                </a:ext>
              </a:extLst>
            </p:cNvPr>
            <p:cNvSpPr/>
            <p:nvPr/>
          </p:nvSpPr>
          <p:spPr>
            <a:xfrm>
              <a:off x="3600607" y="6104053"/>
              <a:ext cx="571500" cy="5715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7" name="Obdélník 136">
              <a:extLst>
                <a:ext uri="{FF2B5EF4-FFF2-40B4-BE49-F238E27FC236}">
                  <a16:creationId xmlns:a16="http://schemas.microsoft.com/office/drawing/2014/main" id="{4747A859-E66A-4CFA-8FEA-3D38D49949E0}"/>
                </a:ext>
              </a:extLst>
            </p:cNvPr>
            <p:cNvSpPr/>
            <p:nvPr/>
          </p:nvSpPr>
          <p:spPr>
            <a:xfrm>
              <a:off x="3000532" y="6114530"/>
              <a:ext cx="571500" cy="5715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8" name="Obdélník 137">
              <a:extLst>
                <a:ext uri="{FF2B5EF4-FFF2-40B4-BE49-F238E27FC236}">
                  <a16:creationId xmlns:a16="http://schemas.microsoft.com/office/drawing/2014/main" id="{6F6156F4-5E01-43D1-9C7D-2C1D5E4108BD}"/>
                </a:ext>
              </a:extLst>
            </p:cNvPr>
            <p:cNvSpPr/>
            <p:nvPr/>
          </p:nvSpPr>
          <p:spPr>
            <a:xfrm>
              <a:off x="1695607" y="6123400"/>
              <a:ext cx="571500" cy="5715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9" name="Obdélník 138">
              <a:extLst>
                <a:ext uri="{FF2B5EF4-FFF2-40B4-BE49-F238E27FC236}">
                  <a16:creationId xmlns:a16="http://schemas.microsoft.com/office/drawing/2014/main" id="{910BF4F5-BB5F-4989-A60A-395ED2975DB0}"/>
                </a:ext>
              </a:extLst>
            </p:cNvPr>
            <p:cNvSpPr/>
            <p:nvPr/>
          </p:nvSpPr>
          <p:spPr>
            <a:xfrm>
              <a:off x="2355056" y="6095153"/>
              <a:ext cx="571500" cy="5715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5" name="Obdélník 144">
              <a:extLst>
                <a:ext uri="{FF2B5EF4-FFF2-40B4-BE49-F238E27FC236}">
                  <a16:creationId xmlns:a16="http://schemas.microsoft.com/office/drawing/2014/main" id="{A5CABA18-1BF5-4239-AF55-D2F6E6F4E439}"/>
                </a:ext>
              </a:extLst>
            </p:cNvPr>
            <p:cNvSpPr/>
            <p:nvPr/>
          </p:nvSpPr>
          <p:spPr>
            <a:xfrm>
              <a:off x="6087289" y="6104053"/>
              <a:ext cx="571500" cy="5715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6" name="Obdélník 145">
              <a:extLst>
                <a:ext uri="{FF2B5EF4-FFF2-40B4-BE49-F238E27FC236}">
                  <a16:creationId xmlns:a16="http://schemas.microsoft.com/office/drawing/2014/main" id="{B2ABEF14-D3B4-4BA1-AE82-A5E6D292A98B}"/>
                </a:ext>
              </a:extLst>
            </p:cNvPr>
            <p:cNvSpPr/>
            <p:nvPr/>
          </p:nvSpPr>
          <p:spPr>
            <a:xfrm>
              <a:off x="5463402" y="6095153"/>
              <a:ext cx="571500" cy="5715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7" name="Obdélník 146">
              <a:extLst>
                <a:ext uri="{FF2B5EF4-FFF2-40B4-BE49-F238E27FC236}">
                  <a16:creationId xmlns:a16="http://schemas.microsoft.com/office/drawing/2014/main" id="{C28E3668-EC42-4073-99D7-2206122B58C5}"/>
                </a:ext>
              </a:extLst>
            </p:cNvPr>
            <p:cNvSpPr/>
            <p:nvPr/>
          </p:nvSpPr>
          <p:spPr>
            <a:xfrm>
              <a:off x="4831880" y="6091014"/>
              <a:ext cx="571500" cy="5715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3989849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1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1543780-2EF5-4F38-83A5-3529BD0386CB}"/>
              </a:ext>
            </a:extLst>
          </p:cNvPr>
          <p:cNvSpPr txBox="1"/>
          <p:nvPr/>
        </p:nvSpPr>
        <p:spPr>
          <a:xfrm>
            <a:off x="928687" y="314325"/>
            <a:ext cx="40862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Skrývačky – hudební nástroje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D1DF4CE1-158F-467A-9E9D-38D2FD8F4AF1}"/>
              </a:ext>
            </a:extLst>
          </p:cNvPr>
          <p:cNvSpPr txBox="1"/>
          <p:nvPr/>
        </p:nvSpPr>
        <p:spPr>
          <a:xfrm>
            <a:off x="128588" y="1014413"/>
            <a:ext cx="78238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Pochybuji, že mohou slepice přeletět náš plot.</a:t>
            </a: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1F6A75BC-7845-48EC-BAEA-F5C4269BFB9E}"/>
              </a:ext>
            </a:extLst>
          </p:cNvPr>
          <p:cNvSpPr/>
          <p:nvPr/>
        </p:nvSpPr>
        <p:spPr>
          <a:xfrm>
            <a:off x="10534650" y="1013398"/>
            <a:ext cx="542925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4E64B95E-DF4C-4BCF-A33E-56A47BCC1E7B}"/>
              </a:ext>
            </a:extLst>
          </p:cNvPr>
          <p:cNvSpPr/>
          <p:nvPr/>
        </p:nvSpPr>
        <p:spPr>
          <a:xfrm>
            <a:off x="9991725" y="1013398"/>
            <a:ext cx="542925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3DB98706-5939-4A6A-BC3F-77E530ACD42B}"/>
              </a:ext>
            </a:extLst>
          </p:cNvPr>
          <p:cNvSpPr/>
          <p:nvPr/>
        </p:nvSpPr>
        <p:spPr>
          <a:xfrm>
            <a:off x="9448800" y="1013398"/>
            <a:ext cx="542925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BCC3AE04-F436-4A1D-B643-5DE917B6B19D}"/>
              </a:ext>
            </a:extLst>
          </p:cNvPr>
          <p:cNvSpPr/>
          <p:nvPr/>
        </p:nvSpPr>
        <p:spPr>
          <a:xfrm>
            <a:off x="8905875" y="1013399"/>
            <a:ext cx="542925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927D03A2-2709-4741-AE68-76C2961D0E83}"/>
              </a:ext>
            </a:extLst>
          </p:cNvPr>
          <p:cNvSpPr/>
          <p:nvPr/>
        </p:nvSpPr>
        <p:spPr>
          <a:xfrm>
            <a:off x="8362950" y="1008991"/>
            <a:ext cx="542925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91ACC92C-D398-434F-A754-DA18DE64DF6A}"/>
              </a:ext>
            </a:extLst>
          </p:cNvPr>
          <p:cNvSpPr/>
          <p:nvPr/>
        </p:nvSpPr>
        <p:spPr>
          <a:xfrm>
            <a:off x="7820025" y="1014413"/>
            <a:ext cx="542925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A3D3A7BE-5470-4955-9900-31F407894746}"/>
              </a:ext>
            </a:extLst>
          </p:cNvPr>
          <p:cNvSpPr/>
          <p:nvPr/>
        </p:nvSpPr>
        <p:spPr>
          <a:xfrm>
            <a:off x="8020400" y="5344487"/>
            <a:ext cx="542925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65BAE9B0-83D8-4CDC-BB36-6960854D21B0}"/>
              </a:ext>
            </a:extLst>
          </p:cNvPr>
          <p:cNvSpPr txBox="1"/>
          <p:nvPr/>
        </p:nvSpPr>
        <p:spPr>
          <a:xfrm>
            <a:off x="7928583" y="1074952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h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C2CA86AC-285E-4D16-A540-DBED5A85C70B}"/>
              </a:ext>
            </a:extLst>
          </p:cNvPr>
          <p:cNvSpPr txBox="1"/>
          <p:nvPr/>
        </p:nvSpPr>
        <p:spPr>
          <a:xfrm>
            <a:off x="10558235" y="1070542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e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C2C8299D-D86F-494A-ACEF-E54C3061510A}"/>
              </a:ext>
            </a:extLst>
          </p:cNvPr>
          <p:cNvSpPr txBox="1"/>
          <p:nvPr/>
        </p:nvSpPr>
        <p:spPr>
          <a:xfrm>
            <a:off x="10086590" y="1070543"/>
            <a:ext cx="2551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l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407104CC-0F71-466D-A40C-BA78E5E785E2}"/>
              </a:ext>
            </a:extLst>
          </p:cNvPr>
          <p:cNvSpPr txBox="1"/>
          <p:nvPr/>
        </p:nvSpPr>
        <p:spPr>
          <a:xfrm>
            <a:off x="9556307" y="1070544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ACF62818-1245-4EDA-BE9B-BEA0A959C141}"/>
              </a:ext>
            </a:extLst>
          </p:cNvPr>
          <p:cNvSpPr txBox="1"/>
          <p:nvPr/>
        </p:nvSpPr>
        <p:spPr>
          <a:xfrm>
            <a:off x="8993672" y="1070547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u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41A5F5A4-8230-4ED4-8692-65BBB03639A3}"/>
              </a:ext>
            </a:extLst>
          </p:cNvPr>
          <p:cNvSpPr txBox="1"/>
          <p:nvPr/>
        </p:nvSpPr>
        <p:spPr>
          <a:xfrm>
            <a:off x="8440299" y="1070545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</a:t>
            </a:r>
          </a:p>
        </p:txBody>
      </p:sp>
      <p:cxnSp>
        <p:nvCxnSpPr>
          <p:cNvPr id="18" name="Přímá spojnice 17">
            <a:extLst>
              <a:ext uri="{FF2B5EF4-FFF2-40B4-BE49-F238E27FC236}">
                <a16:creationId xmlns:a16="http://schemas.microsoft.com/office/drawing/2014/main" id="{9C99A9F8-384A-4DE9-BD32-3A2246FFD21C}"/>
              </a:ext>
            </a:extLst>
          </p:cNvPr>
          <p:cNvCxnSpPr/>
          <p:nvPr/>
        </p:nvCxnSpPr>
        <p:spPr>
          <a:xfrm>
            <a:off x="2971799" y="1532207"/>
            <a:ext cx="1201995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2415B1D1-894E-4ECC-ABFB-6D47E56435B9}"/>
              </a:ext>
            </a:extLst>
          </p:cNvPr>
          <p:cNvSpPr txBox="1"/>
          <p:nvPr/>
        </p:nvSpPr>
        <p:spPr>
          <a:xfrm>
            <a:off x="353961" y="2182761"/>
            <a:ext cx="817300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Dlouhou dobu jsem pozoroval Saab u benzínové</a:t>
            </a:r>
          </a:p>
          <a:p>
            <a:r>
              <a:rPr lang="cs-CZ" sz="3200" dirty="0"/>
              <a:t>pumpy.</a:t>
            </a:r>
          </a:p>
        </p:txBody>
      </p:sp>
      <p:sp>
        <p:nvSpPr>
          <p:cNvPr id="21" name="Obdélník 20">
            <a:extLst>
              <a:ext uri="{FF2B5EF4-FFF2-40B4-BE49-F238E27FC236}">
                <a16:creationId xmlns:a16="http://schemas.microsoft.com/office/drawing/2014/main" id="{E696494E-0213-475E-9C12-C1E75A4B0421}"/>
              </a:ext>
            </a:extLst>
          </p:cNvPr>
          <p:cNvSpPr/>
          <p:nvPr/>
        </p:nvSpPr>
        <p:spPr>
          <a:xfrm>
            <a:off x="10636014" y="2348924"/>
            <a:ext cx="542925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>
            <a:extLst>
              <a:ext uri="{FF2B5EF4-FFF2-40B4-BE49-F238E27FC236}">
                <a16:creationId xmlns:a16="http://schemas.microsoft.com/office/drawing/2014/main" id="{564FCA79-5223-463F-A46A-BFE134355C52}"/>
              </a:ext>
            </a:extLst>
          </p:cNvPr>
          <p:cNvSpPr/>
          <p:nvPr/>
        </p:nvSpPr>
        <p:spPr>
          <a:xfrm>
            <a:off x="10083211" y="2362687"/>
            <a:ext cx="542925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FB84B23D-7DF7-4003-9CD5-490D39E13FDC}"/>
              </a:ext>
            </a:extLst>
          </p:cNvPr>
          <p:cNvSpPr/>
          <p:nvPr/>
        </p:nvSpPr>
        <p:spPr>
          <a:xfrm>
            <a:off x="9556307" y="2348925"/>
            <a:ext cx="542925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956E0635-DF72-4A3A-AFF3-50000F3F35DA}"/>
              </a:ext>
            </a:extLst>
          </p:cNvPr>
          <p:cNvSpPr/>
          <p:nvPr/>
        </p:nvSpPr>
        <p:spPr>
          <a:xfrm>
            <a:off x="8998895" y="2361336"/>
            <a:ext cx="542925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1BEC52A1-A9C8-4E30-BF6A-772762F22DAE}"/>
              </a:ext>
            </a:extLst>
          </p:cNvPr>
          <p:cNvSpPr/>
          <p:nvPr/>
        </p:nvSpPr>
        <p:spPr>
          <a:xfrm>
            <a:off x="8440299" y="2361337"/>
            <a:ext cx="542925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DA353E83-5B84-46E1-8D7E-3AFE4D70FDD0}"/>
              </a:ext>
            </a:extLst>
          </p:cNvPr>
          <p:cNvSpPr txBox="1"/>
          <p:nvPr/>
        </p:nvSpPr>
        <p:spPr>
          <a:xfrm>
            <a:off x="10672315" y="2398066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n</a:t>
            </a:r>
          </a:p>
        </p:txBody>
      </p: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21FED737-6F10-4E17-AC1C-AA107C2A3E3C}"/>
              </a:ext>
            </a:extLst>
          </p:cNvPr>
          <p:cNvSpPr txBox="1"/>
          <p:nvPr/>
        </p:nvSpPr>
        <p:spPr>
          <a:xfrm>
            <a:off x="10196096" y="2441274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e</a:t>
            </a:r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774A7901-B99F-44A6-ACB4-3645E64435C9}"/>
              </a:ext>
            </a:extLst>
          </p:cNvPr>
          <p:cNvSpPr txBox="1"/>
          <p:nvPr/>
        </p:nvSpPr>
        <p:spPr>
          <a:xfrm>
            <a:off x="9665993" y="2441275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b</a:t>
            </a:r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D946B0AE-CBB6-452E-AE0B-EF63B11FAEDF}"/>
              </a:ext>
            </a:extLst>
          </p:cNvPr>
          <p:cNvSpPr txBox="1"/>
          <p:nvPr/>
        </p:nvSpPr>
        <p:spPr>
          <a:xfrm>
            <a:off x="9036694" y="2398067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u</a:t>
            </a:r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A35BDC20-80AB-4282-8749-43B9C8166BD6}"/>
              </a:ext>
            </a:extLst>
          </p:cNvPr>
          <p:cNvSpPr txBox="1"/>
          <p:nvPr/>
        </p:nvSpPr>
        <p:spPr>
          <a:xfrm>
            <a:off x="8509790" y="2422890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b</a:t>
            </a:r>
          </a:p>
        </p:txBody>
      </p:sp>
      <p:cxnSp>
        <p:nvCxnSpPr>
          <p:cNvPr id="34" name="Přímá spojnice 33">
            <a:extLst>
              <a:ext uri="{FF2B5EF4-FFF2-40B4-BE49-F238E27FC236}">
                <a16:creationId xmlns:a16="http://schemas.microsoft.com/office/drawing/2014/main" id="{7A334029-CE84-4942-B8E2-B36B67DE3994}"/>
              </a:ext>
            </a:extLst>
          </p:cNvPr>
          <p:cNvCxnSpPr>
            <a:cxnSpLocks/>
          </p:cNvCxnSpPr>
          <p:nvPr/>
        </p:nvCxnSpPr>
        <p:spPr>
          <a:xfrm>
            <a:off x="6096000" y="2743200"/>
            <a:ext cx="1189703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E21DEC71-8159-499B-8EE1-35E48A1CE2E0}"/>
              </a:ext>
            </a:extLst>
          </p:cNvPr>
          <p:cNvSpPr txBox="1"/>
          <p:nvPr/>
        </p:nvSpPr>
        <p:spPr>
          <a:xfrm>
            <a:off x="353961" y="3613355"/>
            <a:ext cx="743100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Nejvíce zajímal našeho Josefa gotický kostel</a:t>
            </a:r>
          </a:p>
          <a:p>
            <a:r>
              <a:rPr lang="cs-CZ" sz="3200" dirty="0"/>
              <a:t>v Praze.</a:t>
            </a:r>
          </a:p>
        </p:txBody>
      </p:sp>
      <p:sp>
        <p:nvSpPr>
          <p:cNvPr id="37" name="Obdélník 36">
            <a:extLst>
              <a:ext uri="{FF2B5EF4-FFF2-40B4-BE49-F238E27FC236}">
                <a16:creationId xmlns:a16="http://schemas.microsoft.com/office/drawing/2014/main" id="{F7E31BFC-55D3-4035-86A0-CB8966A2B8FE}"/>
              </a:ext>
            </a:extLst>
          </p:cNvPr>
          <p:cNvSpPr/>
          <p:nvPr/>
        </p:nvSpPr>
        <p:spPr>
          <a:xfrm>
            <a:off x="8482298" y="3963943"/>
            <a:ext cx="542925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>
            <a:extLst>
              <a:ext uri="{FF2B5EF4-FFF2-40B4-BE49-F238E27FC236}">
                <a16:creationId xmlns:a16="http://schemas.microsoft.com/office/drawing/2014/main" id="{91505C54-CD91-49A1-A72E-17B52A8EB381}"/>
              </a:ext>
            </a:extLst>
          </p:cNvPr>
          <p:cNvSpPr/>
          <p:nvPr/>
        </p:nvSpPr>
        <p:spPr>
          <a:xfrm>
            <a:off x="9031406" y="3968350"/>
            <a:ext cx="542925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>
            <a:extLst>
              <a:ext uri="{FF2B5EF4-FFF2-40B4-BE49-F238E27FC236}">
                <a16:creationId xmlns:a16="http://schemas.microsoft.com/office/drawing/2014/main" id="{566835BD-75C5-4AB0-B666-940B8D1CDE3E}"/>
              </a:ext>
            </a:extLst>
          </p:cNvPr>
          <p:cNvSpPr/>
          <p:nvPr/>
        </p:nvSpPr>
        <p:spPr>
          <a:xfrm>
            <a:off x="9586697" y="3968350"/>
            <a:ext cx="542925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>
            <a:extLst>
              <a:ext uri="{FF2B5EF4-FFF2-40B4-BE49-F238E27FC236}">
                <a16:creationId xmlns:a16="http://schemas.microsoft.com/office/drawing/2014/main" id="{62B91A86-94F2-492E-AEBE-633A761993C8}"/>
              </a:ext>
            </a:extLst>
          </p:cNvPr>
          <p:cNvSpPr/>
          <p:nvPr/>
        </p:nvSpPr>
        <p:spPr>
          <a:xfrm>
            <a:off x="10117024" y="3954587"/>
            <a:ext cx="542925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>
            <a:extLst>
              <a:ext uri="{FF2B5EF4-FFF2-40B4-BE49-F238E27FC236}">
                <a16:creationId xmlns:a16="http://schemas.microsoft.com/office/drawing/2014/main" id="{A240A398-5A31-4F19-9766-2EBC4BF1A87F}"/>
              </a:ext>
            </a:extLst>
          </p:cNvPr>
          <p:cNvSpPr/>
          <p:nvPr/>
        </p:nvSpPr>
        <p:spPr>
          <a:xfrm>
            <a:off x="10672315" y="3954001"/>
            <a:ext cx="542925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4" name="Přímá spojnice 43">
            <a:extLst>
              <a:ext uri="{FF2B5EF4-FFF2-40B4-BE49-F238E27FC236}">
                <a16:creationId xmlns:a16="http://schemas.microsoft.com/office/drawing/2014/main" id="{D803F921-8541-4C2F-888F-DCCA95B74629}"/>
              </a:ext>
            </a:extLst>
          </p:cNvPr>
          <p:cNvCxnSpPr>
            <a:cxnSpLocks/>
          </p:cNvCxnSpPr>
          <p:nvPr/>
        </p:nvCxnSpPr>
        <p:spPr>
          <a:xfrm flipV="1">
            <a:off x="5014912" y="4159631"/>
            <a:ext cx="899191" cy="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ovéPole 45">
            <a:extLst>
              <a:ext uri="{FF2B5EF4-FFF2-40B4-BE49-F238E27FC236}">
                <a16:creationId xmlns:a16="http://schemas.microsoft.com/office/drawing/2014/main" id="{5BF98D26-C42B-4B9B-994D-552017607665}"/>
              </a:ext>
            </a:extLst>
          </p:cNvPr>
          <p:cNvSpPr txBox="1"/>
          <p:nvPr/>
        </p:nvSpPr>
        <p:spPr>
          <a:xfrm>
            <a:off x="10196096" y="4015555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</a:t>
            </a:r>
          </a:p>
        </p:txBody>
      </p:sp>
      <p:sp>
        <p:nvSpPr>
          <p:cNvPr id="47" name="TextovéPole 46">
            <a:extLst>
              <a:ext uri="{FF2B5EF4-FFF2-40B4-BE49-F238E27FC236}">
                <a16:creationId xmlns:a16="http://schemas.microsoft.com/office/drawing/2014/main" id="{449E753D-694F-4B2A-A4D5-1FF349838015}"/>
              </a:ext>
            </a:extLst>
          </p:cNvPr>
          <p:cNvSpPr txBox="1"/>
          <p:nvPr/>
        </p:nvSpPr>
        <p:spPr>
          <a:xfrm>
            <a:off x="9642401" y="3985993"/>
            <a:ext cx="3289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g</a:t>
            </a:r>
          </a:p>
        </p:txBody>
      </p:sp>
      <p:sp>
        <p:nvSpPr>
          <p:cNvPr id="48" name="TextovéPole 47">
            <a:extLst>
              <a:ext uri="{FF2B5EF4-FFF2-40B4-BE49-F238E27FC236}">
                <a16:creationId xmlns:a16="http://schemas.microsoft.com/office/drawing/2014/main" id="{2CD152D2-F98F-48B9-B0A0-A1931708B14B}"/>
              </a:ext>
            </a:extLst>
          </p:cNvPr>
          <p:cNvSpPr txBox="1"/>
          <p:nvPr/>
        </p:nvSpPr>
        <p:spPr>
          <a:xfrm>
            <a:off x="9142289" y="3990353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</a:p>
        </p:txBody>
      </p:sp>
      <p:sp>
        <p:nvSpPr>
          <p:cNvPr id="49" name="TextovéPole 48">
            <a:extLst>
              <a:ext uri="{FF2B5EF4-FFF2-40B4-BE49-F238E27FC236}">
                <a16:creationId xmlns:a16="http://schemas.microsoft.com/office/drawing/2014/main" id="{BED75ADF-BD3D-4073-8A6C-562AA7035C78}"/>
              </a:ext>
            </a:extLst>
          </p:cNvPr>
          <p:cNvSpPr txBox="1"/>
          <p:nvPr/>
        </p:nvSpPr>
        <p:spPr>
          <a:xfrm>
            <a:off x="8619387" y="4025497"/>
            <a:ext cx="2792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f</a:t>
            </a:r>
          </a:p>
        </p:txBody>
      </p: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CB52705D-EEC7-4003-83DF-D5B212E99A72}"/>
              </a:ext>
            </a:extLst>
          </p:cNvPr>
          <p:cNvSpPr txBox="1"/>
          <p:nvPr/>
        </p:nvSpPr>
        <p:spPr>
          <a:xfrm>
            <a:off x="10790317" y="4015554"/>
            <a:ext cx="2872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t</a:t>
            </a:r>
          </a:p>
        </p:txBody>
      </p:sp>
      <p:sp>
        <p:nvSpPr>
          <p:cNvPr id="50" name="TextovéPole 49">
            <a:extLst>
              <a:ext uri="{FF2B5EF4-FFF2-40B4-BE49-F238E27FC236}">
                <a16:creationId xmlns:a16="http://schemas.microsoft.com/office/drawing/2014/main" id="{5EF096E1-0D2E-4FD6-9735-AE8AD4D610C8}"/>
              </a:ext>
            </a:extLst>
          </p:cNvPr>
          <p:cNvSpPr txBox="1"/>
          <p:nvPr/>
        </p:nvSpPr>
        <p:spPr>
          <a:xfrm>
            <a:off x="471948" y="5073445"/>
            <a:ext cx="700050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Mezi vystavovanými psy byl pudl, </a:t>
            </a:r>
            <a:r>
              <a:rPr lang="cs-CZ" sz="3200" dirty="0" err="1"/>
              <a:t>pointr</a:t>
            </a:r>
            <a:r>
              <a:rPr lang="cs-CZ" sz="3200" dirty="0"/>
              <a:t> i</a:t>
            </a:r>
          </a:p>
          <a:p>
            <a:r>
              <a:rPr lang="cs-CZ" sz="3200" dirty="0"/>
              <a:t>anglický setr.</a:t>
            </a:r>
          </a:p>
        </p:txBody>
      </p:sp>
      <p:sp>
        <p:nvSpPr>
          <p:cNvPr id="51" name="Obdélník 50">
            <a:extLst>
              <a:ext uri="{FF2B5EF4-FFF2-40B4-BE49-F238E27FC236}">
                <a16:creationId xmlns:a16="http://schemas.microsoft.com/office/drawing/2014/main" id="{AA5D3051-CC92-4B08-9A91-574A99EB4841}"/>
              </a:ext>
            </a:extLst>
          </p:cNvPr>
          <p:cNvSpPr/>
          <p:nvPr/>
        </p:nvSpPr>
        <p:spPr>
          <a:xfrm>
            <a:off x="8569079" y="5355413"/>
            <a:ext cx="542925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délník 51">
            <a:extLst>
              <a:ext uri="{FF2B5EF4-FFF2-40B4-BE49-F238E27FC236}">
                <a16:creationId xmlns:a16="http://schemas.microsoft.com/office/drawing/2014/main" id="{FEDFCF7E-B65B-4ABE-A154-415582275852}"/>
              </a:ext>
            </a:extLst>
          </p:cNvPr>
          <p:cNvSpPr/>
          <p:nvPr/>
        </p:nvSpPr>
        <p:spPr>
          <a:xfrm>
            <a:off x="9112108" y="5344488"/>
            <a:ext cx="542925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bdélník 52">
            <a:extLst>
              <a:ext uri="{FF2B5EF4-FFF2-40B4-BE49-F238E27FC236}">
                <a16:creationId xmlns:a16="http://schemas.microsoft.com/office/drawing/2014/main" id="{50EDE548-725B-4FF1-84FB-080DD9AA9789}"/>
              </a:ext>
            </a:extLst>
          </p:cNvPr>
          <p:cNvSpPr/>
          <p:nvPr/>
        </p:nvSpPr>
        <p:spPr>
          <a:xfrm>
            <a:off x="9653697" y="5344490"/>
            <a:ext cx="542925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délník 53">
            <a:extLst>
              <a:ext uri="{FF2B5EF4-FFF2-40B4-BE49-F238E27FC236}">
                <a16:creationId xmlns:a16="http://schemas.microsoft.com/office/drawing/2014/main" id="{65B97727-4FBB-4690-B91D-0F97EDCA099D}"/>
              </a:ext>
            </a:extLst>
          </p:cNvPr>
          <p:cNvSpPr/>
          <p:nvPr/>
        </p:nvSpPr>
        <p:spPr>
          <a:xfrm>
            <a:off x="10207988" y="5344487"/>
            <a:ext cx="542925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Obdélník 54">
            <a:extLst>
              <a:ext uri="{FF2B5EF4-FFF2-40B4-BE49-F238E27FC236}">
                <a16:creationId xmlns:a16="http://schemas.microsoft.com/office/drawing/2014/main" id="{60ABA0D1-6653-4C9C-BC0B-BA06BE865184}"/>
              </a:ext>
            </a:extLst>
          </p:cNvPr>
          <p:cNvSpPr/>
          <p:nvPr/>
        </p:nvSpPr>
        <p:spPr>
          <a:xfrm>
            <a:off x="10760605" y="5344487"/>
            <a:ext cx="542925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Obdélník 55">
            <a:extLst>
              <a:ext uri="{FF2B5EF4-FFF2-40B4-BE49-F238E27FC236}">
                <a16:creationId xmlns:a16="http://schemas.microsoft.com/office/drawing/2014/main" id="{544C7529-497A-483A-96F8-70D958F273F3}"/>
              </a:ext>
            </a:extLst>
          </p:cNvPr>
          <p:cNvSpPr/>
          <p:nvPr/>
        </p:nvSpPr>
        <p:spPr>
          <a:xfrm>
            <a:off x="11294686" y="5344487"/>
            <a:ext cx="542925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TextovéPole 56">
            <a:extLst>
              <a:ext uri="{FF2B5EF4-FFF2-40B4-BE49-F238E27FC236}">
                <a16:creationId xmlns:a16="http://schemas.microsoft.com/office/drawing/2014/main" id="{DA1E616C-A76E-4412-B965-CB5B1D24C8D8}"/>
              </a:ext>
            </a:extLst>
          </p:cNvPr>
          <p:cNvSpPr txBox="1"/>
          <p:nvPr/>
        </p:nvSpPr>
        <p:spPr>
          <a:xfrm>
            <a:off x="11406102" y="5406040"/>
            <a:ext cx="2551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l</a:t>
            </a:r>
          </a:p>
        </p:txBody>
      </p:sp>
      <p:sp>
        <p:nvSpPr>
          <p:cNvPr id="58" name="TextovéPole 57">
            <a:extLst>
              <a:ext uri="{FF2B5EF4-FFF2-40B4-BE49-F238E27FC236}">
                <a16:creationId xmlns:a16="http://schemas.microsoft.com/office/drawing/2014/main" id="{EA03A120-4CAA-4EB8-A3E7-EC635F2FAE12}"/>
              </a:ext>
            </a:extLst>
          </p:cNvPr>
          <p:cNvSpPr txBox="1"/>
          <p:nvPr/>
        </p:nvSpPr>
        <p:spPr>
          <a:xfrm>
            <a:off x="10863178" y="5395060"/>
            <a:ext cx="3289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g</a:t>
            </a:r>
          </a:p>
        </p:txBody>
      </p:sp>
      <p:sp>
        <p:nvSpPr>
          <p:cNvPr id="59" name="TextovéPole 58">
            <a:extLst>
              <a:ext uri="{FF2B5EF4-FFF2-40B4-BE49-F238E27FC236}">
                <a16:creationId xmlns:a16="http://schemas.microsoft.com/office/drawing/2014/main" id="{7FA66D86-9AEF-4DA9-82BB-65C514558D38}"/>
              </a:ext>
            </a:extLst>
          </p:cNvPr>
          <p:cNvSpPr txBox="1"/>
          <p:nvPr/>
        </p:nvSpPr>
        <p:spPr>
          <a:xfrm>
            <a:off x="10307919" y="5416967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n</a:t>
            </a:r>
          </a:p>
        </p:txBody>
      </p:sp>
      <p:sp>
        <p:nvSpPr>
          <p:cNvPr id="60" name="TextovéPole 59">
            <a:extLst>
              <a:ext uri="{FF2B5EF4-FFF2-40B4-BE49-F238E27FC236}">
                <a16:creationId xmlns:a16="http://schemas.microsoft.com/office/drawing/2014/main" id="{6F367AF6-7DBA-48AD-B508-3BAF44076725}"/>
              </a:ext>
            </a:extLst>
          </p:cNvPr>
          <p:cNvSpPr txBox="1"/>
          <p:nvPr/>
        </p:nvSpPr>
        <p:spPr>
          <a:xfrm>
            <a:off x="9740385" y="5395060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</a:p>
        </p:txBody>
      </p:sp>
      <p:sp>
        <p:nvSpPr>
          <p:cNvPr id="61" name="TextovéPole 60">
            <a:extLst>
              <a:ext uri="{FF2B5EF4-FFF2-40B4-BE49-F238E27FC236}">
                <a16:creationId xmlns:a16="http://schemas.microsoft.com/office/drawing/2014/main" id="{018B2F97-358D-44FE-BAE9-B6CD3DCDD7A3}"/>
              </a:ext>
            </a:extLst>
          </p:cNvPr>
          <p:cNvSpPr txBox="1"/>
          <p:nvPr/>
        </p:nvSpPr>
        <p:spPr>
          <a:xfrm>
            <a:off x="9235419" y="5406041"/>
            <a:ext cx="2551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i</a:t>
            </a:r>
          </a:p>
        </p:txBody>
      </p:sp>
      <p:sp>
        <p:nvSpPr>
          <p:cNvPr id="62" name="TextovéPole 61">
            <a:extLst>
              <a:ext uri="{FF2B5EF4-FFF2-40B4-BE49-F238E27FC236}">
                <a16:creationId xmlns:a16="http://schemas.microsoft.com/office/drawing/2014/main" id="{D80CBB7B-24D4-407E-9A7B-50D29C73E1D7}"/>
              </a:ext>
            </a:extLst>
          </p:cNvPr>
          <p:cNvSpPr txBox="1"/>
          <p:nvPr/>
        </p:nvSpPr>
        <p:spPr>
          <a:xfrm>
            <a:off x="8666874" y="5381221"/>
            <a:ext cx="2920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r</a:t>
            </a:r>
          </a:p>
        </p:txBody>
      </p:sp>
      <p:sp>
        <p:nvSpPr>
          <p:cNvPr id="63" name="TextovéPole 62">
            <a:extLst>
              <a:ext uri="{FF2B5EF4-FFF2-40B4-BE49-F238E27FC236}">
                <a16:creationId xmlns:a16="http://schemas.microsoft.com/office/drawing/2014/main" id="{6FCCA518-2E9F-450B-B779-88E6D190B326}"/>
              </a:ext>
            </a:extLst>
          </p:cNvPr>
          <p:cNvSpPr txBox="1"/>
          <p:nvPr/>
        </p:nvSpPr>
        <p:spPr>
          <a:xfrm>
            <a:off x="8159507" y="5421455"/>
            <a:ext cx="2872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t</a:t>
            </a:r>
          </a:p>
        </p:txBody>
      </p:sp>
      <p:cxnSp>
        <p:nvCxnSpPr>
          <p:cNvPr id="65" name="Přímá spojnice 64">
            <a:extLst>
              <a:ext uri="{FF2B5EF4-FFF2-40B4-BE49-F238E27FC236}">
                <a16:creationId xmlns:a16="http://schemas.microsoft.com/office/drawing/2014/main" id="{7D3CFB01-88CC-403D-BA8A-0B0ABAF2167C}"/>
              </a:ext>
            </a:extLst>
          </p:cNvPr>
          <p:cNvCxnSpPr/>
          <p:nvPr/>
        </p:nvCxnSpPr>
        <p:spPr>
          <a:xfrm>
            <a:off x="6902245" y="5647799"/>
            <a:ext cx="383458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nice 66">
            <a:extLst>
              <a:ext uri="{FF2B5EF4-FFF2-40B4-BE49-F238E27FC236}">
                <a16:creationId xmlns:a16="http://schemas.microsoft.com/office/drawing/2014/main" id="{BD2EB03E-D2A7-49F1-A62A-D91CB96FE48A}"/>
              </a:ext>
            </a:extLst>
          </p:cNvPr>
          <p:cNvCxnSpPr/>
          <p:nvPr/>
        </p:nvCxnSpPr>
        <p:spPr>
          <a:xfrm>
            <a:off x="471948" y="6150663"/>
            <a:ext cx="766917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2731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28" grpId="0"/>
      <p:bldP spid="29" grpId="0"/>
      <p:bldP spid="30" grpId="0"/>
      <p:bldP spid="31" grpId="0"/>
      <p:bldP spid="32" grpId="0"/>
      <p:bldP spid="46" grpId="0"/>
      <p:bldP spid="47" grpId="0"/>
      <p:bldP spid="48" grpId="0"/>
      <p:bldP spid="49" grpId="0"/>
      <p:bldP spid="27" grpId="0"/>
      <p:bldP spid="57" grpId="0"/>
      <p:bldP spid="58" grpId="0"/>
      <p:bldP spid="59" grpId="0"/>
      <p:bldP spid="60" grpId="0"/>
      <p:bldP spid="61" grpId="0"/>
      <p:bldP spid="62" grpId="0"/>
      <p:bldP spid="6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Přímá spojnice 25">
            <a:extLst>
              <a:ext uri="{FF2B5EF4-FFF2-40B4-BE49-F238E27FC236}">
                <a16:creationId xmlns:a16="http://schemas.microsoft.com/office/drawing/2014/main" id="{1EBBA311-6306-4328-9B96-033EC39F1ABE}"/>
              </a:ext>
            </a:extLst>
          </p:cNvPr>
          <p:cNvCxnSpPr/>
          <p:nvPr/>
        </p:nvCxnSpPr>
        <p:spPr>
          <a:xfrm>
            <a:off x="3811375" y="5792522"/>
            <a:ext cx="1073763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>
            <a:extLst>
              <a:ext uri="{FF2B5EF4-FFF2-40B4-BE49-F238E27FC236}">
                <a16:creationId xmlns:a16="http://schemas.microsoft.com/office/drawing/2014/main" id="{4165BE51-F207-47B9-9CA4-63EFFAA5EAAD}"/>
              </a:ext>
            </a:extLst>
          </p:cNvPr>
          <p:cNvSpPr txBox="1"/>
          <p:nvPr/>
        </p:nvSpPr>
        <p:spPr>
          <a:xfrm>
            <a:off x="928687" y="314325"/>
            <a:ext cx="1057275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Skrývačky – hudební nástroje</a:t>
            </a:r>
          </a:p>
          <a:p>
            <a:r>
              <a:rPr lang="cs-CZ" sz="2400" dirty="0"/>
              <a:t>Po časovém limitu 15 sekund musíte do modrých čtverečků doplnit názvy hudebních nástrojů.</a:t>
            </a:r>
          </a:p>
          <a:p>
            <a:endParaRPr lang="cs-CZ" sz="2400" dirty="0"/>
          </a:p>
          <a:p>
            <a:r>
              <a:rPr lang="cs-CZ" sz="2400" dirty="0"/>
              <a:t>Kliknutím na start uvedete v činnost časomíru a odhalíte větu.</a:t>
            </a: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4F71900-B753-4FCC-A24D-47BBFEC6DB29}"/>
              </a:ext>
            </a:extLst>
          </p:cNvPr>
          <p:cNvSpPr/>
          <p:nvPr/>
        </p:nvSpPr>
        <p:spPr>
          <a:xfrm>
            <a:off x="7462839" y="3445877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>
            <a:extLst>
              <a:ext uri="{FF2B5EF4-FFF2-40B4-BE49-F238E27FC236}">
                <a16:creationId xmlns:a16="http://schemas.microsoft.com/office/drawing/2014/main" id="{DC5BFA25-4BBB-47D9-AD24-1B2E867BD03C}"/>
              </a:ext>
            </a:extLst>
          </p:cNvPr>
          <p:cNvSpPr/>
          <p:nvPr/>
        </p:nvSpPr>
        <p:spPr>
          <a:xfrm>
            <a:off x="2678916" y="2162061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>
            <a:extLst>
              <a:ext uri="{FF2B5EF4-FFF2-40B4-BE49-F238E27FC236}">
                <a16:creationId xmlns:a16="http://schemas.microsoft.com/office/drawing/2014/main" id="{AEAEEB1F-9F14-45EA-97A1-4AE7378CB7F1}"/>
              </a:ext>
            </a:extLst>
          </p:cNvPr>
          <p:cNvSpPr/>
          <p:nvPr/>
        </p:nvSpPr>
        <p:spPr>
          <a:xfrm>
            <a:off x="3228983" y="2150004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>
            <a:extLst>
              <a:ext uri="{FF2B5EF4-FFF2-40B4-BE49-F238E27FC236}">
                <a16:creationId xmlns:a16="http://schemas.microsoft.com/office/drawing/2014/main" id="{F539FF41-3156-444D-A64D-84C3D568CD14}"/>
              </a:ext>
            </a:extLst>
          </p:cNvPr>
          <p:cNvSpPr/>
          <p:nvPr/>
        </p:nvSpPr>
        <p:spPr>
          <a:xfrm>
            <a:off x="3829058" y="2143011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>
            <a:extLst>
              <a:ext uri="{FF2B5EF4-FFF2-40B4-BE49-F238E27FC236}">
                <a16:creationId xmlns:a16="http://schemas.microsoft.com/office/drawing/2014/main" id="{2CB4360E-2903-49C1-BD16-D49CF5A3C4D4}"/>
              </a:ext>
            </a:extLst>
          </p:cNvPr>
          <p:cNvSpPr/>
          <p:nvPr/>
        </p:nvSpPr>
        <p:spPr>
          <a:xfrm>
            <a:off x="4395795" y="2143011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>
            <a:extLst>
              <a:ext uri="{FF2B5EF4-FFF2-40B4-BE49-F238E27FC236}">
                <a16:creationId xmlns:a16="http://schemas.microsoft.com/office/drawing/2014/main" id="{9778EC81-82CF-4306-A5E4-EF8524DC6849}"/>
              </a:ext>
            </a:extLst>
          </p:cNvPr>
          <p:cNvSpPr/>
          <p:nvPr/>
        </p:nvSpPr>
        <p:spPr>
          <a:xfrm>
            <a:off x="4933958" y="2164292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>
            <a:extLst>
              <a:ext uri="{FF2B5EF4-FFF2-40B4-BE49-F238E27FC236}">
                <a16:creationId xmlns:a16="http://schemas.microsoft.com/office/drawing/2014/main" id="{D5D8ABEE-7B6B-4F08-BC43-330A13A6012F}"/>
              </a:ext>
            </a:extLst>
          </p:cNvPr>
          <p:cNvSpPr/>
          <p:nvPr/>
        </p:nvSpPr>
        <p:spPr>
          <a:xfrm>
            <a:off x="5486408" y="2162061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>
            <a:extLst>
              <a:ext uri="{FF2B5EF4-FFF2-40B4-BE49-F238E27FC236}">
                <a16:creationId xmlns:a16="http://schemas.microsoft.com/office/drawing/2014/main" id="{7582ED18-4A74-4C74-B15B-BD3AEC91B6BF}"/>
              </a:ext>
            </a:extLst>
          </p:cNvPr>
          <p:cNvSpPr/>
          <p:nvPr/>
        </p:nvSpPr>
        <p:spPr>
          <a:xfrm>
            <a:off x="6024570" y="2162061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>
            <a:extLst>
              <a:ext uri="{FF2B5EF4-FFF2-40B4-BE49-F238E27FC236}">
                <a16:creationId xmlns:a16="http://schemas.microsoft.com/office/drawing/2014/main" id="{016B9A07-D176-4097-A853-81FE54090583}"/>
              </a:ext>
            </a:extLst>
          </p:cNvPr>
          <p:cNvSpPr/>
          <p:nvPr/>
        </p:nvSpPr>
        <p:spPr>
          <a:xfrm>
            <a:off x="6572257" y="2154768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>
            <a:extLst>
              <a:ext uri="{FF2B5EF4-FFF2-40B4-BE49-F238E27FC236}">
                <a16:creationId xmlns:a16="http://schemas.microsoft.com/office/drawing/2014/main" id="{713642E3-0DB8-4840-BF20-2310E837F69F}"/>
              </a:ext>
            </a:extLst>
          </p:cNvPr>
          <p:cNvSpPr/>
          <p:nvPr/>
        </p:nvSpPr>
        <p:spPr>
          <a:xfrm>
            <a:off x="7153283" y="2150003"/>
            <a:ext cx="409576" cy="44854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>
            <a:extLst>
              <a:ext uri="{FF2B5EF4-FFF2-40B4-BE49-F238E27FC236}">
                <a16:creationId xmlns:a16="http://schemas.microsoft.com/office/drawing/2014/main" id="{EDB57410-EF93-4068-8762-1939C453BBCE}"/>
              </a:ext>
            </a:extLst>
          </p:cNvPr>
          <p:cNvSpPr/>
          <p:nvPr/>
        </p:nvSpPr>
        <p:spPr>
          <a:xfrm>
            <a:off x="7700970" y="2138249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>
            <a:extLst>
              <a:ext uri="{FF2B5EF4-FFF2-40B4-BE49-F238E27FC236}">
                <a16:creationId xmlns:a16="http://schemas.microsoft.com/office/drawing/2014/main" id="{27863631-F780-44DF-A21C-33ED70B19195}"/>
              </a:ext>
            </a:extLst>
          </p:cNvPr>
          <p:cNvSpPr/>
          <p:nvPr/>
        </p:nvSpPr>
        <p:spPr>
          <a:xfrm>
            <a:off x="8205795" y="2133486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>
            <a:extLst>
              <a:ext uri="{FF2B5EF4-FFF2-40B4-BE49-F238E27FC236}">
                <a16:creationId xmlns:a16="http://schemas.microsoft.com/office/drawing/2014/main" id="{513812DF-4595-41BC-B36B-7934A3781D9A}"/>
              </a:ext>
            </a:extLst>
          </p:cNvPr>
          <p:cNvSpPr/>
          <p:nvPr/>
        </p:nvSpPr>
        <p:spPr>
          <a:xfrm>
            <a:off x="8758245" y="2133486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>
            <a:extLst>
              <a:ext uri="{FF2B5EF4-FFF2-40B4-BE49-F238E27FC236}">
                <a16:creationId xmlns:a16="http://schemas.microsoft.com/office/drawing/2014/main" id="{543DA4ED-16C7-478F-91D9-F67109E5A678}"/>
              </a:ext>
            </a:extLst>
          </p:cNvPr>
          <p:cNvSpPr/>
          <p:nvPr/>
        </p:nvSpPr>
        <p:spPr>
          <a:xfrm>
            <a:off x="9296407" y="2150004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>
            <a:extLst>
              <a:ext uri="{FF2B5EF4-FFF2-40B4-BE49-F238E27FC236}">
                <a16:creationId xmlns:a16="http://schemas.microsoft.com/office/drawing/2014/main" id="{D0E75061-A4AE-41DF-B0FA-A1E4A2866F34}"/>
              </a:ext>
            </a:extLst>
          </p:cNvPr>
          <p:cNvSpPr/>
          <p:nvPr/>
        </p:nvSpPr>
        <p:spPr>
          <a:xfrm>
            <a:off x="9877432" y="2121339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>
            <a:extLst>
              <a:ext uri="{FF2B5EF4-FFF2-40B4-BE49-F238E27FC236}">
                <a16:creationId xmlns:a16="http://schemas.microsoft.com/office/drawing/2014/main" id="{413FE8D6-1B29-4E5E-9E70-BA2D8003D408}"/>
              </a:ext>
            </a:extLst>
          </p:cNvPr>
          <p:cNvSpPr/>
          <p:nvPr/>
        </p:nvSpPr>
        <p:spPr>
          <a:xfrm>
            <a:off x="10444169" y="2133486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>
            <a:extLst>
              <a:ext uri="{FF2B5EF4-FFF2-40B4-BE49-F238E27FC236}">
                <a16:creationId xmlns:a16="http://schemas.microsoft.com/office/drawing/2014/main" id="{B99F7C26-E81C-4821-B675-60A919B79A6B}"/>
              </a:ext>
            </a:extLst>
          </p:cNvPr>
          <p:cNvSpPr/>
          <p:nvPr/>
        </p:nvSpPr>
        <p:spPr>
          <a:xfrm>
            <a:off x="1026322" y="2195121"/>
            <a:ext cx="1554959" cy="4268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START</a:t>
            </a: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B4066EE5-64B8-4C5F-A030-145756EF3950}"/>
              </a:ext>
            </a:extLst>
          </p:cNvPr>
          <p:cNvSpPr txBox="1"/>
          <p:nvPr/>
        </p:nvSpPr>
        <p:spPr>
          <a:xfrm>
            <a:off x="412955" y="3111910"/>
            <a:ext cx="689509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Únava přemohla našeho bojovníka hned</a:t>
            </a:r>
          </a:p>
          <a:p>
            <a:r>
              <a:rPr lang="cs-CZ" sz="3200" dirty="0"/>
              <a:t>na začátku boje.</a:t>
            </a:r>
          </a:p>
        </p:txBody>
      </p:sp>
      <p:sp>
        <p:nvSpPr>
          <p:cNvPr id="22" name="Obdélník 21">
            <a:extLst>
              <a:ext uri="{FF2B5EF4-FFF2-40B4-BE49-F238E27FC236}">
                <a16:creationId xmlns:a16="http://schemas.microsoft.com/office/drawing/2014/main" id="{E6658C2B-7776-4D0C-9BE7-200E4C094583}"/>
              </a:ext>
            </a:extLst>
          </p:cNvPr>
          <p:cNvSpPr/>
          <p:nvPr/>
        </p:nvSpPr>
        <p:spPr>
          <a:xfrm>
            <a:off x="9687471" y="3428999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01A83FEF-6D5C-4588-A3D3-A1D376E02809}"/>
              </a:ext>
            </a:extLst>
          </p:cNvPr>
          <p:cNvSpPr/>
          <p:nvPr/>
        </p:nvSpPr>
        <p:spPr>
          <a:xfrm>
            <a:off x="9129712" y="3429000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EEC5DAB0-0260-42A1-9324-13482D7BDA51}"/>
              </a:ext>
            </a:extLst>
          </p:cNvPr>
          <p:cNvSpPr/>
          <p:nvPr/>
        </p:nvSpPr>
        <p:spPr>
          <a:xfrm>
            <a:off x="8007164" y="3445876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B49D3404-1F01-41B0-8B23-2A6149F984B5}"/>
              </a:ext>
            </a:extLst>
          </p:cNvPr>
          <p:cNvSpPr/>
          <p:nvPr/>
        </p:nvSpPr>
        <p:spPr>
          <a:xfrm>
            <a:off x="8570520" y="3445876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67D89095-B002-4B89-9001-5B41750BC44E}"/>
              </a:ext>
            </a:extLst>
          </p:cNvPr>
          <p:cNvSpPr txBox="1"/>
          <p:nvPr/>
        </p:nvSpPr>
        <p:spPr>
          <a:xfrm>
            <a:off x="9824970" y="3490552"/>
            <a:ext cx="2584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j</a:t>
            </a:r>
          </a:p>
        </p:txBody>
      </p: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9FB6E600-48A7-4DCD-BFA9-F822CF4B67F6}"/>
              </a:ext>
            </a:extLst>
          </p:cNvPr>
          <p:cNvSpPr txBox="1"/>
          <p:nvPr/>
        </p:nvSpPr>
        <p:spPr>
          <a:xfrm>
            <a:off x="9200210" y="3471844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</a:t>
            </a:r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FA0B420B-66FE-45B5-BB2C-C656B7FB6AEB}"/>
              </a:ext>
            </a:extLst>
          </p:cNvPr>
          <p:cNvSpPr txBox="1"/>
          <p:nvPr/>
        </p:nvSpPr>
        <p:spPr>
          <a:xfrm>
            <a:off x="8661058" y="3490552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b</a:t>
            </a:r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6BEA104D-38C3-48F8-BFF0-C7D15769C761}"/>
              </a:ext>
            </a:extLst>
          </p:cNvPr>
          <p:cNvSpPr txBox="1"/>
          <p:nvPr/>
        </p:nvSpPr>
        <p:spPr>
          <a:xfrm>
            <a:off x="8105341" y="3490552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</a:t>
            </a:r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AB3B32DF-DD3A-42ED-8087-85E3C50376C8}"/>
              </a:ext>
            </a:extLst>
          </p:cNvPr>
          <p:cNvSpPr txBox="1"/>
          <p:nvPr/>
        </p:nvSpPr>
        <p:spPr>
          <a:xfrm>
            <a:off x="7585163" y="3490553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h</a:t>
            </a:r>
          </a:p>
        </p:txBody>
      </p:sp>
      <p:cxnSp>
        <p:nvCxnSpPr>
          <p:cNvPr id="34" name="Přímá spojnice 33">
            <a:extLst>
              <a:ext uri="{FF2B5EF4-FFF2-40B4-BE49-F238E27FC236}">
                <a16:creationId xmlns:a16="http://schemas.microsoft.com/office/drawing/2014/main" id="{061C51F9-1D46-46DF-B62B-236197F7BCF0}"/>
              </a:ext>
            </a:extLst>
          </p:cNvPr>
          <p:cNvCxnSpPr>
            <a:cxnSpLocks/>
          </p:cNvCxnSpPr>
          <p:nvPr/>
        </p:nvCxnSpPr>
        <p:spPr>
          <a:xfrm>
            <a:off x="4076701" y="3650519"/>
            <a:ext cx="110490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bdélník 26">
            <a:extLst>
              <a:ext uri="{FF2B5EF4-FFF2-40B4-BE49-F238E27FC236}">
                <a16:creationId xmlns:a16="http://schemas.microsoft.com/office/drawing/2014/main" id="{11E2059E-208F-4783-9788-45E68B34E924}"/>
              </a:ext>
            </a:extLst>
          </p:cNvPr>
          <p:cNvSpPr/>
          <p:nvPr/>
        </p:nvSpPr>
        <p:spPr>
          <a:xfrm>
            <a:off x="463652" y="3130960"/>
            <a:ext cx="6845096" cy="107721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vál 37">
            <a:extLst>
              <a:ext uri="{FF2B5EF4-FFF2-40B4-BE49-F238E27FC236}">
                <a16:creationId xmlns:a16="http://schemas.microsoft.com/office/drawing/2014/main" id="{0FE0CB8A-8E6C-45DF-BD3F-C3AA6E4422A6}"/>
              </a:ext>
            </a:extLst>
          </p:cNvPr>
          <p:cNvSpPr/>
          <p:nvPr/>
        </p:nvSpPr>
        <p:spPr>
          <a:xfrm>
            <a:off x="2652725" y="4430069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vál 38">
            <a:extLst>
              <a:ext uri="{FF2B5EF4-FFF2-40B4-BE49-F238E27FC236}">
                <a16:creationId xmlns:a16="http://schemas.microsoft.com/office/drawing/2014/main" id="{10D85E62-8AE2-4207-810E-1538614D1DEA}"/>
              </a:ext>
            </a:extLst>
          </p:cNvPr>
          <p:cNvSpPr/>
          <p:nvPr/>
        </p:nvSpPr>
        <p:spPr>
          <a:xfrm>
            <a:off x="3202792" y="4418012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vál 39">
            <a:extLst>
              <a:ext uri="{FF2B5EF4-FFF2-40B4-BE49-F238E27FC236}">
                <a16:creationId xmlns:a16="http://schemas.microsoft.com/office/drawing/2014/main" id="{DF344EC7-FA71-4402-B65A-6B887350A4A7}"/>
              </a:ext>
            </a:extLst>
          </p:cNvPr>
          <p:cNvSpPr/>
          <p:nvPr/>
        </p:nvSpPr>
        <p:spPr>
          <a:xfrm>
            <a:off x="3802867" y="4411019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vál 40">
            <a:extLst>
              <a:ext uri="{FF2B5EF4-FFF2-40B4-BE49-F238E27FC236}">
                <a16:creationId xmlns:a16="http://schemas.microsoft.com/office/drawing/2014/main" id="{DAE1798A-2E75-4C20-B5DF-FD3B6697AEB1}"/>
              </a:ext>
            </a:extLst>
          </p:cNvPr>
          <p:cNvSpPr/>
          <p:nvPr/>
        </p:nvSpPr>
        <p:spPr>
          <a:xfrm>
            <a:off x="4369604" y="4411019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vál 41">
            <a:extLst>
              <a:ext uri="{FF2B5EF4-FFF2-40B4-BE49-F238E27FC236}">
                <a16:creationId xmlns:a16="http://schemas.microsoft.com/office/drawing/2014/main" id="{E71CFF9C-A5A0-4949-96A5-5C9FC5FCDB5D}"/>
              </a:ext>
            </a:extLst>
          </p:cNvPr>
          <p:cNvSpPr/>
          <p:nvPr/>
        </p:nvSpPr>
        <p:spPr>
          <a:xfrm>
            <a:off x="4907767" y="4432300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vál 42">
            <a:extLst>
              <a:ext uri="{FF2B5EF4-FFF2-40B4-BE49-F238E27FC236}">
                <a16:creationId xmlns:a16="http://schemas.microsoft.com/office/drawing/2014/main" id="{3E3179CA-76C6-4AD3-945F-889BD452379F}"/>
              </a:ext>
            </a:extLst>
          </p:cNvPr>
          <p:cNvSpPr/>
          <p:nvPr/>
        </p:nvSpPr>
        <p:spPr>
          <a:xfrm>
            <a:off x="5460217" y="4430069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vál 43">
            <a:extLst>
              <a:ext uri="{FF2B5EF4-FFF2-40B4-BE49-F238E27FC236}">
                <a16:creationId xmlns:a16="http://schemas.microsoft.com/office/drawing/2014/main" id="{4A886C89-1800-4DB2-8FF9-D12EF6F28144}"/>
              </a:ext>
            </a:extLst>
          </p:cNvPr>
          <p:cNvSpPr/>
          <p:nvPr/>
        </p:nvSpPr>
        <p:spPr>
          <a:xfrm>
            <a:off x="5998379" y="4430069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vál 44">
            <a:extLst>
              <a:ext uri="{FF2B5EF4-FFF2-40B4-BE49-F238E27FC236}">
                <a16:creationId xmlns:a16="http://schemas.microsoft.com/office/drawing/2014/main" id="{71869A4B-EF6E-4D00-B178-D4D55E0C0E89}"/>
              </a:ext>
            </a:extLst>
          </p:cNvPr>
          <p:cNvSpPr/>
          <p:nvPr/>
        </p:nvSpPr>
        <p:spPr>
          <a:xfrm>
            <a:off x="6546066" y="4422776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vál 45">
            <a:extLst>
              <a:ext uri="{FF2B5EF4-FFF2-40B4-BE49-F238E27FC236}">
                <a16:creationId xmlns:a16="http://schemas.microsoft.com/office/drawing/2014/main" id="{BDF3C5BA-F144-409E-8F32-F5C2C7B2D73D}"/>
              </a:ext>
            </a:extLst>
          </p:cNvPr>
          <p:cNvSpPr/>
          <p:nvPr/>
        </p:nvSpPr>
        <p:spPr>
          <a:xfrm>
            <a:off x="7127092" y="4418011"/>
            <a:ext cx="409576" cy="44854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vál 46">
            <a:extLst>
              <a:ext uri="{FF2B5EF4-FFF2-40B4-BE49-F238E27FC236}">
                <a16:creationId xmlns:a16="http://schemas.microsoft.com/office/drawing/2014/main" id="{DC5EE9D2-15A2-4F39-815A-5547798F4E3F}"/>
              </a:ext>
            </a:extLst>
          </p:cNvPr>
          <p:cNvSpPr/>
          <p:nvPr/>
        </p:nvSpPr>
        <p:spPr>
          <a:xfrm>
            <a:off x="7674779" y="4406257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vál 47">
            <a:extLst>
              <a:ext uri="{FF2B5EF4-FFF2-40B4-BE49-F238E27FC236}">
                <a16:creationId xmlns:a16="http://schemas.microsoft.com/office/drawing/2014/main" id="{627CD4AE-CB30-4C8C-BBDF-0698D2745C99}"/>
              </a:ext>
            </a:extLst>
          </p:cNvPr>
          <p:cNvSpPr/>
          <p:nvPr/>
        </p:nvSpPr>
        <p:spPr>
          <a:xfrm>
            <a:off x="8179604" y="4401494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vál 48">
            <a:extLst>
              <a:ext uri="{FF2B5EF4-FFF2-40B4-BE49-F238E27FC236}">
                <a16:creationId xmlns:a16="http://schemas.microsoft.com/office/drawing/2014/main" id="{1E08F909-F01C-4CBC-8707-AE06FE2C7F79}"/>
              </a:ext>
            </a:extLst>
          </p:cNvPr>
          <p:cNvSpPr/>
          <p:nvPr/>
        </p:nvSpPr>
        <p:spPr>
          <a:xfrm>
            <a:off x="8732054" y="4401494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vál 49">
            <a:extLst>
              <a:ext uri="{FF2B5EF4-FFF2-40B4-BE49-F238E27FC236}">
                <a16:creationId xmlns:a16="http://schemas.microsoft.com/office/drawing/2014/main" id="{DD5A2C8C-FE06-4185-97DF-8D8A31C9428B}"/>
              </a:ext>
            </a:extLst>
          </p:cNvPr>
          <p:cNvSpPr/>
          <p:nvPr/>
        </p:nvSpPr>
        <p:spPr>
          <a:xfrm>
            <a:off x="9270216" y="4418012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vál 50">
            <a:extLst>
              <a:ext uri="{FF2B5EF4-FFF2-40B4-BE49-F238E27FC236}">
                <a16:creationId xmlns:a16="http://schemas.microsoft.com/office/drawing/2014/main" id="{CEAD24D5-5703-408A-8BFB-ACCE249867D5}"/>
              </a:ext>
            </a:extLst>
          </p:cNvPr>
          <p:cNvSpPr/>
          <p:nvPr/>
        </p:nvSpPr>
        <p:spPr>
          <a:xfrm>
            <a:off x="9851241" y="4389347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vál 51">
            <a:extLst>
              <a:ext uri="{FF2B5EF4-FFF2-40B4-BE49-F238E27FC236}">
                <a16:creationId xmlns:a16="http://schemas.microsoft.com/office/drawing/2014/main" id="{ADB389AD-747F-472F-AA8A-4DA14E9C5623}"/>
              </a:ext>
            </a:extLst>
          </p:cNvPr>
          <p:cNvSpPr/>
          <p:nvPr/>
        </p:nvSpPr>
        <p:spPr>
          <a:xfrm>
            <a:off x="10417978" y="4401494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bdélník 52">
            <a:extLst>
              <a:ext uri="{FF2B5EF4-FFF2-40B4-BE49-F238E27FC236}">
                <a16:creationId xmlns:a16="http://schemas.microsoft.com/office/drawing/2014/main" id="{38A0D95B-0796-43C0-9349-F3C39CCB8EAB}"/>
              </a:ext>
            </a:extLst>
          </p:cNvPr>
          <p:cNvSpPr/>
          <p:nvPr/>
        </p:nvSpPr>
        <p:spPr>
          <a:xfrm>
            <a:off x="1000131" y="4463129"/>
            <a:ext cx="1554959" cy="4268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START</a:t>
            </a:r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9321C13E-F14F-421A-BDF2-4A05D7F99BDF}"/>
              </a:ext>
            </a:extLst>
          </p:cNvPr>
          <p:cNvSpPr txBox="1"/>
          <p:nvPr/>
        </p:nvSpPr>
        <p:spPr>
          <a:xfrm>
            <a:off x="514350" y="5253913"/>
            <a:ext cx="76925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Silně poškozené boky tarasnice bránily jejímu</a:t>
            </a:r>
          </a:p>
          <a:p>
            <a:r>
              <a:rPr lang="cs-CZ" sz="3200" dirty="0"/>
              <a:t>převozu.</a:t>
            </a:r>
          </a:p>
        </p:txBody>
      </p:sp>
      <p:sp>
        <p:nvSpPr>
          <p:cNvPr id="54" name="Obdélník 53">
            <a:extLst>
              <a:ext uri="{FF2B5EF4-FFF2-40B4-BE49-F238E27FC236}">
                <a16:creationId xmlns:a16="http://schemas.microsoft.com/office/drawing/2014/main" id="{78CB7730-A615-40A4-8C25-6B6053A4017D}"/>
              </a:ext>
            </a:extLst>
          </p:cNvPr>
          <p:cNvSpPr/>
          <p:nvPr/>
        </p:nvSpPr>
        <p:spPr>
          <a:xfrm>
            <a:off x="10822792" y="5492814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Obdélník 54">
            <a:extLst>
              <a:ext uri="{FF2B5EF4-FFF2-40B4-BE49-F238E27FC236}">
                <a16:creationId xmlns:a16="http://schemas.microsoft.com/office/drawing/2014/main" id="{A2E9DB05-3601-4264-894F-40A505473B6E}"/>
              </a:ext>
            </a:extLst>
          </p:cNvPr>
          <p:cNvSpPr/>
          <p:nvPr/>
        </p:nvSpPr>
        <p:spPr>
          <a:xfrm>
            <a:off x="10279866" y="5488114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Obdélník 55">
            <a:extLst>
              <a:ext uri="{FF2B5EF4-FFF2-40B4-BE49-F238E27FC236}">
                <a16:creationId xmlns:a16="http://schemas.microsoft.com/office/drawing/2014/main" id="{94B4BF29-3B1A-4FE9-8253-58C17491B8C6}"/>
              </a:ext>
            </a:extLst>
          </p:cNvPr>
          <p:cNvSpPr/>
          <p:nvPr/>
        </p:nvSpPr>
        <p:spPr>
          <a:xfrm>
            <a:off x="9736941" y="5483414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Obdélník 56">
            <a:extLst>
              <a:ext uri="{FF2B5EF4-FFF2-40B4-BE49-F238E27FC236}">
                <a16:creationId xmlns:a16="http://schemas.microsoft.com/office/drawing/2014/main" id="{47E06B92-64ED-40EF-9BA6-BB5ADED6EF85}"/>
              </a:ext>
            </a:extLst>
          </p:cNvPr>
          <p:cNvSpPr/>
          <p:nvPr/>
        </p:nvSpPr>
        <p:spPr>
          <a:xfrm>
            <a:off x="9186870" y="5472301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Obdélník 57">
            <a:extLst>
              <a:ext uri="{FF2B5EF4-FFF2-40B4-BE49-F238E27FC236}">
                <a16:creationId xmlns:a16="http://schemas.microsoft.com/office/drawing/2014/main" id="{8F44C61D-9386-42A6-82D5-A6364C1D2627}"/>
              </a:ext>
            </a:extLst>
          </p:cNvPr>
          <p:cNvSpPr/>
          <p:nvPr/>
        </p:nvSpPr>
        <p:spPr>
          <a:xfrm>
            <a:off x="8674903" y="5472301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Obdélník 58">
            <a:extLst>
              <a:ext uri="{FF2B5EF4-FFF2-40B4-BE49-F238E27FC236}">
                <a16:creationId xmlns:a16="http://schemas.microsoft.com/office/drawing/2014/main" id="{115305C6-7129-48E6-B4AE-0B29F3BB3F30}"/>
              </a:ext>
            </a:extLst>
          </p:cNvPr>
          <p:cNvSpPr/>
          <p:nvPr/>
        </p:nvSpPr>
        <p:spPr>
          <a:xfrm>
            <a:off x="8148644" y="5472301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TextovéPole 59">
            <a:extLst>
              <a:ext uri="{FF2B5EF4-FFF2-40B4-BE49-F238E27FC236}">
                <a16:creationId xmlns:a16="http://schemas.microsoft.com/office/drawing/2014/main" id="{CBF9D1BF-4CC1-4DDC-83D6-C715F97AEB72}"/>
              </a:ext>
            </a:extLst>
          </p:cNvPr>
          <p:cNvSpPr txBox="1"/>
          <p:nvPr/>
        </p:nvSpPr>
        <p:spPr>
          <a:xfrm>
            <a:off x="10908146" y="5554368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</a:p>
        </p:txBody>
      </p:sp>
      <p:sp>
        <p:nvSpPr>
          <p:cNvPr id="61" name="TextovéPole 60">
            <a:extLst>
              <a:ext uri="{FF2B5EF4-FFF2-40B4-BE49-F238E27FC236}">
                <a16:creationId xmlns:a16="http://schemas.microsoft.com/office/drawing/2014/main" id="{D2CB17E9-5038-4176-B8B4-CB323F966ADA}"/>
              </a:ext>
            </a:extLst>
          </p:cNvPr>
          <p:cNvSpPr txBox="1"/>
          <p:nvPr/>
        </p:nvSpPr>
        <p:spPr>
          <a:xfrm>
            <a:off x="10405294" y="5544656"/>
            <a:ext cx="2920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r</a:t>
            </a:r>
          </a:p>
        </p:txBody>
      </p:sp>
      <p:sp>
        <p:nvSpPr>
          <p:cNvPr id="62" name="TextovéPole 61">
            <a:extLst>
              <a:ext uri="{FF2B5EF4-FFF2-40B4-BE49-F238E27FC236}">
                <a16:creationId xmlns:a16="http://schemas.microsoft.com/office/drawing/2014/main" id="{65F0A390-5C2F-4A21-9351-7D3F19B5D782}"/>
              </a:ext>
            </a:extLst>
          </p:cNvPr>
          <p:cNvSpPr txBox="1"/>
          <p:nvPr/>
        </p:nvSpPr>
        <p:spPr>
          <a:xfrm>
            <a:off x="9870969" y="5517770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</a:p>
        </p:txBody>
      </p:sp>
      <p:sp>
        <p:nvSpPr>
          <p:cNvPr id="63" name="TextovéPole 62">
            <a:extLst>
              <a:ext uri="{FF2B5EF4-FFF2-40B4-BE49-F238E27FC236}">
                <a16:creationId xmlns:a16="http://schemas.microsoft.com/office/drawing/2014/main" id="{E9248003-A60B-437E-A864-6492988B7D87}"/>
              </a:ext>
            </a:extLst>
          </p:cNvPr>
          <p:cNvSpPr txBox="1"/>
          <p:nvPr/>
        </p:nvSpPr>
        <p:spPr>
          <a:xfrm>
            <a:off x="9298909" y="5544657"/>
            <a:ext cx="2872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t</a:t>
            </a:r>
          </a:p>
        </p:txBody>
      </p:sp>
      <p:sp>
        <p:nvSpPr>
          <p:cNvPr id="64" name="TextovéPole 63">
            <a:extLst>
              <a:ext uri="{FF2B5EF4-FFF2-40B4-BE49-F238E27FC236}">
                <a16:creationId xmlns:a16="http://schemas.microsoft.com/office/drawing/2014/main" id="{52A9ED9A-3574-4412-B7A8-1E5F31FC0CB5}"/>
              </a:ext>
            </a:extLst>
          </p:cNvPr>
          <p:cNvSpPr txBox="1"/>
          <p:nvPr/>
        </p:nvSpPr>
        <p:spPr>
          <a:xfrm>
            <a:off x="8786551" y="5511276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y</a:t>
            </a:r>
          </a:p>
        </p:txBody>
      </p:sp>
      <p:sp>
        <p:nvSpPr>
          <p:cNvPr id="65" name="TextovéPole 64">
            <a:extLst>
              <a:ext uri="{FF2B5EF4-FFF2-40B4-BE49-F238E27FC236}">
                <a16:creationId xmlns:a16="http://schemas.microsoft.com/office/drawing/2014/main" id="{0A382009-962B-4D26-8FE9-4DD4157AC576}"/>
              </a:ext>
            </a:extLst>
          </p:cNvPr>
          <p:cNvSpPr txBox="1"/>
          <p:nvPr/>
        </p:nvSpPr>
        <p:spPr>
          <a:xfrm>
            <a:off x="8243626" y="5544657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</a:t>
            </a:r>
          </a:p>
        </p:txBody>
      </p:sp>
      <p:sp>
        <p:nvSpPr>
          <p:cNvPr id="35" name="Obdélník 34">
            <a:extLst>
              <a:ext uri="{FF2B5EF4-FFF2-40B4-BE49-F238E27FC236}">
                <a16:creationId xmlns:a16="http://schemas.microsoft.com/office/drawing/2014/main" id="{DA0B16EA-47CE-4DED-8EC2-C6BCD5CECCAB}"/>
              </a:ext>
            </a:extLst>
          </p:cNvPr>
          <p:cNvSpPr/>
          <p:nvPr/>
        </p:nvSpPr>
        <p:spPr>
          <a:xfrm>
            <a:off x="463820" y="5237394"/>
            <a:ext cx="7527145" cy="107721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1806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0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0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100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300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0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000"/>
                            </p:stCondLst>
                            <p:childTnLst>
                              <p:par>
                                <p:cTn id="9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000"/>
                            </p:stCondLst>
                            <p:childTnLst>
                              <p:par>
                                <p:cTn id="9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0"/>
                            </p:stCondLst>
                            <p:childTnLst>
                              <p:par>
                                <p:cTn id="9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000"/>
                            </p:stCondLst>
                            <p:childTnLst>
                              <p:par>
                                <p:cTn id="9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000"/>
                            </p:stCondLst>
                            <p:childTnLst>
                              <p:par>
                                <p:cTn id="10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000"/>
                            </p:stCondLst>
                            <p:childTnLst>
                              <p:par>
                                <p:cTn id="10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8" grpId="0"/>
      <p:bldP spid="29" grpId="0"/>
      <p:bldP spid="30" grpId="0"/>
      <p:bldP spid="31" grpId="0"/>
      <p:bldP spid="32" grpId="0"/>
      <p:bldP spid="2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60" grpId="0"/>
      <p:bldP spid="61" grpId="0"/>
      <p:bldP spid="62" grpId="0"/>
      <p:bldP spid="63" grpId="0"/>
      <p:bldP spid="64" grpId="0"/>
      <p:bldP spid="65" grpId="0"/>
      <p:bldP spid="3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>
            <a:extLst>
              <a:ext uri="{FF2B5EF4-FFF2-40B4-BE49-F238E27FC236}">
                <a16:creationId xmlns:a16="http://schemas.microsoft.com/office/drawing/2014/main" id="{953A3814-0FBA-4F4D-A92F-97A89538A534}"/>
              </a:ext>
            </a:extLst>
          </p:cNvPr>
          <p:cNvSpPr txBox="1"/>
          <p:nvPr/>
        </p:nvSpPr>
        <p:spPr>
          <a:xfrm>
            <a:off x="623887" y="172857"/>
            <a:ext cx="1057275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Skrývačky – školní potřeby</a:t>
            </a:r>
          </a:p>
          <a:p>
            <a:r>
              <a:rPr lang="cs-CZ" sz="2400" dirty="0"/>
              <a:t>Po časovém limitu 15 sekund musíte do modrých čtverečků doplnit názvy hudebních nástrojů.</a:t>
            </a:r>
          </a:p>
          <a:p>
            <a:r>
              <a:rPr lang="cs-CZ" sz="2400" dirty="0"/>
              <a:t>Kliknutím na start uvedete v činnost časomíru a odhalíte větu.</a:t>
            </a:r>
          </a:p>
        </p:txBody>
      </p:sp>
      <p:sp>
        <p:nvSpPr>
          <p:cNvPr id="6" name="Ovál 5">
            <a:extLst>
              <a:ext uri="{FF2B5EF4-FFF2-40B4-BE49-F238E27FC236}">
                <a16:creationId xmlns:a16="http://schemas.microsoft.com/office/drawing/2014/main" id="{3E5F5BE5-6CD1-4D45-A5C3-C5258914B1A9}"/>
              </a:ext>
            </a:extLst>
          </p:cNvPr>
          <p:cNvSpPr/>
          <p:nvPr/>
        </p:nvSpPr>
        <p:spPr>
          <a:xfrm>
            <a:off x="2276481" y="1881850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>
            <a:extLst>
              <a:ext uri="{FF2B5EF4-FFF2-40B4-BE49-F238E27FC236}">
                <a16:creationId xmlns:a16="http://schemas.microsoft.com/office/drawing/2014/main" id="{1C2A868A-C3DC-4D71-A29F-E854F607D11E}"/>
              </a:ext>
            </a:extLst>
          </p:cNvPr>
          <p:cNvSpPr/>
          <p:nvPr/>
        </p:nvSpPr>
        <p:spPr>
          <a:xfrm>
            <a:off x="2826548" y="1869793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>
            <a:extLst>
              <a:ext uri="{FF2B5EF4-FFF2-40B4-BE49-F238E27FC236}">
                <a16:creationId xmlns:a16="http://schemas.microsoft.com/office/drawing/2014/main" id="{413C1AA2-8C1C-4189-88EA-D990C1194EF9}"/>
              </a:ext>
            </a:extLst>
          </p:cNvPr>
          <p:cNvSpPr/>
          <p:nvPr/>
        </p:nvSpPr>
        <p:spPr>
          <a:xfrm>
            <a:off x="3426623" y="1862800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>
            <a:extLst>
              <a:ext uri="{FF2B5EF4-FFF2-40B4-BE49-F238E27FC236}">
                <a16:creationId xmlns:a16="http://schemas.microsoft.com/office/drawing/2014/main" id="{77EA3C16-C6CE-4E47-84C2-4E62C93AE7BD}"/>
              </a:ext>
            </a:extLst>
          </p:cNvPr>
          <p:cNvSpPr/>
          <p:nvPr/>
        </p:nvSpPr>
        <p:spPr>
          <a:xfrm>
            <a:off x="3993360" y="1862800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>
            <a:extLst>
              <a:ext uri="{FF2B5EF4-FFF2-40B4-BE49-F238E27FC236}">
                <a16:creationId xmlns:a16="http://schemas.microsoft.com/office/drawing/2014/main" id="{3FDB231C-702B-4295-8694-07BB1E88B637}"/>
              </a:ext>
            </a:extLst>
          </p:cNvPr>
          <p:cNvSpPr/>
          <p:nvPr/>
        </p:nvSpPr>
        <p:spPr>
          <a:xfrm>
            <a:off x="4531523" y="1884081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>
            <a:extLst>
              <a:ext uri="{FF2B5EF4-FFF2-40B4-BE49-F238E27FC236}">
                <a16:creationId xmlns:a16="http://schemas.microsoft.com/office/drawing/2014/main" id="{24E9D277-4005-4AB8-89CB-C7427A75164A}"/>
              </a:ext>
            </a:extLst>
          </p:cNvPr>
          <p:cNvSpPr/>
          <p:nvPr/>
        </p:nvSpPr>
        <p:spPr>
          <a:xfrm>
            <a:off x="5083973" y="1881850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>
            <a:extLst>
              <a:ext uri="{FF2B5EF4-FFF2-40B4-BE49-F238E27FC236}">
                <a16:creationId xmlns:a16="http://schemas.microsoft.com/office/drawing/2014/main" id="{5737225E-04C9-4ACD-A7DD-8D0562DD8EA9}"/>
              </a:ext>
            </a:extLst>
          </p:cNvPr>
          <p:cNvSpPr/>
          <p:nvPr/>
        </p:nvSpPr>
        <p:spPr>
          <a:xfrm>
            <a:off x="5622135" y="1881850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>
            <a:extLst>
              <a:ext uri="{FF2B5EF4-FFF2-40B4-BE49-F238E27FC236}">
                <a16:creationId xmlns:a16="http://schemas.microsoft.com/office/drawing/2014/main" id="{B06226E5-8F76-4CC1-9BF9-FC4D6C3666EE}"/>
              </a:ext>
            </a:extLst>
          </p:cNvPr>
          <p:cNvSpPr/>
          <p:nvPr/>
        </p:nvSpPr>
        <p:spPr>
          <a:xfrm>
            <a:off x="6169822" y="1874557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>
            <a:extLst>
              <a:ext uri="{FF2B5EF4-FFF2-40B4-BE49-F238E27FC236}">
                <a16:creationId xmlns:a16="http://schemas.microsoft.com/office/drawing/2014/main" id="{7CDD7CD7-1B29-4921-BCB8-026E0900139D}"/>
              </a:ext>
            </a:extLst>
          </p:cNvPr>
          <p:cNvSpPr/>
          <p:nvPr/>
        </p:nvSpPr>
        <p:spPr>
          <a:xfrm>
            <a:off x="6750848" y="1869792"/>
            <a:ext cx="409576" cy="44854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>
            <a:extLst>
              <a:ext uri="{FF2B5EF4-FFF2-40B4-BE49-F238E27FC236}">
                <a16:creationId xmlns:a16="http://schemas.microsoft.com/office/drawing/2014/main" id="{98D271B7-4B2D-421E-952F-8856E831340D}"/>
              </a:ext>
            </a:extLst>
          </p:cNvPr>
          <p:cNvSpPr/>
          <p:nvPr/>
        </p:nvSpPr>
        <p:spPr>
          <a:xfrm>
            <a:off x="7298535" y="1858038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>
            <a:extLst>
              <a:ext uri="{FF2B5EF4-FFF2-40B4-BE49-F238E27FC236}">
                <a16:creationId xmlns:a16="http://schemas.microsoft.com/office/drawing/2014/main" id="{F3839DCA-A5CE-4385-B62E-656C2D306348}"/>
              </a:ext>
            </a:extLst>
          </p:cNvPr>
          <p:cNvSpPr/>
          <p:nvPr/>
        </p:nvSpPr>
        <p:spPr>
          <a:xfrm>
            <a:off x="7803360" y="1853275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>
            <a:extLst>
              <a:ext uri="{FF2B5EF4-FFF2-40B4-BE49-F238E27FC236}">
                <a16:creationId xmlns:a16="http://schemas.microsoft.com/office/drawing/2014/main" id="{87A37BEC-781C-414A-A079-E70E678B0869}"/>
              </a:ext>
            </a:extLst>
          </p:cNvPr>
          <p:cNvSpPr/>
          <p:nvPr/>
        </p:nvSpPr>
        <p:spPr>
          <a:xfrm>
            <a:off x="8355810" y="1853275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>
            <a:extLst>
              <a:ext uri="{FF2B5EF4-FFF2-40B4-BE49-F238E27FC236}">
                <a16:creationId xmlns:a16="http://schemas.microsoft.com/office/drawing/2014/main" id="{84D28E5D-EB9C-4E1F-A934-3FC5CBCA5B1D}"/>
              </a:ext>
            </a:extLst>
          </p:cNvPr>
          <p:cNvSpPr/>
          <p:nvPr/>
        </p:nvSpPr>
        <p:spPr>
          <a:xfrm>
            <a:off x="8893972" y="1869793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>
            <a:extLst>
              <a:ext uri="{FF2B5EF4-FFF2-40B4-BE49-F238E27FC236}">
                <a16:creationId xmlns:a16="http://schemas.microsoft.com/office/drawing/2014/main" id="{BE9D7745-B2AC-444B-8593-46863B6318C3}"/>
              </a:ext>
            </a:extLst>
          </p:cNvPr>
          <p:cNvSpPr/>
          <p:nvPr/>
        </p:nvSpPr>
        <p:spPr>
          <a:xfrm>
            <a:off x="9474997" y="1841128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>
            <a:extLst>
              <a:ext uri="{FF2B5EF4-FFF2-40B4-BE49-F238E27FC236}">
                <a16:creationId xmlns:a16="http://schemas.microsoft.com/office/drawing/2014/main" id="{FC19F949-6DF8-4D61-8A59-8E39C24350E6}"/>
              </a:ext>
            </a:extLst>
          </p:cNvPr>
          <p:cNvSpPr/>
          <p:nvPr/>
        </p:nvSpPr>
        <p:spPr>
          <a:xfrm>
            <a:off x="10041734" y="1853275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>
            <a:extLst>
              <a:ext uri="{FF2B5EF4-FFF2-40B4-BE49-F238E27FC236}">
                <a16:creationId xmlns:a16="http://schemas.microsoft.com/office/drawing/2014/main" id="{8ADB5700-D719-4F26-A142-049DFC96EFF3}"/>
              </a:ext>
            </a:extLst>
          </p:cNvPr>
          <p:cNvSpPr/>
          <p:nvPr/>
        </p:nvSpPr>
        <p:spPr>
          <a:xfrm>
            <a:off x="623887" y="1914910"/>
            <a:ext cx="1554959" cy="4268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START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3620B645-DE28-402A-A17D-7E43D2EAF6E3}"/>
              </a:ext>
            </a:extLst>
          </p:cNvPr>
          <p:cNvSpPr txBox="1"/>
          <p:nvPr/>
        </p:nvSpPr>
        <p:spPr>
          <a:xfrm>
            <a:off x="111567" y="2576875"/>
            <a:ext cx="77540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Nemohl dlouho v bunkru žít </a:t>
            </a:r>
            <a:r>
              <a:rPr lang="cs-CZ" sz="3200" dirty="0" err="1"/>
              <a:t>Koljův</a:t>
            </a:r>
            <a:r>
              <a:rPr lang="cs-CZ" sz="3200" dirty="0"/>
              <a:t> bratr Ivan.</a:t>
            </a:r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74D0B00B-43D8-4E30-BD53-8A05DB55CF10}"/>
              </a:ext>
            </a:extLst>
          </p:cNvPr>
          <p:cNvSpPr/>
          <p:nvPr/>
        </p:nvSpPr>
        <p:spPr>
          <a:xfrm>
            <a:off x="11006340" y="2576875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C01343B1-B46E-47D8-A6C5-1E6D456A1C3F}"/>
              </a:ext>
            </a:extLst>
          </p:cNvPr>
          <p:cNvSpPr/>
          <p:nvPr/>
        </p:nvSpPr>
        <p:spPr>
          <a:xfrm>
            <a:off x="10452600" y="2576875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0A1F4285-4B93-4B35-8388-9AFE04263C7C}"/>
              </a:ext>
            </a:extLst>
          </p:cNvPr>
          <p:cNvSpPr/>
          <p:nvPr/>
        </p:nvSpPr>
        <p:spPr>
          <a:xfrm>
            <a:off x="9898860" y="2576875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>
            <a:extLst>
              <a:ext uri="{FF2B5EF4-FFF2-40B4-BE49-F238E27FC236}">
                <a16:creationId xmlns:a16="http://schemas.microsoft.com/office/drawing/2014/main" id="{59E374B4-546F-45B6-ABE4-F6BD33DE1FB8}"/>
              </a:ext>
            </a:extLst>
          </p:cNvPr>
          <p:cNvSpPr/>
          <p:nvPr/>
        </p:nvSpPr>
        <p:spPr>
          <a:xfrm>
            <a:off x="9355935" y="2576875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A0FD0C4C-195B-4D01-A18A-208944D8D1CD}"/>
              </a:ext>
            </a:extLst>
          </p:cNvPr>
          <p:cNvSpPr/>
          <p:nvPr/>
        </p:nvSpPr>
        <p:spPr>
          <a:xfrm>
            <a:off x="8813010" y="2564728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>
            <a:extLst>
              <a:ext uri="{FF2B5EF4-FFF2-40B4-BE49-F238E27FC236}">
                <a16:creationId xmlns:a16="http://schemas.microsoft.com/office/drawing/2014/main" id="{6FE288B9-BCE9-410A-B94B-CC9A3D3785B7}"/>
              </a:ext>
            </a:extLst>
          </p:cNvPr>
          <p:cNvSpPr/>
          <p:nvPr/>
        </p:nvSpPr>
        <p:spPr>
          <a:xfrm>
            <a:off x="8270085" y="2564728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0DB29923-98BB-4900-A46C-249C0B7436EF}"/>
              </a:ext>
            </a:extLst>
          </p:cNvPr>
          <p:cNvSpPr/>
          <p:nvPr/>
        </p:nvSpPr>
        <p:spPr>
          <a:xfrm>
            <a:off x="7727160" y="2557371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9C71A6CF-81A1-4109-85DF-706DE1751908}"/>
              </a:ext>
            </a:extLst>
          </p:cNvPr>
          <p:cNvSpPr/>
          <p:nvPr/>
        </p:nvSpPr>
        <p:spPr>
          <a:xfrm>
            <a:off x="11544606" y="2564728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6534E4FB-AC54-46A9-A6CB-F49212B67BB2}"/>
              </a:ext>
            </a:extLst>
          </p:cNvPr>
          <p:cNvSpPr txBox="1"/>
          <p:nvPr/>
        </p:nvSpPr>
        <p:spPr>
          <a:xfrm>
            <a:off x="11638129" y="2626282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</a:t>
            </a:r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89D7415B-7BAD-4B6C-A5BD-930C4EA25FD0}"/>
              </a:ext>
            </a:extLst>
          </p:cNvPr>
          <p:cNvSpPr txBox="1"/>
          <p:nvPr/>
        </p:nvSpPr>
        <p:spPr>
          <a:xfrm>
            <a:off x="11122305" y="2618923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</a:t>
            </a:r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16E1992E-5ABC-44F3-B821-FE59B33EF1FC}"/>
              </a:ext>
            </a:extLst>
          </p:cNvPr>
          <p:cNvSpPr txBox="1"/>
          <p:nvPr/>
        </p:nvSpPr>
        <p:spPr>
          <a:xfrm>
            <a:off x="10567289" y="2618924"/>
            <a:ext cx="2872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t</a:t>
            </a:r>
          </a:p>
        </p:txBody>
      </p:sp>
      <p:sp>
        <p:nvSpPr>
          <p:cNvPr id="34" name="TextovéPole 33">
            <a:extLst>
              <a:ext uri="{FF2B5EF4-FFF2-40B4-BE49-F238E27FC236}">
                <a16:creationId xmlns:a16="http://schemas.microsoft.com/office/drawing/2014/main" id="{8FE038EE-CB1C-40FD-B37E-2F379C8A8D55}"/>
              </a:ext>
            </a:extLst>
          </p:cNvPr>
          <p:cNvSpPr txBox="1"/>
          <p:nvPr/>
        </p:nvSpPr>
        <p:spPr>
          <a:xfrm>
            <a:off x="10038426" y="2638427"/>
            <a:ext cx="2551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í</a:t>
            </a:r>
          </a:p>
        </p:txBody>
      </p:sp>
      <p:sp>
        <p:nvSpPr>
          <p:cNvPr id="35" name="TextovéPole 34">
            <a:extLst>
              <a:ext uri="{FF2B5EF4-FFF2-40B4-BE49-F238E27FC236}">
                <a16:creationId xmlns:a16="http://schemas.microsoft.com/office/drawing/2014/main" id="{6EBCB920-51B2-45B1-AD52-68041D0D4EEF}"/>
              </a:ext>
            </a:extLst>
          </p:cNvPr>
          <p:cNvSpPr txBox="1"/>
          <p:nvPr/>
        </p:nvSpPr>
        <p:spPr>
          <a:xfrm>
            <a:off x="9452264" y="2650842"/>
            <a:ext cx="3064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ž</a:t>
            </a: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A30E4FF8-AF94-4A25-8C72-5FD030550CCA}"/>
              </a:ext>
            </a:extLst>
          </p:cNvPr>
          <p:cNvSpPr txBox="1"/>
          <p:nvPr/>
        </p:nvSpPr>
        <p:spPr>
          <a:xfrm>
            <a:off x="8934999" y="2638428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u</a:t>
            </a:r>
          </a:p>
        </p:txBody>
      </p:sp>
      <p:sp>
        <p:nvSpPr>
          <p:cNvPr id="37" name="TextovéPole 36">
            <a:extLst>
              <a:ext uri="{FF2B5EF4-FFF2-40B4-BE49-F238E27FC236}">
                <a16:creationId xmlns:a16="http://schemas.microsoft.com/office/drawing/2014/main" id="{725C839F-7D78-4900-83B3-DE715B5AE88C}"/>
              </a:ext>
            </a:extLst>
          </p:cNvPr>
          <p:cNvSpPr txBox="1"/>
          <p:nvPr/>
        </p:nvSpPr>
        <p:spPr>
          <a:xfrm>
            <a:off x="8355810" y="2618925"/>
            <a:ext cx="2920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r</a:t>
            </a:r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0F19CBF3-02BD-48EB-B1C7-4B4B94FA478D}"/>
              </a:ext>
            </a:extLst>
          </p:cNvPr>
          <p:cNvSpPr txBox="1"/>
          <p:nvPr/>
        </p:nvSpPr>
        <p:spPr>
          <a:xfrm>
            <a:off x="7853119" y="2638429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</a:t>
            </a:r>
          </a:p>
        </p:txBody>
      </p:sp>
      <p:cxnSp>
        <p:nvCxnSpPr>
          <p:cNvPr id="41" name="Přímá spojnice 40">
            <a:extLst>
              <a:ext uri="{FF2B5EF4-FFF2-40B4-BE49-F238E27FC236}">
                <a16:creationId xmlns:a16="http://schemas.microsoft.com/office/drawing/2014/main" id="{930696EC-2BFE-40B3-8E28-13FF4FCBE6AE}"/>
              </a:ext>
            </a:extLst>
          </p:cNvPr>
          <p:cNvCxnSpPr>
            <a:cxnSpLocks/>
          </p:cNvCxnSpPr>
          <p:nvPr/>
        </p:nvCxnSpPr>
        <p:spPr>
          <a:xfrm>
            <a:off x="3715266" y="3056241"/>
            <a:ext cx="1632513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Obdélník 38">
            <a:extLst>
              <a:ext uri="{FF2B5EF4-FFF2-40B4-BE49-F238E27FC236}">
                <a16:creationId xmlns:a16="http://schemas.microsoft.com/office/drawing/2014/main" id="{D2562512-C571-4D9B-9312-440A37C4F115}"/>
              </a:ext>
            </a:extLst>
          </p:cNvPr>
          <p:cNvSpPr/>
          <p:nvPr/>
        </p:nvSpPr>
        <p:spPr>
          <a:xfrm>
            <a:off x="156216" y="2497722"/>
            <a:ext cx="7600574" cy="891133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vál 46">
            <a:extLst>
              <a:ext uri="{FF2B5EF4-FFF2-40B4-BE49-F238E27FC236}">
                <a16:creationId xmlns:a16="http://schemas.microsoft.com/office/drawing/2014/main" id="{FC39F222-95CF-43CB-AA74-0DAAC38EA9AB}"/>
              </a:ext>
            </a:extLst>
          </p:cNvPr>
          <p:cNvSpPr/>
          <p:nvPr/>
        </p:nvSpPr>
        <p:spPr>
          <a:xfrm>
            <a:off x="2316965" y="3578177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vál 47">
            <a:extLst>
              <a:ext uri="{FF2B5EF4-FFF2-40B4-BE49-F238E27FC236}">
                <a16:creationId xmlns:a16="http://schemas.microsoft.com/office/drawing/2014/main" id="{66F92CCB-0189-43A4-B32E-508564227C49}"/>
              </a:ext>
            </a:extLst>
          </p:cNvPr>
          <p:cNvSpPr/>
          <p:nvPr/>
        </p:nvSpPr>
        <p:spPr>
          <a:xfrm>
            <a:off x="2867032" y="3566120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vál 48">
            <a:extLst>
              <a:ext uri="{FF2B5EF4-FFF2-40B4-BE49-F238E27FC236}">
                <a16:creationId xmlns:a16="http://schemas.microsoft.com/office/drawing/2014/main" id="{913FB5D7-ADE2-425C-B52B-A0DBC19848BE}"/>
              </a:ext>
            </a:extLst>
          </p:cNvPr>
          <p:cNvSpPr/>
          <p:nvPr/>
        </p:nvSpPr>
        <p:spPr>
          <a:xfrm>
            <a:off x="3467107" y="3559127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vál 49">
            <a:extLst>
              <a:ext uri="{FF2B5EF4-FFF2-40B4-BE49-F238E27FC236}">
                <a16:creationId xmlns:a16="http://schemas.microsoft.com/office/drawing/2014/main" id="{618CA04E-D5F3-4E23-8711-F439CEB083AF}"/>
              </a:ext>
            </a:extLst>
          </p:cNvPr>
          <p:cNvSpPr/>
          <p:nvPr/>
        </p:nvSpPr>
        <p:spPr>
          <a:xfrm>
            <a:off x="4033844" y="3559127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vál 50">
            <a:extLst>
              <a:ext uri="{FF2B5EF4-FFF2-40B4-BE49-F238E27FC236}">
                <a16:creationId xmlns:a16="http://schemas.microsoft.com/office/drawing/2014/main" id="{3DF7C16E-CFCA-4CAD-A65F-CFFAF90F95CF}"/>
              </a:ext>
            </a:extLst>
          </p:cNvPr>
          <p:cNvSpPr/>
          <p:nvPr/>
        </p:nvSpPr>
        <p:spPr>
          <a:xfrm>
            <a:off x="4572007" y="3580408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vál 51">
            <a:extLst>
              <a:ext uri="{FF2B5EF4-FFF2-40B4-BE49-F238E27FC236}">
                <a16:creationId xmlns:a16="http://schemas.microsoft.com/office/drawing/2014/main" id="{8D37E66D-F4C4-4AA1-AA0F-8A5F15C5BB00}"/>
              </a:ext>
            </a:extLst>
          </p:cNvPr>
          <p:cNvSpPr/>
          <p:nvPr/>
        </p:nvSpPr>
        <p:spPr>
          <a:xfrm>
            <a:off x="5124457" y="3578177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vál 52">
            <a:extLst>
              <a:ext uri="{FF2B5EF4-FFF2-40B4-BE49-F238E27FC236}">
                <a16:creationId xmlns:a16="http://schemas.microsoft.com/office/drawing/2014/main" id="{32169C06-F049-4777-A20D-9D7FE63F21FE}"/>
              </a:ext>
            </a:extLst>
          </p:cNvPr>
          <p:cNvSpPr/>
          <p:nvPr/>
        </p:nvSpPr>
        <p:spPr>
          <a:xfrm>
            <a:off x="5662619" y="3578177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vál 53">
            <a:extLst>
              <a:ext uri="{FF2B5EF4-FFF2-40B4-BE49-F238E27FC236}">
                <a16:creationId xmlns:a16="http://schemas.microsoft.com/office/drawing/2014/main" id="{AB8FAAFC-EB75-4F37-A925-60893C8F086D}"/>
              </a:ext>
            </a:extLst>
          </p:cNvPr>
          <p:cNvSpPr/>
          <p:nvPr/>
        </p:nvSpPr>
        <p:spPr>
          <a:xfrm>
            <a:off x="6210306" y="3570884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Ovál 54">
            <a:extLst>
              <a:ext uri="{FF2B5EF4-FFF2-40B4-BE49-F238E27FC236}">
                <a16:creationId xmlns:a16="http://schemas.microsoft.com/office/drawing/2014/main" id="{3E0D01F4-5BAF-492D-A825-B7C184A8116B}"/>
              </a:ext>
            </a:extLst>
          </p:cNvPr>
          <p:cNvSpPr/>
          <p:nvPr/>
        </p:nvSpPr>
        <p:spPr>
          <a:xfrm>
            <a:off x="6791332" y="3566119"/>
            <a:ext cx="409576" cy="44854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Ovál 55">
            <a:extLst>
              <a:ext uri="{FF2B5EF4-FFF2-40B4-BE49-F238E27FC236}">
                <a16:creationId xmlns:a16="http://schemas.microsoft.com/office/drawing/2014/main" id="{8E416804-11DD-4015-8574-0EB9C8573F4E}"/>
              </a:ext>
            </a:extLst>
          </p:cNvPr>
          <p:cNvSpPr/>
          <p:nvPr/>
        </p:nvSpPr>
        <p:spPr>
          <a:xfrm>
            <a:off x="7339019" y="3554365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Ovál 56">
            <a:extLst>
              <a:ext uri="{FF2B5EF4-FFF2-40B4-BE49-F238E27FC236}">
                <a16:creationId xmlns:a16="http://schemas.microsoft.com/office/drawing/2014/main" id="{8556EFAE-4F8B-4870-9681-D7B8EFBDA1A1}"/>
              </a:ext>
            </a:extLst>
          </p:cNvPr>
          <p:cNvSpPr/>
          <p:nvPr/>
        </p:nvSpPr>
        <p:spPr>
          <a:xfrm>
            <a:off x="7843844" y="3549602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Ovál 57">
            <a:extLst>
              <a:ext uri="{FF2B5EF4-FFF2-40B4-BE49-F238E27FC236}">
                <a16:creationId xmlns:a16="http://schemas.microsoft.com/office/drawing/2014/main" id="{C45BCC20-ACD5-4790-B237-462A3EA9D566}"/>
              </a:ext>
            </a:extLst>
          </p:cNvPr>
          <p:cNvSpPr/>
          <p:nvPr/>
        </p:nvSpPr>
        <p:spPr>
          <a:xfrm>
            <a:off x="8396294" y="3549602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Ovál 58">
            <a:extLst>
              <a:ext uri="{FF2B5EF4-FFF2-40B4-BE49-F238E27FC236}">
                <a16:creationId xmlns:a16="http://schemas.microsoft.com/office/drawing/2014/main" id="{C5295F98-FEA5-45F0-BA58-5D06EE081549}"/>
              </a:ext>
            </a:extLst>
          </p:cNvPr>
          <p:cNvSpPr/>
          <p:nvPr/>
        </p:nvSpPr>
        <p:spPr>
          <a:xfrm>
            <a:off x="8934456" y="3566120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Ovál 59">
            <a:extLst>
              <a:ext uri="{FF2B5EF4-FFF2-40B4-BE49-F238E27FC236}">
                <a16:creationId xmlns:a16="http://schemas.microsoft.com/office/drawing/2014/main" id="{A5BBC4E0-20D4-4520-A71D-D9074813D73E}"/>
              </a:ext>
            </a:extLst>
          </p:cNvPr>
          <p:cNvSpPr/>
          <p:nvPr/>
        </p:nvSpPr>
        <p:spPr>
          <a:xfrm>
            <a:off x="9515481" y="3537455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Ovál 60">
            <a:extLst>
              <a:ext uri="{FF2B5EF4-FFF2-40B4-BE49-F238E27FC236}">
                <a16:creationId xmlns:a16="http://schemas.microsoft.com/office/drawing/2014/main" id="{A902F30A-BE81-403C-BF84-01C9C9E847D4}"/>
              </a:ext>
            </a:extLst>
          </p:cNvPr>
          <p:cNvSpPr/>
          <p:nvPr/>
        </p:nvSpPr>
        <p:spPr>
          <a:xfrm>
            <a:off x="10082218" y="3549602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Obdélník 61">
            <a:extLst>
              <a:ext uri="{FF2B5EF4-FFF2-40B4-BE49-F238E27FC236}">
                <a16:creationId xmlns:a16="http://schemas.microsoft.com/office/drawing/2014/main" id="{5D12BFCF-169E-4469-9507-918A8918C760}"/>
              </a:ext>
            </a:extLst>
          </p:cNvPr>
          <p:cNvSpPr/>
          <p:nvPr/>
        </p:nvSpPr>
        <p:spPr>
          <a:xfrm>
            <a:off x="664371" y="3611237"/>
            <a:ext cx="1554959" cy="4268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START</a:t>
            </a:r>
          </a:p>
        </p:txBody>
      </p:sp>
      <p:sp>
        <p:nvSpPr>
          <p:cNvPr id="63" name="Ovál 62">
            <a:extLst>
              <a:ext uri="{FF2B5EF4-FFF2-40B4-BE49-F238E27FC236}">
                <a16:creationId xmlns:a16="http://schemas.microsoft.com/office/drawing/2014/main" id="{3BA8251D-6D5C-470D-9091-3C439ABEE4A6}"/>
              </a:ext>
            </a:extLst>
          </p:cNvPr>
          <p:cNvSpPr/>
          <p:nvPr/>
        </p:nvSpPr>
        <p:spPr>
          <a:xfrm>
            <a:off x="2326495" y="5128214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Ovál 63">
            <a:extLst>
              <a:ext uri="{FF2B5EF4-FFF2-40B4-BE49-F238E27FC236}">
                <a16:creationId xmlns:a16="http://schemas.microsoft.com/office/drawing/2014/main" id="{5CD1FBB9-C404-48E5-B6FE-E2360CDB7080}"/>
              </a:ext>
            </a:extLst>
          </p:cNvPr>
          <p:cNvSpPr/>
          <p:nvPr/>
        </p:nvSpPr>
        <p:spPr>
          <a:xfrm>
            <a:off x="2876562" y="5116157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Ovál 64">
            <a:extLst>
              <a:ext uri="{FF2B5EF4-FFF2-40B4-BE49-F238E27FC236}">
                <a16:creationId xmlns:a16="http://schemas.microsoft.com/office/drawing/2014/main" id="{99BFF99D-3236-4E63-91E9-9ED208E11E50}"/>
              </a:ext>
            </a:extLst>
          </p:cNvPr>
          <p:cNvSpPr/>
          <p:nvPr/>
        </p:nvSpPr>
        <p:spPr>
          <a:xfrm>
            <a:off x="3476637" y="5109164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Ovál 65">
            <a:extLst>
              <a:ext uri="{FF2B5EF4-FFF2-40B4-BE49-F238E27FC236}">
                <a16:creationId xmlns:a16="http://schemas.microsoft.com/office/drawing/2014/main" id="{0E536BC0-F7DA-4997-BEE1-C111EA6DB44A}"/>
              </a:ext>
            </a:extLst>
          </p:cNvPr>
          <p:cNvSpPr/>
          <p:nvPr/>
        </p:nvSpPr>
        <p:spPr>
          <a:xfrm>
            <a:off x="4043374" y="5109164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Ovál 66">
            <a:extLst>
              <a:ext uri="{FF2B5EF4-FFF2-40B4-BE49-F238E27FC236}">
                <a16:creationId xmlns:a16="http://schemas.microsoft.com/office/drawing/2014/main" id="{59544057-2993-4FA1-94C2-A120AC973972}"/>
              </a:ext>
            </a:extLst>
          </p:cNvPr>
          <p:cNvSpPr/>
          <p:nvPr/>
        </p:nvSpPr>
        <p:spPr>
          <a:xfrm>
            <a:off x="4581537" y="5130445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Ovál 67">
            <a:extLst>
              <a:ext uri="{FF2B5EF4-FFF2-40B4-BE49-F238E27FC236}">
                <a16:creationId xmlns:a16="http://schemas.microsoft.com/office/drawing/2014/main" id="{3D9A1FF1-140A-4BA9-BD68-FFA3650268BC}"/>
              </a:ext>
            </a:extLst>
          </p:cNvPr>
          <p:cNvSpPr/>
          <p:nvPr/>
        </p:nvSpPr>
        <p:spPr>
          <a:xfrm>
            <a:off x="5133987" y="5128214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Ovál 68">
            <a:extLst>
              <a:ext uri="{FF2B5EF4-FFF2-40B4-BE49-F238E27FC236}">
                <a16:creationId xmlns:a16="http://schemas.microsoft.com/office/drawing/2014/main" id="{3D51308B-F642-4AB4-AAA3-E4ABC0118024}"/>
              </a:ext>
            </a:extLst>
          </p:cNvPr>
          <p:cNvSpPr/>
          <p:nvPr/>
        </p:nvSpPr>
        <p:spPr>
          <a:xfrm>
            <a:off x="5672149" y="5128214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Ovál 69">
            <a:extLst>
              <a:ext uri="{FF2B5EF4-FFF2-40B4-BE49-F238E27FC236}">
                <a16:creationId xmlns:a16="http://schemas.microsoft.com/office/drawing/2014/main" id="{F53EAA91-F672-4309-8715-CBD0272CA4B7}"/>
              </a:ext>
            </a:extLst>
          </p:cNvPr>
          <p:cNvSpPr/>
          <p:nvPr/>
        </p:nvSpPr>
        <p:spPr>
          <a:xfrm>
            <a:off x="6219836" y="5120921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Ovál 70">
            <a:extLst>
              <a:ext uri="{FF2B5EF4-FFF2-40B4-BE49-F238E27FC236}">
                <a16:creationId xmlns:a16="http://schemas.microsoft.com/office/drawing/2014/main" id="{B2746089-CDD6-4DC9-8FF0-5B69F334D14E}"/>
              </a:ext>
            </a:extLst>
          </p:cNvPr>
          <p:cNvSpPr/>
          <p:nvPr/>
        </p:nvSpPr>
        <p:spPr>
          <a:xfrm>
            <a:off x="6800862" y="5116156"/>
            <a:ext cx="409576" cy="44854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Ovál 71">
            <a:extLst>
              <a:ext uri="{FF2B5EF4-FFF2-40B4-BE49-F238E27FC236}">
                <a16:creationId xmlns:a16="http://schemas.microsoft.com/office/drawing/2014/main" id="{ED3ACB75-89DA-4993-8540-80245C6E761E}"/>
              </a:ext>
            </a:extLst>
          </p:cNvPr>
          <p:cNvSpPr/>
          <p:nvPr/>
        </p:nvSpPr>
        <p:spPr>
          <a:xfrm>
            <a:off x="7348549" y="5104402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3" name="Ovál 72">
            <a:extLst>
              <a:ext uri="{FF2B5EF4-FFF2-40B4-BE49-F238E27FC236}">
                <a16:creationId xmlns:a16="http://schemas.microsoft.com/office/drawing/2014/main" id="{FCCFBA40-4AFA-4E5B-ACF8-E98D6532E563}"/>
              </a:ext>
            </a:extLst>
          </p:cNvPr>
          <p:cNvSpPr/>
          <p:nvPr/>
        </p:nvSpPr>
        <p:spPr>
          <a:xfrm>
            <a:off x="7853374" y="5099639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4" name="Ovál 73">
            <a:extLst>
              <a:ext uri="{FF2B5EF4-FFF2-40B4-BE49-F238E27FC236}">
                <a16:creationId xmlns:a16="http://schemas.microsoft.com/office/drawing/2014/main" id="{990B289A-BB88-4581-B391-6171C2531842}"/>
              </a:ext>
            </a:extLst>
          </p:cNvPr>
          <p:cNvSpPr/>
          <p:nvPr/>
        </p:nvSpPr>
        <p:spPr>
          <a:xfrm>
            <a:off x="8405824" y="5099639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5" name="Ovál 74">
            <a:extLst>
              <a:ext uri="{FF2B5EF4-FFF2-40B4-BE49-F238E27FC236}">
                <a16:creationId xmlns:a16="http://schemas.microsoft.com/office/drawing/2014/main" id="{34CB0219-0BD5-45C3-8834-3A5BC5F4CA2D}"/>
              </a:ext>
            </a:extLst>
          </p:cNvPr>
          <p:cNvSpPr/>
          <p:nvPr/>
        </p:nvSpPr>
        <p:spPr>
          <a:xfrm>
            <a:off x="8943986" y="5116157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6" name="Ovál 75">
            <a:extLst>
              <a:ext uri="{FF2B5EF4-FFF2-40B4-BE49-F238E27FC236}">
                <a16:creationId xmlns:a16="http://schemas.microsoft.com/office/drawing/2014/main" id="{FDB5BD3A-D8DB-4C02-A3AB-CF693DF77CCD}"/>
              </a:ext>
            </a:extLst>
          </p:cNvPr>
          <p:cNvSpPr/>
          <p:nvPr/>
        </p:nvSpPr>
        <p:spPr>
          <a:xfrm>
            <a:off x="9525011" y="5087492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Ovál 76">
            <a:extLst>
              <a:ext uri="{FF2B5EF4-FFF2-40B4-BE49-F238E27FC236}">
                <a16:creationId xmlns:a16="http://schemas.microsoft.com/office/drawing/2014/main" id="{3DDDC550-6EAF-48A1-B3EA-673841BE6696}"/>
              </a:ext>
            </a:extLst>
          </p:cNvPr>
          <p:cNvSpPr/>
          <p:nvPr/>
        </p:nvSpPr>
        <p:spPr>
          <a:xfrm>
            <a:off x="10091748" y="5099639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8" name="Obdélník 77">
            <a:extLst>
              <a:ext uri="{FF2B5EF4-FFF2-40B4-BE49-F238E27FC236}">
                <a16:creationId xmlns:a16="http://schemas.microsoft.com/office/drawing/2014/main" id="{6AD44BC0-2929-4780-9940-DE86837D3FA6}"/>
              </a:ext>
            </a:extLst>
          </p:cNvPr>
          <p:cNvSpPr/>
          <p:nvPr/>
        </p:nvSpPr>
        <p:spPr>
          <a:xfrm>
            <a:off x="673901" y="5161274"/>
            <a:ext cx="1554959" cy="4268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START</a:t>
            </a:r>
          </a:p>
        </p:txBody>
      </p:sp>
      <p:sp>
        <p:nvSpPr>
          <p:cNvPr id="79" name="TextovéPole 78">
            <a:extLst>
              <a:ext uri="{FF2B5EF4-FFF2-40B4-BE49-F238E27FC236}">
                <a16:creationId xmlns:a16="http://schemas.microsoft.com/office/drawing/2014/main" id="{5AB878C3-1987-4ED9-B305-D52B04FC55D2}"/>
              </a:ext>
            </a:extLst>
          </p:cNvPr>
          <p:cNvSpPr txBox="1"/>
          <p:nvPr/>
        </p:nvSpPr>
        <p:spPr>
          <a:xfrm>
            <a:off x="178262" y="4187165"/>
            <a:ext cx="8218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Večer se vrátili celí mokří další účastníci závodu.</a:t>
            </a:r>
          </a:p>
        </p:txBody>
      </p:sp>
      <p:sp>
        <p:nvSpPr>
          <p:cNvPr id="80" name="Obdélník 79">
            <a:extLst>
              <a:ext uri="{FF2B5EF4-FFF2-40B4-BE49-F238E27FC236}">
                <a16:creationId xmlns:a16="http://schemas.microsoft.com/office/drawing/2014/main" id="{53C7DF0F-2B3B-4BD3-9041-5896DDB390D0}"/>
              </a:ext>
            </a:extLst>
          </p:cNvPr>
          <p:cNvSpPr/>
          <p:nvPr/>
        </p:nvSpPr>
        <p:spPr>
          <a:xfrm>
            <a:off x="10494176" y="5827900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1" name="Obdélník 80">
            <a:extLst>
              <a:ext uri="{FF2B5EF4-FFF2-40B4-BE49-F238E27FC236}">
                <a16:creationId xmlns:a16="http://schemas.microsoft.com/office/drawing/2014/main" id="{A5F83AE0-3990-4D8B-A882-27AF74946AE7}"/>
              </a:ext>
            </a:extLst>
          </p:cNvPr>
          <p:cNvSpPr/>
          <p:nvPr/>
        </p:nvSpPr>
        <p:spPr>
          <a:xfrm>
            <a:off x="10332294" y="4220200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2" name="Obdélník 81">
            <a:extLst>
              <a:ext uri="{FF2B5EF4-FFF2-40B4-BE49-F238E27FC236}">
                <a16:creationId xmlns:a16="http://schemas.microsoft.com/office/drawing/2014/main" id="{130049F7-3A1A-4F45-B2C8-820FD9A6EF6A}"/>
              </a:ext>
            </a:extLst>
          </p:cNvPr>
          <p:cNvSpPr/>
          <p:nvPr/>
        </p:nvSpPr>
        <p:spPr>
          <a:xfrm>
            <a:off x="9804444" y="4220201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3" name="Obdélník 82">
            <a:extLst>
              <a:ext uri="{FF2B5EF4-FFF2-40B4-BE49-F238E27FC236}">
                <a16:creationId xmlns:a16="http://schemas.microsoft.com/office/drawing/2014/main" id="{9CD490ED-05D9-4F65-824F-D3DC60E047CA}"/>
              </a:ext>
            </a:extLst>
          </p:cNvPr>
          <p:cNvSpPr/>
          <p:nvPr/>
        </p:nvSpPr>
        <p:spPr>
          <a:xfrm>
            <a:off x="9261519" y="4220201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4" name="Obdélník 83">
            <a:extLst>
              <a:ext uri="{FF2B5EF4-FFF2-40B4-BE49-F238E27FC236}">
                <a16:creationId xmlns:a16="http://schemas.microsoft.com/office/drawing/2014/main" id="{66C865F1-D1DD-4D03-9D61-BF40029CCDD2}"/>
              </a:ext>
            </a:extLst>
          </p:cNvPr>
          <p:cNvSpPr/>
          <p:nvPr/>
        </p:nvSpPr>
        <p:spPr>
          <a:xfrm>
            <a:off x="8719383" y="4198886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5" name="Obdélník 84">
            <a:extLst>
              <a:ext uri="{FF2B5EF4-FFF2-40B4-BE49-F238E27FC236}">
                <a16:creationId xmlns:a16="http://schemas.microsoft.com/office/drawing/2014/main" id="{9EC39B4C-ECDD-4B66-B8F3-E039016D3D2D}"/>
              </a:ext>
            </a:extLst>
          </p:cNvPr>
          <p:cNvSpPr/>
          <p:nvPr/>
        </p:nvSpPr>
        <p:spPr>
          <a:xfrm>
            <a:off x="8176458" y="4198886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1" name="TextovéPole 90">
            <a:extLst>
              <a:ext uri="{FF2B5EF4-FFF2-40B4-BE49-F238E27FC236}">
                <a16:creationId xmlns:a16="http://schemas.microsoft.com/office/drawing/2014/main" id="{77E8CA48-B338-4455-8A54-5B27899E0CD7}"/>
              </a:ext>
            </a:extLst>
          </p:cNvPr>
          <p:cNvSpPr txBox="1"/>
          <p:nvPr/>
        </p:nvSpPr>
        <p:spPr>
          <a:xfrm>
            <a:off x="10401218" y="4227405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</a:p>
        </p:txBody>
      </p:sp>
      <p:sp>
        <p:nvSpPr>
          <p:cNvPr id="92" name="TextovéPole 91">
            <a:extLst>
              <a:ext uri="{FF2B5EF4-FFF2-40B4-BE49-F238E27FC236}">
                <a16:creationId xmlns:a16="http://schemas.microsoft.com/office/drawing/2014/main" id="{4E969FA7-A0B2-4BC8-B9F0-514EF72E3FC8}"/>
              </a:ext>
            </a:extLst>
          </p:cNvPr>
          <p:cNvSpPr txBox="1"/>
          <p:nvPr/>
        </p:nvSpPr>
        <p:spPr>
          <a:xfrm>
            <a:off x="9832501" y="4260440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d</a:t>
            </a:r>
          </a:p>
        </p:txBody>
      </p:sp>
      <p:sp>
        <p:nvSpPr>
          <p:cNvPr id="93" name="TextovéPole 92">
            <a:extLst>
              <a:ext uri="{FF2B5EF4-FFF2-40B4-BE49-F238E27FC236}">
                <a16:creationId xmlns:a16="http://schemas.microsoft.com/office/drawing/2014/main" id="{1AAC710F-27AD-44F8-9F14-E92CEB78D629}"/>
              </a:ext>
            </a:extLst>
          </p:cNvPr>
          <p:cNvSpPr txBox="1"/>
          <p:nvPr/>
        </p:nvSpPr>
        <p:spPr>
          <a:xfrm>
            <a:off x="9372199" y="4260440"/>
            <a:ext cx="2551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í</a:t>
            </a:r>
          </a:p>
        </p:txBody>
      </p:sp>
      <p:sp>
        <p:nvSpPr>
          <p:cNvPr id="94" name="TextovéPole 93">
            <a:extLst>
              <a:ext uri="{FF2B5EF4-FFF2-40B4-BE49-F238E27FC236}">
                <a16:creationId xmlns:a16="http://schemas.microsoft.com/office/drawing/2014/main" id="{B28DDFB9-E266-4D7A-B432-24C289A9B993}"/>
              </a:ext>
            </a:extLst>
          </p:cNvPr>
          <p:cNvSpPr txBox="1"/>
          <p:nvPr/>
        </p:nvSpPr>
        <p:spPr>
          <a:xfrm>
            <a:off x="8817017" y="4270849"/>
            <a:ext cx="2920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ř</a:t>
            </a:r>
          </a:p>
        </p:txBody>
      </p:sp>
      <p:sp>
        <p:nvSpPr>
          <p:cNvPr id="95" name="TextovéPole 94">
            <a:extLst>
              <a:ext uri="{FF2B5EF4-FFF2-40B4-BE49-F238E27FC236}">
                <a16:creationId xmlns:a16="http://schemas.microsoft.com/office/drawing/2014/main" id="{E6CCC466-7C08-4DA0-B8DD-835C08838B75}"/>
              </a:ext>
            </a:extLst>
          </p:cNvPr>
          <p:cNvSpPr txBox="1"/>
          <p:nvPr/>
        </p:nvSpPr>
        <p:spPr>
          <a:xfrm>
            <a:off x="8293623" y="4248719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</a:t>
            </a:r>
          </a:p>
        </p:txBody>
      </p:sp>
      <p:cxnSp>
        <p:nvCxnSpPr>
          <p:cNvPr id="97" name="Přímá spojnice 96">
            <a:extLst>
              <a:ext uri="{FF2B5EF4-FFF2-40B4-BE49-F238E27FC236}">
                <a16:creationId xmlns:a16="http://schemas.microsoft.com/office/drawing/2014/main" id="{0333A36B-5E04-42C2-819E-8EB267125863}"/>
              </a:ext>
            </a:extLst>
          </p:cNvPr>
          <p:cNvCxnSpPr>
            <a:cxnSpLocks/>
          </p:cNvCxnSpPr>
          <p:nvPr/>
        </p:nvCxnSpPr>
        <p:spPr>
          <a:xfrm>
            <a:off x="3971940" y="4689070"/>
            <a:ext cx="981068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TextovéPole 102">
            <a:extLst>
              <a:ext uri="{FF2B5EF4-FFF2-40B4-BE49-F238E27FC236}">
                <a16:creationId xmlns:a16="http://schemas.microsoft.com/office/drawing/2014/main" id="{5C480B6B-8798-4A65-BAE8-72B9C9436564}"/>
              </a:ext>
            </a:extLst>
          </p:cNvPr>
          <p:cNvSpPr txBox="1"/>
          <p:nvPr/>
        </p:nvSpPr>
        <p:spPr>
          <a:xfrm>
            <a:off x="328613" y="5872163"/>
            <a:ext cx="79737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V pracovní výchově věnujeme se šití a vyšívání.</a:t>
            </a:r>
          </a:p>
        </p:txBody>
      </p:sp>
      <p:sp>
        <p:nvSpPr>
          <p:cNvPr id="104" name="Obdélník 103">
            <a:extLst>
              <a:ext uri="{FF2B5EF4-FFF2-40B4-BE49-F238E27FC236}">
                <a16:creationId xmlns:a16="http://schemas.microsoft.com/office/drawing/2014/main" id="{7AC89D1E-0C0D-483B-9A6F-BBFB8274EB92}"/>
              </a:ext>
            </a:extLst>
          </p:cNvPr>
          <p:cNvSpPr/>
          <p:nvPr/>
        </p:nvSpPr>
        <p:spPr>
          <a:xfrm>
            <a:off x="9944106" y="5813014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5" name="Obdélník 104">
            <a:extLst>
              <a:ext uri="{FF2B5EF4-FFF2-40B4-BE49-F238E27FC236}">
                <a16:creationId xmlns:a16="http://schemas.microsoft.com/office/drawing/2014/main" id="{002F05A9-70EB-4425-9B7C-AB2F327B7C24}"/>
              </a:ext>
            </a:extLst>
          </p:cNvPr>
          <p:cNvSpPr/>
          <p:nvPr/>
        </p:nvSpPr>
        <p:spPr>
          <a:xfrm>
            <a:off x="9417867" y="5813014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6" name="Obdélník 105">
            <a:extLst>
              <a:ext uri="{FF2B5EF4-FFF2-40B4-BE49-F238E27FC236}">
                <a16:creationId xmlns:a16="http://schemas.microsoft.com/office/drawing/2014/main" id="{5ECEA3C2-454E-4E08-AEE5-4D94B62F52DD}"/>
              </a:ext>
            </a:extLst>
          </p:cNvPr>
          <p:cNvSpPr/>
          <p:nvPr/>
        </p:nvSpPr>
        <p:spPr>
          <a:xfrm>
            <a:off x="8858263" y="5809136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7" name="Obdélník 106">
            <a:extLst>
              <a:ext uri="{FF2B5EF4-FFF2-40B4-BE49-F238E27FC236}">
                <a16:creationId xmlns:a16="http://schemas.microsoft.com/office/drawing/2014/main" id="{4D5A8685-129F-4F18-857F-2C179CE5BADF}"/>
              </a:ext>
            </a:extLst>
          </p:cNvPr>
          <p:cNvSpPr/>
          <p:nvPr/>
        </p:nvSpPr>
        <p:spPr>
          <a:xfrm>
            <a:off x="8312844" y="5819059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6" name="Obdélník 85">
            <a:extLst>
              <a:ext uri="{FF2B5EF4-FFF2-40B4-BE49-F238E27FC236}">
                <a16:creationId xmlns:a16="http://schemas.microsoft.com/office/drawing/2014/main" id="{F57B606A-2E8B-4B4A-BFAD-AF0D086D2BAE}"/>
              </a:ext>
            </a:extLst>
          </p:cNvPr>
          <p:cNvSpPr/>
          <p:nvPr/>
        </p:nvSpPr>
        <p:spPr>
          <a:xfrm>
            <a:off x="90437" y="4091321"/>
            <a:ext cx="8020242" cy="733831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0" name="TextovéPole 89">
            <a:extLst>
              <a:ext uri="{FF2B5EF4-FFF2-40B4-BE49-F238E27FC236}">
                <a16:creationId xmlns:a16="http://schemas.microsoft.com/office/drawing/2014/main" id="{636677B7-6FE1-42DE-831A-50A6A391E05B}"/>
              </a:ext>
            </a:extLst>
          </p:cNvPr>
          <p:cNvSpPr txBox="1"/>
          <p:nvPr/>
        </p:nvSpPr>
        <p:spPr>
          <a:xfrm>
            <a:off x="8465305" y="5870690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87" name="TextovéPole 86">
            <a:extLst>
              <a:ext uri="{FF2B5EF4-FFF2-40B4-BE49-F238E27FC236}">
                <a16:creationId xmlns:a16="http://schemas.microsoft.com/office/drawing/2014/main" id="{47F394F8-9332-4BA1-BD07-327A2BE38A19}"/>
              </a:ext>
            </a:extLst>
          </p:cNvPr>
          <p:cNvSpPr txBox="1"/>
          <p:nvPr/>
        </p:nvSpPr>
        <p:spPr>
          <a:xfrm>
            <a:off x="10058070" y="5872433"/>
            <a:ext cx="2551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i</a:t>
            </a:r>
          </a:p>
        </p:txBody>
      </p:sp>
      <p:sp>
        <p:nvSpPr>
          <p:cNvPr id="88" name="TextovéPole 87">
            <a:extLst>
              <a:ext uri="{FF2B5EF4-FFF2-40B4-BE49-F238E27FC236}">
                <a16:creationId xmlns:a16="http://schemas.microsoft.com/office/drawing/2014/main" id="{F84A357A-F2BC-4E2B-8320-D24029621EDC}"/>
              </a:ext>
            </a:extLst>
          </p:cNvPr>
          <p:cNvSpPr txBox="1"/>
          <p:nvPr/>
        </p:nvSpPr>
        <p:spPr>
          <a:xfrm>
            <a:off x="9499552" y="5849186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š</a:t>
            </a:r>
          </a:p>
        </p:txBody>
      </p:sp>
      <p:sp>
        <p:nvSpPr>
          <p:cNvPr id="89" name="TextovéPole 88">
            <a:extLst>
              <a:ext uri="{FF2B5EF4-FFF2-40B4-BE49-F238E27FC236}">
                <a16:creationId xmlns:a16="http://schemas.microsoft.com/office/drawing/2014/main" id="{1EC73168-6C6D-4905-94E6-C27DDC3C5195}"/>
              </a:ext>
            </a:extLst>
          </p:cNvPr>
          <p:cNvSpPr txBox="1"/>
          <p:nvPr/>
        </p:nvSpPr>
        <p:spPr>
          <a:xfrm>
            <a:off x="8915195" y="5860864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e</a:t>
            </a:r>
          </a:p>
        </p:txBody>
      </p:sp>
      <p:sp>
        <p:nvSpPr>
          <p:cNvPr id="111" name="TextovéPole 110">
            <a:extLst>
              <a:ext uri="{FF2B5EF4-FFF2-40B4-BE49-F238E27FC236}">
                <a16:creationId xmlns:a16="http://schemas.microsoft.com/office/drawing/2014/main" id="{5DC707FB-C6B3-4B45-8954-AD26E9BAFEF1}"/>
              </a:ext>
            </a:extLst>
          </p:cNvPr>
          <p:cNvSpPr txBox="1"/>
          <p:nvPr/>
        </p:nvSpPr>
        <p:spPr>
          <a:xfrm>
            <a:off x="10589731" y="5860863"/>
            <a:ext cx="2872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t</a:t>
            </a:r>
          </a:p>
        </p:txBody>
      </p:sp>
      <p:cxnSp>
        <p:nvCxnSpPr>
          <p:cNvPr id="113" name="Přímá spojnice 112">
            <a:extLst>
              <a:ext uri="{FF2B5EF4-FFF2-40B4-BE49-F238E27FC236}">
                <a16:creationId xmlns:a16="http://schemas.microsoft.com/office/drawing/2014/main" id="{6F3F1B86-9AC5-4F24-9FF7-93CD0192A214}"/>
              </a:ext>
            </a:extLst>
          </p:cNvPr>
          <p:cNvCxnSpPr>
            <a:cxnSpLocks/>
          </p:cNvCxnSpPr>
          <p:nvPr/>
        </p:nvCxnSpPr>
        <p:spPr>
          <a:xfrm>
            <a:off x="5354926" y="6400134"/>
            <a:ext cx="872057" cy="739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Obdélník 107">
            <a:extLst>
              <a:ext uri="{FF2B5EF4-FFF2-40B4-BE49-F238E27FC236}">
                <a16:creationId xmlns:a16="http://schemas.microsoft.com/office/drawing/2014/main" id="{57C1EABB-C5DD-4CCA-99A0-224B2ECB8B21}"/>
              </a:ext>
            </a:extLst>
          </p:cNvPr>
          <p:cNvSpPr/>
          <p:nvPr/>
        </p:nvSpPr>
        <p:spPr>
          <a:xfrm>
            <a:off x="74190" y="5779875"/>
            <a:ext cx="8064891" cy="769349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9626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0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0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100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300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"/>
                            </p:stCondLst>
                            <p:childTnLst>
                              <p:par>
                                <p:cTn id="9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000"/>
                            </p:stCondLst>
                            <p:childTnLst>
                              <p:par>
                                <p:cTn id="9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000"/>
                            </p:stCondLst>
                            <p:childTnLst>
                              <p:par>
                                <p:cTn id="10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4000"/>
                            </p:stCondLst>
                            <p:childTnLst>
                              <p:par>
                                <p:cTn id="10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000"/>
                            </p:stCondLst>
                            <p:childTnLst>
                              <p:par>
                                <p:cTn id="10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9000"/>
                            </p:stCondLst>
                            <p:childTnLst>
                              <p:par>
                                <p:cTn id="1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2000"/>
                            </p:stCondLst>
                            <p:childTnLst>
                              <p:par>
                                <p:cTn id="16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3000"/>
                            </p:stCondLst>
                            <p:childTnLst>
                              <p:par>
                                <p:cTn id="17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4000"/>
                            </p:stCondLst>
                            <p:childTnLst>
                              <p:par>
                                <p:cTn id="17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5000"/>
                            </p:stCondLst>
                            <p:childTnLst>
                              <p:par>
                                <p:cTn id="17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6000"/>
                            </p:stCondLst>
                            <p:childTnLst>
                              <p:par>
                                <p:cTn id="18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7000"/>
                            </p:stCondLst>
                            <p:childTnLst>
                              <p:par>
                                <p:cTn id="18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8000"/>
                            </p:stCondLst>
                            <p:childTnLst>
                              <p:par>
                                <p:cTn id="18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9000"/>
                            </p:stCondLst>
                            <p:childTnLst>
                              <p:par>
                                <p:cTn id="19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9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13000"/>
                            </p:stCondLst>
                            <p:childTnLst>
                              <p:par>
                                <p:cTn id="20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6" fill="hold">
                      <p:stCondLst>
                        <p:cond delay="indefinite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91" grpId="0"/>
      <p:bldP spid="92" grpId="0"/>
      <p:bldP spid="93" grpId="0"/>
      <p:bldP spid="94" grpId="0"/>
      <p:bldP spid="95" grpId="0"/>
      <p:bldP spid="86" grpId="0" animBg="1"/>
      <p:bldP spid="90" grpId="0"/>
      <p:bldP spid="87" grpId="0"/>
      <p:bldP spid="88" grpId="0"/>
      <p:bldP spid="89" grpId="0"/>
      <p:bldP spid="111" grpId="0"/>
      <p:bldP spid="10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72D3B0D6-381A-454F-8C8E-5B8A80BC6DFC}"/>
              </a:ext>
            </a:extLst>
          </p:cNvPr>
          <p:cNvSpPr txBox="1"/>
          <p:nvPr/>
        </p:nvSpPr>
        <p:spPr>
          <a:xfrm>
            <a:off x="623887" y="172857"/>
            <a:ext cx="1057275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Skrývačky – části rostlin</a:t>
            </a:r>
          </a:p>
          <a:p>
            <a:r>
              <a:rPr lang="cs-CZ" sz="2400" dirty="0"/>
              <a:t>Po časovém limitu 15 sekund musíte do modrých čtverečků doplnit názvy hudebních nástrojů.</a:t>
            </a:r>
          </a:p>
          <a:p>
            <a:r>
              <a:rPr lang="cs-CZ" sz="2400" dirty="0"/>
              <a:t>Kliknutím na start uvedete v činnost časomíru a odhalíte větu.</a:t>
            </a:r>
          </a:p>
        </p:txBody>
      </p:sp>
      <p:sp>
        <p:nvSpPr>
          <p:cNvPr id="3" name="Ovál 2">
            <a:extLst>
              <a:ext uri="{FF2B5EF4-FFF2-40B4-BE49-F238E27FC236}">
                <a16:creationId xmlns:a16="http://schemas.microsoft.com/office/drawing/2014/main" id="{6807D9F6-EA04-4103-9191-A11D7BE56841}"/>
              </a:ext>
            </a:extLst>
          </p:cNvPr>
          <p:cNvSpPr/>
          <p:nvPr/>
        </p:nvSpPr>
        <p:spPr>
          <a:xfrm>
            <a:off x="2276481" y="1881850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>
            <a:extLst>
              <a:ext uri="{FF2B5EF4-FFF2-40B4-BE49-F238E27FC236}">
                <a16:creationId xmlns:a16="http://schemas.microsoft.com/office/drawing/2014/main" id="{290702E6-4FC6-4E30-B01F-5C32853EC590}"/>
              </a:ext>
            </a:extLst>
          </p:cNvPr>
          <p:cNvSpPr/>
          <p:nvPr/>
        </p:nvSpPr>
        <p:spPr>
          <a:xfrm>
            <a:off x="2826548" y="1869793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>
            <a:extLst>
              <a:ext uri="{FF2B5EF4-FFF2-40B4-BE49-F238E27FC236}">
                <a16:creationId xmlns:a16="http://schemas.microsoft.com/office/drawing/2014/main" id="{21A704ED-F191-412B-B8BF-7E5BFB2B9961}"/>
              </a:ext>
            </a:extLst>
          </p:cNvPr>
          <p:cNvSpPr/>
          <p:nvPr/>
        </p:nvSpPr>
        <p:spPr>
          <a:xfrm>
            <a:off x="3426623" y="1862800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>
            <a:extLst>
              <a:ext uri="{FF2B5EF4-FFF2-40B4-BE49-F238E27FC236}">
                <a16:creationId xmlns:a16="http://schemas.microsoft.com/office/drawing/2014/main" id="{3BAD030E-D25F-448D-8F2B-949BE05C7088}"/>
              </a:ext>
            </a:extLst>
          </p:cNvPr>
          <p:cNvSpPr/>
          <p:nvPr/>
        </p:nvSpPr>
        <p:spPr>
          <a:xfrm>
            <a:off x="3993360" y="1862800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>
            <a:extLst>
              <a:ext uri="{FF2B5EF4-FFF2-40B4-BE49-F238E27FC236}">
                <a16:creationId xmlns:a16="http://schemas.microsoft.com/office/drawing/2014/main" id="{A7048653-6321-428C-8B6E-78404543AEB0}"/>
              </a:ext>
            </a:extLst>
          </p:cNvPr>
          <p:cNvSpPr/>
          <p:nvPr/>
        </p:nvSpPr>
        <p:spPr>
          <a:xfrm>
            <a:off x="4531523" y="1884081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>
            <a:extLst>
              <a:ext uri="{FF2B5EF4-FFF2-40B4-BE49-F238E27FC236}">
                <a16:creationId xmlns:a16="http://schemas.microsoft.com/office/drawing/2014/main" id="{068D2F5F-600E-4FB2-A68A-2D03217FBA62}"/>
              </a:ext>
            </a:extLst>
          </p:cNvPr>
          <p:cNvSpPr/>
          <p:nvPr/>
        </p:nvSpPr>
        <p:spPr>
          <a:xfrm>
            <a:off x="5083973" y="1881850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>
            <a:extLst>
              <a:ext uri="{FF2B5EF4-FFF2-40B4-BE49-F238E27FC236}">
                <a16:creationId xmlns:a16="http://schemas.microsoft.com/office/drawing/2014/main" id="{CBABE848-ED53-49AF-8E00-20D4476311CC}"/>
              </a:ext>
            </a:extLst>
          </p:cNvPr>
          <p:cNvSpPr/>
          <p:nvPr/>
        </p:nvSpPr>
        <p:spPr>
          <a:xfrm>
            <a:off x="5622135" y="1881850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>
            <a:extLst>
              <a:ext uri="{FF2B5EF4-FFF2-40B4-BE49-F238E27FC236}">
                <a16:creationId xmlns:a16="http://schemas.microsoft.com/office/drawing/2014/main" id="{2750E695-6C53-4773-B19A-78CDAE69B356}"/>
              </a:ext>
            </a:extLst>
          </p:cNvPr>
          <p:cNvSpPr/>
          <p:nvPr/>
        </p:nvSpPr>
        <p:spPr>
          <a:xfrm>
            <a:off x="6169822" y="1874557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>
            <a:extLst>
              <a:ext uri="{FF2B5EF4-FFF2-40B4-BE49-F238E27FC236}">
                <a16:creationId xmlns:a16="http://schemas.microsoft.com/office/drawing/2014/main" id="{DCCE9CA6-7E2C-4005-A876-C9AACEE7A9B2}"/>
              </a:ext>
            </a:extLst>
          </p:cNvPr>
          <p:cNvSpPr/>
          <p:nvPr/>
        </p:nvSpPr>
        <p:spPr>
          <a:xfrm>
            <a:off x="6750848" y="1869792"/>
            <a:ext cx="409576" cy="44854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>
            <a:extLst>
              <a:ext uri="{FF2B5EF4-FFF2-40B4-BE49-F238E27FC236}">
                <a16:creationId xmlns:a16="http://schemas.microsoft.com/office/drawing/2014/main" id="{565C4625-2808-427C-B9BE-BE4ED97928CA}"/>
              </a:ext>
            </a:extLst>
          </p:cNvPr>
          <p:cNvSpPr/>
          <p:nvPr/>
        </p:nvSpPr>
        <p:spPr>
          <a:xfrm>
            <a:off x="7298535" y="1858038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>
            <a:extLst>
              <a:ext uri="{FF2B5EF4-FFF2-40B4-BE49-F238E27FC236}">
                <a16:creationId xmlns:a16="http://schemas.microsoft.com/office/drawing/2014/main" id="{EC333EC3-00E4-44DD-AD45-5054A712F54C}"/>
              </a:ext>
            </a:extLst>
          </p:cNvPr>
          <p:cNvSpPr/>
          <p:nvPr/>
        </p:nvSpPr>
        <p:spPr>
          <a:xfrm>
            <a:off x="7803360" y="1853275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>
            <a:extLst>
              <a:ext uri="{FF2B5EF4-FFF2-40B4-BE49-F238E27FC236}">
                <a16:creationId xmlns:a16="http://schemas.microsoft.com/office/drawing/2014/main" id="{88521D9D-712F-45E7-949A-7F94E000E5C8}"/>
              </a:ext>
            </a:extLst>
          </p:cNvPr>
          <p:cNvSpPr/>
          <p:nvPr/>
        </p:nvSpPr>
        <p:spPr>
          <a:xfrm>
            <a:off x="8355810" y="1853275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>
            <a:extLst>
              <a:ext uri="{FF2B5EF4-FFF2-40B4-BE49-F238E27FC236}">
                <a16:creationId xmlns:a16="http://schemas.microsoft.com/office/drawing/2014/main" id="{6321134F-4673-42F3-BAB8-6707C7610942}"/>
              </a:ext>
            </a:extLst>
          </p:cNvPr>
          <p:cNvSpPr/>
          <p:nvPr/>
        </p:nvSpPr>
        <p:spPr>
          <a:xfrm>
            <a:off x="8893972" y="1869793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>
            <a:extLst>
              <a:ext uri="{FF2B5EF4-FFF2-40B4-BE49-F238E27FC236}">
                <a16:creationId xmlns:a16="http://schemas.microsoft.com/office/drawing/2014/main" id="{2784A074-2208-4ED4-A20A-8ADB47E2918C}"/>
              </a:ext>
            </a:extLst>
          </p:cNvPr>
          <p:cNvSpPr/>
          <p:nvPr/>
        </p:nvSpPr>
        <p:spPr>
          <a:xfrm>
            <a:off x="9474997" y="1841128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>
            <a:extLst>
              <a:ext uri="{FF2B5EF4-FFF2-40B4-BE49-F238E27FC236}">
                <a16:creationId xmlns:a16="http://schemas.microsoft.com/office/drawing/2014/main" id="{A55FD1B6-21C7-40BD-8901-12AC708923B3}"/>
              </a:ext>
            </a:extLst>
          </p:cNvPr>
          <p:cNvSpPr/>
          <p:nvPr/>
        </p:nvSpPr>
        <p:spPr>
          <a:xfrm>
            <a:off x="10041734" y="1853275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>
            <a:extLst>
              <a:ext uri="{FF2B5EF4-FFF2-40B4-BE49-F238E27FC236}">
                <a16:creationId xmlns:a16="http://schemas.microsoft.com/office/drawing/2014/main" id="{D0DDBA38-7CAE-4319-844A-D386931E36C0}"/>
              </a:ext>
            </a:extLst>
          </p:cNvPr>
          <p:cNvSpPr/>
          <p:nvPr/>
        </p:nvSpPr>
        <p:spPr>
          <a:xfrm>
            <a:off x="623887" y="1914910"/>
            <a:ext cx="1554959" cy="4268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START</a:t>
            </a:r>
          </a:p>
        </p:txBody>
      </p:sp>
      <p:sp>
        <p:nvSpPr>
          <p:cNvPr id="23" name="TextovéPole 22">
            <a:extLst>
              <a:ext uri="{FF2B5EF4-FFF2-40B4-BE49-F238E27FC236}">
                <a16:creationId xmlns:a16="http://schemas.microsoft.com/office/drawing/2014/main" id="{8956511C-D627-4128-B163-9D909AC85267}"/>
              </a:ext>
            </a:extLst>
          </p:cNvPr>
          <p:cNvSpPr txBox="1"/>
          <p:nvPr/>
        </p:nvSpPr>
        <p:spPr>
          <a:xfrm>
            <a:off x="358092" y="2500617"/>
            <a:ext cx="769915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Cestou z kempu penzista Horáček potkal paní</a:t>
            </a:r>
          </a:p>
          <a:p>
            <a:r>
              <a:rPr lang="cs-CZ" sz="3200" dirty="0"/>
              <a:t>Šafránkovou.</a:t>
            </a:r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2A56F481-C419-468F-9E52-90D779F641BB}"/>
              </a:ext>
            </a:extLst>
          </p:cNvPr>
          <p:cNvSpPr/>
          <p:nvPr/>
        </p:nvSpPr>
        <p:spPr>
          <a:xfrm>
            <a:off x="10802261" y="5105449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8162093A-5CD6-453A-AA54-A690EF6F6BBF}"/>
              </a:ext>
            </a:extLst>
          </p:cNvPr>
          <p:cNvSpPr/>
          <p:nvPr/>
        </p:nvSpPr>
        <p:spPr>
          <a:xfrm>
            <a:off x="10268859" y="5115484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>
            <a:extLst>
              <a:ext uri="{FF2B5EF4-FFF2-40B4-BE49-F238E27FC236}">
                <a16:creationId xmlns:a16="http://schemas.microsoft.com/office/drawing/2014/main" id="{772AAED0-2A08-452A-8256-FFD476F160E2}"/>
              </a:ext>
            </a:extLst>
          </p:cNvPr>
          <p:cNvSpPr/>
          <p:nvPr/>
        </p:nvSpPr>
        <p:spPr>
          <a:xfrm>
            <a:off x="9710512" y="5105449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6611A415-724B-4225-99D8-5E5C36B01E70}"/>
              </a:ext>
            </a:extLst>
          </p:cNvPr>
          <p:cNvSpPr/>
          <p:nvPr/>
        </p:nvSpPr>
        <p:spPr>
          <a:xfrm>
            <a:off x="9161689" y="5111516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>
            <a:extLst>
              <a:ext uri="{FF2B5EF4-FFF2-40B4-BE49-F238E27FC236}">
                <a16:creationId xmlns:a16="http://schemas.microsoft.com/office/drawing/2014/main" id="{11AF1730-D518-48BB-8037-679CD49205CA}"/>
              </a:ext>
            </a:extLst>
          </p:cNvPr>
          <p:cNvSpPr/>
          <p:nvPr/>
        </p:nvSpPr>
        <p:spPr>
          <a:xfrm>
            <a:off x="8597444" y="5115484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5EE6E400-A2DF-4DDA-A9E7-9DBBE7DF110D}"/>
              </a:ext>
            </a:extLst>
          </p:cNvPr>
          <p:cNvSpPr/>
          <p:nvPr/>
        </p:nvSpPr>
        <p:spPr>
          <a:xfrm>
            <a:off x="10268859" y="2716784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66BB0302-A8DA-4574-BB22-811BE3CD05C9}"/>
              </a:ext>
            </a:extLst>
          </p:cNvPr>
          <p:cNvSpPr/>
          <p:nvPr/>
        </p:nvSpPr>
        <p:spPr>
          <a:xfrm>
            <a:off x="9725934" y="2717149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2E89EA24-1FBE-4E36-9E04-F48B5B3CD61D}"/>
              </a:ext>
            </a:extLst>
          </p:cNvPr>
          <p:cNvSpPr/>
          <p:nvPr/>
        </p:nvSpPr>
        <p:spPr>
          <a:xfrm>
            <a:off x="9182104" y="2716785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75BDDF3D-F717-4B7F-9F3C-D73CC8E4F4E2}"/>
              </a:ext>
            </a:extLst>
          </p:cNvPr>
          <p:cNvSpPr/>
          <p:nvPr/>
        </p:nvSpPr>
        <p:spPr>
          <a:xfrm>
            <a:off x="8639179" y="2716785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>
            <a:extLst>
              <a:ext uri="{FF2B5EF4-FFF2-40B4-BE49-F238E27FC236}">
                <a16:creationId xmlns:a16="http://schemas.microsoft.com/office/drawing/2014/main" id="{9F6DF25D-45ED-4372-88B1-31C5E5ED6151}"/>
              </a:ext>
            </a:extLst>
          </p:cNvPr>
          <p:cNvSpPr/>
          <p:nvPr/>
        </p:nvSpPr>
        <p:spPr>
          <a:xfrm>
            <a:off x="8096254" y="2718748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TextovéPole 33">
            <a:extLst>
              <a:ext uri="{FF2B5EF4-FFF2-40B4-BE49-F238E27FC236}">
                <a16:creationId xmlns:a16="http://schemas.microsoft.com/office/drawing/2014/main" id="{D8DD68CA-9667-41A8-9D63-446C3E1D31BC}"/>
              </a:ext>
            </a:extLst>
          </p:cNvPr>
          <p:cNvSpPr txBox="1"/>
          <p:nvPr/>
        </p:nvSpPr>
        <p:spPr>
          <a:xfrm>
            <a:off x="9248775" y="5138686"/>
            <a:ext cx="2872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t</a:t>
            </a:r>
          </a:p>
        </p:txBody>
      </p:sp>
      <p:sp>
        <p:nvSpPr>
          <p:cNvPr id="35" name="TextovéPole 34">
            <a:extLst>
              <a:ext uri="{FF2B5EF4-FFF2-40B4-BE49-F238E27FC236}">
                <a16:creationId xmlns:a16="http://schemas.microsoft.com/office/drawing/2014/main" id="{348C5E2B-8F5F-4511-90DF-0D83E19D9BC6}"/>
              </a:ext>
            </a:extLst>
          </p:cNvPr>
          <p:cNvSpPr txBox="1"/>
          <p:nvPr/>
        </p:nvSpPr>
        <p:spPr>
          <a:xfrm>
            <a:off x="8716460" y="5138686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BB8B7FEC-F7C5-4502-803B-728180A35FDD}"/>
              </a:ext>
            </a:extLst>
          </p:cNvPr>
          <p:cNvSpPr txBox="1"/>
          <p:nvPr/>
        </p:nvSpPr>
        <p:spPr>
          <a:xfrm>
            <a:off x="10355578" y="2803240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n</a:t>
            </a:r>
          </a:p>
        </p:txBody>
      </p:sp>
      <p:sp>
        <p:nvSpPr>
          <p:cNvPr id="37" name="TextovéPole 36">
            <a:extLst>
              <a:ext uri="{FF2B5EF4-FFF2-40B4-BE49-F238E27FC236}">
                <a16:creationId xmlns:a16="http://schemas.microsoft.com/office/drawing/2014/main" id="{5C1F83F3-51C7-4857-BB07-1883DB13A85C}"/>
              </a:ext>
            </a:extLst>
          </p:cNvPr>
          <p:cNvSpPr txBox="1"/>
          <p:nvPr/>
        </p:nvSpPr>
        <p:spPr>
          <a:xfrm>
            <a:off x="9268823" y="2803240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p</a:t>
            </a:r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45A93896-8F22-470F-857E-1565BF99F158}"/>
              </a:ext>
            </a:extLst>
          </p:cNvPr>
          <p:cNvSpPr txBox="1"/>
          <p:nvPr/>
        </p:nvSpPr>
        <p:spPr>
          <a:xfrm>
            <a:off x="8745049" y="2803241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u</a:t>
            </a:r>
          </a:p>
        </p:txBody>
      </p:sp>
      <p:sp>
        <p:nvSpPr>
          <p:cNvPr id="39" name="TextovéPole 38">
            <a:extLst>
              <a:ext uri="{FF2B5EF4-FFF2-40B4-BE49-F238E27FC236}">
                <a16:creationId xmlns:a16="http://schemas.microsoft.com/office/drawing/2014/main" id="{800C15BA-681D-486C-AA23-B6DDC511E4C8}"/>
              </a:ext>
            </a:extLst>
          </p:cNvPr>
          <p:cNvSpPr txBox="1"/>
          <p:nvPr/>
        </p:nvSpPr>
        <p:spPr>
          <a:xfrm>
            <a:off x="9843586" y="2803242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e</a:t>
            </a:r>
          </a:p>
        </p:txBody>
      </p:sp>
      <p:sp>
        <p:nvSpPr>
          <p:cNvPr id="40" name="TextovéPole 39">
            <a:extLst>
              <a:ext uri="{FF2B5EF4-FFF2-40B4-BE49-F238E27FC236}">
                <a16:creationId xmlns:a16="http://schemas.microsoft.com/office/drawing/2014/main" id="{868F0D92-69C0-4470-96FF-9A2A4042B7DB}"/>
              </a:ext>
            </a:extLst>
          </p:cNvPr>
          <p:cNvSpPr txBox="1"/>
          <p:nvPr/>
        </p:nvSpPr>
        <p:spPr>
          <a:xfrm>
            <a:off x="8205890" y="2778338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p</a:t>
            </a:r>
          </a:p>
        </p:txBody>
      </p:sp>
      <p:cxnSp>
        <p:nvCxnSpPr>
          <p:cNvPr id="42" name="Přímá spojnice 41">
            <a:extLst>
              <a:ext uri="{FF2B5EF4-FFF2-40B4-BE49-F238E27FC236}">
                <a16:creationId xmlns:a16="http://schemas.microsoft.com/office/drawing/2014/main" id="{1A69AA97-E4E8-4DBB-A174-EA8FCFA56492}"/>
              </a:ext>
            </a:extLst>
          </p:cNvPr>
          <p:cNvCxnSpPr/>
          <p:nvPr/>
        </p:nvCxnSpPr>
        <p:spPr>
          <a:xfrm>
            <a:off x="2680102" y="3003677"/>
            <a:ext cx="1150142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Obdélník 42">
            <a:extLst>
              <a:ext uri="{FF2B5EF4-FFF2-40B4-BE49-F238E27FC236}">
                <a16:creationId xmlns:a16="http://schemas.microsoft.com/office/drawing/2014/main" id="{52275612-C12F-420B-AB44-214657F7F1A3}"/>
              </a:ext>
            </a:extLst>
          </p:cNvPr>
          <p:cNvSpPr/>
          <p:nvPr/>
        </p:nvSpPr>
        <p:spPr>
          <a:xfrm>
            <a:off x="297193" y="2591093"/>
            <a:ext cx="7699159" cy="100878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vál 43">
            <a:extLst>
              <a:ext uri="{FF2B5EF4-FFF2-40B4-BE49-F238E27FC236}">
                <a16:creationId xmlns:a16="http://schemas.microsoft.com/office/drawing/2014/main" id="{B8570D74-74F2-41DB-9D67-19242F9299FA}"/>
              </a:ext>
            </a:extLst>
          </p:cNvPr>
          <p:cNvSpPr/>
          <p:nvPr/>
        </p:nvSpPr>
        <p:spPr>
          <a:xfrm>
            <a:off x="2276481" y="3887692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vál 44">
            <a:extLst>
              <a:ext uri="{FF2B5EF4-FFF2-40B4-BE49-F238E27FC236}">
                <a16:creationId xmlns:a16="http://schemas.microsoft.com/office/drawing/2014/main" id="{68473C77-C93C-4A83-B08A-C5C729693857}"/>
              </a:ext>
            </a:extLst>
          </p:cNvPr>
          <p:cNvSpPr/>
          <p:nvPr/>
        </p:nvSpPr>
        <p:spPr>
          <a:xfrm>
            <a:off x="2826548" y="3875635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vál 45">
            <a:extLst>
              <a:ext uri="{FF2B5EF4-FFF2-40B4-BE49-F238E27FC236}">
                <a16:creationId xmlns:a16="http://schemas.microsoft.com/office/drawing/2014/main" id="{08009D62-46E7-46A7-9C9C-43FDEF05FABD}"/>
              </a:ext>
            </a:extLst>
          </p:cNvPr>
          <p:cNvSpPr/>
          <p:nvPr/>
        </p:nvSpPr>
        <p:spPr>
          <a:xfrm>
            <a:off x="3426623" y="3868642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vál 46">
            <a:extLst>
              <a:ext uri="{FF2B5EF4-FFF2-40B4-BE49-F238E27FC236}">
                <a16:creationId xmlns:a16="http://schemas.microsoft.com/office/drawing/2014/main" id="{A587EBB6-3824-4566-B3A0-1F37A410B572}"/>
              </a:ext>
            </a:extLst>
          </p:cNvPr>
          <p:cNvSpPr/>
          <p:nvPr/>
        </p:nvSpPr>
        <p:spPr>
          <a:xfrm>
            <a:off x="3993360" y="3868642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vál 47">
            <a:extLst>
              <a:ext uri="{FF2B5EF4-FFF2-40B4-BE49-F238E27FC236}">
                <a16:creationId xmlns:a16="http://schemas.microsoft.com/office/drawing/2014/main" id="{1A7981DE-14E3-427B-A59F-7146374E14ED}"/>
              </a:ext>
            </a:extLst>
          </p:cNvPr>
          <p:cNvSpPr/>
          <p:nvPr/>
        </p:nvSpPr>
        <p:spPr>
          <a:xfrm>
            <a:off x="4531523" y="3889923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vál 48">
            <a:extLst>
              <a:ext uri="{FF2B5EF4-FFF2-40B4-BE49-F238E27FC236}">
                <a16:creationId xmlns:a16="http://schemas.microsoft.com/office/drawing/2014/main" id="{28064CC5-70B3-4F06-B03D-F85D306F0701}"/>
              </a:ext>
            </a:extLst>
          </p:cNvPr>
          <p:cNvSpPr/>
          <p:nvPr/>
        </p:nvSpPr>
        <p:spPr>
          <a:xfrm>
            <a:off x="5083973" y="3887692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vál 49">
            <a:extLst>
              <a:ext uri="{FF2B5EF4-FFF2-40B4-BE49-F238E27FC236}">
                <a16:creationId xmlns:a16="http://schemas.microsoft.com/office/drawing/2014/main" id="{6FB71E79-F494-4A1E-AAFD-6F2A38866789}"/>
              </a:ext>
            </a:extLst>
          </p:cNvPr>
          <p:cNvSpPr/>
          <p:nvPr/>
        </p:nvSpPr>
        <p:spPr>
          <a:xfrm>
            <a:off x="5622135" y="3887692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vál 50">
            <a:extLst>
              <a:ext uri="{FF2B5EF4-FFF2-40B4-BE49-F238E27FC236}">
                <a16:creationId xmlns:a16="http://schemas.microsoft.com/office/drawing/2014/main" id="{E4B6BA88-9981-4689-9D9E-609CD273B62F}"/>
              </a:ext>
            </a:extLst>
          </p:cNvPr>
          <p:cNvSpPr/>
          <p:nvPr/>
        </p:nvSpPr>
        <p:spPr>
          <a:xfrm>
            <a:off x="6169822" y="3880399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vál 51">
            <a:extLst>
              <a:ext uri="{FF2B5EF4-FFF2-40B4-BE49-F238E27FC236}">
                <a16:creationId xmlns:a16="http://schemas.microsoft.com/office/drawing/2014/main" id="{55DEA0F4-0BA8-4FED-AB52-22A4AF53233C}"/>
              </a:ext>
            </a:extLst>
          </p:cNvPr>
          <p:cNvSpPr/>
          <p:nvPr/>
        </p:nvSpPr>
        <p:spPr>
          <a:xfrm>
            <a:off x="6750848" y="3875634"/>
            <a:ext cx="409576" cy="44854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vál 52">
            <a:extLst>
              <a:ext uri="{FF2B5EF4-FFF2-40B4-BE49-F238E27FC236}">
                <a16:creationId xmlns:a16="http://schemas.microsoft.com/office/drawing/2014/main" id="{6885EBBE-D4D4-4C2D-8F9C-C5ADE3413E33}"/>
              </a:ext>
            </a:extLst>
          </p:cNvPr>
          <p:cNvSpPr/>
          <p:nvPr/>
        </p:nvSpPr>
        <p:spPr>
          <a:xfrm>
            <a:off x="7298535" y="3863880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vál 53">
            <a:extLst>
              <a:ext uri="{FF2B5EF4-FFF2-40B4-BE49-F238E27FC236}">
                <a16:creationId xmlns:a16="http://schemas.microsoft.com/office/drawing/2014/main" id="{4EBB4091-9CE4-4B56-AAB8-50AC7D29DC89}"/>
              </a:ext>
            </a:extLst>
          </p:cNvPr>
          <p:cNvSpPr/>
          <p:nvPr/>
        </p:nvSpPr>
        <p:spPr>
          <a:xfrm>
            <a:off x="7803360" y="3859117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Ovál 54">
            <a:extLst>
              <a:ext uri="{FF2B5EF4-FFF2-40B4-BE49-F238E27FC236}">
                <a16:creationId xmlns:a16="http://schemas.microsoft.com/office/drawing/2014/main" id="{99DEE676-1987-4834-83E0-F1CAB959140F}"/>
              </a:ext>
            </a:extLst>
          </p:cNvPr>
          <p:cNvSpPr/>
          <p:nvPr/>
        </p:nvSpPr>
        <p:spPr>
          <a:xfrm>
            <a:off x="8355810" y="3859117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Ovál 55">
            <a:extLst>
              <a:ext uri="{FF2B5EF4-FFF2-40B4-BE49-F238E27FC236}">
                <a16:creationId xmlns:a16="http://schemas.microsoft.com/office/drawing/2014/main" id="{84DA5EDE-75BF-4EFE-BBD8-CB8F2F44E0B8}"/>
              </a:ext>
            </a:extLst>
          </p:cNvPr>
          <p:cNvSpPr/>
          <p:nvPr/>
        </p:nvSpPr>
        <p:spPr>
          <a:xfrm>
            <a:off x="8893972" y="3875635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Ovál 56">
            <a:extLst>
              <a:ext uri="{FF2B5EF4-FFF2-40B4-BE49-F238E27FC236}">
                <a16:creationId xmlns:a16="http://schemas.microsoft.com/office/drawing/2014/main" id="{BBBB0BFD-52DC-40D0-BF03-231BB14A940F}"/>
              </a:ext>
            </a:extLst>
          </p:cNvPr>
          <p:cNvSpPr/>
          <p:nvPr/>
        </p:nvSpPr>
        <p:spPr>
          <a:xfrm>
            <a:off x="9474997" y="3846970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Ovál 57">
            <a:extLst>
              <a:ext uri="{FF2B5EF4-FFF2-40B4-BE49-F238E27FC236}">
                <a16:creationId xmlns:a16="http://schemas.microsoft.com/office/drawing/2014/main" id="{AB45A2F3-E45F-444D-875A-E347294620D7}"/>
              </a:ext>
            </a:extLst>
          </p:cNvPr>
          <p:cNvSpPr/>
          <p:nvPr/>
        </p:nvSpPr>
        <p:spPr>
          <a:xfrm>
            <a:off x="10041734" y="3859117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Obdélník 58">
            <a:extLst>
              <a:ext uri="{FF2B5EF4-FFF2-40B4-BE49-F238E27FC236}">
                <a16:creationId xmlns:a16="http://schemas.microsoft.com/office/drawing/2014/main" id="{CE4D3725-31D3-41C6-981A-440D2FEEEF38}"/>
              </a:ext>
            </a:extLst>
          </p:cNvPr>
          <p:cNvSpPr/>
          <p:nvPr/>
        </p:nvSpPr>
        <p:spPr>
          <a:xfrm>
            <a:off x="623887" y="3920752"/>
            <a:ext cx="1554959" cy="4268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START</a:t>
            </a:r>
          </a:p>
        </p:txBody>
      </p:sp>
      <p:sp>
        <p:nvSpPr>
          <p:cNvPr id="41" name="TextovéPole 40">
            <a:extLst>
              <a:ext uri="{FF2B5EF4-FFF2-40B4-BE49-F238E27FC236}">
                <a16:creationId xmlns:a16="http://schemas.microsoft.com/office/drawing/2014/main" id="{79698076-C064-44D5-A5B2-D13DC52953C5}"/>
              </a:ext>
            </a:extLst>
          </p:cNvPr>
          <p:cNvSpPr txBox="1"/>
          <p:nvPr/>
        </p:nvSpPr>
        <p:spPr>
          <a:xfrm>
            <a:off x="358092" y="4757738"/>
            <a:ext cx="75502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Sokol Staré Město nekoupil nabízené nářadí.</a:t>
            </a:r>
          </a:p>
        </p:txBody>
      </p:sp>
      <p:cxnSp>
        <p:nvCxnSpPr>
          <p:cNvPr id="61" name="Přímá spojnice 60">
            <a:extLst>
              <a:ext uri="{FF2B5EF4-FFF2-40B4-BE49-F238E27FC236}">
                <a16:creationId xmlns:a16="http://schemas.microsoft.com/office/drawing/2014/main" id="{C3F62FA0-2C66-4E35-993B-8984221B493C}"/>
              </a:ext>
            </a:extLst>
          </p:cNvPr>
          <p:cNvCxnSpPr/>
          <p:nvPr/>
        </p:nvCxnSpPr>
        <p:spPr>
          <a:xfrm>
            <a:off x="2943225" y="5300663"/>
            <a:ext cx="1171575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Obdélník 62">
            <a:extLst>
              <a:ext uri="{FF2B5EF4-FFF2-40B4-BE49-F238E27FC236}">
                <a16:creationId xmlns:a16="http://schemas.microsoft.com/office/drawing/2014/main" id="{1A2717BC-4E69-4715-AB92-9A98690F9800}"/>
              </a:ext>
            </a:extLst>
          </p:cNvPr>
          <p:cNvSpPr/>
          <p:nvPr/>
        </p:nvSpPr>
        <p:spPr>
          <a:xfrm>
            <a:off x="11354709" y="5115484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Obdélník 63">
            <a:extLst>
              <a:ext uri="{FF2B5EF4-FFF2-40B4-BE49-F238E27FC236}">
                <a16:creationId xmlns:a16="http://schemas.microsoft.com/office/drawing/2014/main" id="{B6C66FC9-C109-41E4-B81C-519A26E4ABC8}"/>
              </a:ext>
            </a:extLst>
          </p:cNvPr>
          <p:cNvSpPr/>
          <p:nvPr/>
        </p:nvSpPr>
        <p:spPr>
          <a:xfrm>
            <a:off x="232588" y="4651294"/>
            <a:ext cx="7738162" cy="942521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BE1030AC-0095-4E12-8E06-2F9435B2CFD3}"/>
              </a:ext>
            </a:extLst>
          </p:cNvPr>
          <p:cNvSpPr txBox="1"/>
          <p:nvPr/>
        </p:nvSpPr>
        <p:spPr>
          <a:xfrm>
            <a:off x="9791700" y="5150391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</a:t>
            </a:r>
          </a:p>
        </p:txBody>
      </p:sp>
      <p:sp>
        <p:nvSpPr>
          <p:cNvPr id="66" name="TextovéPole 65">
            <a:extLst>
              <a:ext uri="{FF2B5EF4-FFF2-40B4-BE49-F238E27FC236}">
                <a16:creationId xmlns:a16="http://schemas.microsoft.com/office/drawing/2014/main" id="{1FDACBCA-227C-4A42-9476-F7A94590F7C7}"/>
              </a:ext>
            </a:extLst>
          </p:cNvPr>
          <p:cNvSpPr txBox="1"/>
          <p:nvPr/>
        </p:nvSpPr>
        <p:spPr>
          <a:xfrm>
            <a:off x="11423345" y="5159780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</a:t>
            </a:r>
          </a:p>
        </p:txBody>
      </p:sp>
      <p:sp>
        <p:nvSpPr>
          <p:cNvPr id="67" name="TextovéPole 66">
            <a:extLst>
              <a:ext uri="{FF2B5EF4-FFF2-40B4-BE49-F238E27FC236}">
                <a16:creationId xmlns:a16="http://schemas.microsoft.com/office/drawing/2014/main" id="{51E1CB3E-7CE5-4B27-B09E-CD0C7134716A}"/>
              </a:ext>
            </a:extLst>
          </p:cNvPr>
          <p:cNvSpPr txBox="1"/>
          <p:nvPr/>
        </p:nvSpPr>
        <p:spPr>
          <a:xfrm>
            <a:off x="10868514" y="5159780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e</a:t>
            </a:r>
          </a:p>
        </p:txBody>
      </p:sp>
      <p:sp>
        <p:nvSpPr>
          <p:cNvPr id="68" name="TextovéPole 67">
            <a:extLst>
              <a:ext uri="{FF2B5EF4-FFF2-40B4-BE49-F238E27FC236}">
                <a16:creationId xmlns:a16="http://schemas.microsoft.com/office/drawing/2014/main" id="{9EE78E10-C4F8-41F1-9BBA-F84C96CDE235}"/>
              </a:ext>
            </a:extLst>
          </p:cNvPr>
          <p:cNvSpPr txBox="1"/>
          <p:nvPr/>
        </p:nvSpPr>
        <p:spPr>
          <a:xfrm>
            <a:off x="10334625" y="5138685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n</a:t>
            </a:r>
          </a:p>
        </p:txBody>
      </p:sp>
    </p:spTree>
    <p:extLst>
      <p:ext uri="{BB962C8B-B14F-4D97-AF65-F5344CB8AC3E}">
        <p14:creationId xmlns:p14="http://schemas.microsoft.com/office/powerpoint/2010/main" val="3702893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0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0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100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300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0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0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000"/>
                            </p:stCondLst>
                            <p:childTnLst>
                              <p:par>
                                <p:cTn id="10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34" grpId="0"/>
      <p:bldP spid="35" grpId="0"/>
      <p:bldP spid="36" grpId="0"/>
      <p:bldP spid="37" grpId="0"/>
      <p:bldP spid="38" grpId="0"/>
      <p:bldP spid="39" grpId="0"/>
      <p:bldP spid="40" grpId="0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64" grpId="0" animBg="1"/>
      <p:bldP spid="22" grpId="0"/>
      <p:bldP spid="66" grpId="0"/>
      <p:bldP spid="67" grpId="0"/>
      <p:bldP spid="6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872E17B6-D3A3-4EFE-A3D9-AD470ACC1DD7}"/>
              </a:ext>
            </a:extLst>
          </p:cNvPr>
          <p:cNvSpPr/>
          <p:nvPr/>
        </p:nvSpPr>
        <p:spPr>
          <a:xfrm>
            <a:off x="2229988" y="4787506"/>
            <a:ext cx="542925" cy="58477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B972A992-B01E-4B72-89BA-A45996EE6281}"/>
              </a:ext>
            </a:extLst>
          </p:cNvPr>
          <p:cNvSpPr txBox="1"/>
          <p:nvPr/>
        </p:nvSpPr>
        <p:spPr>
          <a:xfrm>
            <a:off x="714375" y="385763"/>
            <a:ext cx="30884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Doplňovačka - povolání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8C0F79D0-333F-4505-9F02-EC6160BA3512}"/>
              </a:ext>
            </a:extLst>
          </p:cNvPr>
          <p:cNvSpPr/>
          <p:nvPr/>
        </p:nvSpPr>
        <p:spPr>
          <a:xfrm>
            <a:off x="2230444" y="4229297"/>
            <a:ext cx="542925" cy="58477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03F556A8-9F3D-43DC-94D5-3F65C65BDF66}"/>
              </a:ext>
            </a:extLst>
          </p:cNvPr>
          <p:cNvSpPr/>
          <p:nvPr/>
        </p:nvSpPr>
        <p:spPr>
          <a:xfrm>
            <a:off x="2235513" y="3662673"/>
            <a:ext cx="542925" cy="58477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B21B9915-BB98-4226-97C9-F32778E336C0}"/>
              </a:ext>
            </a:extLst>
          </p:cNvPr>
          <p:cNvSpPr/>
          <p:nvPr/>
        </p:nvSpPr>
        <p:spPr>
          <a:xfrm>
            <a:off x="2230749" y="3077898"/>
            <a:ext cx="542925" cy="58477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6538E4BE-698E-4E11-A126-8DBE33C6070B}"/>
              </a:ext>
            </a:extLst>
          </p:cNvPr>
          <p:cNvSpPr/>
          <p:nvPr/>
        </p:nvSpPr>
        <p:spPr>
          <a:xfrm>
            <a:off x="2230750" y="2480711"/>
            <a:ext cx="542925" cy="58477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8F8EB067-F0F9-4C79-A613-AF7F2551739D}"/>
              </a:ext>
            </a:extLst>
          </p:cNvPr>
          <p:cNvSpPr/>
          <p:nvPr/>
        </p:nvSpPr>
        <p:spPr>
          <a:xfrm>
            <a:off x="2216329" y="1895936"/>
            <a:ext cx="599257" cy="58477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2B6F02C6-BCE5-441C-AC6D-349FF4234AC5}"/>
              </a:ext>
            </a:extLst>
          </p:cNvPr>
          <p:cNvSpPr/>
          <p:nvPr/>
        </p:nvSpPr>
        <p:spPr>
          <a:xfrm>
            <a:off x="2230752" y="1298387"/>
            <a:ext cx="542925" cy="58477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8" name="Skupina 17">
            <a:extLst>
              <a:ext uri="{FF2B5EF4-FFF2-40B4-BE49-F238E27FC236}">
                <a16:creationId xmlns:a16="http://schemas.microsoft.com/office/drawing/2014/main" id="{94FBEF47-C326-4CD9-B87D-518E1DA3A850}"/>
              </a:ext>
            </a:extLst>
          </p:cNvPr>
          <p:cNvGrpSpPr/>
          <p:nvPr/>
        </p:nvGrpSpPr>
        <p:grpSpPr>
          <a:xfrm>
            <a:off x="9578160" y="259966"/>
            <a:ext cx="1999026" cy="2193440"/>
            <a:chOff x="7473587" y="1247099"/>
            <a:chExt cx="2215843" cy="2473415"/>
          </a:xfrm>
        </p:grpSpPr>
        <p:pic>
          <p:nvPicPr>
            <p:cNvPr id="15" name="Obrázek 14">
              <a:extLst>
                <a:ext uri="{FF2B5EF4-FFF2-40B4-BE49-F238E27FC236}">
                  <a16:creationId xmlns:a16="http://schemas.microsoft.com/office/drawing/2014/main" id="{6621B1DB-D2AF-485A-8250-0B24AD515DD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73587" y="1247099"/>
              <a:ext cx="1598975" cy="2473415"/>
            </a:xfrm>
            <a:prstGeom prst="rect">
              <a:avLst/>
            </a:prstGeom>
          </p:spPr>
        </p:pic>
        <p:pic>
          <p:nvPicPr>
            <p:cNvPr id="17" name="Obrázek 16">
              <a:extLst>
                <a:ext uri="{FF2B5EF4-FFF2-40B4-BE49-F238E27FC236}">
                  <a16:creationId xmlns:a16="http://schemas.microsoft.com/office/drawing/2014/main" id="{B6570991-15FE-4D7F-834F-0EDD09AC41F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85805" y="2576875"/>
              <a:ext cx="1003625" cy="1067685"/>
            </a:xfrm>
            <a:prstGeom prst="rect">
              <a:avLst/>
            </a:prstGeom>
          </p:spPr>
        </p:pic>
      </p:grpSp>
      <p:pic>
        <p:nvPicPr>
          <p:cNvPr id="20" name="Obrázek 19">
            <a:extLst>
              <a:ext uri="{FF2B5EF4-FFF2-40B4-BE49-F238E27FC236}">
                <a16:creationId xmlns:a16="http://schemas.microsoft.com/office/drawing/2014/main" id="{F3F84752-FB03-4FDE-B091-3CF7BD8346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7263" y="3345371"/>
            <a:ext cx="1317213" cy="3053076"/>
          </a:xfrm>
          <a:prstGeom prst="rect">
            <a:avLst/>
          </a:prstGeom>
        </p:spPr>
      </p:pic>
      <p:pic>
        <p:nvPicPr>
          <p:cNvPr id="22" name="Obrázek 21">
            <a:extLst>
              <a:ext uri="{FF2B5EF4-FFF2-40B4-BE49-F238E27FC236}">
                <a16:creationId xmlns:a16="http://schemas.microsoft.com/office/drawing/2014/main" id="{AA46C3F2-DAAE-43B9-92F7-1A977E82F89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8171" y="2551368"/>
            <a:ext cx="1219977" cy="2133176"/>
          </a:xfrm>
          <a:prstGeom prst="rect">
            <a:avLst/>
          </a:prstGeom>
        </p:spPr>
      </p:pic>
      <p:pic>
        <p:nvPicPr>
          <p:cNvPr id="24" name="Obrázek 23" descr="Obsah obrázku hračka&#10;&#10;Popis vygenerován s velmi vysokou mírou spolehlivosti">
            <a:extLst>
              <a:ext uri="{FF2B5EF4-FFF2-40B4-BE49-F238E27FC236}">
                <a16:creationId xmlns:a16="http://schemas.microsoft.com/office/drawing/2014/main" id="{99B74818-4098-492A-904A-E5142D528B9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1158" y="1607492"/>
            <a:ext cx="1560829" cy="1907681"/>
          </a:xfrm>
          <a:prstGeom prst="rect">
            <a:avLst/>
          </a:prstGeom>
          <a:noFill/>
        </p:spPr>
      </p:pic>
      <p:pic>
        <p:nvPicPr>
          <p:cNvPr id="39" name="Obrázek 38">
            <a:extLst>
              <a:ext uri="{FF2B5EF4-FFF2-40B4-BE49-F238E27FC236}">
                <a16:creationId xmlns:a16="http://schemas.microsoft.com/office/drawing/2014/main" id="{A0B1D2AF-879F-489F-AC7D-6117F2886F6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2185" y="2471416"/>
            <a:ext cx="1206452" cy="2095416"/>
          </a:xfrm>
          <a:prstGeom prst="rect">
            <a:avLst/>
          </a:prstGeom>
        </p:spPr>
      </p:pic>
      <p:grpSp>
        <p:nvGrpSpPr>
          <p:cNvPr id="43" name="Skupina 42">
            <a:extLst>
              <a:ext uri="{FF2B5EF4-FFF2-40B4-BE49-F238E27FC236}">
                <a16:creationId xmlns:a16="http://schemas.microsoft.com/office/drawing/2014/main" id="{D33A6CBF-75DB-4419-A889-09EF6573FA5B}"/>
              </a:ext>
            </a:extLst>
          </p:cNvPr>
          <p:cNvGrpSpPr/>
          <p:nvPr/>
        </p:nvGrpSpPr>
        <p:grpSpPr>
          <a:xfrm>
            <a:off x="7226566" y="409447"/>
            <a:ext cx="1727512" cy="1385241"/>
            <a:chOff x="7109315" y="582834"/>
            <a:chExt cx="1727512" cy="1385241"/>
          </a:xfrm>
        </p:grpSpPr>
        <p:sp>
          <p:nvSpPr>
            <p:cNvPr id="40" name="Obdélník 39">
              <a:extLst>
                <a:ext uri="{FF2B5EF4-FFF2-40B4-BE49-F238E27FC236}">
                  <a16:creationId xmlns:a16="http://schemas.microsoft.com/office/drawing/2014/main" id="{E37EDBA1-2A31-4E6C-8EE5-647F2930BBCA}"/>
                </a:ext>
              </a:extLst>
            </p:cNvPr>
            <p:cNvSpPr/>
            <p:nvPr/>
          </p:nvSpPr>
          <p:spPr>
            <a:xfrm>
              <a:off x="8167494" y="582834"/>
              <a:ext cx="146344" cy="1385241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6" name="Obrázek 25">
              <a:extLst>
                <a:ext uri="{FF2B5EF4-FFF2-40B4-BE49-F238E27FC236}">
                  <a16:creationId xmlns:a16="http://schemas.microsoft.com/office/drawing/2014/main" id="{A832FDD6-71E2-4FEF-A848-CFF23B41196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09315" y="649040"/>
              <a:ext cx="1141983" cy="1319035"/>
            </a:xfrm>
            <a:prstGeom prst="rect">
              <a:avLst/>
            </a:prstGeom>
          </p:spPr>
        </p:pic>
        <p:pic>
          <p:nvPicPr>
            <p:cNvPr id="42" name="Obrázek 41">
              <a:extLst>
                <a:ext uri="{FF2B5EF4-FFF2-40B4-BE49-F238E27FC236}">
                  <a16:creationId xmlns:a16="http://schemas.microsoft.com/office/drawing/2014/main" id="{80FE58E1-CF54-47F1-8518-1F67E12DF03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20371" y="920879"/>
              <a:ext cx="616456" cy="726537"/>
            </a:xfrm>
            <a:prstGeom prst="rect">
              <a:avLst/>
            </a:prstGeom>
          </p:spPr>
        </p:pic>
      </p:grpSp>
      <p:grpSp>
        <p:nvGrpSpPr>
          <p:cNvPr id="52" name="Skupina 51">
            <a:extLst>
              <a:ext uri="{FF2B5EF4-FFF2-40B4-BE49-F238E27FC236}">
                <a16:creationId xmlns:a16="http://schemas.microsoft.com/office/drawing/2014/main" id="{D62686BA-EC85-438E-BCDB-DFBFEEA2C0F9}"/>
              </a:ext>
            </a:extLst>
          </p:cNvPr>
          <p:cNvGrpSpPr/>
          <p:nvPr/>
        </p:nvGrpSpPr>
        <p:grpSpPr>
          <a:xfrm>
            <a:off x="6284996" y="4684544"/>
            <a:ext cx="1401610" cy="2095416"/>
            <a:chOff x="3708977" y="3521043"/>
            <a:chExt cx="1893012" cy="2394233"/>
          </a:xfrm>
        </p:grpSpPr>
        <p:grpSp>
          <p:nvGrpSpPr>
            <p:cNvPr id="48" name="Skupina 47">
              <a:extLst>
                <a:ext uri="{FF2B5EF4-FFF2-40B4-BE49-F238E27FC236}">
                  <a16:creationId xmlns:a16="http://schemas.microsoft.com/office/drawing/2014/main" id="{4FA01841-9F82-43E4-8DCE-C2F1EF108B48}"/>
                </a:ext>
              </a:extLst>
            </p:cNvPr>
            <p:cNvGrpSpPr/>
            <p:nvPr/>
          </p:nvGrpSpPr>
          <p:grpSpPr>
            <a:xfrm>
              <a:off x="3708977" y="3521043"/>
              <a:ext cx="1893012" cy="2394233"/>
              <a:chOff x="5174400" y="4727657"/>
              <a:chExt cx="1502373" cy="1862736"/>
            </a:xfrm>
          </p:grpSpPr>
          <p:pic>
            <p:nvPicPr>
              <p:cNvPr id="47" name="Obrázek 46">
                <a:extLst>
                  <a:ext uri="{FF2B5EF4-FFF2-40B4-BE49-F238E27FC236}">
                    <a16:creationId xmlns:a16="http://schemas.microsoft.com/office/drawing/2014/main" id="{B25901A5-B50C-4B40-8D99-A346B77246F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>
                <a:off x="5632302" y="5510991"/>
                <a:ext cx="1044471" cy="1079402"/>
              </a:xfrm>
              <a:prstGeom prst="rect">
                <a:avLst/>
              </a:prstGeom>
            </p:spPr>
          </p:pic>
          <p:pic>
            <p:nvPicPr>
              <p:cNvPr id="45" name="Obrázek 44">
                <a:extLst>
                  <a:ext uri="{FF2B5EF4-FFF2-40B4-BE49-F238E27FC236}">
                    <a16:creationId xmlns:a16="http://schemas.microsoft.com/office/drawing/2014/main" id="{5201D4C8-8FE4-412F-AF25-F9D0B857411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174400" y="4727657"/>
                <a:ext cx="1122304" cy="1757682"/>
              </a:xfrm>
              <a:prstGeom prst="rect">
                <a:avLst/>
              </a:prstGeom>
            </p:spPr>
          </p:pic>
        </p:grpSp>
        <p:cxnSp>
          <p:nvCxnSpPr>
            <p:cNvPr id="50" name="Přímá spojnice 49">
              <a:extLst>
                <a:ext uri="{FF2B5EF4-FFF2-40B4-BE49-F238E27FC236}">
                  <a16:creationId xmlns:a16="http://schemas.microsoft.com/office/drawing/2014/main" id="{91B2EF38-4E59-4089-92B0-47418CACF0E3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815165" y="4056097"/>
              <a:ext cx="378712" cy="1336610"/>
            </a:xfrm>
            <a:prstGeom prst="line">
              <a:avLst/>
            </a:prstGeom>
            <a:ln w="5715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3" name="Obdélník 52">
            <a:extLst>
              <a:ext uri="{FF2B5EF4-FFF2-40B4-BE49-F238E27FC236}">
                <a16:creationId xmlns:a16="http://schemas.microsoft.com/office/drawing/2014/main" id="{804DE922-4490-4D03-B0BC-6F9D89E7E6A2}"/>
              </a:ext>
            </a:extLst>
          </p:cNvPr>
          <p:cNvSpPr/>
          <p:nvPr/>
        </p:nvSpPr>
        <p:spPr>
          <a:xfrm>
            <a:off x="3857311" y="1844663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délník 53">
            <a:extLst>
              <a:ext uri="{FF2B5EF4-FFF2-40B4-BE49-F238E27FC236}">
                <a16:creationId xmlns:a16="http://schemas.microsoft.com/office/drawing/2014/main" id="{4CDAAF8F-88BD-497C-9B2F-8BBDD7A2907A}"/>
              </a:ext>
            </a:extLst>
          </p:cNvPr>
          <p:cNvSpPr/>
          <p:nvPr/>
        </p:nvSpPr>
        <p:spPr>
          <a:xfrm>
            <a:off x="3296663" y="1865844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Obdélník 54">
            <a:extLst>
              <a:ext uri="{FF2B5EF4-FFF2-40B4-BE49-F238E27FC236}">
                <a16:creationId xmlns:a16="http://schemas.microsoft.com/office/drawing/2014/main" id="{E1728267-ED7F-41EE-BEC1-F48C648540DB}"/>
              </a:ext>
            </a:extLst>
          </p:cNvPr>
          <p:cNvSpPr/>
          <p:nvPr/>
        </p:nvSpPr>
        <p:spPr>
          <a:xfrm>
            <a:off x="2763707" y="1862443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Obdélník 55">
            <a:extLst>
              <a:ext uri="{FF2B5EF4-FFF2-40B4-BE49-F238E27FC236}">
                <a16:creationId xmlns:a16="http://schemas.microsoft.com/office/drawing/2014/main" id="{6BF8C51D-D435-41A4-9EAE-EAF9B53E6030}"/>
              </a:ext>
            </a:extLst>
          </p:cNvPr>
          <p:cNvSpPr/>
          <p:nvPr/>
        </p:nvSpPr>
        <p:spPr>
          <a:xfrm>
            <a:off x="1140012" y="1857681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Obdélník 56">
            <a:extLst>
              <a:ext uri="{FF2B5EF4-FFF2-40B4-BE49-F238E27FC236}">
                <a16:creationId xmlns:a16="http://schemas.microsoft.com/office/drawing/2014/main" id="{AEEF460F-1E24-4DB7-8A9E-2E8FE326790E}"/>
              </a:ext>
            </a:extLst>
          </p:cNvPr>
          <p:cNvSpPr/>
          <p:nvPr/>
        </p:nvSpPr>
        <p:spPr>
          <a:xfrm>
            <a:off x="1681034" y="1859700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Obdélník 57">
            <a:extLst>
              <a:ext uri="{FF2B5EF4-FFF2-40B4-BE49-F238E27FC236}">
                <a16:creationId xmlns:a16="http://schemas.microsoft.com/office/drawing/2014/main" id="{4D5F6CB2-8ED2-40B1-9D02-CF0F2D6A39D2}"/>
              </a:ext>
            </a:extLst>
          </p:cNvPr>
          <p:cNvSpPr/>
          <p:nvPr/>
        </p:nvSpPr>
        <p:spPr>
          <a:xfrm>
            <a:off x="4450438" y="1261027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Obdélník 58">
            <a:extLst>
              <a:ext uri="{FF2B5EF4-FFF2-40B4-BE49-F238E27FC236}">
                <a16:creationId xmlns:a16="http://schemas.microsoft.com/office/drawing/2014/main" id="{E7078ED6-3E88-4F06-9AC7-ED653EE4661D}"/>
              </a:ext>
            </a:extLst>
          </p:cNvPr>
          <p:cNvSpPr/>
          <p:nvPr/>
        </p:nvSpPr>
        <p:spPr>
          <a:xfrm>
            <a:off x="3889169" y="1258139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Obdélník 59">
            <a:extLst>
              <a:ext uri="{FF2B5EF4-FFF2-40B4-BE49-F238E27FC236}">
                <a16:creationId xmlns:a16="http://schemas.microsoft.com/office/drawing/2014/main" id="{AAE9CA66-EB2B-4471-A241-3F12E7814AF5}"/>
              </a:ext>
            </a:extLst>
          </p:cNvPr>
          <p:cNvSpPr/>
          <p:nvPr/>
        </p:nvSpPr>
        <p:spPr>
          <a:xfrm>
            <a:off x="3334946" y="1267568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Obdélník 60">
            <a:extLst>
              <a:ext uri="{FF2B5EF4-FFF2-40B4-BE49-F238E27FC236}">
                <a16:creationId xmlns:a16="http://schemas.microsoft.com/office/drawing/2014/main" id="{24A6F40E-9E3C-40C7-9487-73E2E76A4417}"/>
              </a:ext>
            </a:extLst>
          </p:cNvPr>
          <p:cNvSpPr/>
          <p:nvPr/>
        </p:nvSpPr>
        <p:spPr>
          <a:xfrm>
            <a:off x="2780467" y="1266082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Obdélník 61">
            <a:extLst>
              <a:ext uri="{FF2B5EF4-FFF2-40B4-BE49-F238E27FC236}">
                <a16:creationId xmlns:a16="http://schemas.microsoft.com/office/drawing/2014/main" id="{383C29FA-93BC-4C76-9011-CDB344D09CD9}"/>
              </a:ext>
            </a:extLst>
          </p:cNvPr>
          <p:cNvSpPr/>
          <p:nvPr/>
        </p:nvSpPr>
        <p:spPr>
          <a:xfrm>
            <a:off x="6042737" y="3669450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Obdélník 62">
            <a:extLst>
              <a:ext uri="{FF2B5EF4-FFF2-40B4-BE49-F238E27FC236}">
                <a16:creationId xmlns:a16="http://schemas.microsoft.com/office/drawing/2014/main" id="{AD080F00-3E96-4D87-A6E5-E9E9CB8BB993}"/>
              </a:ext>
            </a:extLst>
          </p:cNvPr>
          <p:cNvSpPr/>
          <p:nvPr/>
        </p:nvSpPr>
        <p:spPr>
          <a:xfrm>
            <a:off x="2766783" y="3052396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Obdélník 63">
            <a:extLst>
              <a:ext uri="{FF2B5EF4-FFF2-40B4-BE49-F238E27FC236}">
                <a16:creationId xmlns:a16="http://schemas.microsoft.com/office/drawing/2014/main" id="{F04C6D55-09EA-46EB-9F98-803962EF758A}"/>
              </a:ext>
            </a:extLst>
          </p:cNvPr>
          <p:cNvSpPr/>
          <p:nvPr/>
        </p:nvSpPr>
        <p:spPr>
          <a:xfrm>
            <a:off x="576954" y="3001397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Obdélník 64">
            <a:extLst>
              <a:ext uri="{FF2B5EF4-FFF2-40B4-BE49-F238E27FC236}">
                <a16:creationId xmlns:a16="http://schemas.microsoft.com/office/drawing/2014/main" id="{E9CA97A6-B062-437B-BCB0-B0691306D97B}"/>
              </a:ext>
            </a:extLst>
          </p:cNvPr>
          <p:cNvSpPr/>
          <p:nvPr/>
        </p:nvSpPr>
        <p:spPr>
          <a:xfrm>
            <a:off x="1115116" y="3011473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Obdélník 65">
            <a:extLst>
              <a:ext uri="{FF2B5EF4-FFF2-40B4-BE49-F238E27FC236}">
                <a16:creationId xmlns:a16="http://schemas.microsoft.com/office/drawing/2014/main" id="{3ECA6049-FF69-4294-AEEC-F53B845D5D71}"/>
              </a:ext>
            </a:extLst>
          </p:cNvPr>
          <p:cNvSpPr/>
          <p:nvPr/>
        </p:nvSpPr>
        <p:spPr>
          <a:xfrm>
            <a:off x="1670009" y="3020769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Obdélník 66">
            <a:extLst>
              <a:ext uri="{FF2B5EF4-FFF2-40B4-BE49-F238E27FC236}">
                <a16:creationId xmlns:a16="http://schemas.microsoft.com/office/drawing/2014/main" id="{3A036FCE-0886-4D2F-9D9B-272459BA4520}"/>
              </a:ext>
            </a:extLst>
          </p:cNvPr>
          <p:cNvSpPr/>
          <p:nvPr/>
        </p:nvSpPr>
        <p:spPr>
          <a:xfrm>
            <a:off x="4418773" y="2436527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Obdélník 67">
            <a:extLst>
              <a:ext uri="{FF2B5EF4-FFF2-40B4-BE49-F238E27FC236}">
                <a16:creationId xmlns:a16="http://schemas.microsoft.com/office/drawing/2014/main" id="{10BBE6BC-2833-4FE7-8D78-6A7D7F3DCDB0}"/>
              </a:ext>
            </a:extLst>
          </p:cNvPr>
          <p:cNvSpPr/>
          <p:nvPr/>
        </p:nvSpPr>
        <p:spPr>
          <a:xfrm>
            <a:off x="3857308" y="2442455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Obdélník 68">
            <a:extLst>
              <a:ext uri="{FF2B5EF4-FFF2-40B4-BE49-F238E27FC236}">
                <a16:creationId xmlns:a16="http://schemas.microsoft.com/office/drawing/2014/main" id="{566B37A6-8887-43B3-8A91-8499ACF99983}"/>
              </a:ext>
            </a:extLst>
          </p:cNvPr>
          <p:cNvSpPr/>
          <p:nvPr/>
        </p:nvSpPr>
        <p:spPr>
          <a:xfrm>
            <a:off x="3307592" y="2470944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Obdélník 69">
            <a:extLst>
              <a:ext uri="{FF2B5EF4-FFF2-40B4-BE49-F238E27FC236}">
                <a16:creationId xmlns:a16="http://schemas.microsoft.com/office/drawing/2014/main" id="{B73D1C4A-2121-4C15-9C87-C2DE8E7A9B27}"/>
              </a:ext>
            </a:extLst>
          </p:cNvPr>
          <p:cNvSpPr/>
          <p:nvPr/>
        </p:nvSpPr>
        <p:spPr>
          <a:xfrm>
            <a:off x="2791489" y="2448045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Obdélník 70">
            <a:extLst>
              <a:ext uri="{FF2B5EF4-FFF2-40B4-BE49-F238E27FC236}">
                <a16:creationId xmlns:a16="http://schemas.microsoft.com/office/drawing/2014/main" id="{81AFFFF6-8F23-4D66-BD1F-70B6898AD113}"/>
              </a:ext>
            </a:extLst>
          </p:cNvPr>
          <p:cNvSpPr/>
          <p:nvPr/>
        </p:nvSpPr>
        <p:spPr>
          <a:xfrm>
            <a:off x="4958079" y="1857680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Obdélník 71">
            <a:extLst>
              <a:ext uri="{FF2B5EF4-FFF2-40B4-BE49-F238E27FC236}">
                <a16:creationId xmlns:a16="http://schemas.microsoft.com/office/drawing/2014/main" id="{B90450A6-0479-41C1-BA46-C212E725FB70}"/>
              </a:ext>
            </a:extLst>
          </p:cNvPr>
          <p:cNvSpPr/>
          <p:nvPr/>
        </p:nvSpPr>
        <p:spPr>
          <a:xfrm>
            <a:off x="4408363" y="1866216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3" name="Obdélník 72">
            <a:extLst>
              <a:ext uri="{FF2B5EF4-FFF2-40B4-BE49-F238E27FC236}">
                <a16:creationId xmlns:a16="http://schemas.microsoft.com/office/drawing/2014/main" id="{A0BA5FB9-DA50-49F3-A034-2E24C0B5A5D4}"/>
              </a:ext>
            </a:extLst>
          </p:cNvPr>
          <p:cNvSpPr/>
          <p:nvPr/>
        </p:nvSpPr>
        <p:spPr>
          <a:xfrm>
            <a:off x="5499812" y="3669450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4" name="Obdélník 73">
            <a:extLst>
              <a:ext uri="{FF2B5EF4-FFF2-40B4-BE49-F238E27FC236}">
                <a16:creationId xmlns:a16="http://schemas.microsoft.com/office/drawing/2014/main" id="{9F2DA2ED-FCB2-4890-A170-9445E11976F4}"/>
              </a:ext>
            </a:extLst>
          </p:cNvPr>
          <p:cNvSpPr/>
          <p:nvPr/>
        </p:nvSpPr>
        <p:spPr>
          <a:xfrm>
            <a:off x="4978034" y="3669451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5" name="Obdélník 74">
            <a:extLst>
              <a:ext uri="{FF2B5EF4-FFF2-40B4-BE49-F238E27FC236}">
                <a16:creationId xmlns:a16="http://schemas.microsoft.com/office/drawing/2014/main" id="{69C6709F-9A77-4038-8200-CD394FD95978}"/>
              </a:ext>
            </a:extLst>
          </p:cNvPr>
          <p:cNvSpPr/>
          <p:nvPr/>
        </p:nvSpPr>
        <p:spPr>
          <a:xfrm>
            <a:off x="4415154" y="3669451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6" name="Obdélník 75">
            <a:extLst>
              <a:ext uri="{FF2B5EF4-FFF2-40B4-BE49-F238E27FC236}">
                <a16:creationId xmlns:a16="http://schemas.microsoft.com/office/drawing/2014/main" id="{6E327FFD-81C1-4B17-90DD-1BC3124EFA3E}"/>
              </a:ext>
            </a:extLst>
          </p:cNvPr>
          <p:cNvSpPr/>
          <p:nvPr/>
        </p:nvSpPr>
        <p:spPr>
          <a:xfrm>
            <a:off x="3852274" y="3669451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Obdélník 76">
            <a:extLst>
              <a:ext uri="{FF2B5EF4-FFF2-40B4-BE49-F238E27FC236}">
                <a16:creationId xmlns:a16="http://schemas.microsoft.com/office/drawing/2014/main" id="{7AB7F669-200A-4226-B34A-577B69DC8F77}"/>
              </a:ext>
            </a:extLst>
          </p:cNvPr>
          <p:cNvSpPr/>
          <p:nvPr/>
        </p:nvSpPr>
        <p:spPr>
          <a:xfrm>
            <a:off x="3320119" y="3662627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8" name="Obdélník 77">
            <a:extLst>
              <a:ext uri="{FF2B5EF4-FFF2-40B4-BE49-F238E27FC236}">
                <a16:creationId xmlns:a16="http://schemas.microsoft.com/office/drawing/2014/main" id="{5CBC2921-436C-44E0-A9BE-71BA3B405EF9}"/>
              </a:ext>
            </a:extLst>
          </p:cNvPr>
          <p:cNvSpPr/>
          <p:nvPr/>
        </p:nvSpPr>
        <p:spPr>
          <a:xfrm>
            <a:off x="2771809" y="3660070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9" name="Obdélník 78">
            <a:extLst>
              <a:ext uri="{FF2B5EF4-FFF2-40B4-BE49-F238E27FC236}">
                <a16:creationId xmlns:a16="http://schemas.microsoft.com/office/drawing/2014/main" id="{D4057FFA-5224-4F2E-AEA9-510FB617492E}"/>
              </a:ext>
            </a:extLst>
          </p:cNvPr>
          <p:cNvSpPr/>
          <p:nvPr/>
        </p:nvSpPr>
        <p:spPr>
          <a:xfrm>
            <a:off x="1670009" y="3605544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0" name="Obdélník 79">
            <a:extLst>
              <a:ext uri="{FF2B5EF4-FFF2-40B4-BE49-F238E27FC236}">
                <a16:creationId xmlns:a16="http://schemas.microsoft.com/office/drawing/2014/main" id="{9DFEDEB2-1C3B-47DA-B35F-66CF803FF0A9}"/>
              </a:ext>
            </a:extLst>
          </p:cNvPr>
          <p:cNvSpPr/>
          <p:nvPr/>
        </p:nvSpPr>
        <p:spPr>
          <a:xfrm>
            <a:off x="2772139" y="4247170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1" name="Obdélník 80">
            <a:extLst>
              <a:ext uri="{FF2B5EF4-FFF2-40B4-BE49-F238E27FC236}">
                <a16:creationId xmlns:a16="http://schemas.microsoft.com/office/drawing/2014/main" id="{78C21216-5ED8-4AFA-B45C-819D536A7F2E}"/>
              </a:ext>
            </a:extLst>
          </p:cNvPr>
          <p:cNvSpPr/>
          <p:nvPr/>
        </p:nvSpPr>
        <p:spPr>
          <a:xfrm>
            <a:off x="579739" y="4213190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2" name="Obdélník 81">
            <a:extLst>
              <a:ext uri="{FF2B5EF4-FFF2-40B4-BE49-F238E27FC236}">
                <a16:creationId xmlns:a16="http://schemas.microsoft.com/office/drawing/2014/main" id="{11330E9B-1A89-4373-BDC2-B629B398FD7D}"/>
              </a:ext>
            </a:extLst>
          </p:cNvPr>
          <p:cNvSpPr/>
          <p:nvPr/>
        </p:nvSpPr>
        <p:spPr>
          <a:xfrm>
            <a:off x="1148522" y="4202731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3" name="Obdélník 82">
            <a:extLst>
              <a:ext uri="{FF2B5EF4-FFF2-40B4-BE49-F238E27FC236}">
                <a16:creationId xmlns:a16="http://schemas.microsoft.com/office/drawing/2014/main" id="{20E341F6-8D9C-4669-8846-79BEBED92F85}"/>
              </a:ext>
            </a:extLst>
          </p:cNvPr>
          <p:cNvSpPr/>
          <p:nvPr/>
        </p:nvSpPr>
        <p:spPr>
          <a:xfrm>
            <a:off x="1671795" y="4202731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4" name="Obdélník 83">
            <a:extLst>
              <a:ext uri="{FF2B5EF4-FFF2-40B4-BE49-F238E27FC236}">
                <a16:creationId xmlns:a16="http://schemas.microsoft.com/office/drawing/2014/main" id="{037358DC-6299-4132-BA25-B6E877154210}"/>
              </a:ext>
            </a:extLst>
          </p:cNvPr>
          <p:cNvSpPr/>
          <p:nvPr/>
        </p:nvSpPr>
        <p:spPr>
          <a:xfrm>
            <a:off x="6596929" y="3670193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5" name="Obdélník 84">
            <a:extLst>
              <a:ext uri="{FF2B5EF4-FFF2-40B4-BE49-F238E27FC236}">
                <a16:creationId xmlns:a16="http://schemas.microsoft.com/office/drawing/2014/main" id="{AAA5B280-3B52-4DFB-BEE3-932F788501A1}"/>
              </a:ext>
            </a:extLst>
          </p:cNvPr>
          <p:cNvSpPr/>
          <p:nvPr/>
        </p:nvSpPr>
        <p:spPr>
          <a:xfrm>
            <a:off x="4400559" y="4274444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6" name="Obdélník 85">
            <a:extLst>
              <a:ext uri="{FF2B5EF4-FFF2-40B4-BE49-F238E27FC236}">
                <a16:creationId xmlns:a16="http://schemas.microsoft.com/office/drawing/2014/main" id="{05E90C6F-ACD6-407A-85B4-AEDA206C21D4}"/>
              </a:ext>
            </a:extLst>
          </p:cNvPr>
          <p:cNvSpPr/>
          <p:nvPr/>
        </p:nvSpPr>
        <p:spPr>
          <a:xfrm>
            <a:off x="3839588" y="4252759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7" name="Obdélník 86">
            <a:extLst>
              <a:ext uri="{FF2B5EF4-FFF2-40B4-BE49-F238E27FC236}">
                <a16:creationId xmlns:a16="http://schemas.microsoft.com/office/drawing/2014/main" id="{4051869B-62C9-44FE-A49A-7DB05B99DFB5}"/>
              </a:ext>
            </a:extLst>
          </p:cNvPr>
          <p:cNvSpPr/>
          <p:nvPr/>
        </p:nvSpPr>
        <p:spPr>
          <a:xfrm>
            <a:off x="3320119" y="4260903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8" name="Obdélník 87">
            <a:extLst>
              <a:ext uri="{FF2B5EF4-FFF2-40B4-BE49-F238E27FC236}">
                <a16:creationId xmlns:a16="http://schemas.microsoft.com/office/drawing/2014/main" id="{C72283D5-9D83-43B1-ACE8-FA7E6981C47F}"/>
              </a:ext>
            </a:extLst>
          </p:cNvPr>
          <p:cNvSpPr/>
          <p:nvPr/>
        </p:nvSpPr>
        <p:spPr>
          <a:xfrm>
            <a:off x="41367" y="4792035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9" name="Obdélník 88">
            <a:extLst>
              <a:ext uri="{FF2B5EF4-FFF2-40B4-BE49-F238E27FC236}">
                <a16:creationId xmlns:a16="http://schemas.microsoft.com/office/drawing/2014/main" id="{6C59C207-BF48-4CDF-AC5E-3818327C6913}"/>
              </a:ext>
            </a:extLst>
          </p:cNvPr>
          <p:cNvSpPr/>
          <p:nvPr/>
        </p:nvSpPr>
        <p:spPr>
          <a:xfrm>
            <a:off x="581614" y="4798780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0" name="Obdélník 89">
            <a:extLst>
              <a:ext uri="{FF2B5EF4-FFF2-40B4-BE49-F238E27FC236}">
                <a16:creationId xmlns:a16="http://schemas.microsoft.com/office/drawing/2014/main" id="{4FCA3463-690D-4A18-B2CF-863E0B08AFFA}"/>
              </a:ext>
            </a:extLst>
          </p:cNvPr>
          <p:cNvSpPr/>
          <p:nvPr/>
        </p:nvSpPr>
        <p:spPr>
          <a:xfrm>
            <a:off x="1148067" y="4792035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1" name="Obdélník 90">
            <a:extLst>
              <a:ext uri="{FF2B5EF4-FFF2-40B4-BE49-F238E27FC236}">
                <a16:creationId xmlns:a16="http://schemas.microsoft.com/office/drawing/2014/main" id="{DC208490-72EA-4442-A7CD-E15674A9C85A}"/>
              </a:ext>
            </a:extLst>
          </p:cNvPr>
          <p:cNvSpPr/>
          <p:nvPr/>
        </p:nvSpPr>
        <p:spPr>
          <a:xfrm>
            <a:off x="1670008" y="4798780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2" name="Obdélník 91">
            <a:extLst>
              <a:ext uri="{FF2B5EF4-FFF2-40B4-BE49-F238E27FC236}">
                <a16:creationId xmlns:a16="http://schemas.microsoft.com/office/drawing/2014/main" id="{CED216D7-D08F-4B48-8606-D95127BDD71C}"/>
              </a:ext>
            </a:extLst>
          </p:cNvPr>
          <p:cNvSpPr/>
          <p:nvPr/>
        </p:nvSpPr>
        <p:spPr>
          <a:xfrm>
            <a:off x="4941027" y="4267785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99" name="Skupina 98">
            <a:extLst>
              <a:ext uri="{FF2B5EF4-FFF2-40B4-BE49-F238E27FC236}">
                <a16:creationId xmlns:a16="http://schemas.microsoft.com/office/drawing/2014/main" id="{133D87CE-4EEE-4289-B9E3-84B0C3B63460}"/>
              </a:ext>
            </a:extLst>
          </p:cNvPr>
          <p:cNvGrpSpPr/>
          <p:nvPr/>
        </p:nvGrpSpPr>
        <p:grpSpPr>
          <a:xfrm>
            <a:off x="8101632" y="5043866"/>
            <a:ext cx="2187552" cy="1413085"/>
            <a:chOff x="8101632" y="5043866"/>
            <a:chExt cx="2187552" cy="1413085"/>
          </a:xfrm>
        </p:grpSpPr>
        <p:sp>
          <p:nvSpPr>
            <p:cNvPr id="98" name="Obdélník 97">
              <a:extLst>
                <a:ext uri="{FF2B5EF4-FFF2-40B4-BE49-F238E27FC236}">
                  <a16:creationId xmlns:a16="http://schemas.microsoft.com/office/drawing/2014/main" id="{16E7BBA0-C88B-4D40-9EA9-B36C7BBC27D6}"/>
                </a:ext>
              </a:extLst>
            </p:cNvPr>
            <p:cNvSpPr/>
            <p:nvPr/>
          </p:nvSpPr>
          <p:spPr>
            <a:xfrm>
              <a:off x="8185653" y="6141993"/>
              <a:ext cx="1903403" cy="256454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37" name="Skupina 36">
              <a:extLst>
                <a:ext uri="{FF2B5EF4-FFF2-40B4-BE49-F238E27FC236}">
                  <a16:creationId xmlns:a16="http://schemas.microsoft.com/office/drawing/2014/main" id="{9D05CA32-F40D-4117-BED0-F889EA3BBFE6}"/>
                </a:ext>
              </a:extLst>
            </p:cNvPr>
            <p:cNvGrpSpPr/>
            <p:nvPr/>
          </p:nvGrpSpPr>
          <p:grpSpPr>
            <a:xfrm>
              <a:off x="8101632" y="5043866"/>
              <a:ext cx="2187552" cy="1413085"/>
              <a:chOff x="6885011" y="5100318"/>
              <a:chExt cx="2187552" cy="1413085"/>
            </a:xfrm>
          </p:grpSpPr>
          <p:grpSp>
            <p:nvGrpSpPr>
              <p:cNvPr id="35" name="Skupina 34">
                <a:extLst>
                  <a:ext uri="{FF2B5EF4-FFF2-40B4-BE49-F238E27FC236}">
                    <a16:creationId xmlns:a16="http://schemas.microsoft.com/office/drawing/2014/main" id="{282472AD-7FFE-4890-84B0-F4BA9F931992}"/>
                  </a:ext>
                </a:extLst>
              </p:cNvPr>
              <p:cNvGrpSpPr/>
              <p:nvPr/>
            </p:nvGrpSpPr>
            <p:grpSpPr>
              <a:xfrm>
                <a:off x="6885011" y="5510991"/>
                <a:ext cx="1932305" cy="1002412"/>
                <a:chOff x="5582920" y="5100318"/>
                <a:chExt cx="2856292" cy="1488507"/>
              </a:xfrm>
            </p:grpSpPr>
            <p:sp>
              <p:nvSpPr>
                <p:cNvPr id="34" name="Kosoúhelník 33">
                  <a:extLst>
                    <a:ext uri="{FF2B5EF4-FFF2-40B4-BE49-F238E27FC236}">
                      <a16:creationId xmlns:a16="http://schemas.microsoft.com/office/drawing/2014/main" id="{3F17CA79-2A6E-48E6-BCDD-E7DA09EBD383}"/>
                    </a:ext>
                  </a:extLst>
                </p:cNvPr>
                <p:cNvSpPr/>
                <p:nvPr/>
              </p:nvSpPr>
              <p:spPr>
                <a:xfrm rot="621777">
                  <a:off x="7896287" y="6004050"/>
                  <a:ext cx="542925" cy="584775"/>
                </a:xfrm>
                <a:prstGeom prst="parallelogram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grpSp>
              <p:nvGrpSpPr>
                <p:cNvPr id="33" name="Skupina 32">
                  <a:extLst>
                    <a:ext uri="{FF2B5EF4-FFF2-40B4-BE49-F238E27FC236}">
                      <a16:creationId xmlns:a16="http://schemas.microsoft.com/office/drawing/2014/main" id="{03AEA2EB-C3A2-40EE-87BA-B111C7C61564}"/>
                    </a:ext>
                  </a:extLst>
                </p:cNvPr>
                <p:cNvGrpSpPr/>
                <p:nvPr/>
              </p:nvGrpSpPr>
              <p:grpSpPr>
                <a:xfrm>
                  <a:off x="5582920" y="5100318"/>
                  <a:ext cx="2836097" cy="1319035"/>
                  <a:chOff x="4021903" y="4592085"/>
                  <a:chExt cx="4158647" cy="1717237"/>
                </a:xfrm>
              </p:grpSpPr>
              <p:pic>
                <p:nvPicPr>
                  <p:cNvPr id="32" name="Obrázek 31" descr="Obsah obrázku nábytek&#10;&#10;Popis vygenerován s velmi vysokou mírou spolehlivosti">
                    <a:extLst>
                      <a:ext uri="{FF2B5EF4-FFF2-40B4-BE49-F238E27FC236}">
                        <a16:creationId xmlns:a16="http://schemas.microsoft.com/office/drawing/2014/main" id="{22666584-10ED-4064-AA4F-929F5A0D6E6F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4021903" y="4592085"/>
                    <a:ext cx="1500902" cy="1425857"/>
                  </a:xfrm>
                  <a:prstGeom prst="rect">
                    <a:avLst/>
                  </a:prstGeom>
                </p:spPr>
              </p:pic>
              <p:pic>
                <p:nvPicPr>
                  <p:cNvPr id="28" name="Obrázek 27">
                    <a:extLst>
                      <a:ext uri="{FF2B5EF4-FFF2-40B4-BE49-F238E27FC236}">
                        <a16:creationId xmlns:a16="http://schemas.microsoft.com/office/drawing/2014/main" id="{6D873168-B545-4BA0-9C68-B714EA216FBE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5582920" y="4776720"/>
                    <a:ext cx="2597630" cy="1532602"/>
                  </a:xfrm>
                  <a:prstGeom prst="rect">
                    <a:avLst/>
                  </a:prstGeom>
                </p:spPr>
              </p:pic>
            </p:grpSp>
          </p:grpSp>
          <p:sp>
            <p:nvSpPr>
              <p:cNvPr id="36" name="Obdélník 35">
                <a:extLst>
                  <a:ext uri="{FF2B5EF4-FFF2-40B4-BE49-F238E27FC236}">
                    <a16:creationId xmlns:a16="http://schemas.microsoft.com/office/drawing/2014/main" id="{339EEDD2-18F2-4D3F-93EE-2844E08E525E}"/>
                  </a:ext>
                </a:extLst>
              </p:cNvPr>
              <p:cNvSpPr/>
              <p:nvPr/>
            </p:nvSpPr>
            <p:spPr>
              <a:xfrm>
                <a:off x="6885011" y="5100318"/>
                <a:ext cx="2187552" cy="362228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sz="2400" dirty="0">
                    <a:solidFill>
                      <a:srgbClr val="FF0000"/>
                    </a:solidFill>
                  </a:rPr>
                  <a:t>Knihkupectví</a:t>
                </a:r>
              </a:p>
            </p:txBody>
          </p:sp>
        </p:grpSp>
      </p:grpSp>
      <p:sp>
        <p:nvSpPr>
          <p:cNvPr id="100" name="TextovéPole 99">
            <a:extLst>
              <a:ext uri="{FF2B5EF4-FFF2-40B4-BE49-F238E27FC236}">
                <a16:creationId xmlns:a16="http://schemas.microsoft.com/office/drawing/2014/main" id="{26615452-7D01-4964-8931-2846ED345646}"/>
              </a:ext>
            </a:extLst>
          </p:cNvPr>
          <p:cNvSpPr txBox="1"/>
          <p:nvPr/>
        </p:nvSpPr>
        <p:spPr>
          <a:xfrm>
            <a:off x="2810189" y="1911417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d</a:t>
            </a:r>
          </a:p>
        </p:txBody>
      </p:sp>
      <p:sp>
        <p:nvSpPr>
          <p:cNvPr id="101" name="TextovéPole 100">
            <a:extLst>
              <a:ext uri="{FF2B5EF4-FFF2-40B4-BE49-F238E27FC236}">
                <a16:creationId xmlns:a16="http://schemas.microsoft.com/office/drawing/2014/main" id="{5B314D91-BDD4-4F1D-809D-B87F6FEF8B14}"/>
              </a:ext>
            </a:extLst>
          </p:cNvPr>
          <p:cNvSpPr txBox="1"/>
          <p:nvPr/>
        </p:nvSpPr>
        <p:spPr>
          <a:xfrm>
            <a:off x="2306035" y="1891728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chemeClr val="bg1"/>
                </a:solidFill>
              </a:rPr>
              <a:t>o</a:t>
            </a:r>
          </a:p>
        </p:txBody>
      </p:sp>
      <p:sp>
        <p:nvSpPr>
          <p:cNvPr id="102" name="TextovéPole 101">
            <a:extLst>
              <a:ext uri="{FF2B5EF4-FFF2-40B4-BE49-F238E27FC236}">
                <a16:creationId xmlns:a16="http://schemas.microsoft.com/office/drawing/2014/main" id="{AA5A4996-A6F5-4C69-89F2-29C65340AD57}"/>
              </a:ext>
            </a:extLst>
          </p:cNvPr>
          <p:cNvSpPr txBox="1"/>
          <p:nvPr/>
        </p:nvSpPr>
        <p:spPr>
          <a:xfrm>
            <a:off x="1728661" y="1883162"/>
            <a:ext cx="2920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r</a:t>
            </a:r>
          </a:p>
        </p:txBody>
      </p:sp>
      <p:sp>
        <p:nvSpPr>
          <p:cNvPr id="103" name="TextovéPole 102">
            <a:extLst>
              <a:ext uri="{FF2B5EF4-FFF2-40B4-BE49-F238E27FC236}">
                <a16:creationId xmlns:a16="http://schemas.microsoft.com/office/drawing/2014/main" id="{8C889026-5451-4B79-9855-87B2EF0BCAEA}"/>
              </a:ext>
            </a:extLst>
          </p:cNvPr>
          <p:cNvSpPr txBox="1"/>
          <p:nvPr/>
        </p:nvSpPr>
        <p:spPr>
          <a:xfrm>
            <a:off x="1271445" y="1856276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p</a:t>
            </a:r>
          </a:p>
        </p:txBody>
      </p:sp>
      <p:sp>
        <p:nvSpPr>
          <p:cNvPr id="104" name="TextovéPole 103">
            <a:extLst>
              <a:ext uri="{FF2B5EF4-FFF2-40B4-BE49-F238E27FC236}">
                <a16:creationId xmlns:a16="http://schemas.microsoft.com/office/drawing/2014/main" id="{887E4FA7-7F7A-40F8-BC2C-CD265F74D8BB}"/>
              </a:ext>
            </a:extLst>
          </p:cNvPr>
          <p:cNvSpPr txBox="1"/>
          <p:nvPr/>
        </p:nvSpPr>
        <p:spPr>
          <a:xfrm>
            <a:off x="4489632" y="1282426"/>
            <a:ext cx="2920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ř</a:t>
            </a:r>
          </a:p>
        </p:txBody>
      </p:sp>
      <p:sp>
        <p:nvSpPr>
          <p:cNvPr id="105" name="TextovéPole 104">
            <a:extLst>
              <a:ext uri="{FF2B5EF4-FFF2-40B4-BE49-F238E27FC236}">
                <a16:creationId xmlns:a16="http://schemas.microsoft.com/office/drawing/2014/main" id="{A1F65B5B-1F31-499C-921D-94B5E0C7C1EF}"/>
              </a:ext>
            </a:extLst>
          </p:cNvPr>
          <p:cNvSpPr txBox="1"/>
          <p:nvPr/>
        </p:nvSpPr>
        <p:spPr>
          <a:xfrm>
            <a:off x="3977058" y="1300291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á</a:t>
            </a:r>
          </a:p>
        </p:txBody>
      </p:sp>
      <p:sp>
        <p:nvSpPr>
          <p:cNvPr id="106" name="TextovéPole 105">
            <a:extLst>
              <a:ext uri="{FF2B5EF4-FFF2-40B4-BE49-F238E27FC236}">
                <a16:creationId xmlns:a16="http://schemas.microsoft.com/office/drawing/2014/main" id="{00DE0D43-254D-4AD9-9CFB-9222B5D37C09}"/>
              </a:ext>
            </a:extLst>
          </p:cNvPr>
          <p:cNvSpPr txBox="1"/>
          <p:nvPr/>
        </p:nvSpPr>
        <p:spPr>
          <a:xfrm>
            <a:off x="3388606" y="1282426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</a:t>
            </a:r>
          </a:p>
        </p:txBody>
      </p:sp>
      <p:sp>
        <p:nvSpPr>
          <p:cNvPr id="107" name="TextovéPole 106">
            <a:extLst>
              <a:ext uri="{FF2B5EF4-FFF2-40B4-BE49-F238E27FC236}">
                <a16:creationId xmlns:a16="http://schemas.microsoft.com/office/drawing/2014/main" id="{98FCD2B3-7F1B-4BBD-A5DD-2A86E4DA5B22}"/>
              </a:ext>
            </a:extLst>
          </p:cNvPr>
          <p:cNvSpPr txBox="1"/>
          <p:nvPr/>
        </p:nvSpPr>
        <p:spPr>
          <a:xfrm>
            <a:off x="2864961" y="1287739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</a:t>
            </a:r>
          </a:p>
        </p:txBody>
      </p:sp>
      <p:sp>
        <p:nvSpPr>
          <p:cNvPr id="108" name="TextovéPole 107">
            <a:extLst>
              <a:ext uri="{FF2B5EF4-FFF2-40B4-BE49-F238E27FC236}">
                <a16:creationId xmlns:a16="http://schemas.microsoft.com/office/drawing/2014/main" id="{8DF077B8-0B03-400F-9FF6-9A1E4F388AAA}"/>
              </a:ext>
            </a:extLst>
          </p:cNvPr>
          <p:cNvSpPr txBox="1"/>
          <p:nvPr/>
        </p:nvSpPr>
        <p:spPr>
          <a:xfrm>
            <a:off x="2362188" y="1329312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chemeClr val="bg1"/>
                </a:solidFill>
              </a:rPr>
              <a:t>k</a:t>
            </a:r>
          </a:p>
        </p:txBody>
      </p:sp>
      <p:sp>
        <p:nvSpPr>
          <p:cNvPr id="109" name="TextovéPole 108">
            <a:extLst>
              <a:ext uri="{FF2B5EF4-FFF2-40B4-BE49-F238E27FC236}">
                <a16:creationId xmlns:a16="http://schemas.microsoft.com/office/drawing/2014/main" id="{5FE77BB6-45D8-4DE2-9885-7502BF857A7E}"/>
              </a:ext>
            </a:extLst>
          </p:cNvPr>
          <p:cNvSpPr txBox="1"/>
          <p:nvPr/>
        </p:nvSpPr>
        <p:spPr>
          <a:xfrm>
            <a:off x="3475014" y="2529033"/>
            <a:ext cx="2551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l</a:t>
            </a:r>
          </a:p>
        </p:txBody>
      </p:sp>
      <p:sp>
        <p:nvSpPr>
          <p:cNvPr id="110" name="TextovéPole 109">
            <a:extLst>
              <a:ext uri="{FF2B5EF4-FFF2-40B4-BE49-F238E27FC236}">
                <a16:creationId xmlns:a16="http://schemas.microsoft.com/office/drawing/2014/main" id="{3909D92B-C13A-4E8C-BC92-302AF5CA8C7E}"/>
              </a:ext>
            </a:extLst>
          </p:cNvPr>
          <p:cNvSpPr txBox="1"/>
          <p:nvPr/>
        </p:nvSpPr>
        <p:spPr>
          <a:xfrm>
            <a:off x="2885858" y="2542191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</a:p>
        </p:txBody>
      </p:sp>
      <p:sp>
        <p:nvSpPr>
          <p:cNvPr id="111" name="TextovéPole 110">
            <a:extLst>
              <a:ext uri="{FF2B5EF4-FFF2-40B4-BE49-F238E27FC236}">
                <a16:creationId xmlns:a16="http://schemas.microsoft.com/office/drawing/2014/main" id="{1584D5E1-85CC-4FC7-B9DF-B4BCC8FF9CBE}"/>
              </a:ext>
            </a:extLst>
          </p:cNvPr>
          <p:cNvSpPr txBox="1"/>
          <p:nvPr/>
        </p:nvSpPr>
        <p:spPr>
          <a:xfrm>
            <a:off x="2315324" y="2498442"/>
            <a:ext cx="4299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chemeClr val="bg1"/>
                </a:solidFill>
              </a:rPr>
              <a:t>m</a:t>
            </a:r>
          </a:p>
        </p:txBody>
      </p:sp>
      <p:sp>
        <p:nvSpPr>
          <p:cNvPr id="112" name="TextovéPole 111">
            <a:extLst>
              <a:ext uri="{FF2B5EF4-FFF2-40B4-BE49-F238E27FC236}">
                <a16:creationId xmlns:a16="http://schemas.microsoft.com/office/drawing/2014/main" id="{852297D8-6ADA-4B40-B8D6-D5FD852C28DA}"/>
              </a:ext>
            </a:extLst>
          </p:cNvPr>
          <p:cNvSpPr txBox="1"/>
          <p:nvPr/>
        </p:nvSpPr>
        <p:spPr>
          <a:xfrm>
            <a:off x="4512419" y="1910332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</a:p>
        </p:txBody>
      </p:sp>
      <p:sp>
        <p:nvSpPr>
          <p:cNvPr id="113" name="TextovéPole 112">
            <a:extLst>
              <a:ext uri="{FF2B5EF4-FFF2-40B4-BE49-F238E27FC236}">
                <a16:creationId xmlns:a16="http://schemas.microsoft.com/office/drawing/2014/main" id="{5E1F9C6F-55AC-4ECB-ADC1-2334750F6404}"/>
              </a:ext>
            </a:extLst>
          </p:cNvPr>
          <p:cNvSpPr txBox="1"/>
          <p:nvPr/>
        </p:nvSpPr>
        <p:spPr>
          <a:xfrm>
            <a:off x="5073577" y="1891727"/>
            <a:ext cx="3145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č</a:t>
            </a:r>
          </a:p>
        </p:txBody>
      </p:sp>
      <p:sp>
        <p:nvSpPr>
          <p:cNvPr id="114" name="TextovéPole 113">
            <a:extLst>
              <a:ext uri="{FF2B5EF4-FFF2-40B4-BE49-F238E27FC236}">
                <a16:creationId xmlns:a16="http://schemas.microsoft.com/office/drawing/2014/main" id="{8BC2E5DF-037B-4D37-8D67-A79E0DB992CA}"/>
              </a:ext>
            </a:extLst>
          </p:cNvPr>
          <p:cNvSpPr txBox="1"/>
          <p:nvPr/>
        </p:nvSpPr>
        <p:spPr>
          <a:xfrm>
            <a:off x="3944446" y="1897417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</a:t>
            </a:r>
          </a:p>
        </p:txBody>
      </p:sp>
      <p:sp>
        <p:nvSpPr>
          <p:cNvPr id="115" name="TextovéPole 114">
            <a:extLst>
              <a:ext uri="{FF2B5EF4-FFF2-40B4-BE49-F238E27FC236}">
                <a16:creationId xmlns:a16="http://schemas.microsoft.com/office/drawing/2014/main" id="{CF49116E-9E3A-4F0C-85A2-1D44509170CB}"/>
              </a:ext>
            </a:extLst>
          </p:cNvPr>
          <p:cNvSpPr txBox="1"/>
          <p:nvPr/>
        </p:nvSpPr>
        <p:spPr>
          <a:xfrm>
            <a:off x="3414067" y="1893636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1E6F52C0-4B46-46A0-AD79-D94164BD4996}"/>
              </a:ext>
            </a:extLst>
          </p:cNvPr>
          <p:cNvSpPr txBox="1"/>
          <p:nvPr/>
        </p:nvSpPr>
        <p:spPr>
          <a:xfrm>
            <a:off x="3992591" y="2507487"/>
            <a:ext cx="2551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í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A4E73ED5-719E-4A03-85AE-02E4B27BC63F}"/>
              </a:ext>
            </a:extLst>
          </p:cNvPr>
          <p:cNvSpPr txBox="1"/>
          <p:nvPr/>
        </p:nvSpPr>
        <p:spPr>
          <a:xfrm>
            <a:off x="6144922" y="369107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é</a:t>
            </a:r>
          </a:p>
        </p:txBody>
      </p:sp>
      <p:sp>
        <p:nvSpPr>
          <p:cNvPr id="116" name="TextovéPole 115">
            <a:extLst>
              <a:ext uri="{FF2B5EF4-FFF2-40B4-BE49-F238E27FC236}">
                <a16:creationId xmlns:a16="http://schemas.microsoft.com/office/drawing/2014/main" id="{3E3056E9-A757-4BD6-B9C1-0AD5AE463B0C}"/>
              </a:ext>
            </a:extLst>
          </p:cNvPr>
          <p:cNvSpPr txBox="1"/>
          <p:nvPr/>
        </p:nvSpPr>
        <p:spPr>
          <a:xfrm>
            <a:off x="2847243" y="3108148"/>
            <a:ext cx="3145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č</a:t>
            </a:r>
          </a:p>
        </p:txBody>
      </p:sp>
      <p:sp>
        <p:nvSpPr>
          <p:cNvPr id="117" name="TextovéPole 116">
            <a:extLst>
              <a:ext uri="{FF2B5EF4-FFF2-40B4-BE49-F238E27FC236}">
                <a16:creationId xmlns:a16="http://schemas.microsoft.com/office/drawing/2014/main" id="{559F2464-7141-431F-AA60-56863230EFD0}"/>
              </a:ext>
            </a:extLst>
          </p:cNvPr>
          <p:cNvSpPr txBox="1"/>
          <p:nvPr/>
        </p:nvSpPr>
        <p:spPr>
          <a:xfrm>
            <a:off x="2361462" y="3090988"/>
            <a:ext cx="2551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chemeClr val="bg1"/>
                </a:solidFill>
              </a:rPr>
              <a:t>i</a:t>
            </a:r>
          </a:p>
        </p:txBody>
      </p:sp>
      <p:sp>
        <p:nvSpPr>
          <p:cNvPr id="118" name="TextovéPole 117">
            <a:extLst>
              <a:ext uri="{FF2B5EF4-FFF2-40B4-BE49-F238E27FC236}">
                <a16:creationId xmlns:a16="http://schemas.microsoft.com/office/drawing/2014/main" id="{4D6802D4-89FF-4BC8-805B-CFD98D7DBB5E}"/>
              </a:ext>
            </a:extLst>
          </p:cNvPr>
          <p:cNvSpPr txBox="1"/>
          <p:nvPr/>
        </p:nvSpPr>
        <p:spPr>
          <a:xfrm>
            <a:off x="1800391" y="3073027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119" name="TextovéPole 118">
            <a:extLst>
              <a:ext uri="{FF2B5EF4-FFF2-40B4-BE49-F238E27FC236}">
                <a16:creationId xmlns:a16="http://schemas.microsoft.com/office/drawing/2014/main" id="{FEDD7624-5AA8-4FDD-97F8-284EE2ED04E6}"/>
              </a:ext>
            </a:extLst>
          </p:cNvPr>
          <p:cNvSpPr txBox="1"/>
          <p:nvPr/>
        </p:nvSpPr>
        <p:spPr>
          <a:xfrm>
            <a:off x="1173342" y="3065486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</a:p>
        </p:txBody>
      </p:sp>
      <p:sp>
        <p:nvSpPr>
          <p:cNvPr id="120" name="TextovéPole 119">
            <a:extLst>
              <a:ext uri="{FF2B5EF4-FFF2-40B4-BE49-F238E27FC236}">
                <a16:creationId xmlns:a16="http://schemas.microsoft.com/office/drawing/2014/main" id="{EDFCB699-F91D-434C-AD98-CB11F4A9F702}"/>
              </a:ext>
            </a:extLst>
          </p:cNvPr>
          <p:cNvSpPr txBox="1"/>
          <p:nvPr/>
        </p:nvSpPr>
        <p:spPr>
          <a:xfrm>
            <a:off x="681778" y="3082323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h</a:t>
            </a:r>
          </a:p>
        </p:txBody>
      </p:sp>
      <p:sp>
        <p:nvSpPr>
          <p:cNvPr id="121" name="TextovéPole 120">
            <a:extLst>
              <a:ext uri="{FF2B5EF4-FFF2-40B4-BE49-F238E27FC236}">
                <a16:creationId xmlns:a16="http://schemas.microsoft.com/office/drawing/2014/main" id="{8B275A18-CCD2-4B1A-9D08-308B20A06D37}"/>
              </a:ext>
            </a:extLst>
          </p:cNvPr>
          <p:cNvSpPr txBox="1"/>
          <p:nvPr/>
        </p:nvSpPr>
        <p:spPr>
          <a:xfrm>
            <a:off x="4532456" y="2526696"/>
            <a:ext cx="2920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ř</a:t>
            </a:r>
          </a:p>
        </p:txBody>
      </p:sp>
      <p:sp>
        <p:nvSpPr>
          <p:cNvPr id="122" name="TextovéPole 121">
            <a:extLst>
              <a:ext uri="{FF2B5EF4-FFF2-40B4-BE49-F238E27FC236}">
                <a16:creationId xmlns:a16="http://schemas.microsoft.com/office/drawing/2014/main" id="{BE9A2293-A8E9-480F-BD3C-A61F6DD3FB12}"/>
              </a:ext>
            </a:extLst>
          </p:cNvPr>
          <p:cNvSpPr txBox="1"/>
          <p:nvPr/>
        </p:nvSpPr>
        <p:spPr>
          <a:xfrm>
            <a:off x="5630279" y="3679544"/>
            <a:ext cx="2872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t</a:t>
            </a:r>
          </a:p>
        </p:txBody>
      </p:sp>
      <p:sp>
        <p:nvSpPr>
          <p:cNvPr id="123" name="TextovéPole 122">
            <a:extLst>
              <a:ext uri="{FF2B5EF4-FFF2-40B4-BE49-F238E27FC236}">
                <a16:creationId xmlns:a16="http://schemas.microsoft.com/office/drawing/2014/main" id="{B5B6C511-937D-45BB-A734-89A97A7AEDCA}"/>
              </a:ext>
            </a:extLst>
          </p:cNvPr>
          <p:cNvSpPr txBox="1"/>
          <p:nvPr/>
        </p:nvSpPr>
        <p:spPr>
          <a:xfrm>
            <a:off x="5079944" y="3669450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</a:p>
        </p:txBody>
      </p:sp>
      <p:sp>
        <p:nvSpPr>
          <p:cNvPr id="124" name="TextovéPole 123">
            <a:extLst>
              <a:ext uri="{FF2B5EF4-FFF2-40B4-BE49-F238E27FC236}">
                <a16:creationId xmlns:a16="http://schemas.microsoft.com/office/drawing/2014/main" id="{7F646F72-DD9A-4C5A-AC72-C5CC4DBB63C1}"/>
              </a:ext>
            </a:extLst>
          </p:cNvPr>
          <p:cNvSpPr txBox="1"/>
          <p:nvPr/>
        </p:nvSpPr>
        <p:spPr>
          <a:xfrm>
            <a:off x="4531574" y="3715413"/>
            <a:ext cx="2551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l</a:t>
            </a:r>
          </a:p>
        </p:txBody>
      </p:sp>
      <p:sp>
        <p:nvSpPr>
          <p:cNvPr id="125" name="TextovéPole 124">
            <a:extLst>
              <a:ext uri="{FF2B5EF4-FFF2-40B4-BE49-F238E27FC236}">
                <a16:creationId xmlns:a16="http://schemas.microsoft.com/office/drawing/2014/main" id="{DCB56B7A-148F-4844-916C-8CCD6D7C8C41}"/>
              </a:ext>
            </a:extLst>
          </p:cNvPr>
          <p:cNvSpPr txBox="1"/>
          <p:nvPr/>
        </p:nvSpPr>
        <p:spPr>
          <a:xfrm>
            <a:off x="3954980" y="3692580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</a:p>
        </p:txBody>
      </p:sp>
      <p:sp>
        <p:nvSpPr>
          <p:cNvPr id="126" name="TextovéPole 125">
            <a:extLst>
              <a:ext uri="{FF2B5EF4-FFF2-40B4-BE49-F238E27FC236}">
                <a16:creationId xmlns:a16="http://schemas.microsoft.com/office/drawing/2014/main" id="{23C5A14A-3124-40EF-BDAD-846E8AF5CA06}"/>
              </a:ext>
            </a:extLst>
          </p:cNvPr>
          <p:cNvSpPr txBox="1"/>
          <p:nvPr/>
        </p:nvSpPr>
        <p:spPr>
          <a:xfrm>
            <a:off x="3420064" y="3703920"/>
            <a:ext cx="2872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t</a:t>
            </a:r>
          </a:p>
        </p:txBody>
      </p:sp>
      <p:sp>
        <p:nvSpPr>
          <p:cNvPr id="127" name="TextovéPole 126">
            <a:extLst>
              <a:ext uri="{FF2B5EF4-FFF2-40B4-BE49-F238E27FC236}">
                <a16:creationId xmlns:a16="http://schemas.microsoft.com/office/drawing/2014/main" id="{A7EA8E01-F742-4EC1-B3A7-2CA2C5C3BEDD}"/>
              </a:ext>
            </a:extLst>
          </p:cNvPr>
          <p:cNvSpPr txBox="1"/>
          <p:nvPr/>
        </p:nvSpPr>
        <p:spPr>
          <a:xfrm>
            <a:off x="2831004" y="3669450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128" name="TextovéPole 127">
            <a:extLst>
              <a:ext uri="{FF2B5EF4-FFF2-40B4-BE49-F238E27FC236}">
                <a16:creationId xmlns:a16="http://schemas.microsoft.com/office/drawing/2014/main" id="{017C74F8-44A4-4E2C-B064-0D01640AD13C}"/>
              </a:ext>
            </a:extLst>
          </p:cNvPr>
          <p:cNvSpPr txBox="1"/>
          <p:nvPr/>
        </p:nvSpPr>
        <p:spPr>
          <a:xfrm>
            <a:off x="2307787" y="3640314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chemeClr val="bg1"/>
                </a:solidFill>
              </a:rPr>
              <a:t>n</a:t>
            </a:r>
          </a:p>
        </p:txBody>
      </p:sp>
      <p:sp>
        <p:nvSpPr>
          <p:cNvPr id="129" name="TextovéPole 128">
            <a:extLst>
              <a:ext uri="{FF2B5EF4-FFF2-40B4-BE49-F238E27FC236}">
                <a16:creationId xmlns:a16="http://schemas.microsoft.com/office/drawing/2014/main" id="{E690B388-240C-4689-B0A2-514948EC1455}"/>
              </a:ext>
            </a:extLst>
          </p:cNvPr>
          <p:cNvSpPr txBox="1"/>
          <p:nvPr/>
        </p:nvSpPr>
        <p:spPr>
          <a:xfrm>
            <a:off x="1809047" y="3657802"/>
            <a:ext cx="2551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i</a:t>
            </a:r>
          </a:p>
        </p:txBody>
      </p:sp>
      <p:sp>
        <p:nvSpPr>
          <p:cNvPr id="130" name="TextovéPole 129">
            <a:extLst>
              <a:ext uri="{FF2B5EF4-FFF2-40B4-BE49-F238E27FC236}">
                <a16:creationId xmlns:a16="http://schemas.microsoft.com/office/drawing/2014/main" id="{D1286F93-5324-49A1-A1A2-1AA753185DC2}"/>
              </a:ext>
            </a:extLst>
          </p:cNvPr>
          <p:cNvSpPr txBox="1"/>
          <p:nvPr/>
        </p:nvSpPr>
        <p:spPr>
          <a:xfrm>
            <a:off x="5023697" y="4301110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</a:p>
        </p:txBody>
      </p:sp>
      <p:sp>
        <p:nvSpPr>
          <p:cNvPr id="131" name="TextovéPole 130">
            <a:extLst>
              <a:ext uri="{FF2B5EF4-FFF2-40B4-BE49-F238E27FC236}">
                <a16:creationId xmlns:a16="http://schemas.microsoft.com/office/drawing/2014/main" id="{C965BDF9-B7AA-47D8-96C7-605A4B9239B0}"/>
              </a:ext>
            </a:extLst>
          </p:cNvPr>
          <p:cNvSpPr txBox="1"/>
          <p:nvPr/>
        </p:nvSpPr>
        <p:spPr>
          <a:xfrm>
            <a:off x="4526553" y="4336300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</a:t>
            </a:r>
          </a:p>
        </p:txBody>
      </p:sp>
      <p:sp>
        <p:nvSpPr>
          <p:cNvPr id="132" name="TextovéPole 131">
            <a:extLst>
              <a:ext uri="{FF2B5EF4-FFF2-40B4-BE49-F238E27FC236}">
                <a16:creationId xmlns:a16="http://schemas.microsoft.com/office/drawing/2014/main" id="{0AFAE4AA-B6A2-411A-90AE-C6B266321432}"/>
              </a:ext>
            </a:extLst>
          </p:cNvPr>
          <p:cNvSpPr txBox="1"/>
          <p:nvPr/>
        </p:nvSpPr>
        <p:spPr>
          <a:xfrm>
            <a:off x="3964047" y="4290851"/>
            <a:ext cx="3145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č</a:t>
            </a:r>
          </a:p>
        </p:txBody>
      </p:sp>
      <p:sp>
        <p:nvSpPr>
          <p:cNvPr id="133" name="TextovéPole 132">
            <a:extLst>
              <a:ext uri="{FF2B5EF4-FFF2-40B4-BE49-F238E27FC236}">
                <a16:creationId xmlns:a16="http://schemas.microsoft.com/office/drawing/2014/main" id="{856EABB3-D4D6-4338-9536-809F1B366E04}"/>
              </a:ext>
            </a:extLst>
          </p:cNvPr>
          <p:cNvSpPr txBox="1"/>
          <p:nvPr/>
        </p:nvSpPr>
        <p:spPr>
          <a:xfrm>
            <a:off x="3386955" y="4308724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e</a:t>
            </a:r>
          </a:p>
        </p:txBody>
      </p:sp>
      <p:sp>
        <p:nvSpPr>
          <p:cNvPr id="134" name="TextovéPole 133">
            <a:extLst>
              <a:ext uri="{FF2B5EF4-FFF2-40B4-BE49-F238E27FC236}">
                <a16:creationId xmlns:a16="http://schemas.microsoft.com/office/drawing/2014/main" id="{BED7B21F-4E73-4CF7-89F4-1E2DFAB8ED73}"/>
              </a:ext>
            </a:extLst>
          </p:cNvPr>
          <p:cNvSpPr txBox="1"/>
          <p:nvPr/>
        </p:nvSpPr>
        <p:spPr>
          <a:xfrm>
            <a:off x="2852588" y="4252759"/>
            <a:ext cx="3064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z</a:t>
            </a:r>
          </a:p>
        </p:txBody>
      </p:sp>
      <p:sp>
        <p:nvSpPr>
          <p:cNvPr id="135" name="TextovéPole 134">
            <a:extLst>
              <a:ext uri="{FF2B5EF4-FFF2-40B4-BE49-F238E27FC236}">
                <a16:creationId xmlns:a16="http://schemas.microsoft.com/office/drawing/2014/main" id="{DEF1C37F-80D5-420F-A4BE-B83839AA2C7F}"/>
              </a:ext>
            </a:extLst>
          </p:cNvPr>
          <p:cNvSpPr txBox="1"/>
          <p:nvPr/>
        </p:nvSpPr>
        <p:spPr>
          <a:xfrm>
            <a:off x="2330741" y="4259860"/>
            <a:ext cx="2551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chemeClr val="bg1"/>
                </a:solidFill>
              </a:rPr>
              <a:t>í</a:t>
            </a:r>
          </a:p>
        </p:txBody>
      </p:sp>
      <p:sp>
        <p:nvSpPr>
          <p:cNvPr id="136" name="TextovéPole 135">
            <a:extLst>
              <a:ext uri="{FF2B5EF4-FFF2-40B4-BE49-F238E27FC236}">
                <a16:creationId xmlns:a16="http://schemas.microsoft.com/office/drawing/2014/main" id="{B77E8965-250B-484F-ADFA-3CF5F239F131}"/>
              </a:ext>
            </a:extLst>
          </p:cNvPr>
          <p:cNvSpPr txBox="1"/>
          <p:nvPr/>
        </p:nvSpPr>
        <p:spPr>
          <a:xfrm>
            <a:off x="1787584" y="4298690"/>
            <a:ext cx="2551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l</a:t>
            </a:r>
          </a:p>
        </p:txBody>
      </p:sp>
      <p:sp>
        <p:nvSpPr>
          <p:cNvPr id="137" name="TextovéPole 136">
            <a:extLst>
              <a:ext uri="{FF2B5EF4-FFF2-40B4-BE49-F238E27FC236}">
                <a16:creationId xmlns:a16="http://schemas.microsoft.com/office/drawing/2014/main" id="{606A0303-DA57-43C7-B3E5-5F1AFBBFAB33}"/>
              </a:ext>
            </a:extLst>
          </p:cNvPr>
          <p:cNvSpPr txBox="1"/>
          <p:nvPr/>
        </p:nvSpPr>
        <p:spPr>
          <a:xfrm>
            <a:off x="1199058" y="4252759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</a:t>
            </a:r>
          </a:p>
        </p:txBody>
      </p:sp>
      <p:sp>
        <p:nvSpPr>
          <p:cNvPr id="138" name="TextovéPole 137">
            <a:extLst>
              <a:ext uri="{FF2B5EF4-FFF2-40B4-BE49-F238E27FC236}">
                <a16:creationId xmlns:a16="http://schemas.microsoft.com/office/drawing/2014/main" id="{0D50F692-D3DE-4C87-9D3E-3EA50C77DC43}"/>
              </a:ext>
            </a:extLst>
          </p:cNvPr>
          <p:cNvSpPr txBox="1"/>
          <p:nvPr/>
        </p:nvSpPr>
        <p:spPr>
          <a:xfrm>
            <a:off x="679085" y="4237127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u</a:t>
            </a:r>
          </a:p>
        </p:txBody>
      </p:sp>
      <p:sp>
        <p:nvSpPr>
          <p:cNvPr id="139" name="TextovéPole 138">
            <a:extLst>
              <a:ext uri="{FF2B5EF4-FFF2-40B4-BE49-F238E27FC236}">
                <a16:creationId xmlns:a16="http://schemas.microsoft.com/office/drawing/2014/main" id="{36BD2A84-1F07-49E3-AE2C-B3A560370260}"/>
              </a:ext>
            </a:extLst>
          </p:cNvPr>
          <p:cNvSpPr txBox="1"/>
          <p:nvPr/>
        </p:nvSpPr>
        <p:spPr>
          <a:xfrm>
            <a:off x="6671549" y="3689586"/>
            <a:ext cx="2920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r</a:t>
            </a:r>
          </a:p>
        </p:txBody>
      </p:sp>
      <p:sp>
        <p:nvSpPr>
          <p:cNvPr id="140" name="TextovéPole 139">
            <a:extLst>
              <a:ext uri="{FF2B5EF4-FFF2-40B4-BE49-F238E27FC236}">
                <a16:creationId xmlns:a16="http://schemas.microsoft.com/office/drawing/2014/main" id="{C13AF58A-A71B-441C-ADD6-235720CFED99}"/>
              </a:ext>
            </a:extLst>
          </p:cNvPr>
          <p:cNvSpPr txBox="1"/>
          <p:nvPr/>
        </p:nvSpPr>
        <p:spPr>
          <a:xfrm>
            <a:off x="2301893" y="4845677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chemeClr val="bg1"/>
                </a:solidFill>
              </a:rPr>
              <a:t>k</a:t>
            </a:r>
          </a:p>
        </p:txBody>
      </p:sp>
      <p:sp>
        <p:nvSpPr>
          <p:cNvPr id="141" name="TextovéPole 140">
            <a:extLst>
              <a:ext uri="{FF2B5EF4-FFF2-40B4-BE49-F238E27FC236}">
                <a16:creationId xmlns:a16="http://schemas.microsoft.com/office/drawing/2014/main" id="{D16EAA4B-08C2-4533-A036-49363B2455AB}"/>
              </a:ext>
            </a:extLst>
          </p:cNvPr>
          <p:cNvSpPr txBox="1"/>
          <p:nvPr/>
        </p:nvSpPr>
        <p:spPr>
          <a:xfrm>
            <a:off x="1738249" y="4821902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á</a:t>
            </a:r>
          </a:p>
        </p:txBody>
      </p:sp>
      <p:sp>
        <p:nvSpPr>
          <p:cNvPr id="142" name="TextovéPole 141">
            <a:extLst>
              <a:ext uri="{FF2B5EF4-FFF2-40B4-BE49-F238E27FC236}">
                <a16:creationId xmlns:a16="http://schemas.microsoft.com/office/drawing/2014/main" id="{743EF47D-31E8-418F-A909-44EE49071026}"/>
              </a:ext>
            </a:extLst>
          </p:cNvPr>
          <p:cNvSpPr txBox="1"/>
          <p:nvPr/>
        </p:nvSpPr>
        <p:spPr>
          <a:xfrm>
            <a:off x="1235356" y="4852560"/>
            <a:ext cx="2584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j</a:t>
            </a:r>
          </a:p>
        </p:txBody>
      </p:sp>
      <p:sp>
        <p:nvSpPr>
          <p:cNvPr id="143" name="TextovéPole 142">
            <a:extLst>
              <a:ext uri="{FF2B5EF4-FFF2-40B4-BE49-F238E27FC236}">
                <a16:creationId xmlns:a16="http://schemas.microsoft.com/office/drawing/2014/main" id="{27752752-0737-46C0-A1E6-340C20D00A20}"/>
              </a:ext>
            </a:extLst>
          </p:cNvPr>
          <p:cNvSpPr txBox="1"/>
          <p:nvPr/>
        </p:nvSpPr>
        <p:spPr>
          <a:xfrm>
            <a:off x="687623" y="4845678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</a:t>
            </a:r>
          </a:p>
        </p:txBody>
      </p:sp>
      <p:sp>
        <p:nvSpPr>
          <p:cNvPr id="144" name="TextovéPole 143">
            <a:extLst>
              <a:ext uri="{FF2B5EF4-FFF2-40B4-BE49-F238E27FC236}">
                <a16:creationId xmlns:a16="http://schemas.microsoft.com/office/drawing/2014/main" id="{D6744023-F3BD-4E0C-8426-E672D56CADA7}"/>
              </a:ext>
            </a:extLst>
          </p:cNvPr>
          <p:cNvSpPr txBox="1"/>
          <p:nvPr/>
        </p:nvSpPr>
        <p:spPr>
          <a:xfrm>
            <a:off x="170225" y="4821902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</a:t>
            </a:r>
          </a:p>
        </p:txBody>
      </p:sp>
    </p:spTree>
    <p:extLst>
      <p:ext uri="{BB962C8B-B14F-4D97-AF65-F5344CB8AC3E}">
        <p14:creationId xmlns:p14="http://schemas.microsoft.com/office/powerpoint/2010/main" val="3841467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6" fill="hold">
                      <p:stCondLst>
                        <p:cond delay="indefinite"/>
                      </p:stCondLst>
                      <p:childTnLst>
                        <p:par>
                          <p:cTn id="237" fill="hold">
                            <p:stCondLst>
                              <p:cond delay="0"/>
                            </p:stCondLst>
                            <p:childTnLst>
                              <p:par>
                                <p:cTn id="2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1" fill="hold">
                      <p:stCondLst>
                        <p:cond delay="indefinite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5" fill="hold">
                      <p:stCondLst>
                        <p:cond delay="indefinite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3" fill="hold">
                      <p:stCondLst>
                        <p:cond delay="indefinite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7" fill="hold">
                      <p:stCondLst>
                        <p:cond delay="indefinite"/>
                      </p:stCondLst>
                      <p:childTnLst>
                        <p:par>
                          <p:cTn id="278" fill="hold">
                            <p:stCondLst>
                              <p:cond delay="0"/>
                            </p:stCondLst>
                            <p:childTnLst>
                              <p:par>
                                <p:cTn id="2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1" fill="hold">
                      <p:stCondLst>
                        <p:cond delay="indefinite"/>
                      </p:stCondLst>
                      <p:childTnLst>
                        <p:par>
                          <p:cTn id="282" fill="hold">
                            <p:stCondLst>
                              <p:cond delay="0"/>
                            </p:stCondLst>
                            <p:childTnLst>
                              <p:par>
                                <p:cTn id="2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5" fill="hold">
                      <p:stCondLst>
                        <p:cond delay="indefinite"/>
                      </p:stCondLst>
                      <p:childTnLst>
                        <p:par>
                          <p:cTn id="286" fill="hold">
                            <p:stCondLst>
                              <p:cond delay="0"/>
                            </p:stCondLst>
                            <p:childTnLst>
                              <p:par>
                                <p:cTn id="2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9" fill="hold">
                      <p:stCondLst>
                        <p:cond delay="indefinite"/>
                      </p:stCondLst>
                      <p:childTnLst>
                        <p:par>
                          <p:cTn id="290" fill="hold">
                            <p:stCondLst>
                              <p:cond delay="0"/>
                            </p:stCondLst>
                            <p:childTnLst>
                              <p:par>
                                <p:cTn id="2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100" grpId="0"/>
      <p:bldP spid="101" grpId="0"/>
      <p:bldP spid="102" grpId="0"/>
      <p:bldP spid="103" grpId="0"/>
      <p:bldP spid="104" grpId="0"/>
      <p:bldP spid="105" grpId="0"/>
      <p:bldP spid="106" grpId="0"/>
      <p:bldP spid="107" grpId="0"/>
      <p:bldP spid="108" grpId="0"/>
      <p:bldP spid="109" grpId="0"/>
      <p:bldP spid="110" grpId="0"/>
      <p:bldP spid="111" grpId="0"/>
      <p:bldP spid="112" grpId="0"/>
      <p:bldP spid="113" grpId="0"/>
      <p:bldP spid="114" grpId="0"/>
      <p:bldP spid="115" grpId="0"/>
      <p:bldP spid="6" grpId="0"/>
      <p:bldP spid="5" grpId="0"/>
      <p:bldP spid="116" grpId="0"/>
      <p:bldP spid="117" grpId="0"/>
      <p:bldP spid="118" grpId="0"/>
      <p:bldP spid="119" grpId="0"/>
      <p:bldP spid="120" grpId="0"/>
      <p:bldP spid="121" grpId="0"/>
      <p:bldP spid="122" grpId="0"/>
      <p:bldP spid="123" grpId="0"/>
      <p:bldP spid="124" grpId="0"/>
      <p:bldP spid="125" grpId="0"/>
      <p:bldP spid="126" grpId="0"/>
      <p:bldP spid="127" grpId="0"/>
      <p:bldP spid="128" grpId="0"/>
      <p:bldP spid="129" grpId="0"/>
      <p:bldP spid="130" grpId="0"/>
      <p:bldP spid="131" grpId="0"/>
      <p:bldP spid="132" grpId="0"/>
      <p:bldP spid="133" grpId="0"/>
      <p:bldP spid="134" grpId="0"/>
      <p:bldP spid="135" grpId="0"/>
      <p:bldP spid="136" grpId="0"/>
      <p:bldP spid="137" grpId="0"/>
      <p:bldP spid="138" grpId="0"/>
      <p:bldP spid="139" grpId="0"/>
      <p:bldP spid="140" grpId="0"/>
      <p:bldP spid="141" grpId="0"/>
      <p:bldP spid="142" grpId="0"/>
      <p:bldP spid="143" grpId="0"/>
      <p:bldP spid="14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7F7E29BB-DD8B-4D45-B7F1-88D0158EE04E}"/>
              </a:ext>
            </a:extLst>
          </p:cNvPr>
          <p:cNvSpPr/>
          <p:nvPr/>
        </p:nvSpPr>
        <p:spPr>
          <a:xfrm>
            <a:off x="4028841" y="1102988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D49A07B5-B1C5-49E3-A1C9-62AC64DE3D94}"/>
              </a:ext>
            </a:extLst>
          </p:cNvPr>
          <p:cNvSpPr/>
          <p:nvPr/>
        </p:nvSpPr>
        <p:spPr>
          <a:xfrm>
            <a:off x="3489149" y="1095524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38AC6190-2C3D-4205-8F24-EBA7561F92AA}"/>
              </a:ext>
            </a:extLst>
          </p:cNvPr>
          <p:cNvSpPr/>
          <p:nvPr/>
        </p:nvSpPr>
        <p:spPr>
          <a:xfrm>
            <a:off x="1869894" y="1088059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87957A01-F9AF-4E4A-8DA6-1A98CC682695}"/>
              </a:ext>
            </a:extLst>
          </p:cNvPr>
          <p:cNvSpPr/>
          <p:nvPr/>
        </p:nvSpPr>
        <p:spPr>
          <a:xfrm>
            <a:off x="2408059" y="1088059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A378F1A-48E8-4B87-8CB1-5DE18FE4633C}"/>
              </a:ext>
            </a:extLst>
          </p:cNvPr>
          <p:cNvSpPr/>
          <p:nvPr/>
        </p:nvSpPr>
        <p:spPr>
          <a:xfrm>
            <a:off x="2952511" y="3439157"/>
            <a:ext cx="542925" cy="584775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55441876-8ECD-4F3F-8FBF-D9429B1E2E99}"/>
              </a:ext>
            </a:extLst>
          </p:cNvPr>
          <p:cNvSpPr/>
          <p:nvPr/>
        </p:nvSpPr>
        <p:spPr>
          <a:xfrm>
            <a:off x="2952511" y="2846918"/>
            <a:ext cx="542925" cy="584775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970B225C-BDDC-494A-B3C7-AE59FDA2DF5F}"/>
              </a:ext>
            </a:extLst>
          </p:cNvPr>
          <p:cNvSpPr/>
          <p:nvPr/>
        </p:nvSpPr>
        <p:spPr>
          <a:xfrm>
            <a:off x="2952513" y="2282435"/>
            <a:ext cx="542925" cy="584775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12B37228-5BA4-4E3C-9222-9C9669360BE0}"/>
              </a:ext>
            </a:extLst>
          </p:cNvPr>
          <p:cNvSpPr/>
          <p:nvPr/>
        </p:nvSpPr>
        <p:spPr>
          <a:xfrm>
            <a:off x="2952514" y="1697660"/>
            <a:ext cx="542925" cy="584775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367E5F4C-3635-4CCD-9A16-AEAA07DD7E25}"/>
              </a:ext>
            </a:extLst>
          </p:cNvPr>
          <p:cNvSpPr/>
          <p:nvPr/>
        </p:nvSpPr>
        <p:spPr>
          <a:xfrm>
            <a:off x="2962390" y="1102987"/>
            <a:ext cx="542925" cy="584775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E83E571D-52CB-4476-B208-842B79BEB1B5}"/>
              </a:ext>
            </a:extLst>
          </p:cNvPr>
          <p:cNvSpPr txBox="1"/>
          <p:nvPr/>
        </p:nvSpPr>
        <p:spPr>
          <a:xfrm>
            <a:off x="714375" y="385763"/>
            <a:ext cx="18535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Doplňovačka</a:t>
            </a:r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08AF2FDA-7B93-4DAB-9807-D5CAB0B485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0312" y="4634179"/>
            <a:ext cx="2038839" cy="1610683"/>
          </a:xfrm>
          <a:prstGeom prst="rect">
            <a:avLst/>
          </a:prstGeom>
        </p:spPr>
      </p:pic>
      <p:sp>
        <p:nvSpPr>
          <p:cNvPr id="16" name="Obdélník 15">
            <a:extLst>
              <a:ext uri="{FF2B5EF4-FFF2-40B4-BE49-F238E27FC236}">
                <a16:creationId xmlns:a16="http://schemas.microsoft.com/office/drawing/2014/main" id="{A1CE9A3F-C958-449C-94EB-9E464D0AEC35}"/>
              </a:ext>
            </a:extLst>
          </p:cNvPr>
          <p:cNvSpPr/>
          <p:nvPr/>
        </p:nvSpPr>
        <p:spPr>
          <a:xfrm>
            <a:off x="5644805" y="1699803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E20CD751-0456-4E11-85E9-D80CB87F1359}"/>
              </a:ext>
            </a:extLst>
          </p:cNvPr>
          <p:cNvSpPr/>
          <p:nvPr/>
        </p:nvSpPr>
        <p:spPr>
          <a:xfrm>
            <a:off x="5121334" y="1713648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>
            <a:extLst>
              <a:ext uri="{FF2B5EF4-FFF2-40B4-BE49-F238E27FC236}">
                <a16:creationId xmlns:a16="http://schemas.microsoft.com/office/drawing/2014/main" id="{03118D97-698F-4723-BA67-9278E4B9F50D}"/>
              </a:ext>
            </a:extLst>
          </p:cNvPr>
          <p:cNvSpPr/>
          <p:nvPr/>
        </p:nvSpPr>
        <p:spPr>
          <a:xfrm>
            <a:off x="4590312" y="1702608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>
            <a:extLst>
              <a:ext uri="{FF2B5EF4-FFF2-40B4-BE49-F238E27FC236}">
                <a16:creationId xmlns:a16="http://schemas.microsoft.com/office/drawing/2014/main" id="{EC8EBF13-46A7-440F-91FA-4303D27750DA}"/>
              </a:ext>
            </a:extLst>
          </p:cNvPr>
          <p:cNvSpPr/>
          <p:nvPr/>
        </p:nvSpPr>
        <p:spPr>
          <a:xfrm>
            <a:off x="4044065" y="1687763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>
            <a:extLst>
              <a:ext uri="{FF2B5EF4-FFF2-40B4-BE49-F238E27FC236}">
                <a16:creationId xmlns:a16="http://schemas.microsoft.com/office/drawing/2014/main" id="{F0E1BB82-2CE8-4094-9BB6-6DB259458E2A}"/>
              </a:ext>
            </a:extLst>
          </p:cNvPr>
          <p:cNvSpPr/>
          <p:nvPr/>
        </p:nvSpPr>
        <p:spPr>
          <a:xfrm>
            <a:off x="3495436" y="1697659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>
            <a:extLst>
              <a:ext uri="{FF2B5EF4-FFF2-40B4-BE49-F238E27FC236}">
                <a16:creationId xmlns:a16="http://schemas.microsoft.com/office/drawing/2014/main" id="{B649FF64-A553-4423-8CB3-F355D322F19D}"/>
              </a:ext>
            </a:extLst>
          </p:cNvPr>
          <p:cNvSpPr/>
          <p:nvPr/>
        </p:nvSpPr>
        <p:spPr>
          <a:xfrm>
            <a:off x="2403885" y="1690303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>
            <a:extLst>
              <a:ext uri="{FF2B5EF4-FFF2-40B4-BE49-F238E27FC236}">
                <a16:creationId xmlns:a16="http://schemas.microsoft.com/office/drawing/2014/main" id="{73CFB382-1397-4368-80A3-36E468CF7950}"/>
              </a:ext>
            </a:extLst>
          </p:cNvPr>
          <p:cNvSpPr/>
          <p:nvPr/>
        </p:nvSpPr>
        <p:spPr>
          <a:xfrm>
            <a:off x="5121334" y="1117833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19B5319C-140E-4561-A115-09EF204F2846}"/>
              </a:ext>
            </a:extLst>
          </p:cNvPr>
          <p:cNvSpPr/>
          <p:nvPr/>
        </p:nvSpPr>
        <p:spPr>
          <a:xfrm>
            <a:off x="4583172" y="1117833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5" name="Obrázek 24">
            <a:extLst>
              <a:ext uri="{FF2B5EF4-FFF2-40B4-BE49-F238E27FC236}">
                <a16:creationId xmlns:a16="http://schemas.microsoft.com/office/drawing/2014/main" id="{2E123730-D095-406A-9981-993E8DDD23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6773" y="1581487"/>
            <a:ext cx="1641545" cy="2279924"/>
          </a:xfrm>
          <a:prstGeom prst="rect">
            <a:avLst/>
          </a:prstGeom>
        </p:spPr>
      </p:pic>
      <p:sp>
        <p:nvSpPr>
          <p:cNvPr id="26" name="Obdélník 25">
            <a:extLst>
              <a:ext uri="{FF2B5EF4-FFF2-40B4-BE49-F238E27FC236}">
                <a16:creationId xmlns:a16="http://schemas.microsoft.com/office/drawing/2014/main" id="{D706A9A2-886E-4D11-B67D-F9EA999DB28B}"/>
              </a:ext>
            </a:extLst>
          </p:cNvPr>
          <p:cNvSpPr/>
          <p:nvPr/>
        </p:nvSpPr>
        <p:spPr>
          <a:xfrm>
            <a:off x="5707970" y="2873849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E5923E7A-AFF9-490B-9C67-23EA69CC4B10}"/>
              </a:ext>
            </a:extLst>
          </p:cNvPr>
          <p:cNvSpPr/>
          <p:nvPr/>
        </p:nvSpPr>
        <p:spPr>
          <a:xfrm>
            <a:off x="5152125" y="2878163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>
            <a:extLst>
              <a:ext uri="{FF2B5EF4-FFF2-40B4-BE49-F238E27FC236}">
                <a16:creationId xmlns:a16="http://schemas.microsoft.com/office/drawing/2014/main" id="{616D0F55-B65C-4EEA-BC9B-D8EE27A681B4}"/>
              </a:ext>
            </a:extLst>
          </p:cNvPr>
          <p:cNvSpPr/>
          <p:nvPr/>
        </p:nvSpPr>
        <p:spPr>
          <a:xfrm>
            <a:off x="4606433" y="2878611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E0563E05-FA5A-419F-A169-4073EA8129A1}"/>
              </a:ext>
            </a:extLst>
          </p:cNvPr>
          <p:cNvSpPr/>
          <p:nvPr/>
        </p:nvSpPr>
        <p:spPr>
          <a:xfrm>
            <a:off x="4041128" y="2873849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CC1643BE-D303-429C-BC5B-0F32CD83C3EC}"/>
              </a:ext>
            </a:extLst>
          </p:cNvPr>
          <p:cNvSpPr/>
          <p:nvPr/>
        </p:nvSpPr>
        <p:spPr>
          <a:xfrm>
            <a:off x="3503279" y="2867582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5E38394E-6A65-47E5-81D5-4D2BD15D1B4B}"/>
              </a:ext>
            </a:extLst>
          </p:cNvPr>
          <p:cNvSpPr/>
          <p:nvPr/>
        </p:nvSpPr>
        <p:spPr>
          <a:xfrm>
            <a:off x="1347229" y="2253873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73B9F81C-EB58-4D21-90FA-05F23A8D3645}"/>
              </a:ext>
            </a:extLst>
          </p:cNvPr>
          <p:cNvSpPr/>
          <p:nvPr/>
        </p:nvSpPr>
        <p:spPr>
          <a:xfrm>
            <a:off x="1870700" y="2272538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>
            <a:extLst>
              <a:ext uri="{FF2B5EF4-FFF2-40B4-BE49-F238E27FC236}">
                <a16:creationId xmlns:a16="http://schemas.microsoft.com/office/drawing/2014/main" id="{1A922EC4-0B4E-4BE6-92FE-60A97F8C42BF}"/>
              </a:ext>
            </a:extLst>
          </p:cNvPr>
          <p:cNvSpPr/>
          <p:nvPr/>
        </p:nvSpPr>
        <p:spPr>
          <a:xfrm>
            <a:off x="2412185" y="2279089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>
            <a:extLst>
              <a:ext uri="{FF2B5EF4-FFF2-40B4-BE49-F238E27FC236}">
                <a16:creationId xmlns:a16="http://schemas.microsoft.com/office/drawing/2014/main" id="{23ACBC26-FE6D-40CD-B77C-D35EDC04CBFF}"/>
              </a:ext>
            </a:extLst>
          </p:cNvPr>
          <p:cNvSpPr/>
          <p:nvPr/>
        </p:nvSpPr>
        <p:spPr>
          <a:xfrm>
            <a:off x="4045724" y="2293092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>
            <a:extLst>
              <a:ext uri="{FF2B5EF4-FFF2-40B4-BE49-F238E27FC236}">
                <a16:creationId xmlns:a16="http://schemas.microsoft.com/office/drawing/2014/main" id="{E524715E-F5D1-4721-9266-3EB01DE9BCEA}"/>
              </a:ext>
            </a:extLst>
          </p:cNvPr>
          <p:cNvSpPr/>
          <p:nvPr/>
        </p:nvSpPr>
        <p:spPr>
          <a:xfrm>
            <a:off x="3498758" y="2286825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7" name="Obrázek 36">
            <a:extLst>
              <a:ext uri="{FF2B5EF4-FFF2-40B4-BE49-F238E27FC236}">
                <a16:creationId xmlns:a16="http://schemas.microsoft.com/office/drawing/2014/main" id="{857BB902-AFAF-4062-9222-77489CF5DF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9162" y="671568"/>
            <a:ext cx="1371221" cy="1621524"/>
          </a:xfrm>
          <a:prstGeom prst="rect">
            <a:avLst/>
          </a:prstGeom>
        </p:spPr>
      </p:pic>
      <p:pic>
        <p:nvPicPr>
          <p:cNvPr id="39" name="Obrázek 38" descr="Obsah obrázku klipart&#10;&#10;Popis vygenerován s velmi vysokou mírou spolehlivosti">
            <a:extLst>
              <a:ext uri="{FF2B5EF4-FFF2-40B4-BE49-F238E27FC236}">
                <a16:creationId xmlns:a16="http://schemas.microsoft.com/office/drawing/2014/main" id="{666C9872-5EAB-4763-936B-25145FD7F2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009" y="4389820"/>
            <a:ext cx="2950677" cy="2222844"/>
          </a:xfrm>
          <a:prstGeom prst="rect">
            <a:avLst/>
          </a:prstGeom>
        </p:spPr>
      </p:pic>
      <p:sp>
        <p:nvSpPr>
          <p:cNvPr id="44" name="Obdélník 43">
            <a:extLst>
              <a:ext uri="{FF2B5EF4-FFF2-40B4-BE49-F238E27FC236}">
                <a16:creationId xmlns:a16="http://schemas.microsoft.com/office/drawing/2014/main" id="{2E7C07EE-5892-48D3-A2A7-532B34AAF648}"/>
              </a:ext>
            </a:extLst>
          </p:cNvPr>
          <p:cNvSpPr/>
          <p:nvPr/>
        </p:nvSpPr>
        <p:spPr>
          <a:xfrm>
            <a:off x="780387" y="3445796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>
            <a:extLst>
              <a:ext uri="{FF2B5EF4-FFF2-40B4-BE49-F238E27FC236}">
                <a16:creationId xmlns:a16="http://schemas.microsoft.com/office/drawing/2014/main" id="{B35918F0-F4B9-4197-810D-04B791685C4A}"/>
              </a:ext>
            </a:extLst>
          </p:cNvPr>
          <p:cNvSpPr/>
          <p:nvPr/>
        </p:nvSpPr>
        <p:spPr>
          <a:xfrm>
            <a:off x="1348459" y="3438352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bdélník 45">
            <a:extLst>
              <a:ext uri="{FF2B5EF4-FFF2-40B4-BE49-F238E27FC236}">
                <a16:creationId xmlns:a16="http://schemas.microsoft.com/office/drawing/2014/main" id="{C60CF68A-135A-4228-8A86-CC79C8054EFA}"/>
              </a:ext>
            </a:extLst>
          </p:cNvPr>
          <p:cNvSpPr/>
          <p:nvPr/>
        </p:nvSpPr>
        <p:spPr>
          <a:xfrm>
            <a:off x="1894151" y="3445796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>
            <a:extLst>
              <a:ext uri="{FF2B5EF4-FFF2-40B4-BE49-F238E27FC236}">
                <a16:creationId xmlns:a16="http://schemas.microsoft.com/office/drawing/2014/main" id="{47398393-DB4D-436D-9482-0EDA6EE035EB}"/>
              </a:ext>
            </a:extLst>
          </p:cNvPr>
          <p:cNvSpPr/>
          <p:nvPr/>
        </p:nvSpPr>
        <p:spPr>
          <a:xfrm>
            <a:off x="2408203" y="3439629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9" name="Obrázek 48">
            <a:extLst>
              <a:ext uri="{FF2B5EF4-FFF2-40B4-BE49-F238E27FC236}">
                <a16:creationId xmlns:a16="http://schemas.microsoft.com/office/drawing/2014/main" id="{5E042F2C-99D6-4B6C-8E44-6825CB37DF8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6777" y="4389820"/>
            <a:ext cx="2252133" cy="2559242"/>
          </a:xfrm>
          <a:prstGeom prst="rect">
            <a:avLst/>
          </a:prstGeom>
        </p:spPr>
      </p:pic>
      <p:sp>
        <p:nvSpPr>
          <p:cNvPr id="50" name="TextovéPole 49">
            <a:extLst>
              <a:ext uri="{FF2B5EF4-FFF2-40B4-BE49-F238E27FC236}">
                <a16:creationId xmlns:a16="http://schemas.microsoft.com/office/drawing/2014/main" id="{6F6F1048-9616-4261-A8FC-55C069A6CDA5}"/>
              </a:ext>
            </a:extLst>
          </p:cNvPr>
          <p:cNvSpPr txBox="1"/>
          <p:nvPr/>
        </p:nvSpPr>
        <p:spPr>
          <a:xfrm>
            <a:off x="5254137" y="2889571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</a:t>
            </a:r>
          </a:p>
        </p:txBody>
      </p:sp>
      <p:sp>
        <p:nvSpPr>
          <p:cNvPr id="51" name="TextovéPole 50">
            <a:extLst>
              <a:ext uri="{FF2B5EF4-FFF2-40B4-BE49-F238E27FC236}">
                <a16:creationId xmlns:a16="http://schemas.microsoft.com/office/drawing/2014/main" id="{A39FCC36-1A7B-4FC3-9A2F-62A8EF2D664B}"/>
              </a:ext>
            </a:extLst>
          </p:cNvPr>
          <p:cNvSpPr txBox="1"/>
          <p:nvPr/>
        </p:nvSpPr>
        <p:spPr>
          <a:xfrm>
            <a:off x="5714376" y="1752277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</a:p>
        </p:txBody>
      </p:sp>
      <p:sp>
        <p:nvSpPr>
          <p:cNvPr id="52" name="TextovéPole 51">
            <a:extLst>
              <a:ext uri="{FF2B5EF4-FFF2-40B4-BE49-F238E27FC236}">
                <a16:creationId xmlns:a16="http://schemas.microsoft.com/office/drawing/2014/main" id="{05346183-E647-4620-B8BF-CF7D9685C4F2}"/>
              </a:ext>
            </a:extLst>
          </p:cNvPr>
          <p:cNvSpPr txBox="1"/>
          <p:nvPr/>
        </p:nvSpPr>
        <p:spPr>
          <a:xfrm>
            <a:off x="5214036" y="1763507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</a:t>
            </a:r>
          </a:p>
        </p:txBody>
      </p:sp>
      <p:sp>
        <p:nvSpPr>
          <p:cNvPr id="53" name="TextovéPole 52">
            <a:extLst>
              <a:ext uri="{FF2B5EF4-FFF2-40B4-BE49-F238E27FC236}">
                <a16:creationId xmlns:a16="http://schemas.microsoft.com/office/drawing/2014/main" id="{34EF5698-BCBA-4858-AA51-D9B86E46DC3D}"/>
              </a:ext>
            </a:extLst>
          </p:cNvPr>
          <p:cNvSpPr txBox="1"/>
          <p:nvPr/>
        </p:nvSpPr>
        <p:spPr>
          <a:xfrm>
            <a:off x="4687276" y="1759213"/>
            <a:ext cx="2872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t</a:t>
            </a:r>
          </a:p>
        </p:txBody>
      </p:sp>
      <p:sp>
        <p:nvSpPr>
          <p:cNvPr id="54" name="TextovéPole 53">
            <a:extLst>
              <a:ext uri="{FF2B5EF4-FFF2-40B4-BE49-F238E27FC236}">
                <a16:creationId xmlns:a16="http://schemas.microsoft.com/office/drawing/2014/main" id="{101F824A-35A0-487B-A112-36EC56BEA0DB}"/>
              </a:ext>
            </a:extLst>
          </p:cNvPr>
          <p:cNvSpPr txBox="1"/>
          <p:nvPr/>
        </p:nvSpPr>
        <p:spPr>
          <a:xfrm>
            <a:off x="4112486" y="1752277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55" name="TextovéPole 54">
            <a:extLst>
              <a:ext uri="{FF2B5EF4-FFF2-40B4-BE49-F238E27FC236}">
                <a16:creationId xmlns:a16="http://schemas.microsoft.com/office/drawing/2014/main" id="{F5BB503B-F2E8-4E17-9EB7-AB497064A746}"/>
              </a:ext>
            </a:extLst>
          </p:cNvPr>
          <p:cNvSpPr txBox="1"/>
          <p:nvPr/>
        </p:nvSpPr>
        <p:spPr>
          <a:xfrm>
            <a:off x="3592861" y="174931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e</a:t>
            </a:r>
          </a:p>
        </p:txBody>
      </p:sp>
      <p:sp>
        <p:nvSpPr>
          <p:cNvPr id="56" name="TextovéPole 55">
            <a:extLst>
              <a:ext uri="{FF2B5EF4-FFF2-40B4-BE49-F238E27FC236}">
                <a16:creationId xmlns:a16="http://schemas.microsoft.com/office/drawing/2014/main" id="{511F94B8-0B9A-4B84-B646-7EC5568C1852}"/>
              </a:ext>
            </a:extLst>
          </p:cNvPr>
          <p:cNvSpPr txBox="1"/>
          <p:nvPr/>
        </p:nvSpPr>
        <p:spPr>
          <a:xfrm>
            <a:off x="3078857" y="1743950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</a:t>
            </a:r>
          </a:p>
        </p:txBody>
      </p:sp>
      <p:sp>
        <p:nvSpPr>
          <p:cNvPr id="57" name="TextovéPole 56">
            <a:extLst>
              <a:ext uri="{FF2B5EF4-FFF2-40B4-BE49-F238E27FC236}">
                <a16:creationId xmlns:a16="http://schemas.microsoft.com/office/drawing/2014/main" id="{367006BB-5776-4527-AA69-40FA729FA33F}"/>
              </a:ext>
            </a:extLst>
          </p:cNvPr>
          <p:cNvSpPr txBox="1"/>
          <p:nvPr/>
        </p:nvSpPr>
        <p:spPr>
          <a:xfrm>
            <a:off x="2524357" y="1770278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š</a:t>
            </a:r>
          </a:p>
        </p:txBody>
      </p:sp>
      <p:sp>
        <p:nvSpPr>
          <p:cNvPr id="58" name="TextovéPole 57">
            <a:extLst>
              <a:ext uri="{FF2B5EF4-FFF2-40B4-BE49-F238E27FC236}">
                <a16:creationId xmlns:a16="http://schemas.microsoft.com/office/drawing/2014/main" id="{8DD26A70-BB13-4F9A-9FE1-76770DD18EF6}"/>
              </a:ext>
            </a:extLst>
          </p:cNvPr>
          <p:cNvSpPr txBox="1"/>
          <p:nvPr/>
        </p:nvSpPr>
        <p:spPr>
          <a:xfrm>
            <a:off x="5178175" y="1149612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</a:t>
            </a:r>
          </a:p>
        </p:txBody>
      </p:sp>
      <p:sp>
        <p:nvSpPr>
          <p:cNvPr id="59" name="TextovéPole 58">
            <a:extLst>
              <a:ext uri="{FF2B5EF4-FFF2-40B4-BE49-F238E27FC236}">
                <a16:creationId xmlns:a16="http://schemas.microsoft.com/office/drawing/2014/main" id="{B5B2A0A5-9F8E-4129-A503-15AA2C813965}"/>
              </a:ext>
            </a:extLst>
          </p:cNvPr>
          <p:cNvSpPr txBox="1"/>
          <p:nvPr/>
        </p:nvSpPr>
        <p:spPr>
          <a:xfrm>
            <a:off x="4667919" y="1149613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d</a:t>
            </a:r>
          </a:p>
        </p:txBody>
      </p:sp>
      <p:sp>
        <p:nvSpPr>
          <p:cNvPr id="60" name="TextovéPole 59">
            <a:extLst>
              <a:ext uri="{FF2B5EF4-FFF2-40B4-BE49-F238E27FC236}">
                <a16:creationId xmlns:a16="http://schemas.microsoft.com/office/drawing/2014/main" id="{5D948AC0-7898-449E-82FF-8530706F431B}"/>
              </a:ext>
            </a:extLst>
          </p:cNvPr>
          <p:cNvSpPr txBox="1"/>
          <p:nvPr/>
        </p:nvSpPr>
        <p:spPr>
          <a:xfrm>
            <a:off x="4093347" y="1171966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á</a:t>
            </a:r>
          </a:p>
        </p:txBody>
      </p:sp>
      <p:sp>
        <p:nvSpPr>
          <p:cNvPr id="61" name="TextovéPole 60">
            <a:extLst>
              <a:ext uri="{FF2B5EF4-FFF2-40B4-BE49-F238E27FC236}">
                <a16:creationId xmlns:a16="http://schemas.microsoft.com/office/drawing/2014/main" id="{3C4C3FC6-A0F8-4646-9A01-A0EB673C8567}"/>
              </a:ext>
            </a:extLst>
          </p:cNvPr>
          <p:cNvSpPr txBox="1"/>
          <p:nvPr/>
        </p:nvSpPr>
        <p:spPr>
          <a:xfrm>
            <a:off x="3600074" y="1154573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</a:t>
            </a:r>
          </a:p>
        </p:txBody>
      </p:sp>
      <p:sp>
        <p:nvSpPr>
          <p:cNvPr id="62" name="TextovéPole 61">
            <a:extLst>
              <a:ext uri="{FF2B5EF4-FFF2-40B4-BE49-F238E27FC236}">
                <a16:creationId xmlns:a16="http://schemas.microsoft.com/office/drawing/2014/main" id="{DA73EA6B-363E-46F0-A0FD-88EE19DEE670}"/>
              </a:ext>
            </a:extLst>
          </p:cNvPr>
          <p:cNvSpPr txBox="1"/>
          <p:nvPr/>
        </p:nvSpPr>
        <p:spPr>
          <a:xfrm>
            <a:off x="3025680" y="1122870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</a:t>
            </a:r>
          </a:p>
        </p:txBody>
      </p:sp>
      <p:sp>
        <p:nvSpPr>
          <p:cNvPr id="63" name="TextovéPole 62">
            <a:extLst>
              <a:ext uri="{FF2B5EF4-FFF2-40B4-BE49-F238E27FC236}">
                <a16:creationId xmlns:a16="http://schemas.microsoft.com/office/drawing/2014/main" id="{9B3505AC-8EA1-4429-B284-58A6A66FFE70}"/>
              </a:ext>
            </a:extLst>
          </p:cNvPr>
          <p:cNvSpPr txBox="1"/>
          <p:nvPr/>
        </p:nvSpPr>
        <p:spPr>
          <a:xfrm>
            <a:off x="2534681" y="1117833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</a:t>
            </a:r>
          </a:p>
        </p:txBody>
      </p:sp>
      <p:sp>
        <p:nvSpPr>
          <p:cNvPr id="64" name="TextovéPole 63">
            <a:extLst>
              <a:ext uri="{FF2B5EF4-FFF2-40B4-BE49-F238E27FC236}">
                <a16:creationId xmlns:a16="http://schemas.microsoft.com/office/drawing/2014/main" id="{C26A21B2-38CE-4ABA-A900-425B20ADC02E}"/>
              </a:ext>
            </a:extLst>
          </p:cNvPr>
          <p:cNvSpPr txBox="1"/>
          <p:nvPr/>
        </p:nvSpPr>
        <p:spPr>
          <a:xfrm>
            <a:off x="1994595" y="1122871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</a:p>
        </p:txBody>
      </p:sp>
      <p:sp>
        <p:nvSpPr>
          <p:cNvPr id="65" name="TextovéPole 64">
            <a:extLst>
              <a:ext uri="{FF2B5EF4-FFF2-40B4-BE49-F238E27FC236}">
                <a16:creationId xmlns:a16="http://schemas.microsoft.com/office/drawing/2014/main" id="{C46CF194-410D-4691-A2E3-9CD187EA9978}"/>
              </a:ext>
            </a:extLst>
          </p:cNvPr>
          <p:cNvSpPr txBox="1"/>
          <p:nvPr/>
        </p:nvSpPr>
        <p:spPr>
          <a:xfrm>
            <a:off x="4711212" y="2878163"/>
            <a:ext cx="2920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r</a:t>
            </a:r>
          </a:p>
        </p:txBody>
      </p:sp>
      <p:sp>
        <p:nvSpPr>
          <p:cNvPr id="66" name="TextovéPole 65">
            <a:extLst>
              <a:ext uri="{FF2B5EF4-FFF2-40B4-BE49-F238E27FC236}">
                <a16:creationId xmlns:a16="http://schemas.microsoft.com/office/drawing/2014/main" id="{58F3599C-817E-4E43-A5B3-B9E15005CEC4}"/>
              </a:ext>
            </a:extLst>
          </p:cNvPr>
          <p:cNvSpPr txBox="1"/>
          <p:nvPr/>
        </p:nvSpPr>
        <p:spPr>
          <a:xfrm>
            <a:off x="4163164" y="2913971"/>
            <a:ext cx="2872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t</a:t>
            </a:r>
          </a:p>
        </p:txBody>
      </p:sp>
      <p:sp>
        <p:nvSpPr>
          <p:cNvPr id="67" name="TextovéPole 66">
            <a:extLst>
              <a:ext uri="{FF2B5EF4-FFF2-40B4-BE49-F238E27FC236}">
                <a16:creationId xmlns:a16="http://schemas.microsoft.com/office/drawing/2014/main" id="{9AA7131F-D7BF-42F2-9479-2598E6E3D524}"/>
              </a:ext>
            </a:extLst>
          </p:cNvPr>
          <p:cNvSpPr txBox="1"/>
          <p:nvPr/>
        </p:nvSpPr>
        <p:spPr>
          <a:xfrm>
            <a:off x="3658771" y="2913971"/>
            <a:ext cx="2551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i</a:t>
            </a:r>
          </a:p>
        </p:txBody>
      </p:sp>
      <p:sp>
        <p:nvSpPr>
          <p:cNvPr id="68" name="TextovéPole 67">
            <a:extLst>
              <a:ext uri="{FF2B5EF4-FFF2-40B4-BE49-F238E27FC236}">
                <a16:creationId xmlns:a16="http://schemas.microsoft.com/office/drawing/2014/main" id="{57F42444-CBAB-4EFC-8A3F-A8BF08C73C3D}"/>
              </a:ext>
            </a:extLst>
          </p:cNvPr>
          <p:cNvSpPr txBox="1"/>
          <p:nvPr/>
        </p:nvSpPr>
        <p:spPr>
          <a:xfrm>
            <a:off x="3069709" y="2881775"/>
            <a:ext cx="3145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c</a:t>
            </a:r>
          </a:p>
        </p:txBody>
      </p:sp>
      <p:sp>
        <p:nvSpPr>
          <p:cNvPr id="69" name="TextovéPole 68">
            <a:extLst>
              <a:ext uri="{FF2B5EF4-FFF2-40B4-BE49-F238E27FC236}">
                <a16:creationId xmlns:a16="http://schemas.microsoft.com/office/drawing/2014/main" id="{6C097B30-4C78-4659-B867-506823BEB12F}"/>
              </a:ext>
            </a:extLst>
          </p:cNvPr>
          <p:cNvSpPr txBox="1"/>
          <p:nvPr/>
        </p:nvSpPr>
        <p:spPr>
          <a:xfrm>
            <a:off x="4132605" y="2316226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A14A9291-3177-44EF-89C9-1A8F13C9800D}"/>
              </a:ext>
            </a:extLst>
          </p:cNvPr>
          <p:cNvSpPr txBox="1"/>
          <p:nvPr/>
        </p:nvSpPr>
        <p:spPr>
          <a:xfrm>
            <a:off x="3575252" y="2343988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d</a:t>
            </a:r>
          </a:p>
        </p:txBody>
      </p:sp>
      <p:sp>
        <p:nvSpPr>
          <p:cNvPr id="71" name="TextovéPole 70">
            <a:extLst>
              <a:ext uri="{FF2B5EF4-FFF2-40B4-BE49-F238E27FC236}">
                <a16:creationId xmlns:a16="http://schemas.microsoft.com/office/drawing/2014/main" id="{92BD9293-DA1F-406B-86DC-1F712B52B7BF}"/>
              </a:ext>
            </a:extLst>
          </p:cNvPr>
          <p:cNvSpPr txBox="1"/>
          <p:nvPr/>
        </p:nvSpPr>
        <p:spPr>
          <a:xfrm>
            <a:off x="3040687" y="2310389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</a:t>
            </a:r>
          </a:p>
        </p:txBody>
      </p:sp>
      <p:sp>
        <p:nvSpPr>
          <p:cNvPr id="72" name="TextovéPole 71">
            <a:extLst>
              <a:ext uri="{FF2B5EF4-FFF2-40B4-BE49-F238E27FC236}">
                <a16:creationId xmlns:a16="http://schemas.microsoft.com/office/drawing/2014/main" id="{CE670858-905D-43AE-94DD-EAEA2B26FCF8}"/>
              </a:ext>
            </a:extLst>
          </p:cNvPr>
          <p:cNvSpPr txBox="1"/>
          <p:nvPr/>
        </p:nvSpPr>
        <p:spPr>
          <a:xfrm>
            <a:off x="2491543" y="2302423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h</a:t>
            </a:r>
          </a:p>
        </p:txBody>
      </p:sp>
      <p:sp>
        <p:nvSpPr>
          <p:cNvPr id="73" name="TextovéPole 72">
            <a:extLst>
              <a:ext uri="{FF2B5EF4-FFF2-40B4-BE49-F238E27FC236}">
                <a16:creationId xmlns:a16="http://schemas.microsoft.com/office/drawing/2014/main" id="{BC36A323-4C94-4EAE-8F78-C3FEB3895735}"/>
              </a:ext>
            </a:extLst>
          </p:cNvPr>
          <p:cNvSpPr txBox="1"/>
          <p:nvPr/>
        </p:nvSpPr>
        <p:spPr>
          <a:xfrm>
            <a:off x="2002125" y="2293092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</a:p>
        </p:txBody>
      </p:sp>
      <p:sp>
        <p:nvSpPr>
          <p:cNvPr id="74" name="TextovéPole 73">
            <a:extLst>
              <a:ext uri="{FF2B5EF4-FFF2-40B4-BE49-F238E27FC236}">
                <a16:creationId xmlns:a16="http://schemas.microsoft.com/office/drawing/2014/main" id="{CDE702A7-6F54-4DAE-9A89-DC9DB17B1B11}"/>
              </a:ext>
            </a:extLst>
          </p:cNvPr>
          <p:cNvSpPr txBox="1"/>
          <p:nvPr/>
        </p:nvSpPr>
        <p:spPr>
          <a:xfrm>
            <a:off x="1498503" y="2266791"/>
            <a:ext cx="2584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j</a:t>
            </a:r>
          </a:p>
        </p:txBody>
      </p:sp>
      <p:sp>
        <p:nvSpPr>
          <p:cNvPr id="75" name="TextovéPole 74">
            <a:extLst>
              <a:ext uri="{FF2B5EF4-FFF2-40B4-BE49-F238E27FC236}">
                <a16:creationId xmlns:a16="http://schemas.microsoft.com/office/drawing/2014/main" id="{F0381734-A825-428F-AC08-86ACDD77CE7C}"/>
              </a:ext>
            </a:extLst>
          </p:cNvPr>
          <p:cNvSpPr txBox="1"/>
          <p:nvPr/>
        </p:nvSpPr>
        <p:spPr>
          <a:xfrm>
            <a:off x="3062956" y="347134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e</a:t>
            </a:r>
          </a:p>
        </p:txBody>
      </p:sp>
      <p:sp>
        <p:nvSpPr>
          <p:cNvPr id="76" name="TextovéPole 75">
            <a:extLst>
              <a:ext uri="{FF2B5EF4-FFF2-40B4-BE49-F238E27FC236}">
                <a16:creationId xmlns:a16="http://schemas.microsoft.com/office/drawing/2014/main" id="{976BC39B-E3A1-4711-9466-5BC507BE9ED7}"/>
              </a:ext>
            </a:extLst>
          </p:cNvPr>
          <p:cNvSpPr txBox="1"/>
          <p:nvPr/>
        </p:nvSpPr>
        <p:spPr>
          <a:xfrm>
            <a:off x="2514739" y="3492746"/>
            <a:ext cx="3145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č</a:t>
            </a:r>
          </a:p>
        </p:txBody>
      </p:sp>
      <p:sp>
        <p:nvSpPr>
          <p:cNvPr id="77" name="TextovéPole 76">
            <a:extLst>
              <a:ext uri="{FF2B5EF4-FFF2-40B4-BE49-F238E27FC236}">
                <a16:creationId xmlns:a16="http://schemas.microsoft.com/office/drawing/2014/main" id="{A32475C1-565E-4B9F-A2F1-F245A1C3F0D2}"/>
              </a:ext>
            </a:extLst>
          </p:cNvPr>
          <p:cNvSpPr txBox="1"/>
          <p:nvPr/>
        </p:nvSpPr>
        <p:spPr>
          <a:xfrm>
            <a:off x="2036839" y="3477833"/>
            <a:ext cx="2584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j</a:t>
            </a:r>
          </a:p>
        </p:txBody>
      </p:sp>
      <p:sp>
        <p:nvSpPr>
          <p:cNvPr id="78" name="TextovéPole 77">
            <a:extLst>
              <a:ext uri="{FF2B5EF4-FFF2-40B4-BE49-F238E27FC236}">
                <a16:creationId xmlns:a16="http://schemas.microsoft.com/office/drawing/2014/main" id="{BEE34C3A-A9E8-4495-A6B2-C179D7785CC4}"/>
              </a:ext>
            </a:extLst>
          </p:cNvPr>
          <p:cNvSpPr txBox="1"/>
          <p:nvPr/>
        </p:nvSpPr>
        <p:spPr>
          <a:xfrm>
            <a:off x="1447280" y="3499906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</a:p>
        </p:txBody>
      </p:sp>
      <p:sp>
        <p:nvSpPr>
          <p:cNvPr id="79" name="TextovéPole 78">
            <a:extLst>
              <a:ext uri="{FF2B5EF4-FFF2-40B4-BE49-F238E27FC236}">
                <a16:creationId xmlns:a16="http://schemas.microsoft.com/office/drawing/2014/main" id="{A78F504C-15AA-4914-8175-65F8E99F8370}"/>
              </a:ext>
            </a:extLst>
          </p:cNvPr>
          <p:cNvSpPr txBox="1"/>
          <p:nvPr/>
        </p:nvSpPr>
        <p:spPr>
          <a:xfrm>
            <a:off x="912064" y="3466495"/>
            <a:ext cx="2920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r</a:t>
            </a:r>
          </a:p>
        </p:txBody>
      </p:sp>
      <p:sp>
        <p:nvSpPr>
          <p:cNvPr id="80" name="TextovéPole 79">
            <a:extLst>
              <a:ext uri="{FF2B5EF4-FFF2-40B4-BE49-F238E27FC236}">
                <a16:creationId xmlns:a16="http://schemas.microsoft.com/office/drawing/2014/main" id="{D438AEC7-D906-4553-A626-DFCFAC57F860}"/>
              </a:ext>
            </a:extLst>
          </p:cNvPr>
          <p:cNvSpPr txBox="1"/>
          <p:nvPr/>
        </p:nvSpPr>
        <p:spPr>
          <a:xfrm>
            <a:off x="5808176" y="2877210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n</a:t>
            </a:r>
          </a:p>
        </p:txBody>
      </p:sp>
    </p:spTree>
    <p:extLst>
      <p:ext uri="{BB962C8B-B14F-4D97-AF65-F5344CB8AC3E}">
        <p14:creationId xmlns:p14="http://schemas.microsoft.com/office/powerpoint/2010/main" val="2233208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44" grpId="0" animBg="1"/>
      <p:bldP spid="45" grpId="0" animBg="1"/>
      <p:bldP spid="46" grpId="0" animBg="1"/>
      <p:bldP spid="47" grpId="0" animBg="1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D5CBA06-E0B9-450C-B689-32BA199DAA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34646">
            <a:off x="8689468" y="5391439"/>
            <a:ext cx="3052083" cy="1281875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F9847E81-18F9-4E86-9E63-6A52F5EF68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1915" y="2124261"/>
            <a:ext cx="2742172" cy="1634224"/>
          </a:xfrm>
          <a:prstGeom prst="rect">
            <a:avLst/>
          </a:prstGeom>
        </p:spPr>
      </p:pic>
      <p:pic>
        <p:nvPicPr>
          <p:cNvPr id="9" name="Obrázek 8" descr="Obsah obrázku obloha&#10;&#10;Popis vygenerován s vysokou mírou spolehlivosti">
            <a:extLst>
              <a:ext uri="{FF2B5EF4-FFF2-40B4-BE49-F238E27FC236}">
                <a16:creationId xmlns:a16="http://schemas.microsoft.com/office/drawing/2014/main" id="{FE56458B-2CE6-4A35-81CA-D3284BA3B7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8384" y="351601"/>
            <a:ext cx="2368442" cy="1634225"/>
          </a:xfrm>
          <a:prstGeom prst="rect">
            <a:avLst/>
          </a:prstGeom>
        </p:spPr>
      </p:pic>
      <p:pic>
        <p:nvPicPr>
          <p:cNvPr id="11" name="Obrázek 10" descr="Obsah obrázku auto, obloha, exteriér&#10;&#10;Popis vygenerován s velmi vysokou mírou spolehlivosti">
            <a:extLst>
              <a:ext uri="{FF2B5EF4-FFF2-40B4-BE49-F238E27FC236}">
                <a16:creationId xmlns:a16="http://schemas.microsoft.com/office/drawing/2014/main" id="{6637C400-B245-4550-9CF2-99A3DD48BC2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3276" y="4072822"/>
            <a:ext cx="1611013" cy="1041788"/>
          </a:xfrm>
          <a:prstGeom prst="rect">
            <a:avLst/>
          </a:prstGeom>
        </p:spPr>
      </p:pic>
      <p:pic>
        <p:nvPicPr>
          <p:cNvPr id="13" name="Obrázek 12" descr="Obsah obrázku doprava, vlak&#10;&#10;Popis vygenerován s velmi vysokou mírou spolehlivosti">
            <a:extLst>
              <a:ext uri="{FF2B5EF4-FFF2-40B4-BE49-F238E27FC236}">
                <a16:creationId xmlns:a16="http://schemas.microsoft.com/office/drawing/2014/main" id="{C046F291-9E93-4CB9-B724-A760708A87A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1877" y="3909852"/>
            <a:ext cx="2739123" cy="1917386"/>
          </a:xfrm>
          <a:prstGeom prst="rect">
            <a:avLst/>
          </a:prstGeom>
        </p:spPr>
      </p:pic>
      <p:pic>
        <p:nvPicPr>
          <p:cNvPr id="15" name="Obrázek 14">
            <a:extLst>
              <a:ext uri="{FF2B5EF4-FFF2-40B4-BE49-F238E27FC236}">
                <a16:creationId xmlns:a16="http://schemas.microsoft.com/office/drawing/2014/main" id="{AEE8AFA8-E34D-4E97-ADD7-D54612BEA3D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3505" y="2094720"/>
            <a:ext cx="3043945" cy="1562831"/>
          </a:xfrm>
          <a:prstGeom prst="rect">
            <a:avLst/>
          </a:prstGeom>
        </p:spPr>
      </p:pic>
      <p:sp>
        <p:nvSpPr>
          <p:cNvPr id="18" name="Obdélník 17">
            <a:extLst>
              <a:ext uri="{FF2B5EF4-FFF2-40B4-BE49-F238E27FC236}">
                <a16:creationId xmlns:a16="http://schemas.microsoft.com/office/drawing/2014/main" id="{40791FC0-5C7E-46FE-8FF6-4B0CACF5082E}"/>
              </a:ext>
            </a:extLst>
          </p:cNvPr>
          <p:cNvSpPr/>
          <p:nvPr/>
        </p:nvSpPr>
        <p:spPr>
          <a:xfrm>
            <a:off x="1748999" y="2280839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>
            <a:extLst>
              <a:ext uri="{FF2B5EF4-FFF2-40B4-BE49-F238E27FC236}">
                <a16:creationId xmlns:a16="http://schemas.microsoft.com/office/drawing/2014/main" id="{AEAEBE78-A18D-478E-AD84-2FB63AFDFB0C}"/>
              </a:ext>
            </a:extLst>
          </p:cNvPr>
          <p:cNvSpPr/>
          <p:nvPr/>
        </p:nvSpPr>
        <p:spPr>
          <a:xfrm>
            <a:off x="1206074" y="2285627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>
            <a:extLst>
              <a:ext uri="{FF2B5EF4-FFF2-40B4-BE49-F238E27FC236}">
                <a16:creationId xmlns:a16="http://schemas.microsoft.com/office/drawing/2014/main" id="{EB62FE34-4314-4E30-87D7-2CB8EAFC9694}"/>
              </a:ext>
            </a:extLst>
          </p:cNvPr>
          <p:cNvSpPr/>
          <p:nvPr/>
        </p:nvSpPr>
        <p:spPr>
          <a:xfrm>
            <a:off x="645956" y="2280840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>
            <a:extLst>
              <a:ext uri="{FF2B5EF4-FFF2-40B4-BE49-F238E27FC236}">
                <a16:creationId xmlns:a16="http://schemas.microsoft.com/office/drawing/2014/main" id="{EA00BF83-B655-48DF-9431-C23CADBD35BC}"/>
              </a:ext>
            </a:extLst>
          </p:cNvPr>
          <p:cNvSpPr/>
          <p:nvPr/>
        </p:nvSpPr>
        <p:spPr>
          <a:xfrm>
            <a:off x="103031" y="2280840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2" name="Obdélník 21">
            <a:extLst>
              <a:ext uri="{FF2B5EF4-FFF2-40B4-BE49-F238E27FC236}">
                <a16:creationId xmlns:a16="http://schemas.microsoft.com/office/drawing/2014/main" id="{8221B289-5803-4A0D-9307-491FC8E53585}"/>
              </a:ext>
            </a:extLst>
          </p:cNvPr>
          <p:cNvSpPr/>
          <p:nvPr/>
        </p:nvSpPr>
        <p:spPr>
          <a:xfrm>
            <a:off x="3388741" y="3469398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DF2961E0-AD2A-4126-9406-1A16378D4502}"/>
              </a:ext>
            </a:extLst>
          </p:cNvPr>
          <p:cNvSpPr/>
          <p:nvPr/>
        </p:nvSpPr>
        <p:spPr>
          <a:xfrm>
            <a:off x="2826619" y="3476157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529AD7BF-07F6-42EC-8744-AE0BD56A2974}"/>
              </a:ext>
            </a:extLst>
          </p:cNvPr>
          <p:cNvSpPr/>
          <p:nvPr/>
        </p:nvSpPr>
        <p:spPr>
          <a:xfrm>
            <a:off x="2309117" y="3469399"/>
            <a:ext cx="542925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956FF78B-6309-4211-9856-2D68224A59B7}"/>
              </a:ext>
            </a:extLst>
          </p:cNvPr>
          <p:cNvSpPr/>
          <p:nvPr/>
        </p:nvSpPr>
        <p:spPr>
          <a:xfrm>
            <a:off x="2860835" y="2877990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311691A7-D225-489A-BA08-C99BB8546B21}"/>
              </a:ext>
            </a:extLst>
          </p:cNvPr>
          <p:cNvSpPr/>
          <p:nvPr/>
        </p:nvSpPr>
        <p:spPr>
          <a:xfrm>
            <a:off x="2300716" y="2870402"/>
            <a:ext cx="542925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>
            <a:extLst>
              <a:ext uri="{FF2B5EF4-FFF2-40B4-BE49-F238E27FC236}">
                <a16:creationId xmlns:a16="http://schemas.microsoft.com/office/drawing/2014/main" id="{6505851F-32F9-482F-A960-0BD74C2178F3}"/>
              </a:ext>
            </a:extLst>
          </p:cNvPr>
          <p:cNvSpPr/>
          <p:nvPr/>
        </p:nvSpPr>
        <p:spPr>
          <a:xfrm>
            <a:off x="1766193" y="2870402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CA7CF4C4-3E5F-4677-802B-4C153992E6CE}"/>
              </a:ext>
            </a:extLst>
          </p:cNvPr>
          <p:cNvSpPr/>
          <p:nvPr/>
        </p:nvSpPr>
        <p:spPr>
          <a:xfrm>
            <a:off x="3397733" y="2278037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D81726DC-AF30-4897-803F-880FF6951870}"/>
              </a:ext>
            </a:extLst>
          </p:cNvPr>
          <p:cNvSpPr/>
          <p:nvPr/>
        </p:nvSpPr>
        <p:spPr>
          <a:xfrm>
            <a:off x="2863888" y="2277641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51E185F1-DD7B-4FB2-8C2D-59CD61046481}"/>
              </a:ext>
            </a:extLst>
          </p:cNvPr>
          <p:cNvSpPr/>
          <p:nvPr/>
        </p:nvSpPr>
        <p:spPr>
          <a:xfrm>
            <a:off x="2309118" y="2271405"/>
            <a:ext cx="542925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2FF906EF-9249-4DDA-8645-2704433F5AD7}"/>
              </a:ext>
            </a:extLst>
          </p:cNvPr>
          <p:cNvSpPr/>
          <p:nvPr/>
        </p:nvSpPr>
        <p:spPr>
          <a:xfrm>
            <a:off x="4489147" y="4069893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>
            <a:extLst>
              <a:ext uri="{FF2B5EF4-FFF2-40B4-BE49-F238E27FC236}">
                <a16:creationId xmlns:a16="http://schemas.microsoft.com/office/drawing/2014/main" id="{8D3AC111-CA67-48B5-8751-C40E3958FCDC}"/>
              </a:ext>
            </a:extLst>
          </p:cNvPr>
          <p:cNvSpPr/>
          <p:nvPr/>
        </p:nvSpPr>
        <p:spPr>
          <a:xfrm>
            <a:off x="3940945" y="4062429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>
            <a:extLst>
              <a:ext uri="{FF2B5EF4-FFF2-40B4-BE49-F238E27FC236}">
                <a16:creationId xmlns:a16="http://schemas.microsoft.com/office/drawing/2014/main" id="{42346A7A-8360-48D4-A671-9BBCEBC0F551}"/>
              </a:ext>
            </a:extLst>
          </p:cNvPr>
          <p:cNvSpPr/>
          <p:nvPr/>
        </p:nvSpPr>
        <p:spPr>
          <a:xfrm>
            <a:off x="3420952" y="4043270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>
            <a:extLst>
              <a:ext uri="{FF2B5EF4-FFF2-40B4-BE49-F238E27FC236}">
                <a16:creationId xmlns:a16="http://schemas.microsoft.com/office/drawing/2014/main" id="{4FA220D0-DCA3-4DC6-BAAE-1E72BC701B0F}"/>
              </a:ext>
            </a:extLst>
          </p:cNvPr>
          <p:cNvSpPr/>
          <p:nvPr/>
        </p:nvSpPr>
        <p:spPr>
          <a:xfrm>
            <a:off x="2860834" y="4043271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>
            <a:extLst>
              <a:ext uri="{FF2B5EF4-FFF2-40B4-BE49-F238E27FC236}">
                <a16:creationId xmlns:a16="http://schemas.microsoft.com/office/drawing/2014/main" id="{EC42EEE9-7B78-43CC-A13E-B37E811CC921}"/>
              </a:ext>
            </a:extLst>
          </p:cNvPr>
          <p:cNvSpPr/>
          <p:nvPr/>
        </p:nvSpPr>
        <p:spPr>
          <a:xfrm>
            <a:off x="2299789" y="4048217"/>
            <a:ext cx="542925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>
            <a:extLst>
              <a:ext uri="{FF2B5EF4-FFF2-40B4-BE49-F238E27FC236}">
                <a16:creationId xmlns:a16="http://schemas.microsoft.com/office/drawing/2014/main" id="{88B76C34-CEE7-4CA5-A5A8-3484F706E5AB}"/>
              </a:ext>
            </a:extLst>
          </p:cNvPr>
          <p:cNvSpPr/>
          <p:nvPr/>
        </p:nvSpPr>
        <p:spPr>
          <a:xfrm>
            <a:off x="1748999" y="4045972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>
            <a:extLst>
              <a:ext uri="{FF2B5EF4-FFF2-40B4-BE49-F238E27FC236}">
                <a16:creationId xmlns:a16="http://schemas.microsoft.com/office/drawing/2014/main" id="{8D07D6A0-33CE-48B8-87FE-AF12A2AB6ADF}"/>
              </a:ext>
            </a:extLst>
          </p:cNvPr>
          <p:cNvSpPr/>
          <p:nvPr/>
        </p:nvSpPr>
        <p:spPr>
          <a:xfrm>
            <a:off x="5043988" y="3507416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>
            <a:extLst>
              <a:ext uri="{FF2B5EF4-FFF2-40B4-BE49-F238E27FC236}">
                <a16:creationId xmlns:a16="http://schemas.microsoft.com/office/drawing/2014/main" id="{51B9C8AF-1483-41D0-A701-411FBC0BACE5}"/>
              </a:ext>
            </a:extLst>
          </p:cNvPr>
          <p:cNvSpPr/>
          <p:nvPr/>
        </p:nvSpPr>
        <p:spPr>
          <a:xfrm>
            <a:off x="4483870" y="3504863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>
            <a:extLst>
              <a:ext uri="{FF2B5EF4-FFF2-40B4-BE49-F238E27FC236}">
                <a16:creationId xmlns:a16="http://schemas.microsoft.com/office/drawing/2014/main" id="{39711A42-8EEB-4B5A-8CD2-C203D1A5F509}"/>
              </a:ext>
            </a:extLst>
          </p:cNvPr>
          <p:cNvSpPr/>
          <p:nvPr/>
        </p:nvSpPr>
        <p:spPr>
          <a:xfrm>
            <a:off x="3940945" y="3485118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>
            <a:extLst>
              <a:ext uri="{FF2B5EF4-FFF2-40B4-BE49-F238E27FC236}">
                <a16:creationId xmlns:a16="http://schemas.microsoft.com/office/drawing/2014/main" id="{4E7CE812-B673-49AE-AFB5-1CD53F36C74D}"/>
              </a:ext>
            </a:extLst>
          </p:cNvPr>
          <p:cNvSpPr/>
          <p:nvPr/>
        </p:nvSpPr>
        <p:spPr>
          <a:xfrm>
            <a:off x="3405492" y="5209605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>
            <a:extLst>
              <a:ext uri="{FF2B5EF4-FFF2-40B4-BE49-F238E27FC236}">
                <a16:creationId xmlns:a16="http://schemas.microsoft.com/office/drawing/2014/main" id="{660AA0D7-99A1-4604-95AC-8F1812531437}"/>
              </a:ext>
            </a:extLst>
          </p:cNvPr>
          <p:cNvSpPr/>
          <p:nvPr/>
        </p:nvSpPr>
        <p:spPr>
          <a:xfrm>
            <a:off x="2839184" y="5204089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>
            <a:extLst>
              <a:ext uri="{FF2B5EF4-FFF2-40B4-BE49-F238E27FC236}">
                <a16:creationId xmlns:a16="http://schemas.microsoft.com/office/drawing/2014/main" id="{2C1CCD28-B7D0-4459-A0A6-F9DFB3003259}"/>
              </a:ext>
            </a:extLst>
          </p:cNvPr>
          <p:cNvSpPr/>
          <p:nvPr/>
        </p:nvSpPr>
        <p:spPr>
          <a:xfrm>
            <a:off x="2308398" y="5204089"/>
            <a:ext cx="542925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>
            <a:extLst>
              <a:ext uri="{FF2B5EF4-FFF2-40B4-BE49-F238E27FC236}">
                <a16:creationId xmlns:a16="http://schemas.microsoft.com/office/drawing/2014/main" id="{2E4B7E71-E571-430D-BF2C-612F3B09A753}"/>
              </a:ext>
            </a:extLst>
          </p:cNvPr>
          <p:cNvSpPr/>
          <p:nvPr/>
        </p:nvSpPr>
        <p:spPr>
          <a:xfrm>
            <a:off x="3930705" y="4639749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>
            <a:extLst>
              <a:ext uri="{FF2B5EF4-FFF2-40B4-BE49-F238E27FC236}">
                <a16:creationId xmlns:a16="http://schemas.microsoft.com/office/drawing/2014/main" id="{C4A3ED01-54A1-43DB-92D6-F3F6573E99F7}"/>
              </a:ext>
            </a:extLst>
          </p:cNvPr>
          <p:cNvSpPr/>
          <p:nvPr/>
        </p:nvSpPr>
        <p:spPr>
          <a:xfrm>
            <a:off x="3397734" y="4634602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bdélník 45">
            <a:extLst>
              <a:ext uri="{FF2B5EF4-FFF2-40B4-BE49-F238E27FC236}">
                <a16:creationId xmlns:a16="http://schemas.microsoft.com/office/drawing/2014/main" id="{A1FE3589-D631-432D-8B6C-CD0B6262ED89}"/>
              </a:ext>
            </a:extLst>
          </p:cNvPr>
          <p:cNvSpPr/>
          <p:nvPr/>
        </p:nvSpPr>
        <p:spPr>
          <a:xfrm>
            <a:off x="2864763" y="4629212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>
            <a:extLst>
              <a:ext uri="{FF2B5EF4-FFF2-40B4-BE49-F238E27FC236}">
                <a16:creationId xmlns:a16="http://schemas.microsoft.com/office/drawing/2014/main" id="{A0A7A178-4483-412E-8F2C-47D6B01A3EB7}"/>
              </a:ext>
            </a:extLst>
          </p:cNvPr>
          <p:cNvSpPr/>
          <p:nvPr/>
        </p:nvSpPr>
        <p:spPr>
          <a:xfrm>
            <a:off x="2320779" y="4626153"/>
            <a:ext cx="542925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bdélník 47">
            <a:extLst>
              <a:ext uri="{FF2B5EF4-FFF2-40B4-BE49-F238E27FC236}">
                <a16:creationId xmlns:a16="http://schemas.microsoft.com/office/drawing/2014/main" id="{7F8733D7-BAE6-4BE6-9403-8C5C7BA1E970}"/>
              </a:ext>
            </a:extLst>
          </p:cNvPr>
          <p:cNvSpPr/>
          <p:nvPr/>
        </p:nvSpPr>
        <p:spPr>
          <a:xfrm>
            <a:off x="5576959" y="4089638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délník 48">
            <a:extLst>
              <a:ext uri="{FF2B5EF4-FFF2-40B4-BE49-F238E27FC236}">
                <a16:creationId xmlns:a16="http://schemas.microsoft.com/office/drawing/2014/main" id="{918A3558-73E3-4C2E-9C8C-72555A1344DC}"/>
              </a:ext>
            </a:extLst>
          </p:cNvPr>
          <p:cNvSpPr/>
          <p:nvPr/>
        </p:nvSpPr>
        <p:spPr>
          <a:xfrm>
            <a:off x="5038711" y="4069893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bdélník 49">
            <a:extLst>
              <a:ext uri="{FF2B5EF4-FFF2-40B4-BE49-F238E27FC236}">
                <a16:creationId xmlns:a16="http://schemas.microsoft.com/office/drawing/2014/main" id="{858F666D-A4C1-4B31-BF97-8B5841725585}"/>
              </a:ext>
            </a:extLst>
          </p:cNvPr>
          <p:cNvSpPr/>
          <p:nvPr/>
        </p:nvSpPr>
        <p:spPr>
          <a:xfrm>
            <a:off x="3405491" y="5799401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bdélník 50">
            <a:extLst>
              <a:ext uri="{FF2B5EF4-FFF2-40B4-BE49-F238E27FC236}">
                <a16:creationId xmlns:a16="http://schemas.microsoft.com/office/drawing/2014/main" id="{EA263C69-646D-43FB-90A5-0A8A01052AA0}"/>
              </a:ext>
            </a:extLst>
          </p:cNvPr>
          <p:cNvSpPr/>
          <p:nvPr/>
        </p:nvSpPr>
        <p:spPr>
          <a:xfrm>
            <a:off x="2839184" y="5799402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délník 51">
            <a:extLst>
              <a:ext uri="{FF2B5EF4-FFF2-40B4-BE49-F238E27FC236}">
                <a16:creationId xmlns:a16="http://schemas.microsoft.com/office/drawing/2014/main" id="{C5ECECCB-816B-47D2-A3BA-A82E45204B65}"/>
              </a:ext>
            </a:extLst>
          </p:cNvPr>
          <p:cNvSpPr/>
          <p:nvPr/>
        </p:nvSpPr>
        <p:spPr>
          <a:xfrm>
            <a:off x="2335560" y="5799401"/>
            <a:ext cx="542925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bdélník 52">
            <a:extLst>
              <a:ext uri="{FF2B5EF4-FFF2-40B4-BE49-F238E27FC236}">
                <a16:creationId xmlns:a16="http://schemas.microsoft.com/office/drawing/2014/main" id="{DB6D8D6F-3E7E-42B6-8C23-C7503F2BDE80}"/>
              </a:ext>
            </a:extLst>
          </p:cNvPr>
          <p:cNvSpPr/>
          <p:nvPr/>
        </p:nvSpPr>
        <p:spPr>
          <a:xfrm>
            <a:off x="3932498" y="5197003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Obdélník 54">
            <a:extLst>
              <a:ext uri="{FF2B5EF4-FFF2-40B4-BE49-F238E27FC236}">
                <a16:creationId xmlns:a16="http://schemas.microsoft.com/office/drawing/2014/main" id="{7C8009DA-9D7D-460B-B8D1-FE58C50CA2B7}"/>
              </a:ext>
            </a:extLst>
          </p:cNvPr>
          <p:cNvSpPr/>
          <p:nvPr/>
        </p:nvSpPr>
        <p:spPr>
          <a:xfrm>
            <a:off x="3940014" y="2888639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Obdélník 55">
            <a:extLst>
              <a:ext uri="{FF2B5EF4-FFF2-40B4-BE49-F238E27FC236}">
                <a16:creationId xmlns:a16="http://schemas.microsoft.com/office/drawing/2014/main" id="{9BA76265-6547-41B7-98F7-916E250112F0}"/>
              </a:ext>
            </a:extLst>
          </p:cNvPr>
          <p:cNvSpPr/>
          <p:nvPr/>
        </p:nvSpPr>
        <p:spPr>
          <a:xfrm>
            <a:off x="3405491" y="2870401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Obdélník 56">
            <a:extLst>
              <a:ext uri="{FF2B5EF4-FFF2-40B4-BE49-F238E27FC236}">
                <a16:creationId xmlns:a16="http://schemas.microsoft.com/office/drawing/2014/main" id="{F29C1274-4C30-42DD-BBB3-8E8CB246FC11}"/>
              </a:ext>
            </a:extLst>
          </p:cNvPr>
          <p:cNvSpPr/>
          <p:nvPr/>
        </p:nvSpPr>
        <p:spPr>
          <a:xfrm>
            <a:off x="5561094" y="5799400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Obdélník 57">
            <a:extLst>
              <a:ext uri="{FF2B5EF4-FFF2-40B4-BE49-F238E27FC236}">
                <a16:creationId xmlns:a16="http://schemas.microsoft.com/office/drawing/2014/main" id="{27B38D54-A6E7-45B1-8873-38D908B353F5}"/>
              </a:ext>
            </a:extLst>
          </p:cNvPr>
          <p:cNvSpPr/>
          <p:nvPr/>
        </p:nvSpPr>
        <p:spPr>
          <a:xfrm>
            <a:off x="5006926" y="5799400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Obdélník 58">
            <a:extLst>
              <a:ext uri="{FF2B5EF4-FFF2-40B4-BE49-F238E27FC236}">
                <a16:creationId xmlns:a16="http://schemas.microsoft.com/office/drawing/2014/main" id="{6652B067-ED20-43FF-9BCC-16AD53A288AF}"/>
              </a:ext>
            </a:extLst>
          </p:cNvPr>
          <p:cNvSpPr/>
          <p:nvPr/>
        </p:nvSpPr>
        <p:spPr>
          <a:xfrm>
            <a:off x="4450692" y="5803172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Obdélník 59">
            <a:extLst>
              <a:ext uri="{FF2B5EF4-FFF2-40B4-BE49-F238E27FC236}">
                <a16:creationId xmlns:a16="http://schemas.microsoft.com/office/drawing/2014/main" id="{E9ED5242-1663-4D97-8092-C63DAA668CFD}"/>
              </a:ext>
            </a:extLst>
          </p:cNvPr>
          <p:cNvSpPr/>
          <p:nvPr/>
        </p:nvSpPr>
        <p:spPr>
          <a:xfrm>
            <a:off x="3919189" y="5804548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TextovéPole 60">
            <a:extLst>
              <a:ext uri="{FF2B5EF4-FFF2-40B4-BE49-F238E27FC236}">
                <a16:creationId xmlns:a16="http://schemas.microsoft.com/office/drawing/2014/main" id="{4C607235-DF87-4940-90AE-988D51DCE8B0}"/>
              </a:ext>
            </a:extLst>
          </p:cNvPr>
          <p:cNvSpPr txBox="1"/>
          <p:nvPr/>
        </p:nvSpPr>
        <p:spPr>
          <a:xfrm>
            <a:off x="714375" y="385763"/>
            <a:ext cx="18535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Doplňovačka </a:t>
            </a:r>
          </a:p>
        </p:txBody>
      </p:sp>
      <p:pic>
        <p:nvPicPr>
          <p:cNvPr id="4" name="Obrázek 3" descr="Obsah obrázku interiér&#10;&#10;Popis vygenerován s vysokou mírou spolehlivosti">
            <a:extLst>
              <a:ext uri="{FF2B5EF4-FFF2-40B4-BE49-F238E27FC236}">
                <a16:creationId xmlns:a16="http://schemas.microsoft.com/office/drawing/2014/main" id="{1824673C-EACE-4EC2-BAA1-48AEAFF2DA7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8339" y="1118911"/>
            <a:ext cx="1960885" cy="611954"/>
          </a:xfrm>
          <a:prstGeom prst="rect">
            <a:avLst/>
          </a:prstGeom>
        </p:spPr>
      </p:pic>
      <p:sp>
        <p:nvSpPr>
          <p:cNvPr id="62" name="TextovéPole 61">
            <a:extLst>
              <a:ext uri="{FF2B5EF4-FFF2-40B4-BE49-F238E27FC236}">
                <a16:creationId xmlns:a16="http://schemas.microsoft.com/office/drawing/2014/main" id="{80F8AAAD-C7B2-4266-BB8B-35780266CE59}"/>
              </a:ext>
            </a:extLst>
          </p:cNvPr>
          <p:cNvSpPr txBox="1"/>
          <p:nvPr/>
        </p:nvSpPr>
        <p:spPr>
          <a:xfrm>
            <a:off x="4021176" y="2926966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</a:p>
        </p:txBody>
      </p:sp>
      <p:sp>
        <p:nvSpPr>
          <p:cNvPr id="63" name="TextovéPole 62">
            <a:extLst>
              <a:ext uri="{FF2B5EF4-FFF2-40B4-BE49-F238E27FC236}">
                <a16:creationId xmlns:a16="http://schemas.microsoft.com/office/drawing/2014/main" id="{797ACB83-A18C-4391-82D0-80DD0150DD7A}"/>
              </a:ext>
            </a:extLst>
          </p:cNvPr>
          <p:cNvSpPr txBox="1"/>
          <p:nvPr/>
        </p:nvSpPr>
        <p:spPr>
          <a:xfrm>
            <a:off x="3498139" y="2938295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</a:t>
            </a:r>
          </a:p>
        </p:txBody>
      </p:sp>
      <p:sp>
        <p:nvSpPr>
          <p:cNvPr id="64" name="TextovéPole 63">
            <a:extLst>
              <a:ext uri="{FF2B5EF4-FFF2-40B4-BE49-F238E27FC236}">
                <a16:creationId xmlns:a16="http://schemas.microsoft.com/office/drawing/2014/main" id="{FB4F4CE2-1526-4E84-8C98-7EF92D19A063}"/>
              </a:ext>
            </a:extLst>
          </p:cNvPr>
          <p:cNvSpPr txBox="1"/>
          <p:nvPr/>
        </p:nvSpPr>
        <p:spPr>
          <a:xfrm>
            <a:off x="2966362" y="2935336"/>
            <a:ext cx="3593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ď</a:t>
            </a:r>
          </a:p>
        </p:txBody>
      </p:sp>
      <p:sp>
        <p:nvSpPr>
          <p:cNvPr id="65" name="TextovéPole 64">
            <a:extLst>
              <a:ext uri="{FF2B5EF4-FFF2-40B4-BE49-F238E27FC236}">
                <a16:creationId xmlns:a16="http://schemas.microsoft.com/office/drawing/2014/main" id="{3185C73C-3AE7-4183-9E7B-D500D18D1CB3}"/>
              </a:ext>
            </a:extLst>
          </p:cNvPr>
          <p:cNvSpPr txBox="1"/>
          <p:nvPr/>
        </p:nvSpPr>
        <p:spPr>
          <a:xfrm>
            <a:off x="2403094" y="2914756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</a:t>
            </a:r>
          </a:p>
        </p:txBody>
      </p:sp>
      <p:sp>
        <p:nvSpPr>
          <p:cNvPr id="66" name="TextovéPole 65">
            <a:extLst>
              <a:ext uri="{FF2B5EF4-FFF2-40B4-BE49-F238E27FC236}">
                <a16:creationId xmlns:a16="http://schemas.microsoft.com/office/drawing/2014/main" id="{3253860A-1986-4F8F-9EFE-1815CC022146}"/>
              </a:ext>
            </a:extLst>
          </p:cNvPr>
          <p:cNvSpPr txBox="1"/>
          <p:nvPr/>
        </p:nvSpPr>
        <p:spPr>
          <a:xfrm>
            <a:off x="1913033" y="2955642"/>
            <a:ext cx="2551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l</a:t>
            </a:r>
          </a:p>
        </p:txBody>
      </p:sp>
      <p:sp>
        <p:nvSpPr>
          <p:cNvPr id="67" name="TextovéPole 66">
            <a:extLst>
              <a:ext uri="{FF2B5EF4-FFF2-40B4-BE49-F238E27FC236}">
                <a16:creationId xmlns:a16="http://schemas.microsoft.com/office/drawing/2014/main" id="{A6A0BF44-63AC-4A79-9F84-443C1737B04E}"/>
              </a:ext>
            </a:extLst>
          </p:cNvPr>
          <p:cNvSpPr txBox="1"/>
          <p:nvPr/>
        </p:nvSpPr>
        <p:spPr>
          <a:xfrm>
            <a:off x="3480030" y="2318870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</a:t>
            </a:r>
          </a:p>
        </p:txBody>
      </p:sp>
      <p:sp>
        <p:nvSpPr>
          <p:cNvPr id="68" name="TextovéPole 67">
            <a:extLst>
              <a:ext uri="{FF2B5EF4-FFF2-40B4-BE49-F238E27FC236}">
                <a16:creationId xmlns:a16="http://schemas.microsoft.com/office/drawing/2014/main" id="{FD6B6DAD-F461-4524-92C5-C5E2EE07C6AA}"/>
              </a:ext>
            </a:extLst>
          </p:cNvPr>
          <p:cNvSpPr txBox="1"/>
          <p:nvPr/>
        </p:nvSpPr>
        <p:spPr>
          <a:xfrm>
            <a:off x="2973652" y="2342393"/>
            <a:ext cx="2551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l</a:t>
            </a:r>
          </a:p>
        </p:txBody>
      </p:sp>
      <p:sp>
        <p:nvSpPr>
          <p:cNvPr id="69" name="TextovéPole 68">
            <a:extLst>
              <a:ext uri="{FF2B5EF4-FFF2-40B4-BE49-F238E27FC236}">
                <a16:creationId xmlns:a16="http://schemas.microsoft.com/office/drawing/2014/main" id="{3E9CB06B-0194-469B-98DC-74D943E4015D}"/>
              </a:ext>
            </a:extLst>
          </p:cNvPr>
          <p:cNvSpPr txBox="1"/>
          <p:nvPr/>
        </p:nvSpPr>
        <p:spPr>
          <a:xfrm>
            <a:off x="2412967" y="2310100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d</a:t>
            </a:r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D1367F58-7542-492A-BEFF-9F16EF6041E9}"/>
              </a:ext>
            </a:extLst>
          </p:cNvPr>
          <p:cNvSpPr txBox="1"/>
          <p:nvPr/>
        </p:nvSpPr>
        <p:spPr>
          <a:xfrm>
            <a:off x="1850042" y="2318870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</a:p>
        </p:txBody>
      </p:sp>
      <p:sp>
        <p:nvSpPr>
          <p:cNvPr id="72" name="TextovéPole 71">
            <a:extLst>
              <a:ext uri="{FF2B5EF4-FFF2-40B4-BE49-F238E27FC236}">
                <a16:creationId xmlns:a16="http://schemas.microsoft.com/office/drawing/2014/main" id="{F3B4EA4D-2BDA-47DC-9076-BCECC90A04B8}"/>
              </a:ext>
            </a:extLst>
          </p:cNvPr>
          <p:cNvSpPr txBox="1"/>
          <p:nvPr/>
        </p:nvSpPr>
        <p:spPr>
          <a:xfrm>
            <a:off x="1311977" y="2346042"/>
            <a:ext cx="2872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t</a:t>
            </a:r>
          </a:p>
        </p:txBody>
      </p:sp>
      <p:sp>
        <p:nvSpPr>
          <p:cNvPr id="73" name="TextovéPole 72">
            <a:extLst>
              <a:ext uri="{FF2B5EF4-FFF2-40B4-BE49-F238E27FC236}">
                <a16:creationId xmlns:a16="http://schemas.microsoft.com/office/drawing/2014/main" id="{A829E7AA-BF80-4AB8-B946-C57D8108D1EE}"/>
              </a:ext>
            </a:extLst>
          </p:cNvPr>
          <p:cNvSpPr txBox="1"/>
          <p:nvPr/>
        </p:nvSpPr>
        <p:spPr>
          <a:xfrm>
            <a:off x="692587" y="2346042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e</a:t>
            </a:r>
          </a:p>
        </p:txBody>
      </p:sp>
      <p:sp>
        <p:nvSpPr>
          <p:cNvPr id="74" name="TextovéPole 73">
            <a:extLst>
              <a:ext uri="{FF2B5EF4-FFF2-40B4-BE49-F238E27FC236}">
                <a16:creationId xmlns:a16="http://schemas.microsoft.com/office/drawing/2014/main" id="{BD9781D6-74A5-4F85-9E03-C588F8FC12DE}"/>
              </a:ext>
            </a:extLst>
          </p:cNvPr>
          <p:cNvSpPr txBox="1"/>
          <p:nvPr/>
        </p:nvSpPr>
        <p:spPr>
          <a:xfrm>
            <a:off x="219240" y="2387359"/>
            <a:ext cx="2551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l</a:t>
            </a:r>
          </a:p>
        </p:txBody>
      </p:sp>
      <p:sp>
        <p:nvSpPr>
          <p:cNvPr id="76" name="TextovéPole 75">
            <a:extLst>
              <a:ext uri="{FF2B5EF4-FFF2-40B4-BE49-F238E27FC236}">
                <a16:creationId xmlns:a16="http://schemas.microsoft.com/office/drawing/2014/main" id="{C07268BF-3D69-47B6-9FB1-577CE0885074}"/>
              </a:ext>
            </a:extLst>
          </p:cNvPr>
          <p:cNvSpPr txBox="1"/>
          <p:nvPr/>
        </p:nvSpPr>
        <p:spPr>
          <a:xfrm>
            <a:off x="5667388" y="5847311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7" name="TextovéPole 76">
            <a:extLst>
              <a:ext uri="{FF2B5EF4-FFF2-40B4-BE49-F238E27FC236}">
                <a16:creationId xmlns:a16="http://schemas.microsoft.com/office/drawing/2014/main" id="{E0928319-66CE-4763-BD3D-D79733D96BB6}"/>
              </a:ext>
            </a:extLst>
          </p:cNvPr>
          <p:cNvSpPr txBox="1"/>
          <p:nvPr/>
        </p:nvSpPr>
        <p:spPr>
          <a:xfrm>
            <a:off x="5078066" y="5848518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u</a:t>
            </a:r>
          </a:p>
        </p:txBody>
      </p:sp>
      <p:sp>
        <p:nvSpPr>
          <p:cNvPr id="78" name="TextovéPole 77">
            <a:extLst>
              <a:ext uri="{FF2B5EF4-FFF2-40B4-BE49-F238E27FC236}">
                <a16:creationId xmlns:a16="http://schemas.microsoft.com/office/drawing/2014/main" id="{B94883B2-7D06-49EB-8F68-4AE34E0FD3E5}"/>
              </a:ext>
            </a:extLst>
          </p:cNvPr>
          <p:cNvSpPr txBox="1"/>
          <p:nvPr/>
        </p:nvSpPr>
        <p:spPr>
          <a:xfrm>
            <a:off x="4539866" y="5860954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b</a:t>
            </a:r>
          </a:p>
        </p:txBody>
      </p:sp>
      <p:sp>
        <p:nvSpPr>
          <p:cNvPr id="79" name="TextovéPole 78">
            <a:extLst>
              <a:ext uri="{FF2B5EF4-FFF2-40B4-BE49-F238E27FC236}">
                <a16:creationId xmlns:a16="http://schemas.microsoft.com/office/drawing/2014/main" id="{53EC4CB1-4906-4A6E-A1B6-7A20A2FAFF05}"/>
              </a:ext>
            </a:extLst>
          </p:cNvPr>
          <p:cNvSpPr txBox="1"/>
          <p:nvPr/>
        </p:nvSpPr>
        <p:spPr>
          <a:xfrm>
            <a:off x="4008980" y="5844207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</a:t>
            </a:r>
          </a:p>
        </p:txBody>
      </p:sp>
      <p:sp>
        <p:nvSpPr>
          <p:cNvPr id="80" name="TextovéPole 79">
            <a:extLst>
              <a:ext uri="{FF2B5EF4-FFF2-40B4-BE49-F238E27FC236}">
                <a16:creationId xmlns:a16="http://schemas.microsoft.com/office/drawing/2014/main" id="{093C9EC8-CEF0-4CC0-9781-D607511125CE}"/>
              </a:ext>
            </a:extLst>
          </p:cNvPr>
          <p:cNvSpPr txBox="1"/>
          <p:nvPr/>
        </p:nvSpPr>
        <p:spPr>
          <a:xfrm>
            <a:off x="1831557" y="4089638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</a:t>
            </a:r>
          </a:p>
        </p:txBody>
      </p:sp>
      <p:sp>
        <p:nvSpPr>
          <p:cNvPr id="81" name="TextovéPole 80">
            <a:extLst>
              <a:ext uri="{FF2B5EF4-FFF2-40B4-BE49-F238E27FC236}">
                <a16:creationId xmlns:a16="http://schemas.microsoft.com/office/drawing/2014/main" id="{EDAB8257-8E17-40B8-B475-2147EBD3A9F1}"/>
              </a:ext>
            </a:extLst>
          </p:cNvPr>
          <p:cNvSpPr txBox="1"/>
          <p:nvPr/>
        </p:nvSpPr>
        <p:spPr>
          <a:xfrm>
            <a:off x="5131216" y="3569718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</a:t>
            </a:r>
          </a:p>
        </p:txBody>
      </p:sp>
      <p:sp>
        <p:nvSpPr>
          <p:cNvPr id="82" name="TextovéPole 81">
            <a:extLst>
              <a:ext uri="{FF2B5EF4-FFF2-40B4-BE49-F238E27FC236}">
                <a16:creationId xmlns:a16="http://schemas.microsoft.com/office/drawing/2014/main" id="{0AB5E138-F4C7-4DFB-9990-1CBC3F4BE6BA}"/>
              </a:ext>
            </a:extLst>
          </p:cNvPr>
          <p:cNvSpPr txBox="1"/>
          <p:nvPr/>
        </p:nvSpPr>
        <p:spPr>
          <a:xfrm>
            <a:off x="4594555" y="3566417"/>
            <a:ext cx="2551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í</a:t>
            </a:r>
          </a:p>
        </p:txBody>
      </p:sp>
      <p:sp>
        <p:nvSpPr>
          <p:cNvPr id="83" name="TextovéPole 82">
            <a:extLst>
              <a:ext uri="{FF2B5EF4-FFF2-40B4-BE49-F238E27FC236}">
                <a16:creationId xmlns:a16="http://schemas.microsoft.com/office/drawing/2014/main" id="{F4318319-E274-410B-A15E-B96779341614}"/>
              </a:ext>
            </a:extLst>
          </p:cNvPr>
          <p:cNvSpPr txBox="1"/>
          <p:nvPr/>
        </p:nvSpPr>
        <p:spPr>
          <a:xfrm>
            <a:off x="4046499" y="3537711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n</a:t>
            </a:r>
          </a:p>
        </p:txBody>
      </p:sp>
      <p:sp>
        <p:nvSpPr>
          <p:cNvPr id="84" name="TextovéPole 83">
            <a:extLst>
              <a:ext uri="{FF2B5EF4-FFF2-40B4-BE49-F238E27FC236}">
                <a16:creationId xmlns:a16="http://schemas.microsoft.com/office/drawing/2014/main" id="{72093BD0-444E-43F1-A681-7206BFBBFB05}"/>
              </a:ext>
            </a:extLst>
          </p:cNvPr>
          <p:cNvSpPr txBox="1"/>
          <p:nvPr/>
        </p:nvSpPr>
        <p:spPr>
          <a:xfrm>
            <a:off x="3516480" y="3527652"/>
            <a:ext cx="2920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r</a:t>
            </a:r>
          </a:p>
        </p:txBody>
      </p:sp>
      <p:sp>
        <p:nvSpPr>
          <p:cNvPr id="85" name="TextovéPole 84">
            <a:extLst>
              <a:ext uri="{FF2B5EF4-FFF2-40B4-BE49-F238E27FC236}">
                <a16:creationId xmlns:a16="http://schemas.microsoft.com/office/drawing/2014/main" id="{F19FC9E1-7538-4CDD-A4D8-9CB43FB09B68}"/>
              </a:ext>
            </a:extLst>
          </p:cNvPr>
          <p:cNvSpPr txBox="1"/>
          <p:nvPr/>
        </p:nvSpPr>
        <p:spPr>
          <a:xfrm>
            <a:off x="2968150" y="3509209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</a:p>
        </p:txBody>
      </p:sp>
      <p:sp>
        <p:nvSpPr>
          <p:cNvPr id="86" name="TextovéPole 85">
            <a:extLst>
              <a:ext uri="{FF2B5EF4-FFF2-40B4-BE49-F238E27FC236}">
                <a16:creationId xmlns:a16="http://schemas.microsoft.com/office/drawing/2014/main" id="{5401775F-11DE-4CFB-B78F-FB337483883F}"/>
              </a:ext>
            </a:extLst>
          </p:cNvPr>
          <p:cNvSpPr txBox="1"/>
          <p:nvPr/>
        </p:nvSpPr>
        <p:spPr>
          <a:xfrm>
            <a:off x="2419747" y="3491275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p</a:t>
            </a:r>
          </a:p>
        </p:txBody>
      </p:sp>
      <p:sp>
        <p:nvSpPr>
          <p:cNvPr id="87" name="TextovéPole 86">
            <a:extLst>
              <a:ext uri="{FF2B5EF4-FFF2-40B4-BE49-F238E27FC236}">
                <a16:creationId xmlns:a16="http://schemas.microsoft.com/office/drawing/2014/main" id="{A190441E-CE42-496E-92E7-B1F6CC497A6A}"/>
              </a:ext>
            </a:extLst>
          </p:cNvPr>
          <p:cNvSpPr txBox="1"/>
          <p:nvPr/>
        </p:nvSpPr>
        <p:spPr>
          <a:xfrm>
            <a:off x="2405832" y="5265643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</a:t>
            </a:r>
          </a:p>
        </p:txBody>
      </p:sp>
      <p:sp>
        <p:nvSpPr>
          <p:cNvPr id="88" name="TextovéPole 87">
            <a:extLst>
              <a:ext uri="{FF2B5EF4-FFF2-40B4-BE49-F238E27FC236}">
                <a16:creationId xmlns:a16="http://schemas.microsoft.com/office/drawing/2014/main" id="{AC8757C2-8E50-4C48-886C-C77044F7F241}"/>
              </a:ext>
            </a:extLst>
          </p:cNvPr>
          <p:cNvSpPr txBox="1"/>
          <p:nvPr/>
        </p:nvSpPr>
        <p:spPr>
          <a:xfrm>
            <a:off x="3987552" y="4715826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</a:t>
            </a:r>
          </a:p>
        </p:txBody>
      </p:sp>
      <p:sp>
        <p:nvSpPr>
          <p:cNvPr id="89" name="TextovéPole 88">
            <a:extLst>
              <a:ext uri="{FF2B5EF4-FFF2-40B4-BE49-F238E27FC236}">
                <a16:creationId xmlns:a16="http://schemas.microsoft.com/office/drawing/2014/main" id="{6FF9466B-9B96-4E5C-BEA1-71D28161989F}"/>
              </a:ext>
            </a:extLst>
          </p:cNvPr>
          <p:cNvSpPr txBox="1"/>
          <p:nvPr/>
        </p:nvSpPr>
        <p:spPr>
          <a:xfrm>
            <a:off x="3524470" y="4724532"/>
            <a:ext cx="2872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t</a:t>
            </a:r>
          </a:p>
        </p:txBody>
      </p:sp>
      <p:sp>
        <p:nvSpPr>
          <p:cNvPr id="90" name="TextovéPole 89">
            <a:extLst>
              <a:ext uri="{FF2B5EF4-FFF2-40B4-BE49-F238E27FC236}">
                <a16:creationId xmlns:a16="http://schemas.microsoft.com/office/drawing/2014/main" id="{E72309F4-7132-45D5-8554-8E64FA3CA767}"/>
              </a:ext>
            </a:extLst>
          </p:cNvPr>
          <p:cNvSpPr txBox="1"/>
          <p:nvPr/>
        </p:nvSpPr>
        <p:spPr>
          <a:xfrm>
            <a:off x="2981724" y="4680864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u</a:t>
            </a:r>
          </a:p>
        </p:txBody>
      </p:sp>
      <p:sp>
        <p:nvSpPr>
          <p:cNvPr id="91" name="TextovéPole 90">
            <a:extLst>
              <a:ext uri="{FF2B5EF4-FFF2-40B4-BE49-F238E27FC236}">
                <a16:creationId xmlns:a16="http://schemas.microsoft.com/office/drawing/2014/main" id="{014AC3C9-DCFB-4ECC-BC50-C79A6F9AF696}"/>
              </a:ext>
            </a:extLst>
          </p:cNvPr>
          <p:cNvSpPr txBox="1"/>
          <p:nvPr/>
        </p:nvSpPr>
        <p:spPr>
          <a:xfrm>
            <a:off x="2401825" y="4701303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</a:p>
        </p:txBody>
      </p:sp>
      <p:sp>
        <p:nvSpPr>
          <p:cNvPr id="92" name="TextovéPole 91">
            <a:extLst>
              <a:ext uri="{FF2B5EF4-FFF2-40B4-BE49-F238E27FC236}">
                <a16:creationId xmlns:a16="http://schemas.microsoft.com/office/drawing/2014/main" id="{37ADC076-C64C-41D5-8095-0E99108089CB}"/>
              </a:ext>
            </a:extLst>
          </p:cNvPr>
          <p:cNvSpPr txBox="1"/>
          <p:nvPr/>
        </p:nvSpPr>
        <p:spPr>
          <a:xfrm>
            <a:off x="5682434" y="4151192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</a:t>
            </a:r>
          </a:p>
        </p:txBody>
      </p:sp>
      <p:sp>
        <p:nvSpPr>
          <p:cNvPr id="93" name="TextovéPole 92">
            <a:extLst>
              <a:ext uri="{FF2B5EF4-FFF2-40B4-BE49-F238E27FC236}">
                <a16:creationId xmlns:a16="http://schemas.microsoft.com/office/drawing/2014/main" id="{21A9F64A-2378-4331-B47A-6F3CE259E009}"/>
              </a:ext>
            </a:extLst>
          </p:cNvPr>
          <p:cNvSpPr txBox="1"/>
          <p:nvPr/>
        </p:nvSpPr>
        <p:spPr>
          <a:xfrm>
            <a:off x="5150789" y="4142083"/>
            <a:ext cx="2551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í</a:t>
            </a:r>
          </a:p>
        </p:txBody>
      </p:sp>
      <p:sp>
        <p:nvSpPr>
          <p:cNvPr id="94" name="TextovéPole 93">
            <a:extLst>
              <a:ext uri="{FF2B5EF4-FFF2-40B4-BE49-F238E27FC236}">
                <a16:creationId xmlns:a16="http://schemas.microsoft.com/office/drawing/2014/main" id="{CA4CA2B8-1325-4C0A-9C8A-0B1F35688038}"/>
              </a:ext>
            </a:extLst>
          </p:cNvPr>
          <p:cNvSpPr txBox="1"/>
          <p:nvPr/>
        </p:nvSpPr>
        <p:spPr>
          <a:xfrm>
            <a:off x="4582047" y="4104824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n</a:t>
            </a:r>
          </a:p>
        </p:txBody>
      </p:sp>
      <p:sp>
        <p:nvSpPr>
          <p:cNvPr id="95" name="TextovéPole 94">
            <a:extLst>
              <a:ext uri="{FF2B5EF4-FFF2-40B4-BE49-F238E27FC236}">
                <a16:creationId xmlns:a16="http://schemas.microsoft.com/office/drawing/2014/main" id="{EBB59668-52B2-4ADF-AF3A-673AF5DA3705}"/>
              </a:ext>
            </a:extLst>
          </p:cNvPr>
          <p:cNvSpPr txBox="1"/>
          <p:nvPr/>
        </p:nvSpPr>
        <p:spPr>
          <a:xfrm>
            <a:off x="4053591" y="4129989"/>
            <a:ext cx="2551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l</a:t>
            </a:r>
          </a:p>
        </p:txBody>
      </p:sp>
      <p:sp>
        <p:nvSpPr>
          <p:cNvPr id="96" name="TextovéPole 95">
            <a:extLst>
              <a:ext uri="{FF2B5EF4-FFF2-40B4-BE49-F238E27FC236}">
                <a16:creationId xmlns:a16="http://schemas.microsoft.com/office/drawing/2014/main" id="{E9241633-3060-460A-A7D1-EDFE9FADB228}"/>
              </a:ext>
            </a:extLst>
          </p:cNvPr>
          <p:cNvSpPr txBox="1"/>
          <p:nvPr/>
        </p:nvSpPr>
        <p:spPr>
          <a:xfrm>
            <a:off x="3501675" y="4112427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u</a:t>
            </a:r>
          </a:p>
        </p:txBody>
      </p:sp>
      <p:sp>
        <p:nvSpPr>
          <p:cNvPr id="97" name="TextovéPole 96">
            <a:extLst>
              <a:ext uri="{FF2B5EF4-FFF2-40B4-BE49-F238E27FC236}">
                <a16:creationId xmlns:a16="http://schemas.microsoft.com/office/drawing/2014/main" id="{44602278-AA68-4027-8B34-452C2C861531}"/>
              </a:ext>
            </a:extLst>
          </p:cNvPr>
          <p:cNvSpPr txBox="1"/>
          <p:nvPr/>
        </p:nvSpPr>
        <p:spPr>
          <a:xfrm>
            <a:off x="3011380" y="4121838"/>
            <a:ext cx="2872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t</a:t>
            </a:r>
          </a:p>
        </p:txBody>
      </p:sp>
      <p:sp>
        <p:nvSpPr>
          <p:cNvPr id="98" name="TextovéPole 97">
            <a:extLst>
              <a:ext uri="{FF2B5EF4-FFF2-40B4-BE49-F238E27FC236}">
                <a16:creationId xmlns:a16="http://schemas.microsoft.com/office/drawing/2014/main" id="{38988108-828F-4E21-AF43-907AE8EF58FC}"/>
              </a:ext>
            </a:extLst>
          </p:cNvPr>
          <p:cNvSpPr txBox="1"/>
          <p:nvPr/>
        </p:nvSpPr>
        <p:spPr>
          <a:xfrm>
            <a:off x="2435243" y="4116526"/>
            <a:ext cx="2920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r</a:t>
            </a:r>
          </a:p>
        </p:txBody>
      </p:sp>
      <p:sp>
        <p:nvSpPr>
          <p:cNvPr id="99" name="TextovéPole 98">
            <a:extLst>
              <a:ext uri="{FF2B5EF4-FFF2-40B4-BE49-F238E27FC236}">
                <a16:creationId xmlns:a16="http://schemas.microsoft.com/office/drawing/2014/main" id="{C5B27EBD-E029-41F0-A982-D733AA086FD4}"/>
              </a:ext>
            </a:extLst>
          </p:cNvPr>
          <p:cNvSpPr txBox="1"/>
          <p:nvPr/>
        </p:nvSpPr>
        <p:spPr>
          <a:xfrm>
            <a:off x="3501550" y="5844208"/>
            <a:ext cx="2872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t</a:t>
            </a:r>
          </a:p>
        </p:txBody>
      </p:sp>
      <p:sp>
        <p:nvSpPr>
          <p:cNvPr id="100" name="TextovéPole 99">
            <a:extLst>
              <a:ext uri="{FF2B5EF4-FFF2-40B4-BE49-F238E27FC236}">
                <a16:creationId xmlns:a16="http://schemas.microsoft.com/office/drawing/2014/main" id="{DCC1C880-FE91-4CC8-AD83-FBC4B0DF5BF9}"/>
              </a:ext>
            </a:extLst>
          </p:cNvPr>
          <p:cNvSpPr txBox="1"/>
          <p:nvPr/>
        </p:nvSpPr>
        <p:spPr>
          <a:xfrm>
            <a:off x="2924796" y="5844209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u</a:t>
            </a:r>
          </a:p>
        </p:txBody>
      </p:sp>
      <p:sp>
        <p:nvSpPr>
          <p:cNvPr id="101" name="TextovéPole 100">
            <a:extLst>
              <a:ext uri="{FF2B5EF4-FFF2-40B4-BE49-F238E27FC236}">
                <a16:creationId xmlns:a16="http://schemas.microsoft.com/office/drawing/2014/main" id="{02F1CE81-EFB8-4E77-8696-FBECB90D814E}"/>
              </a:ext>
            </a:extLst>
          </p:cNvPr>
          <p:cNvSpPr txBox="1"/>
          <p:nvPr/>
        </p:nvSpPr>
        <p:spPr>
          <a:xfrm>
            <a:off x="2420612" y="5844210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</a:p>
        </p:txBody>
      </p:sp>
      <p:sp>
        <p:nvSpPr>
          <p:cNvPr id="102" name="TextovéPole 101">
            <a:extLst>
              <a:ext uri="{FF2B5EF4-FFF2-40B4-BE49-F238E27FC236}">
                <a16:creationId xmlns:a16="http://schemas.microsoft.com/office/drawing/2014/main" id="{3B487B13-4D67-4537-A9F6-85E53919B2AA}"/>
              </a:ext>
            </a:extLst>
          </p:cNvPr>
          <p:cNvSpPr txBox="1"/>
          <p:nvPr/>
        </p:nvSpPr>
        <p:spPr>
          <a:xfrm>
            <a:off x="4001527" y="5290632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</a:t>
            </a:r>
          </a:p>
        </p:txBody>
      </p:sp>
      <p:sp>
        <p:nvSpPr>
          <p:cNvPr id="103" name="TextovéPole 102">
            <a:extLst>
              <a:ext uri="{FF2B5EF4-FFF2-40B4-BE49-F238E27FC236}">
                <a16:creationId xmlns:a16="http://schemas.microsoft.com/office/drawing/2014/main" id="{44F4FABD-ACB0-4BAD-9DD3-E45348F93390}"/>
              </a:ext>
            </a:extLst>
          </p:cNvPr>
          <p:cNvSpPr txBox="1"/>
          <p:nvPr/>
        </p:nvSpPr>
        <p:spPr>
          <a:xfrm>
            <a:off x="3479108" y="5268069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</a:p>
        </p:txBody>
      </p:sp>
      <p:sp>
        <p:nvSpPr>
          <p:cNvPr id="104" name="TextovéPole 103">
            <a:extLst>
              <a:ext uri="{FF2B5EF4-FFF2-40B4-BE49-F238E27FC236}">
                <a16:creationId xmlns:a16="http://schemas.microsoft.com/office/drawing/2014/main" id="{7FC0AA44-DD88-4CD6-A69A-AF77BE82B44F}"/>
              </a:ext>
            </a:extLst>
          </p:cNvPr>
          <p:cNvSpPr txBox="1"/>
          <p:nvPr/>
        </p:nvSpPr>
        <p:spPr>
          <a:xfrm>
            <a:off x="2948757" y="5304980"/>
            <a:ext cx="2551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l</a:t>
            </a:r>
          </a:p>
        </p:txBody>
      </p:sp>
    </p:spTree>
    <p:extLst>
      <p:ext uri="{BB962C8B-B14F-4D97-AF65-F5344CB8AC3E}">
        <p14:creationId xmlns:p14="http://schemas.microsoft.com/office/powerpoint/2010/main" val="162432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2" grpId="0"/>
      <p:bldP spid="73" grpId="0"/>
      <p:bldP spid="74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  <p:bldP spid="99" grpId="0"/>
      <p:bldP spid="100" grpId="0"/>
      <p:bldP spid="101" grpId="0"/>
      <p:bldP spid="102" grpId="0"/>
      <p:bldP spid="103" grpId="0"/>
      <p:bldP spid="10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AF827D01-C828-4E07-AF3D-A72A54E0C956}"/>
              </a:ext>
            </a:extLst>
          </p:cNvPr>
          <p:cNvSpPr/>
          <p:nvPr/>
        </p:nvSpPr>
        <p:spPr>
          <a:xfrm>
            <a:off x="2123375" y="5509924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ECF84EC4-D53E-4AEF-896A-A582E1F25658}"/>
              </a:ext>
            </a:extLst>
          </p:cNvPr>
          <p:cNvSpPr/>
          <p:nvPr/>
        </p:nvSpPr>
        <p:spPr>
          <a:xfrm>
            <a:off x="3793774" y="2016428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23D2E1D0-E209-4923-BF1D-C0CB7E192828}"/>
              </a:ext>
            </a:extLst>
          </p:cNvPr>
          <p:cNvSpPr txBox="1"/>
          <p:nvPr/>
        </p:nvSpPr>
        <p:spPr>
          <a:xfrm>
            <a:off x="714375" y="385763"/>
            <a:ext cx="18535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Doplňovačka </a:t>
            </a:r>
          </a:p>
        </p:txBody>
      </p:sp>
      <p:pic>
        <p:nvPicPr>
          <p:cNvPr id="8" name="Obrázek 7" descr="Obsah obrázku text&#10;&#10;Popis vygenerován s vysokou mírou spolehlivosti">
            <a:extLst>
              <a:ext uri="{FF2B5EF4-FFF2-40B4-BE49-F238E27FC236}">
                <a16:creationId xmlns:a16="http://schemas.microsoft.com/office/drawing/2014/main" id="{0AFFC97F-D58F-4118-92FE-DCE87BF9B8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7440" y="451835"/>
            <a:ext cx="1651732" cy="1496536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3DE942D0-67E8-4FC3-B817-6E50B2238C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5138" y="5221827"/>
            <a:ext cx="1316337" cy="1352525"/>
          </a:xfrm>
          <a:prstGeom prst="rect">
            <a:avLst/>
          </a:prstGeom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577B0C21-89BA-4C3F-B3C8-BE60B34ECBB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23519">
            <a:off x="10387833" y="2633035"/>
            <a:ext cx="1125454" cy="1948154"/>
          </a:xfrm>
          <a:prstGeom prst="rect">
            <a:avLst/>
          </a:prstGeom>
        </p:spPr>
      </p:pic>
      <p:pic>
        <p:nvPicPr>
          <p:cNvPr id="14" name="Obrázek 13">
            <a:extLst>
              <a:ext uri="{FF2B5EF4-FFF2-40B4-BE49-F238E27FC236}">
                <a16:creationId xmlns:a16="http://schemas.microsoft.com/office/drawing/2014/main" id="{BD0846A4-4A79-4529-B636-E01657A221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3263" y="397034"/>
            <a:ext cx="1651731" cy="1714815"/>
          </a:xfrm>
          <a:prstGeom prst="rect">
            <a:avLst/>
          </a:prstGeom>
        </p:spPr>
      </p:pic>
      <p:pic>
        <p:nvPicPr>
          <p:cNvPr id="16" name="Obrázek 15">
            <a:extLst>
              <a:ext uri="{FF2B5EF4-FFF2-40B4-BE49-F238E27FC236}">
                <a16:creationId xmlns:a16="http://schemas.microsoft.com/office/drawing/2014/main" id="{5DA65243-1023-4C7B-82B6-9FC98C33429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206" y="2754793"/>
            <a:ext cx="2136876" cy="904611"/>
          </a:xfrm>
          <a:prstGeom prst="rect">
            <a:avLst/>
          </a:prstGeom>
        </p:spPr>
      </p:pic>
      <p:pic>
        <p:nvPicPr>
          <p:cNvPr id="18" name="Obrázek 17">
            <a:extLst>
              <a:ext uri="{FF2B5EF4-FFF2-40B4-BE49-F238E27FC236}">
                <a16:creationId xmlns:a16="http://schemas.microsoft.com/office/drawing/2014/main" id="{76194AE1-0FAE-448F-950E-7A53CB4515C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61361">
            <a:off x="9154436" y="4448558"/>
            <a:ext cx="737794" cy="2133816"/>
          </a:xfrm>
          <a:prstGeom prst="rect">
            <a:avLst/>
          </a:prstGeom>
        </p:spPr>
      </p:pic>
      <p:pic>
        <p:nvPicPr>
          <p:cNvPr id="20" name="Obrázek 19" descr="Obsah obrázku rostlina&#10;&#10;Popis vygenerován s velmi vysokou mírou spolehlivosti">
            <a:extLst>
              <a:ext uri="{FF2B5EF4-FFF2-40B4-BE49-F238E27FC236}">
                <a16:creationId xmlns:a16="http://schemas.microsoft.com/office/drawing/2014/main" id="{113C8404-BA20-4CA8-B4E2-BAF7C11B807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1784" y="561525"/>
            <a:ext cx="1462183" cy="1879949"/>
          </a:xfrm>
          <a:prstGeom prst="rect">
            <a:avLst/>
          </a:prstGeom>
        </p:spPr>
      </p:pic>
      <p:pic>
        <p:nvPicPr>
          <p:cNvPr id="22" name="Obrázek 21" descr="Obsah obrázku zvíře&#10;&#10;Popis vygenerován s velmi vysokou mírou spolehlivosti">
            <a:extLst>
              <a:ext uri="{FF2B5EF4-FFF2-40B4-BE49-F238E27FC236}">
                <a16:creationId xmlns:a16="http://schemas.microsoft.com/office/drawing/2014/main" id="{BE474733-9497-4664-B479-452C69A8D81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487" y="4072144"/>
            <a:ext cx="2691589" cy="1175327"/>
          </a:xfrm>
          <a:prstGeom prst="rect">
            <a:avLst/>
          </a:prstGeom>
        </p:spPr>
      </p:pic>
      <p:sp>
        <p:nvSpPr>
          <p:cNvPr id="25" name="Obdélník 24">
            <a:extLst>
              <a:ext uri="{FF2B5EF4-FFF2-40B4-BE49-F238E27FC236}">
                <a16:creationId xmlns:a16="http://schemas.microsoft.com/office/drawing/2014/main" id="{1788FFA6-F1B3-40E9-BAF2-46866B52DBAA}"/>
              </a:ext>
            </a:extLst>
          </p:cNvPr>
          <p:cNvSpPr/>
          <p:nvPr/>
        </p:nvSpPr>
        <p:spPr>
          <a:xfrm>
            <a:off x="4341460" y="2009098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>
            <a:extLst>
              <a:ext uri="{FF2B5EF4-FFF2-40B4-BE49-F238E27FC236}">
                <a16:creationId xmlns:a16="http://schemas.microsoft.com/office/drawing/2014/main" id="{593239DD-664F-45B8-BDFD-E9C725BD4445}"/>
              </a:ext>
            </a:extLst>
          </p:cNvPr>
          <p:cNvSpPr/>
          <p:nvPr/>
        </p:nvSpPr>
        <p:spPr>
          <a:xfrm>
            <a:off x="4889146" y="2009098"/>
            <a:ext cx="542925" cy="584775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606FD88E-D65B-4C89-B3F5-FCBABC9FAEBE}"/>
              </a:ext>
            </a:extLst>
          </p:cNvPr>
          <p:cNvSpPr/>
          <p:nvPr/>
        </p:nvSpPr>
        <p:spPr>
          <a:xfrm>
            <a:off x="6517921" y="1431653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>
            <a:extLst>
              <a:ext uri="{FF2B5EF4-FFF2-40B4-BE49-F238E27FC236}">
                <a16:creationId xmlns:a16="http://schemas.microsoft.com/office/drawing/2014/main" id="{D5836EC8-8EA4-462F-8609-015D687C347B}"/>
              </a:ext>
            </a:extLst>
          </p:cNvPr>
          <p:cNvSpPr/>
          <p:nvPr/>
        </p:nvSpPr>
        <p:spPr>
          <a:xfrm>
            <a:off x="5974996" y="1424324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7388E69B-A42B-4BCA-90B9-EC30A530172C}"/>
              </a:ext>
            </a:extLst>
          </p:cNvPr>
          <p:cNvSpPr/>
          <p:nvPr/>
        </p:nvSpPr>
        <p:spPr>
          <a:xfrm>
            <a:off x="5419474" y="1429629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4D468B5D-696D-4492-9C38-EC520C31C9C3}"/>
              </a:ext>
            </a:extLst>
          </p:cNvPr>
          <p:cNvSpPr/>
          <p:nvPr/>
        </p:nvSpPr>
        <p:spPr>
          <a:xfrm>
            <a:off x="4889146" y="1431088"/>
            <a:ext cx="542925" cy="584775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83AF41FF-6FF3-4CEA-9D02-4BBC3AA6C2E3}"/>
              </a:ext>
            </a:extLst>
          </p:cNvPr>
          <p:cNvSpPr/>
          <p:nvPr/>
        </p:nvSpPr>
        <p:spPr>
          <a:xfrm>
            <a:off x="4882028" y="3189801"/>
            <a:ext cx="542925" cy="584775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B13DF706-A950-491E-801B-ED76E5A22836}"/>
              </a:ext>
            </a:extLst>
          </p:cNvPr>
          <p:cNvSpPr/>
          <p:nvPr/>
        </p:nvSpPr>
        <p:spPr>
          <a:xfrm>
            <a:off x="6530174" y="2622511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>
            <a:extLst>
              <a:ext uri="{FF2B5EF4-FFF2-40B4-BE49-F238E27FC236}">
                <a16:creationId xmlns:a16="http://schemas.microsoft.com/office/drawing/2014/main" id="{5BB09BFD-B9B9-4F6C-A442-48FE2CDCA9F7}"/>
              </a:ext>
            </a:extLst>
          </p:cNvPr>
          <p:cNvSpPr/>
          <p:nvPr/>
        </p:nvSpPr>
        <p:spPr>
          <a:xfrm>
            <a:off x="5974996" y="2611911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>
            <a:extLst>
              <a:ext uri="{FF2B5EF4-FFF2-40B4-BE49-F238E27FC236}">
                <a16:creationId xmlns:a16="http://schemas.microsoft.com/office/drawing/2014/main" id="{094CA7F8-3889-454C-B278-4F9AD5C56BD6}"/>
              </a:ext>
            </a:extLst>
          </p:cNvPr>
          <p:cNvSpPr/>
          <p:nvPr/>
        </p:nvSpPr>
        <p:spPr>
          <a:xfrm>
            <a:off x="5423299" y="2608197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>
            <a:extLst>
              <a:ext uri="{FF2B5EF4-FFF2-40B4-BE49-F238E27FC236}">
                <a16:creationId xmlns:a16="http://schemas.microsoft.com/office/drawing/2014/main" id="{41CFA7D4-D4E9-4727-BAFB-73EADD05FCE2}"/>
              </a:ext>
            </a:extLst>
          </p:cNvPr>
          <p:cNvSpPr/>
          <p:nvPr/>
        </p:nvSpPr>
        <p:spPr>
          <a:xfrm>
            <a:off x="4880374" y="2601708"/>
            <a:ext cx="542925" cy="584775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>
            <a:extLst>
              <a:ext uri="{FF2B5EF4-FFF2-40B4-BE49-F238E27FC236}">
                <a16:creationId xmlns:a16="http://schemas.microsoft.com/office/drawing/2014/main" id="{DC8E375C-66F3-4F83-9CBF-49E24FB613B0}"/>
              </a:ext>
            </a:extLst>
          </p:cNvPr>
          <p:cNvSpPr/>
          <p:nvPr/>
        </p:nvSpPr>
        <p:spPr>
          <a:xfrm>
            <a:off x="498313" y="2027136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>
            <a:extLst>
              <a:ext uri="{FF2B5EF4-FFF2-40B4-BE49-F238E27FC236}">
                <a16:creationId xmlns:a16="http://schemas.microsoft.com/office/drawing/2014/main" id="{0FF7332C-E823-4B41-94FC-4A3C12276037}"/>
              </a:ext>
            </a:extLst>
          </p:cNvPr>
          <p:cNvSpPr/>
          <p:nvPr/>
        </p:nvSpPr>
        <p:spPr>
          <a:xfrm>
            <a:off x="1057908" y="2035697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>
            <a:extLst>
              <a:ext uri="{FF2B5EF4-FFF2-40B4-BE49-F238E27FC236}">
                <a16:creationId xmlns:a16="http://schemas.microsoft.com/office/drawing/2014/main" id="{00B5D01E-6CB6-485A-A456-CA3C1EE19A18}"/>
              </a:ext>
            </a:extLst>
          </p:cNvPr>
          <p:cNvSpPr/>
          <p:nvPr/>
        </p:nvSpPr>
        <p:spPr>
          <a:xfrm>
            <a:off x="1611591" y="2035697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>
            <a:extLst>
              <a:ext uri="{FF2B5EF4-FFF2-40B4-BE49-F238E27FC236}">
                <a16:creationId xmlns:a16="http://schemas.microsoft.com/office/drawing/2014/main" id="{A90128F7-6707-4391-A470-85298F6B76D8}"/>
              </a:ext>
            </a:extLst>
          </p:cNvPr>
          <p:cNvSpPr/>
          <p:nvPr/>
        </p:nvSpPr>
        <p:spPr>
          <a:xfrm>
            <a:off x="2164999" y="2027136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>
            <a:extLst>
              <a:ext uri="{FF2B5EF4-FFF2-40B4-BE49-F238E27FC236}">
                <a16:creationId xmlns:a16="http://schemas.microsoft.com/office/drawing/2014/main" id="{31A1E585-1AE7-410B-B693-83CA1092B8DB}"/>
              </a:ext>
            </a:extLst>
          </p:cNvPr>
          <p:cNvSpPr/>
          <p:nvPr/>
        </p:nvSpPr>
        <p:spPr>
          <a:xfrm>
            <a:off x="2691254" y="2016427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>
            <a:extLst>
              <a:ext uri="{FF2B5EF4-FFF2-40B4-BE49-F238E27FC236}">
                <a16:creationId xmlns:a16="http://schemas.microsoft.com/office/drawing/2014/main" id="{F3305C0D-FBB0-4B6F-836E-179FA882975F}"/>
              </a:ext>
            </a:extLst>
          </p:cNvPr>
          <p:cNvSpPr/>
          <p:nvPr/>
        </p:nvSpPr>
        <p:spPr>
          <a:xfrm>
            <a:off x="3237709" y="2016935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>
            <a:extLst>
              <a:ext uri="{FF2B5EF4-FFF2-40B4-BE49-F238E27FC236}">
                <a16:creationId xmlns:a16="http://schemas.microsoft.com/office/drawing/2014/main" id="{619AA767-EF33-449D-93F8-69144EF79821}"/>
              </a:ext>
            </a:extLst>
          </p:cNvPr>
          <p:cNvSpPr/>
          <p:nvPr/>
        </p:nvSpPr>
        <p:spPr>
          <a:xfrm>
            <a:off x="2669223" y="5515466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>
            <a:extLst>
              <a:ext uri="{FF2B5EF4-FFF2-40B4-BE49-F238E27FC236}">
                <a16:creationId xmlns:a16="http://schemas.microsoft.com/office/drawing/2014/main" id="{1592EF46-FDDD-474D-A0ED-5285B71297D2}"/>
              </a:ext>
            </a:extLst>
          </p:cNvPr>
          <p:cNvSpPr/>
          <p:nvPr/>
        </p:nvSpPr>
        <p:spPr>
          <a:xfrm>
            <a:off x="8727941" y="3232728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>
            <a:extLst>
              <a:ext uri="{FF2B5EF4-FFF2-40B4-BE49-F238E27FC236}">
                <a16:creationId xmlns:a16="http://schemas.microsoft.com/office/drawing/2014/main" id="{59621382-CF8F-4821-9D9A-7A9E6F52A5DC}"/>
              </a:ext>
            </a:extLst>
          </p:cNvPr>
          <p:cNvSpPr/>
          <p:nvPr/>
        </p:nvSpPr>
        <p:spPr>
          <a:xfrm>
            <a:off x="8176394" y="3227192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>
            <a:extLst>
              <a:ext uri="{FF2B5EF4-FFF2-40B4-BE49-F238E27FC236}">
                <a16:creationId xmlns:a16="http://schemas.microsoft.com/office/drawing/2014/main" id="{B3835DFF-C76C-44E0-919A-CBF6E4D23C34}"/>
              </a:ext>
            </a:extLst>
          </p:cNvPr>
          <p:cNvSpPr/>
          <p:nvPr/>
        </p:nvSpPr>
        <p:spPr>
          <a:xfrm>
            <a:off x="7629032" y="3225131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bdélník 45">
            <a:extLst>
              <a:ext uri="{FF2B5EF4-FFF2-40B4-BE49-F238E27FC236}">
                <a16:creationId xmlns:a16="http://schemas.microsoft.com/office/drawing/2014/main" id="{A50051C3-B817-4EA4-8287-3209F5A308B9}"/>
              </a:ext>
            </a:extLst>
          </p:cNvPr>
          <p:cNvSpPr/>
          <p:nvPr/>
        </p:nvSpPr>
        <p:spPr>
          <a:xfrm>
            <a:off x="7081670" y="3225131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>
            <a:extLst>
              <a:ext uri="{FF2B5EF4-FFF2-40B4-BE49-F238E27FC236}">
                <a16:creationId xmlns:a16="http://schemas.microsoft.com/office/drawing/2014/main" id="{9F5B10B8-A330-421E-9450-FD6E2918A0AC}"/>
              </a:ext>
            </a:extLst>
          </p:cNvPr>
          <p:cNvSpPr/>
          <p:nvPr/>
        </p:nvSpPr>
        <p:spPr>
          <a:xfrm>
            <a:off x="6532803" y="3200129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bdélník 47">
            <a:extLst>
              <a:ext uri="{FF2B5EF4-FFF2-40B4-BE49-F238E27FC236}">
                <a16:creationId xmlns:a16="http://schemas.microsoft.com/office/drawing/2014/main" id="{3267FCD8-2ECF-490A-A0ED-D1A6D270FA99}"/>
              </a:ext>
            </a:extLst>
          </p:cNvPr>
          <p:cNvSpPr/>
          <p:nvPr/>
        </p:nvSpPr>
        <p:spPr>
          <a:xfrm>
            <a:off x="5987249" y="3192972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délník 48">
            <a:extLst>
              <a:ext uri="{FF2B5EF4-FFF2-40B4-BE49-F238E27FC236}">
                <a16:creationId xmlns:a16="http://schemas.microsoft.com/office/drawing/2014/main" id="{8142BF60-A688-486B-AA7F-DBA8C4BA3E35}"/>
              </a:ext>
            </a:extLst>
          </p:cNvPr>
          <p:cNvSpPr/>
          <p:nvPr/>
        </p:nvSpPr>
        <p:spPr>
          <a:xfrm>
            <a:off x="5423299" y="3207099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bdélník 49">
            <a:extLst>
              <a:ext uri="{FF2B5EF4-FFF2-40B4-BE49-F238E27FC236}">
                <a16:creationId xmlns:a16="http://schemas.microsoft.com/office/drawing/2014/main" id="{DA07952A-4AB6-4B55-B76C-553127B3447D}"/>
              </a:ext>
            </a:extLst>
          </p:cNvPr>
          <p:cNvSpPr/>
          <p:nvPr/>
        </p:nvSpPr>
        <p:spPr>
          <a:xfrm>
            <a:off x="4335860" y="3200129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bdélník 50">
            <a:extLst>
              <a:ext uri="{FF2B5EF4-FFF2-40B4-BE49-F238E27FC236}">
                <a16:creationId xmlns:a16="http://schemas.microsoft.com/office/drawing/2014/main" id="{B618698A-D917-4DDA-BB2F-4AC37DCD960D}"/>
              </a:ext>
            </a:extLst>
          </p:cNvPr>
          <p:cNvSpPr/>
          <p:nvPr/>
        </p:nvSpPr>
        <p:spPr>
          <a:xfrm>
            <a:off x="3228253" y="5514214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délník 51">
            <a:extLst>
              <a:ext uri="{FF2B5EF4-FFF2-40B4-BE49-F238E27FC236}">
                <a16:creationId xmlns:a16="http://schemas.microsoft.com/office/drawing/2014/main" id="{762046AA-D7C7-4AE8-B1F9-FBAD19145808}"/>
              </a:ext>
            </a:extLst>
          </p:cNvPr>
          <p:cNvSpPr/>
          <p:nvPr/>
        </p:nvSpPr>
        <p:spPr>
          <a:xfrm>
            <a:off x="6485118" y="4369516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bdélník 52">
            <a:extLst>
              <a:ext uri="{FF2B5EF4-FFF2-40B4-BE49-F238E27FC236}">
                <a16:creationId xmlns:a16="http://schemas.microsoft.com/office/drawing/2014/main" id="{8EB6F34E-F826-4542-9211-3DF2AD0F8DAC}"/>
              </a:ext>
            </a:extLst>
          </p:cNvPr>
          <p:cNvSpPr/>
          <p:nvPr/>
        </p:nvSpPr>
        <p:spPr>
          <a:xfrm>
            <a:off x="5957327" y="4376007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délník 53">
            <a:extLst>
              <a:ext uri="{FF2B5EF4-FFF2-40B4-BE49-F238E27FC236}">
                <a16:creationId xmlns:a16="http://schemas.microsoft.com/office/drawing/2014/main" id="{3515A042-C1C1-45E2-A6DD-904634F2BA5B}"/>
              </a:ext>
            </a:extLst>
          </p:cNvPr>
          <p:cNvSpPr/>
          <p:nvPr/>
        </p:nvSpPr>
        <p:spPr>
          <a:xfrm>
            <a:off x="5409508" y="4376007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Obdélník 54">
            <a:extLst>
              <a:ext uri="{FF2B5EF4-FFF2-40B4-BE49-F238E27FC236}">
                <a16:creationId xmlns:a16="http://schemas.microsoft.com/office/drawing/2014/main" id="{ADF15A01-2CB5-4D6F-9BE1-D36E7263AC20}"/>
              </a:ext>
            </a:extLst>
          </p:cNvPr>
          <p:cNvSpPr/>
          <p:nvPr/>
        </p:nvSpPr>
        <p:spPr>
          <a:xfrm>
            <a:off x="4333898" y="4341745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Obdélník 55">
            <a:extLst>
              <a:ext uri="{FF2B5EF4-FFF2-40B4-BE49-F238E27FC236}">
                <a16:creationId xmlns:a16="http://schemas.microsoft.com/office/drawing/2014/main" id="{4FE8D297-239A-4AA2-8961-355FFA507F88}"/>
              </a:ext>
            </a:extLst>
          </p:cNvPr>
          <p:cNvSpPr/>
          <p:nvPr/>
        </p:nvSpPr>
        <p:spPr>
          <a:xfrm>
            <a:off x="4871703" y="4376154"/>
            <a:ext cx="542925" cy="584775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Obdélník 56">
            <a:extLst>
              <a:ext uri="{FF2B5EF4-FFF2-40B4-BE49-F238E27FC236}">
                <a16:creationId xmlns:a16="http://schemas.microsoft.com/office/drawing/2014/main" id="{BAAA31E6-BF3A-4BB9-9B8F-595FB91FBED7}"/>
              </a:ext>
            </a:extLst>
          </p:cNvPr>
          <p:cNvSpPr/>
          <p:nvPr/>
        </p:nvSpPr>
        <p:spPr>
          <a:xfrm>
            <a:off x="2141765" y="3778021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Obdélník 57">
            <a:extLst>
              <a:ext uri="{FF2B5EF4-FFF2-40B4-BE49-F238E27FC236}">
                <a16:creationId xmlns:a16="http://schemas.microsoft.com/office/drawing/2014/main" id="{457B3E30-2323-4CEC-BAF5-67228F7B0A97}"/>
              </a:ext>
            </a:extLst>
          </p:cNvPr>
          <p:cNvSpPr/>
          <p:nvPr/>
        </p:nvSpPr>
        <p:spPr>
          <a:xfrm>
            <a:off x="2691219" y="3774738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Obdélník 58">
            <a:extLst>
              <a:ext uri="{FF2B5EF4-FFF2-40B4-BE49-F238E27FC236}">
                <a16:creationId xmlns:a16="http://schemas.microsoft.com/office/drawing/2014/main" id="{3B6C923B-BF75-4496-8E73-12F109220873}"/>
              </a:ext>
            </a:extLst>
          </p:cNvPr>
          <p:cNvSpPr/>
          <p:nvPr/>
        </p:nvSpPr>
        <p:spPr>
          <a:xfrm>
            <a:off x="3226439" y="3777747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Obdélník 59">
            <a:extLst>
              <a:ext uri="{FF2B5EF4-FFF2-40B4-BE49-F238E27FC236}">
                <a16:creationId xmlns:a16="http://schemas.microsoft.com/office/drawing/2014/main" id="{C29FCCD0-518D-4206-8B02-618E3F801CF0}"/>
              </a:ext>
            </a:extLst>
          </p:cNvPr>
          <p:cNvSpPr/>
          <p:nvPr/>
        </p:nvSpPr>
        <p:spPr>
          <a:xfrm>
            <a:off x="3782556" y="3784408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Obdélník 60">
            <a:extLst>
              <a:ext uri="{FF2B5EF4-FFF2-40B4-BE49-F238E27FC236}">
                <a16:creationId xmlns:a16="http://schemas.microsoft.com/office/drawing/2014/main" id="{381534DF-3475-404D-BD62-635DC097A934}"/>
              </a:ext>
            </a:extLst>
          </p:cNvPr>
          <p:cNvSpPr/>
          <p:nvPr/>
        </p:nvSpPr>
        <p:spPr>
          <a:xfrm>
            <a:off x="4347402" y="3784409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Obdélník 61">
            <a:extLst>
              <a:ext uri="{FF2B5EF4-FFF2-40B4-BE49-F238E27FC236}">
                <a16:creationId xmlns:a16="http://schemas.microsoft.com/office/drawing/2014/main" id="{2E544C9A-61EC-4B49-9C8F-DE9F119488D8}"/>
              </a:ext>
            </a:extLst>
          </p:cNvPr>
          <p:cNvSpPr/>
          <p:nvPr/>
        </p:nvSpPr>
        <p:spPr>
          <a:xfrm>
            <a:off x="4872690" y="3791619"/>
            <a:ext cx="542925" cy="584775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Obdélník 62">
            <a:extLst>
              <a:ext uri="{FF2B5EF4-FFF2-40B4-BE49-F238E27FC236}">
                <a16:creationId xmlns:a16="http://schemas.microsoft.com/office/drawing/2014/main" id="{7AA450D4-D93F-42C4-B752-E9EF52C56371}"/>
              </a:ext>
            </a:extLst>
          </p:cNvPr>
          <p:cNvSpPr/>
          <p:nvPr/>
        </p:nvSpPr>
        <p:spPr>
          <a:xfrm>
            <a:off x="3779848" y="5530940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Obdélník 63">
            <a:extLst>
              <a:ext uri="{FF2B5EF4-FFF2-40B4-BE49-F238E27FC236}">
                <a16:creationId xmlns:a16="http://schemas.microsoft.com/office/drawing/2014/main" id="{75F57100-71E6-435B-917E-E8F95669D251}"/>
              </a:ext>
            </a:extLst>
          </p:cNvPr>
          <p:cNvSpPr/>
          <p:nvPr/>
        </p:nvSpPr>
        <p:spPr>
          <a:xfrm>
            <a:off x="4327665" y="5535999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Obdélník 64">
            <a:extLst>
              <a:ext uri="{FF2B5EF4-FFF2-40B4-BE49-F238E27FC236}">
                <a16:creationId xmlns:a16="http://schemas.microsoft.com/office/drawing/2014/main" id="{A31EA5AA-003E-459A-9279-861E2DFD602C}"/>
              </a:ext>
            </a:extLst>
          </p:cNvPr>
          <p:cNvSpPr/>
          <p:nvPr/>
        </p:nvSpPr>
        <p:spPr>
          <a:xfrm>
            <a:off x="4870590" y="5531854"/>
            <a:ext cx="542925" cy="584775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Obdélník 65">
            <a:extLst>
              <a:ext uri="{FF2B5EF4-FFF2-40B4-BE49-F238E27FC236}">
                <a16:creationId xmlns:a16="http://schemas.microsoft.com/office/drawing/2014/main" id="{198B1811-4641-438F-A967-3CE3E868E4F1}"/>
              </a:ext>
            </a:extLst>
          </p:cNvPr>
          <p:cNvSpPr/>
          <p:nvPr/>
        </p:nvSpPr>
        <p:spPr>
          <a:xfrm>
            <a:off x="1577542" y="4938746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Obdélník 66">
            <a:extLst>
              <a:ext uri="{FF2B5EF4-FFF2-40B4-BE49-F238E27FC236}">
                <a16:creationId xmlns:a16="http://schemas.microsoft.com/office/drawing/2014/main" id="{8C493571-130F-4A40-9E71-41B3804E0F90}"/>
              </a:ext>
            </a:extLst>
          </p:cNvPr>
          <p:cNvSpPr/>
          <p:nvPr/>
        </p:nvSpPr>
        <p:spPr>
          <a:xfrm>
            <a:off x="2100444" y="4949254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Obdélník 67">
            <a:extLst>
              <a:ext uri="{FF2B5EF4-FFF2-40B4-BE49-F238E27FC236}">
                <a16:creationId xmlns:a16="http://schemas.microsoft.com/office/drawing/2014/main" id="{4518E63C-8BB1-4A04-99BD-C9DE041EBA27}"/>
              </a:ext>
            </a:extLst>
          </p:cNvPr>
          <p:cNvSpPr/>
          <p:nvPr/>
        </p:nvSpPr>
        <p:spPr>
          <a:xfrm>
            <a:off x="2653152" y="4947572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Obdélník 68">
            <a:extLst>
              <a:ext uri="{FF2B5EF4-FFF2-40B4-BE49-F238E27FC236}">
                <a16:creationId xmlns:a16="http://schemas.microsoft.com/office/drawing/2014/main" id="{2A23BDA6-9724-4390-B206-B96490FF6436}"/>
              </a:ext>
            </a:extLst>
          </p:cNvPr>
          <p:cNvSpPr/>
          <p:nvPr/>
        </p:nvSpPr>
        <p:spPr>
          <a:xfrm>
            <a:off x="3205617" y="4938746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Obdélník 69">
            <a:extLst>
              <a:ext uri="{FF2B5EF4-FFF2-40B4-BE49-F238E27FC236}">
                <a16:creationId xmlns:a16="http://schemas.microsoft.com/office/drawing/2014/main" id="{CA3EEBDE-9533-4327-85F5-CCF30F581CA9}"/>
              </a:ext>
            </a:extLst>
          </p:cNvPr>
          <p:cNvSpPr/>
          <p:nvPr/>
        </p:nvSpPr>
        <p:spPr>
          <a:xfrm>
            <a:off x="3764613" y="4938747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Obdélník 70">
            <a:extLst>
              <a:ext uri="{FF2B5EF4-FFF2-40B4-BE49-F238E27FC236}">
                <a16:creationId xmlns:a16="http://schemas.microsoft.com/office/drawing/2014/main" id="{C5880A16-8649-49D7-915D-58A6B2A78CAC}"/>
              </a:ext>
            </a:extLst>
          </p:cNvPr>
          <p:cNvSpPr/>
          <p:nvPr/>
        </p:nvSpPr>
        <p:spPr>
          <a:xfrm>
            <a:off x="4319238" y="4929439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Obdélník 71">
            <a:extLst>
              <a:ext uri="{FF2B5EF4-FFF2-40B4-BE49-F238E27FC236}">
                <a16:creationId xmlns:a16="http://schemas.microsoft.com/office/drawing/2014/main" id="{44A70F69-9674-4574-9E6F-8EE1AA7D8F91}"/>
              </a:ext>
            </a:extLst>
          </p:cNvPr>
          <p:cNvSpPr/>
          <p:nvPr/>
        </p:nvSpPr>
        <p:spPr>
          <a:xfrm>
            <a:off x="5423298" y="4955083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3" name="Obdélník 72">
            <a:extLst>
              <a:ext uri="{FF2B5EF4-FFF2-40B4-BE49-F238E27FC236}">
                <a16:creationId xmlns:a16="http://schemas.microsoft.com/office/drawing/2014/main" id="{4CF7B346-D9C1-4941-98CD-759DCB55F3DC}"/>
              </a:ext>
            </a:extLst>
          </p:cNvPr>
          <p:cNvSpPr/>
          <p:nvPr/>
        </p:nvSpPr>
        <p:spPr>
          <a:xfrm>
            <a:off x="4871703" y="4938747"/>
            <a:ext cx="542925" cy="584775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TextovéPole 76">
            <a:extLst>
              <a:ext uri="{FF2B5EF4-FFF2-40B4-BE49-F238E27FC236}">
                <a16:creationId xmlns:a16="http://schemas.microsoft.com/office/drawing/2014/main" id="{A01E79C1-ED96-4551-AB9E-D8AFC645F9CE}"/>
              </a:ext>
            </a:extLst>
          </p:cNvPr>
          <p:cNvSpPr txBox="1"/>
          <p:nvPr/>
        </p:nvSpPr>
        <p:spPr>
          <a:xfrm>
            <a:off x="3876786" y="3835449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</a:t>
            </a:r>
          </a:p>
        </p:txBody>
      </p:sp>
      <p:sp>
        <p:nvSpPr>
          <p:cNvPr id="78" name="TextovéPole 77">
            <a:extLst>
              <a:ext uri="{FF2B5EF4-FFF2-40B4-BE49-F238E27FC236}">
                <a16:creationId xmlns:a16="http://schemas.microsoft.com/office/drawing/2014/main" id="{3D83D0ED-665B-4A54-B495-0E4B1E27849C}"/>
              </a:ext>
            </a:extLst>
          </p:cNvPr>
          <p:cNvSpPr txBox="1"/>
          <p:nvPr/>
        </p:nvSpPr>
        <p:spPr>
          <a:xfrm>
            <a:off x="3349480" y="3836292"/>
            <a:ext cx="2551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l</a:t>
            </a:r>
          </a:p>
        </p:txBody>
      </p:sp>
      <p:sp>
        <p:nvSpPr>
          <p:cNvPr id="79" name="TextovéPole 78">
            <a:extLst>
              <a:ext uri="{FF2B5EF4-FFF2-40B4-BE49-F238E27FC236}">
                <a16:creationId xmlns:a16="http://schemas.microsoft.com/office/drawing/2014/main" id="{CD3811F6-D3B1-4D93-A0EF-62FFD0282C6A}"/>
              </a:ext>
            </a:extLst>
          </p:cNvPr>
          <p:cNvSpPr txBox="1"/>
          <p:nvPr/>
        </p:nvSpPr>
        <p:spPr>
          <a:xfrm>
            <a:off x="6602080" y="4428974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</a:t>
            </a:r>
          </a:p>
        </p:txBody>
      </p:sp>
      <p:sp>
        <p:nvSpPr>
          <p:cNvPr id="80" name="TextovéPole 79">
            <a:extLst>
              <a:ext uri="{FF2B5EF4-FFF2-40B4-BE49-F238E27FC236}">
                <a16:creationId xmlns:a16="http://schemas.microsoft.com/office/drawing/2014/main" id="{E0BBF8C1-5832-42B7-910C-3D9BB48CCC9F}"/>
              </a:ext>
            </a:extLst>
          </p:cNvPr>
          <p:cNvSpPr txBox="1"/>
          <p:nvPr/>
        </p:nvSpPr>
        <p:spPr>
          <a:xfrm>
            <a:off x="6073907" y="4397240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e</a:t>
            </a:r>
          </a:p>
        </p:txBody>
      </p:sp>
      <p:sp>
        <p:nvSpPr>
          <p:cNvPr id="81" name="TextovéPole 80">
            <a:extLst>
              <a:ext uri="{FF2B5EF4-FFF2-40B4-BE49-F238E27FC236}">
                <a16:creationId xmlns:a16="http://schemas.microsoft.com/office/drawing/2014/main" id="{BB919864-5281-4DBB-A5B6-30D488DC163C}"/>
              </a:ext>
            </a:extLst>
          </p:cNvPr>
          <p:cNvSpPr txBox="1"/>
          <p:nvPr/>
        </p:nvSpPr>
        <p:spPr>
          <a:xfrm>
            <a:off x="4453332" y="4409892"/>
            <a:ext cx="2551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l</a:t>
            </a:r>
          </a:p>
        </p:txBody>
      </p:sp>
      <p:sp>
        <p:nvSpPr>
          <p:cNvPr id="82" name="TextovéPole 81">
            <a:extLst>
              <a:ext uri="{FF2B5EF4-FFF2-40B4-BE49-F238E27FC236}">
                <a16:creationId xmlns:a16="http://schemas.microsoft.com/office/drawing/2014/main" id="{5951466A-1C83-4C0E-8CDF-2F2469F1D98F}"/>
              </a:ext>
            </a:extLst>
          </p:cNvPr>
          <p:cNvSpPr txBox="1"/>
          <p:nvPr/>
        </p:nvSpPr>
        <p:spPr>
          <a:xfrm>
            <a:off x="8829539" y="3268653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</a:p>
        </p:txBody>
      </p:sp>
      <p:sp>
        <p:nvSpPr>
          <p:cNvPr id="83" name="TextovéPole 82">
            <a:extLst>
              <a:ext uri="{FF2B5EF4-FFF2-40B4-BE49-F238E27FC236}">
                <a16:creationId xmlns:a16="http://schemas.microsoft.com/office/drawing/2014/main" id="{5087A5C8-1EEC-4969-A1A4-1D80691D2B24}"/>
              </a:ext>
            </a:extLst>
          </p:cNvPr>
          <p:cNvSpPr txBox="1"/>
          <p:nvPr/>
        </p:nvSpPr>
        <p:spPr>
          <a:xfrm>
            <a:off x="7221828" y="3263541"/>
            <a:ext cx="2551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i</a:t>
            </a:r>
          </a:p>
        </p:txBody>
      </p:sp>
      <p:sp>
        <p:nvSpPr>
          <p:cNvPr id="84" name="TextovéPole 83">
            <a:extLst>
              <a:ext uri="{FF2B5EF4-FFF2-40B4-BE49-F238E27FC236}">
                <a16:creationId xmlns:a16="http://schemas.microsoft.com/office/drawing/2014/main" id="{BD66B8CE-6EF8-4591-B5A6-6E84958AE5EA}"/>
              </a:ext>
            </a:extLst>
          </p:cNvPr>
          <p:cNvSpPr txBox="1"/>
          <p:nvPr/>
        </p:nvSpPr>
        <p:spPr>
          <a:xfrm>
            <a:off x="6637934" y="3219491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</a:t>
            </a:r>
          </a:p>
        </p:txBody>
      </p:sp>
      <p:sp>
        <p:nvSpPr>
          <p:cNvPr id="85" name="TextovéPole 84">
            <a:extLst>
              <a:ext uri="{FF2B5EF4-FFF2-40B4-BE49-F238E27FC236}">
                <a16:creationId xmlns:a16="http://schemas.microsoft.com/office/drawing/2014/main" id="{02395438-223F-49E0-995D-9090EBF2E5CD}"/>
              </a:ext>
            </a:extLst>
          </p:cNvPr>
          <p:cNvSpPr txBox="1"/>
          <p:nvPr/>
        </p:nvSpPr>
        <p:spPr>
          <a:xfrm>
            <a:off x="6633219" y="2673412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</a:t>
            </a:r>
          </a:p>
        </p:txBody>
      </p:sp>
      <p:sp>
        <p:nvSpPr>
          <p:cNvPr id="86" name="TextovéPole 85">
            <a:extLst>
              <a:ext uri="{FF2B5EF4-FFF2-40B4-BE49-F238E27FC236}">
                <a16:creationId xmlns:a16="http://schemas.microsoft.com/office/drawing/2014/main" id="{E94909C7-877D-4512-86DD-74CE9FD99DEE}"/>
              </a:ext>
            </a:extLst>
          </p:cNvPr>
          <p:cNvSpPr txBox="1"/>
          <p:nvPr/>
        </p:nvSpPr>
        <p:spPr>
          <a:xfrm>
            <a:off x="6106265" y="2670073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87" name="TextovéPole 86">
            <a:extLst>
              <a:ext uri="{FF2B5EF4-FFF2-40B4-BE49-F238E27FC236}">
                <a16:creationId xmlns:a16="http://schemas.microsoft.com/office/drawing/2014/main" id="{4CD25ED0-BEBF-4D44-AADC-9B0D69EF3643}"/>
              </a:ext>
            </a:extLst>
          </p:cNvPr>
          <p:cNvSpPr txBox="1"/>
          <p:nvPr/>
        </p:nvSpPr>
        <p:spPr>
          <a:xfrm>
            <a:off x="5557378" y="2667040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u</a:t>
            </a:r>
          </a:p>
        </p:txBody>
      </p:sp>
      <p:sp>
        <p:nvSpPr>
          <p:cNvPr id="88" name="TextovéPole 87">
            <a:extLst>
              <a:ext uri="{FF2B5EF4-FFF2-40B4-BE49-F238E27FC236}">
                <a16:creationId xmlns:a16="http://schemas.microsoft.com/office/drawing/2014/main" id="{B160E42B-071C-4428-9F1D-2CEF391A289F}"/>
              </a:ext>
            </a:extLst>
          </p:cNvPr>
          <p:cNvSpPr txBox="1"/>
          <p:nvPr/>
        </p:nvSpPr>
        <p:spPr>
          <a:xfrm>
            <a:off x="5014453" y="2694561"/>
            <a:ext cx="2551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l</a:t>
            </a:r>
          </a:p>
        </p:txBody>
      </p:sp>
      <p:sp>
        <p:nvSpPr>
          <p:cNvPr id="89" name="TextovéPole 88">
            <a:extLst>
              <a:ext uri="{FF2B5EF4-FFF2-40B4-BE49-F238E27FC236}">
                <a16:creationId xmlns:a16="http://schemas.microsoft.com/office/drawing/2014/main" id="{D58ABFE5-F329-461D-A91F-DAC5BA81F54A}"/>
              </a:ext>
            </a:extLst>
          </p:cNvPr>
          <p:cNvSpPr txBox="1"/>
          <p:nvPr/>
        </p:nvSpPr>
        <p:spPr>
          <a:xfrm>
            <a:off x="5491137" y="4990993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</a:p>
        </p:txBody>
      </p:sp>
      <p:sp>
        <p:nvSpPr>
          <p:cNvPr id="90" name="TextovéPole 89">
            <a:extLst>
              <a:ext uri="{FF2B5EF4-FFF2-40B4-BE49-F238E27FC236}">
                <a16:creationId xmlns:a16="http://schemas.microsoft.com/office/drawing/2014/main" id="{8195255B-114C-4577-9555-1B3390E73FC8}"/>
              </a:ext>
            </a:extLst>
          </p:cNvPr>
          <p:cNvSpPr txBox="1"/>
          <p:nvPr/>
        </p:nvSpPr>
        <p:spPr>
          <a:xfrm>
            <a:off x="4978551" y="4990993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n</a:t>
            </a:r>
          </a:p>
        </p:txBody>
      </p:sp>
      <p:sp>
        <p:nvSpPr>
          <p:cNvPr id="91" name="TextovéPole 90">
            <a:extLst>
              <a:ext uri="{FF2B5EF4-FFF2-40B4-BE49-F238E27FC236}">
                <a16:creationId xmlns:a16="http://schemas.microsoft.com/office/drawing/2014/main" id="{7CEC64A6-9B14-4572-916B-D878B9F095B8}"/>
              </a:ext>
            </a:extLst>
          </p:cNvPr>
          <p:cNvSpPr txBox="1"/>
          <p:nvPr/>
        </p:nvSpPr>
        <p:spPr>
          <a:xfrm>
            <a:off x="4445851" y="5026455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b</a:t>
            </a:r>
          </a:p>
        </p:txBody>
      </p:sp>
      <p:sp>
        <p:nvSpPr>
          <p:cNvPr id="92" name="TextovéPole 91">
            <a:extLst>
              <a:ext uri="{FF2B5EF4-FFF2-40B4-BE49-F238E27FC236}">
                <a16:creationId xmlns:a16="http://schemas.microsoft.com/office/drawing/2014/main" id="{9828D904-B228-4021-87DB-00AAB84F9C46}"/>
              </a:ext>
            </a:extLst>
          </p:cNvPr>
          <p:cNvSpPr txBox="1"/>
          <p:nvPr/>
        </p:nvSpPr>
        <p:spPr>
          <a:xfrm>
            <a:off x="3843539" y="5000300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u</a:t>
            </a:r>
          </a:p>
        </p:txBody>
      </p:sp>
      <p:sp>
        <p:nvSpPr>
          <p:cNvPr id="93" name="TextovéPole 92">
            <a:extLst>
              <a:ext uri="{FF2B5EF4-FFF2-40B4-BE49-F238E27FC236}">
                <a16:creationId xmlns:a16="http://schemas.microsoft.com/office/drawing/2014/main" id="{1FADA005-8BD6-45BC-85ED-29E7107C0C6B}"/>
              </a:ext>
            </a:extLst>
          </p:cNvPr>
          <p:cNvSpPr txBox="1"/>
          <p:nvPr/>
        </p:nvSpPr>
        <p:spPr>
          <a:xfrm>
            <a:off x="6597647" y="1481180"/>
            <a:ext cx="2551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í</a:t>
            </a:r>
          </a:p>
        </p:txBody>
      </p:sp>
      <p:sp>
        <p:nvSpPr>
          <p:cNvPr id="94" name="TextovéPole 93">
            <a:extLst>
              <a:ext uri="{FF2B5EF4-FFF2-40B4-BE49-F238E27FC236}">
                <a16:creationId xmlns:a16="http://schemas.microsoft.com/office/drawing/2014/main" id="{513B1FFA-CF4D-46E5-B341-B262FB310177}"/>
              </a:ext>
            </a:extLst>
          </p:cNvPr>
          <p:cNvSpPr txBox="1"/>
          <p:nvPr/>
        </p:nvSpPr>
        <p:spPr>
          <a:xfrm>
            <a:off x="3290520" y="4990993"/>
            <a:ext cx="2551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l</a:t>
            </a:r>
          </a:p>
        </p:txBody>
      </p:sp>
      <p:sp>
        <p:nvSpPr>
          <p:cNvPr id="95" name="TextovéPole 94">
            <a:extLst>
              <a:ext uri="{FF2B5EF4-FFF2-40B4-BE49-F238E27FC236}">
                <a16:creationId xmlns:a16="http://schemas.microsoft.com/office/drawing/2014/main" id="{CF113822-76B2-4303-9180-336D550E0BBE}"/>
              </a:ext>
            </a:extLst>
          </p:cNvPr>
          <p:cNvSpPr txBox="1"/>
          <p:nvPr/>
        </p:nvSpPr>
        <p:spPr>
          <a:xfrm>
            <a:off x="2729148" y="5016637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d</a:t>
            </a:r>
          </a:p>
        </p:txBody>
      </p:sp>
      <p:sp>
        <p:nvSpPr>
          <p:cNvPr id="96" name="TextovéPole 95">
            <a:extLst>
              <a:ext uri="{FF2B5EF4-FFF2-40B4-BE49-F238E27FC236}">
                <a16:creationId xmlns:a16="http://schemas.microsoft.com/office/drawing/2014/main" id="{8E7C0D85-B68F-4EBF-9202-31139F8C71C1}"/>
              </a:ext>
            </a:extLst>
          </p:cNvPr>
          <p:cNvSpPr txBox="1"/>
          <p:nvPr/>
        </p:nvSpPr>
        <p:spPr>
          <a:xfrm>
            <a:off x="2198527" y="5000300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e</a:t>
            </a:r>
          </a:p>
        </p:txBody>
      </p:sp>
      <p:sp>
        <p:nvSpPr>
          <p:cNvPr id="97" name="TextovéPole 96">
            <a:extLst>
              <a:ext uri="{FF2B5EF4-FFF2-40B4-BE49-F238E27FC236}">
                <a16:creationId xmlns:a16="http://schemas.microsoft.com/office/drawing/2014/main" id="{7BF408E5-55BB-4217-B340-ADAB6DCD8246}"/>
              </a:ext>
            </a:extLst>
          </p:cNvPr>
          <p:cNvSpPr txBox="1"/>
          <p:nvPr/>
        </p:nvSpPr>
        <p:spPr>
          <a:xfrm>
            <a:off x="1710539" y="5009126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</a:t>
            </a:r>
          </a:p>
        </p:txBody>
      </p:sp>
      <p:sp>
        <p:nvSpPr>
          <p:cNvPr id="98" name="TextovéPole 97">
            <a:extLst>
              <a:ext uri="{FF2B5EF4-FFF2-40B4-BE49-F238E27FC236}">
                <a16:creationId xmlns:a16="http://schemas.microsoft.com/office/drawing/2014/main" id="{1AB2AC0E-36A1-4B51-8090-DB9D70FFD25D}"/>
              </a:ext>
            </a:extLst>
          </p:cNvPr>
          <p:cNvSpPr txBox="1"/>
          <p:nvPr/>
        </p:nvSpPr>
        <p:spPr>
          <a:xfrm>
            <a:off x="4965994" y="2068209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e</a:t>
            </a:r>
          </a:p>
        </p:txBody>
      </p:sp>
      <p:sp>
        <p:nvSpPr>
          <p:cNvPr id="99" name="TextovéPole 98">
            <a:extLst>
              <a:ext uri="{FF2B5EF4-FFF2-40B4-BE49-F238E27FC236}">
                <a16:creationId xmlns:a16="http://schemas.microsoft.com/office/drawing/2014/main" id="{7E1B8A3C-B8EF-48B2-8051-E8F1B082C9BB}"/>
              </a:ext>
            </a:extLst>
          </p:cNvPr>
          <p:cNvSpPr txBox="1"/>
          <p:nvPr/>
        </p:nvSpPr>
        <p:spPr>
          <a:xfrm>
            <a:off x="4423069" y="2035697"/>
            <a:ext cx="3145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c</a:t>
            </a:r>
          </a:p>
        </p:txBody>
      </p:sp>
      <p:sp>
        <p:nvSpPr>
          <p:cNvPr id="100" name="TextovéPole 99">
            <a:extLst>
              <a:ext uri="{FF2B5EF4-FFF2-40B4-BE49-F238E27FC236}">
                <a16:creationId xmlns:a16="http://schemas.microsoft.com/office/drawing/2014/main" id="{8A29F82B-67CC-4FE0-87C7-C980ED25DE01}"/>
              </a:ext>
            </a:extLst>
          </p:cNvPr>
          <p:cNvSpPr txBox="1"/>
          <p:nvPr/>
        </p:nvSpPr>
        <p:spPr>
          <a:xfrm>
            <a:off x="3922472" y="2070652"/>
            <a:ext cx="2551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i</a:t>
            </a:r>
          </a:p>
        </p:txBody>
      </p:sp>
      <p:sp>
        <p:nvSpPr>
          <p:cNvPr id="101" name="TextovéPole 100">
            <a:extLst>
              <a:ext uri="{FF2B5EF4-FFF2-40B4-BE49-F238E27FC236}">
                <a16:creationId xmlns:a16="http://schemas.microsoft.com/office/drawing/2014/main" id="{EF639C1D-7B00-4017-A6DF-E86D9F68705A}"/>
              </a:ext>
            </a:extLst>
          </p:cNvPr>
          <p:cNvSpPr txBox="1"/>
          <p:nvPr/>
        </p:nvSpPr>
        <p:spPr>
          <a:xfrm>
            <a:off x="3371815" y="2088689"/>
            <a:ext cx="2551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l</a:t>
            </a:r>
          </a:p>
        </p:txBody>
      </p:sp>
      <p:sp>
        <p:nvSpPr>
          <p:cNvPr id="102" name="TextovéPole 101">
            <a:extLst>
              <a:ext uri="{FF2B5EF4-FFF2-40B4-BE49-F238E27FC236}">
                <a16:creationId xmlns:a16="http://schemas.microsoft.com/office/drawing/2014/main" id="{CA5CCF76-F6D1-4AE1-A146-3B872BB0F282}"/>
              </a:ext>
            </a:extLst>
          </p:cNvPr>
          <p:cNvSpPr txBox="1"/>
          <p:nvPr/>
        </p:nvSpPr>
        <p:spPr>
          <a:xfrm>
            <a:off x="2741047" y="2088690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</a:t>
            </a:r>
          </a:p>
        </p:txBody>
      </p:sp>
      <p:sp>
        <p:nvSpPr>
          <p:cNvPr id="103" name="TextovéPole 102">
            <a:extLst>
              <a:ext uri="{FF2B5EF4-FFF2-40B4-BE49-F238E27FC236}">
                <a16:creationId xmlns:a16="http://schemas.microsoft.com/office/drawing/2014/main" id="{9DFDD44F-0DD0-4E83-813E-4C404B67BFD2}"/>
              </a:ext>
            </a:extLst>
          </p:cNvPr>
          <p:cNvSpPr txBox="1"/>
          <p:nvPr/>
        </p:nvSpPr>
        <p:spPr>
          <a:xfrm>
            <a:off x="1709466" y="2097250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</a:t>
            </a:r>
          </a:p>
        </p:txBody>
      </p:sp>
      <p:sp>
        <p:nvSpPr>
          <p:cNvPr id="104" name="TextovéPole 103">
            <a:extLst>
              <a:ext uri="{FF2B5EF4-FFF2-40B4-BE49-F238E27FC236}">
                <a16:creationId xmlns:a16="http://schemas.microsoft.com/office/drawing/2014/main" id="{EB6E92EE-31B5-47DA-B5AF-E32E3A98F955}"/>
              </a:ext>
            </a:extLst>
          </p:cNvPr>
          <p:cNvSpPr txBox="1"/>
          <p:nvPr/>
        </p:nvSpPr>
        <p:spPr>
          <a:xfrm>
            <a:off x="2265397" y="2097251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</a:t>
            </a:r>
          </a:p>
        </p:txBody>
      </p:sp>
      <p:sp>
        <p:nvSpPr>
          <p:cNvPr id="105" name="TextovéPole 104">
            <a:extLst>
              <a:ext uri="{FF2B5EF4-FFF2-40B4-BE49-F238E27FC236}">
                <a16:creationId xmlns:a16="http://schemas.microsoft.com/office/drawing/2014/main" id="{A71A62D6-7E56-49CA-BEBA-BFF237CCE8F7}"/>
              </a:ext>
            </a:extLst>
          </p:cNvPr>
          <p:cNvSpPr txBox="1"/>
          <p:nvPr/>
        </p:nvSpPr>
        <p:spPr>
          <a:xfrm>
            <a:off x="1175001" y="2077981"/>
            <a:ext cx="2920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r</a:t>
            </a:r>
          </a:p>
        </p:txBody>
      </p:sp>
      <p:sp>
        <p:nvSpPr>
          <p:cNvPr id="106" name="TextovéPole 105">
            <a:extLst>
              <a:ext uri="{FF2B5EF4-FFF2-40B4-BE49-F238E27FC236}">
                <a16:creationId xmlns:a16="http://schemas.microsoft.com/office/drawing/2014/main" id="{4EA16A20-9E14-4C39-BD9E-BCD570E360AC}"/>
              </a:ext>
            </a:extLst>
          </p:cNvPr>
          <p:cNvSpPr txBox="1"/>
          <p:nvPr/>
        </p:nvSpPr>
        <p:spPr>
          <a:xfrm>
            <a:off x="632910" y="2105904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b</a:t>
            </a:r>
          </a:p>
        </p:txBody>
      </p:sp>
      <p:sp>
        <p:nvSpPr>
          <p:cNvPr id="107" name="TextovéPole 106">
            <a:extLst>
              <a:ext uri="{FF2B5EF4-FFF2-40B4-BE49-F238E27FC236}">
                <a16:creationId xmlns:a16="http://schemas.microsoft.com/office/drawing/2014/main" id="{BD70F1A7-3ACA-4F21-AB58-446578FB3488}"/>
              </a:ext>
            </a:extLst>
          </p:cNvPr>
          <p:cNvSpPr txBox="1"/>
          <p:nvPr/>
        </p:nvSpPr>
        <p:spPr>
          <a:xfrm>
            <a:off x="4928219" y="5593044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</a:p>
        </p:txBody>
      </p:sp>
      <p:sp>
        <p:nvSpPr>
          <p:cNvPr id="108" name="TextovéPole 107">
            <a:extLst>
              <a:ext uri="{FF2B5EF4-FFF2-40B4-BE49-F238E27FC236}">
                <a16:creationId xmlns:a16="http://schemas.microsoft.com/office/drawing/2014/main" id="{F0E178BE-8492-43E9-9569-4110687FC754}"/>
              </a:ext>
            </a:extLst>
          </p:cNvPr>
          <p:cNvSpPr txBox="1"/>
          <p:nvPr/>
        </p:nvSpPr>
        <p:spPr>
          <a:xfrm>
            <a:off x="4399572" y="5615538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</a:t>
            </a:r>
          </a:p>
        </p:txBody>
      </p:sp>
      <p:sp>
        <p:nvSpPr>
          <p:cNvPr id="109" name="TextovéPole 108">
            <a:extLst>
              <a:ext uri="{FF2B5EF4-FFF2-40B4-BE49-F238E27FC236}">
                <a16:creationId xmlns:a16="http://schemas.microsoft.com/office/drawing/2014/main" id="{31960744-7202-41C1-980D-F43E0A808447}"/>
              </a:ext>
            </a:extLst>
          </p:cNvPr>
          <p:cNvSpPr txBox="1"/>
          <p:nvPr/>
        </p:nvSpPr>
        <p:spPr>
          <a:xfrm>
            <a:off x="3896641" y="5580882"/>
            <a:ext cx="2920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r</a:t>
            </a:r>
          </a:p>
        </p:txBody>
      </p:sp>
      <p:sp>
        <p:nvSpPr>
          <p:cNvPr id="110" name="TextovéPole 109">
            <a:extLst>
              <a:ext uri="{FF2B5EF4-FFF2-40B4-BE49-F238E27FC236}">
                <a16:creationId xmlns:a16="http://schemas.microsoft.com/office/drawing/2014/main" id="{D91E848B-E34B-4B96-B697-E7DE10169222}"/>
              </a:ext>
            </a:extLst>
          </p:cNvPr>
          <p:cNvSpPr txBox="1"/>
          <p:nvPr/>
        </p:nvSpPr>
        <p:spPr>
          <a:xfrm>
            <a:off x="3307043" y="5580882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u</a:t>
            </a:r>
          </a:p>
        </p:txBody>
      </p:sp>
      <p:sp>
        <p:nvSpPr>
          <p:cNvPr id="111" name="TextovéPole 110">
            <a:extLst>
              <a:ext uri="{FF2B5EF4-FFF2-40B4-BE49-F238E27FC236}">
                <a16:creationId xmlns:a16="http://schemas.microsoft.com/office/drawing/2014/main" id="{EB2386DD-8FE2-49AF-AF41-9C44FF5334ED}"/>
              </a:ext>
            </a:extLst>
          </p:cNvPr>
          <p:cNvSpPr txBox="1"/>
          <p:nvPr/>
        </p:nvSpPr>
        <p:spPr>
          <a:xfrm>
            <a:off x="2776914" y="5592494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</a:t>
            </a:r>
          </a:p>
        </p:txBody>
      </p:sp>
      <p:sp>
        <p:nvSpPr>
          <p:cNvPr id="112" name="TextovéPole 111">
            <a:extLst>
              <a:ext uri="{FF2B5EF4-FFF2-40B4-BE49-F238E27FC236}">
                <a16:creationId xmlns:a16="http://schemas.microsoft.com/office/drawing/2014/main" id="{6C6D9AF7-24C8-4539-8BC7-C0852BCB8EB6}"/>
              </a:ext>
            </a:extLst>
          </p:cNvPr>
          <p:cNvSpPr txBox="1"/>
          <p:nvPr/>
        </p:nvSpPr>
        <p:spPr>
          <a:xfrm>
            <a:off x="2254176" y="5583531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</a:t>
            </a:r>
          </a:p>
        </p:txBody>
      </p:sp>
      <p:sp>
        <p:nvSpPr>
          <p:cNvPr id="113" name="TextovéPole 112">
            <a:extLst>
              <a:ext uri="{FF2B5EF4-FFF2-40B4-BE49-F238E27FC236}">
                <a16:creationId xmlns:a16="http://schemas.microsoft.com/office/drawing/2014/main" id="{143957FE-591F-439D-BE13-053BA405A853}"/>
              </a:ext>
            </a:extLst>
          </p:cNvPr>
          <p:cNvSpPr txBox="1"/>
          <p:nvPr/>
        </p:nvSpPr>
        <p:spPr>
          <a:xfrm>
            <a:off x="6084845" y="1485878"/>
            <a:ext cx="2551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l</a:t>
            </a:r>
          </a:p>
        </p:txBody>
      </p:sp>
      <p:sp>
        <p:nvSpPr>
          <p:cNvPr id="114" name="TextovéPole 113">
            <a:extLst>
              <a:ext uri="{FF2B5EF4-FFF2-40B4-BE49-F238E27FC236}">
                <a16:creationId xmlns:a16="http://schemas.microsoft.com/office/drawing/2014/main" id="{6304E314-78D8-473D-B98D-CC8967B86B64}"/>
              </a:ext>
            </a:extLst>
          </p:cNvPr>
          <p:cNvSpPr txBox="1"/>
          <p:nvPr/>
        </p:nvSpPr>
        <p:spPr>
          <a:xfrm>
            <a:off x="5541195" y="146155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e</a:t>
            </a:r>
          </a:p>
        </p:txBody>
      </p:sp>
      <p:sp>
        <p:nvSpPr>
          <p:cNvPr id="115" name="TextovéPole 114">
            <a:extLst>
              <a:ext uri="{FF2B5EF4-FFF2-40B4-BE49-F238E27FC236}">
                <a16:creationId xmlns:a16="http://schemas.microsoft.com/office/drawing/2014/main" id="{C9DEFEC9-F7EF-4C8D-9CF0-A17F1B1A5E1F}"/>
              </a:ext>
            </a:extLst>
          </p:cNvPr>
          <p:cNvSpPr txBox="1"/>
          <p:nvPr/>
        </p:nvSpPr>
        <p:spPr>
          <a:xfrm>
            <a:off x="4980115" y="1458972"/>
            <a:ext cx="3064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z</a:t>
            </a:r>
          </a:p>
        </p:txBody>
      </p:sp>
      <p:sp>
        <p:nvSpPr>
          <p:cNvPr id="117" name="TextovéPole 116">
            <a:extLst>
              <a:ext uri="{FF2B5EF4-FFF2-40B4-BE49-F238E27FC236}">
                <a16:creationId xmlns:a16="http://schemas.microsoft.com/office/drawing/2014/main" id="{28814D83-1E16-42AC-A400-EEB0AB8341C0}"/>
              </a:ext>
            </a:extLst>
          </p:cNvPr>
          <p:cNvSpPr txBox="1"/>
          <p:nvPr/>
        </p:nvSpPr>
        <p:spPr>
          <a:xfrm>
            <a:off x="4940909" y="3853172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n</a:t>
            </a:r>
          </a:p>
        </p:txBody>
      </p:sp>
      <p:sp>
        <p:nvSpPr>
          <p:cNvPr id="118" name="TextovéPole 117">
            <a:extLst>
              <a:ext uri="{FF2B5EF4-FFF2-40B4-BE49-F238E27FC236}">
                <a16:creationId xmlns:a16="http://schemas.microsoft.com/office/drawing/2014/main" id="{5FE2A87A-7255-4567-8D36-6D63C5A4AA86}"/>
              </a:ext>
            </a:extLst>
          </p:cNvPr>
          <p:cNvSpPr txBox="1"/>
          <p:nvPr/>
        </p:nvSpPr>
        <p:spPr>
          <a:xfrm>
            <a:off x="4426378" y="3825117"/>
            <a:ext cx="140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u</a:t>
            </a:r>
          </a:p>
        </p:txBody>
      </p:sp>
      <p:sp>
        <p:nvSpPr>
          <p:cNvPr id="119" name="TextovéPole 118">
            <a:extLst>
              <a:ext uri="{FF2B5EF4-FFF2-40B4-BE49-F238E27FC236}">
                <a16:creationId xmlns:a16="http://schemas.microsoft.com/office/drawing/2014/main" id="{AA4951A2-F693-4365-B25B-B0AE1481926A}"/>
              </a:ext>
            </a:extLst>
          </p:cNvPr>
          <p:cNvSpPr txBox="1"/>
          <p:nvPr/>
        </p:nvSpPr>
        <p:spPr>
          <a:xfrm>
            <a:off x="2811820" y="3820711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e</a:t>
            </a:r>
          </a:p>
        </p:txBody>
      </p:sp>
      <p:sp>
        <p:nvSpPr>
          <p:cNvPr id="120" name="TextovéPole 119">
            <a:extLst>
              <a:ext uri="{FF2B5EF4-FFF2-40B4-BE49-F238E27FC236}">
                <a16:creationId xmlns:a16="http://schemas.microsoft.com/office/drawing/2014/main" id="{1A88BD5E-5DFE-4AFA-91CC-5B9EE0213EE4}"/>
              </a:ext>
            </a:extLst>
          </p:cNvPr>
          <p:cNvSpPr txBox="1"/>
          <p:nvPr/>
        </p:nvSpPr>
        <p:spPr>
          <a:xfrm>
            <a:off x="2206557" y="3817503"/>
            <a:ext cx="4299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m</a:t>
            </a:r>
          </a:p>
        </p:txBody>
      </p:sp>
      <p:sp>
        <p:nvSpPr>
          <p:cNvPr id="121" name="TextovéPole 120">
            <a:extLst>
              <a:ext uri="{FF2B5EF4-FFF2-40B4-BE49-F238E27FC236}">
                <a16:creationId xmlns:a16="http://schemas.microsoft.com/office/drawing/2014/main" id="{1BD4F2E4-A02E-44E8-8B44-3B448933EF7D}"/>
              </a:ext>
            </a:extLst>
          </p:cNvPr>
          <p:cNvSpPr txBox="1"/>
          <p:nvPr/>
        </p:nvSpPr>
        <p:spPr>
          <a:xfrm>
            <a:off x="5530552" y="4428974"/>
            <a:ext cx="2551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l</a:t>
            </a:r>
          </a:p>
        </p:txBody>
      </p:sp>
      <p:sp>
        <p:nvSpPr>
          <p:cNvPr id="122" name="TextovéPole 121">
            <a:extLst>
              <a:ext uri="{FF2B5EF4-FFF2-40B4-BE49-F238E27FC236}">
                <a16:creationId xmlns:a16="http://schemas.microsoft.com/office/drawing/2014/main" id="{62B41A12-CFD7-42CE-9FCA-E8EACD907E09}"/>
              </a:ext>
            </a:extLst>
          </p:cNvPr>
          <p:cNvSpPr txBox="1"/>
          <p:nvPr/>
        </p:nvSpPr>
        <p:spPr>
          <a:xfrm>
            <a:off x="4973023" y="4415162"/>
            <a:ext cx="2551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i</a:t>
            </a:r>
          </a:p>
        </p:txBody>
      </p:sp>
      <p:sp>
        <p:nvSpPr>
          <p:cNvPr id="123" name="TextovéPole 122">
            <a:extLst>
              <a:ext uri="{FF2B5EF4-FFF2-40B4-BE49-F238E27FC236}">
                <a16:creationId xmlns:a16="http://schemas.microsoft.com/office/drawing/2014/main" id="{082F399C-1126-4C73-9C4E-0B26EB3DBED7}"/>
              </a:ext>
            </a:extLst>
          </p:cNvPr>
          <p:cNvSpPr txBox="1"/>
          <p:nvPr/>
        </p:nvSpPr>
        <p:spPr>
          <a:xfrm>
            <a:off x="8226426" y="3280854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</a:t>
            </a:r>
          </a:p>
        </p:txBody>
      </p:sp>
      <p:sp>
        <p:nvSpPr>
          <p:cNvPr id="124" name="TextovéPole 123">
            <a:extLst>
              <a:ext uri="{FF2B5EF4-FFF2-40B4-BE49-F238E27FC236}">
                <a16:creationId xmlns:a16="http://schemas.microsoft.com/office/drawing/2014/main" id="{34D59171-74C2-4D36-BD80-CDB435208C27}"/>
              </a:ext>
            </a:extLst>
          </p:cNvPr>
          <p:cNvSpPr txBox="1"/>
          <p:nvPr/>
        </p:nvSpPr>
        <p:spPr>
          <a:xfrm>
            <a:off x="7697890" y="3294282"/>
            <a:ext cx="3145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č</a:t>
            </a:r>
          </a:p>
        </p:txBody>
      </p:sp>
      <p:sp>
        <p:nvSpPr>
          <p:cNvPr id="125" name="TextovéPole 124">
            <a:extLst>
              <a:ext uri="{FF2B5EF4-FFF2-40B4-BE49-F238E27FC236}">
                <a16:creationId xmlns:a16="http://schemas.microsoft.com/office/drawing/2014/main" id="{A43EAE7E-8081-4D46-B847-86B7494BD29D}"/>
              </a:ext>
            </a:extLst>
          </p:cNvPr>
          <p:cNvSpPr txBox="1"/>
          <p:nvPr/>
        </p:nvSpPr>
        <p:spPr>
          <a:xfrm>
            <a:off x="6109398" y="3246883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</a:t>
            </a:r>
          </a:p>
        </p:txBody>
      </p:sp>
      <p:sp>
        <p:nvSpPr>
          <p:cNvPr id="126" name="TextovéPole 125">
            <a:extLst>
              <a:ext uri="{FF2B5EF4-FFF2-40B4-BE49-F238E27FC236}">
                <a16:creationId xmlns:a16="http://schemas.microsoft.com/office/drawing/2014/main" id="{65042348-CB7C-412D-BB55-56C08B0C2B1F}"/>
              </a:ext>
            </a:extLst>
          </p:cNvPr>
          <p:cNvSpPr txBox="1"/>
          <p:nvPr/>
        </p:nvSpPr>
        <p:spPr>
          <a:xfrm>
            <a:off x="5507685" y="3263541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d</a:t>
            </a:r>
          </a:p>
        </p:txBody>
      </p:sp>
      <p:sp>
        <p:nvSpPr>
          <p:cNvPr id="127" name="TextovéPole 126">
            <a:extLst>
              <a:ext uri="{FF2B5EF4-FFF2-40B4-BE49-F238E27FC236}">
                <a16:creationId xmlns:a16="http://schemas.microsoft.com/office/drawing/2014/main" id="{7B16648D-2404-4446-9444-B580F0CB42F0}"/>
              </a:ext>
            </a:extLst>
          </p:cNvPr>
          <p:cNvSpPr txBox="1"/>
          <p:nvPr/>
        </p:nvSpPr>
        <p:spPr>
          <a:xfrm>
            <a:off x="4944917" y="3241789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e</a:t>
            </a:r>
          </a:p>
        </p:txBody>
      </p:sp>
      <p:sp>
        <p:nvSpPr>
          <p:cNvPr id="128" name="TextovéPole 127">
            <a:extLst>
              <a:ext uri="{FF2B5EF4-FFF2-40B4-BE49-F238E27FC236}">
                <a16:creationId xmlns:a16="http://schemas.microsoft.com/office/drawing/2014/main" id="{78976245-81A8-4EF1-8D07-0AE6A9B1D537}"/>
              </a:ext>
            </a:extLst>
          </p:cNvPr>
          <p:cNvSpPr txBox="1"/>
          <p:nvPr/>
        </p:nvSpPr>
        <p:spPr>
          <a:xfrm>
            <a:off x="4429107" y="3271743"/>
            <a:ext cx="2920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ř</a:t>
            </a:r>
          </a:p>
        </p:txBody>
      </p:sp>
    </p:spTree>
    <p:extLst>
      <p:ext uri="{BB962C8B-B14F-4D97-AF65-F5344CB8AC3E}">
        <p14:creationId xmlns:p14="http://schemas.microsoft.com/office/powerpoint/2010/main" val="2143408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>
                      <p:stCondLst>
                        <p:cond delay="indefinite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1" fill="hold">
                      <p:stCondLst>
                        <p:cond delay="indefinite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5" fill="hold">
                      <p:stCondLst>
                        <p:cond delay="indefinite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3" fill="hold">
                      <p:stCondLst>
                        <p:cond delay="indefinite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7" fill="hold">
                      <p:stCondLst>
                        <p:cond delay="indefinite"/>
                      </p:stCondLst>
                      <p:childTnLst>
                        <p:par>
                          <p:cTn id="278" fill="hold">
                            <p:stCondLst>
                              <p:cond delay="0"/>
                            </p:stCondLst>
                            <p:childTnLst>
                              <p:par>
                                <p:cTn id="2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4" fill="hold">
                      <p:stCondLst>
                        <p:cond delay="indefinite"/>
                      </p:stCondLst>
                      <p:childTnLst>
                        <p:par>
                          <p:cTn id="295" fill="hold">
                            <p:stCondLst>
                              <p:cond delay="0"/>
                            </p:stCondLst>
                            <p:childTnLst>
                              <p:par>
                                <p:cTn id="2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2" fill="hold">
                      <p:stCondLst>
                        <p:cond delay="indefinite"/>
                      </p:stCondLst>
                      <p:childTnLst>
                        <p:par>
                          <p:cTn id="303" fill="hold">
                            <p:stCondLst>
                              <p:cond delay="0"/>
                            </p:stCondLst>
                            <p:childTnLst>
                              <p:par>
                                <p:cTn id="30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6" fill="hold">
                      <p:stCondLst>
                        <p:cond delay="indefinite"/>
                      </p:stCondLst>
                      <p:childTnLst>
                        <p:par>
                          <p:cTn id="307" fill="hold">
                            <p:stCondLst>
                              <p:cond delay="0"/>
                            </p:stCondLst>
                            <p:childTnLst>
                              <p:par>
                                <p:cTn id="30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4" fill="hold">
                      <p:stCondLst>
                        <p:cond delay="indefinite"/>
                      </p:stCondLst>
                      <p:childTnLst>
                        <p:par>
                          <p:cTn id="315" fill="hold">
                            <p:stCondLst>
                              <p:cond delay="0"/>
                            </p:stCondLst>
                            <p:childTnLst>
                              <p:par>
                                <p:cTn id="3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  <p:bldP spid="99" grpId="0"/>
      <p:bldP spid="100" grpId="0"/>
      <p:bldP spid="101" grpId="0"/>
      <p:bldP spid="102" grpId="0"/>
      <p:bldP spid="103" grpId="0"/>
      <p:bldP spid="104" grpId="0"/>
      <p:bldP spid="105" grpId="0"/>
      <p:bldP spid="106" grpId="0"/>
      <p:bldP spid="107" grpId="0"/>
      <p:bldP spid="108" grpId="0"/>
      <p:bldP spid="109" grpId="0"/>
      <p:bldP spid="110" grpId="0"/>
      <p:bldP spid="111" grpId="0"/>
      <p:bldP spid="112" grpId="0"/>
      <p:bldP spid="113" grpId="0"/>
      <p:bldP spid="114" grpId="0"/>
      <p:bldP spid="115" grpId="0"/>
      <p:bldP spid="117" grpId="0"/>
      <p:bldP spid="118" grpId="0"/>
      <p:bldP spid="119" grpId="0"/>
      <p:bldP spid="120" grpId="0"/>
      <p:bldP spid="121" grpId="0"/>
      <p:bldP spid="122" grpId="0"/>
      <p:bldP spid="123" grpId="0"/>
      <p:bldP spid="124" grpId="0"/>
      <p:bldP spid="125" grpId="0"/>
      <p:bldP spid="126" grpId="0"/>
      <p:bldP spid="127" grpId="0"/>
      <p:bldP spid="12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A317753D-EB47-4885-9744-1DA9BAF955E6}"/>
              </a:ext>
            </a:extLst>
          </p:cNvPr>
          <p:cNvSpPr/>
          <p:nvPr/>
        </p:nvSpPr>
        <p:spPr>
          <a:xfrm>
            <a:off x="2788113" y="1358384"/>
            <a:ext cx="48155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2"/>
              </a:rPr>
              <a:t>http://www.clker.com/clipart-daisy-flower-1.html</a:t>
            </a:r>
            <a:endParaRPr lang="cs-CZ" dirty="0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75B29FA6-84F8-45D0-92E7-8FEBAED7C20F}"/>
              </a:ext>
            </a:extLst>
          </p:cNvPr>
          <p:cNvSpPr/>
          <p:nvPr/>
        </p:nvSpPr>
        <p:spPr>
          <a:xfrm>
            <a:off x="2788113" y="1727716"/>
            <a:ext cx="40644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3"/>
              </a:rPr>
              <a:t>http://www.clker.com/clipart-12334.html</a:t>
            </a:r>
            <a:endParaRPr lang="cs-CZ" dirty="0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3AB15A21-9A5B-4526-BEFD-B2FAEF938267}"/>
              </a:ext>
            </a:extLst>
          </p:cNvPr>
          <p:cNvSpPr/>
          <p:nvPr/>
        </p:nvSpPr>
        <p:spPr>
          <a:xfrm>
            <a:off x="2788113" y="2097048"/>
            <a:ext cx="3947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4"/>
              </a:rPr>
              <a:t>http://www.clker.com/clipart-4229.html</a:t>
            </a:r>
            <a:endParaRPr lang="cs-CZ" dirty="0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6AFF0269-30AE-4350-9580-BEF1206B36A0}"/>
              </a:ext>
            </a:extLst>
          </p:cNvPr>
          <p:cNvSpPr/>
          <p:nvPr/>
        </p:nvSpPr>
        <p:spPr>
          <a:xfrm>
            <a:off x="2729603" y="2466380"/>
            <a:ext cx="40644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5"/>
              </a:rPr>
              <a:t>http://www.clker.com/clipart-11620.html</a:t>
            </a:r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8C6DE450-60C1-45A5-AB1F-257B95D764E8}"/>
              </a:ext>
            </a:extLst>
          </p:cNvPr>
          <p:cNvSpPr/>
          <p:nvPr/>
        </p:nvSpPr>
        <p:spPr>
          <a:xfrm>
            <a:off x="2729603" y="2835712"/>
            <a:ext cx="51103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6"/>
              </a:rPr>
              <a:t>http://www.clker.com/clipart-dark-green-snake.html</a:t>
            </a:r>
            <a:endParaRPr lang="cs-CZ" dirty="0"/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A55D0BA6-EE46-4777-AA9E-DB5272C9DED7}"/>
              </a:ext>
            </a:extLst>
          </p:cNvPr>
          <p:cNvSpPr/>
          <p:nvPr/>
        </p:nvSpPr>
        <p:spPr>
          <a:xfrm>
            <a:off x="2729603" y="3205044"/>
            <a:ext cx="40644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7"/>
              </a:rPr>
              <a:t>http://www.clker.com/clipart-26058.html</a:t>
            </a:r>
            <a:endParaRPr lang="cs-CZ" dirty="0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F68CBB42-F28B-4583-BFB2-B9E0118CEB1C}"/>
              </a:ext>
            </a:extLst>
          </p:cNvPr>
          <p:cNvSpPr/>
          <p:nvPr/>
        </p:nvSpPr>
        <p:spPr>
          <a:xfrm>
            <a:off x="2729603" y="3574376"/>
            <a:ext cx="44437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8"/>
              </a:rPr>
              <a:t>http://www.clker.com/clipart-leaf-clover.html</a:t>
            </a:r>
            <a:endParaRPr lang="cs-CZ" dirty="0"/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870DF86A-C7DF-47B0-8DD8-7083CFB5A4BC}"/>
              </a:ext>
            </a:extLst>
          </p:cNvPr>
          <p:cNvSpPr/>
          <p:nvPr/>
        </p:nvSpPr>
        <p:spPr>
          <a:xfrm>
            <a:off x="2729603" y="3943708"/>
            <a:ext cx="3947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9"/>
              </a:rPr>
              <a:t>http://www.clker.com/clipart-3998.html</a:t>
            </a:r>
            <a:endParaRPr lang="cs-CZ" dirty="0"/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80097FAF-F8EF-4B4F-AACA-828597915435}"/>
              </a:ext>
            </a:extLst>
          </p:cNvPr>
          <p:cNvSpPr/>
          <p:nvPr/>
        </p:nvSpPr>
        <p:spPr>
          <a:xfrm>
            <a:off x="2729602" y="4351259"/>
            <a:ext cx="3947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10"/>
              </a:rPr>
              <a:t>http://www.clker.com/clipart-3526.html</a:t>
            </a:r>
            <a:endParaRPr lang="cs-CZ" dirty="0"/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675F883A-63A5-41CF-AFFE-56DF5DA2DFB8}"/>
              </a:ext>
            </a:extLst>
          </p:cNvPr>
          <p:cNvSpPr/>
          <p:nvPr/>
        </p:nvSpPr>
        <p:spPr>
          <a:xfrm>
            <a:off x="2729602" y="4744523"/>
            <a:ext cx="51866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11"/>
              </a:rPr>
              <a:t>http://www.clker.com/clipart-native-american-1.html</a:t>
            </a:r>
            <a:endParaRPr lang="cs-CZ" dirty="0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E4EE146C-0845-4777-B002-E12A76EAAC09}"/>
              </a:ext>
            </a:extLst>
          </p:cNvPr>
          <p:cNvSpPr/>
          <p:nvPr/>
        </p:nvSpPr>
        <p:spPr>
          <a:xfrm>
            <a:off x="2766279" y="5137787"/>
            <a:ext cx="4370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12"/>
              </a:rPr>
              <a:t>http://www.clker.com/clipart-tomatoes.html</a:t>
            </a:r>
            <a:endParaRPr lang="cs-CZ" dirty="0"/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B8747B87-4191-4F08-BA00-D09A0846D437}"/>
              </a:ext>
            </a:extLst>
          </p:cNvPr>
          <p:cNvSpPr/>
          <p:nvPr/>
        </p:nvSpPr>
        <p:spPr>
          <a:xfrm>
            <a:off x="2788113" y="5497474"/>
            <a:ext cx="3947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13"/>
              </a:rPr>
              <a:t>http://www.clker.com/clipart-6890.html</a:t>
            </a:r>
            <a:endParaRPr lang="cs-CZ" dirty="0"/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16120E39-178E-4090-BDDB-C99918217AF8}"/>
              </a:ext>
            </a:extLst>
          </p:cNvPr>
          <p:cNvSpPr/>
          <p:nvPr/>
        </p:nvSpPr>
        <p:spPr>
          <a:xfrm>
            <a:off x="2729602" y="5890738"/>
            <a:ext cx="46816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14"/>
              </a:rPr>
              <a:t>http://www.clker.com/clipart-cruise-ship-3.html</a:t>
            </a:r>
            <a:endParaRPr lang="cs-CZ" dirty="0"/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8D8E9601-05AC-4F4D-A784-668692237C6F}"/>
              </a:ext>
            </a:extLst>
          </p:cNvPr>
          <p:cNvSpPr txBox="1"/>
          <p:nvPr/>
        </p:nvSpPr>
        <p:spPr>
          <a:xfrm>
            <a:off x="2526429" y="587716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000D9DD5-0939-4ADF-BF5A-546ABFAC6E40}"/>
              </a:ext>
            </a:extLst>
          </p:cNvPr>
          <p:cNvSpPr txBox="1"/>
          <p:nvPr/>
        </p:nvSpPr>
        <p:spPr>
          <a:xfrm>
            <a:off x="2526429" y="548390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3" name="TextovéPole 22">
            <a:extLst>
              <a:ext uri="{FF2B5EF4-FFF2-40B4-BE49-F238E27FC236}">
                <a16:creationId xmlns:a16="http://schemas.microsoft.com/office/drawing/2014/main" id="{20FA6CFB-E065-4277-B670-D587F53EE614}"/>
              </a:ext>
            </a:extLst>
          </p:cNvPr>
          <p:cNvSpPr txBox="1"/>
          <p:nvPr/>
        </p:nvSpPr>
        <p:spPr>
          <a:xfrm>
            <a:off x="2519899" y="510885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4" name="TextovéPole 23">
            <a:extLst>
              <a:ext uri="{FF2B5EF4-FFF2-40B4-BE49-F238E27FC236}">
                <a16:creationId xmlns:a16="http://schemas.microsoft.com/office/drawing/2014/main" id="{0308FA79-4C67-47D9-9B8E-D72D80C706BA}"/>
              </a:ext>
            </a:extLst>
          </p:cNvPr>
          <p:cNvSpPr txBox="1"/>
          <p:nvPr/>
        </p:nvSpPr>
        <p:spPr>
          <a:xfrm>
            <a:off x="2488031" y="4701661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043B6BBD-6CA5-4A44-A3D3-A4C7C037CBFF}"/>
              </a:ext>
            </a:extLst>
          </p:cNvPr>
          <p:cNvSpPr txBox="1"/>
          <p:nvPr/>
        </p:nvSpPr>
        <p:spPr>
          <a:xfrm>
            <a:off x="2488031" y="4375191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B561A980-B436-4CD2-8E50-576118001BB8}"/>
              </a:ext>
            </a:extLst>
          </p:cNvPr>
          <p:cNvSpPr txBox="1"/>
          <p:nvPr/>
        </p:nvSpPr>
        <p:spPr>
          <a:xfrm>
            <a:off x="2489798" y="3910131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8A437B23-5CBE-4DC4-A270-2D234D949A41}"/>
              </a:ext>
            </a:extLst>
          </p:cNvPr>
          <p:cNvSpPr txBox="1"/>
          <p:nvPr/>
        </p:nvSpPr>
        <p:spPr>
          <a:xfrm>
            <a:off x="2519899" y="355044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22C488C5-42D3-4556-A39A-DD932C07AB24}"/>
              </a:ext>
            </a:extLst>
          </p:cNvPr>
          <p:cNvSpPr txBox="1"/>
          <p:nvPr/>
        </p:nvSpPr>
        <p:spPr>
          <a:xfrm>
            <a:off x="2519899" y="318593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D1BFF3B1-2955-4988-BA9A-74234BE9DED8}"/>
              </a:ext>
            </a:extLst>
          </p:cNvPr>
          <p:cNvSpPr txBox="1"/>
          <p:nvPr/>
        </p:nvSpPr>
        <p:spPr>
          <a:xfrm>
            <a:off x="2503362" y="283964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DA94F757-3CC7-477B-B17B-8E2C729632D3}"/>
              </a:ext>
            </a:extLst>
          </p:cNvPr>
          <p:cNvSpPr txBox="1"/>
          <p:nvPr/>
        </p:nvSpPr>
        <p:spPr>
          <a:xfrm>
            <a:off x="2532617" y="243209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07EB7F6E-F8FB-4617-ABD8-3E623C8E85DC}"/>
              </a:ext>
            </a:extLst>
          </p:cNvPr>
          <p:cNvSpPr txBox="1"/>
          <p:nvPr/>
        </p:nvSpPr>
        <p:spPr>
          <a:xfrm>
            <a:off x="2577203" y="209776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B760AF51-F33C-4FF1-B7F3-E3BC3792A8D3}"/>
              </a:ext>
            </a:extLst>
          </p:cNvPr>
          <p:cNvSpPr txBox="1"/>
          <p:nvPr/>
        </p:nvSpPr>
        <p:spPr>
          <a:xfrm>
            <a:off x="2579605" y="172736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522C0FE7-A756-4DFB-9025-21A2EC04F0CC}"/>
              </a:ext>
            </a:extLst>
          </p:cNvPr>
          <p:cNvSpPr txBox="1"/>
          <p:nvPr/>
        </p:nvSpPr>
        <p:spPr>
          <a:xfrm>
            <a:off x="2579561" y="140232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39" name="TextovéPole 38">
            <a:extLst>
              <a:ext uri="{FF2B5EF4-FFF2-40B4-BE49-F238E27FC236}">
                <a16:creationId xmlns:a16="http://schemas.microsoft.com/office/drawing/2014/main" id="{26BD9580-21C6-4A20-A8F8-BA6074C2F06D}"/>
              </a:ext>
            </a:extLst>
          </p:cNvPr>
          <p:cNvSpPr txBox="1"/>
          <p:nvPr/>
        </p:nvSpPr>
        <p:spPr>
          <a:xfrm>
            <a:off x="7261164" y="590431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40" name="TextovéPole 39">
            <a:extLst>
              <a:ext uri="{FF2B5EF4-FFF2-40B4-BE49-F238E27FC236}">
                <a16:creationId xmlns:a16="http://schemas.microsoft.com/office/drawing/2014/main" id="{D5B5135F-5684-4749-8209-91FC7B9C07B2}"/>
              </a:ext>
            </a:extLst>
          </p:cNvPr>
          <p:cNvSpPr txBox="1"/>
          <p:nvPr/>
        </p:nvSpPr>
        <p:spPr>
          <a:xfrm>
            <a:off x="6604998" y="548693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41" name="TextovéPole 40">
            <a:extLst>
              <a:ext uri="{FF2B5EF4-FFF2-40B4-BE49-F238E27FC236}">
                <a16:creationId xmlns:a16="http://schemas.microsoft.com/office/drawing/2014/main" id="{7F5F0231-A701-4BF2-8A93-B725142318A9}"/>
              </a:ext>
            </a:extLst>
          </p:cNvPr>
          <p:cNvSpPr txBox="1"/>
          <p:nvPr/>
        </p:nvSpPr>
        <p:spPr>
          <a:xfrm>
            <a:off x="6968308" y="518475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42" name="TextovéPole 41">
            <a:extLst>
              <a:ext uri="{FF2B5EF4-FFF2-40B4-BE49-F238E27FC236}">
                <a16:creationId xmlns:a16="http://schemas.microsoft.com/office/drawing/2014/main" id="{62D1BD18-FE11-4491-9467-08A0309B9BF9}"/>
              </a:ext>
            </a:extLst>
          </p:cNvPr>
          <p:cNvSpPr txBox="1"/>
          <p:nvPr/>
        </p:nvSpPr>
        <p:spPr>
          <a:xfrm>
            <a:off x="7713792" y="473595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43" name="TextovéPole 42">
            <a:extLst>
              <a:ext uri="{FF2B5EF4-FFF2-40B4-BE49-F238E27FC236}">
                <a16:creationId xmlns:a16="http://schemas.microsoft.com/office/drawing/2014/main" id="{08DE0B83-EE94-41B4-A24F-5D0716DD17D8}"/>
              </a:ext>
            </a:extLst>
          </p:cNvPr>
          <p:cNvSpPr txBox="1"/>
          <p:nvPr/>
        </p:nvSpPr>
        <p:spPr>
          <a:xfrm>
            <a:off x="6503853" y="438108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44" name="TextovéPole 43">
            <a:extLst>
              <a:ext uri="{FF2B5EF4-FFF2-40B4-BE49-F238E27FC236}">
                <a16:creationId xmlns:a16="http://schemas.microsoft.com/office/drawing/2014/main" id="{3FF48F8E-57FA-4A58-ABAD-72ECB15369DA}"/>
              </a:ext>
            </a:extLst>
          </p:cNvPr>
          <p:cNvSpPr txBox="1"/>
          <p:nvPr/>
        </p:nvSpPr>
        <p:spPr>
          <a:xfrm>
            <a:off x="6526988" y="393888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45" name="TextovéPole 44">
            <a:extLst>
              <a:ext uri="{FF2B5EF4-FFF2-40B4-BE49-F238E27FC236}">
                <a16:creationId xmlns:a16="http://schemas.microsoft.com/office/drawing/2014/main" id="{7641456B-D02C-4233-9440-59F1C3CA6FAF}"/>
              </a:ext>
            </a:extLst>
          </p:cNvPr>
          <p:cNvSpPr txBox="1"/>
          <p:nvPr/>
        </p:nvSpPr>
        <p:spPr>
          <a:xfrm>
            <a:off x="7023343" y="3581519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46" name="TextovéPole 45">
            <a:extLst>
              <a:ext uri="{FF2B5EF4-FFF2-40B4-BE49-F238E27FC236}">
                <a16:creationId xmlns:a16="http://schemas.microsoft.com/office/drawing/2014/main" id="{D9B78F0C-8598-4F77-B2D6-ACB91DBA0FDF}"/>
              </a:ext>
            </a:extLst>
          </p:cNvPr>
          <p:cNvSpPr txBox="1"/>
          <p:nvPr/>
        </p:nvSpPr>
        <p:spPr>
          <a:xfrm>
            <a:off x="6677029" y="3214151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47" name="TextovéPole 46">
            <a:extLst>
              <a:ext uri="{FF2B5EF4-FFF2-40B4-BE49-F238E27FC236}">
                <a16:creationId xmlns:a16="http://schemas.microsoft.com/office/drawing/2014/main" id="{38E42402-D8EA-41F1-B57F-7A81581FA1F5}"/>
              </a:ext>
            </a:extLst>
          </p:cNvPr>
          <p:cNvSpPr txBox="1"/>
          <p:nvPr/>
        </p:nvSpPr>
        <p:spPr>
          <a:xfrm>
            <a:off x="7689935" y="283964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48" name="TextovéPole 47">
            <a:extLst>
              <a:ext uri="{FF2B5EF4-FFF2-40B4-BE49-F238E27FC236}">
                <a16:creationId xmlns:a16="http://schemas.microsoft.com/office/drawing/2014/main" id="{230E07DB-AF26-4130-A4C5-6DEE0BFEFB10}"/>
              </a:ext>
            </a:extLst>
          </p:cNvPr>
          <p:cNvSpPr txBox="1"/>
          <p:nvPr/>
        </p:nvSpPr>
        <p:spPr>
          <a:xfrm>
            <a:off x="6604998" y="2462449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49" name="TextovéPole 48">
            <a:extLst>
              <a:ext uri="{FF2B5EF4-FFF2-40B4-BE49-F238E27FC236}">
                <a16:creationId xmlns:a16="http://schemas.microsoft.com/office/drawing/2014/main" id="{6D995F2A-267E-4D5C-AF1C-A3D263D0DC08}"/>
              </a:ext>
            </a:extLst>
          </p:cNvPr>
          <p:cNvSpPr txBox="1"/>
          <p:nvPr/>
        </p:nvSpPr>
        <p:spPr>
          <a:xfrm>
            <a:off x="6585859" y="209907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50" name="TextovéPole 49">
            <a:extLst>
              <a:ext uri="{FF2B5EF4-FFF2-40B4-BE49-F238E27FC236}">
                <a16:creationId xmlns:a16="http://schemas.microsoft.com/office/drawing/2014/main" id="{04EA1496-C613-4EF7-87CC-57EF9D5D9468}"/>
              </a:ext>
            </a:extLst>
          </p:cNvPr>
          <p:cNvSpPr txBox="1"/>
          <p:nvPr/>
        </p:nvSpPr>
        <p:spPr>
          <a:xfrm>
            <a:off x="6653894" y="1737599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51" name="TextovéPole 50">
            <a:extLst>
              <a:ext uri="{FF2B5EF4-FFF2-40B4-BE49-F238E27FC236}">
                <a16:creationId xmlns:a16="http://schemas.microsoft.com/office/drawing/2014/main" id="{FE57D639-0EB6-492D-9378-8A492B06CF25}"/>
              </a:ext>
            </a:extLst>
          </p:cNvPr>
          <p:cNvSpPr txBox="1"/>
          <p:nvPr/>
        </p:nvSpPr>
        <p:spPr>
          <a:xfrm>
            <a:off x="7422687" y="134641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14DAE756-59B6-4B89-9705-AC783DA57B4D}"/>
              </a:ext>
            </a:extLst>
          </p:cNvPr>
          <p:cNvSpPr txBox="1"/>
          <p:nvPr/>
        </p:nvSpPr>
        <p:spPr>
          <a:xfrm>
            <a:off x="2727244" y="616325"/>
            <a:ext cx="61725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Zdroje obrázků:</a:t>
            </a:r>
          </a:p>
          <a:p>
            <a:r>
              <a:rPr lang="cs-CZ" dirty="0"/>
              <a:t>[ cit.2020-03-27].Dostupné pod licencí Public </a:t>
            </a:r>
            <a:r>
              <a:rPr lang="cs-CZ" dirty="0" err="1"/>
              <a:t>domain</a:t>
            </a:r>
            <a:r>
              <a:rPr lang="cs-CZ" dirty="0"/>
              <a:t> na WWW:</a:t>
            </a:r>
          </a:p>
        </p:txBody>
      </p:sp>
    </p:spTree>
    <p:extLst>
      <p:ext uri="{BB962C8B-B14F-4D97-AF65-F5344CB8AC3E}">
        <p14:creationId xmlns:p14="http://schemas.microsoft.com/office/powerpoint/2010/main" val="42177129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EB5091B4-76CE-45C8-AEB8-77F60810CABE}"/>
              </a:ext>
            </a:extLst>
          </p:cNvPr>
          <p:cNvSpPr/>
          <p:nvPr/>
        </p:nvSpPr>
        <p:spPr>
          <a:xfrm>
            <a:off x="3177952" y="1186935"/>
            <a:ext cx="40644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2"/>
              </a:rPr>
              <a:t>http://www.clker.com/clipart-29758.html</a:t>
            </a:r>
            <a:endParaRPr lang="cs-CZ" dirty="0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F903F55C-FE4E-42BF-8C6E-C9CABB40BA65}"/>
              </a:ext>
            </a:extLst>
          </p:cNvPr>
          <p:cNvSpPr/>
          <p:nvPr/>
        </p:nvSpPr>
        <p:spPr>
          <a:xfrm>
            <a:off x="3177952" y="1556267"/>
            <a:ext cx="40644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3"/>
              </a:rPr>
              <a:t>http://www.clker.com/clipart-10377.html</a:t>
            </a:r>
            <a:endParaRPr lang="cs-CZ" dirty="0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EB0665C-32A4-49E6-8BA2-6ACA569B6B79}"/>
              </a:ext>
            </a:extLst>
          </p:cNvPr>
          <p:cNvSpPr/>
          <p:nvPr/>
        </p:nvSpPr>
        <p:spPr>
          <a:xfrm>
            <a:off x="3177952" y="1925599"/>
            <a:ext cx="42216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4"/>
              </a:rPr>
              <a:t>http://www.clker.com/clipart-train-13.html</a:t>
            </a:r>
            <a:endParaRPr lang="cs-CZ" dirty="0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F5CE53A9-A163-4630-8868-6D06F8E620D4}"/>
              </a:ext>
            </a:extLst>
          </p:cNvPr>
          <p:cNvSpPr/>
          <p:nvPr/>
        </p:nvSpPr>
        <p:spPr>
          <a:xfrm>
            <a:off x="3177952" y="2294931"/>
            <a:ext cx="41173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5"/>
              </a:rPr>
              <a:t>http://www.clker.com/clipart-bus-17.html</a:t>
            </a:r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FF9DC85C-AA7A-4C46-A3CE-FEBF6C0CDE1F}"/>
              </a:ext>
            </a:extLst>
          </p:cNvPr>
          <p:cNvSpPr/>
          <p:nvPr/>
        </p:nvSpPr>
        <p:spPr>
          <a:xfrm>
            <a:off x="3177952" y="2664263"/>
            <a:ext cx="52459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6"/>
              </a:rPr>
              <a:t>http://www.clker.com/clipart-boat-without-mast.html</a:t>
            </a:r>
            <a:endParaRPr lang="cs-CZ" dirty="0"/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E2CC5262-A12E-4582-8840-426591D47A09}"/>
              </a:ext>
            </a:extLst>
          </p:cNvPr>
          <p:cNvSpPr/>
          <p:nvPr/>
        </p:nvSpPr>
        <p:spPr>
          <a:xfrm>
            <a:off x="3177952" y="3033595"/>
            <a:ext cx="52744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7"/>
              </a:rPr>
              <a:t>http://www.clker.com/clipart-cabbage-mon-petit.html</a:t>
            </a:r>
            <a:endParaRPr lang="cs-CZ" dirty="0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ACE542B6-B77C-48CD-8494-829C04B9D3D2}"/>
              </a:ext>
            </a:extLst>
          </p:cNvPr>
          <p:cNvSpPr/>
          <p:nvPr/>
        </p:nvSpPr>
        <p:spPr>
          <a:xfrm>
            <a:off x="3177952" y="3402927"/>
            <a:ext cx="40644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8"/>
              </a:rPr>
              <a:t>http://www.clker.com/clipart-29024.html</a:t>
            </a:r>
            <a:endParaRPr lang="cs-CZ" dirty="0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56F6B3BB-50BD-41B6-AE3C-9656B7EEB9C7}"/>
              </a:ext>
            </a:extLst>
          </p:cNvPr>
          <p:cNvSpPr/>
          <p:nvPr/>
        </p:nvSpPr>
        <p:spPr>
          <a:xfrm>
            <a:off x="3177952" y="3772259"/>
            <a:ext cx="42968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9"/>
              </a:rPr>
              <a:t>http://www.clker.com/clipart-eggplant.html</a:t>
            </a:r>
            <a:endParaRPr lang="cs-CZ" dirty="0"/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9E6F1449-CB61-4F36-9B37-33CFB915D59A}"/>
              </a:ext>
            </a:extLst>
          </p:cNvPr>
          <p:cNvSpPr/>
          <p:nvPr/>
        </p:nvSpPr>
        <p:spPr>
          <a:xfrm>
            <a:off x="3204402" y="4156772"/>
            <a:ext cx="40644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10"/>
              </a:rPr>
              <a:t>http://www.clker.com/clipart-10504.html</a:t>
            </a:r>
            <a:endParaRPr lang="cs-CZ" dirty="0"/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445983CA-C3B6-4B2B-9C9E-04EB8AC9198F}"/>
              </a:ext>
            </a:extLst>
          </p:cNvPr>
          <p:cNvSpPr/>
          <p:nvPr/>
        </p:nvSpPr>
        <p:spPr>
          <a:xfrm>
            <a:off x="3204402" y="4552535"/>
            <a:ext cx="40644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11"/>
              </a:rPr>
              <a:t>http://www.clker.com/clipart-13634.html</a:t>
            </a:r>
            <a:endParaRPr lang="cs-CZ" dirty="0"/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46312DFA-A63C-44A4-B8CB-1273B127D25D}"/>
              </a:ext>
            </a:extLst>
          </p:cNvPr>
          <p:cNvSpPr/>
          <p:nvPr/>
        </p:nvSpPr>
        <p:spPr>
          <a:xfrm>
            <a:off x="3177952" y="4934012"/>
            <a:ext cx="40644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12"/>
              </a:rPr>
              <a:t>http://www.clker.com/clipart-14160.html</a:t>
            </a:r>
            <a:endParaRPr lang="cs-CZ" dirty="0"/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2692B580-BFFE-4E32-8F7C-4F55E501D499}"/>
              </a:ext>
            </a:extLst>
          </p:cNvPr>
          <p:cNvSpPr/>
          <p:nvPr/>
        </p:nvSpPr>
        <p:spPr>
          <a:xfrm>
            <a:off x="3177952" y="5380139"/>
            <a:ext cx="40644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13"/>
              </a:rPr>
              <a:t>http://www.clker.com/clipart-10929.html</a:t>
            </a:r>
            <a:endParaRPr lang="cs-CZ" dirty="0"/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8D51C7AE-5201-43BB-B47E-C78E1D332C82}"/>
              </a:ext>
            </a:extLst>
          </p:cNvPr>
          <p:cNvSpPr/>
          <p:nvPr/>
        </p:nvSpPr>
        <p:spPr>
          <a:xfrm>
            <a:off x="3177952" y="5749471"/>
            <a:ext cx="42392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14"/>
              </a:rPr>
              <a:t>http://www.clker.com/clipart-radish-2.html</a:t>
            </a:r>
            <a:endParaRPr lang="cs-CZ" dirty="0"/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8D58ADA2-0845-4B23-8F0F-1CB29D4F87D5}"/>
              </a:ext>
            </a:extLst>
          </p:cNvPr>
          <p:cNvSpPr txBox="1"/>
          <p:nvPr/>
        </p:nvSpPr>
        <p:spPr>
          <a:xfrm>
            <a:off x="2944739" y="5762421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3" name="TextovéPole 22">
            <a:extLst>
              <a:ext uri="{FF2B5EF4-FFF2-40B4-BE49-F238E27FC236}">
                <a16:creationId xmlns:a16="http://schemas.microsoft.com/office/drawing/2014/main" id="{D79F0DC7-205C-4F9C-AC48-09993C936081}"/>
              </a:ext>
            </a:extLst>
          </p:cNvPr>
          <p:cNvSpPr txBox="1"/>
          <p:nvPr/>
        </p:nvSpPr>
        <p:spPr>
          <a:xfrm>
            <a:off x="2955481" y="538661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4" name="TextovéPole 23">
            <a:extLst>
              <a:ext uri="{FF2B5EF4-FFF2-40B4-BE49-F238E27FC236}">
                <a16:creationId xmlns:a16="http://schemas.microsoft.com/office/drawing/2014/main" id="{31C14E12-6B93-489C-A5E5-866BEE648FC5}"/>
              </a:ext>
            </a:extLst>
          </p:cNvPr>
          <p:cNvSpPr txBox="1"/>
          <p:nvPr/>
        </p:nvSpPr>
        <p:spPr>
          <a:xfrm>
            <a:off x="2968534" y="492410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EB14A1E1-25CD-41A7-A7C1-7798C07D8930}"/>
              </a:ext>
            </a:extLst>
          </p:cNvPr>
          <p:cNvSpPr txBox="1"/>
          <p:nvPr/>
        </p:nvSpPr>
        <p:spPr>
          <a:xfrm>
            <a:off x="2954202" y="4536911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A7628020-7D2D-48D4-AC84-D9F924E63AED}"/>
              </a:ext>
            </a:extLst>
          </p:cNvPr>
          <p:cNvSpPr txBox="1"/>
          <p:nvPr/>
        </p:nvSpPr>
        <p:spPr>
          <a:xfrm>
            <a:off x="2944739" y="4123109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BA4226FC-25C6-44BB-AE90-82C13676888E}"/>
              </a:ext>
            </a:extLst>
          </p:cNvPr>
          <p:cNvSpPr txBox="1"/>
          <p:nvPr/>
        </p:nvSpPr>
        <p:spPr>
          <a:xfrm>
            <a:off x="2935161" y="3753777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F6735363-D186-41ED-B54D-FA143363870A}"/>
              </a:ext>
            </a:extLst>
          </p:cNvPr>
          <p:cNvSpPr txBox="1"/>
          <p:nvPr/>
        </p:nvSpPr>
        <p:spPr>
          <a:xfrm>
            <a:off x="2935161" y="334720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19570EE4-25A8-4F3D-9EDA-EC76B1E98A7F}"/>
              </a:ext>
            </a:extLst>
          </p:cNvPr>
          <p:cNvSpPr txBox="1"/>
          <p:nvPr/>
        </p:nvSpPr>
        <p:spPr>
          <a:xfrm>
            <a:off x="2944739" y="302797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F9694247-AE98-49DC-BB93-25C673E75031}"/>
              </a:ext>
            </a:extLst>
          </p:cNvPr>
          <p:cNvSpPr txBox="1"/>
          <p:nvPr/>
        </p:nvSpPr>
        <p:spPr>
          <a:xfrm>
            <a:off x="2949457" y="263783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894F6E68-DCD9-47C3-9C57-D86AB0BF5FDD}"/>
              </a:ext>
            </a:extLst>
          </p:cNvPr>
          <p:cNvSpPr txBox="1"/>
          <p:nvPr/>
        </p:nvSpPr>
        <p:spPr>
          <a:xfrm>
            <a:off x="2977926" y="229189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D6C027B7-6FAB-4F9B-95FA-3D0CF34AD641}"/>
              </a:ext>
            </a:extLst>
          </p:cNvPr>
          <p:cNvSpPr txBox="1"/>
          <p:nvPr/>
        </p:nvSpPr>
        <p:spPr>
          <a:xfrm>
            <a:off x="2977926" y="189916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C60D863B-B66D-437F-80A2-98D6F46C73A6}"/>
              </a:ext>
            </a:extLst>
          </p:cNvPr>
          <p:cNvSpPr txBox="1"/>
          <p:nvPr/>
        </p:nvSpPr>
        <p:spPr>
          <a:xfrm>
            <a:off x="3006549" y="155465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34" name="TextovéPole 33">
            <a:extLst>
              <a:ext uri="{FF2B5EF4-FFF2-40B4-BE49-F238E27FC236}">
                <a16:creationId xmlns:a16="http://schemas.microsoft.com/office/drawing/2014/main" id="{CEE0DB8A-70D9-4873-A047-D83EAA689277}"/>
              </a:ext>
            </a:extLst>
          </p:cNvPr>
          <p:cNvSpPr txBox="1"/>
          <p:nvPr/>
        </p:nvSpPr>
        <p:spPr>
          <a:xfrm>
            <a:off x="3020793" y="120598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40" name="TextovéPole 39">
            <a:extLst>
              <a:ext uri="{FF2B5EF4-FFF2-40B4-BE49-F238E27FC236}">
                <a16:creationId xmlns:a16="http://schemas.microsoft.com/office/drawing/2014/main" id="{EFD899EC-3BBE-4286-BE18-304BF5FEB169}"/>
              </a:ext>
            </a:extLst>
          </p:cNvPr>
          <p:cNvSpPr txBox="1"/>
          <p:nvPr/>
        </p:nvSpPr>
        <p:spPr>
          <a:xfrm>
            <a:off x="7251875" y="575594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41" name="TextovéPole 40">
            <a:extLst>
              <a:ext uri="{FF2B5EF4-FFF2-40B4-BE49-F238E27FC236}">
                <a16:creationId xmlns:a16="http://schemas.microsoft.com/office/drawing/2014/main" id="{7A35DD42-6B6B-4126-9838-EB8311F2E7A5}"/>
              </a:ext>
            </a:extLst>
          </p:cNvPr>
          <p:cNvSpPr txBox="1"/>
          <p:nvPr/>
        </p:nvSpPr>
        <p:spPr>
          <a:xfrm>
            <a:off x="7117252" y="5399829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42" name="TextovéPole 41">
            <a:extLst>
              <a:ext uri="{FF2B5EF4-FFF2-40B4-BE49-F238E27FC236}">
                <a16:creationId xmlns:a16="http://schemas.microsoft.com/office/drawing/2014/main" id="{89834020-989E-4D1B-A120-B7F75DE2DF42}"/>
              </a:ext>
            </a:extLst>
          </p:cNvPr>
          <p:cNvSpPr txBox="1"/>
          <p:nvPr/>
        </p:nvSpPr>
        <p:spPr>
          <a:xfrm>
            <a:off x="7112489" y="493754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43" name="TextovéPole 42">
            <a:extLst>
              <a:ext uri="{FF2B5EF4-FFF2-40B4-BE49-F238E27FC236}">
                <a16:creationId xmlns:a16="http://schemas.microsoft.com/office/drawing/2014/main" id="{C36EF9A7-C21E-4DB7-802E-CB5A575AB2B6}"/>
              </a:ext>
            </a:extLst>
          </p:cNvPr>
          <p:cNvSpPr txBox="1"/>
          <p:nvPr/>
        </p:nvSpPr>
        <p:spPr>
          <a:xfrm>
            <a:off x="7118807" y="453284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44" name="TextovéPole 43">
            <a:extLst>
              <a:ext uri="{FF2B5EF4-FFF2-40B4-BE49-F238E27FC236}">
                <a16:creationId xmlns:a16="http://schemas.microsoft.com/office/drawing/2014/main" id="{0FF266F5-13BC-4BAC-8AD5-D5AFCCBC055F}"/>
              </a:ext>
            </a:extLst>
          </p:cNvPr>
          <p:cNvSpPr txBox="1"/>
          <p:nvPr/>
        </p:nvSpPr>
        <p:spPr>
          <a:xfrm>
            <a:off x="7081094" y="416998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45" name="TextovéPole 44">
            <a:extLst>
              <a:ext uri="{FF2B5EF4-FFF2-40B4-BE49-F238E27FC236}">
                <a16:creationId xmlns:a16="http://schemas.microsoft.com/office/drawing/2014/main" id="{8194E98E-BEC9-40AE-AC63-12109FECCFEC}"/>
              </a:ext>
            </a:extLst>
          </p:cNvPr>
          <p:cNvSpPr txBox="1"/>
          <p:nvPr/>
        </p:nvSpPr>
        <p:spPr>
          <a:xfrm>
            <a:off x="7291061" y="378199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46" name="TextovéPole 45">
            <a:extLst>
              <a:ext uri="{FF2B5EF4-FFF2-40B4-BE49-F238E27FC236}">
                <a16:creationId xmlns:a16="http://schemas.microsoft.com/office/drawing/2014/main" id="{99BB9CFA-5BB5-4C7C-BFA2-E76955CAFE92}"/>
              </a:ext>
            </a:extLst>
          </p:cNvPr>
          <p:cNvSpPr txBox="1"/>
          <p:nvPr/>
        </p:nvSpPr>
        <p:spPr>
          <a:xfrm>
            <a:off x="7080473" y="337792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47" name="TextovéPole 46">
            <a:extLst>
              <a:ext uri="{FF2B5EF4-FFF2-40B4-BE49-F238E27FC236}">
                <a16:creationId xmlns:a16="http://schemas.microsoft.com/office/drawing/2014/main" id="{54F0BBB7-616A-4BF9-99B7-7DB142CE710E}"/>
              </a:ext>
            </a:extLst>
          </p:cNvPr>
          <p:cNvSpPr txBox="1"/>
          <p:nvPr/>
        </p:nvSpPr>
        <p:spPr>
          <a:xfrm>
            <a:off x="8273899" y="302797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48" name="TextovéPole 47">
            <a:extLst>
              <a:ext uri="{FF2B5EF4-FFF2-40B4-BE49-F238E27FC236}">
                <a16:creationId xmlns:a16="http://schemas.microsoft.com/office/drawing/2014/main" id="{24181C9A-0363-48B6-B3C7-63464AD1122D}"/>
              </a:ext>
            </a:extLst>
          </p:cNvPr>
          <p:cNvSpPr txBox="1"/>
          <p:nvPr/>
        </p:nvSpPr>
        <p:spPr>
          <a:xfrm>
            <a:off x="8273899" y="269386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49" name="TextovéPole 48">
            <a:extLst>
              <a:ext uri="{FF2B5EF4-FFF2-40B4-BE49-F238E27FC236}">
                <a16:creationId xmlns:a16="http://schemas.microsoft.com/office/drawing/2014/main" id="{71EB8FE4-E40C-40E0-9515-BB36DBD58948}"/>
              </a:ext>
            </a:extLst>
          </p:cNvPr>
          <p:cNvSpPr txBox="1"/>
          <p:nvPr/>
        </p:nvSpPr>
        <p:spPr>
          <a:xfrm>
            <a:off x="7203782" y="231985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50" name="TextovéPole 49">
            <a:extLst>
              <a:ext uri="{FF2B5EF4-FFF2-40B4-BE49-F238E27FC236}">
                <a16:creationId xmlns:a16="http://schemas.microsoft.com/office/drawing/2014/main" id="{1A245526-3301-43AF-9331-E98FCA47670C}"/>
              </a:ext>
            </a:extLst>
          </p:cNvPr>
          <p:cNvSpPr txBox="1"/>
          <p:nvPr/>
        </p:nvSpPr>
        <p:spPr>
          <a:xfrm>
            <a:off x="7251875" y="192230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51" name="TextovéPole 50">
            <a:extLst>
              <a:ext uri="{FF2B5EF4-FFF2-40B4-BE49-F238E27FC236}">
                <a16:creationId xmlns:a16="http://schemas.microsoft.com/office/drawing/2014/main" id="{649E70EE-613B-4C1F-8029-BA34D442D46B}"/>
              </a:ext>
            </a:extLst>
          </p:cNvPr>
          <p:cNvSpPr txBox="1"/>
          <p:nvPr/>
        </p:nvSpPr>
        <p:spPr>
          <a:xfrm>
            <a:off x="7080473" y="155345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52" name="TextovéPole 51">
            <a:extLst>
              <a:ext uri="{FF2B5EF4-FFF2-40B4-BE49-F238E27FC236}">
                <a16:creationId xmlns:a16="http://schemas.microsoft.com/office/drawing/2014/main" id="{AA611A90-E9A2-4A85-839B-578468728E03}"/>
              </a:ext>
            </a:extLst>
          </p:cNvPr>
          <p:cNvSpPr txBox="1"/>
          <p:nvPr/>
        </p:nvSpPr>
        <p:spPr>
          <a:xfrm>
            <a:off x="7094716" y="1175121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</p:spTree>
    <p:extLst>
      <p:ext uri="{BB962C8B-B14F-4D97-AF65-F5344CB8AC3E}">
        <p14:creationId xmlns:p14="http://schemas.microsoft.com/office/powerpoint/2010/main" val="30202320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>
            <a:extLst>
              <a:ext uri="{FF2B5EF4-FFF2-40B4-BE49-F238E27FC236}">
                <a16:creationId xmlns:a16="http://schemas.microsoft.com/office/drawing/2014/main" id="{14298955-F1EB-436D-8880-381537BF2311}"/>
              </a:ext>
            </a:extLst>
          </p:cNvPr>
          <p:cNvSpPr/>
          <p:nvPr/>
        </p:nvSpPr>
        <p:spPr>
          <a:xfrm>
            <a:off x="3536499" y="301109"/>
            <a:ext cx="3947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2"/>
              </a:rPr>
              <a:t>http://www.clker.com/clipart-2943.html</a:t>
            </a:r>
            <a:endParaRPr lang="cs-CZ" dirty="0"/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7C20D960-C2AD-40C6-8A02-EFCE724EB86A}"/>
              </a:ext>
            </a:extLst>
          </p:cNvPr>
          <p:cNvSpPr/>
          <p:nvPr/>
        </p:nvSpPr>
        <p:spPr>
          <a:xfrm>
            <a:off x="3536499" y="670441"/>
            <a:ext cx="3947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3"/>
              </a:rPr>
              <a:t>http://www.clker.com/clipart-2172.html</a:t>
            </a:r>
            <a:endParaRPr lang="cs-CZ" dirty="0"/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4BC994EC-39A0-4579-A04C-67E0A3C6F0AF}"/>
              </a:ext>
            </a:extLst>
          </p:cNvPr>
          <p:cNvSpPr/>
          <p:nvPr/>
        </p:nvSpPr>
        <p:spPr>
          <a:xfrm>
            <a:off x="3536499" y="1039773"/>
            <a:ext cx="42211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4"/>
              </a:rPr>
              <a:t>http://www.clker.com/clipart-tower-6.html</a:t>
            </a:r>
            <a:endParaRPr lang="cs-CZ" dirty="0"/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082ECF4C-81A0-4C55-9CF4-3026BC5C2429}"/>
              </a:ext>
            </a:extLst>
          </p:cNvPr>
          <p:cNvSpPr/>
          <p:nvPr/>
        </p:nvSpPr>
        <p:spPr>
          <a:xfrm>
            <a:off x="3536498" y="1409105"/>
            <a:ext cx="3947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5"/>
              </a:rPr>
              <a:t>http://www.clker.com/clipart-9688.html</a:t>
            </a:r>
            <a:endParaRPr lang="cs-CZ" dirty="0"/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611855A1-F16D-40D3-9370-C40EF9365CD7}"/>
              </a:ext>
            </a:extLst>
          </p:cNvPr>
          <p:cNvSpPr/>
          <p:nvPr/>
        </p:nvSpPr>
        <p:spPr>
          <a:xfrm>
            <a:off x="3536498" y="1778437"/>
            <a:ext cx="43225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6"/>
              </a:rPr>
              <a:t>http://www.clker.com/clipart-cheese-1.html</a:t>
            </a:r>
            <a:endParaRPr lang="cs-CZ" dirty="0"/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2DB3F8C1-019F-4667-8D57-B4D655EEAA31}"/>
              </a:ext>
            </a:extLst>
          </p:cNvPr>
          <p:cNvSpPr/>
          <p:nvPr/>
        </p:nvSpPr>
        <p:spPr>
          <a:xfrm>
            <a:off x="3536498" y="2215178"/>
            <a:ext cx="3947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7"/>
              </a:rPr>
              <a:t>http://www.clker.com/clipart-9673.html</a:t>
            </a:r>
            <a:endParaRPr lang="cs-CZ" dirty="0"/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4FB6583D-3CDD-4B52-A7B3-34DB219DF92E}"/>
              </a:ext>
            </a:extLst>
          </p:cNvPr>
          <p:cNvSpPr/>
          <p:nvPr/>
        </p:nvSpPr>
        <p:spPr>
          <a:xfrm>
            <a:off x="3536498" y="2618363"/>
            <a:ext cx="44477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8"/>
              </a:rPr>
              <a:t>http://www.clker.com/clipart-blank-tent.html</a:t>
            </a:r>
            <a:endParaRPr lang="cs-CZ" dirty="0"/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8D5FE60F-CAD3-45A7-A4FC-BACEBD929A05}"/>
              </a:ext>
            </a:extLst>
          </p:cNvPr>
          <p:cNvSpPr/>
          <p:nvPr/>
        </p:nvSpPr>
        <p:spPr>
          <a:xfrm>
            <a:off x="3531737" y="2939873"/>
            <a:ext cx="41814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9"/>
              </a:rPr>
              <a:t>http://www.clker.com/clipart-179811.html</a:t>
            </a:r>
            <a:endParaRPr lang="cs-CZ" dirty="0"/>
          </a:p>
        </p:txBody>
      </p:sp>
      <p:sp>
        <p:nvSpPr>
          <p:cNvPr id="18" name="Obdélník 17">
            <a:extLst>
              <a:ext uri="{FF2B5EF4-FFF2-40B4-BE49-F238E27FC236}">
                <a16:creationId xmlns:a16="http://schemas.microsoft.com/office/drawing/2014/main" id="{ABBC1C55-45A2-42DE-84A8-9E06033969CA}"/>
              </a:ext>
            </a:extLst>
          </p:cNvPr>
          <p:cNvSpPr/>
          <p:nvPr/>
        </p:nvSpPr>
        <p:spPr>
          <a:xfrm>
            <a:off x="3531737" y="3261383"/>
            <a:ext cx="40644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10"/>
              </a:rPr>
              <a:t>http://www.clker.com/clipart-14954.html</a:t>
            </a:r>
            <a:endParaRPr lang="cs-CZ" dirty="0"/>
          </a:p>
        </p:txBody>
      </p:sp>
      <p:sp>
        <p:nvSpPr>
          <p:cNvPr id="19" name="Obdélník 18">
            <a:extLst>
              <a:ext uri="{FF2B5EF4-FFF2-40B4-BE49-F238E27FC236}">
                <a16:creationId xmlns:a16="http://schemas.microsoft.com/office/drawing/2014/main" id="{CBE549DF-C768-4A09-9DA3-3AB60D49409A}"/>
              </a:ext>
            </a:extLst>
          </p:cNvPr>
          <p:cNvSpPr/>
          <p:nvPr/>
        </p:nvSpPr>
        <p:spPr>
          <a:xfrm>
            <a:off x="3536498" y="3605727"/>
            <a:ext cx="3947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11"/>
              </a:rPr>
              <a:t>http://www.clker.com/clipart-1990.html</a:t>
            </a:r>
            <a:endParaRPr lang="cs-CZ" dirty="0"/>
          </a:p>
        </p:txBody>
      </p:sp>
      <p:sp>
        <p:nvSpPr>
          <p:cNvPr id="16" name="Obdélník 15">
            <a:extLst>
              <a:ext uri="{FF2B5EF4-FFF2-40B4-BE49-F238E27FC236}">
                <a16:creationId xmlns:a16="http://schemas.microsoft.com/office/drawing/2014/main" id="{7C665BA5-E054-4AFE-AF07-87149B495EFE}"/>
              </a:ext>
            </a:extLst>
          </p:cNvPr>
          <p:cNvSpPr/>
          <p:nvPr/>
        </p:nvSpPr>
        <p:spPr>
          <a:xfrm>
            <a:off x="3548475" y="3979110"/>
            <a:ext cx="42543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12"/>
              </a:rPr>
              <a:t>http://www.clker.com/clipart-faucet-8.html</a:t>
            </a:r>
            <a:endParaRPr lang="cs-CZ" dirty="0"/>
          </a:p>
        </p:txBody>
      </p:sp>
      <p:sp>
        <p:nvSpPr>
          <p:cNvPr id="20" name="Obdélník 19">
            <a:extLst>
              <a:ext uri="{FF2B5EF4-FFF2-40B4-BE49-F238E27FC236}">
                <a16:creationId xmlns:a16="http://schemas.microsoft.com/office/drawing/2014/main" id="{FC14DFA8-2E76-4BA6-911C-369E7AF6E66E}"/>
              </a:ext>
            </a:extLst>
          </p:cNvPr>
          <p:cNvSpPr/>
          <p:nvPr/>
        </p:nvSpPr>
        <p:spPr>
          <a:xfrm>
            <a:off x="3536498" y="4346606"/>
            <a:ext cx="3947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13"/>
              </a:rPr>
              <a:t>http://www.clker.com/clipart-2351.html</a:t>
            </a:r>
            <a:endParaRPr lang="cs-CZ" dirty="0"/>
          </a:p>
        </p:txBody>
      </p:sp>
      <p:sp>
        <p:nvSpPr>
          <p:cNvPr id="21" name="Obdélník 20">
            <a:extLst>
              <a:ext uri="{FF2B5EF4-FFF2-40B4-BE49-F238E27FC236}">
                <a16:creationId xmlns:a16="http://schemas.microsoft.com/office/drawing/2014/main" id="{8995911C-CEA8-46F9-9B27-0659E05BB460}"/>
              </a:ext>
            </a:extLst>
          </p:cNvPr>
          <p:cNvSpPr/>
          <p:nvPr/>
        </p:nvSpPr>
        <p:spPr>
          <a:xfrm>
            <a:off x="3531737" y="4669276"/>
            <a:ext cx="50320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14"/>
              </a:rPr>
              <a:t>http://www.clker.com/clipart-bucket-and-mop.html</a:t>
            </a:r>
            <a:endParaRPr lang="cs-CZ" dirty="0"/>
          </a:p>
        </p:txBody>
      </p:sp>
      <p:sp>
        <p:nvSpPr>
          <p:cNvPr id="22" name="Obdélník 21">
            <a:extLst>
              <a:ext uri="{FF2B5EF4-FFF2-40B4-BE49-F238E27FC236}">
                <a16:creationId xmlns:a16="http://schemas.microsoft.com/office/drawing/2014/main" id="{9748E917-4635-4BA4-92BB-B6CB00B6E3F6}"/>
              </a:ext>
            </a:extLst>
          </p:cNvPr>
          <p:cNvSpPr/>
          <p:nvPr/>
        </p:nvSpPr>
        <p:spPr>
          <a:xfrm>
            <a:off x="3542640" y="5056946"/>
            <a:ext cx="42601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15"/>
              </a:rPr>
              <a:t>http://www.clker.com/clipart-avocado.html</a:t>
            </a:r>
            <a:endParaRPr lang="cs-CZ" dirty="0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ED454A00-1DAF-47DD-B8F6-3DEEFF22D8FC}"/>
              </a:ext>
            </a:extLst>
          </p:cNvPr>
          <p:cNvSpPr/>
          <p:nvPr/>
        </p:nvSpPr>
        <p:spPr>
          <a:xfrm>
            <a:off x="3583044" y="5401144"/>
            <a:ext cx="41478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16"/>
              </a:rPr>
              <a:t>http://www.clker.com/clipart-plum-7.html</a:t>
            </a:r>
            <a:endParaRPr lang="cs-CZ" dirty="0"/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09823F7E-02A0-4161-A2CB-057C78DEC9A2}"/>
              </a:ext>
            </a:extLst>
          </p:cNvPr>
          <p:cNvSpPr/>
          <p:nvPr/>
        </p:nvSpPr>
        <p:spPr>
          <a:xfrm>
            <a:off x="3542640" y="5759776"/>
            <a:ext cx="57633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17"/>
              </a:rPr>
              <a:t>http://www.clker.com/clipart-red-delicious-strawberry.html</a:t>
            </a:r>
            <a:endParaRPr lang="cs-CZ" dirty="0"/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5814FD4E-7A9E-43B7-B157-33F7ABDFEA7C}"/>
              </a:ext>
            </a:extLst>
          </p:cNvPr>
          <p:cNvSpPr/>
          <p:nvPr/>
        </p:nvSpPr>
        <p:spPr>
          <a:xfrm>
            <a:off x="3536498" y="6164480"/>
            <a:ext cx="3947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18"/>
              </a:rPr>
              <a:t>http://www.clker.com/clipart-3991.html</a:t>
            </a:r>
            <a:endParaRPr lang="cs-CZ" dirty="0"/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7088FEC8-7F9D-4526-B728-9851FD5130ED}"/>
              </a:ext>
            </a:extLst>
          </p:cNvPr>
          <p:cNvSpPr txBox="1"/>
          <p:nvPr/>
        </p:nvSpPr>
        <p:spPr>
          <a:xfrm>
            <a:off x="3277675" y="617645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70348516-BEB0-426A-B2CD-7D88342DA2A3}"/>
              </a:ext>
            </a:extLst>
          </p:cNvPr>
          <p:cNvSpPr txBox="1"/>
          <p:nvPr/>
        </p:nvSpPr>
        <p:spPr>
          <a:xfrm>
            <a:off x="3290048" y="574780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3FD34ED0-BE69-4F52-924B-B9637A200093}"/>
              </a:ext>
            </a:extLst>
          </p:cNvPr>
          <p:cNvSpPr txBox="1"/>
          <p:nvPr/>
        </p:nvSpPr>
        <p:spPr>
          <a:xfrm>
            <a:off x="3302069" y="543097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27305C97-F4B2-4310-B82A-36FD81AA1614}"/>
              </a:ext>
            </a:extLst>
          </p:cNvPr>
          <p:cNvSpPr txBox="1"/>
          <p:nvPr/>
        </p:nvSpPr>
        <p:spPr>
          <a:xfrm>
            <a:off x="3293655" y="506777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AB831D04-C581-4569-9B69-921FE0F2BCA2}"/>
              </a:ext>
            </a:extLst>
          </p:cNvPr>
          <p:cNvSpPr txBox="1"/>
          <p:nvPr/>
        </p:nvSpPr>
        <p:spPr>
          <a:xfrm>
            <a:off x="3293655" y="466128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8C095448-C7B0-4173-B86C-F65745ACA956}"/>
              </a:ext>
            </a:extLst>
          </p:cNvPr>
          <p:cNvSpPr txBox="1"/>
          <p:nvPr/>
        </p:nvSpPr>
        <p:spPr>
          <a:xfrm>
            <a:off x="3269705" y="4359189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8C3D17EF-53DE-47E5-9019-A685828BE0A6}"/>
              </a:ext>
            </a:extLst>
          </p:cNvPr>
          <p:cNvSpPr txBox="1"/>
          <p:nvPr/>
        </p:nvSpPr>
        <p:spPr>
          <a:xfrm>
            <a:off x="3253503" y="3966527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34" name="TextovéPole 33">
            <a:extLst>
              <a:ext uri="{FF2B5EF4-FFF2-40B4-BE49-F238E27FC236}">
                <a16:creationId xmlns:a16="http://schemas.microsoft.com/office/drawing/2014/main" id="{477323E6-B47C-425F-9C88-694D5347F4B4}"/>
              </a:ext>
            </a:extLst>
          </p:cNvPr>
          <p:cNvSpPr txBox="1"/>
          <p:nvPr/>
        </p:nvSpPr>
        <p:spPr>
          <a:xfrm>
            <a:off x="3277675" y="358994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35" name="TextovéPole 34">
            <a:extLst>
              <a:ext uri="{FF2B5EF4-FFF2-40B4-BE49-F238E27FC236}">
                <a16:creationId xmlns:a16="http://schemas.microsoft.com/office/drawing/2014/main" id="{8AB6D086-493A-4E07-87C5-9EB5E6953709}"/>
              </a:ext>
            </a:extLst>
          </p:cNvPr>
          <p:cNvSpPr txBox="1"/>
          <p:nvPr/>
        </p:nvSpPr>
        <p:spPr>
          <a:xfrm>
            <a:off x="3260224" y="328643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6DDDDA78-7318-4F2D-A556-9492DCB5FB32}"/>
              </a:ext>
            </a:extLst>
          </p:cNvPr>
          <p:cNvSpPr txBox="1"/>
          <p:nvPr/>
        </p:nvSpPr>
        <p:spPr>
          <a:xfrm>
            <a:off x="3253503" y="295181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37" name="TextovéPole 36">
            <a:extLst>
              <a:ext uri="{FF2B5EF4-FFF2-40B4-BE49-F238E27FC236}">
                <a16:creationId xmlns:a16="http://schemas.microsoft.com/office/drawing/2014/main" id="{1386FCB0-7425-474A-8E0D-A6545AE037A2}"/>
              </a:ext>
            </a:extLst>
          </p:cNvPr>
          <p:cNvSpPr txBox="1"/>
          <p:nvPr/>
        </p:nvSpPr>
        <p:spPr>
          <a:xfrm>
            <a:off x="3280479" y="257643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61A19F10-DA1D-4DF9-83D9-83318F70C164}"/>
              </a:ext>
            </a:extLst>
          </p:cNvPr>
          <p:cNvSpPr txBox="1"/>
          <p:nvPr/>
        </p:nvSpPr>
        <p:spPr>
          <a:xfrm>
            <a:off x="3269705" y="220020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39" name="TextovéPole 38">
            <a:extLst>
              <a:ext uri="{FF2B5EF4-FFF2-40B4-BE49-F238E27FC236}">
                <a16:creationId xmlns:a16="http://schemas.microsoft.com/office/drawing/2014/main" id="{D7AD0950-92DB-476F-A943-8051920BC43B}"/>
              </a:ext>
            </a:extLst>
          </p:cNvPr>
          <p:cNvSpPr txBox="1"/>
          <p:nvPr/>
        </p:nvSpPr>
        <p:spPr>
          <a:xfrm>
            <a:off x="3280479" y="176704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40" name="TextovéPole 39">
            <a:extLst>
              <a:ext uri="{FF2B5EF4-FFF2-40B4-BE49-F238E27FC236}">
                <a16:creationId xmlns:a16="http://schemas.microsoft.com/office/drawing/2014/main" id="{842EB5A1-CCB4-4705-B9BD-929D03A3A274}"/>
              </a:ext>
            </a:extLst>
          </p:cNvPr>
          <p:cNvSpPr txBox="1"/>
          <p:nvPr/>
        </p:nvSpPr>
        <p:spPr>
          <a:xfrm>
            <a:off x="3293655" y="1418277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41" name="TextovéPole 40">
            <a:extLst>
              <a:ext uri="{FF2B5EF4-FFF2-40B4-BE49-F238E27FC236}">
                <a16:creationId xmlns:a16="http://schemas.microsoft.com/office/drawing/2014/main" id="{620213C3-53C1-4464-A82E-B1654FC3BAC7}"/>
              </a:ext>
            </a:extLst>
          </p:cNvPr>
          <p:cNvSpPr txBox="1"/>
          <p:nvPr/>
        </p:nvSpPr>
        <p:spPr>
          <a:xfrm>
            <a:off x="3269705" y="105769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42" name="TextovéPole 41">
            <a:extLst>
              <a:ext uri="{FF2B5EF4-FFF2-40B4-BE49-F238E27FC236}">
                <a16:creationId xmlns:a16="http://schemas.microsoft.com/office/drawing/2014/main" id="{1F0297A4-3C7B-47CC-A16F-97E9A32BC5CB}"/>
              </a:ext>
            </a:extLst>
          </p:cNvPr>
          <p:cNvSpPr txBox="1"/>
          <p:nvPr/>
        </p:nvSpPr>
        <p:spPr>
          <a:xfrm>
            <a:off x="3298374" y="65210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43" name="TextovéPole 42">
            <a:extLst>
              <a:ext uri="{FF2B5EF4-FFF2-40B4-BE49-F238E27FC236}">
                <a16:creationId xmlns:a16="http://schemas.microsoft.com/office/drawing/2014/main" id="{BF714402-CD88-4471-B00D-9AECC80BE369}"/>
              </a:ext>
            </a:extLst>
          </p:cNvPr>
          <p:cNvSpPr txBox="1"/>
          <p:nvPr/>
        </p:nvSpPr>
        <p:spPr>
          <a:xfrm>
            <a:off x="3315201" y="33395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45" name="TextovéPole 44">
            <a:extLst>
              <a:ext uri="{FF2B5EF4-FFF2-40B4-BE49-F238E27FC236}">
                <a16:creationId xmlns:a16="http://schemas.microsoft.com/office/drawing/2014/main" id="{BC65171B-739E-493D-94C9-2A1AC95A9B32}"/>
              </a:ext>
            </a:extLst>
          </p:cNvPr>
          <p:cNvSpPr txBox="1"/>
          <p:nvPr/>
        </p:nvSpPr>
        <p:spPr>
          <a:xfrm>
            <a:off x="7340907" y="616448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46" name="TextovéPole 45">
            <a:extLst>
              <a:ext uri="{FF2B5EF4-FFF2-40B4-BE49-F238E27FC236}">
                <a16:creationId xmlns:a16="http://schemas.microsoft.com/office/drawing/2014/main" id="{B4B381C5-2566-4524-BACF-B00FFD192A18}"/>
              </a:ext>
            </a:extLst>
          </p:cNvPr>
          <p:cNvSpPr txBox="1"/>
          <p:nvPr/>
        </p:nvSpPr>
        <p:spPr>
          <a:xfrm>
            <a:off x="9098872" y="575977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47" name="TextovéPole 46">
            <a:extLst>
              <a:ext uri="{FF2B5EF4-FFF2-40B4-BE49-F238E27FC236}">
                <a16:creationId xmlns:a16="http://schemas.microsoft.com/office/drawing/2014/main" id="{17296382-9E8C-4267-896E-AAFF5341B014}"/>
              </a:ext>
            </a:extLst>
          </p:cNvPr>
          <p:cNvSpPr txBox="1"/>
          <p:nvPr/>
        </p:nvSpPr>
        <p:spPr>
          <a:xfrm>
            <a:off x="7616773" y="540114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48" name="TextovéPole 47">
            <a:extLst>
              <a:ext uri="{FF2B5EF4-FFF2-40B4-BE49-F238E27FC236}">
                <a16:creationId xmlns:a16="http://schemas.microsoft.com/office/drawing/2014/main" id="{002A2B1B-0E31-47B8-8310-A733B8A1892A}"/>
              </a:ext>
            </a:extLst>
          </p:cNvPr>
          <p:cNvSpPr txBox="1"/>
          <p:nvPr/>
        </p:nvSpPr>
        <p:spPr>
          <a:xfrm>
            <a:off x="7640989" y="505159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49" name="TextovéPole 48">
            <a:extLst>
              <a:ext uri="{FF2B5EF4-FFF2-40B4-BE49-F238E27FC236}">
                <a16:creationId xmlns:a16="http://schemas.microsoft.com/office/drawing/2014/main" id="{4D8D2503-FD8B-4C7D-9EB6-9A34A7E7383E}"/>
              </a:ext>
            </a:extLst>
          </p:cNvPr>
          <p:cNvSpPr txBox="1"/>
          <p:nvPr/>
        </p:nvSpPr>
        <p:spPr>
          <a:xfrm>
            <a:off x="8418611" y="466128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50" name="TextovéPole 49">
            <a:extLst>
              <a:ext uri="{FF2B5EF4-FFF2-40B4-BE49-F238E27FC236}">
                <a16:creationId xmlns:a16="http://schemas.microsoft.com/office/drawing/2014/main" id="{4347F0A9-302D-4729-A839-B45D7D11AA36}"/>
              </a:ext>
            </a:extLst>
          </p:cNvPr>
          <p:cNvSpPr txBox="1"/>
          <p:nvPr/>
        </p:nvSpPr>
        <p:spPr>
          <a:xfrm>
            <a:off x="7331116" y="433052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51" name="TextovéPole 50">
            <a:extLst>
              <a:ext uri="{FF2B5EF4-FFF2-40B4-BE49-F238E27FC236}">
                <a16:creationId xmlns:a16="http://schemas.microsoft.com/office/drawing/2014/main" id="{D503CDAA-E9F8-4D5E-8554-5ECA6112B781}"/>
              </a:ext>
            </a:extLst>
          </p:cNvPr>
          <p:cNvSpPr txBox="1"/>
          <p:nvPr/>
        </p:nvSpPr>
        <p:spPr>
          <a:xfrm>
            <a:off x="7640989" y="3995257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52" name="TextovéPole 51">
            <a:extLst>
              <a:ext uri="{FF2B5EF4-FFF2-40B4-BE49-F238E27FC236}">
                <a16:creationId xmlns:a16="http://schemas.microsoft.com/office/drawing/2014/main" id="{06541B33-308E-4AD2-9B6F-9336F3B78C21}"/>
              </a:ext>
            </a:extLst>
          </p:cNvPr>
          <p:cNvSpPr txBox="1"/>
          <p:nvPr/>
        </p:nvSpPr>
        <p:spPr>
          <a:xfrm>
            <a:off x="7334122" y="3620247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53" name="TextovéPole 52">
            <a:extLst>
              <a:ext uri="{FF2B5EF4-FFF2-40B4-BE49-F238E27FC236}">
                <a16:creationId xmlns:a16="http://schemas.microsoft.com/office/drawing/2014/main" id="{875C9A0A-E54C-4569-9013-972E02E4DB04}"/>
              </a:ext>
            </a:extLst>
          </p:cNvPr>
          <p:cNvSpPr txBox="1"/>
          <p:nvPr/>
        </p:nvSpPr>
        <p:spPr>
          <a:xfrm>
            <a:off x="7457573" y="3248987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54" name="TextovéPole 53">
            <a:extLst>
              <a:ext uri="{FF2B5EF4-FFF2-40B4-BE49-F238E27FC236}">
                <a16:creationId xmlns:a16="http://schemas.microsoft.com/office/drawing/2014/main" id="{B541507C-88D2-4AD0-B111-715954960F2B}"/>
              </a:ext>
            </a:extLst>
          </p:cNvPr>
          <p:cNvSpPr txBox="1"/>
          <p:nvPr/>
        </p:nvSpPr>
        <p:spPr>
          <a:xfrm>
            <a:off x="7534220" y="295129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55" name="TextovéPole 54">
            <a:extLst>
              <a:ext uri="{FF2B5EF4-FFF2-40B4-BE49-F238E27FC236}">
                <a16:creationId xmlns:a16="http://schemas.microsoft.com/office/drawing/2014/main" id="{92FD3F3F-AC28-4D3C-9983-F25E5CA5E9BC}"/>
              </a:ext>
            </a:extLst>
          </p:cNvPr>
          <p:cNvSpPr txBox="1"/>
          <p:nvPr/>
        </p:nvSpPr>
        <p:spPr>
          <a:xfrm>
            <a:off x="7800964" y="261836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56" name="TextovéPole 55">
            <a:extLst>
              <a:ext uri="{FF2B5EF4-FFF2-40B4-BE49-F238E27FC236}">
                <a16:creationId xmlns:a16="http://schemas.microsoft.com/office/drawing/2014/main" id="{2BEE0D1C-B6D9-4DCC-ADBF-DD4F0EEB5152}"/>
              </a:ext>
            </a:extLst>
          </p:cNvPr>
          <p:cNvSpPr txBox="1"/>
          <p:nvPr/>
        </p:nvSpPr>
        <p:spPr>
          <a:xfrm>
            <a:off x="7340907" y="221380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57" name="TextovéPole 56">
            <a:extLst>
              <a:ext uri="{FF2B5EF4-FFF2-40B4-BE49-F238E27FC236}">
                <a16:creationId xmlns:a16="http://schemas.microsoft.com/office/drawing/2014/main" id="{6FFC0097-680D-4715-A9D9-959602DDC4E0}"/>
              </a:ext>
            </a:extLst>
          </p:cNvPr>
          <p:cNvSpPr txBox="1"/>
          <p:nvPr/>
        </p:nvSpPr>
        <p:spPr>
          <a:xfrm>
            <a:off x="7698504" y="182508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58" name="TextovéPole 57">
            <a:extLst>
              <a:ext uri="{FF2B5EF4-FFF2-40B4-BE49-F238E27FC236}">
                <a16:creationId xmlns:a16="http://schemas.microsoft.com/office/drawing/2014/main" id="{FD171A70-EBDA-4095-AEFF-10BF1A953A5B}"/>
              </a:ext>
            </a:extLst>
          </p:cNvPr>
          <p:cNvSpPr txBox="1"/>
          <p:nvPr/>
        </p:nvSpPr>
        <p:spPr>
          <a:xfrm>
            <a:off x="7305539" y="141906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59" name="TextovéPole 58">
            <a:extLst>
              <a:ext uri="{FF2B5EF4-FFF2-40B4-BE49-F238E27FC236}">
                <a16:creationId xmlns:a16="http://schemas.microsoft.com/office/drawing/2014/main" id="{4197DB65-C73E-4799-805C-FC90E37BA23D}"/>
              </a:ext>
            </a:extLst>
          </p:cNvPr>
          <p:cNvSpPr txBox="1"/>
          <p:nvPr/>
        </p:nvSpPr>
        <p:spPr>
          <a:xfrm>
            <a:off x="7600677" y="1057459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60" name="TextovéPole 59">
            <a:extLst>
              <a:ext uri="{FF2B5EF4-FFF2-40B4-BE49-F238E27FC236}">
                <a16:creationId xmlns:a16="http://schemas.microsoft.com/office/drawing/2014/main" id="{5FECAD6E-9D43-41C2-A3CF-77E8A4DFA6D1}"/>
              </a:ext>
            </a:extLst>
          </p:cNvPr>
          <p:cNvSpPr txBox="1"/>
          <p:nvPr/>
        </p:nvSpPr>
        <p:spPr>
          <a:xfrm>
            <a:off x="7309891" y="68296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61" name="TextovéPole 60">
            <a:extLst>
              <a:ext uri="{FF2B5EF4-FFF2-40B4-BE49-F238E27FC236}">
                <a16:creationId xmlns:a16="http://schemas.microsoft.com/office/drawing/2014/main" id="{66562B29-E2ED-4BE1-9DD1-EEC8323237E2}"/>
              </a:ext>
            </a:extLst>
          </p:cNvPr>
          <p:cNvSpPr txBox="1"/>
          <p:nvPr/>
        </p:nvSpPr>
        <p:spPr>
          <a:xfrm>
            <a:off x="7331116" y="304057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</p:spTree>
    <p:extLst>
      <p:ext uri="{BB962C8B-B14F-4D97-AF65-F5344CB8AC3E}">
        <p14:creationId xmlns:p14="http://schemas.microsoft.com/office/powerpoint/2010/main" val="13068528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190431A-E7E1-4709-A8F4-434AAE5BA9D6}"/>
              </a:ext>
            </a:extLst>
          </p:cNvPr>
          <p:cNvSpPr/>
          <p:nvPr/>
        </p:nvSpPr>
        <p:spPr>
          <a:xfrm>
            <a:off x="3150736" y="443984"/>
            <a:ext cx="3947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2"/>
              </a:rPr>
              <a:t>http://www.clker.com/clipart-9304.html</a:t>
            </a:r>
            <a:endParaRPr lang="cs-CZ" dirty="0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CA9940B5-2077-4526-8147-3D130B20B2B8}"/>
              </a:ext>
            </a:extLst>
          </p:cNvPr>
          <p:cNvSpPr/>
          <p:nvPr/>
        </p:nvSpPr>
        <p:spPr>
          <a:xfrm>
            <a:off x="3150736" y="813316"/>
            <a:ext cx="40644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3"/>
              </a:rPr>
              <a:t>http://www.clker.com/clipart-26512.html</a:t>
            </a:r>
            <a:endParaRPr lang="cs-CZ" dirty="0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4970350B-0468-49B1-A6C5-AEE902AC049C}"/>
              </a:ext>
            </a:extLst>
          </p:cNvPr>
          <p:cNvSpPr/>
          <p:nvPr/>
        </p:nvSpPr>
        <p:spPr>
          <a:xfrm>
            <a:off x="3150735" y="1182648"/>
            <a:ext cx="3947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4"/>
              </a:rPr>
              <a:t>http://www.clker.com/clipart-6977.html</a:t>
            </a:r>
            <a:endParaRPr lang="cs-CZ" dirty="0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AA57C6D5-33BC-48E9-833F-E97B8C914F61}"/>
              </a:ext>
            </a:extLst>
          </p:cNvPr>
          <p:cNvSpPr/>
          <p:nvPr/>
        </p:nvSpPr>
        <p:spPr>
          <a:xfrm>
            <a:off x="3150735" y="1551980"/>
            <a:ext cx="52377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5"/>
              </a:rPr>
              <a:t>http://www.clker.com/clipart-forest-green-snake.html</a:t>
            </a:r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258E43DA-3EFE-45BB-91FC-3256FE7BC919}"/>
              </a:ext>
            </a:extLst>
          </p:cNvPr>
          <p:cNvSpPr/>
          <p:nvPr/>
        </p:nvSpPr>
        <p:spPr>
          <a:xfrm>
            <a:off x="3150735" y="1921312"/>
            <a:ext cx="43818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6"/>
              </a:rPr>
              <a:t>http://www.clker.com/clipart-dolphin-1.html</a:t>
            </a:r>
            <a:endParaRPr lang="cs-CZ" dirty="0"/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20592EB6-EF7E-4F15-B87F-01D1241DFC75}"/>
              </a:ext>
            </a:extLst>
          </p:cNvPr>
          <p:cNvSpPr/>
          <p:nvPr/>
        </p:nvSpPr>
        <p:spPr>
          <a:xfrm>
            <a:off x="3150736" y="2290644"/>
            <a:ext cx="40644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7"/>
              </a:rPr>
              <a:t>http://www.clker.com/clipart-11846.html</a:t>
            </a:r>
            <a:endParaRPr lang="cs-CZ" dirty="0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9B311CD3-039B-4C8C-901B-F6E2DD468AE2}"/>
              </a:ext>
            </a:extLst>
          </p:cNvPr>
          <p:cNvSpPr/>
          <p:nvPr/>
        </p:nvSpPr>
        <p:spPr>
          <a:xfrm>
            <a:off x="3140797" y="2659976"/>
            <a:ext cx="40743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8"/>
              </a:rPr>
              <a:t>http://www.clker.com/clipart-giraffe.html</a:t>
            </a:r>
            <a:endParaRPr lang="cs-CZ" dirty="0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3AFE86C9-E199-4889-9F59-010F0FDBDC82}"/>
              </a:ext>
            </a:extLst>
          </p:cNvPr>
          <p:cNvSpPr/>
          <p:nvPr/>
        </p:nvSpPr>
        <p:spPr>
          <a:xfrm>
            <a:off x="3150736" y="3029308"/>
            <a:ext cx="40644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9"/>
              </a:rPr>
              <a:t>http://www.clker.com/clipart-13767.html</a:t>
            </a:r>
            <a:endParaRPr lang="cs-CZ" dirty="0"/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BADCB4C5-C702-4B2F-A9BB-C1DCFB5AB2DF}"/>
              </a:ext>
            </a:extLst>
          </p:cNvPr>
          <p:cNvSpPr/>
          <p:nvPr/>
        </p:nvSpPr>
        <p:spPr>
          <a:xfrm>
            <a:off x="3150735" y="3398640"/>
            <a:ext cx="53169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10"/>
              </a:rPr>
              <a:t>http://www.clker.com/clipart-chimney-with-snow.html</a:t>
            </a:r>
            <a:endParaRPr lang="cs-CZ" dirty="0"/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33B84283-ACB7-4F4B-B513-A8E519FB931B}"/>
              </a:ext>
            </a:extLst>
          </p:cNvPr>
          <p:cNvSpPr/>
          <p:nvPr/>
        </p:nvSpPr>
        <p:spPr>
          <a:xfrm>
            <a:off x="3150735" y="3767972"/>
            <a:ext cx="3947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11"/>
              </a:rPr>
              <a:t>http://www.clker.com/clipart-2401.html</a:t>
            </a:r>
            <a:endParaRPr lang="cs-CZ" dirty="0"/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E7D252AF-4C13-49E3-A534-551F79E5293E}"/>
              </a:ext>
            </a:extLst>
          </p:cNvPr>
          <p:cNvSpPr/>
          <p:nvPr/>
        </p:nvSpPr>
        <p:spPr>
          <a:xfrm>
            <a:off x="3140797" y="4137304"/>
            <a:ext cx="3947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12"/>
              </a:rPr>
              <a:t>http://www.clker.com/clipart-3128.html</a:t>
            </a:r>
            <a:endParaRPr lang="cs-CZ" dirty="0"/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C9E94A7B-B4E2-4C37-B578-46834121A7D7}"/>
              </a:ext>
            </a:extLst>
          </p:cNvPr>
          <p:cNvSpPr/>
          <p:nvPr/>
        </p:nvSpPr>
        <p:spPr>
          <a:xfrm>
            <a:off x="3150735" y="4506636"/>
            <a:ext cx="44648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13"/>
              </a:rPr>
              <a:t>http://www.clker.com/clipart-fire-fighter.html</a:t>
            </a:r>
            <a:endParaRPr lang="cs-CZ" dirty="0"/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3F8DD8F3-A340-47D2-A4D0-CB20C28EF185}"/>
              </a:ext>
            </a:extLst>
          </p:cNvPr>
          <p:cNvSpPr/>
          <p:nvPr/>
        </p:nvSpPr>
        <p:spPr>
          <a:xfrm>
            <a:off x="3150736" y="4875968"/>
            <a:ext cx="40644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14"/>
              </a:rPr>
              <a:t>http://www.clker.com/clipart-23345.html</a:t>
            </a:r>
            <a:endParaRPr lang="cs-CZ" dirty="0"/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A9300B41-2980-4F98-8847-EE781E23C407}"/>
              </a:ext>
            </a:extLst>
          </p:cNvPr>
          <p:cNvSpPr/>
          <p:nvPr/>
        </p:nvSpPr>
        <p:spPr>
          <a:xfrm>
            <a:off x="3140796" y="5245300"/>
            <a:ext cx="43545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15"/>
              </a:rPr>
              <a:t>http://www.clker.com/clipart-salesman.html</a:t>
            </a:r>
            <a:endParaRPr lang="cs-CZ" dirty="0"/>
          </a:p>
        </p:txBody>
      </p:sp>
      <p:sp>
        <p:nvSpPr>
          <p:cNvPr id="16" name="Obdélník 15">
            <a:extLst>
              <a:ext uri="{FF2B5EF4-FFF2-40B4-BE49-F238E27FC236}">
                <a16:creationId xmlns:a16="http://schemas.microsoft.com/office/drawing/2014/main" id="{9AC5C9DD-4B86-41F5-8C7C-288D62D3A8BD}"/>
              </a:ext>
            </a:extLst>
          </p:cNvPr>
          <p:cNvSpPr/>
          <p:nvPr/>
        </p:nvSpPr>
        <p:spPr>
          <a:xfrm>
            <a:off x="3140796" y="5614632"/>
            <a:ext cx="3947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16"/>
              </a:rPr>
              <a:t>http://www.clker.com/clipart-3645.html</a:t>
            </a:r>
            <a:endParaRPr lang="cs-CZ" dirty="0"/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F5A4D002-8637-4304-82DE-7F6983D84D3C}"/>
              </a:ext>
            </a:extLst>
          </p:cNvPr>
          <p:cNvSpPr/>
          <p:nvPr/>
        </p:nvSpPr>
        <p:spPr>
          <a:xfrm>
            <a:off x="3140796" y="5983964"/>
            <a:ext cx="48310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17"/>
              </a:rPr>
              <a:t>http://www.clker.com/clipart-italian-soldier-.html</a:t>
            </a:r>
            <a:endParaRPr lang="cs-CZ" dirty="0"/>
          </a:p>
        </p:txBody>
      </p: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C51A1640-F3AD-4B8C-BD18-1CC5C95C5B3B}"/>
              </a:ext>
            </a:extLst>
          </p:cNvPr>
          <p:cNvSpPr txBox="1"/>
          <p:nvPr/>
        </p:nvSpPr>
        <p:spPr>
          <a:xfrm>
            <a:off x="2956478" y="600157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C523F301-C650-46E2-AAA3-4B832C027F57}"/>
              </a:ext>
            </a:extLst>
          </p:cNvPr>
          <p:cNvSpPr txBox="1"/>
          <p:nvPr/>
        </p:nvSpPr>
        <p:spPr>
          <a:xfrm>
            <a:off x="2967904" y="563223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920D9553-53CC-4EA0-AFC0-5D842EC1964D}"/>
              </a:ext>
            </a:extLst>
          </p:cNvPr>
          <p:cNvSpPr txBox="1"/>
          <p:nvPr/>
        </p:nvSpPr>
        <p:spPr>
          <a:xfrm>
            <a:off x="2967904" y="526789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2E4F6F8F-22C0-4F66-95AB-2FBD66090252}"/>
              </a:ext>
            </a:extLst>
          </p:cNvPr>
          <p:cNvSpPr txBox="1"/>
          <p:nvPr/>
        </p:nvSpPr>
        <p:spPr>
          <a:xfrm>
            <a:off x="2979699" y="492115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EC57258E-FFD8-48BE-BF92-C617DADCF3AB}"/>
              </a:ext>
            </a:extLst>
          </p:cNvPr>
          <p:cNvSpPr txBox="1"/>
          <p:nvPr/>
        </p:nvSpPr>
        <p:spPr>
          <a:xfrm>
            <a:off x="2967904" y="453044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4C4F5668-3A74-46B4-952B-5DFC8380D9CA}"/>
              </a:ext>
            </a:extLst>
          </p:cNvPr>
          <p:cNvSpPr txBox="1"/>
          <p:nvPr/>
        </p:nvSpPr>
        <p:spPr>
          <a:xfrm>
            <a:off x="2967904" y="413974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87837452-0BDF-47C0-BB60-B24A9033D8F0}"/>
              </a:ext>
            </a:extLst>
          </p:cNvPr>
          <p:cNvSpPr txBox="1"/>
          <p:nvPr/>
        </p:nvSpPr>
        <p:spPr>
          <a:xfrm>
            <a:off x="2979699" y="376309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34" name="TextovéPole 33">
            <a:extLst>
              <a:ext uri="{FF2B5EF4-FFF2-40B4-BE49-F238E27FC236}">
                <a16:creationId xmlns:a16="http://schemas.microsoft.com/office/drawing/2014/main" id="{B3DB45BB-08E5-4A3B-87A4-42591985B16F}"/>
              </a:ext>
            </a:extLst>
          </p:cNvPr>
          <p:cNvSpPr txBox="1"/>
          <p:nvPr/>
        </p:nvSpPr>
        <p:spPr>
          <a:xfrm>
            <a:off x="2967904" y="338673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35" name="TextovéPole 34">
            <a:extLst>
              <a:ext uri="{FF2B5EF4-FFF2-40B4-BE49-F238E27FC236}">
                <a16:creationId xmlns:a16="http://schemas.microsoft.com/office/drawing/2014/main" id="{71146919-1398-48E0-9720-989AF827A43A}"/>
              </a:ext>
            </a:extLst>
          </p:cNvPr>
          <p:cNvSpPr txBox="1"/>
          <p:nvPr/>
        </p:nvSpPr>
        <p:spPr>
          <a:xfrm>
            <a:off x="2969804" y="305312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6844B511-6A11-4F15-AE63-9F7DEFC94474}"/>
              </a:ext>
            </a:extLst>
          </p:cNvPr>
          <p:cNvSpPr txBox="1"/>
          <p:nvPr/>
        </p:nvSpPr>
        <p:spPr>
          <a:xfrm>
            <a:off x="2983678" y="2620209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37" name="TextovéPole 36">
            <a:extLst>
              <a:ext uri="{FF2B5EF4-FFF2-40B4-BE49-F238E27FC236}">
                <a16:creationId xmlns:a16="http://schemas.microsoft.com/office/drawing/2014/main" id="{0F984510-EC67-4236-984F-7244D51240F1}"/>
              </a:ext>
            </a:extLst>
          </p:cNvPr>
          <p:cNvSpPr txBox="1"/>
          <p:nvPr/>
        </p:nvSpPr>
        <p:spPr>
          <a:xfrm>
            <a:off x="2998335" y="231445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9ED458B8-8BA7-43DB-877D-77AB4A2B1A12}"/>
              </a:ext>
            </a:extLst>
          </p:cNvPr>
          <p:cNvSpPr txBox="1"/>
          <p:nvPr/>
        </p:nvSpPr>
        <p:spPr>
          <a:xfrm>
            <a:off x="2990754" y="192000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39" name="TextovéPole 38">
            <a:extLst>
              <a:ext uri="{FF2B5EF4-FFF2-40B4-BE49-F238E27FC236}">
                <a16:creationId xmlns:a16="http://schemas.microsoft.com/office/drawing/2014/main" id="{D8AAC5D7-5F66-447C-9EB0-01A8CCA04ABB}"/>
              </a:ext>
            </a:extLst>
          </p:cNvPr>
          <p:cNvSpPr txBox="1"/>
          <p:nvPr/>
        </p:nvSpPr>
        <p:spPr>
          <a:xfrm>
            <a:off x="2990755" y="154936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40" name="TextovéPole 39">
            <a:extLst>
              <a:ext uri="{FF2B5EF4-FFF2-40B4-BE49-F238E27FC236}">
                <a16:creationId xmlns:a16="http://schemas.microsoft.com/office/drawing/2014/main" id="{415D0BAA-ADB2-4F3C-8635-A5422C3A80B2}"/>
              </a:ext>
            </a:extLst>
          </p:cNvPr>
          <p:cNvSpPr txBox="1"/>
          <p:nvPr/>
        </p:nvSpPr>
        <p:spPr>
          <a:xfrm>
            <a:off x="2990755" y="115062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41" name="TextovéPole 40">
            <a:extLst>
              <a:ext uri="{FF2B5EF4-FFF2-40B4-BE49-F238E27FC236}">
                <a16:creationId xmlns:a16="http://schemas.microsoft.com/office/drawing/2014/main" id="{86D6B3AE-53DD-4E91-AF85-C4EF8031C1E5}"/>
              </a:ext>
            </a:extLst>
          </p:cNvPr>
          <p:cNvSpPr txBox="1"/>
          <p:nvPr/>
        </p:nvSpPr>
        <p:spPr>
          <a:xfrm>
            <a:off x="2998335" y="81331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42" name="TextovéPole 41">
            <a:extLst>
              <a:ext uri="{FF2B5EF4-FFF2-40B4-BE49-F238E27FC236}">
                <a16:creationId xmlns:a16="http://schemas.microsoft.com/office/drawing/2014/main" id="{12811AC4-8BBC-4617-8D0B-C096A030BEAD}"/>
              </a:ext>
            </a:extLst>
          </p:cNvPr>
          <p:cNvSpPr txBox="1"/>
          <p:nvPr/>
        </p:nvSpPr>
        <p:spPr>
          <a:xfrm>
            <a:off x="2990755" y="46779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45" name="TextovéPole 44">
            <a:extLst>
              <a:ext uri="{FF2B5EF4-FFF2-40B4-BE49-F238E27FC236}">
                <a16:creationId xmlns:a16="http://schemas.microsoft.com/office/drawing/2014/main" id="{9B374555-C4E5-44AA-A713-BCC7B6FA3635}"/>
              </a:ext>
            </a:extLst>
          </p:cNvPr>
          <p:cNvSpPr txBox="1"/>
          <p:nvPr/>
        </p:nvSpPr>
        <p:spPr>
          <a:xfrm>
            <a:off x="7821821" y="5981317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46" name="TextovéPole 45">
            <a:extLst>
              <a:ext uri="{FF2B5EF4-FFF2-40B4-BE49-F238E27FC236}">
                <a16:creationId xmlns:a16="http://schemas.microsoft.com/office/drawing/2014/main" id="{720B9304-EC2B-4EC0-A0E1-7979544D33E8}"/>
              </a:ext>
            </a:extLst>
          </p:cNvPr>
          <p:cNvSpPr txBox="1"/>
          <p:nvPr/>
        </p:nvSpPr>
        <p:spPr>
          <a:xfrm>
            <a:off x="6929120" y="559946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47" name="TextovéPole 46">
            <a:extLst>
              <a:ext uri="{FF2B5EF4-FFF2-40B4-BE49-F238E27FC236}">
                <a16:creationId xmlns:a16="http://schemas.microsoft.com/office/drawing/2014/main" id="{8B13F81B-A845-43B1-8785-9F91846A1536}"/>
              </a:ext>
            </a:extLst>
          </p:cNvPr>
          <p:cNvSpPr txBox="1"/>
          <p:nvPr/>
        </p:nvSpPr>
        <p:spPr>
          <a:xfrm>
            <a:off x="7315648" y="522270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48" name="TextovéPole 47">
            <a:extLst>
              <a:ext uri="{FF2B5EF4-FFF2-40B4-BE49-F238E27FC236}">
                <a16:creationId xmlns:a16="http://schemas.microsoft.com/office/drawing/2014/main" id="{F349D1FF-BF77-468A-9553-9AAF6F911A84}"/>
              </a:ext>
            </a:extLst>
          </p:cNvPr>
          <p:cNvSpPr txBox="1"/>
          <p:nvPr/>
        </p:nvSpPr>
        <p:spPr>
          <a:xfrm>
            <a:off x="7055202" y="486080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49" name="TextovéPole 48">
            <a:extLst>
              <a:ext uri="{FF2B5EF4-FFF2-40B4-BE49-F238E27FC236}">
                <a16:creationId xmlns:a16="http://schemas.microsoft.com/office/drawing/2014/main" id="{F2D4F85D-5E99-473B-B6DA-39B9976F522E}"/>
              </a:ext>
            </a:extLst>
          </p:cNvPr>
          <p:cNvSpPr txBox="1"/>
          <p:nvPr/>
        </p:nvSpPr>
        <p:spPr>
          <a:xfrm>
            <a:off x="7455567" y="4515439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50" name="TextovéPole 49">
            <a:extLst>
              <a:ext uri="{FF2B5EF4-FFF2-40B4-BE49-F238E27FC236}">
                <a16:creationId xmlns:a16="http://schemas.microsoft.com/office/drawing/2014/main" id="{26A583C8-6BB3-4807-8BA4-BF1403AA0C67}"/>
              </a:ext>
            </a:extLst>
          </p:cNvPr>
          <p:cNvSpPr txBox="1"/>
          <p:nvPr/>
        </p:nvSpPr>
        <p:spPr>
          <a:xfrm>
            <a:off x="6920652" y="413974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51" name="TextovéPole 50">
            <a:extLst>
              <a:ext uri="{FF2B5EF4-FFF2-40B4-BE49-F238E27FC236}">
                <a16:creationId xmlns:a16="http://schemas.microsoft.com/office/drawing/2014/main" id="{3F2F12BF-DCFD-41F7-B3CB-63FC021CDD98}"/>
              </a:ext>
            </a:extLst>
          </p:cNvPr>
          <p:cNvSpPr txBox="1"/>
          <p:nvPr/>
        </p:nvSpPr>
        <p:spPr>
          <a:xfrm>
            <a:off x="6931835" y="377285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52" name="TextovéPole 51">
            <a:extLst>
              <a:ext uri="{FF2B5EF4-FFF2-40B4-BE49-F238E27FC236}">
                <a16:creationId xmlns:a16="http://schemas.microsoft.com/office/drawing/2014/main" id="{0956E028-DFBB-4FAC-A60F-0F72C56058A9}"/>
              </a:ext>
            </a:extLst>
          </p:cNvPr>
          <p:cNvSpPr txBox="1"/>
          <p:nvPr/>
        </p:nvSpPr>
        <p:spPr>
          <a:xfrm>
            <a:off x="8317599" y="339864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53" name="TextovéPole 52">
            <a:extLst>
              <a:ext uri="{FF2B5EF4-FFF2-40B4-BE49-F238E27FC236}">
                <a16:creationId xmlns:a16="http://schemas.microsoft.com/office/drawing/2014/main" id="{1946A3AD-8916-455F-9EE3-DF58DBDBB34A}"/>
              </a:ext>
            </a:extLst>
          </p:cNvPr>
          <p:cNvSpPr txBox="1"/>
          <p:nvPr/>
        </p:nvSpPr>
        <p:spPr>
          <a:xfrm>
            <a:off x="7081876" y="299328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54" name="TextovéPole 53">
            <a:extLst>
              <a:ext uri="{FF2B5EF4-FFF2-40B4-BE49-F238E27FC236}">
                <a16:creationId xmlns:a16="http://schemas.microsoft.com/office/drawing/2014/main" id="{47EE75B5-6909-45C5-9B26-ABC04C9C07D0}"/>
              </a:ext>
            </a:extLst>
          </p:cNvPr>
          <p:cNvSpPr txBox="1"/>
          <p:nvPr/>
        </p:nvSpPr>
        <p:spPr>
          <a:xfrm>
            <a:off x="7091456" y="265997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55" name="TextovéPole 54">
            <a:extLst>
              <a:ext uri="{FF2B5EF4-FFF2-40B4-BE49-F238E27FC236}">
                <a16:creationId xmlns:a16="http://schemas.microsoft.com/office/drawing/2014/main" id="{8DD7CEDA-1B59-4A94-8548-3D1F832579D1}"/>
              </a:ext>
            </a:extLst>
          </p:cNvPr>
          <p:cNvSpPr txBox="1"/>
          <p:nvPr/>
        </p:nvSpPr>
        <p:spPr>
          <a:xfrm>
            <a:off x="7057562" y="2299447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56" name="TextovéPole 55">
            <a:extLst>
              <a:ext uri="{FF2B5EF4-FFF2-40B4-BE49-F238E27FC236}">
                <a16:creationId xmlns:a16="http://schemas.microsoft.com/office/drawing/2014/main" id="{E3767582-5ACB-447C-9674-F431F0228895}"/>
              </a:ext>
            </a:extLst>
          </p:cNvPr>
          <p:cNvSpPr txBox="1"/>
          <p:nvPr/>
        </p:nvSpPr>
        <p:spPr>
          <a:xfrm>
            <a:off x="7382535" y="193512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57" name="TextovéPole 56">
            <a:extLst>
              <a:ext uri="{FF2B5EF4-FFF2-40B4-BE49-F238E27FC236}">
                <a16:creationId xmlns:a16="http://schemas.microsoft.com/office/drawing/2014/main" id="{0579DCBD-9EE3-4BB3-A9E7-DAB819F44047}"/>
              </a:ext>
            </a:extLst>
          </p:cNvPr>
          <p:cNvSpPr txBox="1"/>
          <p:nvPr/>
        </p:nvSpPr>
        <p:spPr>
          <a:xfrm>
            <a:off x="8236309" y="153852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58" name="TextovéPole 57">
            <a:extLst>
              <a:ext uri="{FF2B5EF4-FFF2-40B4-BE49-F238E27FC236}">
                <a16:creationId xmlns:a16="http://schemas.microsoft.com/office/drawing/2014/main" id="{E1848F6C-1CB6-4BD1-AEFB-14FBB42127D6}"/>
              </a:ext>
            </a:extLst>
          </p:cNvPr>
          <p:cNvSpPr txBox="1"/>
          <p:nvPr/>
        </p:nvSpPr>
        <p:spPr>
          <a:xfrm>
            <a:off x="6958060" y="116919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59" name="TextovéPole 58">
            <a:extLst>
              <a:ext uri="{FF2B5EF4-FFF2-40B4-BE49-F238E27FC236}">
                <a16:creationId xmlns:a16="http://schemas.microsoft.com/office/drawing/2014/main" id="{50489087-F9E9-4614-83DF-3DD2EBA524A3}"/>
              </a:ext>
            </a:extLst>
          </p:cNvPr>
          <p:cNvSpPr txBox="1"/>
          <p:nvPr/>
        </p:nvSpPr>
        <p:spPr>
          <a:xfrm>
            <a:off x="7096119" y="811741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60" name="TextovéPole 59">
            <a:extLst>
              <a:ext uri="{FF2B5EF4-FFF2-40B4-BE49-F238E27FC236}">
                <a16:creationId xmlns:a16="http://schemas.microsoft.com/office/drawing/2014/main" id="{5CA65169-BFFA-43E2-8322-A7D711FC0AA6}"/>
              </a:ext>
            </a:extLst>
          </p:cNvPr>
          <p:cNvSpPr txBox="1"/>
          <p:nvPr/>
        </p:nvSpPr>
        <p:spPr>
          <a:xfrm>
            <a:off x="6948121" y="44886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</p:spTree>
    <p:extLst>
      <p:ext uri="{BB962C8B-B14F-4D97-AF65-F5344CB8AC3E}">
        <p14:creationId xmlns:p14="http://schemas.microsoft.com/office/powerpoint/2010/main" val="299733176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1809</TotalTime>
  <Words>1471</Words>
  <Application>Microsoft Office PowerPoint</Application>
  <PresentationFormat>Širokoúhlá obrazovka</PresentationFormat>
  <Paragraphs>648</Paragraphs>
  <Slides>19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Zdeněk Hanzelin</dc:creator>
  <cp:lastModifiedBy>Zdeněk Hanzelin</cp:lastModifiedBy>
  <cp:revision>176</cp:revision>
  <dcterms:created xsi:type="dcterms:W3CDTF">2018-04-01T13:41:44Z</dcterms:created>
  <dcterms:modified xsi:type="dcterms:W3CDTF">2020-03-27T09:18:37Z</dcterms:modified>
</cp:coreProperties>
</file>