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8" r:id="rId2"/>
    <p:sldId id="266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3" r:id="rId13"/>
    <p:sldId id="275" r:id="rId14"/>
    <p:sldId id="276" r:id="rId15"/>
    <p:sldId id="270" r:id="rId16"/>
    <p:sldId id="274" r:id="rId17"/>
    <p:sldId id="258" r:id="rId18"/>
    <p:sldId id="271" r:id="rId1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00CCFF"/>
    <a:srgbClr val="FF66FF"/>
    <a:srgbClr val="66FF33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944D5-ECD4-43B7-88B1-8C6E302C864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3F91F-58EF-4672-AD44-33B4F35E3D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376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FAAC34-4D3B-41D4-9B2A-374578AFB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80C9E34-FA49-41D6-B48D-0088E4698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CC7D1C9-61C5-42EE-A2B7-A46D3D263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1F914CA-4D1C-4F01-A749-EB646C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72B6E6F-ED39-4CC8-8EC9-FB93D51A4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559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8384F4E-E5E3-4413-AE77-02B4338D4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BCB31329-CAB1-4259-AB2B-BC0D81D09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8F9356F-8FE7-4955-9836-3C9E86D1E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7847EFA-9D70-450D-A486-3D3CBE7C4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1D64569-9FAF-4ADF-88B7-602BE6D6B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4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FC5BCC0-4C87-415B-A9EB-D54F0403F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4632F8AB-1142-41C3-836D-06FD164BA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530EA59-7667-4C1B-AFB3-E1E7999CA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CBD080A-B016-4CC7-B31C-6CCA7A4A3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DEABB00-0F44-4D15-A2A7-C3C4D8DE5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265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A0B0E59-F8FB-454D-820F-DB7150FE4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CDE8C6C4-55F6-4BA9-AF74-FC36783101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D615A4E7-F072-40AD-A82F-3A44AF26B6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2ECBB62-495F-42AE-BB61-25EC1E5A9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65F0BE2-CE2B-416D-B184-FAF17DDE5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F9E69EF3-B8A9-4D60-9C06-9BBE30311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945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6497A66-7760-4CA5-A6E5-5E743EBEE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11EE8F71-E2E6-468A-BE09-9BBA70FA2E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72625CEC-13A2-4E6D-887C-237CB9E96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id="{AD4192C7-CFD7-427A-8E0F-927BD74437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id="{86EA4BD5-FC9E-417B-851D-60FFAC6880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7C1207D-F253-4F3C-B102-3BA4C61D2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F7F33990-2404-4F15-A8DA-AE97D1536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BAB2D71B-55E0-478C-A3AF-8951A573E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153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CCD2E37-3C4F-4F59-852F-037AD0D7E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80949FA8-72B9-447E-B94E-203811431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401AA0D5-9510-4004-9CE6-3064D68CD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79E43A79-8EAC-4A5A-BE2F-B4D9A0A3A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391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367023FE-1742-43A7-9EFE-D8B49B51E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CD6711E-BBBE-4F12-ABB3-A8B3CE249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E3723C22-C407-40B5-8B08-E0D739FFB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283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0CB3C77-B5F1-43F1-955A-83FEB3608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0748944C-1DA3-4215-B3CE-D27B825B2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AFCDA201-7F94-4F7E-BC36-A3F26446F7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10DFC43-AD81-4DE3-B0D8-150B022C4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4A319A6-6411-455D-A353-3AE96A9C0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B6F86C7-72CC-4E08-8EC2-8D3D66475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465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09CE055-C5E7-4D0B-9AFC-E609B0D7F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FE52B72-5C3A-4CA6-BA0B-CC5A80E0AC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FFE710EB-19FF-4DE6-BD10-FFD053DA8F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561D66F-2A43-4706-91E3-1AD067643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925E876-1133-4E54-8AE2-D7991B205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D60D4FC-3181-4D6A-95FC-CD9876FF8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185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35164CF-D3B7-4D37-921B-C27274639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7C41CCB-F4F2-4075-8C81-E1AD85BEEB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F3B91A7-8CA6-4E39-B3FE-53F61BFDC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F1EDFDD-82B8-4F7C-9026-5F89D8AED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015E777-6274-4F62-8100-135138106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724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A34A77CC-C0C2-4A96-8310-049D74963B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050FC50-9AFE-453D-9A29-1864F3AFF1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8EE37DE-33FF-4E85-BB75-2E70C5C9A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B551764-EA3B-42DF-AC2F-F26F9CC56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91B6F4F-4448-462B-89A0-464218ACA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541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2D8E8FAE-9E74-4185-99D2-DA4C44502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98173542-5AE4-4F51-8A34-C3B67ACB9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8C19579-7036-4A3A-A7E6-AA5C3439F5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2D703-E6FB-44A8-ACA7-0FEBC3B53E07}" type="datetimeFigureOut">
              <a:rPr lang="cs-CZ" smtClean="0"/>
              <a:t>27.03.2020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972D494-47FB-411E-B96A-BB543E207F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C77D0FF-3BE4-43AB-AA1D-B1CBB5E392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C912D-3EA6-4CA1-9014-9281DA4B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49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2063.html" TargetMode="External"/><Relationship Id="rId13" Type="http://schemas.openxmlformats.org/officeDocument/2006/relationships/hyperlink" Target="http://www.clker.com/clipart-3408.html" TargetMode="External"/><Relationship Id="rId3" Type="http://schemas.openxmlformats.org/officeDocument/2006/relationships/hyperlink" Target="http://www.clker.com/clipart-spider-4.html" TargetMode="External"/><Relationship Id="rId7" Type="http://schemas.openxmlformats.org/officeDocument/2006/relationships/hyperlink" Target="http://www.clker.com/clipart-train-locomotive.html" TargetMode="External"/><Relationship Id="rId12" Type="http://schemas.openxmlformats.org/officeDocument/2006/relationships/hyperlink" Target="http://www.clker.com/clipart-185728.html" TargetMode="External"/><Relationship Id="rId2" Type="http://schemas.openxmlformats.org/officeDocument/2006/relationships/hyperlink" Target="http://www.clker.com/clipart-maple-tree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doll-1.html" TargetMode="External"/><Relationship Id="rId11" Type="http://schemas.openxmlformats.org/officeDocument/2006/relationships/hyperlink" Target="http://www.clker.com/clipart-26828.html" TargetMode="External"/><Relationship Id="rId5" Type="http://schemas.openxmlformats.org/officeDocument/2006/relationships/hyperlink" Target="http://www.clker.com/clipart-9227.html" TargetMode="External"/><Relationship Id="rId10" Type="http://schemas.openxmlformats.org/officeDocument/2006/relationships/hyperlink" Target="http://www.clker.com/clipart-3998.html" TargetMode="External"/><Relationship Id="rId4" Type="http://schemas.openxmlformats.org/officeDocument/2006/relationships/hyperlink" Target="http://www.clker.com/clipart-hockey-goal.html" TargetMode="External"/><Relationship Id="rId9" Type="http://schemas.openxmlformats.org/officeDocument/2006/relationships/hyperlink" Target="http://www.clker.com/clipart-satellite-dish-3.html" TargetMode="External"/><Relationship Id="rId14" Type="http://schemas.openxmlformats.org/officeDocument/2006/relationships/hyperlink" Target="http://www.clker.com/clipart-6989.htm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3862.html" TargetMode="External"/><Relationship Id="rId2" Type="http://schemas.openxmlformats.org/officeDocument/2006/relationships/hyperlink" Target="http://www.clker.com/clipart-2560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7175F502-F3F8-4AA9-965B-1792B88127F4}"/>
              </a:ext>
            </a:extLst>
          </p:cNvPr>
          <p:cNvSpPr txBox="1"/>
          <p:nvPr/>
        </p:nvSpPr>
        <p:spPr>
          <a:xfrm>
            <a:off x="3075234" y="2663993"/>
            <a:ext cx="56414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Slabikové  pexeso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80CFC2EE-7525-40C2-B22A-32A9AF27A38D}"/>
              </a:ext>
            </a:extLst>
          </p:cNvPr>
          <p:cNvSpPr/>
          <p:nvPr/>
        </p:nvSpPr>
        <p:spPr>
          <a:xfrm rot="3345817">
            <a:off x="1047976" y="152832"/>
            <a:ext cx="820061" cy="2429643"/>
          </a:xfrm>
          <a:custGeom>
            <a:avLst/>
            <a:gdLst>
              <a:gd name="connsiteX0" fmla="*/ 0 w 842417"/>
              <a:gd name="connsiteY0" fmla="*/ 0 h 1843087"/>
              <a:gd name="connsiteX1" fmla="*/ 842417 w 842417"/>
              <a:gd name="connsiteY1" fmla="*/ 0 h 1843087"/>
              <a:gd name="connsiteX2" fmla="*/ 842417 w 842417"/>
              <a:gd name="connsiteY2" fmla="*/ 1843087 h 1843087"/>
              <a:gd name="connsiteX3" fmla="*/ 0 w 842417"/>
              <a:gd name="connsiteY3" fmla="*/ 1843087 h 1843087"/>
              <a:gd name="connsiteX4" fmla="*/ 0 w 842417"/>
              <a:gd name="connsiteY4" fmla="*/ 0 h 1843087"/>
              <a:gd name="connsiteX0" fmla="*/ 0 w 842417"/>
              <a:gd name="connsiteY0" fmla="*/ 586556 h 2429643"/>
              <a:gd name="connsiteX1" fmla="*/ 811819 w 842417"/>
              <a:gd name="connsiteY1" fmla="*/ 0 h 2429643"/>
              <a:gd name="connsiteX2" fmla="*/ 842417 w 842417"/>
              <a:gd name="connsiteY2" fmla="*/ 2429643 h 2429643"/>
              <a:gd name="connsiteX3" fmla="*/ 0 w 842417"/>
              <a:gd name="connsiteY3" fmla="*/ 2429643 h 2429643"/>
              <a:gd name="connsiteX4" fmla="*/ 0 w 842417"/>
              <a:gd name="connsiteY4" fmla="*/ 586556 h 2429643"/>
              <a:gd name="connsiteX0" fmla="*/ 0 w 820061"/>
              <a:gd name="connsiteY0" fmla="*/ 586556 h 2429643"/>
              <a:gd name="connsiteX1" fmla="*/ 811819 w 820061"/>
              <a:gd name="connsiteY1" fmla="*/ 0 h 2429643"/>
              <a:gd name="connsiteX2" fmla="*/ 820061 w 820061"/>
              <a:gd name="connsiteY2" fmla="*/ 1954371 h 2429643"/>
              <a:gd name="connsiteX3" fmla="*/ 0 w 820061"/>
              <a:gd name="connsiteY3" fmla="*/ 2429643 h 2429643"/>
              <a:gd name="connsiteX4" fmla="*/ 0 w 820061"/>
              <a:gd name="connsiteY4" fmla="*/ 586556 h 2429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0061" h="2429643">
                <a:moveTo>
                  <a:pt x="0" y="586556"/>
                </a:moveTo>
                <a:lnTo>
                  <a:pt x="811819" y="0"/>
                </a:lnTo>
                <a:cubicBezTo>
                  <a:pt x="814566" y="651457"/>
                  <a:pt x="817314" y="1302914"/>
                  <a:pt x="820061" y="1954371"/>
                </a:cubicBezTo>
                <a:lnTo>
                  <a:pt x="0" y="2429643"/>
                </a:lnTo>
                <a:lnTo>
                  <a:pt x="0" y="586556"/>
                </a:lnTo>
                <a:close/>
              </a:path>
            </a:pathLst>
          </a:cu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8728C29-B5E7-4BE3-A22E-C637C2E29DA8}"/>
              </a:ext>
            </a:extLst>
          </p:cNvPr>
          <p:cNvSpPr/>
          <p:nvPr/>
        </p:nvSpPr>
        <p:spPr>
          <a:xfrm rot="19256385">
            <a:off x="9414302" y="639927"/>
            <a:ext cx="816393" cy="2306771"/>
          </a:xfrm>
          <a:custGeom>
            <a:avLst/>
            <a:gdLst>
              <a:gd name="connsiteX0" fmla="*/ 0 w 842417"/>
              <a:gd name="connsiteY0" fmla="*/ 0 h 1843087"/>
              <a:gd name="connsiteX1" fmla="*/ 842417 w 842417"/>
              <a:gd name="connsiteY1" fmla="*/ 0 h 1843087"/>
              <a:gd name="connsiteX2" fmla="*/ 842417 w 842417"/>
              <a:gd name="connsiteY2" fmla="*/ 1843087 h 1843087"/>
              <a:gd name="connsiteX3" fmla="*/ 0 w 842417"/>
              <a:gd name="connsiteY3" fmla="*/ 1843087 h 1843087"/>
              <a:gd name="connsiteX4" fmla="*/ 0 w 842417"/>
              <a:gd name="connsiteY4" fmla="*/ 0 h 1843087"/>
              <a:gd name="connsiteX0" fmla="*/ 63488 w 842417"/>
              <a:gd name="connsiteY0" fmla="*/ 0 h 2306771"/>
              <a:gd name="connsiteX1" fmla="*/ 842417 w 842417"/>
              <a:gd name="connsiteY1" fmla="*/ 463684 h 2306771"/>
              <a:gd name="connsiteX2" fmla="*/ 842417 w 842417"/>
              <a:gd name="connsiteY2" fmla="*/ 2306771 h 2306771"/>
              <a:gd name="connsiteX3" fmla="*/ 0 w 842417"/>
              <a:gd name="connsiteY3" fmla="*/ 2306771 h 2306771"/>
              <a:gd name="connsiteX4" fmla="*/ 63488 w 842417"/>
              <a:gd name="connsiteY4" fmla="*/ 0 h 2306771"/>
              <a:gd name="connsiteX0" fmla="*/ 37464 w 816393"/>
              <a:gd name="connsiteY0" fmla="*/ 0 h 2306771"/>
              <a:gd name="connsiteX1" fmla="*/ 816393 w 816393"/>
              <a:gd name="connsiteY1" fmla="*/ 463684 h 2306771"/>
              <a:gd name="connsiteX2" fmla="*/ 816393 w 816393"/>
              <a:gd name="connsiteY2" fmla="*/ 2306771 h 2306771"/>
              <a:gd name="connsiteX3" fmla="*/ 0 w 816393"/>
              <a:gd name="connsiteY3" fmla="*/ 1775883 h 2306771"/>
              <a:gd name="connsiteX4" fmla="*/ 37464 w 816393"/>
              <a:gd name="connsiteY4" fmla="*/ 0 h 2306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393" h="2306771">
                <a:moveTo>
                  <a:pt x="37464" y="0"/>
                </a:moveTo>
                <a:lnTo>
                  <a:pt x="816393" y="463684"/>
                </a:lnTo>
                <a:lnTo>
                  <a:pt x="816393" y="2306771"/>
                </a:lnTo>
                <a:lnTo>
                  <a:pt x="0" y="1775883"/>
                </a:lnTo>
                <a:lnTo>
                  <a:pt x="37464" y="0"/>
                </a:lnTo>
                <a:close/>
              </a:path>
            </a:pathLst>
          </a:cu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7188FEF3-01BA-4024-B65C-05D469303FD6}"/>
              </a:ext>
            </a:extLst>
          </p:cNvPr>
          <p:cNvSpPr/>
          <p:nvPr/>
        </p:nvSpPr>
        <p:spPr>
          <a:xfrm rot="2642453">
            <a:off x="1483653" y="3553788"/>
            <a:ext cx="842417" cy="184308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SA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D6C01CAB-4D33-44D9-9611-CEE15EFAD91C}"/>
              </a:ext>
            </a:extLst>
          </p:cNvPr>
          <p:cNvSpPr/>
          <p:nvPr/>
        </p:nvSpPr>
        <p:spPr>
          <a:xfrm rot="2395105">
            <a:off x="9040068" y="2989978"/>
            <a:ext cx="822427" cy="2459778"/>
          </a:xfrm>
          <a:custGeom>
            <a:avLst/>
            <a:gdLst>
              <a:gd name="connsiteX0" fmla="*/ 0 w 842417"/>
              <a:gd name="connsiteY0" fmla="*/ 0 h 1843087"/>
              <a:gd name="connsiteX1" fmla="*/ 842417 w 842417"/>
              <a:gd name="connsiteY1" fmla="*/ 0 h 1843087"/>
              <a:gd name="connsiteX2" fmla="*/ 842417 w 842417"/>
              <a:gd name="connsiteY2" fmla="*/ 1843087 h 1843087"/>
              <a:gd name="connsiteX3" fmla="*/ 0 w 842417"/>
              <a:gd name="connsiteY3" fmla="*/ 1843087 h 1843087"/>
              <a:gd name="connsiteX4" fmla="*/ 0 w 842417"/>
              <a:gd name="connsiteY4" fmla="*/ 0 h 1843087"/>
              <a:gd name="connsiteX0" fmla="*/ 0 w 842417"/>
              <a:gd name="connsiteY0" fmla="*/ 616691 h 2459778"/>
              <a:gd name="connsiteX1" fmla="*/ 822427 w 842417"/>
              <a:gd name="connsiteY1" fmla="*/ 0 h 2459778"/>
              <a:gd name="connsiteX2" fmla="*/ 842417 w 842417"/>
              <a:gd name="connsiteY2" fmla="*/ 2459778 h 2459778"/>
              <a:gd name="connsiteX3" fmla="*/ 0 w 842417"/>
              <a:gd name="connsiteY3" fmla="*/ 2459778 h 2459778"/>
              <a:gd name="connsiteX4" fmla="*/ 0 w 842417"/>
              <a:gd name="connsiteY4" fmla="*/ 616691 h 2459778"/>
              <a:gd name="connsiteX0" fmla="*/ 0 w 822427"/>
              <a:gd name="connsiteY0" fmla="*/ 616691 h 2459778"/>
              <a:gd name="connsiteX1" fmla="*/ 822427 w 822427"/>
              <a:gd name="connsiteY1" fmla="*/ 0 h 2459778"/>
              <a:gd name="connsiteX2" fmla="*/ 791618 w 822427"/>
              <a:gd name="connsiteY2" fmla="*/ 1872884 h 2459778"/>
              <a:gd name="connsiteX3" fmla="*/ 0 w 822427"/>
              <a:gd name="connsiteY3" fmla="*/ 2459778 h 2459778"/>
              <a:gd name="connsiteX4" fmla="*/ 0 w 822427"/>
              <a:gd name="connsiteY4" fmla="*/ 616691 h 245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427" h="2459778">
                <a:moveTo>
                  <a:pt x="0" y="616691"/>
                </a:moveTo>
                <a:lnTo>
                  <a:pt x="822427" y="0"/>
                </a:lnTo>
                <a:lnTo>
                  <a:pt x="791618" y="1872884"/>
                </a:lnTo>
                <a:lnTo>
                  <a:pt x="0" y="2459778"/>
                </a:lnTo>
                <a:lnTo>
                  <a:pt x="0" y="616691"/>
                </a:lnTo>
                <a:close/>
              </a:path>
            </a:pathLst>
          </a:cu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1AD1685-9BC0-46BE-9BEB-8840F2BF84E2}"/>
              </a:ext>
            </a:extLst>
          </p:cNvPr>
          <p:cNvSpPr txBox="1"/>
          <p:nvPr/>
        </p:nvSpPr>
        <p:spPr>
          <a:xfrm rot="2859585">
            <a:off x="1109192" y="99330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LA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5D2A1CE5-5839-4C21-819C-9F01A8711C96}"/>
              </a:ext>
            </a:extLst>
          </p:cNvPr>
          <p:cNvSpPr txBox="1"/>
          <p:nvPr/>
        </p:nvSpPr>
        <p:spPr>
          <a:xfrm rot="20276497">
            <a:off x="9406615" y="1398235"/>
            <a:ext cx="747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KA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0A1C9C0-629B-4296-9372-F2C726AC7D37}"/>
              </a:ext>
            </a:extLst>
          </p:cNvPr>
          <p:cNvSpPr txBox="1"/>
          <p:nvPr/>
        </p:nvSpPr>
        <p:spPr>
          <a:xfrm rot="1188085">
            <a:off x="9064796" y="3927480"/>
            <a:ext cx="772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MA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E496C616-74A4-4322-B259-216993203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953" y="200809"/>
            <a:ext cx="2879745" cy="3613710"/>
          </a:xfrm>
          <a:prstGeom prst="rect">
            <a:avLst/>
          </a:prstGeom>
        </p:spPr>
      </p:pic>
      <p:pic>
        <p:nvPicPr>
          <p:cNvPr id="5" name="Obrázek 4" descr="Obsah obrázku vsedě, rostlina&#10;&#10;Popis se vygeneroval automaticky.">
            <a:extLst>
              <a:ext uri="{FF2B5EF4-FFF2-40B4-BE49-F238E27FC236}">
                <a16:creationId xmlns:a16="http://schemas.microsoft.com/office/drawing/2014/main" id="{BB58E677-EC43-4E06-8B2D-E604DF898D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7090" y="2236828"/>
            <a:ext cx="1558096" cy="1478568"/>
          </a:xfrm>
          <a:prstGeom prst="rect">
            <a:avLst/>
          </a:prstGeom>
        </p:spPr>
      </p:pic>
      <p:sp>
        <p:nvSpPr>
          <p:cNvPr id="61" name="Obdélník 60">
            <a:extLst>
              <a:ext uri="{FF2B5EF4-FFF2-40B4-BE49-F238E27FC236}">
                <a16:creationId xmlns:a16="http://schemas.microsoft.com/office/drawing/2014/main" id="{1F47F7CF-0599-489B-A1F8-BC057FD6F3A0}"/>
              </a:ext>
            </a:extLst>
          </p:cNvPr>
          <p:cNvSpPr/>
          <p:nvPr/>
        </p:nvSpPr>
        <p:spPr>
          <a:xfrm>
            <a:off x="9960518" y="4556158"/>
            <a:ext cx="1458929" cy="650129"/>
          </a:xfrm>
          <a:prstGeom prst="rect">
            <a:avLst/>
          </a:prstGeom>
          <a:solidFill>
            <a:srgbClr val="FF99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VOR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9C66208B-125B-480A-BE26-EB9276169190}"/>
              </a:ext>
            </a:extLst>
          </p:cNvPr>
          <p:cNvSpPr/>
          <p:nvPr/>
        </p:nvSpPr>
        <p:spPr>
          <a:xfrm>
            <a:off x="4649509" y="5490823"/>
            <a:ext cx="1458929" cy="650129"/>
          </a:xfrm>
          <a:prstGeom prst="rect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JA</a:t>
            </a:r>
          </a:p>
        </p:txBody>
      </p: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8AA7CF8C-5088-48BB-89C9-93796C30B32C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64" name="Obdélník 63">
              <a:extLst>
                <a:ext uri="{FF2B5EF4-FFF2-40B4-BE49-F238E27FC236}">
                  <a16:creationId xmlns:a16="http://schemas.microsoft.com/office/drawing/2014/main" id="{2D88DD84-103D-4A92-9F71-D77E4EB5AAB7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133AFC4C-DF16-4E80-9C1F-19A14BEF92B0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416D856E-CD2A-44B7-9ACC-9F6EA58842B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FE01F018-FE2D-46AB-AA4E-F7798EA598D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092E8278-311C-40FF-B63D-29290363197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Měsíc 68">
                <a:extLst>
                  <a:ext uri="{FF2B5EF4-FFF2-40B4-BE49-F238E27FC236}">
                    <a16:creationId xmlns:a16="http://schemas.microsoft.com/office/drawing/2014/main" id="{BDBA35FD-3DA6-4FE6-A827-792DFBFB6D0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0" name="Skupina 69">
            <a:extLst>
              <a:ext uri="{FF2B5EF4-FFF2-40B4-BE49-F238E27FC236}">
                <a16:creationId xmlns:a16="http://schemas.microsoft.com/office/drawing/2014/main" id="{5C2C99AE-CC9E-466B-BDA8-A0987E2E590E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71" name="Obdélník 70">
              <a:extLst>
                <a:ext uri="{FF2B5EF4-FFF2-40B4-BE49-F238E27FC236}">
                  <a16:creationId xmlns:a16="http://schemas.microsoft.com/office/drawing/2014/main" id="{FAD006FD-6A1D-4E52-8049-7B7654FF41A4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53DB0665-3DE7-4699-ADA3-0E70478D230E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73" name="Ovál 72">
                <a:extLst>
                  <a:ext uri="{FF2B5EF4-FFF2-40B4-BE49-F238E27FC236}">
                    <a16:creationId xmlns:a16="http://schemas.microsoft.com/office/drawing/2014/main" id="{1FAF437B-7F3A-4512-896D-409D9EE9846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>
                <a:extLst>
                  <a:ext uri="{FF2B5EF4-FFF2-40B4-BE49-F238E27FC236}">
                    <a16:creationId xmlns:a16="http://schemas.microsoft.com/office/drawing/2014/main" id="{0CFCF75C-BDDC-427E-ABF6-DC91387CFAF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>
                <a:extLst>
                  <a:ext uri="{FF2B5EF4-FFF2-40B4-BE49-F238E27FC236}">
                    <a16:creationId xmlns:a16="http://schemas.microsoft.com/office/drawing/2014/main" id="{20A46E8C-05AE-4676-B5AE-E34ED847C60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Měsíc 75">
                <a:extLst>
                  <a:ext uri="{FF2B5EF4-FFF2-40B4-BE49-F238E27FC236}">
                    <a16:creationId xmlns:a16="http://schemas.microsoft.com/office/drawing/2014/main" id="{DD47D47A-3617-426E-BE10-337F4998D5B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1A7A9243-1CB2-4618-97A7-208F68A4340F}"/>
              </a:ext>
            </a:extLst>
          </p:cNvPr>
          <p:cNvGrpSpPr/>
          <p:nvPr/>
        </p:nvGrpSpPr>
        <p:grpSpPr>
          <a:xfrm>
            <a:off x="1225490" y="4852370"/>
            <a:ext cx="1458929" cy="650129"/>
            <a:chOff x="3522588" y="5052923"/>
            <a:chExt cx="1458929" cy="650129"/>
          </a:xfrm>
        </p:grpSpPr>
        <p:sp>
          <p:nvSpPr>
            <p:cNvPr id="78" name="Obdélník 77">
              <a:extLst>
                <a:ext uri="{FF2B5EF4-FFF2-40B4-BE49-F238E27FC236}">
                  <a16:creationId xmlns:a16="http://schemas.microsoft.com/office/drawing/2014/main" id="{0621E472-CCA7-40FE-BE97-10E7193D75B0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>
              <a:extLst>
                <a:ext uri="{FF2B5EF4-FFF2-40B4-BE49-F238E27FC236}">
                  <a16:creationId xmlns:a16="http://schemas.microsoft.com/office/drawing/2014/main" id="{1717D4FE-E7F6-4C62-BAB0-50071D1A066C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80" name="Ovál 79">
                <a:extLst>
                  <a:ext uri="{FF2B5EF4-FFF2-40B4-BE49-F238E27FC236}">
                    <a16:creationId xmlns:a16="http://schemas.microsoft.com/office/drawing/2014/main" id="{AD97387B-2F42-46F1-AE9D-93211AD4D73E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>
                <a:extLst>
                  <a:ext uri="{FF2B5EF4-FFF2-40B4-BE49-F238E27FC236}">
                    <a16:creationId xmlns:a16="http://schemas.microsoft.com/office/drawing/2014/main" id="{4BED1ECA-A427-44B8-AA2E-81B4F301C13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B0596217-6649-40E2-9A29-C85175CBCDA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Měsíc 82">
                <a:extLst>
                  <a:ext uri="{FF2B5EF4-FFF2-40B4-BE49-F238E27FC236}">
                    <a16:creationId xmlns:a16="http://schemas.microsoft.com/office/drawing/2014/main" id="{EC0F0313-3200-4CD0-B99C-2C84DEFCB75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4" name="Skupina 83">
            <a:extLst>
              <a:ext uri="{FF2B5EF4-FFF2-40B4-BE49-F238E27FC236}">
                <a16:creationId xmlns:a16="http://schemas.microsoft.com/office/drawing/2014/main" id="{A567A8C7-DA0E-484E-8090-5100D1E6C968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85" name="Obdélník 84">
              <a:extLst>
                <a:ext uri="{FF2B5EF4-FFF2-40B4-BE49-F238E27FC236}">
                  <a16:creationId xmlns:a16="http://schemas.microsoft.com/office/drawing/2014/main" id="{52F49671-C870-4E79-AB48-614140A17160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6" name="Skupina 85">
              <a:extLst>
                <a:ext uri="{FF2B5EF4-FFF2-40B4-BE49-F238E27FC236}">
                  <a16:creationId xmlns:a16="http://schemas.microsoft.com/office/drawing/2014/main" id="{869C79E0-0902-4002-95D9-E76ACEC374AC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87" name="Ovál 86">
                <a:extLst>
                  <a:ext uri="{FF2B5EF4-FFF2-40B4-BE49-F238E27FC236}">
                    <a16:creationId xmlns:a16="http://schemas.microsoft.com/office/drawing/2014/main" id="{CBAE4D8B-2B4C-4B24-9DDD-08326FAABFC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>
                <a:extLst>
                  <a:ext uri="{FF2B5EF4-FFF2-40B4-BE49-F238E27FC236}">
                    <a16:creationId xmlns:a16="http://schemas.microsoft.com/office/drawing/2014/main" id="{8EC9672E-A55E-4553-B891-F03D18F958E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vál 88">
                <a:extLst>
                  <a:ext uri="{FF2B5EF4-FFF2-40B4-BE49-F238E27FC236}">
                    <a16:creationId xmlns:a16="http://schemas.microsoft.com/office/drawing/2014/main" id="{D55812B2-59A9-4F8B-A305-E2C61AB18796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Měsíc 89">
                <a:extLst>
                  <a:ext uri="{FF2B5EF4-FFF2-40B4-BE49-F238E27FC236}">
                    <a16:creationId xmlns:a16="http://schemas.microsoft.com/office/drawing/2014/main" id="{C98065C6-6537-499D-9B00-34980441985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1" name="Skupina 90">
            <a:extLst>
              <a:ext uri="{FF2B5EF4-FFF2-40B4-BE49-F238E27FC236}">
                <a16:creationId xmlns:a16="http://schemas.microsoft.com/office/drawing/2014/main" id="{54E02BF5-236E-45B3-A654-7A375489AB1C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92" name="Obdélník 91">
              <a:extLst>
                <a:ext uri="{FF2B5EF4-FFF2-40B4-BE49-F238E27FC236}">
                  <a16:creationId xmlns:a16="http://schemas.microsoft.com/office/drawing/2014/main" id="{616AF480-BFE0-4003-BEA1-056C7D98B39A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3" name="Skupina 92">
              <a:extLst>
                <a:ext uri="{FF2B5EF4-FFF2-40B4-BE49-F238E27FC236}">
                  <a16:creationId xmlns:a16="http://schemas.microsoft.com/office/drawing/2014/main" id="{180EFCA1-02BE-46F8-B4C1-7A3AF605D8B2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94" name="Ovál 93">
                <a:extLst>
                  <a:ext uri="{FF2B5EF4-FFF2-40B4-BE49-F238E27FC236}">
                    <a16:creationId xmlns:a16="http://schemas.microsoft.com/office/drawing/2014/main" id="{DF91B9F0-B69F-48A2-8F1F-E9F7CBEB1D5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vál 94">
                <a:extLst>
                  <a:ext uri="{FF2B5EF4-FFF2-40B4-BE49-F238E27FC236}">
                    <a16:creationId xmlns:a16="http://schemas.microsoft.com/office/drawing/2014/main" id="{37DDFBDB-DEF0-4A39-AEC9-E6042EE80E3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vál 95">
                <a:extLst>
                  <a:ext uri="{FF2B5EF4-FFF2-40B4-BE49-F238E27FC236}">
                    <a16:creationId xmlns:a16="http://schemas.microsoft.com/office/drawing/2014/main" id="{C80EFBE9-6025-4B08-91C6-DA9AC74F5346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Měsíc 96">
                <a:extLst>
                  <a:ext uri="{FF2B5EF4-FFF2-40B4-BE49-F238E27FC236}">
                    <a16:creationId xmlns:a16="http://schemas.microsoft.com/office/drawing/2014/main" id="{B31BD6CD-DFB1-4C17-80D1-F59B87E1383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8" name="Skupina 97">
            <a:extLst>
              <a:ext uri="{FF2B5EF4-FFF2-40B4-BE49-F238E27FC236}">
                <a16:creationId xmlns:a16="http://schemas.microsoft.com/office/drawing/2014/main" id="{B72FC404-2DA0-4757-B441-61B8BB882973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99" name="Obdélník 98">
              <a:extLst>
                <a:ext uri="{FF2B5EF4-FFF2-40B4-BE49-F238E27FC236}">
                  <a16:creationId xmlns:a16="http://schemas.microsoft.com/office/drawing/2014/main" id="{AF4B0495-E1C3-4A41-A52E-33F206E3E437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0" name="Skupina 99">
              <a:extLst>
                <a:ext uri="{FF2B5EF4-FFF2-40B4-BE49-F238E27FC236}">
                  <a16:creationId xmlns:a16="http://schemas.microsoft.com/office/drawing/2014/main" id="{DEF43033-3EFB-4761-A539-B4ACCAAB9AC3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101" name="Ovál 100">
                <a:extLst>
                  <a:ext uri="{FF2B5EF4-FFF2-40B4-BE49-F238E27FC236}">
                    <a16:creationId xmlns:a16="http://schemas.microsoft.com/office/drawing/2014/main" id="{B2EE1DD7-4E29-426B-AF19-0A2D0795D82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vál 101">
                <a:extLst>
                  <a:ext uri="{FF2B5EF4-FFF2-40B4-BE49-F238E27FC236}">
                    <a16:creationId xmlns:a16="http://schemas.microsoft.com/office/drawing/2014/main" id="{23A97EB8-DB62-4DBD-AE5F-D815E62B7A0D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>
                <a:extLst>
                  <a:ext uri="{FF2B5EF4-FFF2-40B4-BE49-F238E27FC236}">
                    <a16:creationId xmlns:a16="http://schemas.microsoft.com/office/drawing/2014/main" id="{7A82C1B1-4526-4A6B-97C5-71F2214A046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Měsíc 103">
                <a:extLst>
                  <a:ext uri="{FF2B5EF4-FFF2-40B4-BE49-F238E27FC236}">
                    <a16:creationId xmlns:a16="http://schemas.microsoft.com/office/drawing/2014/main" id="{2B324D9F-F552-44BF-9C2F-A394630B725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5" name="Skupina 104">
            <a:extLst>
              <a:ext uri="{FF2B5EF4-FFF2-40B4-BE49-F238E27FC236}">
                <a16:creationId xmlns:a16="http://schemas.microsoft.com/office/drawing/2014/main" id="{C4DCF736-2F76-4247-B8E9-8B6EA4849100}"/>
              </a:ext>
            </a:extLst>
          </p:cNvPr>
          <p:cNvGrpSpPr/>
          <p:nvPr/>
        </p:nvGrpSpPr>
        <p:grpSpPr>
          <a:xfrm>
            <a:off x="8673615" y="5445588"/>
            <a:ext cx="1458929" cy="650129"/>
            <a:chOff x="6733004" y="5164972"/>
            <a:chExt cx="1458929" cy="650129"/>
          </a:xfrm>
        </p:grpSpPr>
        <p:sp>
          <p:nvSpPr>
            <p:cNvPr id="106" name="Obdélník 105">
              <a:extLst>
                <a:ext uri="{FF2B5EF4-FFF2-40B4-BE49-F238E27FC236}">
                  <a16:creationId xmlns:a16="http://schemas.microsoft.com/office/drawing/2014/main" id="{DE50C3BC-B44D-4B88-828A-1C1BAE1A0E7F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B4293178-6886-420D-9053-0B1B362EA28D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108" name="Ovál 107">
                <a:extLst>
                  <a:ext uri="{FF2B5EF4-FFF2-40B4-BE49-F238E27FC236}">
                    <a16:creationId xmlns:a16="http://schemas.microsoft.com/office/drawing/2014/main" id="{76883CC4-06A8-4823-A319-D0DA9A8AC92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vál 108">
                <a:extLst>
                  <a:ext uri="{FF2B5EF4-FFF2-40B4-BE49-F238E27FC236}">
                    <a16:creationId xmlns:a16="http://schemas.microsoft.com/office/drawing/2014/main" id="{A06D9493-B7A6-4B0C-A660-433B5480664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Ovál 109">
                <a:extLst>
                  <a:ext uri="{FF2B5EF4-FFF2-40B4-BE49-F238E27FC236}">
                    <a16:creationId xmlns:a16="http://schemas.microsoft.com/office/drawing/2014/main" id="{FFD1501D-73B0-44E4-83B6-BD515C70B4C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Měsíc 110">
                <a:extLst>
                  <a:ext uri="{FF2B5EF4-FFF2-40B4-BE49-F238E27FC236}">
                    <a16:creationId xmlns:a16="http://schemas.microsoft.com/office/drawing/2014/main" id="{FE60E529-15ED-4F70-A2A2-614E3D46A0B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2" name="Skupina 111">
            <a:extLst>
              <a:ext uri="{FF2B5EF4-FFF2-40B4-BE49-F238E27FC236}">
                <a16:creationId xmlns:a16="http://schemas.microsoft.com/office/drawing/2014/main" id="{90E6A411-E29B-411A-910B-BCF9B201DA1E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113" name="Obdélník 112">
              <a:extLst>
                <a:ext uri="{FF2B5EF4-FFF2-40B4-BE49-F238E27FC236}">
                  <a16:creationId xmlns:a16="http://schemas.microsoft.com/office/drawing/2014/main" id="{26F11B8F-8297-4731-BD46-724786C79124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4" name="Skupina 113">
              <a:extLst>
                <a:ext uri="{FF2B5EF4-FFF2-40B4-BE49-F238E27FC236}">
                  <a16:creationId xmlns:a16="http://schemas.microsoft.com/office/drawing/2014/main" id="{3F9C00BD-C7CE-4795-8277-A207DEFA8167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115" name="Ovál 114">
                <a:extLst>
                  <a:ext uri="{FF2B5EF4-FFF2-40B4-BE49-F238E27FC236}">
                    <a16:creationId xmlns:a16="http://schemas.microsoft.com/office/drawing/2014/main" id="{65C62F4B-E3D6-481A-82DD-87C3508CC64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Ovál 115">
                <a:extLst>
                  <a:ext uri="{FF2B5EF4-FFF2-40B4-BE49-F238E27FC236}">
                    <a16:creationId xmlns:a16="http://schemas.microsoft.com/office/drawing/2014/main" id="{DC0D7B91-A07E-4A44-B057-82FB420E1DA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Ovál 116">
                <a:extLst>
                  <a:ext uri="{FF2B5EF4-FFF2-40B4-BE49-F238E27FC236}">
                    <a16:creationId xmlns:a16="http://schemas.microsoft.com/office/drawing/2014/main" id="{527CA5EF-CECC-4267-BD49-C76CF30C9D5A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Měsíc 117">
                <a:extLst>
                  <a:ext uri="{FF2B5EF4-FFF2-40B4-BE49-F238E27FC236}">
                    <a16:creationId xmlns:a16="http://schemas.microsoft.com/office/drawing/2014/main" id="{A78F2B0C-32E2-47BB-AF56-4DE169455C8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9" name="Skupina 118">
            <a:extLst>
              <a:ext uri="{FF2B5EF4-FFF2-40B4-BE49-F238E27FC236}">
                <a16:creationId xmlns:a16="http://schemas.microsoft.com/office/drawing/2014/main" id="{C2462C3F-061B-4DFE-8426-25DFA03D5360}"/>
              </a:ext>
            </a:extLst>
          </p:cNvPr>
          <p:cNvGrpSpPr/>
          <p:nvPr/>
        </p:nvGrpSpPr>
        <p:grpSpPr>
          <a:xfrm>
            <a:off x="10504855" y="6002480"/>
            <a:ext cx="1458929" cy="650129"/>
            <a:chOff x="6601068" y="4750830"/>
            <a:chExt cx="1458929" cy="650129"/>
          </a:xfrm>
        </p:grpSpPr>
        <p:sp>
          <p:nvSpPr>
            <p:cNvPr id="120" name="Obdélník 119">
              <a:extLst>
                <a:ext uri="{FF2B5EF4-FFF2-40B4-BE49-F238E27FC236}">
                  <a16:creationId xmlns:a16="http://schemas.microsoft.com/office/drawing/2014/main" id="{EFE4BED6-2D98-40A0-B603-AC557DB29285}"/>
                </a:ext>
              </a:extLst>
            </p:cNvPr>
            <p:cNvSpPr/>
            <p:nvPr/>
          </p:nvSpPr>
          <p:spPr>
            <a:xfrm>
              <a:off x="6601068" y="475083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1" name="Skupina 120">
              <a:extLst>
                <a:ext uri="{FF2B5EF4-FFF2-40B4-BE49-F238E27FC236}">
                  <a16:creationId xmlns:a16="http://schemas.microsoft.com/office/drawing/2014/main" id="{9AE381DA-6ACF-4D50-9212-4DF69C2AE846}"/>
                </a:ext>
              </a:extLst>
            </p:cNvPr>
            <p:cNvGrpSpPr/>
            <p:nvPr/>
          </p:nvGrpSpPr>
          <p:grpSpPr>
            <a:xfrm>
              <a:off x="7058268" y="4877737"/>
              <a:ext cx="519030" cy="427726"/>
              <a:chOff x="792480" y="2758181"/>
              <a:chExt cx="914400" cy="914400"/>
            </a:xfrm>
          </p:grpSpPr>
          <p:sp>
            <p:nvSpPr>
              <p:cNvPr id="122" name="Ovál 121">
                <a:extLst>
                  <a:ext uri="{FF2B5EF4-FFF2-40B4-BE49-F238E27FC236}">
                    <a16:creationId xmlns:a16="http://schemas.microsoft.com/office/drawing/2014/main" id="{BECA36F7-9200-4953-8ACD-6AC0E787807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Ovál 122">
                <a:extLst>
                  <a:ext uri="{FF2B5EF4-FFF2-40B4-BE49-F238E27FC236}">
                    <a16:creationId xmlns:a16="http://schemas.microsoft.com/office/drawing/2014/main" id="{2BCFB7A1-D1BE-4C7E-9B89-83F5D4868B5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4" name="Ovál 123">
                <a:extLst>
                  <a:ext uri="{FF2B5EF4-FFF2-40B4-BE49-F238E27FC236}">
                    <a16:creationId xmlns:a16="http://schemas.microsoft.com/office/drawing/2014/main" id="{98114CB9-149E-45BE-B5FC-8A583E1734E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Měsíc 124">
                <a:extLst>
                  <a:ext uri="{FF2B5EF4-FFF2-40B4-BE49-F238E27FC236}">
                    <a16:creationId xmlns:a16="http://schemas.microsoft.com/office/drawing/2014/main" id="{42EEC273-954E-4B56-804D-D226E939C4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6" name="Skupina 125">
            <a:extLst>
              <a:ext uri="{FF2B5EF4-FFF2-40B4-BE49-F238E27FC236}">
                <a16:creationId xmlns:a16="http://schemas.microsoft.com/office/drawing/2014/main" id="{BEDC4EB3-8376-4A4F-9955-519C197B744A}"/>
              </a:ext>
            </a:extLst>
          </p:cNvPr>
          <p:cNvGrpSpPr/>
          <p:nvPr/>
        </p:nvGrpSpPr>
        <p:grpSpPr>
          <a:xfrm>
            <a:off x="9959901" y="2139858"/>
            <a:ext cx="1458929" cy="650129"/>
            <a:chOff x="8445108" y="545210"/>
            <a:chExt cx="1458929" cy="650129"/>
          </a:xfrm>
        </p:grpSpPr>
        <p:sp>
          <p:nvSpPr>
            <p:cNvPr id="127" name="Obdélník 126">
              <a:extLst>
                <a:ext uri="{FF2B5EF4-FFF2-40B4-BE49-F238E27FC236}">
                  <a16:creationId xmlns:a16="http://schemas.microsoft.com/office/drawing/2014/main" id="{BDF21B0A-8328-4718-9CBB-F86101761ED5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8" name="Skupina 127">
              <a:extLst>
                <a:ext uri="{FF2B5EF4-FFF2-40B4-BE49-F238E27FC236}">
                  <a16:creationId xmlns:a16="http://schemas.microsoft.com/office/drawing/2014/main" id="{85301426-BA7D-4AAD-83BB-BD353B03CC7B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129" name="Ovál 128">
                <a:extLst>
                  <a:ext uri="{FF2B5EF4-FFF2-40B4-BE49-F238E27FC236}">
                    <a16:creationId xmlns:a16="http://schemas.microsoft.com/office/drawing/2014/main" id="{363DBE0D-7553-405F-A116-0C96C565C9A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vál 129">
                <a:extLst>
                  <a:ext uri="{FF2B5EF4-FFF2-40B4-BE49-F238E27FC236}">
                    <a16:creationId xmlns:a16="http://schemas.microsoft.com/office/drawing/2014/main" id="{51B199AE-BACE-48FE-9CCB-3AB150C57A5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Ovál 130">
                <a:extLst>
                  <a:ext uri="{FF2B5EF4-FFF2-40B4-BE49-F238E27FC236}">
                    <a16:creationId xmlns:a16="http://schemas.microsoft.com/office/drawing/2014/main" id="{3A08EFE1-BEF7-4A80-9012-33002F5C2A6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2" name="Měsíc 131">
                <a:extLst>
                  <a:ext uri="{FF2B5EF4-FFF2-40B4-BE49-F238E27FC236}">
                    <a16:creationId xmlns:a16="http://schemas.microsoft.com/office/drawing/2014/main" id="{80003857-3D7D-4FEA-82BB-A8D7340C0C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33" name="Obdélník 132">
            <a:extLst>
              <a:ext uri="{FF2B5EF4-FFF2-40B4-BE49-F238E27FC236}">
                <a16:creationId xmlns:a16="http://schemas.microsoft.com/office/drawing/2014/main" id="{1BFA8940-BDF1-425B-8632-F3FBE502D1C5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>
            <a:extLst>
              <a:ext uri="{FF2B5EF4-FFF2-40B4-BE49-F238E27FC236}">
                <a16:creationId xmlns:a16="http://schemas.microsoft.com/office/drawing/2014/main" id="{58BD4429-570D-4202-8C8C-53975744835F}"/>
              </a:ext>
            </a:extLst>
          </p:cNvPr>
          <p:cNvSpPr/>
          <p:nvPr/>
        </p:nvSpPr>
        <p:spPr>
          <a:xfrm>
            <a:off x="1187064" y="4863524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>
            <a:extLst>
              <a:ext uri="{FF2B5EF4-FFF2-40B4-BE49-F238E27FC236}">
                <a16:creationId xmlns:a16="http://schemas.microsoft.com/office/drawing/2014/main" id="{62F4BFBC-C4F1-438E-9654-A2A44571586C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>
            <a:extLst>
              <a:ext uri="{FF2B5EF4-FFF2-40B4-BE49-F238E27FC236}">
                <a16:creationId xmlns:a16="http://schemas.microsoft.com/office/drawing/2014/main" id="{D6B981ED-2C8C-476B-A14B-DC33391772BD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>
            <a:extLst>
              <a:ext uri="{FF2B5EF4-FFF2-40B4-BE49-F238E27FC236}">
                <a16:creationId xmlns:a16="http://schemas.microsoft.com/office/drawing/2014/main" id="{92A239CE-C6E5-4C0A-A678-EAF2ED12186D}"/>
              </a:ext>
            </a:extLst>
          </p:cNvPr>
          <p:cNvSpPr/>
          <p:nvPr/>
        </p:nvSpPr>
        <p:spPr>
          <a:xfrm>
            <a:off x="6734816" y="5097556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>
            <a:extLst>
              <a:ext uri="{FF2B5EF4-FFF2-40B4-BE49-F238E27FC236}">
                <a16:creationId xmlns:a16="http://schemas.microsoft.com/office/drawing/2014/main" id="{0DCBF5FD-D14B-4CDE-ADC8-6D7E589D6487}"/>
              </a:ext>
            </a:extLst>
          </p:cNvPr>
          <p:cNvSpPr/>
          <p:nvPr/>
        </p:nvSpPr>
        <p:spPr>
          <a:xfrm>
            <a:off x="6577901" y="5972685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>
            <a:extLst>
              <a:ext uri="{FF2B5EF4-FFF2-40B4-BE49-F238E27FC236}">
                <a16:creationId xmlns:a16="http://schemas.microsoft.com/office/drawing/2014/main" id="{B0412396-BE33-4835-A9A1-C45A0FC14CA2}"/>
              </a:ext>
            </a:extLst>
          </p:cNvPr>
          <p:cNvSpPr/>
          <p:nvPr/>
        </p:nvSpPr>
        <p:spPr>
          <a:xfrm>
            <a:off x="8680746" y="5451325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>
            <a:extLst>
              <a:ext uri="{FF2B5EF4-FFF2-40B4-BE49-F238E27FC236}">
                <a16:creationId xmlns:a16="http://schemas.microsoft.com/office/drawing/2014/main" id="{CA05DE48-6FD3-489A-B2F3-31209556C4FC}"/>
              </a:ext>
            </a:extLst>
          </p:cNvPr>
          <p:cNvSpPr/>
          <p:nvPr/>
        </p:nvSpPr>
        <p:spPr>
          <a:xfrm>
            <a:off x="9986561" y="2132612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>
            <a:extLst>
              <a:ext uri="{FF2B5EF4-FFF2-40B4-BE49-F238E27FC236}">
                <a16:creationId xmlns:a16="http://schemas.microsoft.com/office/drawing/2014/main" id="{C50D6147-5C1B-4F11-8655-4F6AF84BAF92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>
            <a:extLst>
              <a:ext uri="{FF2B5EF4-FFF2-40B4-BE49-F238E27FC236}">
                <a16:creationId xmlns:a16="http://schemas.microsoft.com/office/drawing/2014/main" id="{A8F3A95C-C218-4CE4-9306-EEC52301833F}"/>
              </a:ext>
            </a:extLst>
          </p:cNvPr>
          <p:cNvSpPr/>
          <p:nvPr/>
        </p:nvSpPr>
        <p:spPr>
          <a:xfrm>
            <a:off x="10504855" y="6002480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>
            <a:extLst>
              <a:ext uri="{FF2B5EF4-FFF2-40B4-BE49-F238E27FC236}">
                <a16:creationId xmlns:a16="http://schemas.microsoft.com/office/drawing/2014/main" id="{DBE769BA-2341-4809-B750-08D21A11E183}"/>
              </a:ext>
            </a:extLst>
          </p:cNvPr>
          <p:cNvSpPr/>
          <p:nvPr/>
        </p:nvSpPr>
        <p:spPr>
          <a:xfrm>
            <a:off x="4657436" y="5502499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>
            <a:extLst>
              <a:ext uri="{FF2B5EF4-FFF2-40B4-BE49-F238E27FC236}">
                <a16:creationId xmlns:a16="http://schemas.microsoft.com/office/drawing/2014/main" id="{B9CD02E7-B154-41CB-A0CE-A2F61638BB38}"/>
              </a:ext>
            </a:extLst>
          </p:cNvPr>
          <p:cNvSpPr/>
          <p:nvPr/>
        </p:nvSpPr>
        <p:spPr>
          <a:xfrm>
            <a:off x="9951585" y="4566061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56F2E87-8144-4F2B-AB2B-774FACB89FB2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864910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04245 -0.20301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2" y="-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4.44444E-6 L -0.35026 -0.0669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13" y="-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40B3877-99AA-4896-A656-9D3D589744AF}"/>
              </a:ext>
            </a:extLst>
          </p:cNvPr>
          <p:cNvGrpSpPr/>
          <p:nvPr/>
        </p:nvGrpSpPr>
        <p:grpSpPr>
          <a:xfrm>
            <a:off x="3967652" y="1224176"/>
            <a:ext cx="4565276" cy="1364219"/>
            <a:chOff x="4440092" y="995576"/>
            <a:chExt cx="4565276" cy="1364219"/>
          </a:xfrm>
        </p:grpSpPr>
        <p:grpSp>
          <p:nvGrpSpPr>
            <p:cNvPr id="16" name="Skupina 15">
              <a:extLst>
                <a:ext uri="{FF2B5EF4-FFF2-40B4-BE49-F238E27FC236}">
                  <a16:creationId xmlns:a16="http://schemas.microsoft.com/office/drawing/2014/main" id="{824A3E73-52C9-4264-BC75-D81E6CF52EC9}"/>
                </a:ext>
              </a:extLst>
            </p:cNvPr>
            <p:cNvGrpSpPr/>
            <p:nvPr/>
          </p:nvGrpSpPr>
          <p:grpSpPr>
            <a:xfrm rot="997032">
              <a:off x="4539753" y="995576"/>
              <a:ext cx="4465615" cy="320040"/>
              <a:chOff x="4526280" y="1280160"/>
              <a:chExt cx="4465615" cy="320040"/>
            </a:xfrm>
          </p:grpSpPr>
          <p:sp>
            <p:nvSpPr>
              <p:cNvPr id="5" name="Obdélník 4">
                <a:extLst>
                  <a:ext uri="{FF2B5EF4-FFF2-40B4-BE49-F238E27FC236}">
                    <a16:creationId xmlns:a16="http://schemas.microsoft.com/office/drawing/2014/main" id="{D4727F2D-C71E-4883-B3A3-30B4F7DB4B2A}"/>
                  </a:ext>
                </a:extLst>
              </p:cNvPr>
              <p:cNvSpPr/>
              <p:nvPr/>
            </p:nvSpPr>
            <p:spPr>
              <a:xfrm>
                <a:off x="4526280" y="1371600"/>
                <a:ext cx="3764280" cy="13716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>
                <a:extLst>
                  <a:ext uri="{FF2B5EF4-FFF2-40B4-BE49-F238E27FC236}">
                    <a16:creationId xmlns:a16="http://schemas.microsoft.com/office/drawing/2014/main" id="{8CCC7E0F-8717-4823-A306-D4623690584D}"/>
                  </a:ext>
                </a:extLst>
              </p:cNvPr>
              <p:cNvSpPr/>
              <p:nvPr/>
            </p:nvSpPr>
            <p:spPr>
              <a:xfrm>
                <a:off x="4526280" y="1371600"/>
                <a:ext cx="396240" cy="1371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>
                <a:extLst>
                  <a:ext uri="{FF2B5EF4-FFF2-40B4-BE49-F238E27FC236}">
                    <a16:creationId xmlns:a16="http://schemas.microsoft.com/office/drawing/2014/main" id="{50161BA9-2B3B-422E-9E98-A3AA7B366179}"/>
                  </a:ext>
                </a:extLst>
              </p:cNvPr>
              <p:cNvSpPr/>
              <p:nvPr/>
            </p:nvSpPr>
            <p:spPr>
              <a:xfrm>
                <a:off x="5272646" y="1371600"/>
                <a:ext cx="396240" cy="1371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>
                <a:extLst>
                  <a:ext uri="{FF2B5EF4-FFF2-40B4-BE49-F238E27FC236}">
                    <a16:creationId xmlns:a16="http://schemas.microsoft.com/office/drawing/2014/main" id="{12C6F8F0-5DD7-4477-8FDC-02E850CD0A42}"/>
                  </a:ext>
                </a:extLst>
              </p:cNvPr>
              <p:cNvSpPr/>
              <p:nvPr/>
            </p:nvSpPr>
            <p:spPr>
              <a:xfrm>
                <a:off x="6012180" y="1371600"/>
                <a:ext cx="396240" cy="1371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>
                <a:extLst>
                  <a:ext uri="{FF2B5EF4-FFF2-40B4-BE49-F238E27FC236}">
                    <a16:creationId xmlns:a16="http://schemas.microsoft.com/office/drawing/2014/main" id="{05AF3FAF-337E-408D-882A-4CC307C5608D}"/>
                  </a:ext>
                </a:extLst>
              </p:cNvPr>
              <p:cNvSpPr/>
              <p:nvPr/>
            </p:nvSpPr>
            <p:spPr>
              <a:xfrm>
                <a:off x="6728263" y="1371600"/>
                <a:ext cx="396240" cy="1371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>
                <a:extLst>
                  <a:ext uri="{FF2B5EF4-FFF2-40B4-BE49-F238E27FC236}">
                    <a16:creationId xmlns:a16="http://schemas.microsoft.com/office/drawing/2014/main" id="{553F4642-8AEB-4F25-884C-72DCAD4BC297}"/>
                  </a:ext>
                </a:extLst>
              </p:cNvPr>
              <p:cNvSpPr/>
              <p:nvPr/>
            </p:nvSpPr>
            <p:spPr>
              <a:xfrm>
                <a:off x="7535983" y="1371600"/>
                <a:ext cx="396240" cy="13716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>
                    <a16:creationId xmlns:a16="http://schemas.microsoft.com/office/drawing/2014/main" id="{5503D5EC-112B-45D0-854D-29F450E9135B}"/>
                  </a:ext>
                </a:extLst>
              </p:cNvPr>
              <p:cNvSpPr/>
              <p:nvPr/>
            </p:nvSpPr>
            <p:spPr>
              <a:xfrm>
                <a:off x="8275812" y="1280160"/>
                <a:ext cx="716083" cy="320040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45EEA101-488E-4723-B39E-954EC0560D75}"/>
                </a:ext>
              </a:extLst>
            </p:cNvPr>
            <p:cNvSpPr/>
            <p:nvPr/>
          </p:nvSpPr>
          <p:spPr>
            <a:xfrm>
              <a:off x="4587240" y="1305327"/>
              <a:ext cx="137160" cy="50172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8E473EE2-D3BA-4EF0-9FB5-888FF101B805}"/>
                </a:ext>
              </a:extLst>
            </p:cNvPr>
            <p:cNvSpPr/>
            <p:nvPr/>
          </p:nvSpPr>
          <p:spPr>
            <a:xfrm>
              <a:off x="7932223" y="1349340"/>
              <a:ext cx="137160" cy="50172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>
              <a:extLst>
                <a:ext uri="{FF2B5EF4-FFF2-40B4-BE49-F238E27FC236}">
                  <a16:creationId xmlns:a16="http://schemas.microsoft.com/office/drawing/2014/main" id="{498124CC-85B9-408F-8CBA-B84CC54ADC39}"/>
                </a:ext>
              </a:extLst>
            </p:cNvPr>
            <p:cNvCxnSpPr>
              <a:stCxn id="12" idx="2"/>
            </p:cNvCxnSpPr>
            <p:nvPr/>
          </p:nvCxnSpPr>
          <p:spPr>
            <a:xfrm>
              <a:off x="4655820" y="1807047"/>
              <a:ext cx="0" cy="28083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145C8491-A791-483A-81A6-22D0EA4E2D38}"/>
                </a:ext>
              </a:extLst>
            </p:cNvPr>
            <p:cNvCxnSpPr>
              <a:stCxn id="13" idx="2"/>
            </p:cNvCxnSpPr>
            <p:nvPr/>
          </p:nvCxnSpPr>
          <p:spPr>
            <a:xfrm>
              <a:off x="8000803" y="1851060"/>
              <a:ext cx="0" cy="23682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Volný tvar: obrazec 17">
              <a:extLst>
                <a:ext uri="{FF2B5EF4-FFF2-40B4-BE49-F238E27FC236}">
                  <a16:creationId xmlns:a16="http://schemas.microsoft.com/office/drawing/2014/main" id="{D9E76AB9-BAAE-459F-9D22-0B65C71E528C}"/>
                </a:ext>
              </a:extLst>
            </p:cNvPr>
            <p:cNvSpPr/>
            <p:nvPr/>
          </p:nvSpPr>
          <p:spPr>
            <a:xfrm>
              <a:off x="4440092" y="1891867"/>
              <a:ext cx="3992891" cy="467928"/>
            </a:xfrm>
            <a:custGeom>
              <a:avLst/>
              <a:gdLst>
                <a:gd name="connsiteX0" fmla="*/ 91445 w 3992891"/>
                <a:gd name="connsiteY0" fmla="*/ 137160 h 467928"/>
                <a:gd name="connsiteX1" fmla="*/ 502925 w 3992891"/>
                <a:gd name="connsiteY1" fmla="*/ 167640 h 467928"/>
                <a:gd name="connsiteX2" fmla="*/ 640085 w 3992891"/>
                <a:gd name="connsiteY2" fmla="*/ 213360 h 467928"/>
                <a:gd name="connsiteX3" fmla="*/ 777245 w 3992891"/>
                <a:gd name="connsiteY3" fmla="*/ 198120 h 467928"/>
                <a:gd name="connsiteX4" fmla="*/ 868685 w 3992891"/>
                <a:gd name="connsiteY4" fmla="*/ 182880 h 467928"/>
                <a:gd name="connsiteX5" fmla="*/ 1127765 w 3992891"/>
                <a:gd name="connsiteY5" fmla="*/ 152400 h 467928"/>
                <a:gd name="connsiteX6" fmla="*/ 1188725 w 3992891"/>
                <a:gd name="connsiteY6" fmla="*/ 137160 h 467928"/>
                <a:gd name="connsiteX7" fmla="*/ 1249685 w 3992891"/>
                <a:gd name="connsiteY7" fmla="*/ 106680 h 467928"/>
                <a:gd name="connsiteX8" fmla="*/ 1417325 w 3992891"/>
                <a:gd name="connsiteY8" fmla="*/ 91440 h 467928"/>
                <a:gd name="connsiteX9" fmla="*/ 1600205 w 3992891"/>
                <a:gd name="connsiteY9" fmla="*/ 60960 h 467928"/>
                <a:gd name="connsiteX10" fmla="*/ 1661165 w 3992891"/>
                <a:gd name="connsiteY10" fmla="*/ 45720 h 467928"/>
                <a:gd name="connsiteX11" fmla="*/ 1874525 w 3992891"/>
                <a:gd name="connsiteY11" fmla="*/ 30480 h 467928"/>
                <a:gd name="connsiteX12" fmla="*/ 2667005 w 3992891"/>
                <a:gd name="connsiteY12" fmla="*/ 0 h 467928"/>
                <a:gd name="connsiteX13" fmla="*/ 2773685 w 3992891"/>
                <a:gd name="connsiteY13" fmla="*/ 15240 h 467928"/>
                <a:gd name="connsiteX14" fmla="*/ 2910845 w 3992891"/>
                <a:gd name="connsiteY14" fmla="*/ 30480 h 467928"/>
                <a:gd name="connsiteX15" fmla="*/ 2956565 w 3992891"/>
                <a:gd name="connsiteY15" fmla="*/ 60960 h 467928"/>
                <a:gd name="connsiteX16" fmla="*/ 3124205 w 3992891"/>
                <a:gd name="connsiteY16" fmla="*/ 91440 h 467928"/>
                <a:gd name="connsiteX17" fmla="*/ 3794765 w 3992891"/>
                <a:gd name="connsiteY17" fmla="*/ 106680 h 467928"/>
                <a:gd name="connsiteX18" fmla="*/ 3870965 w 3992891"/>
                <a:gd name="connsiteY18" fmla="*/ 121920 h 467928"/>
                <a:gd name="connsiteX19" fmla="*/ 3916685 w 3992891"/>
                <a:gd name="connsiteY19" fmla="*/ 152400 h 467928"/>
                <a:gd name="connsiteX20" fmla="*/ 3962405 w 3992891"/>
                <a:gd name="connsiteY20" fmla="*/ 167640 h 467928"/>
                <a:gd name="connsiteX21" fmla="*/ 3977645 w 3992891"/>
                <a:gd name="connsiteY21" fmla="*/ 304800 h 467928"/>
                <a:gd name="connsiteX22" fmla="*/ 3931925 w 3992891"/>
                <a:gd name="connsiteY22" fmla="*/ 350520 h 467928"/>
                <a:gd name="connsiteX23" fmla="*/ 3886205 w 3992891"/>
                <a:gd name="connsiteY23" fmla="*/ 365760 h 467928"/>
                <a:gd name="connsiteX24" fmla="*/ 3718565 w 3992891"/>
                <a:gd name="connsiteY24" fmla="*/ 350520 h 467928"/>
                <a:gd name="connsiteX25" fmla="*/ 3505205 w 3992891"/>
                <a:gd name="connsiteY25" fmla="*/ 335280 h 467928"/>
                <a:gd name="connsiteX26" fmla="*/ 3398525 w 3992891"/>
                <a:gd name="connsiteY26" fmla="*/ 304800 h 467928"/>
                <a:gd name="connsiteX27" fmla="*/ 3185165 w 3992891"/>
                <a:gd name="connsiteY27" fmla="*/ 320040 h 467928"/>
                <a:gd name="connsiteX28" fmla="*/ 3078485 w 3992891"/>
                <a:gd name="connsiteY28" fmla="*/ 350520 h 467928"/>
                <a:gd name="connsiteX29" fmla="*/ 2880365 w 3992891"/>
                <a:gd name="connsiteY29" fmla="*/ 365760 h 467928"/>
                <a:gd name="connsiteX30" fmla="*/ 2606045 w 3992891"/>
                <a:gd name="connsiteY30" fmla="*/ 396240 h 467928"/>
                <a:gd name="connsiteX31" fmla="*/ 1767845 w 3992891"/>
                <a:gd name="connsiteY31" fmla="*/ 411480 h 467928"/>
                <a:gd name="connsiteX32" fmla="*/ 213365 w 3992891"/>
                <a:gd name="connsiteY32" fmla="*/ 411480 h 467928"/>
                <a:gd name="connsiteX33" fmla="*/ 121925 w 3992891"/>
                <a:gd name="connsiteY33" fmla="*/ 365760 h 467928"/>
                <a:gd name="connsiteX34" fmla="*/ 30485 w 3992891"/>
                <a:gd name="connsiteY34" fmla="*/ 335280 h 467928"/>
                <a:gd name="connsiteX35" fmla="*/ 5 w 3992891"/>
                <a:gd name="connsiteY35" fmla="*/ 289560 h 467928"/>
                <a:gd name="connsiteX36" fmla="*/ 30485 w 3992891"/>
                <a:gd name="connsiteY36" fmla="*/ 182880 h 467928"/>
                <a:gd name="connsiteX37" fmla="*/ 91445 w 3992891"/>
                <a:gd name="connsiteY37" fmla="*/ 137160 h 46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992891" h="467928">
                  <a:moveTo>
                    <a:pt x="91445" y="137160"/>
                  </a:moveTo>
                  <a:cubicBezTo>
                    <a:pt x="170185" y="134620"/>
                    <a:pt x="388488" y="91349"/>
                    <a:pt x="502925" y="167640"/>
                  </a:cubicBezTo>
                  <a:cubicBezTo>
                    <a:pt x="574356" y="215260"/>
                    <a:pt x="530578" y="195109"/>
                    <a:pt x="640085" y="213360"/>
                  </a:cubicBezTo>
                  <a:cubicBezTo>
                    <a:pt x="685805" y="208280"/>
                    <a:pt x="731647" y="204200"/>
                    <a:pt x="777245" y="198120"/>
                  </a:cubicBezTo>
                  <a:cubicBezTo>
                    <a:pt x="807874" y="194036"/>
                    <a:pt x="838044" y="186877"/>
                    <a:pt x="868685" y="182880"/>
                  </a:cubicBezTo>
                  <a:cubicBezTo>
                    <a:pt x="954910" y="171633"/>
                    <a:pt x="1041405" y="162560"/>
                    <a:pt x="1127765" y="152400"/>
                  </a:cubicBezTo>
                  <a:cubicBezTo>
                    <a:pt x="1148085" y="147320"/>
                    <a:pt x="1169113" y="144514"/>
                    <a:pt x="1188725" y="137160"/>
                  </a:cubicBezTo>
                  <a:cubicBezTo>
                    <a:pt x="1209997" y="129183"/>
                    <a:pt x="1227408" y="111135"/>
                    <a:pt x="1249685" y="106680"/>
                  </a:cubicBezTo>
                  <a:cubicBezTo>
                    <a:pt x="1304706" y="95676"/>
                    <a:pt x="1361445" y="96520"/>
                    <a:pt x="1417325" y="91440"/>
                  </a:cubicBezTo>
                  <a:cubicBezTo>
                    <a:pt x="1733218" y="28261"/>
                    <a:pt x="1184334" y="136573"/>
                    <a:pt x="1600205" y="60960"/>
                  </a:cubicBezTo>
                  <a:cubicBezTo>
                    <a:pt x="1620813" y="57213"/>
                    <a:pt x="1640348" y="48033"/>
                    <a:pt x="1661165" y="45720"/>
                  </a:cubicBezTo>
                  <a:cubicBezTo>
                    <a:pt x="1732030" y="37846"/>
                    <a:pt x="1803297" y="33718"/>
                    <a:pt x="1874525" y="30480"/>
                  </a:cubicBezTo>
                  <a:lnTo>
                    <a:pt x="2667005" y="0"/>
                  </a:lnTo>
                  <a:lnTo>
                    <a:pt x="2773685" y="15240"/>
                  </a:lnTo>
                  <a:cubicBezTo>
                    <a:pt x="2819331" y="20946"/>
                    <a:pt x="2866217" y="19323"/>
                    <a:pt x="2910845" y="30480"/>
                  </a:cubicBezTo>
                  <a:cubicBezTo>
                    <a:pt x="2928614" y="34922"/>
                    <a:pt x="2938954" y="55928"/>
                    <a:pt x="2956565" y="60960"/>
                  </a:cubicBezTo>
                  <a:cubicBezTo>
                    <a:pt x="3011176" y="76563"/>
                    <a:pt x="3067493" y="88347"/>
                    <a:pt x="3124205" y="91440"/>
                  </a:cubicBezTo>
                  <a:cubicBezTo>
                    <a:pt x="3347451" y="103617"/>
                    <a:pt x="3571245" y="101600"/>
                    <a:pt x="3794765" y="106680"/>
                  </a:cubicBezTo>
                  <a:cubicBezTo>
                    <a:pt x="3820165" y="111760"/>
                    <a:pt x="3846711" y="112825"/>
                    <a:pt x="3870965" y="121920"/>
                  </a:cubicBezTo>
                  <a:cubicBezTo>
                    <a:pt x="3888115" y="128351"/>
                    <a:pt x="3900302" y="144209"/>
                    <a:pt x="3916685" y="152400"/>
                  </a:cubicBezTo>
                  <a:cubicBezTo>
                    <a:pt x="3931053" y="159584"/>
                    <a:pt x="3947165" y="162560"/>
                    <a:pt x="3962405" y="167640"/>
                  </a:cubicBezTo>
                  <a:cubicBezTo>
                    <a:pt x="3981032" y="223520"/>
                    <a:pt x="4011512" y="254000"/>
                    <a:pt x="3977645" y="304800"/>
                  </a:cubicBezTo>
                  <a:cubicBezTo>
                    <a:pt x="3965690" y="322733"/>
                    <a:pt x="3949858" y="338565"/>
                    <a:pt x="3931925" y="350520"/>
                  </a:cubicBezTo>
                  <a:cubicBezTo>
                    <a:pt x="3918559" y="359431"/>
                    <a:pt x="3901445" y="360680"/>
                    <a:pt x="3886205" y="365760"/>
                  </a:cubicBezTo>
                  <a:lnTo>
                    <a:pt x="3718565" y="350520"/>
                  </a:lnTo>
                  <a:cubicBezTo>
                    <a:pt x="3647491" y="344834"/>
                    <a:pt x="3576070" y="343154"/>
                    <a:pt x="3505205" y="335280"/>
                  </a:cubicBezTo>
                  <a:cubicBezTo>
                    <a:pt x="3476501" y="332091"/>
                    <a:pt x="3427424" y="314433"/>
                    <a:pt x="3398525" y="304800"/>
                  </a:cubicBezTo>
                  <a:cubicBezTo>
                    <a:pt x="3327405" y="309880"/>
                    <a:pt x="3255750" y="309956"/>
                    <a:pt x="3185165" y="320040"/>
                  </a:cubicBezTo>
                  <a:cubicBezTo>
                    <a:pt x="3148554" y="325270"/>
                    <a:pt x="3115059" y="345034"/>
                    <a:pt x="3078485" y="350520"/>
                  </a:cubicBezTo>
                  <a:cubicBezTo>
                    <a:pt x="3012983" y="360345"/>
                    <a:pt x="2946405" y="360680"/>
                    <a:pt x="2880365" y="365760"/>
                  </a:cubicBezTo>
                  <a:cubicBezTo>
                    <a:pt x="2763609" y="389111"/>
                    <a:pt x="2767619" y="391488"/>
                    <a:pt x="2606045" y="396240"/>
                  </a:cubicBezTo>
                  <a:cubicBezTo>
                    <a:pt x="2326720" y="404455"/>
                    <a:pt x="2047245" y="406400"/>
                    <a:pt x="1767845" y="411480"/>
                  </a:cubicBezTo>
                  <a:cubicBezTo>
                    <a:pt x="1211911" y="522667"/>
                    <a:pt x="1651289" y="440238"/>
                    <a:pt x="213365" y="411480"/>
                  </a:cubicBezTo>
                  <a:cubicBezTo>
                    <a:pt x="169716" y="410607"/>
                    <a:pt x="158838" y="382166"/>
                    <a:pt x="121925" y="365760"/>
                  </a:cubicBezTo>
                  <a:cubicBezTo>
                    <a:pt x="92565" y="352711"/>
                    <a:pt x="30485" y="335280"/>
                    <a:pt x="30485" y="335280"/>
                  </a:cubicBezTo>
                  <a:cubicBezTo>
                    <a:pt x="20325" y="320040"/>
                    <a:pt x="2595" y="307692"/>
                    <a:pt x="5" y="289560"/>
                  </a:cubicBezTo>
                  <a:cubicBezTo>
                    <a:pt x="-417" y="286604"/>
                    <a:pt x="23622" y="192030"/>
                    <a:pt x="30485" y="182880"/>
                  </a:cubicBezTo>
                  <a:cubicBezTo>
                    <a:pt x="37301" y="173793"/>
                    <a:pt x="12705" y="139700"/>
                    <a:pt x="91445" y="137160"/>
                  </a:cubicBezTo>
                  <a:close/>
                </a:path>
              </a:pathLst>
            </a:custGeom>
            <a:solidFill>
              <a:srgbClr val="00B05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Obdélník 19">
            <a:extLst>
              <a:ext uri="{FF2B5EF4-FFF2-40B4-BE49-F238E27FC236}">
                <a16:creationId xmlns:a16="http://schemas.microsoft.com/office/drawing/2014/main" id="{D9049390-1B7F-4C75-B299-8C689D647E18}"/>
              </a:ext>
            </a:extLst>
          </p:cNvPr>
          <p:cNvSpPr/>
          <p:nvPr/>
        </p:nvSpPr>
        <p:spPr>
          <a:xfrm>
            <a:off x="9959900" y="1937812"/>
            <a:ext cx="1458929" cy="650129"/>
          </a:xfrm>
          <a:prstGeom prst="rect">
            <a:avLst/>
          </a:prstGeom>
          <a:solidFill>
            <a:srgbClr val="FF99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VO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6288172-5EF9-48E8-AF8F-3E8C54C89BAA}"/>
              </a:ext>
            </a:extLst>
          </p:cNvPr>
          <p:cNvSpPr/>
          <p:nvPr/>
        </p:nvSpPr>
        <p:spPr>
          <a:xfrm>
            <a:off x="773170" y="4866900"/>
            <a:ext cx="1458929" cy="650129"/>
          </a:xfrm>
          <a:prstGeom prst="rect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ZÁ</a:t>
            </a:r>
          </a:p>
        </p:txBody>
      </p: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A82E3209-7C5B-4858-84C6-186AAAB76220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F12FF00E-85D5-49A7-B5D6-9371DF55A79C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" name="Skupina 23">
              <a:extLst>
                <a:ext uri="{FF2B5EF4-FFF2-40B4-BE49-F238E27FC236}">
                  <a16:creationId xmlns:a16="http://schemas.microsoft.com/office/drawing/2014/main" id="{3486D6B7-7BBB-4820-A579-BF0FDF52FA43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25" name="Ovál 24">
                <a:extLst>
                  <a:ext uri="{FF2B5EF4-FFF2-40B4-BE49-F238E27FC236}">
                    <a16:creationId xmlns:a16="http://schemas.microsoft.com/office/drawing/2014/main" id="{7AC1D37B-9D16-4F96-A017-F27E6A40D89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>
                <a:extLst>
                  <a:ext uri="{FF2B5EF4-FFF2-40B4-BE49-F238E27FC236}">
                    <a16:creationId xmlns:a16="http://schemas.microsoft.com/office/drawing/2014/main" id="{0F9AC4BA-B608-4696-B336-6939DFB87B3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vál 26">
                <a:extLst>
                  <a:ext uri="{FF2B5EF4-FFF2-40B4-BE49-F238E27FC236}">
                    <a16:creationId xmlns:a16="http://schemas.microsoft.com/office/drawing/2014/main" id="{A4F36FA6-D6EE-4991-86B4-BDA6896728F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Měsíc 27">
                <a:extLst>
                  <a:ext uri="{FF2B5EF4-FFF2-40B4-BE49-F238E27FC236}">
                    <a16:creationId xmlns:a16="http://schemas.microsoft.com/office/drawing/2014/main" id="{A96D25D1-F931-457C-88FA-CF0DB671F72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2FDE6681-C699-45DF-941C-B2B42E98D212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30" name="Obdélník 29">
              <a:extLst>
                <a:ext uri="{FF2B5EF4-FFF2-40B4-BE49-F238E27FC236}">
                  <a16:creationId xmlns:a16="http://schemas.microsoft.com/office/drawing/2014/main" id="{AE1E4A02-B677-424D-880F-5BB0E7C3F4FC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30">
              <a:extLst>
                <a:ext uri="{FF2B5EF4-FFF2-40B4-BE49-F238E27FC236}">
                  <a16:creationId xmlns:a16="http://schemas.microsoft.com/office/drawing/2014/main" id="{C8DD168C-35C9-4DB7-A960-3C4786C2D9BD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32" name="Ovál 31">
                <a:extLst>
                  <a:ext uri="{FF2B5EF4-FFF2-40B4-BE49-F238E27FC236}">
                    <a16:creationId xmlns:a16="http://schemas.microsoft.com/office/drawing/2014/main" id="{FECAFAED-1C41-4037-93AF-23BAE4060D1E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>
                <a:extLst>
                  <a:ext uri="{FF2B5EF4-FFF2-40B4-BE49-F238E27FC236}">
                    <a16:creationId xmlns:a16="http://schemas.microsoft.com/office/drawing/2014/main" id="{EE9A36ED-B08C-4788-9E3C-4A594AC0A81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>
                <a:extLst>
                  <a:ext uri="{FF2B5EF4-FFF2-40B4-BE49-F238E27FC236}">
                    <a16:creationId xmlns:a16="http://schemas.microsoft.com/office/drawing/2014/main" id="{702E5BB2-CE2C-4FAF-A27D-0DEDF6764782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Měsíc 34">
                <a:extLst>
                  <a:ext uri="{FF2B5EF4-FFF2-40B4-BE49-F238E27FC236}">
                    <a16:creationId xmlns:a16="http://schemas.microsoft.com/office/drawing/2014/main" id="{0C2CE225-9D7D-4B04-9D62-86D96F4209B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6" name="Skupina 35">
            <a:extLst>
              <a:ext uri="{FF2B5EF4-FFF2-40B4-BE49-F238E27FC236}">
                <a16:creationId xmlns:a16="http://schemas.microsoft.com/office/drawing/2014/main" id="{41F5005A-0A2A-4922-9CE0-DCADFA003F5D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37" name="Obdélník 36">
              <a:extLst>
                <a:ext uri="{FF2B5EF4-FFF2-40B4-BE49-F238E27FC236}">
                  <a16:creationId xmlns:a16="http://schemas.microsoft.com/office/drawing/2014/main" id="{32E7036C-EC62-40CC-BA70-B2D056A6397E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8" name="Skupina 37">
              <a:extLst>
                <a:ext uri="{FF2B5EF4-FFF2-40B4-BE49-F238E27FC236}">
                  <a16:creationId xmlns:a16="http://schemas.microsoft.com/office/drawing/2014/main" id="{924455CD-AA03-4304-B9EE-9B700CAF2343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F18E4B7C-1007-49A9-9159-2DC9819C961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>
                <a:extLst>
                  <a:ext uri="{FF2B5EF4-FFF2-40B4-BE49-F238E27FC236}">
                    <a16:creationId xmlns:a16="http://schemas.microsoft.com/office/drawing/2014/main" id="{47EEE7E1-1783-4E03-B515-A71A67D7DCCA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>
                <a:extLst>
                  <a:ext uri="{FF2B5EF4-FFF2-40B4-BE49-F238E27FC236}">
                    <a16:creationId xmlns:a16="http://schemas.microsoft.com/office/drawing/2014/main" id="{28B7CD9E-0CB6-406E-9E47-8BDCC9EF3DB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Měsíc 41">
                <a:extLst>
                  <a:ext uri="{FF2B5EF4-FFF2-40B4-BE49-F238E27FC236}">
                    <a16:creationId xmlns:a16="http://schemas.microsoft.com/office/drawing/2014/main" id="{9A8DB8DE-5DB2-4736-9468-A9E7EBC6C54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DD56D810-E9B8-443E-AC60-0946732D7499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44" name="Obdélník 43">
              <a:extLst>
                <a:ext uri="{FF2B5EF4-FFF2-40B4-BE49-F238E27FC236}">
                  <a16:creationId xmlns:a16="http://schemas.microsoft.com/office/drawing/2014/main" id="{4073C4F7-45BE-4B23-932F-D0DDA213F4A4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5" name="Skupina 44">
              <a:extLst>
                <a:ext uri="{FF2B5EF4-FFF2-40B4-BE49-F238E27FC236}">
                  <a16:creationId xmlns:a16="http://schemas.microsoft.com/office/drawing/2014/main" id="{E2FE14B5-0DAD-43B0-8B81-360D46E4E7EC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46" name="Ovál 45">
                <a:extLst>
                  <a:ext uri="{FF2B5EF4-FFF2-40B4-BE49-F238E27FC236}">
                    <a16:creationId xmlns:a16="http://schemas.microsoft.com/office/drawing/2014/main" id="{FB3660EE-7671-42B6-9BBA-2079C7ACB3E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>
                <a:extLst>
                  <a:ext uri="{FF2B5EF4-FFF2-40B4-BE49-F238E27FC236}">
                    <a16:creationId xmlns:a16="http://schemas.microsoft.com/office/drawing/2014/main" id="{DD9F6018-0489-4F26-BDF6-86327E42D76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>
                <a:extLst>
                  <a:ext uri="{FF2B5EF4-FFF2-40B4-BE49-F238E27FC236}">
                    <a16:creationId xmlns:a16="http://schemas.microsoft.com/office/drawing/2014/main" id="{8CDF373B-6823-445F-A1B6-EAB776ED652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Měsíc 48">
                <a:extLst>
                  <a:ext uri="{FF2B5EF4-FFF2-40B4-BE49-F238E27FC236}">
                    <a16:creationId xmlns:a16="http://schemas.microsoft.com/office/drawing/2014/main" id="{3C2EBB39-3451-41D5-BFE5-AD06288BBB4D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0" name="Skupina 49">
            <a:extLst>
              <a:ext uri="{FF2B5EF4-FFF2-40B4-BE49-F238E27FC236}">
                <a16:creationId xmlns:a16="http://schemas.microsoft.com/office/drawing/2014/main" id="{FAECC7EB-116E-417F-A9C7-58CBA453E1AB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51" name="Obdélník 50">
              <a:extLst>
                <a:ext uri="{FF2B5EF4-FFF2-40B4-BE49-F238E27FC236}">
                  <a16:creationId xmlns:a16="http://schemas.microsoft.com/office/drawing/2014/main" id="{DB07A7D4-C2B8-453C-B800-1C410A5A68FF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2" name="Skupina 51">
              <a:extLst>
                <a:ext uri="{FF2B5EF4-FFF2-40B4-BE49-F238E27FC236}">
                  <a16:creationId xmlns:a16="http://schemas.microsoft.com/office/drawing/2014/main" id="{9A0D2755-A871-44D1-B16A-07AAD5B83785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53" name="Ovál 52">
                <a:extLst>
                  <a:ext uri="{FF2B5EF4-FFF2-40B4-BE49-F238E27FC236}">
                    <a16:creationId xmlns:a16="http://schemas.microsoft.com/office/drawing/2014/main" id="{65BFA664-7B43-44F2-8D92-9CB5490AF352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>
                <a:extLst>
                  <a:ext uri="{FF2B5EF4-FFF2-40B4-BE49-F238E27FC236}">
                    <a16:creationId xmlns:a16="http://schemas.microsoft.com/office/drawing/2014/main" id="{34BA6DC5-10AB-43FF-B202-CA438C67EC2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>
                <a:extLst>
                  <a:ext uri="{FF2B5EF4-FFF2-40B4-BE49-F238E27FC236}">
                    <a16:creationId xmlns:a16="http://schemas.microsoft.com/office/drawing/2014/main" id="{E23021FA-2A88-4182-BB8F-41DFBCDFC88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Měsíc 55">
                <a:extLst>
                  <a:ext uri="{FF2B5EF4-FFF2-40B4-BE49-F238E27FC236}">
                    <a16:creationId xmlns:a16="http://schemas.microsoft.com/office/drawing/2014/main" id="{8FDE45A0-2353-4B7A-8123-1808F32BF7B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7FD1E8B6-4C16-4016-A521-E7F9BEB47663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58" name="Obdélník 57">
              <a:extLst>
                <a:ext uri="{FF2B5EF4-FFF2-40B4-BE49-F238E27FC236}">
                  <a16:creationId xmlns:a16="http://schemas.microsoft.com/office/drawing/2014/main" id="{8540FF2A-E37E-47F6-B3F3-0E4713B5CE74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9" name="Skupina 58">
              <a:extLst>
                <a:ext uri="{FF2B5EF4-FFF2-40B4-BE49-F238E27FC236}">
                  <a16:creationId xmlns:a16="http://schemas.microsoft.com/office/drawing/2014/main" id="{FB2B9E35-73A5-4945-9CCC-B6573286F342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3CA5191F-5919-470C-A8E8-242FC0A903F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>
                <a:extLst>
                  <a:ext uri="{FF2B5EF4-FFF2-40B4-BE49-F238E27FC236}">
                    <a16:creationId xmlns:a16="http://schemas.microsoft.com/office/drawing/2014/main" id="{628B6392-E52A-42F0-BC27-910DACA02E4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vál 61">
                <a:extLst>
                  <a:ext uri="{FF2B5EF4-FFF2-40B4-BE49-F238E27FC236}">
                    <a16:creationId xmlns:a16="http://schemas.microsoft.com/office/drawing/2014/main" id="{8ECB37AB-2D8E-4A4B-9C24-EE84306F542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Měsíc 62">
                <a:extLst>
                  <a:ext uri="{FF2B5EF4-FFF2-40B4-BE49-F238E27FC236}">
                    <a16:creationId xmlns:a16="http://schemas.microsoft.com/office/drawing/2014/main" id="{3DF46BF0-7B3F-4E7F-9B94-8189035B4DD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1B26C055-2C5E-49DF-BE6C-306DB4F2161E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65" name="Obdélník 64">
              <a:extLst>
                <a:ext uri="{FF2B5EF4-FFF2-40B4-BE49-F238E27FC236}">
                  <a16:creationId xmlns:a16="http://schemas.microsoft.com/office/drawing/2014/main" id="{FFE2BF69-18CB-4F90-A5AC-C6DF3087F7B7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6" name="Skupina 65">
              <a:extLst>
                <a:ext uri="{FF2B5EF4-FFF2-40B4-BE49-F238E27FC236}">
                  <a16:creationId xmlns:a16="http://schemas.microsoft.com/office/drawing/2014/main" id="{175D4ACE-3833-4D7B-B078-4238EF7F83B2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B9A4BBC8-FC37-4AD6-9F33-88D0C4724CD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98ED5445-57E3-43A6-A635-62FE6E0E39B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>
                <a:extLst>
                  <a:ext uri="{FF2B5EF4-FFF2-40B4-BE49-F238E27FC236}">
                    <a16:creationId xmlns:a16="http://schemas.microsoft.com/office/drawing/2014/main" id="{A2064FA2-D61D-4BE8-A798-B1886ECF6AC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Měsíc 69">
                <a:extLst>
                  <a:ext uri="{FF2B5EF4-FFF2-40B4-BE49-F238E27FC236}">
                    <a16:creationId xmlns:a16="http://schemas.microsoft.com/office/drawing/2014/main" id="{F1D745AF-02FC-4869-B57A-F7EA0090A10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2" name="Obdélník 71">
            <a:extLst>
              <a:ext uri="{FF2B5EF4-FFF2-40B4-BE49-F238E27FC236}">
                <a16:creationId xmlns:a16="http://schemas.microsoft.com/office/drawing/2014/main" id="{2BB89D59-231D-4494-9C09-F64A585BE968}"/>
              </a:ext>
            </a:extLst>
          </p:cNvPr>
          <p:cNvSpPr/>
          <p:nvPr/>
        </p:nvSpPr>
        <p:spPr>
          <a:xfrm>
            <a:off x="9934683" y="5655923"/>
            <a:ext cx="1458929" cy="650129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RA</a:t>
            </a:r>
          </a:p>
        </p:txBody>
      </p:sp>
      <p:sp>
        <p:nvSpPr>
          <p:cNvPr id="78" name="Obdélník 77">
            <a:extLst>
              <a:ext uri="{FF2B5EF4-FFF2-40B4-BE49-F238E27FC236}">
                <a16:creationId xmlns:a16="http://schemas.microsoft.com/office/drawing/2014/main" id="{A6D99BC4-ED49-43A5-A1C7-C603CBFA008A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>
            <a:extLst>
              <a:ext uri="{FF2B5EF4-FFF2-40B4-BE49-F238E27FC236}">
                <a16:creationId xmlns:a16="http://schemas.microsoft.com/office/drawing/2014/main" id="{80A3A228-ACE9-4833-A7E7-039F5A9EDD63}"/>
              </a:ext>
            </a:extLst>
          </p:cNvPr>
          <p:cNvSpPr/>
          <p:nvPr/>
        </p:nvSpPr>
        <p:spPr>
          <a:xfrm>
            <a:off x="507067" y="2554712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>
            <a:extLst>
              <a:ext uri="{FF2B5EF4-FFF2-40B4-BE49-F238E27FC236}">
                <a16:creationId xmlns:a16="http://schemas.microsoft.com/office/drawing/2014/main" id="{AB2F59D6-67AF-4EF7-909A-85D37EF30720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>
            <a:extLst>
              <a:ext uri="{FF2B5EF4-FFF2-40B4-BE49-F238E27FC236}">
                <a16:creationId xmlns:a16="http://schemas.microsoft.com/office/drawing/2014/main" id="{CC8D5F14-8006-4665-9466-8C4569B7399C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>
            <a:extLst>
              <a:ext uri="{FF2B5EF4-FFF2-40B4-BE49-F238E27FC236}">
                <a16:creationId xmlns:a16="http://schemas.microsoft.com/office/drawing/2014/main" id="{0C413F0C-C815-4CC8-A4B7-2FC7D4A68F7C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>
            <a:extLst>
              <a:ext uri="{FF2B5EF4-FFF2-40B4-BE49-F238E27FC236}">
                <a16:creationId xmlns:a16="http://schemas.microsoft.com/office/drawing/2014/main" id="{7DB1C7DD-F6B0-4362-B398-10132070B650}"/>
              </a:ext>
            </a:extLst>
          </p:cNvPr>
          <p:cNvSpPr/>
          <p:nvPr/>
        </p:nvSpPr>
        <p:spPr>
          <a:xfrm>
            <a:off x="6577902" y="6002480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>
            <a:extLst>
              <a:ext uri="{FF2B5EF4-FFF2-40B4-BE49-F238E27FC236}">
                <a16:creationId xmlns:a16="http://schemas.microsoft.com/office/drawing/2014/main" id="{00299E23-A5DD-4550-9FE3-4EDF5D4B0C7B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>
            <a:extLst>
              <a:ext uri="{FF2B5EF4-FFF2-40B4-BE49-F238E27FC236}">
                <a16:creationId xmlns:a16="http://schemas.microsoft.com/office/drawing/2014/main" id="{4398C11B-1031-4515-8EBA-6132A58A0337}"/>
              </a:ext>
            </a:extLst>
          </p:cNvPr>
          <p:cNvSpPr/>
          <p:nvPr/>
        </p:nvSpPr>
        <p:spPr>
          <a:xfrm>
            <a:off x="9932007" y="5637958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C179DCED-1C5E-469E-A757-7085AF9F96BF}"/>
              </a:ext>
            </a:extLst>
          </p:cNvPr>
          <p:cNvSpPr/>
          <p:nvPr/>
        </p:nvSpPr>
        <p:spPr>
          <a:xfrm>
            <a:off x="783869" y="4844199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>
            <a:extLst>
              <a:ext uri="{FF2B5EF4-FFF2-40B4-BE49-F238E27FC236}">
                <a16:creationId xmlns:a16="http://schemas.microsoft.com/office/drawing/2014/main" id="{70A00552-15E7-4E16-86B3-B82185C5583B}"/>
              </a:ext>
            </a:extLst>
          </p:cNvPr>
          <p:cNvSpPr/>
          <p:nvPr/>
        </p:nvSpPr>
        <p:spPr>
          <a:xfrm>
            <a:off x="9923691" y="1948699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8" name="Skupina 87">
            <a:extLst>
              <a:ext uri="{FF2B5EF4-FFF2-40B4-BE49-F238E27FC236}">
                <a16:creationId xmlns:a16="http://schemas.microsoft.com/office/drawing/2014/main" id="{03BF21A7-3BD1-4D10-91F9-F989A575D0B8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89" name="Obdélník 88">
              <a:extLst>
                <a:ext uri="{FF2B5EF4-FFF2-40B4-BE49-F238E27FC236}">
                  <a16:creationId xmlns:a16="http://schemas.microsoft.com/office/drawing/2014/main" id="{94864F9E-A7D3-4FAF-B126-6833D9CCFD55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0" name="Skupina 89">
              <a:extLst>
                <a:ext uri="{FF2B5EF4-FFF2-40B4-BE49-F238E27FC236}">
                  <a16:creationId xmlns:a16="http://schemas.microsoft.com/office/drawing/2014/main" id="{86981CE1-4BBC-4230-9A6C-565795EC8B68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91" name="Ovál 90">
                <a:extLst>
                  <a:ext uri="{FF2B5EF4-FFF2-40B4-BE49-F238E27FC236}">
                    <a16:creationId xmlns:a16="http://schemas.microsoft.com/office/drawing/2014/main" id="{CC01492D-C720-4892-AC1D-5C2C157D4F4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vál 91">
                <a:extLst>
                  <a:ext uri="{FF2B5EF4-FFF2-40B4-BE49-F238E27FC236}">
                    <a16:creationId xmlns:a16="http://schemas.microsoft.com/office/drawing/2014/main" id="{31CFC839-D332-4D14-A0AE-3E12A39335E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>
                <a:extLst>
                  <a:ext uri="{FF2B5EF4-FFF2-40B4-BE49-F238E27FC236}">
                    <a16:creationId xmlns:a16="http://schemas.microsoft.com/office/drawing/2014/main" id="{E86FA1DE-554F-4D1C-89C8-F18AE152C1B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Měsíc 93">
                <a:extLst>
                  <a:ext uri="{FF2B5EF4-FFF2-40B4-BE49-F238E27FC236}">
                    <a16:creationId xmlns:a16="http://schemas.microsoft.com/office/drawing/2014/main" id="{52A6A196-5A17-4BC0-81FD-71C49EC1CE9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5" name="Skupina 94">
            <a:extLst>
              <a:ext uri="{FF2B5EF4-FFF2-40B4-BE49-F238E27FC236}">
                <a16:creationId xmlns:a16="http://schemas.microsoft.com/office/drawing/2014/main" id="{D32C6285-8B07-49EC-9A8F-D629AB616736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96" name="Obdélník 95">
              <a:extLst>
                <a:ext uri="{FF2B5EF4-FFF2-40B4-BE49-F238E27FC236}">
                  <a16:creationId xmlns:a16="http://schemas.microsoft.com/office/drawing/2014/main" id="{A8A79F88-5694-4609-9291-76639DDC1568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7" name="Skupina 96">
              <a:extLst>
                <a:ext uri="{FF2B5EF4-FFF2-40B4-BE49-F238E27FC236}">
                  <a16:creationId xmlns:a16="http://schemas.microsoft.com/office/drawing/2014/main" id="{8C33AA9A-601E-488A-9F7D-26F8C87786E2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98" name="Ovál 97">
                <a:extLst>
                  <a:ext uri="{FF2B5EF4-FFF2-40B4-BE49-F238E27FC236}">
                    <a16:creationId xmlns:a16="http://schemas.microsoft.com/office/drawing/2014/main" id="{9B13093A-83EA-4C28-B30B-DF136030199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Ovál 98">
                <a:extLst>
                  <a:ext uri="{FF2B5EF4-FFF2-40B4-BE49-F238E27FC236}">
                    <a16:creationId xmlns:a16="http://schemas.microsoft.com/office/drawing/2014/main" id="{9463D396-CF8E-4D90-BE36-8A4DC8DDD15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vál 99">
                <a:extLst>
                  <a:ext uri="{FF2B5EF4-FFF2-40B4-BE49-F238E27FC236}">
                    <a16:creationId xmlns:a16="http://schemas.microsoft.com/office/drawing/2014/main" id="{E46B9262-F3D4-4CC1-B5FD-9356E22F8F4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1" name="Měsíc 100">
                <a:extLst>
                  <a:ext uri="{FF2B5EF4-FFF2-40B4-BE49-F238E27FC236}">
                    <a16:creationId xmlns:a16="http://schemas.microsoft.com/office/drawing/2014/main" id="{62ECE4C6-1278-420B-AE23-FE3102F0AA1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02" name="Obdélník 101">
            <a:extLst>
              <a:ext uri="{FF2B5EF4-FFF2-40B4-BE49-F238E27FC236}">
                <a16:creationId xmlns:a16="http://schemas.microsoft.com/office/drawing/2014/main" id="{A748FF29-CB7F-4FE9-972E-8399F1142C8A}"/>
              </a:ext>
            </a:extLst>
          </p:cNvPr>
          <p:cNvSpPr/>
          <p:nvPr/>
        </p:nvSpPr>
        <p:spPr>
          <a:xfrm>
            <a:off x="4835328" y="5639380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>
            <a:extLst>
              <a:ext uri="{FF2B5EF4-FFF2-40B4-BE49-F238E27FC236}">
                <a16:creationId xmlns:a16="http://schemas.microsoft.com/office/drawing/2014/main" id="{FA6D0174-6C56-458A-B03C-FAEE246D59AD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TextovéPole 103">
            <a:extLst>
              <a:ext uri="{FF2B5EF4-FFF2-40B4-BE49-F238E27FC236}">
                <a16:creationId xmlns:a16="http://schemas.microsoft.com/office/drawing/2014/main" id="{6982FBA9-BBD4-4FFF-AF1F-6C7B9E06AA63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171565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40741E-7 L -0.29336 -0.3203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74" y="-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4.44444E-6 L 0.22916 -0.20532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1.11111E-6 L -0.40898 0.2217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56" y="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72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102" grpId="0" animBg="1"/>
      <p:bldP spid="10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9381ED39-16FB-4A6C-91C3-768D346C23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3443" y="872142"/>
            <a:ext cx="1845113" cy="1992187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AC18D056-06BF-4E39-A008-95DBD625797E}"/>
              </a:ext>
            </a:extLst>
          </p:cNvPr>
          <p:cNvSpPr/>
          <p:nvPr/>
        </p:nvSpPr>
        <p:spPr>
          <a:xfrm>
            <a:off x="4646426" y="5972685"/>
            <a:ext cx="1458929" cy="65012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VOUK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E82802A-7BD2-4384-9E29-3BA3DB5356B4}"/>
              </a:ext>
            </a:extLst>
          </p:cNvPr>
          <p:cNvSpPr/>
          <p:nvPr/>
        </p:nvSpPr>
        <p:spPr>
          <a:xfrm>
            <a:off x="324878" y="5877694"/>
            <a:ext cx="1458929" cy="65012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PA</a:t>
            </a:r>
          </a:p>
        </p:txBody>
      </p:sp>
      <p:grpSp>
        <p:nvGrpSpPr>
          <p:cNvPr id="5" name="Skupina 4">
            <a:extLst>
              <a:ext uri="{FF2B5EF4-FFF2-40B4-BE49-F238E27FC236}">
                <a16:creationId xmlns:a16="http://schemas.microsoft.com/office/drawing/2014/main" id="{13B916B3-A961-4854-B970-A3B2536505BD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38EE0570-1E4F-45AC-B63B-F9626B5B9D16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>
              <a:extLst>
                <a:ext uri="{FF2B5EF4-FFF2-40B4-BE49-F238E27FC236}">
                  <a16:creationId xmlns:a16="http://schemas.microsoft.com/office/drawing/2014/main" id="{731DFF44-BCCE-4110-AC4C-BEFE6FDCE4FB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0CFF86D8-3610-4D12-9568-DA1B9691CDE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B6AF8DB8-08B2-4584-BF54-0F196A9FC6A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>
                <a:extLst>
                  <a:ext uri="{FF2B5EF4-FFF2-40B4-BE49-F238E27FC236}">
                    <a16:creationId xmlns:a16="http://schemas.microsoft.com/office/drawing/2014/main" id="{84599C4F-0AD2-4326-BAE0-3C70A5CC83A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>
                <a:extLst>
                  <a:ext uri="{FF2B5EF4-FFF2-40B4-BE49-F238E27FC236}">
                    <a16:creationId xmlns:a16="http://schemas.microsoft.com/office/drawing/2014/main" id="{5E1620F6-1B57-4FD6-B7BD-9EE944B9881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5F21D517-0C51-4ADC-9741-5AEB15DCBA79}"/>
              </a:ext>
            </a:extLst>
          </p:cNvPr>
          <p:cNvGrpSpPr/>
          <p:nvPr/>
        </p:nvGrpSpPr>
        <p:grpSpPr>
          <a:xfrm>
            <a:off x="1187064" y="1543170"/>
            <a:ext cx="1458929" cy="650129"/>
            <a:chOff x="3098843" y="4894021"/>
            <a:chExt cx="1458929" cy="650129"/>
          </a:xfrm>
        </p:grpSpPr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59A8836A-CD67-4375-BD79-4A2F14A8D1A9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1E42FEE2-365C-4981-B6AE-876B9344F916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EC8F70C8-E554-48A4-A3EF-EB8C916431B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E9C90811-E2EB-441D-AC9B-CC62D7FEC64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>
                <a:extLst>
                  <a:ext uri="{FF2B5EF4-FFF2-40B4-BE49-F238E27FC236}">
                    <a16:creationId xmlns:a16="http://schemas.microsoft.com/office/drawing/2014/main" id="{951B674C-46E3-4230-BE7C-644C29FB1D1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Měsíc 17">
                <a:extLst>
                  <a:ext uri="{FF2B5EF4-FFF2-40B4-BE49-F238E27FC236}">
                    <a16:creationId xmlns:a16="http://schemas.microsoft.com/office/drawing/2014/main" id="{65C41F0C-0022-411D-B8F6-D65914F993C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4B2C561A-C5B7-421A-A22B-290473CD16F0}"/>
              </a:ext>
            </a:extLst>
          </p:cNvPr>
          <p:cNvGrpSpPr/>
          <p:nvPr/>
        </p:nvGrpSpPr>
        <p:grpSpPr>
          <a:xfrm>
            <a:off x="1225490" y="4852370"/>
            <a:ext cx="1458929" cy="650129"/>
            <a:chOff x="3522588" y="5052923"/>
            <a:chExt cx="1458929" cy="650129"/>
          </a:xfrm>
        </p:grpSpPr>
        <p:sp>
          <p:nvSpPr>
            <p:cNvPr id="20" name="Obdélník 19">
              <a:extLst>
                <a:ext uri="{FF2B5EF4-FFF2-40B4-BE49-F238E27FC236}">
                  <a16:creationId xmlns:a16="http://schemas.microsoft.com/office/drawing/2014/main" id="{D6783163-AABF-40B7-B6FA-45BFB9862CC9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>
              <a:extLst>
                <a:ext uri="{FF2B5EF4-FFF2-40B4-BE49-F238E27FC236}">
                  <a16:creationId xmlns:a16="http://schemas.microsoft.com/office/drawing/2014/main" id="{00CFE72E-B2D2-48D5-9190-47AD2A162F89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E5C73048-677E-4F9E-B77E-88F10696BAE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8993B955-ED2C-41BA-A4B1-0E63CE4EA74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>
                <a:extLst>
                  <a:ext uri="{FF2B5EF4-FFF2-40B4-BE49-F238E27FC236}">
                    <a16:creationId xmlns:a16="http://schemas.microsoft.com/office/drawing/2014/main" id="{82FAA214-C790-40DF-8286-21F921155D4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Měsíc 24">
                <a:extLst>
                  <a:ext uri="{FF2B5EF4-FFF2-40B4-BE49-F238E27FC236}">
                    <a16:creationId xmlns:a16="http://schemas.microsoft.com/office/drawing/2014/main" id="{AE4C6F92-4685-4235-BD6A-23D4C669A28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6DF162FB-F2A3-4F87-8694-843B1806891D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27" name="Obdélník 26">
              <a:extLst>
                <a:ext uri="{FF2B5EF4-FFF2-40B4-BE49-F238E27FC236}">
                  <a16:creationId xmlns:a16="http://schemas.microsoft.com/office/drawing/2014/main" id="{25091288-1815-488E-A522-F9AFD9C729AE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>
              <a:extLst>
                <a:ext uri="{FF2B5EF4-FFF2-40B4-BE49-F238E27FC236}">
                  <a16:creationId xmlns:a16="http://schemas.microsoft.com/office/drawing/2014/main" id="{BA770C3C-FC53-474D-B9AE-AED346FF718C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2ECD2A92-7B21-4CA7-BED7-E8E6907F500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68F43E21-15B5-4BCD-88E6-557DBC1F187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>
                <a:extLst>
                  <a:ext uri="{FF2B5EF4-FFF2-40B4-BE49-F238E27FC236}">
                    <a16:creationId xmlns:a16="http://schemas.microsoft.com/office/drawing/2014/main" id="{5269EB0F-72AB-4629-AD78-1574146B0DE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Měsíc 31">
                <a:extLst>
                  <a:ext uri="{FF2B5EF4-FFF2-40B4-BE49-F238E27FC236}">
                    <a16:creationId xmlns:a16="http://schemas.microsoft.com/office/drawing/2014/main" id="{745EC312-D01F-4E0C-9FA2-2D5F396CA10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50F82A1C-0865-4F8D-9E48-9CA355227CE7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34" name="Obdélník 33">
              <a:extLst>
                <a:ext uri="{FF2B5EF4-FFF2-40B4-BE49-F238E27FC236}">
                  <a16:creationId xmlns:a16="http://schemas.microsoft.com/office/drawing/2014/main" id="{8D1C1628-6177-4B25-A510-4556C4EACF54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5" name="Skupina 34">
              <a:extLst>
                <a:ext uri="{FF2B5EF4-FFF2-40B4-BE49-F238E27FC236}">
                  <a16:creationId xmlns:a16="http://schemas.microsoft.com/office/drawing/2014/main" id="{61825B25-241E-4D6E-A36B-FD1389A6436B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CCBADA54-E2B9-4483-972F-3B3B1A90E3F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336D1A16-E0A8-4B62-ACA8-83DFC67833F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>
                <a:extLst>
                  <a:ext uri="{FF2B5EF4-FFF2-40B4-BE49-F238E27FC236}">
                    <a16:creationId xmlns:a16="http://schemas.microsoft.com/office/drawing/2014/main" id="{E5D38E3A-31F6-4D39-9257-D42B273F6D17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Měsíc 38">
                <a:extLst>
                  <a:ext uri="{FF2B5EF4-FFF2-40B4-BE49-F238E27FC236}">
                    <a16:creationId xmlns:a16="http://schemas.microsoft.com/office/drawing/2014/main" id="{34285B4C-43BB-45DB-8A77-C512B4AA8709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681BEAB3-D65A-4A5E-BE26-F7DB15207B48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41" name="Obdélník 40">
              <a:extLst>
                <a:ext uri="{FF2B5EF4-FFF2-40B4-BE49-F238E27FC236}">
                  <a16:creationId xmlns:a16="http://schemas.microsoft.com/office/drawing/2014/main" id="{BC4CE812-B036-4553-9301-ED86A990EC72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F3659D83-0C82-4BAB-B0E4-E96BEAC97911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11E2953F-D514-46DB-9BE1-A9428C4401E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BC33C825-46DE-4E08-BF30-B16CFBA0435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>
                <a:extLst>
                  <a:ext uri="{FF2B5EF4-FFF2-40B4-BE49-F238E27FC236}">
                    <a16:creationId xmlns:a16="http://schemas.microsoft.com/office/drawing/2014/main" id="{7E843FE8-B506-487A-B5E9-F0E970D3115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Měsíc 45">
                <a:extLst>
                  <a:ext uri="{FF2B5EF4-FFF2-40B4-BE49-F238E27FC236}">
                    <a16:creationId xmlns:a16="http://schemas.microsoft.com/office/drawing/2014/main" id="{43C693DF-3B24-411C-8614-1657E463398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5D5726A5-58E0-4E17-9462-ADFCE723EEAC}"/>
              </a:ext>
            </a:extLst>
          </p:cNvPr>
          <p:cNvGrpSpPr/>
          <p:nvPr/>
        </p:nvGrpSpPr>
        <p:grpSpPr>
          <a:xfrm>
            <a:off x="8673615" y="5445588"/>
            <a:ext cx="1458929" cy="650129"/>
            <a:chOff x="6733004" y="5164972"/>
            <a:chExt cx="1458929" cy="650129"/>
          </a:xfrm>
        </p:grpSpPr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F1909126-CB32-4313-8DBD-4048B69D27E3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0BC3E4F8-F301-429A-BF11-EB097743C5BB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50" name="Ovál 49">
                <a:extLst>
                  <a:ext uri="{FF2B5EF4-FFF2-40B4-BE49-F238E27FC236}">
                    <a16:creationId xmlns:a16="http://schemas.microsoft.com/office/drawing/2014/main" id="{380E119D-41F8-4C77-AC48-8802954E722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>
                <a:extLst>
                  <a:ext uri="{FF2B5EF4-FFF2-40B4-BE49-F238E27FC236}">
                    <a16:creationId xmlns:a16="http://schemas.microsoft.com/office/drawing/2014/main" id="{3451189D-AC95-4F95-AB86-31725EC6959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2DC13AA1-D632-492D-8D4F-BCD1F18ECAA2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Měsíc 52">
                <a:extLst>
                  <a:ext uri="{FF2B5EF4-FFF2-40B4-BE49-F238E27FC236}">
                    <a16:creationId xmlns:a16="http://schemas.microsoft.com/office/drawing/2014/main" id="{D679E235-506C-44E3-9B12-E69DE512C6B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830EF94B-BA95-4B9C-9A8C-14C9988120B7}"/>
              </a:ext>
            </a:extLst>
          </p:cNvPr>
          <p:cNvGrpSpPr/>
          <p:nvPr/>
        </p:nvGrpSpPr>
        <p:grpSpPr>
          <a:xfrm>
            <a:off x="10504855" y="6002480"/>
            <a:ext cx="1458929" cy="650129"/>
            <a:chOff x="6601068" y="4750830"/>
            <a:chExt cx="1458929" cy="650129"/>
          </a:xfrm>
        </p:grpSpPr>
        <p:sp>
          <p:nvSpPr>
            <p:cNvPr id="55" name="Obdélník 54">
              <a:extLst>
                <a:ext uri="{FF2B5EF4-FFF2-40B4-BE49-F238E27FC236}">
                  <a16:creationId xmlns:a16="http://schemas.microsoft.com/office/drawing/2014/main" id="{938011B6-0F75-4A81-A5AA-2863834AF63E}"/>
                </a:ext>
              </a:extLst>
            </p:cNvPr>
            <p:cNvSpPr/>
            <p:nvPr/>
          </p:nvSpPr>
          <p:spPr>
            <a:xfrm>
              <a:off x="6601068" y="475083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6" name="Skupina 55">
              <a:extLst>
                <a:ext uri="{FF2B5EF4-FFF2-40B4-BE49-F238E27FC236}">
                  <a16:creationId xmlns:a16="http://schemas.microsoft.com/office/drawing/2014/main" id="{1FFC2486-4CE7-4B47-AD50-50DCFAC3D5DD}"/>
                </a:ext>
              </a:extLst>
            </p:cNvPr>
            <p:cNvGrpSpPr/>
            <p:nvPr/>
          </p:nvGrpSpPr>
          <p:grpSpPr>
            <a:xfrm>
              <a:off x="7058268" y="4877737"/>
              <a:ext cx="519030" cy="427726"/>
              <a:chOff x="792480" y="2758181"/>
              <a:chExt cx="914400" cy="914400"/>
            </a:xfrm>
          </p:grpSpPr>
          <p:sp>
            <p:nvSpPr>
              <p:cNvPr id="57" name="Ovál 56">
                <a:extLst>
                  <a:ext uri="{FF2B5EF4-FFF2-40B4-BE49-F238E27FC236}">
                    <a16:creationId xmlns:a16="http://schemas.microsoft.com/office/drawing/2014/main" id="{1971CEA1-631D-4875-B0FA-487F006F9EF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B78AE69D-639E-41E7-85DA-E904A5A023B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504E21D4-D9CC-4D18-B4FC-FA105ADE365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Měsíc 59">
                <a:extLst>
                  <a:ext uri="{FF2B5EF4-FFF2-40B4-BE49-F238E27FC236}">
                    <a16:creationId xmlns:a16="http://schemas.microsoft.com/office/drawing/2014/main" id="{45B9E660-570E-449E-AEEB-41499E51407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1" name="Obdélník 60">
            <a:extLst>
              <a:ext uri="{FF2B5EF4-FFF2-40B4-BE49-F238E27FC236}">
                <a16:creationId xmlns:a16="http://schemas.microsoft.com/office/drawing/2014/main" id="{44591685-13D2-4402-86C9-65505B4F5B19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666995B8-19AE-4785-ABE4-D5E0B59E58FA}"/>
              </a:ext>
            </a:extLst>
          </p:cNvPr>
          <p:cNvSpPr/>
          <p:nvPr/>
        </p:nvSpPr>
        <p:spPr>
          <a:xfrm>
            <a:off x="1187064" y="4863524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418A93C7-E543-4655-A36C-8D4CC455D072}"/>
              </a:ext>
            </a:extLst>
          </p:cNvPr>
          <p:cNvSpPr/>
          <p:nvPr/>
        </p:nvSpPr>
        <p:spPr>
          <a:xfrm>
            <a:off x="1172365" y="1554324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027DDA31-1880-4951-A4A9-1B342098B44F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ECC148B0-946B-4D36-8F3C-006AD97EC4AA}"/>
              </a:ext>
            </a:extLst>
          </p:cNvPr>
          <p:cNvSpPr/>
          <p:nvPr/>
        </p:nvSpPr>
        <p:spPr>
          <a:xfrm>
            <a:off x="6734816" y="5097556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>
            <a:extLst>
              <a:ext uri="{FF2B5EF4-FFF2-40B4-BE49-F238E27FC236}">
                <a16:creationId xmlns:a16="http://schemas.microsoft.com/office/drawing/2014/main" id="{58A04FF0-279A-4F50-B0F3-691F311ADAA8}"/>
              </a:ext>
            </a:extLst>
          </p:cNvPr>
          <p:cNvSpPr/>
          <p:nvPr/>
        </p:nvSpPr>
        <p:spPr>
          <a:xfrm>
            <a:off x="6577901" y="5972685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7E104EAB-F121-44DD-A067-E8068ADBD1B6}"/>
              </a:ext>
            </a:extLst>
          </p:cNvPr>
          <p:cNvSpPr/>
          <p:nvPr/>
        </p:nvSpPr>
        <p:spPr>
          <a:xfrm>
            <a:off x="8680746" y="5451325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>
            <a:extLst>
              <a:ext uri="{FF2B5EF4-FFF2-40B4-BE49-F238E27FC236}">
                <a16:creationId xmlns:a16="http://schemas.microsoft.com/office/drawing/2014/main" id="{1B389F54-48BB-44AD-9DF1-D0C63CB4091F}"/>
              </a:ext>
            </a:extLst>
          </p:cNvPr>
          <p:cNvSpPr/>
          <p:nvPr/>
        </p:nvSpPr>
        <p:spPr>
          <a:xfrm>
            <a:off x="10504855" y="6002480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>
            <a:extLst>
              <a:ext uri="{FF2B5EF4-FFF2-40B4-BE49-F238E27FC236}">
                <a16:creationId xmlns:a16="http://schemas.microsoft.com/office/drawing/2014/main" id="{03AC14EB-83B5-424A-BBF5-4697B325410B}"/>
              </a:ext>
            </a:extLst>
          </p:cNvPr>
          <p:cNvSpPr/>
          <p:nvPr/>
        </p:nvSpPr>
        <p:spPr>
          <a:xfrm>
            <a:off x="324877" y="5867251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>
            <a:extLst>
              <a:ext uri="{FF2B5EF4-FFF2-40B4-BE49-F238E27FC236}">
                <a16:creationId xmlns:a16="http://schemas.microsoft.com/office/drawing/2014/main" id="{F3E00C74-FE25-4D4F-8D3A-C6C6D16936DB}"/>
              </a:ext>
            </a:extLst>
          </p:cNvPr>
          <p:cNvSpPr/>
          <p:nvPr/>
        </p:nvSpPr>
        <p:spPr>
          <a:xfrm>
            <a:off x="4645965" y="5979256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F5A21CFD-DECF-4731-9DAC-D55FAF4683CC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72" name="Obdélník 71">
              <a:extLst>
                <a:ext uri="{FF2B5EF4-FFF2-40B4-BE49-F238E27FC236}">
                  <a16:creationId xmlns:a16="http://schemas.microsoft.com/office/drawing/2014/main" id="{68A55682-5E05-4204-B2A3-F2D2CE0715E1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3" name="Skupina 72">
              <a:extLst>
                <a:ext uri="{FF2B5EF4-FFF2-40B4-BE49-F238E27FC236}">
                  <a16:creationId xmlns:a16="http://schemas.microsoft.com/office/drawing/2014/main" id="{6E8EEEC7-83D4-4F52-8982-3D6C1DDEF62A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74" name="Ovál 73">
                <a:extLst>
                  <a:ext uri="{FF2B5EF4-FFF2-40B4-BE49-F238E27FC236}">
                    <a16:creationId xmlns:a16="http://schemas.microsoft.com/office/drawing/2014/main" id="{467B842E-502B-445F-8268-CC29CF669CB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>
                <a:extLst>
                  <a:ext uri="{FF2B5EF4-FFF2-40B4-BE49-F238E27FC236}">
                    <a16:creationId xmlns:a16="http://schemas.microsoft.com/office/drawing/2014/main" id="{76D25B97-785F-4B30-932C-4D78A57E9F7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>
                <a:extLst>
                  <a:ext uri="{FF2B5EF4-FFF2-40B4-BE49-F238E27FC236}">
                    <a16:creationId xmlns:a16="http://schemas.microsoft.com/office/drawing/2014/main" id="{7CA07D84-EE63-4C64-ADC1-B4382FC3005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Měsíc 76">
                <a:extLst>
                  <a:ext uri="{FF2B5EF4-FFF2-40B4-BE49-F238E27FC236}">
                    <a16:creationId xmlns:a16="http://schemas.microsoft.com/office/drawing/2014/main" id="{7D2415E7-9F94-4F38-84B1-F93E32BF265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869C9784-0478-40FB-A123-401482735EBE}"/>
              </a:ext>
            </a:extLst>
          </p:cNvPr>
          <p:cNvGrpSpPr/>
          <p:nvPr/>
        </p:nvGrpSpPr>
        <p:grpSpPr>
          <a:xfrm>
            <a:off x="9959901" y="2139858"/>
            <a:ext cx="1458929" cy="650129"/>
            <a:chOff x="8445108" y="545210"/>
            <a:chExt cx="1458929" cy="650129"/>
          </a:xfrm>
        </p:grpSpPr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80D01BBF-FDA8-4340-A583-88CD45883291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0" name="Skupina 79">
              <a:extLst>
                <a:ext uri="{FF2B5EF4-FFF2-40B4-BE49-F238E27FC236}">
                  <a16:creationId xmlns:a16="http://schemas.microsoft.com/office/drawing/2014/main" id="{E407D9C2-4E55-474A-8BAA-CDC9A93D8620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81" name="Ovál 80">
                <a:extLst>
                  <a:ext uri="{FF2B5EF4-FFF2-40B4-BE49-F238E27FC236}">
                    <a16:creationId xmlns:a16="http://schemas.microsoft.com/office/drawing/2014/main" id="{2BB102FD-B201-477C-BF3D-AE9D0B90E48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F35EDC03-DDD0-499F-B6E2-2DF693BB960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>
                <a:extLst>
                  <a:ext uri="{FF2B5EF4-FFF2-40B4-BE49-F238E27FC236}">
                    <a16:creationId xmlns:a16="http://schemas.microsoft.com/office/drawing/2014/main" id="{AA3EF3A5-941D-4F32-A246-09154DB7839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Měsíc 83">
                <a:extLst>
                  <a:ext uri="{FF2B5EF4-FFF2-40B4-BE49-F238E27FC236}">
                    <a16:creationId xmlns:a16="http://schemas.microsoft.com/office/drawing/2014/main" id="{D7E04BBF-4B9B-46DE-B1A0-4756A2A3A73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5" name="Obdélník 84">
            <a:extLst>
              <a:ext uri="{FF2B5EF4-FFF2-40B4-BE49-F238E27FC236}">
                <a16:creationId xmlns:a16="http://schemas.microsoft.com/office/drawing/2014/main" id="{48BC73D8-4377-4E82-BE36-C5832E10F199}"/>
              </a:ext>
            </a:extLst>
          </p:cNvPr>
          <p:cNvSpPr/>
          <p:nvPr/>
        </p:nvSpPr>
        <p:spPr>
          <a:xfrm>
            <a:off x="9986561" y="2132612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9A713EAD-91C7-4E55-BBF4-A48A8B7EF67D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TextovéPole 86">
            <a:extLst>
              <a:ext uri="{FF2B5EF4-FFF2-40B4-BE49-F238E27FC236}">
                <a16:creationId xmlns:a16="http://schemas.microsoft.com/office/drawing/2014/main" id="{CBD23E63-204D-4992-9D0A-75605CDF2044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159661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L 0.32487 -0.3090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37" y="-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2.96296E-6 L 0.09921 -0.3229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61" y="-1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85" grpId="0" animBg="1"/>
      <p:bldP spid="8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bjekt&#10;&#10;Popis se vygeneroval automaticky.">
            <a:extLst>
              <a:ext uri="{FF2B5EF4-FFF2-40B4-BE49-F238E27FC236}">
                <a16:creationId xmlns:a16="http://schemas.microsoft.com/office/drawing/2014/main" id="{EC41821F-5751-489A-8903-88AD27CD7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241" y="658921"/>
            <a:ext cx="1726208" cy="2190959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42C59965-6073-45F7-8BA2-4527372B10D3}"/>
              </a:ext>
            </a:extLst>
          </p:cNvPr>
          <p:cNvSpPr/>
          <p:nvPr/>
        </p:nvSpPr>
        <p:spPr>
          <a:xfrm>
            <a:off x="773170" y="4866900"/>
            <a:ext cx="1458929" cy="650129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solidFill>
                  <a:schemeClr val="tx1"/>
                </a:solidFill>
              </a:rPr>
              <a:t>sa</a:t>
            </a:r>
            <a:endParaRPr lang="cs-CZ" sz="4800" dirty="0">
              <a:solidFill>
                <a:schemeClr val="tx1"/>
              </a:solidFill>
            </a:endParaRP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0C3D5DD8-48AB-415B-93BA-A340EA43451F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967B1A8E-0A5D-4AE9-8416-74ACB5692EB3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A85541D8-7C42-4458-94E9-B8605261453F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AC37AB0C-4951-4298-A37C-ECA77713503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F2D90487-E09E-413A-9A2D-09D31660C81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21DE7F9C-3AD7-4667-8569-2F03EFDAEB9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805A602B-A15A-444D-88A5-DFF545736B00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5305086D-3ECB-4E54-9B9A-7D60DA7EE658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2CCA0A2-07EE-42A5-B254-6EE002D63E48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>
              <a:extLst>
                <a:ext uri="{FF2B5EF4-FFF2-40B4-BE49-F238E27FC236}">
                  <a16:creationId xmlns:a16="http://schemas.microsoft.com/office/drawing/2014/main" id="{FE60C629-1FE6-4D6F-AB20-D2802F2539DF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4" name="Ovál 13">
                <a:extLst>
                  <a:ext uri="{FF2B5EF4-FFF2-40B4-BE49-F238E27FC236}">
                    <a16:creationId xmlns:a16="http://schemas.microsoft.com/office/drawing/2014/main" id="{3516EB65-A9E7-404A-90AF-F3EB1BAAC8C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15FF215F-CAAE-4284-B2BC-8D03C4AEF6B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B2FBC156-28F3-43F2-B03E-D0F3D59FBDD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Měsíc 16">
                <a:extLst>
                  <a:ext uri="{FF2B5EF4-FFF2-40B4-BE49-F238E27FC236}">
                    <a16:creationId xmlns:a16="http://schemas.microsoft.com/office/drawing/2014/main" id="{72AA6342-F461-4279-942C-1E115D3CA80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B5601EC7-D920-43B6-A309-F503397C8A8E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5C4F9D8D-DDCD-467A-9D14-9D295B70787F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25310E4A-0938-4DB7-83BF-5E53FDC5D7C3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964A10F2-9D38-4274-A338-3D225DE74D82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5F565CCB-DADC-422B-AFA5-1A0978C5993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C5398A85-AC6B-4389-9465-96C8727709F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91336917-D72A-419D-899A-417F9A7EF49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F76708B6-E03B-463E-A1F3-66182629DADF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EF00964-2C6C-4423-98E2-4F0A5B92FC6E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D2186ED9-68C4-4713-9BC0-410169D8F105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69EC7766-B359-4D53-8450-F670B69075D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D38E9D79-BF29-4844-B062-A2A4C6C1708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42896D6D-0DDB-409B-8CC7-F62E9B62643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07EF3FD0-0CD1-40D1-BAC3-D11F90DC32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637BDE9D-BD68-4EE6-AD6F-3734B7E4A6E0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BC47A584-4667-4665-AC05-008C03D87757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675AA6EE-7CB9-40E5-972B-F01989766851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260A5DE5-CFAD-45F0-AA38-4FA2C7660E4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C1E3A62F-5E73-49D8-9811-1612887189F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E74EFE2E-7028-4E83-8565-F8BC4E8085E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6136D902-A97C-42CF-ADC2-D9E09FDD3E8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62C1E5C4-3EE6-484F-9499-ECC027418116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51E1C26B-3F49-49AE-9B65-AB53E2C47A3C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EA60FE72-CAF9-42B0-B143-24AF6FC26A15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6D0E2349-C0EC-4459-978E-BA79A2CEC31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9232BCDD-DC4D-4721-9584-E0587EF1C38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937BF2C0-B9B7-4FD1-9999-354AE435B15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Měsíc 44">
                <a:extLst>
                  <a:ext uri="{FF2B5EF4-FFF2-40B4-BE49-F238E27FC236}">
                    <a16:creationId xmlns:a16="http://schemas.microsoft.com/office/drawing/2014/main" id="{0ED4B340-41F9-4854-BD12-C1754058133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2D8050E6-314B-4A4F-9EE8-3145CABCC060}"/>
              </a:ext>
            </a:extLst>
          </p:cNvPr>
          <p:cNvSpPr/>
          <p:nvPr/>
        </p:nvSpPr>
        <p:spPr>
          <a:xfrm>
            <a:off x="9934683" y="5655923"/>
            <a:ext cx="1458929" cy="650129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>
                <a:solidFill>
                  <a:schemeClr val="tx1"/>
                </a:solidFill>
              </a:rPr>
              <a:t>te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A9F014BD-F487-43B1-A53F-22AFCB836D3F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BD0C4585-C5A4-428C-904F-0EC8A59346F2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938A9D3D-287D-4D3D-95E3-73CA69DADE48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7E857351-C1F2-4F19-BCF1-4D7BD75FB35A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93EC2DCF-8679-43B5-B7DA-6D5AEA852583}"/>
              </a:ext>
            </a:extLst>
          </p:cNvPr>
          <p:cNvSpPr/>
          <p:nvPr/>
        </p:nvSpPr>
        <p:spPr>
          <a:xfrm>
            <a:off x="6577902" y="6002480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D6721F75-A6AB-4E0D-ACE9-2D407FF7DB18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337DB8FA-BA71-4423-A507-C0C14BA6D17E}"/>
              </a:ext>
            </a:extLst>
          </p:cNvPr>
          <p:cNvSpPr/>
          <p:nvPr/>
        </p:nvSpPr>
        <p:spPr>
          <a:xfrm>
            <a:off x="9935110" y="5670759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5E6095FB-4ED3-4C6B-9B67-9990D061F8E9}"/>
              </a:ext>
            </a:extLst>
          </p:cNvPr>
          <p:cNvSpPr/>
          <p:nvPr/>
        </p:nvSpPr>
        <p:spPr>
          <a:xfrm>
            <a:off x="751785" y="4860653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E02493CD-EEFA-4DF1-8879-A466A6720EDC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226F2AC6-4DEA-4F9C-86F4-7A5CACE43D71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B6D420DD-8E13-44DB-8F22-FDDF45798557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BA5F0337-BCDA-4ABE-A2DB-BC9A9D82E23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BF28AAD8-ABFB-4672-B700-3E42FF2F971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F261A387-73BE-4553-8566-5AC0AB37F94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B12111AE-4690-4C8E-94CC-8EB8872C680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3FBFDEBE-0ABA-4729-8801-2354CCC7FAAB}"/>
              </a:ext>
            </a:extLst>
          </p:cNvPr>
          <p:cNvSpPr/>
          <p:nvPr/>
        </p:nvSpPr>
        <p:spPr>
          <a:xfrm>
            <a:off x="4835328" y="5639380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9" name="Skupina 78">
            <a:extLst>
              <a:ext uri="{FF2B5EF4-FFF2-40B4-BE49-F238E27FC236}">
                <a16:creationId xmlns:a16="http://schemas.microsoft.com/office/drawing/2014/main" id="{CA1A81A4-9583-4333-99E7-921E864722FF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80" name="Obdélník 79">
              <a:extLst>
                <a:ext uri="{FF2B5EF4-FFF2-40B4-BE49-F238E27FC236}">
                  <a16:creationId xmlns:a16="http://schemas.microsoft.com/office/drawing/2014/main" id="{22791F80-2EE0-47BF-B738-07175EDBAD8C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1" name="Skupina 80">
              <a:extLst>
                <a:ext uri="{FF2B5EF4-FFF2-40B4-BE49-F238E27FC236}">
                  <a16:creationId xmlns:a16="http://schemas.microsoft.com/office/drawing/2014/main" id="{24C5EB34-0107-46C7-AFF5-9A566313B0E3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ABFE361A-3A68-472E-A793-36156F03F44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>
                <a:extLst>
                  <a:ext uri="{FF2B5EF4-FFF2-40B4-BE49-F238E27FC236}">
                    <a16:creationId xmlns:a16="http://schemas.microsoft.com/office/drawing/2014/main" id="{D68CDF00-E1DE-44A2-9976-28892D93150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>
                <a:extLst>
                  <a:ext uri="{FF2B5EF4-FFF2-40B4-BE49-F238E27FC236}">
                    <a16:creationId xmlns:a16="http://schemas.microsoft.com/office/drawing/2014/main" id="{6320EF00-F3E9-426A-A362-7330EC071CE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Měsíc 84">
                <a:extLst>
                  <a:ext uri="{FF2B5EF4-FFF2-40B4-BE49-F238E27FC236}">
                    <a16:creationId xmlns:a16="http://schemas.microsoft.com/office/drawing/2014/main" id="{FAA46629-DB26-4441-90B0-C738CEC06A2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6" name="Obdélník 85">
            <a:extLst>
              <a:ext uri="{FF2B5EF4-FFF2-40B4-BE49-F238E27FC236}">
                <a16:creationId xmlns:a16="http://schemas.microsoft.com/office/drawing/2014/main" id="{9B0CB414-FA54-49AC-B18D-7F710935E3F6}"/>
              </a:ext>
            </a:extLst>
          </p:cNvPr>
          <p:cNvSpPr/>
          <p:nvPr/>
        </p:nvSpPr>
        <p:spPr>
          <a:xfrm>
            <a:off x="479521" y="254718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>
            <a:extLst>
              <a:ext uri="{FF2B5EF4-FFF2-40B4-BE49-F238E27FC236}">
                <a16:creationId xmlns:a16="http://schemas.microsoft.com/office/drawing/2014/main" id="{241DEFF8-E1A8-4DB7-9A13-B92392FD4BAB}"/>
              </a:ext>
            </a:extLst>
          </p:cNvPr>
          <p:cNvSpPr/>
          <p:nvPr/>
        </p:nvSpPr>
        <p:spPr>
          <a:xfrm>
            <a:off x="9959900" y="1937812"/>
            <a:ext cx="1458929" cy="65012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lit</a:t>
            </a:r>
          </a:p>
        </p:txBody>
      </p:sp>
      <p:sp>
        <p:nvSpPr>
          <p:cNvPr id="88" name="Obdélník 87">
            <a:extLst>
              <a:ext uri="{FF2B5EF4-FFF2-40B4-BE49-F238E27FC236}">
                <a16:creationId xmlns:a16="http://schemas.microsoft.com/office/drawing/2014/main" id="{849D6DDB-3DCD-41CD-A4A8-CB92A9A4035B}"/>
              </a:ext>
            </a:extLst>
          </p:cNvPr>
          <p:cNvSpPr/>
          <p:nvPr/>
        </p:nvSpPr>
        <p:spPr>
          <a:xfrm>
            <a:off x="9959900" y="1938417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>
            <a:extLst>
              <a:ext uri="{FF2B5EF4-FFF2-40B4-BE49-F238E27FC236}">
                <a16:creationId xmlns:a16="http://schemas.microsoft.com/office/drawing/2014/main" id="{059134BB-9DD6-4B68-925F-B17E84C6F900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90" name="Obdélník 89">
              <a:extLst>
                <a:ext uri="{FF2B5EF4-FFF2-40B4-BE49-F238E27FC236}">
                  <a16:creationId xmlns:a16="http://schemas.microsoft.com/office/drawing/2014/main" id="{195990C9-47D3-4E8D-8A3E-C39BB5D44E81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1" name="Skupina 90">
              <a:extLst>
                <a:ext uri="{FF2B5EF4-FFF2-40B4-BE49-F238E27FC236}">
                  <a16:creationId xmlns:a16="http://schemas.microsoft.com/office/drawing/2014/main" id="{F2C3EA42-74BF-4201-A376-79CC7219AB75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92" name="Ovál 91">
                <a:extLst>
                  <a:ext uri="{FF2B5EF4-FFF2-40B4-BE49-F238E27FC236}">
                    <a16:creationId xmlns:a16="http://schemas.microsoft.com/office/drawing/2014/main" id="{04463575-D33E-4FF2-8683-29C3E94E25B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>
                <a:extLst>
                  <a:ext uri="{FF2B5EF4-FFF2-40B4-BE49-F238E27FC236}">
                    <a16:creationId xmlns:a16="http://schemas.microsoft.com/office/drawing/2014/main" id="{F5F83537-4A4D-44F4-A368-CF77ED6806B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vál 93">
                <a:extLst>
                  <a:ext uri="{FF2B5EF4-FFF2-40B4-BE49-F238E27FC236}">
                    <a16:creationId xmlns:a16="http://schemas.microsoft.com/office/drawing/2014/main" id="{FEA5C14C-2E78-491C-863A-F2519868CCC2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Měsíc 94">
                <a:extLst>
                  <a:ext uri="{FF2B5EF4-FFF2-40B4-BE49-F238E27FC236}">
                    <a16:creationId xmlns:a16="http://schemas.microsoft.com/office/drawing/2014/main" id="{169ED634-D8A5-47FA-B818-9FE0ADC21DC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6" name="Obdélník 95">
            <a:extLst>
              <a:ext uri="{FF2B5EF4-FFF2-40B4-BE49-F238E27FC236}">
                <a16:creationId xmlns:a16="http://schemas.microsoft.com/office/drawing/2014/main" id="{FF50D56D-D9CD-49DF-845B-0BA42375A92A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>
            <a:extLst>
              <a:ext uri="{FF2B5EF4-FFF2-40B4-BE49-F238E27FC236}">
                <a16:creationId xmlns:a16="http://schemas.microsoft.com/office/drawing/2014/main" id="{256B5AE5-5F2D-4C43-B034-77EB1C8C3D3D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386515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40741E-7 L -0.38099 -0.3203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49" y="-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4.44444E-6 L 0.23932 -0.2053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6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1.11111E-6 L -0.2513 0.21945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65" y="1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3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2" grpId="0" animBg="1"/>
      <p:bldP spid="86" grpId="0" animBg="1"/>
      <p:bldP spid="87" grpId="0" animBg="1"/>
      <p:bldP spid="88" grpId="0" animBg="1"/>
      <p:bldP spid="9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klipart&#10;&#10;Popis se vygeneroval automaticky.">
            <a:extLst>
              <a:ext uri="{FF2B5EF4-FFF2-40B4-BE49-F238E27FC236}">
                <a16:creationId xmlns:a16="http://schemas.microsoft.com/office/drawing/2014/main" id="{3D2C6E94-F566-4A40-944C-E5A683BC19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720" y="599859"/>
            <a:ext cx="1664871" cy="1981989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1F7B7E23-C525-4993-9706-460DED2F0983}"/>
              </a:ext>
            </a:extLst>
          </p:cNvPr>
          <p:cNvSpPr/>
          <p:nvPr/>
        </p:nvSpPr>
        <p:spPr>
          <a:xfrm>
            <a:off x="480422" y="5786016"/>
            <a:ext cx="1458929" cy="650129"/>
          </a:xfrm>
          <a:prstGeom prst="rect">
            <a:avLst/>
          </a:prstGeom>
          <a:solidFill>
            <a:srgbClr val="00FF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a</a:t>
            </a: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C9A51E3F-4D86-4598-9E47-4955E0E65C18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8DAEC0EF-41E1-4E51-BC78-E55A11928632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2985930-2866-4E7F-BB65-BB0A57A2659C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0B176524-DAC7-414E-81D2-910C12CA089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09E74883-9B58-48E8-9508-C8BBDF03BA3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B6EC6253-A78C-496D-BE25-51A2FF8EBBB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8B1DC79F-FA90-433D-9438-436745880D5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74B00D0A-04FB-4AA9-B278-0D0B158C0A87}"/>
              </a:ext>
            </a:extLst>
          </p:cNvPr>
          <p:cNvGrpSpPr/>
          <p:nvPr/>
        </p:nvGrpSpPr>
        <p:grpSpPr>
          <a:xfrm>
            <a:off x="598184" y="1565756"/>
            <a:ext cx="1458929" cy="650129"/>
            <a:chOff x="3098843" y="4894021"/>
            <a:chExt cx="1458929" cy="650129"/>
          </a:xfrm>
        </p:grpSpPr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59B03F61-EE22-4664-97E1-BFC151DA6C55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>
              <a:extLst>
                <a:ext uri="{FF2B5EF4-FFF2-40B4-BE49-F238E27FC236}">
                  <a16:creationId xmlns:a16="http://schemas.microsoft.com/office/drawing/2014/main" id="{CCF7D617-B507-4866-A1DA-198447BB8CD2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4" name="Ovál 13">
                <a:extLst>
                  <a:ext uri="{FF2B5EF4-FFF2-40B4-BE49-F238E27FC236}">
                    <a16:creationId xmlns:a16="http://schemas.microsoft.com/office/drawing/2014/main" id="{342588EB-21C4-4DB5-848C-42F649032C4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DD948FFF-6A17-4E38-927D-A1133CFD831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BC0B98E3-250A-4999-B9F7-3D0202C619E0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Měsíc 16">
                <a:extLst>
                  <a:ext uri="{FF2B5EF4-FFF2-40B4-BE49-F238E27FC236}">
                    <a16:creationId xmlns:a16="http://schemas.microsoft.com/office/drawing/2014/main" id="{3261456E-EB62-43D8-B321-3E05D51EC55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35035E51-5C0D-41A1-9049-BB80DE6DB295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C3925794-CB04-4A44-A58A-909F486C2861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5B64C6E5-8D77-45B6-A9AB-2C32026C3282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4E5E80C1-7775-4976-A09F-20711BE0D0F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362B24B0-7E4E-4A73-9C4C-64941C49D84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EEE9F9B7-8416-42DC-86EC-8B000D5EDBD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4998927F-3F95-4924-99E9-6FFBCBD9652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14C2DC67-9CEE-43AA-9611-D004E7A00E62}"/>
              </a:ext>
            </a:extLst>
          </p:cNvPr>
          <p:cNvGrpSpPr/>
          <p:nvPr/>
        </p:nvGrpSpPr>
        <p:grpSpPr>
          <a:xfrm>
            <a:off x="10543625" y="5468471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F952BEC6-D662-4F6C-A7B0-78065EF96F24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FAC2FB73-7BDB-48A2-8378-B9A10F43B8BA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1F6B12B6-00E7-479D-B671-0B97446BF19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EA49B85B-98AC-44BF-807E-2827A015F0EA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0A85C112-0B8A-4AAD-BC6B-A63AB8EA6BD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CDA67989-27A9-4935-A2D7-B05EBA3F226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0DF2E5C2-868A-404A-98B0-8F3D0034998F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EBEA6573-F37E-4C70-B7F4-961AF816CB5D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30EABE4B-3C85-4092-BE72-4D76EA225753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A1B1B11F-4469-4E20-BC09-961D6430B18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51A5F0F7-FF8B-48C9-9ECA-CD4AFC19568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DB2728F9-1C5B-41C1-9426-F1B03D8D730A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64FFEFA3-0CCA-47CF-94D0-C6181F241C6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F0EBDF7C-D68F-437C-92FC-B47816DFF399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81B9F51B-AFE0-4563-9F25-7517E5F3677E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9B9B6F5A-213D-4977-A109-6174733885AB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93BE5DC0-8453-4F71-9C6D-9B18904295D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64948045-FD32-44D2-890C-6A2C0456DCB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C0AB2FF9-C5EE-40F4-AA01-4D84491C4664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Měsíc 44">
                <a:extLst>
                  <a:ext uri="{FF2B5EF4-FFF2-40B4-BE49-F238E27FC236}">
                    <a16:creationId xmlns:a16="http://schemas.microsoft.com/office/drawing/2014/main" id="{6128AD09-C464-4E3F-B2DC-A866C74A6C1A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5693C8F9-6673-4158-8DA4-D98F914648E9}"/>
              </a:ext>
            </a:extLst>
          </p:cNvPr>
          <p:cNvSpPr/>
          <p:nvPr/>
        </p:nvSpPr>
        <p:spPr>
          <a:xfrm>
            <a:off x="7089615" y="6048911"/>
            <a:ext cx="1458929" cy="650129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na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4B9E306A-8C09-4A1B-92AE-F4AE8EE20053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3B340D61-005D-4F0D-AE9C-45C6FF4920B9}"/>
              </a:ext>
            </a:extLst>
          </p:cNvPr>
          <p:cNvSpPr/>
          <p:nvPr/>
        </p:nvSpPr>
        <p:spPr>
          <a:xfrm>
            <a:off x="598183" y="155857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1AFE8EFB-1A72-416A-9342-862778D64C4B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1FAC61BF-2E4B-4768-BA4F-26319CA035A3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0EA0CD78-626E-47D4-B451-5F9CAFAF3640}"/>
              </a:ext>
            </a:extLst>
          </p:cNvPr>
          <p:cNvSpPr/>
          <p:nvPr/>
        </p:nvSpPr>
        <p:spPr>
          <a:xfrm>
            <a:off x="10525723" y="5468471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84DC7795-52F2-4D54-9987-B062F0276495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BD06AAC-428C-462E-9E37-D0CC50FA58FF}"/>
              </a:ext>
            </a:extLst>
          </p:cNvPr>
          <p:cNvSpPr/>
          <p:nvPr/>
        </p:nvSpPr>
        <p:spPr>
          <a:xfrm>
            <a:off x="7089614" y="6038061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F15CE248-9EF7-42C3-B1C7-5D1ED2123136}"/>
              </a:ext>
            </a:extLst>
          </p:cNvPr>
          <p:cNvSpPr/>
          <p:nvPr/>
        </p:nvSpPr>
        <p:spPr>
          <a:xfrm>
            <a:off x="488042" y="5788946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7AF527C1-D747-4471-97B3-FC220153BC9E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54336262-2364-4217-946A-AC84C1C1659F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E97A63AB-29CA-408E-891F-A352F17AFF61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D575540E-4CED-4671-A422-C4638DF24C3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C2896148-2382-4FAA-BDA0-D6DFE7E4C50A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E5669E5F-2D5F-4845-A809-CDE1ECCEC42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766522F3-273D-4D80-90EE-BD3171DD1C0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DF49A5F1-CA4C-47B3-B4A4-07B844A1C87D}"/>
              </a:ext>
            </a:extLst>
          </p:cNvPr>
          <p:cNvSpPr/>
          <p:nvPr/>
        </p:nvSpPr>
        <p:spPr>
          <a:xfrm>
            <a:off x="4835328" y="5639380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767A3F7B-AF06-4FCB-BD3F-1B2FA083D5F8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64" name="Obdélník 63">
              <a:extLst>
                <a:ext uri="{FF2B5EF4-FFF2-40B4-BE49-F238E27FC236}">
                  <a16:creationId xmlns:a16="http://schemas.microsoft.com/office/drawing/2014/main" id="{35C6630D-DACB-4579-ABA2-DB977CA06B99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9F16656B-5943-4A54-94B0-6AA398D7FFC5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A7C30EAA-9C90-4CE6-9F51-C34C6EE0310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7856C771-7716-48E3-BB36-96E76B93B07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28F1A385-85A2-457A-9B2B-2B73D098C56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Měsíc 68">
                <a:extLst>
                  <a:ext uri="{FF2B5EF4-FFF2-40B4-BE49-F238E27FC236}">
                    <a16:creationId xmlns:a16="http://schemas.microsoft.com/office/drawing/2014/main" id="{BA98B0DE-A800-4FB3-B95C-6BFC35CC48D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0" name="Obdélník 69">
            <a:extLst>
              <a:ext uri="{FF2B5EF4-FFF2-40B4-BE49-F238E27FC236}">
                <a16:creationId xmlns:a16="http://schemas.microsoft.com/office/drawing/2014/main" id="{01D8D523-1A4F-4662-A1F8-B4863ACFA010}"/>
              </a:ext>
            </a:extLst>
          </p:cNvPr>
          <p:cNvSpPr/>
          <p:nvPr/>
        </p:nvSpPr>
        <p:spPr>
          <a:xfrm>
            <a:off x="479521" y="254718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EC255D6F-1939-46BB-99FC-8A3098E93765}"/>
              </a:ext>
            </a:extLst>
          </p:cNvPr>
          <p:cNvSpPr/>
          <p:nvPr/>
        </p:nvSpPr>
        <p:spPr>
          <a:xfrm>
            <a:off x="8970921" y="5848415"/>
            <a:ext cx="1458929" cy="65012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>
                <a:solidFill>
                  <a:schemeClr val="tx1"/>
                </a:solidFill>
              </a:rPr>
              <a:t>nas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2" name="Obdélník 71">
            <a:extLst>
              <a:ext uri="{FF2B5EF4-FFF2-40B4-BE49-F238E27FC236}">
                <a16:creationId xmlns:a16="http://schemas.microsoft.com/office/drawing/2014/main" id="{818C6D3F-E6EB-490E-BB73-EA181D8F3C86}"/>
              </a:ext>
            </a:extLst>
          </p:cNvPr>
          <p:cNvSpPr/>
          <p:nvPr/>
        </p:nvSpPr>
        <p:spPr>
          <a:xfrm>
            <a:off x="8970921" y="5822572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425CC31D-B9E8-4DB6-A5AB-D8C4C55BA859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74" name="Obdélník 73">
              <a:extLst>
                <a:ext uri="{FF2B5EF4-FFF2-40B4-BE49-F238E27FC236}">
                  <a16:creationId xmlns:a16="http://schemas.microsoft.com/office/drawing/2014/main" id="{F19A4D42-8617-4C26-BEB1-6A491FDF7858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DBD4B593-F73A-41A2-A4AC-152F5FFAD39A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76" name="Ovál 75">
                <a:extLst>
                  <a:ext uri="{FF2B5EF4-FFF2-40B4-BE49-F238E27FC236}">
                    <a16:creationId xmlns:a16="http://schemas.microsoft.com/office/drawing/2014/main" id="{ADC8E17D-72F6-4143-AB47-53723F30B03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vál 76">
                <a:extLst>
                  <a:ext uri="{FF2B5EF4-FFF2-40B4-BE49-F238E27FC236}">
                    <a16:creationId xmlns:a16="http://schemas.microsoft.com/office/drawing/2014/main" id="{1FCCB000-D6ED-4BB6-87E1-065E8DA43243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vál 77">
                <a:extLst>
                  <a:ext uri="{FF2B5EF4-FFF2-40B4-BE49-F238E27FC236}">
                    <a16:creationId xmlns:a16="http://schemas.microsoft.com/office/drawing/2014/main" id="{9F8DACB5-DABA-4B97-BB29-2C28CF0DE95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Měsíc 78">
                <a:extLst>
                  <a:ext uri="{FF2B5EF4-FFF2-40B4-BE49-F238E27FC236}">
                    <a16:creationId xmlns:a16="http://schemas.microsoft.com/office/drawing/2014/main" id="{05B71F59-800B-41AE-995C-1E28CB435C1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0" name="Obdélník 79">
            <a:extLst>
              <a:ext uri="{FF2B5EF4-FFF2-40B4-BE49-F238E27FC236}">
                <a16:creationId xmlns:a16="http://schemas.microsoft.com/office/drawing/2014/main" id="{F5A74B9D-A760-4541-A466-C0B4495478E0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extovéPole 80">
            <a:extLst>
              <a:ext uri="{FF2B5EF4-FFF2-40B4-BE49-F238E27FC236}">
                <a16:creationId xmlns:a16="http://schemas.microsoft.com/office/drawing/2014/main" id="{DFDA57D7-9589-4C7B-AB2C-B4B573C79945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17632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-0.19063 -0.3157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31" y="-1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2.22222E-6 L 0.21836 -0.2794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11" y="-1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21406 -0.28657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03" y="-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</p:childTnLst>
        </p:cTn>
      </p:par>
    </p:tnLst>
    <p:bldLst>
      <p:bldP spid="3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2" grpId="0" animBg="1"/>
      <p:bldP spid="70" grpId="0" animBg="1"/>
      <p:bldP spid="71" grpId="0" animBg="1"/>
      <p:bldP spid="72" grpId="0" animBg="1"/>
      <p:bldP spid="8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D0BA5AEB-03AE-447B-8FD0-2A10943E8E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336" y="223216"/>
            <a:ext cx="2917264" cy="3205784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AECD9D4B-A9E3-42F1-B1DE-B2CEA7F88137}"/>
              </a:ext>
            </a:extLst>
          </p:cNvPr>
          <p:cNvSpPr/>
          <p:nvPr/>
        </p:nvSpPr>
        <p:spPr>
          <a:xfrm>
            <a:off x="8000632" y="3643954"/>
            <a:ext cx="1458929" cy="650129"/>
          </a:xfrm>
          <a:prstGeom prst="rect">
            <a:avLst/>
          </a:prstGeom>
          <a:solidFill>
            <a:srgbClr val="C0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>
                <a:solidFill>
                  <a:schemeClr val="bg1"/>
                </a:solidFill>
              </a:rPr>
              <a:t>ka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AB3005D-B1F8-4BC7-B653-D5E0BA9B1960}"/>
              </a:ext>
            </a:extLst>
          </p:cNvPr>
          <p:cNvSpPr/>
          <p:nvPr/>
        </p:nvSpPr>
        <p:spPr>
          <a:xfrm>
            <a:off x="530962" y="1873655"/>
            <a:ext cx="1458929" cy="650129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bran</a:t>
            </a:r>
          </a:p>
        </p:txBody>
      </p:sp>
      <p:grpSp>
        <p:nvGrpSpPr>
          <p:cNvPr id="5" name="Skupina 4">
            <a:extLst>
              <a:ext uri="{FF2B5EF4-FFF2-40B4-BE49-F238E27FC236}">
                <a16:creationId xmlns:a16="http://schemas.microsoft.com/office/drawing/2014/main" id="{BB3ED5BE-36BF-4E95-94F9-8FB8810EA605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C2AD553F-454A-4215-B210-0EEE68C56B52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>
              <a:extLst>
                <a:ext uri="{FF2B5EF4-FFF2-40B4-BE49-F238E27FC236}">
                  <a16:creationId xmlns:a16="http://schemas.microsoft.com/office/drawing/2014/main" id="{7213500C-3B57-4B0E-9396-3ADCAC64AFF9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62CB54C0-59C0-45D3-B010-4B81D9964FF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7BEA20B1-C9BB-4D63-9A18-B6106A2773B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>
                <a:extLst>
                  <a:ext uri="{FF2B5EF4-FFF2-40B4-BE49-F238E27FC236}">
                    <a16:creationId xmlns:a16="http://schemas.microsoft.com/office/drawing/2014/main" id="{ED7AD086-C53A-482C-A7B5-78821A37693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>
                <a:extLst>
                  <a:ext uri="{FF2B5EF4-FFF2-40B4-BE49-F238E27FC236}">
                    <a16:creationId xmlns:a16="http://schemas.microsoft.com/office/drawing/2014/main" id="{2A474197-820B-4254-B0CB-78455599473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6696A61D-A062-4698-9CBE-345B3631D263}"/>
              </a:ext>
            </a:extLst>
          </p:cNvPr>
          <p:cNvGrpSpPr/>
          <p:nvPr/>
        </p:nvGrpSpPr>
        <p:grpSpPr>
          <a:xfrm>
            <a:off x="623584" y="5838356"/>
            <a:ext cx="1458929" cy="650129"/>
            <a:chOff x="3098843" y="4894021"/>
            <a:chExt cx="1458929" cy="650129"/>
          </a:xfrm>
        </p:grpSpPr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7CAE04F4-D656-41F1-A5C3-45E4CB789CC1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40F5D170-9752-4B21-8C3C-E69A0FB98C82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EDD68BC2-7801-43AF-9AEC-95CCDEE0CF62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58878E0B-8430-4090-A7D9-5B061D80CEA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>
                <a:extLst>
                  <a:ext uri="{FF2B5EF4-FFF2-40B4-BE49-F238E27FC236}">
                    <a16:creationId xmlns:a16="http://schemas.microsoft.com/office/drawing/2014/main" id="{2964E7F0-F066-4CE4-9981-2A11332B1E6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Měsíc 17">
                <a:extLst>
                  <a:ext uri="{FF2B5EF4-FFF2-40B4-BE49-F238E27FC236}">
                    <a16:creationId xmlns:a16="http://schemas.microsoft.com/office/drawing/2014/main" id="{C405F02F-762C-4D51-9C0F-A50EA8DE61F0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75A8A329-8DD2-481C-B0F3-F2427904A697}"/>
              </a:ext>
            </a:extLst>
          </p:cNvPr>
          <p:cNvGrpSpPr/>
          <p:nvPr/>
        </p:nvGrpSpPr>
        <p:grpSpPr>
          <a:xfrm>
            <a:off x="1225490" y="4852370"/>
            <a:ext cx="1458929" cy="650129"/>
            <a:chOff x="3522588" y="5052923"/>
            <a:chExt cx="1458929" cy="650129"/>
          </a:xfrm>
        </p:grpSpPr>
        <p:sp>
          <p:nvSpPr>
            <p:cNvPr id="20" name="Obdélník 19">
              <a:extLst>
                <a:ext uri="{FF2B5EF4-FFF2-40B4-BE49-F238E27FC236}">
                  <a16:creationId xmlns:a16="http://schemas.microsoft.com/office/drawing/2014/main" id="{2D25140A-E921-4262-A36C-978B750D4B21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>
              <a:extLst>
                <a:ext uri="{FF2B5EF4-FFF2-40B4-BE49-F238E27FC236}">
                  <a16:creationId xmlns:a16="http://schemas.microsoft.com/office/drawing/2014/main" id="{BE0F34AE-8E42-420B-BFEA-0AF70327F09E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51F1EE1D-E57E-4E50-888C-4CA476219F5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4BA1C5FC-137E-478C-84CA-F762AD6823F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>
                <a:extLst>
                  <a:ext uri="{FF2B5EF4-FFF2-40B4-BE49-F238E27FC236}">
                    <a16:creationId xmlns:a16="http://schemas.microsoft.com/office/drawing/2014/main" id="{0D01D395-5632-4159-9F48-AD0AE38B2A87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Měsíc 24">
                <a:extLst>
                  <a:ext uri="{FF2B5EF4-FFF2-40B4-BE49-F238E27FC236}">
                    <a16:creationId xmlns:a16="http://schemas.microsoft.com/office/drawing/2014/main" id="{751B7335-0198-42CF-81BF-23264F7DA54D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9ADF5566-23F1-46B6-B955-9DFE469584AB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27" name="Obdélník 26">
              <a:extLst>
                <a:ext uri="{FF2B5EF4-FFF2-40B4-BE49-F238E27FC236}">
                  <a16:creationId xmlns:a16="http://schemas.microsoft.com/office/drawing/2014/main" id="{67ABC84D-6530-4966-81DA-77BABFE7271F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>
              <a:extLst>
                <a:ext uri="{FF2B5EF4-FFF2-40B4-BE49-F238E27FC236}">
                  <a16:creationId xmlns:a16="http://schemas.microsoft.com/office/drawing/2014/main" id="{0C4FE3C3-F7E4-4DAC-AC6B-BEC2BE2170DD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3B55F925-6022-4A0B-8B94-BA824237118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4B40D2FF-9931-4751-AB9A-3C808917FF8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>
                <a:extLst>
                  <a:ext uri="{FF2B5EF4-FFF2-40B4-BE49-F238E27FC236}">
                    <a16:creationId xmlns:a16="http://schemas.microsoft.com/office/drawing/2014/main" id="{E404CCE1-0BD0-4227-8BB3-9820E8F7A6E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Měsíc 31">
                <a:extLst>
                  <a:ext uri="{FF2B5EF4-FFF2-40B4-BE49-F238E27FC236}">
                    <a16:creationId xmlns:a16="http://schemas.microsoft.com/office/drawing/2014/main" id="{3CD7D85D-E9A3-41A3-9542-1FAF8DB93B1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C87424C3-8018-4861-B099-1595865A2CEE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34" name="Obdélník 33">
              <a:extLst>
                <a:ext uri="{FF2B5EF4-FFF2-40B4-BE49-F238E27FC236}">
                  <a16:creationId xmlns:a16="http://schemas.microsoft.com/office/drawing/2014/main" id="{1704A3E1-1DB3-4910-94D6-ED2E16B7FF77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5" name="Skupina 34">
              <a:extLst>
                <a:ext uri="{FF2B5EF4-FFF2-40B4-BE49-F238E27FC236}">
                  <a16:creationId xmlns:a16="http://schemas.microsoft.com/office/drawing/2014/main" id="{E555309F-83BA-45FD-9E3C-4B5D133B5A5D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BA8ACF8D-6D04-4B1D-9669-63B1A21F86A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2AC077C8-4962-412C-8B44-2DED9D8951C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>
                <a:extLst>
                  <a:ext uri="{FF2B5EF4-FFF2-40B4-BE49-F238E27FC236}">
                    <a16:creationId xmlns:a16="http://schemas.microsoft.com/office/drawing/2014/main" id="{EDCD4258-0F16-4962-9955-1DC73E8ECAD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Měsíc 38">
                <a:extLst>
                  <a:ext uri="{FF2B5EF4-FFF2-40B4-BE49-F238E27FC236}">
                    <a16:creationId xmlns:a16="http://schemas.microsoft.com/office/drawing/2014/main" id="{6E1B3622-A7D6-400F-8436-747276733CE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2CBCC001-D0E8-4AA9-8AB0-C0F4A80CB2CF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41" name="Obdélník 40">
              <a:extLst>
                <a:ext uri="{FF2B5EF4-FFF2-40B4-BE49-F238E27FC236}">
                  <a16:creationId xmlns:a16="http://schemas.microsoft.com/office/drawing/2014/main" id="{B5C2154D-C127-4537-A276-21DC0F2E0A0C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F71DD11B-2D8A-4703-ACE2-3F8AD84E5F89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207DF51C-EF33-4D38-8F77-D39CA9A6CAD9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07E770E9-5991-4513-B1FB-2322088F2A7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>
                <a:extLst>
                  <a:ext uri="{FF2B5EF4-FFF2-40B4-BE49-F238E27FC236}">
                    <a16:creationId xmlns:a16="http://schemas.microsoft.com/office/drawing/2014/main" id="{311CF84F-81CC-47D4-8C91-48A43C9856A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Měsíc 45">
                <a:extLst>
                  <a:ext uri="{FF2B5EF4-FFF2-40B4-BE49-F238E27FC236}">
                    <a16:creationId xmlns:a16="http://schemas.microsoft.com/office/drawing/2014/main" id="{3CD51A37-279D-4BC5-8DC0-6EFBFC15F6B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C84EA6C0-41BB-4B24-BCEC-89880809ABD0}"/>
              </a:ext>
            </a:extLst>
          </p:cNvPr>
          <p:cNvGrpSpPr/>
          <p:nvPr/>
        </p:nvGrpSpPr>
        <p:grpSpPr>
          <a:xfrm>
            <a:off x="8673615" y="5445588"/>
            <a:ext cx="1458929" cy="650129"/>
            <a:chOff x="6733004" y="5164972"/>
            <a:chExt cx="1458929" cy="650129"/>
          </a:xfrm>
        </p:grpSpPr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6AC9D4DD-0006-4568-95D1-FC049B932830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1562D618-2F44-4D85-9635-00629F454B71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50" name="Ovál 49">
                <a:extLst>
                  <a:ext uri="{FF2B5EF4-FFF2-40B4-BE49-F238E27FC236}">
                    <a16:creationId xmlns:a16="http://schemas.microsoft.com/office/drawing/2014/main" id="{01216CFD-7148-445B-97E8-36DF2B92100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>
                <a:extLst>
                  <a:ext uri="{FF2B5EF4-FFF2-40B4-BE49-F238E27FC236}">
                    <a16:creationId xmlns:a16="http://schemas.microsoft.com/office/drawing/2014/main" id="{9F70845D-B467-4D02-A889-2488EBB639F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7E09AE65-0AF9-4355-B4FE-ACBA258BEDD0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Měsíc 52">
                <a:extLst>
                  <a:ext uri="{FF2B5EF4-FFF2-40B4-BE49-F238E27FC236}">
                    <a16:creationId xmlns:a16="http://schemas.microsoft.com/office/drawing/2014/main" id="{48ACA370-F6BF-4EBF-87D4-E8DAF5E66F3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687E9445-3FBC-4847-992C-653F805A1F14}"/>
              </a:ext>
            </a:extLst>
          </p:cNvPr>
          <p:cNvGrpSpPr/>
          <p:nvPr/>
        </p:nvGrpSpPr>
        <p:grpSpPr>
          <a:xfrm>
            <a:off x="10504855" y="6002480"/>
            <a:ext cx="1458929" cy="650129"/>
            <a:chOff x="6601068" y="4750830"/>
            <a:chExt cx="1458929" cy="650129"/>
          </a:xfrm>
        </p:grpSpPr>
        <p:sp>
          <p:nvSpPr>
            <p:cNvPr id="55" name="Obdélník 54">
              <a:extLst>
                <a:ext uri="{FF2B5EF4-FFF2-40B4-BE49-F238E27FC236}">
                  <a16:creationId xmlns:a16="http://schemas.microsoft.com/office/drawing/2014/main" id="{3B6B8DD2-AD76-438E-B31C-1E5C99220047}"/>
                </a:ext>
              </a:extLst>
            </p:cNvPr>
            <p:cNvSpPr/>
            <p:nvPr/>
          </p:nvSpPr>
          <p:spPr>
            <a:xfrm>
              <a:off x="6601068" y="475083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6" name="Skupina 55">
              <a:extLst>
                <a:ext uri="{FF2B5EF4-FFF2-40B4-BE49-F238E27FC236}">
                  <a16:creationId xmlns:a16="http://schemas.microsoft.com/office/drawing/2014/main" id="{190C52B2-9D59-4CB1-BCBA-F8945CF3933D}"/>
                </a:ext>
              </a:extLst>
            </p:cNvPr>
            <p:cNvGrpSpPr/>
            <p:nvPr/>
          </p:nvGrpSpPr>
          <p:grpSpPr>
            <a:xfrm>
              <a:off x="7058268" y="4877737"/>
              <a:ext cx="519030" cy="427726"/>
              <a:chOff x="792480" y="2758181"/>
              <a:chExt cx="914400" cy="914400"/>
            </a:xfrm>
          </p:grpSpPr>
          <p:sp>
            <p:nvSpPr>
              <p:cNvPr id="57" name="Ovál 56">
                <a:extLst>
                  <a:ext uri="{FF2B5EF4-FFF2-40B4-BE49-F238E27FC236}">
                    <a16:creationId xmlns:a16="http://schemas.microsoft.com/office/drawing/2014/main" id="{8FEA1C11-04B4-44E2-8C79-5596E5472DF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C936CB6F-8AEA-4A5C-9803-6A123528279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A84B4407-25A1-4203-AA99-7DB5DCC7D54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Měsíc 59">
                <a:extLst>
                  <a:ext uri="{FF2B5EF4-FFF2-40B4-BE49-F238E27FC236}">
                    <a16:creationId xmlns:a16="http://schemas.microsoft.com/office/drawing/2014/main" id="{461E59A9-68D7-4BF6-B2D1-13A680FC855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1" name="Obdélník 60">
            <a:extLst>
              <a:ext uri="{FF2B5EF4-FFF2-40B4-BE49-F238E27FC236}">
                <a16:creationId xmlns:a16="http://schemas.microsoft.com/office/drawing/2014/main" id="{72B1BCD5-C0B5-437E-BCBE-8B53F7BC8B4D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970A113E-D191-48A6-A07C-F33DAFB1AA3B}"/>
              </a:ext>
            </a:extLst>
          </p:cNvPr>
          <p:cNvSpPr/>
          <p:nvPr/>
        </p:nvSpPr>
        <p:spPr>
          <a:xfrm>
            <a:off x="1187064" y="4863524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B160FFEC-D9D6-4C22-9D36-FCD305AC829F}"/>
              </a:ext>
            </a:extLst>
          </p:cNvPr>
          <p:cNvSpPr/>
          <p:nvPr/>
        </p:nvSpPr>
        <p:spPr>
          <a:xfrm>
            <a:off x="630715" y="5844879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11D2C2F1-29B1-45DC-9031-22196033F3F0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7D6D389A-2B14-462B-8C8D-26B35E8648EA}"/>
              </a:ext>
            </a:extLst>
          </p:cNvPr>
          <p:cNvSpPr/>
          <p:nvPr/>
        </p:nvSpPr>
        <p:spPr>
          <a:xfrm>
            <a:off x="6734816" y="5097556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>
            <a:extLst>
              <a:ext uri="{FF2B5EF4-FFF2-40B4-BE49-F238E27FC236}">
                <a16:creationId xmlns:a16="http://schemas.microsoft.com/office/drawing/2014/main" id="{66198288-87EF-40B4-A79A-D9F4983D18C5}"/>
              </a:ext>
            </a:extLst>
          </p:cNvPr>
          <p:cNvSpPr/>
          <p:nvPr/>
        </p:nvSpPr>
        <p:spPr>
          <a:xfrm>
            <a:off x="6577901" y="5972685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78354C58-789F-46C8-AAC8-710018D9CB5F}"/>
              </a:ext>
            </a:extLst>
          </p:cNvPr>
          <p:cNvSpPr/>
          <p:nvPr/>
        </p:nvSpPr>
        <p:spPr>
          <a:xfrm>
            <a:off x="8680746" y="5451325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>
            <a:extLst>
              <a:ext uri="{FF2B5EF4-FFF2-40B4-BE49-F238E27FC236}">
                <a16:creationId xmlns:a16="http://schemas.microsoft.com/office/drawing/2014/main" id="{F77B3241-A871-4D31-9B53-087B6646D4E6}"/>
              </a:ext>
            </a:extLst>
          </p:cNvPr>
          <p:cNvSpPr/>
          <p:nvPr/>
        </p:nvSpPr>
        <p:spPr>
          <a:xfrm>
            <a:off x="10504855" y="6002480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>
            <a:extLst>
              <a:ext uri="{FF2B5EF4-FFF2-40B4-BE49-F238E27FC236}">
                <a16:creationId xmlns:a16="http://schemas.microsoft.com/office/drawing/2014/main" id="{91999DB3-54AA-4656-90F9-7E71F3019BAA}"/>
              </a:ext>
            </a:extLst>
          </p:cNvPr>
          <p:cNvSpPr/>
          <p:nvPr/>
        </p:nvSpPr>
        <p:spPr>
          <a:xfrm>
            <a:off x="537595" y="1873655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>
            <a:extLst>
              <a:ext uri="{FF2B5EF4-FFF2-40B4-BE49-F238E27FC236}">
                <a16:creationId xmlns:a16="http://schemas.microsoft.com/office/drawing/2014/main" id="{CFAD640E-68CD-4E2B-A9EA-5450B7567010}"/>
              </a:ext>
            </a:extLst>
          </p:cNvPr>
          <p:cNvSpPr/>
          <p:nvPr/>
        </p:nvSpPr>
        <p:spPr>
          <a:xfrm>
            <a:off x="8000632" y="3643954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823E2C20-B45B-4CD5-A6A6-33ADDA4FADC5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72" name="Obdélník 71">
              <a:extLst>
                <a:ext uri="{FF2B5EF4-FFF2-40B4-BE49-F238E27FC236}">
                  <a16:creationId xmlns:a16="http://schemas.microsoft.com/office/drawing/2014/main" id="{CCD51D6C-BDDF-4D34-B84C-002FC22638CB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3" name="Skupina 72">
              <a:extLst>
                <a:ext uri="{FF2B5EF4-FFF2-40B4-BE49-F238E27FC236}">
                  <a16:creationId xmlns:a16="http://schemas.microsoft.com/office/drawing/2014/main" id="{5AF33089-3A70-43C5-8285-90598F538C6F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74" name="Ovál 73">
                <a:extLst>
                  <a:ext uri="{FF2B5EF4-FFF2-40B4-BE49-F238E27FC236}">
                    <a16:creationId xmlns:a16="http://schemas.microsoft.com/office/drawing/2014/main" id="{4DFABAF5-0B27-4B73-BB1B-FA5C7B611BF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>
                <a:extLst>
                  <a:ext uri="{FF2B5EF4-FFF2-40B4-BE49-F238E27FC236}">
                    <a16:creationId xmlns:a16="http://schemas.microsoft.com/office/drawing/2014/main" id="{EE77C7FF-1668-43B0-81FA-E842DE34DD8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>
                <a:extLst>
                  <a:ext uri="{FF2B5EF4-FFF2-40B4-BE49-F238E27FC236}">
                    <a16:creationId xmlns:a16="http://schemas.microsoft.com/office/drawing/2014/main" id="{6FAE8324-9242-4DF3-A78C-B17F03A50D7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Měsíc 76">
                <a:extLst>
                  <a:ext uri="{FF2B5EF4-FFF2-40B4-BE49-F238E27FC236}">
                    <a16:creationId xmlns:a16="http://schemas.microsoft.com/office/drawing/2014/main" id="{CEFB7652-3BB5-4A2D-A723-8A8D6E65FE5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96CD4738-EF7E-48D5-BAD8-98727CF2BB20}"/>
              </a:ext>
            </a:extLst>
          </p:cNvPr>
          <p:cNvGrpSpPr/>
          <p:nvPr/>
        </p:nvGrpSpPr>
        <p:grpSpPr>
          <a:xfrm>
            <a:off x="9959901" y="2139858"/>
            <a:ext cx="1458929" cy="650129"/>
            <a:chOff x="8445108" y="545210"/>
            <a:chExt cx="1458929" cy="650129"/>
          </a:xfrm>
        </p:grpSpPr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B9CE4DC8-58C5-4FCC-AF03-CD5040288604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0" name="Skupina 79">
              <a:extLst>
                <a:ext uri="{FF2B5EF4-FFF2-40B4-BE49-F238E27FC236}">
                  <a16:creationId xmlns:a16="http://schemas.microsoft.com/office/drawing/2014/main" id="{AB18CCC7-B239-4656-B404-05D0BE379348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81" name="Ovál 80">
                <a:extLst>
                  <a:ext uri="{FF2B5EF4-FFF2-40B4-BE49-F238E27FC236}">
                    <a16:creationId xmlns:a16="http://schemas.microsoft.com/office/drawing/2014/main" id="{A963378E-F2D1-4494-BE0A-C5E46E56425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52061A48-43CB-4A22-AA0C-28C5CFFF8A3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>
                <a:extLst>
                  <a:ext uri="{FF2B5EF4-FFF2-40B4-BE49-F238E27FC236}">
                    <a16:creationId xmlns:a16="http://schemas.microsoft.com/office/drawing/2014/main" id="{49A9B088-9C16-4050-8681-D049858F7CC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Měsíc 83">
                <a:extLst>
                  <a:ext uri="{FF2B5EF4-FFF2-40B4-BE49-F238E27FC236}">
                    <a16:creationId xmlns:a16="http://schemas.microsoft.com/office/drawing/2014/main" id="{4D1CB852-D4FC-4CAD-8281-60845351058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5" name="Obdélník 84">
            <a:extLst>
              <a:ext uri="{FF2B5EF4-FFF2-40B4-BE49-F238E27FC236}">
                <a16:creationId xmlns:a16="http://schemas.microsoft.com/office/drawing/2014/main" id="{729CD2ED-142C-4FF3-8D88-E0A1B461929D}"/>
              </a:ext>
            </a:extLst>
          </p:cNvPr>
          <p:cNvSpPr/>
          <p:nvPr/>
        </p:nvSpPr>
        <p:spPr>
          <a:xfrm>
            <a:off x="9986561" y="2132612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C3ACB1BD-4A39-4D87-80B5-C7173B5C3525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TextovéPole 86">
            <a:extLst>
              <a:ext uri="{FF2B5EF4-FFF2-40B4-BE49-F238E27FC236}">
                <a16:creationId xmlns:a16="http://schemas.microsoft.com/office/drawing/2014/main" id="{9BBA145F-C163-4049-8394-519CD0F9CDCC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301327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1.85185E-6 L 0.27565 0.2601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76" y="1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7037E-6 L -0.2073 -0.0016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65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85" grpId="0" animBg="1"/>
      <p:bldP spid="8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voce, meloun&#10;&#10;Popis se vygeneroval automaticky.">
            <a:extLst>
              <a:ext uri="{FF2B5EF4-FFF2-40B4-BE49-F238E27FC236}">
                <a16:creationId xmlns:a16="http://schemas.microsoft.com/office/drawing/2014/main" id="{C3C8CC18-1CDA-4972-B304-9FE740FD8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5014" y="410214"/>
            <a:ext cx="2088593" cy="1921505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AA033135-CEA1-43D4-9C95-42A01EEDE0C3}"/>
              </a:ext>
            </a:extLst>
          </p:cNvPr>
          <p:cNvSpPr/>
          <p:nvPr/>
        </p:nvSpPr>
        <p:spPr>
          <a:xfrm>
            <a:off x="10089658" y="593332"/>
            <a:ext cx="1458929" cy="650129"/>
          </a:xfrm>
          <a:prstGeom prst="rect">
            <a:avLst/>
          </a:prstGeom>
          <a:solidFill>
            <a:srgbClr val="FF99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>
                <a:solidFill>
                  <a:schemeClr val="tx1"/>
                </a:solidFill>
              </a:rPr>
              <a:t>loun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8AF46C4F-FC93-472D-B93C-416B444F782B}"/>
              </a:ext>
            </a:extLst>
          </p:cNvPr>
          <p:cNvSpPr/>
          <p:nvPr/>
        </p:nvSpPr>
        <p:spPr>
          <a:xfrm>
            <a:off x="916721" y="2332578"/>
            <a:ext cx="1458929" cy="650129"/>
          </a:xfrm>
          <a:prstGeom prst="rect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solidFill>
                  <a:schemeClr val="tx1"/>
                </a:solidFill>
              </a:rPr>
              <a:t>me</a:t>
            </a:r>
            <a:endParaRPr lang="cs-CZ" sz="4800" dirty="0">
              <a:solidFill>
                <a:schemeClr val="tx1"/>
              </a:solidFill>
            </a:endParaRPr>
          </a:p>
        </p:txBody>
      </p:sp>
      <p:grpSp>
        <p:nvGrpSpPr>
          <p:cNvPr id="5" name="Skupina 4">
            <a:extLst>
              <a:ext uri="{FF2B5EF4-FFF2-40B4-BE49-F238E27FC236}">
                <a16:creationId xmlns:a16="http://schemas.microsoft.com/office/drawing/2014/main" id="{6561B86C-5619-428A-ACA5-75E0ED0BC9CE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B8388696-8A77-46E0-B4EA-7E0D6D9C9A64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>
              <a:extLst>
                <a:ext uri="{FF2B5EF4-FFF2-40B4-BE49-F238E27FC236}">
                  <a16:creationId xmlns:a16="http://schemas.microsoft.com/office/drawing/2014/main" id="{1539B22E-F306-475F-B1EA-4A13048EF99D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92BEE4B3-C555-411C-A1BE-B820D0C5633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79947817-AF3F-4EF1-BD03-C3853A92B62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>
                <a:extLst>
                  <a:ext uri="{FF2B5EF4-FFF2-40B4-BE49-F238E27FC236}">
                    <a16:creationId xmlns:a16="http://schemas.microsoft.com/office/drawing/2014/main" id="{4FEB9B3E-B23B-498A-982B-4B7F39FE02E7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Měsíc 10">
                <a:extLst>
                  <a:ext uri="{FF2B5EF4-FFF2-40B4-BE49-F238E27FC236}">
                    <a16:creationId xmlns:a16="http://schemas.microsoft.com/office/drawing/2014/main" id="{AAFFE561-A072-4CDC-9C79-3945F9B22B3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0F2433DE-5E7E-42F8-A4E8-A4C4B195E3CF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FB358C65-C772-440E-80FB-8F60D6ED65D5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AFF14F34-64E9-48E3-8346-59FD7BBA5849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E23FF929-3FA6-439E-8AC5-0FE9FEFF46A2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42CC94D3-5709-4D2A-B14F-55A4CA39F8E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>
                <a:extLst>
                  <a:ext uri="{FF2B5EF4-FFF2-40B4-BE49-F238E27FC236}">
                    <a16:creationId xmlns:a16="http://schemas.microsoft.com/office/drawing/2014/main" id="{4CF5C04C-26AD-403D-8CCA-D82E6FB6765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Měsíc 17">
                <a:extLst>
                  <a:ext uri="{FF2B5EF4-FFF2-40B4-BE49-F238E27FC236}">
                    <a16:creationId xmlns:a16="http://schemas.microsoft.com/office/drawing/2014/main" id="{9BD42308-E0CA-4E36-9E41-2FCF1C1D9B7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FAF457F1-3F3D-4958-BA31-CB05D54EEA87}"/>
              </a:ext>
            </a:extLst>
          </p:cNvPr>
          <p:cNvGrpSpPr/>
          <p:nvPr/>
        </p:nvGrpSpPr>
        <p:grpSpPr>
          <a:xfrm>
            <a:off x="1225490" y="4852370"/>
            <a:ext cx="1458929" cy="650129"/>
            <a:chOff x="3522588" y="5052923"/>
            <a:chExt cx="1458929" cy="650129"/>
          </a:xfrm>
        </p:grpSpPr>
        <p:sp>
          <p:nvSpPr>
            <p:cNvPr id="20" name="Obdélník 19">
              <a:extLst>
                <a:ext uri="{FF2B5EF4-FFF2-40B4-BE49-F238E27FC236}">
                  <a16:creationId xmlns:a16="http://schemas.microsoft.com/office/drawing/2014/main" id="{7D609707-E2BD-4D5A-BE45-B082E53CD6E5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>
              <a:extLst>
                <a:ext uri="{FF2B5EF4-FFF2-40B4-BE49-F238E27FC236}">
                  <a16:creationId xmlns:a16="http://schemas.microsoft.com/office/drawing/2014/main" id="{8B608A4F-1C6C-45F5-9CC3-0E3A4630A380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E2057769-6EB2-48FA-ACDE-62B4D2A4E5F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ADEC97D4-B95C-4947-AE98-C9F54606798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>
                <a:extLst>
                  <a:ext uri="{FF2B5EF4-FFF2-40B4-BE49-F238E27FC236}">
                    <a16:creationId xmlns:a16="http://schemas.microsoft.com/office/drawing/2014/main" id="{D4CB700E-CCC1-4DBC-B927-578EB245320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Měsíc 24">
                <a:extLst>
                  <a:ext uri="{FF2B5EF4-FFF2-40B4-BE49-F238E27FC236}">
                    <a16:creationId xmlns:a16="http://schemas.microsoft.com/office/drawing/2014/main" id="{369E3483-B1ED-43D3-A2A6-0483D52B217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480937A7-D661-422C-BEEE-B78218B4B78E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27" name="Obdélník 26">
              <a:extLst>
                <a:ext uri="{FF2B5EF4-FFF2-40B4-BE49-F238E27FC236}">
                  <a16:creationId xmlns:a16="http://schemas.microsoft.com/office/drawing/2014/main" id="{5CF37130-8D4C-428E-9BCE-D5BC27B414FC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>
              <a:extLst>
                <a:ext uri="{FF2B5EF4-FFF2-40B4-BE49-F238E27FC236}">
                  <a16:creationId xmlns:a16="http://schemas.microsoft.com/office/drawing/2014/main" id="{E20B1FBB-9ABB-4A41-B078-0E4873A66B6A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B758BF59-4FD2-481D-A252-FC552004A690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CE202F19-4576-4E91-8037-C0D39B0A4C4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>
                <a:extLst>
                  <a:ext uri="{FF2B5EF4-FFF2-40B4-BE49-F238E27FC236}">
                    <a16:creationId xmlns:a16="http://schemas.microsoft.com/office/drawing/2014/main" id="{1B519A31-23EA-461A-B5FD-8E89CF26DC1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Měsíc 31">
                <a:extLst>
                  <a:ext uri="{FF2B5EF4-FFF2-40B4-BE49-F238E27FC236}">
                    <a16:creationId xmlns:a16="http://schemas.microsoft.com/office/drawing/2014/main" id="{73EC029C-C7D5-4AC2-903A-4B01A81850A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97CF0940-45E5-4426-BF76-4809B089A160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34" name="Obdélník 33">
              <a:extLst>
                <a:ext uri="{FF2B5EF4-FFF2-40B4-BE49-F238E27FC236}">
                  <a16:creationId xmlns:a16="http://schemas.microsoft.com/office/drawing/2014/main" id="{60931587-8D6B-4E04-B432-064D617172F0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5" name="Skupina 34">
              <a:extLst>
                <a:ext uri="{FF2B5EF4-FFF2-40B4-BE49-F238E27FC236}">
                  <a16:creationId xmlns:a16="http://schemas.microsoft.com/office/drawing/2014/main" id="{D1EBE236-FDEC-45D5-9DDC-CAE150B51A44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068FA373-610B-4B31-A26B-FCDC492D8F1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BCFA9611-BAB2-41CA-B489-D35EFE7A4A0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>
                <a:extLst>
                  <a:ext uri="{FF2B5EF4-FFF2-40B4-BE49-F238E27FC236}">
                    <a16:creationId xmlns:a16="http://schemas.microsoft.com/office/drawing/2014/main" id="{92F98765-4B20-4804-B967-A72ED0313AE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Měsíc 38">
                <a:extLst>
                  <a:ext uri="{FF2B5EF4-FFF2-40B4-BE49-F238E27FC236}">
                    <a16:creationId xmlns:a16="http://schemas.microsoft.com/office/drawing/2014/main" id="{1C4DEED1-59AD-47F7-8359-4B28BDCE025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95D033B7-40BA-4FC9-B82A-D4E40B0D58AE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41" name="Obdélník 40">
              <a:extLst>
                <a:ext uri="{FF2B5EF4-FFF2-40B4-BE49-F238E27FC236}">
                  <a16:creationId xmlns:a16="http://schemas.microsoft.com/office/drawing/2014/main" id="{ECC12904-5DE0-4501-8270-48FB8A789194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9211A97B-22C4-46AD-AA5D-B498887B99FC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8B264652-AA19-46D4-801E-CE03C82E50C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673DB8D2-BA37-42B1-B43B-8D44A589A60D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>
                <a:extLst>
                  <a:ext uri="{FF2B5EF4-FFF2-40B4-BE49-F238E27FC236}">
                    <a16:creationId xmlns:a16="http://schemas.microsoft.com/office/drawing/2014/main" id="{18A8C89F-754C-400E-ACCB-F5AC19E63A70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Měsíc 45">
                <a:extLst>
                  <a:ext uri="{FF2B5EF4-FFF2-40B4-BE49-F238E27FC236}">
                    <a16:creationId xmlns:a16="http://schemas.microsoft.com/office/drawing/2014/main" id="{A0B8A8BF-1D37-43B7-9DD7-838C95BFDE1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46F81115-2745-4AB8-8183-02A81332334F}"/>
              </a:ext>
            </a:extLst>
          </p:cNvPr>
          <p:cNvGrpSpPr/>
          <p:nvPr/>
        </p:nvGrpSpPr>
        <p:grpSpPr>
          <a:xfrm>
            <a:off x="8673615" y="5445588"/>
            <a:ext cx="1458929" cy="650129"/>
            <a:chOff x="6733004" y="5164972"/>
            <a:chExt cx="1458929" cy="650129"/>
          </a:xfrm>
        </p:grpSpPr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4F684379-50D5-4E5A-BA0C-7D89A1FEE919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F640BF22-1A26-4B5E-80CC-FDFBF12188BE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50" name="Ovál 49">
                <a:extLst>
                  <a:ext uri="{FF2B5EF4-FFF2-40B4-BE49-F238E27FC236}">
                    <a16:creationId xmlns:a16="http://schemas.microsoft.com/office/drawing/2014/main" id="{43FF5F7A-CB79-44D7-A79E-7DF410991A7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>
                <a:extLst>
                  <a:ext uri="{FF2B5EF4-FFF2-40B4-BE49-F238E27FC236}">
                    <a16:creationId xmlns:a16="http://schemas.microsoft.com/office/drawing/2014/main" id="{7C0DB5A7-F07B-4EFF-89AA-CD5E393BC8F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EA08A81C-D8C3-495C-A834-BB345389221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Měsíc 52">
                <a:extLst>
                  <a:ext uri="{FF2B5EF4-FFF2-40B4-BE49-F238E27FC236}">
                    <a16:creationId xmlns:a16="http://schemas.microsoft.com/office/drawing/2014/main" id="{375263E8-74AE-4624-A0D1-B5581BE553ED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B01BB007-6F8E-44C3-B2E2-288A7282CF26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55" name="Obdélník 54">
              <a:extLst>
                <a:ext uri="{FF2B5EF4-FFF2-40B4-BE49-F238E27FC236}">
                  <a16:creationId xmlns:a16="http://schemas.microsoft.com/office/drawing/2014/main" id="{2A3B28E2-F498-4AA9-868A-4141B22B0AD1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6" name="Skupina 55">
              <a:extLst>
                <a:ext uri="{FF2B5EF4-FFF2-40B4-BE49-F238E27FC236}">
                  <a16:creationId xmlns:a16="http://schemas.microsoft.com/office/drawing/2014/main" id="{6CCA5CAB-46BF-460C-9905-BAECB726CAAC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57" name="Ovál 56">
                <a:extLst>
                  <a:ext uri="{FF2B5EF4-FFF2-40B4-BE49-F238E27FC236}">
                    <a16:creationId xmlns:a16="http://schemas.microsoft.com/office/drawing/2014/main" id="{5166E6D8-32D7-4D41-8B90-6EB2A8BD45A0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CCAE1870-AC80-431F-8658-E6630FCF06F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B2D31A08-E37A-4369-AB33-A25BF813BBA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Měsíc 59">
                <a:extLst>
                  <a:ext uri="{FF2B5EF4-FFF2-40B4-BE49-F238E27FC236}">
                    <a16:creationId xmlns:a16="http://schemas.microsoft.com/office/drawing/2014/main" id="{B741172E-94C7-4617-A6DE-0DEAC27B625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1" name="Skupina 60">
            <a:extLst>
              <a:ext uri="{FF2B5EF4-FFF2-40B4-BE49-F238E27FC236}">
                <a16:creationId xmlns:a16="http://schemas.microsoft.com/office/drawing/2014/main" id="{B360326B-0C42-48DB-B0F5-02DAD78D09BC}"/>
              </a:ext>
            </a:extLst>
          </p:cNvPr>
          <p:cNvGrpSpPr/>
          <p:nvPr/>
        </p:nvGrpSpPr>
        <p:grpSpPr>
          <a:xfrm>
            <a:off x="10504855" y="6002480"/>
            <a:ext cx="1458929" cy="650129"/>
            <a:chOff x="6601068" y="4750830"/>
            <a:chExt cx="1458929" cy="650129"/>
          </a:xfrm>
        </p:grpSpPr>
        <p:sp>
          <p:nvSpPr>
            <p:cNvPr id="62" name="Obdélník 61">
              <a:extLst>
                <a:ext uri="{FF2B5EF4-FFF2-40B4-BE49-F238E27FC236}">
                  <a16:creationId xmlns:a16="http://schemas.microsoft.com/office/drawing/2014/main" id="{05E5A366-B9B8-426B-9C68-62BDB4892D23}"/>
                </a:ext>
              </a:extLst>
            </p:cNvPr>
            <p:cNvSpPr/>
            <p:nvPr/>
          </p:nvSpPr>
          <p:spPr>
            <a:xfrm>
              <a:off x="6601068" y="475083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3" name="Skupina 62">
              <a:extLst>
                <a:ext uri="{FF2B5EF4-FFF2-40B4-BE49-F238E27FC236}">
                  <a16:creationId xmlns:a16="http://schemas.microsoft.com/office/drawing/2014/main" id="{F680FC46-63AD-4A97-8200-84B2D6422539}"/>
                </a:ext>
              </a:extLst>
            </p:cNvPr>
            <p:cNvGrpSpPr/>
            <p:nvPr/>
          </p:nvGrpSpPr>
          <p:grpSpPr>
            <a:xfrm>
              <a:off x="7058268" y="4877737"/>
              <a:ext cx="519030" cy="427726"/>
              <a:chOff x="792480" y="2758181"/>
              <a:chExt cx="914400" cy="914400"/>
            </a:xfrm>
          </p:grpSpPr>
          <p:sp>
            <p:nvSpPr>
              <p:cNvPr id="64" name="Ovál 63">
                <a:extLst>
                  <a:ext uri="{FF2B5EF4-FFF2-40B4-BE49-F238E27FC236}">
                    <a16:creationId xmlns:a16="http://schemas.microsoft.com/office/drawing/2014/main" id="{3DADB2C1-A4C6-48BE-BFC1-36E3A2762E5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vál 64">
                <a:extLst>
                  <a:ext uri="{FF2B5EF4-FFF2-40B4-BE49-F238E27FC236}">
                    <a16:creationId xmlns:a16="http://schemas.microsoft.com/office/drawing/2014/main" id="{F43ECE95-536E-43DF-8E83-4F4B115807C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5BC315B0-792E-44F2-B03E-8FFB263B70F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Měsíc 66">
                <a:extLst>
                  <a:ext uri="{FF2B5EF4-FFF2-40B4-BE49-F238E27FC236}">
                    <a16:creationId xmlns:a16="http://schemas.microsoft.com/office/drawing/2014/main" id="{95B3B3FD-AE21-4401-AEBD-899891785160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074BAFF2-B0FE-4165-9B34-824B76EBE1BB}"/>
              </a:ext>
            </a:extLst>
          </p:cNvPr>
          <p:cNvGrpSpPr/>
          <p:nvPr/>
        </p:nvGrpSpPr>
        <p:grpSpPr>
          <a:xfrm>
            <a:off x="9959901" y="2139858"/>
            <a:ext cx="1458929" cy="650129"/>
            <a:chOff x="8445108" y="545210"/>
            <a:chExt cx="1458929" cy="650129"/>
          </a:xfrm>
        </p:grpSpPr>
        <p:sp>
          <p:nvSpPr>
            <p:cNvPr id="69" name="Obdélník 68">
              <a:extLst>
                <a:ext uri="{FF2B5EF4-FFF2-40B4-BE49-F238E27FC236}">
                  <a16:creationId xmlns:a16="http://schemas.microsoft.com/office/drawing/2014/main" id="{7E8665C5-BD26-4B8A-AEAE-521DA12D8718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0" name="Skupina 69">
              <a:extLst>
                <a:ext uri="{FF2B5EF4-FFF2-40B4-BE49-F238E27FC236}">
                  <a16:creationId xmlns:a16="http://schemas.microsoft.com/office/drawing/2014/main" id="{D10CB778-AF02-437C-AB84-C4E61F5D3F33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71" name="Ovál 70">
                <a:extLst>
                  <a:ext uri="{FF2B5EF4-FFF2-40B4-BE49-F238E27FC236}">
                    <a16:creationId xmlns:a16="http://schemas.microsoft.com/office/drawing/2014/main" id="{EA0155CC-739A-49DF-970E-EFCA038314D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vál 71">
                <a:extLst>
                  <a:ext uri="{FF2B5EF4-FFF2-40B4-BE49-F238E27FC236}">
                    <a16:creationId xmlns:a16="http://schemas.microsoft.com/office/drawing/2014/main" id="{E20F157E-BB62-4F6F-974E-64E3DDB91E0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>
                <a:extLst>
                  <a:ext uri="{FF2B5EF4-FFF2-40B4-BE49-F238E27FC236}">
                    <a16:creationId xmlns:a16="http://schemas.microsoft.com/office/drawing/2014/main" id="{2065031F-E916-44ED-AD6D-4423D9D5DE2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Měsíc 73">
                <a:extLst>
                  <a:ext uri="{FF2B5EF4-FFF2-40B4-BE49-F238E27FC236}">
                    <a16:creationId xmlns:a16="http://schemas.microsoft.com/office/drawing/2014/main" id="{94F315A8-B6C9-4783-AAB4-3A474F0E5029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5" name="Obdélník 74">
            <a:extLst>
              <a:ext uri="{FF2B5EF4-FFF2-40B4-BE49-F238E27FC236}">
                <a16:creationId xmlns:a16="http://schemas.microsoft.com/office/drawing/2014/main" id="{90AB29E2-A16E-47E9-A7C8-4E80239F9EAA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>
            <a:extLst>
              <a:ext uri="{FF2B5EF4-FFF2-40B4-BE49-F238E27FC236}">
                <a16:creationId xmlns:a16="http://schemas.microsoft.com/office/drawing/2014/main" id="{CD864717-6278-4A75-83A6-4415B06100F9}"/>
              </a:ext>
            </a:extLst>
          </p:cNvPr>
          <p:cNvSpPr/>
          <p:nvPr/>
        </p:nvSpPr>
        <p:spPr>
          <a:xfrm>
            <a:off x="1187064" y="4863524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>
            <a:extLst>
              <a:ext uri="{FF2B5EF4-FFF2-40B4-BE49-F238E27FC236}">
                <a16:creationId xmlns:a16="http://schemas.microsoft.com/office/drawing/2014/main" id="{33E23BA6-6CB7-4ED4-AB3C-D8B8E4992B9D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>
            <a:extLst>
              <a:ext uri="{FF2B5EF4-FFF2-40B4-BE49-F238E27FC236}">
                <a16:creationId xmlns:a16="http://schemas.microsoft.com/office/drawing/2014/main" id="{41FCB9EB-4EA4-4F40-9D5C-965D7357FD7D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>
            <a:extLst>
              <a:ext uri="{FF2B5EF4-FFF2-40B4-BE49-F238E27FC236}">
                <a16:creationId xmlns:a16="http://schemas.microsoft.com/office/drawing/2014/main" id="{A7AE6906-6E25-4148-94AF-FCBE780F1AE5}"/>
              </a:ext>
            </a:extLst>
          </p:cNvPr>
          <p:cNvSpPr/>
          <p:nvPr/>
        </p:nvSpPr>
        <p:spPr>
          <a:xfrm>
            <a:off x="6734816" y="5097556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>
            <a:extLst>
              <a:ext uri="{FF2B5EF4-FFF2-40B4-BE49-F238E27FC236}">
                <a16:creationId xmlns:a16="http://schemas.microsoft.com/office/drawing/2014/main" id="{31A33F78-56C7-461D-B2A8-C7300124F9E0}"/>
              </a:ext>
            </a:extLst>
          </p:cNvPr>
          <p:cNvSpPr/>
          <p:nvPr/>
        </p:nvSpPr>
        <p:spPr>
          <a:xfrm>
            <a:off x="6577901" y="5972685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>
            <a:extLst>
              <a:ext uri="{FF2B5EF4-FFF2-40B4-BE49-F238E27FC236}">
                <a16:creationId xmlns:a16="http://schemas.microsoft.com/office/drawing/2014/main" id="{5F5FD4E1-6D18-480D-85C0-B9EF3B96308B}"/>
              </a:ext>
            </a:extLst>
          </p:cNvPr>
          <p:cNvSpPr/>
          <p:nvPr/>
        </p:nvSpPr>
        <p:spPr>
          <a:xfrm>
            <a:off x="8680746" y="5451325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>
            <a:extLst>
              <a:ext uri="{FF2B5EF4-FFF2-40B4-BE49-F238E27FC236}">
                <a16:creationId xmlns:a16="http://schemas.microsoft.com/office/drawing/2014/main" id="{B430970A-9B81-4C05-ACDD-CA70B87CFD10}"/>
              </a:ext>
            </a:extLst>
          </p:cNvPr>
          <p:cNvSpPr/>
          <p:nvPr/>
        </p:nvSpPr>
        <p:spPr>
          <a:xfrm>
            <a:off x="9986561" y="2132612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>
            <a:extLst>
              <a:ext uri="{FF2B5EF4-FFF2-40B4-BE49-F238E27FC236}">
                <a16:creationId xmlns:a16="http://schemas.microsoft.com/office/drawing/2014/main" id="{04D4B41F-026F-4041-96E1-0B94193C12B0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>
            <a:extLst>
              <a:ext uri="{FF2B5EF4-FFF2-40B4-BE49-F238E27FC236}">
                <a16:creationId xmlns:a16="http://schemas.microsoft.com/office/drawing/2014/main" id="{A9B3E34F-2EE6-485D-B296-EB4DC7ED04B6}"/>
              </a:ext>
            </a:extLst>
          </p:cNvPr>
          <p:cNvSpPr/>
          <p:nvPr/>
        </p:nvSpPr>
        <p:spPr>
          <a:xfrm>
            <a:off x="10504855" y="6002480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>
            <a:extLst>
              <a:ext uri="{FF2B5EF4-FFF2-40B4-BE49-F238E27FC236}">
                <a16:creationId xmlns:a16="http://schemas.microsoft.com/office/drawing/2014/main" id="{809529F3-64CF-4D27-BF15-8280CF19ECFA}"/>
              </a:ext>
            </a:extLst>
          </p:cNvPr>
          <p:cNvSpPr/>
          <p:nvPr/>
        </p:nvSpPr>
        <p:spPr>
          <a:xfrm>
            <a:off x="906028" y="2331719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4618D7DC-9EC2-433A-83F2-1D6BDC51F7C3}"/>
              </a:ext>
            </a:extLst>
          </p:cNvPr>
          <p:cNvSpPr/>
          <p:nvPr/>
        </p:nvSpPr>
        <p:spPr>
          <a:xfrm>
            <a:off x="10107380" y="570838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TextovéPole 86">
            <a:extLst>
              <a:ext uri="{FF2B5EF4-FFF2-40B4-BE49-F238E27FC236}">
                <a16:creationId xmlns:a16="http://schemas.microsoft.com/office/drawing/2014/main" id="{A4373A53-CCC7-4687-A711-29210BA6057B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270644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5.55112E-17 L 0.2513 0.1231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65" y="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3.7037E-6 L -0.36211 0.37615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12" y="1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nástroj&#10;&#10;Popis se vygeneroval automaticky.">
            <a:extLst>
              <a:ext uri="{FF2B5EF4-FFF2-40B4-BE49-F238E27FC236}">
                <a16:creationId xmlns:a16="http://schemas.microsoft.com/office/drawing/2014/main" id="{177A68F6-8060-4B80-B72C-471FB8103C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29321">
            <a:off x="4595624" y="255830"/>
            <a:ext cx="1963590" cy="2446307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A9EE43E7-8E83-41E3-8CD1-94897758BEE8}"/>
              </a:ext>
            </a:extLst>
          </p:cNvPr>
          <p:cNvSpPr/>
          <p:nvPr/>
        </p:nvSpPr>
        <p:spPr>
          <a:xfrm>
            <a:off x="773170" y="4866900"/>
            <a:ext cx="1458929" cy="650129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KLA</a:t>
            </a: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AF509530-9AD5-4920-BD28-0DD3483C6FE6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37FC844C-24DA-4D5D-980E-EB865B09DDBF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673F6815-EAA5-4440-930A-F07C747138B4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4FCFCFD9-59AC-478A-A5FD-40FE99082C0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76932174-5702-4F76-812A-1351DB1F85C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5456ABC0-DFE1-4427-BB5F-4831C7568BB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7A03DE21-E2B6-44AA-979D-0A9EFDD222B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9E5988AE-88E7-47BD-B3D3-7712C7FDCBBD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1E20569C-60CA-4A12-BEF8-78AF9EFC04CD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>
              <a:extLst>
                <a:ext uri="{FF2B5EF4-FFF2-40B4-BE49-F238E27FC236}">
                  <a16:creationId xmlns:a16="http://schemas.microsoft.com/office/drawing/2014/main" id="{CD343508-FE7F-4AA8-841A-06669ED2CAE5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4" name="Ovál 13">
                <a:extLst>
                  <a:ext uri="{FF2B5EF4-FFF2-40B4-BE49-F238E27FC236}">
                    <a16:creationId xmlns:a16="http://schemas.microsoft.com/office/drawing/2014/main" id="{2FE8E332-B47A-4652-898F-5F4A61F1A592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802C75E4-370D-43E3-855E-BA4D955D276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C62262F3-243D-4224-A790-A9447F52ABE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Měsíc 16">
                <a:extLst>
                  <a:ext uri="{FF2B5EF4-FFF2-40B4-BE49-F238E27FC236}">
                    <a16:creationId xmlns:a16="http://schemas.microsoft.com/office/drawing/2014/main" id="{40EC0B4D-DBAC-49F1-B41D-99D5C87ECC9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B8BF619A-8146-4EC4-9798-3993678968C7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ABCC7422-3BCD-4C82-8EBF-F0E28D45B5BA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619958F3-A500-4D36-9D39-87BFF7718D00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E8AD7802-4046-4CC0-B7BD-CF255D41E09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71A8E25D-7E81-4F97-8AFD-FC5C3C8E597D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96DFA5C3-F31C-4981-B515-2F9754148A04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F4E94080-112F-41B9-837B-4306F4E6091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EF5B6045-CFE6-4F41-B4B6-8C4A8A7301B1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9858BB74-87BF-4C56-8CED-FA21E007F7CE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627D4099-167B-4774-8562-460BB4C98090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D23E5D7A-37D8-4396-B179-AF225C7BD8B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EC8DFCE5-22CD-4031-B92F-E7F2DA40A06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170BE07B-F080-4164-B09E-BC0F6795BA6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A6AF0D36-B937-4C2F-8F63-DB7C7410262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A99A6A10-B758-465A-8577-097528853689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64A2596C-4925-41A9-B0FF-6A53D481BE3A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60205CF6-4647-46C2-AC87-87F6ACDDCDB3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7F72A57A-73B2-4FFE-8AA4-5F56AC83780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FE030B8B-6914-4C5C-83DF-1F6195688F7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E6B205CD-174B-404C-B2F4-314748635D8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3C9E950C-9D39-4F58-A740-7D7337347B5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5BE101C7-D156-4AF1-B9DC-25067B146CE9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73442AD2-D8F9-44E0-B8F9-3D18507A6BBD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81C7346B-7383-4AD2-886C-7E4D723D5692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128F46F7-C81A-4194-8574-59F5EA29929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73CA5126-F8ED-4A61-B719-E411BCE8DAE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76F7C5EB-2B2E-44F6-9E7E-4A9A8A52AFA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Měsíc 44">
                <a:extLst>
                  <a:ext uri="{FF2B5EF4-FFF2-40B4-BE49-F238E27FC236}">
                    <a16:creationId xmlns:a16="http://schemas.microsoft.com/office/drawing/2014/main" id="{620F9CF1-E6E6-4E9A-A1A7-CFA67611E22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7A3A0C33-07B4-448F-8854-3E2F4C7CBED4}"/>
              </a:ext>
            </a:extLst>
          </p:cNvPr>
          <p:cNvSpPr/>
          <p:nvPr/>
        </p:nvSpPr>
        <p:spPr>
          <a:xfrm>
            <a:off x="9934683" y="5655923"/>
            <a:ext cx="1458929" cy="650129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DI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C4C6391D-F720-476D-928B-F1C1ADCCFDA1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AA31722E-50A0-44A2-B2F7-3A9ACA4FC459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D03E09DC-384D-4F41-A500-89E778D596CD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3370EEE4-2E15-41A7-8168-239E114B6CC2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E89B714E-829B-41B0-A5BB-08EF99D755D6}"/>
              </a:ext>
            </a:extLst>
          </p:cNvPr>
          <p:cNvSpPr/>
          <p:nvPr/>
        </p:nvSpPr>
        <p:spPr>
          <a:xfrm>
            <a:off x="6577902" y="6002480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AF8F14A4-2333-4862-BED1-86891F0BC909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198400ED-34E8-42DF-8531-1E7FD5B0246F}"/>
              </a:ext>
            </a:extLst>
          </p:cNvPr>
          <p:cNvSpPr/>
          <p:nvPr/>
        </p:nvSpPr>
        <p:spPr>
          <a:xfrm>
            <a:off x="9934683" y="5659997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903CD16-1803-4DA3-8813-3D48881E099B}"/>
              </a:ext>
            </a:extLst>
          </p:cNvPr>
          <p:cNvSpPr/>
          <p:nvPr/>
        </p:nvSpPr>
        <p:spPr>
          <a:xfrm>
            <a:off x="746779" y="4858000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DBE8B069-608A-49B2-8ED1-ECD547A024C8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9E5DAF89-11CC-4F76-A7C1-7BCDC804BB0D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EBE8CC52-F001-4746-965A-F40DD86C0E00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45697E04-3F3A-475F-9984-B51A8D6EFA5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52F2D2E8-59FA-40E3-BA53-3C6A79D77DE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2CB82444-86E7-461F-8484-6C2688A5E76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60E4EAEA-7D60-4085-85EE-39161F01160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039F97B4-9225-4190-8BB6-8955DA7A6215}"/>
              </a:ext>
            </a:extLst>
          </p:cNvPr>
          <p:cNvSpPr/>
          <p:nvPr/>
        </p:nvSpPr>
        <p:spPr>
          <a:xfrm>
            <a:off x="4835328" y="5639380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22588CC0-F0F0-4C0D-97CB-6DE1629F221D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64" name="Obdélník 63">
              <a:extLst>
                <a:ext uri="{FF2B5EF4-FFF2-40B4-BE49-F238E27FC236}">
                  <a16:creationId xmlns:a16="http://schemas.microsoft.com/office/drawing/2014/main" id="{9DD6D3EC-A504-4079-B312-F6A877D5BD7D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7FBABED2-8E90-475D-8552-00ADE4E96300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B41AA48F-4622-4EE3-A33C-6F04A5461B2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11ED5474-7FDD-4187-A564-BA0ADD24800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E2263303-D092-41A2-9D1B-655BE1DF86E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Měsíc 68">
                <a:extLst>
                  <a:ext uri="{FF2B5EF4-FFF2-40B4-BE49-F238E27FC236}">
                    <a16:creationId xmlns:a16="http://schemas.microsoft.com/office/drawing/2014/main" id="{74235CC5-F2E1-491E-935E-109E1AE4A2A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0" name="Obdélník 69">
            <a:extLst>
              <a:ext uri="{FF2B5EF4-FFF2-40B4-BE49-F238E27FC236}">
                <a16:creationId xmlns:a16="http://schemas.microsoft.com/office/drawing/2014/main" id="{3A24F250-1FD1-438F-AC44-EECAACF54600}"/>
              </a:ext>
            </a:extLst>
          </p:cNvPr>
          <p:cNvSpPr/>
          <p:nvPr/>
        </p:nvSpPr>
        <p:spPr>
          <a:xfrm>
            <a:off x="479521" y="254718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939740E1-09E4-44BA-8D53-B1A36D2BA17E}"/>
              </a:ext>
            </a:extLst>
          </p:cNvPr>
          <p:cNvSpPr/>
          <p:nvPr/>
        </p:nvSpPr>
        <p:spPr>
          <a:xfrm>
            <a:off x="9959900" y="1937812"/>
            <a:ext cx="1458929" cy="65012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VO</a:t>
            </a:r>
          </a:p>
        </p:txBody>
      </p:sp>
      <p:sp>
        <p:nvSpPr>
          <p:cNvPr id="72" name="Obdélník 71">
            <a:extLst>
              <a:ext uri="{FF2B5EF4-FFF2-40B4-BE49-F238E27FC236}">
                <a16:creationId xmlns:a16="http://schemas.microsoft.com/office/drawing/2014/main" id="{8C2C0D2A-D186-47A9-9C1B-1EBDF7D10A61}"/>
              </a:ext>
            </a:extLst>
          </p:cNvPr>
          <p:cNvSpPr/>
          <p:nvPr/>
        </p:nvSpPr>
        <p:spPr>
          <a:xfrm>
            <a:off x="9959900" y="1948657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66E7A35F-F328-4091-8348-0269FAF8CD0A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74" name="Obdélník 73">
              <a:extLst>
                <a:ext uri="{FF2B5EF4-FFF2-40B4-BE49-F238E27FC236}">
                  <a16:creationId xmlns:a16="http://schemas.microsoft.com/office/drawing/2014/main" id="{4E263B60-C322-4F05-8373-D0052D961AA8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B8319FA6-2CE6-4889-8AD8-2C02B01B309B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76" name="Ovál 75">
                <a:extLst>
                  <a:ext uri="{FF2B5EF4-FFF2-40B4-BE49-F238E27FC236}">
                    <a16:creationId xmlns:a16="http://schemas.microsoft.com/office/drawing/2014/main" id="{22FF7023-1A6E-482C-9DA6-228BECB8DD2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vál 76">
                <a:extLst>
                  <a:ext uri="{FF2B5EF4-FFF2-40B4-BE49-F238E27FC236}">
                    <a16:creationId xmlns:a16="http://schemas.microsoft.com/office/drawing/2014/main" id="{CB6070B1-E0B2-4BC1-B3D9-E7727827891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vál 77">
                <a:extLst>
                  <a:ext uri="{FF2B5EF4-FFF2-40B4-BE49-F238E27FC236}">
                    <a16:creationId xmlns:a16="http://schemas.microsoft.com/office/drawing/2014/main" id="{91F2175D-6C2B-422F-A061-F23A70BD64E0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Měsíc 78">
                <a:extLst>
                  <a:ext uri="{FF2B5EF4-FFF2-40B4-BE49-F238E27FC236}">
                    <a16:creationId xmlns:a16="http://schemas.microsoft.com/office/drawing/2014/main" id="{7228BFEC-8C58-4E66-AA2F-D06BC301E97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0" name="Obdélník 79">
            <a:extLst>
              <a:ext uri="{FF2B5EF4-FFF2-40B4-BE49-F238E27FC236}">
                <a16:creationId xmlns:a16="http://schemas.microsoft.com/office/drawing/2014/main" id="{763C69CC-52ED-439C-B846-B77412A31EDC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extovéPole 80">
            <a:extLst>
              <a:ext uri="{FF2B5EF4-FFF2-40B4-BE49-F238E27FC236}">
                <a16:creationId xmlns:a16="http://schemas.microsoft.com/office/drawing/2014/main" id="{317CF786-044C-41E8-A49B-E0F63BD471A8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92637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40741E-7 L -0.38099 -0.3203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49" y="-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4.44444E-6 L 0.23932 -0.2053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6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1.11111E-6 L -0.2513 0.21945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65" y="1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</p:childTnLst>
        </p:cTn>
      </p:par>
    </p:tnLst>
    <p:bldLst>
      <p:bldP spid="3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2" grpId="0" animBg="1"/>
      <p:bldP spid="70" grpId="0" animBg="1"/>
      <p:bldP spid="71" grpId="0" animBg="1"/>
      <p:bldP spid="72" grpId="0" animBg="1"/>
      <p:bldP spid="8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hračka&#10;&#10;Popis se vygeneroval automaticky.">
            <a:extLst>
              <a:ext uri="{FF2B5EF4-FFF2-40B4-BE49-F238E27FC236}">
                <a16:creationId xmlns:a16="http://schemas.microsoft.com/office/drawing/2014/main" id="{858AFCB5-E974-4403-BBAF-12AEFD2BA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284" y="198568"/>
            <a:ext cx="2956777" cy="2956777"/>
          </a:xfrm>
          <a:prstGeom prst="rect">
            <a:avLst/>
          </a:prstGeom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8C999BC1-AC37-48B5-9EFA-53238D491AA8}"/>
              </a:ext>
            </a:extLst>
          </p:cNvPr>
          <p:cNvSpPr/>
          <p:nvPr/>
        </p:nvSpPr>
        <p:spPr>
          <a:xfrm>
            <a:off x="480422" y="5786016"/>
            <a:ext cx="1458929" cy="650129"/>
          </a:xfrm>
          <a:prstGeom prst="rect">
            <a:avLst/>
          </a:prstGeom>
          <a:solidFill>
            <a:srgbClr val="00FF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PA</a:t>
            </a: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D9FFC280-468A-4D33-A83E-FBC918A5E3EF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17FC39EE-CB96-426E-AB5B-6E3593170A98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7AC4E6CB-557F-4EC7-B5C6-6754D27AD190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169C137E-1F4C-4746-B6B4-44A70BAF12B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99F9E4F2-AF14-4639-99F3-DEEBBE082E63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FD5F8A05-11D4-4F3E-87F6-C5D10B86251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2F212A7E-8166-4ADC-99AD-9E551839C4A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C76AD0F5-C414-4D96-820F-37DAF0A0BBE3}"/>
              </a:ext>
            </a:extLst>
          </p:cNvPr>
          <p:cNvGrpSpPr/>
          <p:nvPr/>
        </p:nvGrpSpPr>
        <p:grpSpPr>
          <a:xfrm>
            <a:off x="598184" y="1565756"/>
            <a:ext cx="1458929" cy="650129"/>
            <a:chOff x="3098843" y="4894021"/>
            <a:chExt cx="1458929" cy="650129"/>
          </a:xfrm>
        </p:grpSpPr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FC6C9EB5-EFED-426F-8AD6-A686565DB316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>
              <a:extLst>
                <a:ext uri="{FF2B5EF4-FFF2-40B4-BE49-F238E27FC236}">
                  <a16:creationId xmlns:a16="http://schemas.microsoft.com/office/drawing/2014/main" id="{93D1C6B3-3AD8-44D6-8956-1727061D76AC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4" name="Ovál 13">
                <a:extLst>
                  <a:ext uri="{FF2B5EF4-FFF2-40B4-BE49-F238E27FC236}">
                    <a16:creationId xmlns:a16="http://schemas.microsoft.com/office/drawing/2014/main" id="{CCE2789A-1170-40B9-8DB3-17D4241C64A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E98E9BE8-FDD1-445D-9909-A1CB5738A696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516E3706-B341-4631-8173-23156BC3A7A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Měsíc 16">
                <a:extLst>
                  <a:ext uri="{FF2B5EF4-FFF2-40B4-BE49-F238E27FC236}">
                    <a16:creationId xmlns:a16="http://schemas.microsoft.com/office/drawing/2014/main" id="{E72CEEDB-6322-4BF1-A75E-E62E374928B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AEE26E05-7A2A-4F7F-959F-CFB3B54DA958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8667BE3E-8141-429E-B6C5-BCD8EAF4AED7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5B33AE22-3BCC-4E5E-A3A2-D8892DC14D0D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4BD7598F-460E-4719-9DF0-39E2A69903F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E16B0055-56C9-497F-9C47-DA36A32E08FA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A3F33B07-BCE0-4B03-BE50-3926F0043864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E4BA37E7-618C-4099-920E-FCD81E0101B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E589D8FB-0A49-4AD7-A379-03D066190E42}"/>
              </a:ext>
            </a:extLst>
          </p:cNvPr>
          <p:cNvGrpSpPr/>
          <p:nvPr/>
        </p:nvGrpSpPr>
        <p:grpSpPr>
          <a:xfrm>
            <a:off x="10543625" y="5468471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88D34B2E-5513-4099-8A40-A0253FBBD149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4C9CF691-C301-42A5-8D1D-66F421BDA9B5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2416022F-BEC5-4B2D-8A3C-227BE59F415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36AEEA6E-2652-4DBC-BE17-B878B3DBF65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4C29E9A8-0394-4E99-8A2C-9E56B37B8B7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2D9DC0CD-5099-4C52-94EA-EBC23F220D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0FF2EADE-185C-462D-9B0C-E6690A4217DF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38E9BC85-266C-43EC-968A-A78948FE656C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1A14F88D-3681-4CC8-ACCA-1CC01059ADC2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069DD34C-B65A-47DF-948D-3372ECC6C69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51AEF860-B717-4734-9E29-89EDF7E6823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8776E488-D190-48DF-B482-748449F842A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123CBDA8-042C-4B81-B71C-3428AFEB8FA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7D0FD56A-6B3A-4203-8C21-EDA4B579B2C7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400EE79E-E079-47E3-9240-6578CD6859FA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915BC165-E63D-4763-9923-C93557EA0112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C3F2716A-A492-4864-ADCE-1E84E9B74C29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B3F57F89-6F88-4297-98F4-A89949088A2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3B0E5441-8358-494F-8A01-B2E634CE9AA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Měsíc 44">
                <a:extLst>
                  <a:ext uri="{FF2B5EF4-FFF2-40B4-BE49-F238E27FC236}">
                    <a16:creationId xmlns:a16="http://schemas.microsoft.com/office/drawing/2014/main" id="{A5F7FA56-9646-42E7-9FCB-83BEE55C276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18D5DE9A-4520-4257-A0A2-1F8E79BE2DAA}"/>
              </a:ext>
            </a:extLst>
          </p:cNvPr>
          <p:cNvSpPr/>
          <p:nvPr/>
        </p:nvSpPr>
        <p:spPr>
          <a:xfrm>
            <a:off x="7089615" y="6048911"/>
            <a:ext cx="1458929" cy="650129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NEN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D5BAE8F6-8B25-4988-A6D9-44B26757668E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FEBF58A3-20FC-4043-9736-5A435E95D3B7}"/>
              </a:ext>
            </a:extLst>
          </p:cNvPr>
          <p:cNvSpPr/>
          <p:nvPr/>
        </p:nvSpPr>
        <p:spPr>
          <a:xfrm>
            <a:off x="598183" y="155857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90630736-4900-4ACA-80A5-01B4D1EA3927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C2E519B1-EBAE-4D11-9DFC-89CDA7BB84A0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F49C6B7-1513-4AB2-9D1A-2D43E6189931}"/>
              </a:ext>
            </a:extLst>
          </p:cNvPr>
          <p:cNvSpPr/>
          <p:nvPr/>
        </p:nvSpPr>
        <p:spPr>
          <a:xfrm>
            <a:off x="10525723" y="5468471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A13A609B-3F4F-44D5-B4AA-EB87B2DEE376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7827A339-404C-4EC9-A5C1-94A45B8FBA3C}"/>
              </a:ext>
            </a:extLst>
          </p:cNvPr>
          <p:cNvSpPr/>
          <p:nvPr/>
        </p:nvSpPr>
        <p:spPr>
          <a:xfrm>
            <a:off x="7098565" y="6039928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A493947-F579-4BB9-B72B-7D34D769480E}"/>
              </a:ext>
            </a:extLst>
          </p:cNvPr>
          <p:cNvSpPr/>
          <p:nvPr/>
        </p:nvSpPr>
        <p:spPr>
          <a:xfrm>
            <a:off x="469729" y="5801158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B2E95500-810B-470C-A7ED-B498959F02FB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63A6F97C-23AE-4B8A-B85B-1B582F3A90E2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266D8772-4F78-4FC3-B2D7-206D0E4BDB07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8EFE2A53-3862-4BEF-862D-42661720E27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15B63E28-4849-4508-A6DA-BB8ACC1558F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A8EDBF4C-F160-43B3-B58F-6879122B64E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77B8A1FF-6FC8-469E-9EE3-5241362AE21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963E4180-070B-40E1-B058-BA8FA67EECE6}"/>
              </a:ext>
            </a:extLst>
          </p:cNvPr>
          <p:cNvSpPr/>
          <p:nvPr/>
        </p:nvSpPr>
        <p:spPr>
          <a:xfrm>
            <a:off x="4835328" y="5639380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506014A3-018C-441F-864D-C7CD00702F68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64" name="Obdélník 63">
              <a:extLst>
                <a:ext uri="{FF2B5EF4-FFF2-40B4-BE49-F238E27FC236}">
                  <a16:creationId xmlns:a16="http://schemas.microsoft.com/office/drawing/2014/main" id="{41974491-CC8A-47A2-9691-C7DE259E195F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99427C47-9F79-4176-AFE6-7EEF749660C0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610F87B6-AA5E-4AA3-AA8E-AA92654F537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FB86396C-C875-4B3E-9D2E-06AE18A4E3E3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5EC48D6D-0CFB-4E34-BBA1-4FE2CCE9B94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Měsíc 68">
                <a:extLst>
                  <a:ext uri="{FF2B5EF4-FFF2-40B4-BE49-F238E27FC236}">
                    <a16:creationId xmlns:a16="http://schemas.microsoft.com/office/drawing/2014/main" id="{296B641B-09EB-4B26-98CE-E77AD40BCE8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0" name="Obdélník 69">
            <a:extLst>
              <a:ext uri="{FF2B5EF4-FFF2-40B4-BE49-F238E27FC236}">
                <a16:creationId xmlns:a16="http://schemas.microsoft.com/office/drawing/2014/main" id="{F8445009-9C79-47AF-9E5A-EF9D434D5596}"/>
              </a:ext>
            </a:extLst>
          </p:cNvPr>
          <p:cNvSpPr/>
          <p:nvPr/>
        </p:nvSpPr>
        <p:spPr>
          <a:xfrm>
            <a:off x="479521" y="254718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054B707C-7C1D-44AE-99DC-7BF0035D8F53}"/>
              </a:ext>
            </a:extLst>
          </p:cNvPr>
          <p:cNvSpPr/>
          <p:nvPr/>
        </p:nvSpPr>
        <p:spPr>
          <a:xfrm>
            <a:off x="8970921" y="5848415"/>
            <a:ext cx="1458929" cy="65012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KA</a:t>
            </a:r>
          </a:p>
        </p:txBody>
      </p:sp>
      <p:sp>
        <p:nvSpPr>
          <p:cNvPr id="72" name="Obdélník 71">
            <a:extLst>
              <a:ext uri="{FF2B5EF4-FFF2-40B4-BE49-F238E27FC236}">
                <a16:creationId xmlns:a16="http://schemas.microsoft.com/office/drawing/2014/main" id="{5956052F-29DF-4368-BAEC-611D8316FDBA}"/>
              </a:ext>
            </a:extLst>
          </p:cNvPr>
          <p:cNvSpPr/>
          <p:nvPr/>
        </p:nvSpPr>
        <p:spPr>
          <a:xfrm>
            <a:off x="8969709" y="5859569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BA6E7F0E-1C1C-4E0C-B761-DC1D295D9FAD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74" name="Obdélník 73">
              <a:extLst>
                <a:ext uri="{FF2B5EF4-FFF2-40B4-BE49-F238E27FC236}">
                  <a16:creationId xmlns:a16="http://schemas.microsoft.com/office/drawing/2014/main" id="{0FE5EF38-BBB4-46C6-B361-D5C20C9C8A91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5" name="Skupina 74">
              <a:extLst>
                <a:ext uri="{FF2B5EF4-FFF2-40B4-BE49-F238E27FC236}">
                  <a16:creationId xmlns:a16="http://schemas.microsoft.com/office/drawing/2014/main" id="{8A38C350-5283-47BF-BB7B-4117BECEC3B9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76" name="Ovál 75">
                <a:extLst>
                  <a:ext uri="{FF2B5EF4-FFF2-40B4-BE49-F238E27FC236}">
                    <a16:creationId xmlns:a16="http://schemas.microsoft.com/office/drawing/2014/main" id="{18B511D1-7EE2-40D6-9408-F6907329E1C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vál 76">
                <a:extLst>
                  <a:ext uri="{FF2B5EF4-FFF2-40B4-BE49-F238E27FC236}">
                    <a16:creationId xmlns:a16="http://schemas.microsoft.com/office/drawing/2014/main" id="{0865210A-D286-4793-B429-8425AB912B4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vál 77">
                <a:extLst>
                  <a:ext uri="{FF2B5EF4-FFF2-40B4-BE49-F238E27FC236}">
                    <a16:creationId xmlns:a16="http://schemas.microsoft.com/office/drawing/2014/main" id="{79982DDC-AF80-46FF-96AA-0B874BF3AF3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Měsíc 78">
                <a:extLst>
                  <a:ext uri="{FF2B5EF4-FFF2-40B4-BE49-F238E27FC236}">
                    <a16:creationId xmlns:a16="http://schemas.microsoft.com/office/drawing/2014/main" id="{C7C60652-334A-40DB-8097-A7F5E9B39D5D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0" name="Obdélník 79">
            <a:extLst>
              <a:ext uri="{FF2B5EF4-FFF2-40B4-BE49-F238E27FC236}">
                <a16:creationId xmlns:a16="http://schemas.microsoft.com/office/drawing/2014/main" id="{7922E95F-27F3-48B6-B023-5BA5E3AEE5FF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extovéPole 80">
            <a:extLst>
              <a:ext uri="{FF2B5EF4-FFF2-40B4-BE49-F238E27FC236}">
                <a16:creationId xmlns:a16="http://schemas.microsoft.com/office/drawing/2014/main" id="{C115F74F-87B8-441A-9EBB-D1409E5AE34C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389923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-0.19063 -0.3157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31" y="-1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2.22222E-6 L 0.21836 -0.2794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11" y="-1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21406 -0.28657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03" y="-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</p:childTnLst>
        </p:cTn>
      </p:par>
    </p:tnLst>
    <p:bldLst>
      <p:bldP spid="3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2" grpId="0" animBg="1"/>
      <p:bldP spid="70" grpId="0" animBg="1"/>
      <p:bldP spid="71" grpId="0" animBg="1"/>
      <p:bldP spid="72" grpId="0" animBg="1"/>
      <p:bldP spid="8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77939669-6A65-468B-AD24-170E26F723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0145" y="186293"/>
            <a:ext cx="2215762" cy="2332382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F35C79F4-0802-49E7-9B90-F5F3368ECACD}"/>
              </a:ext>
            </a:extLst>
          </p:cNvPr>
          <p:cNvSpPr/>
          <p:nvPr/>
        </p:nvSpPr>
        <p:spPr>
          <a:xfrm>
            <a:off x="9998218" y="650708"/>
            <a:ext cx="1458929" cy="650129"/>
          </a:xfrm>
          <a:prstGeom prst="rect">
            <a:avLst/>
          </a:prstGeom>
          <a:solidFill>
            <a:srgbClr val="FF99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>
                <a:solidFill>
                  <a:schemeClr val="tx1"/>
                </a:solidFill>
              </a:rPr>
              <a:t>ka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65CEEE64-7402-4D50-BD52-9A17AE1AEBD6}"/>
              </a:ext>
            </a:extLst>
          </p:cNvPr>
          <p:cNvSpPr/>
          <p:nvPr/>
        </p:nvSpPr>
        <p:spPr>
          <a:xfrm>
            <a:off x="825281" y="2389954"/>
            <a:ext cx="1458929" cy="650129"/>
          </a:xfrm>
          <a:prstGeom prst="rect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solidFill>
                  <a:schemeClr val="tx1"/>
                </a:solidFill>
              </a:rPr>
              <a:t>vloč</a:t>
            </a:r>
            <a:endParaRPr lang="cs-CZ" sz="4800" dirty="0">
              <a:solidFill>
                <a:schemeClr val="tx1"/>
              </a:solidFill>
            </a:endParaRP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E546B0BA-53FE-4F75-8136-7CE0AF019552}"/>
              </a:ext>
            </a:extLst>
          </p:cNvPr>
          <p:cNvGrpSpPr/>
          <p:nvPr/>
        </p:nvGrpSpPr>
        <p:grpSpPr>
          <a:xfrm>
            <a:off x="236909" y="3962627"/>
            <a:ext cx="1458929" cy="650129"/>
            <a:chOff x="1085571" y="4224436"/>
            <a:chExt cx="1458929" cy="650129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870A6DC5-F92B-49D4-BBA4-6E7469F1C3DD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" name="Skupina 7">
              <a:extLst>
                <a:ext uri="{FF2B5EF4-FFF2-40B4-BE49-F238E27FC236}">
                  <a16:creationId xmlns:a16="http://schemas.microsoft.com/office/drawing/2014/main" id="{598A624A-D6F9-44B5-BF6B-4A7E88474949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9E12E529-8E5B-4ACC-A6A0-A4F5713CF69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>
                <a:extLst>
                  <a:ext uri="{FF2B5EF4-FFF2-40B4-BE49-F238E27FC236}">
                    <a16:creationId xmlns:a16="http://schemas.microsoft.com/office/drawing/2014/main" id="{B0186BE3-7C48-40B8-8576-3016822221ED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>
                <a:extLst>
                  <a:ext uri="{FF2B5EF4-FFF2-40B4-BE49-F238E27FC236}">
                    <a16:creationId xmlns:a16="http://schemas.microsoft.com/office/drawing/2014/main" id="{316F8A6C-5CB6-4443-985F-FCB68A3DA86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Měsíc 11">
                <a:extLst>
                  <a:ext uri="{FF2B5EF4-FFF2-40B4-BE49-F238E27FC236}">
                    <a16:creationId xmlns:a16="http://schemas.microsoft.com/office/drawing/2014/main" id="{CC6F73AD-49D9-4A09-9E9D-0690B712B74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B3C244A8-8B95-4F0E-B0A1-E984CCEE35B7}"/>
              </a:ext>
            </a:extLst>
          </p:cNvPr>
          <p:cNvGrpSpPr/>
          <p:nvPr/>
        </p:nvGrpSpPr>
        <p:grpSpPr>
          <a:xfrm>
            <a:off x="312679" y="5991871"/>
            <a:ext cx="1458929" cy="650129"/>
            <a:chOff x="3098843" y="4894021"/>
            <a:chExt cx="1458929" cy="650129"/>
          </a:xfrm>
        </p:grpSpPr>
        <p:sp>
          <p:nvSpPr>
            <p:cNvPr id="14" name="Obdélník 13">
              <a:extLst>
                <a:ext uri="{FF2B5EF4-FFF2-40B4-BE49-F238E27FC236}">
                  <a16:creationId xmlns:a16="http://schemas.microsoft.com/office/drawing/2014/main" id="{EE6B3E55-FDA7-455A-A909-072050BB839C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>
              <a:extLst>
                <a:ext uri="{FF2B5EF4-FFF2-40B4-BE49-F238E27FC236}">
                  <a16:creationId xmlns:a16="http://schemas.microsoft.com/office/drawing/2014/main" id="{61AC8B0B-1ADB-47FE-BC6D-83AD5F4F4AB4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C534FB5E-C2B4-4274-95A3-D8D605E7EC3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>
                <a:extLst>
                  <a:ext uri="{FF2B5EF4-FFF2-40B4-BE49-F238E27FC236}">
                    <a16:creationId xmlns:a16="http://schemas.microsoft.com/office/drawing/2014/main" id="{67E6DA5A-2009-436E-95FD-DF4EDD47309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>
                <a:extLst>
                  <a:ext uri="{FF2B5EF4-FFF2-40B4-BE49-F238E27FC236}">
                    <a16:creationId xmlns:a16="http://schemas.microsoft.com/office/drawing/2014/main" id="{5CFD40C6-D5EC-4CC2-9018-C8BDBE0F14B2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Měsíc 18">
                <a:extLst>
                  <a:ext uri="{FF2B5EF4-FFF2-40B4-BE49-F238E27FC236}">
                    <a16:creationId xmlns:a16="http://schemas.microsoft.com/office/drawing/2014/main" id="{F5968B77-A509-407B-BEB4-AA82D249A3C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" name="Skupina 19">
            <a:extLst>
              <a:ext uri="{FF2B5EF4-FFF2-40B4-BE49-F238E27FC236}">
                <a16:creationId xmlns:a16="http://schemas.microsoft.com/office/drawing/2014/main" id="{585DCCC1-DEC1-4532-99C9-5F17478A35F3}"/>
              </a:ext>
            </a:extLst>
          </p:cNvPr>
          <p:cNvGrpSpPr/>
          <p:nvPr/>
        </p:nvGrpSpPr>
        <p:grpSpPr>
          <a:xfrm>
            <a:off x="1134050" y="4909746"/>
            <a:ext cx="1458929" cy="650129"/>
            <a:chOff x="3522588" y="5052923"/>
            <a:chExt cx="1458929" cy="650129"/>
          </a:xfrm>
        </p:grpSpPr>
        <p:sp>
          <p:nvSpPr>
            <p:cNvPr id="21" name="Obdélník 20">
              <a:extLst>
                <a:ext uri="{FF2B5EF4-FFF2-40B4-BE49-F238E27FC236}">
                  <a16:creationId xmlns:a16="http://schemas.microsoft.com/office/drawing/2014/main" id="{EB59DEF8-3EC1-4591-B897-BA26D35AC5EB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2" name="Skupina 21">
              <a:extLst>
                <a:ext uri="{FF2B5EF4-FFF2-40B4-BE49-F238E27FC236}">
                  <a16:creationId xmlns:a16="http://schemas.microsoft.com/office/drawing/2014/main" id="{4C8041A8-EE84-4FF1-B4B4-B1E5ACF5311B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BD7E6FA4-C0A7-4999-963C-0A4BDC54FB90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>
                <a:extLst>
                  <a:ext uri="{FF2B5EF4-FFF2-40B4-BE49-F238E27FC236}">
                    <a16:creationId xmlns:a16="http://schemas.microsoft.com/office/drawing/2014/main" id="{648ECDD2-AE91-4837-BECF-3960D30C428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>
                <a:extLst>
                  <a:ext uri="{FF2B5EF4-FFF2-40B4-BE49-F238E27FC236}">
                    <a16:creationId xmlns:a16="http://schemas.microsoft.com/office/drawing/2014/main" id="{95DFB0E4-B6C1-47B6-82DC-342391294F52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Měsíc 25">
                <a:extLst>
                  <a:ext uri="{FF2B5EF4-FFF2-40B4-BE49-F238E27FC236}">
                    <a16:creationId xmlns:a16="http://schemas.microsoft.com/office/drawing/2014/main" id="{3FC7B958-012B-4412-AFAC-A9874C3C6B3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1D7E5B93-9C88-447B-A30B-035B15468C38}"/>
              </a:ext>
            </a:extLst>
          </p:cNvPr>
          <p:cNvGrpSpPr/>
          <p:nvPr/>
        </p:nvGrpSpPr>
        <p:grpSpPr>
          <a:xfrm>
            <a:off x="2697480" y="5784531"/>
            <a:ext cx="1458929" cy="650129"/>
            <a:chOff x="3583548" y="5157622"/>
            <a:chExt cx="1458929" cy="650129"/>
          </a:xfrm>
        </p:grpSpPr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63BD6898-CDF1-4481-856C-AE670DF60739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>
              <a:extLst>
                <a:ext uri="{FF2B5EF4-FFF2-40B4-BE49-F238E27FC236}">
                  <a16:creationId xmlns:a16="http://schemas.microsoft.com/office/drawing/2014/main" id="{AF360854-F52F-48F2-B091-391F99911C78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CCCE807F-D527-459C-9CD9-5E7423DC02C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>
                <a:extLst>
                  <a:ext uri="{FF2B5EF4-FFF2-40B4-BE49-F238E27FC236}">
                    <a16:creationId xmlns:a16="http://schemas.microsoft.com/office/drawing/2014/main" id="{8C310D54-9CBF-444D-A938-26665496EA1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>
                <a:extLst>
                  <a:ext uri="{FF2B5EF4-FFF2-40B4-BE49-F238E27FC236}">
                    <a16:creationId xmlns:a16="http://schemas.microsoft.com/office/drawing/2014/main" id="{C60ACCB7-82D5-4E8F-9B82-22EA8299609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Měsíc 32">
                <a:extLst>
                  <a:ext uri="{FF2B5EF4-FFF2-40B4-BE49-F238E27FC236}">
                    <a16:creationId xmlns:a16="http://schemas.microsoft.com/office/drawing/2014/main" id="{B98A7763-35BA-4EA6-8E3C-B41064B50CFA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08BD8857-377B-4906-B5D8-2D66D386E2FA}"/>
              </a:ext>
            </a:extLst>
          </p:cNvPr>
          <p:cNvGrpSpPr/>
          <p:nvPr/>
        </p:nvGrpSpPr>
        <p:grpSpPr>
          <a:xfrm>
            <a:off x="6522264" y="6052685"/>
            <a:ext cx="1458929" cy="650129"/>
            <a:chOff x="5122788" y="5080448"/>
            <a:chExt cx="1458929" cy="650129"/>
          </a:xfrm>
        </p:grpSpPr>
        <p:sp>
          <p:nvSpPr>
            <p:cNvPr id="35" name="Obdélník 34">
              <a:extLst>
                <a:ext uri="{FF2B5EF4-FFF2-40B4-BE49-F238E27FC236}">
                  <a16:creationId xmlns:a16="http://schemas.microsoft.com/office/drawing/2014/main" id="{145D31B7-5E07-4F9A-93C4-2A0ACEE142CA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6" name="Skupina 35">
              <a:extLst>
                <a:ext uri="{FF2B5EF4-FFF2-40B4-BE49-F238E27FC236}">
                  <a16:creationId xmlns:a16="http://schemas.microsoft.com/office/drawing/2014/main" id="{F28D818E-CCD2-4EF6-86DD-EB19E1CFC1CF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F17FD0E1-F7E8-4F02-B249-ED713BC4BEA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>
                <a:extLst>
                  <a:ext uri="{FF2B5EF4-FFF2-40B4-BE49-F238E27FC236}">
                    <a16:creationId xmlns:a16="http://schemas.microsoft.com/office/drawing/2014/main" id="{EEF17DC0-D279-4BBA-8C27-B3DD9F2C801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>
                <a:extLst>
                  <a:ext uri="{FF2B5EF4-FFF2-40B4-BE49-F238E27FC236}">
                    <a16:creationId xmlns:a16="http://schemas.microsoft.com/office/drawing/2014/main" id="{5461B45E-3472-4926-9A2F-17B819FB527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Měsíc 39">
                <a:extLst>
                  <a:ext uri="{FF2B5EF4-FFF2-40B4-BE49-F238E27FC236}">
                    <a16:creationId xmlns:a16="http://schemas.microsoft.com/office/drawing/2014/main" id="{93AB019B-88E9-4161-A3A3-CBFF315FDE2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025B838B-C0EC-4C0D-8579-61DB30CAB398}"/>
              </a:ext>
            </a:extLst>
          </p:cNvPr>
          <p:cNvGrpSpPr/>
          <p:nvPr/>
        </p:nvGrpSpPr>
        <p:grpSpPr>
          <a:xfrm>
            <a:off x="6674672" y="5177900"/>
            <a:ext cx="1458929" cy="650129"/>
            <a:chOff x="4315068" y="5148884"/>
            <a:chExt cx="1458929" cy="650129"/>
          </a:xfrm>
        </p:grpSpPr>
        <p:sp>
          <p:nvSpPr>
            <p:cNvPr id="42" name="Obdélník 41">
              <a:extLst>
                <a:ext uri="{FF2B5EF4-FFF2-40B4-BE49-F238E27FC236}">
                  <a16:creationId xmlns:a16="http://schemas.microsoft.com/office/drawing/2014/main" id="{E3979D46-B25C-41D6-9FC6-0944081DB706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3" name="Skupina 42">
              <a:extLst>
                <a:ext uri="{FF2B5EF4-FFF2-40B4-BE49-F238E27FC236}">
                  <a16:creationId xmlns:a16="http://schemas.microsoft.com/office/drawing/2014/main" id="{3B8A3AD7-0F9A-4479-B548-722D48B716D7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7E82F072-6638-4DD6-A675-31B81186301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>
                <a:extLst>
                  <a:ext uri="{FF2B5EF4-FFF2-40B4-BE49-F238E27FC236}">
                    <a16:creationId xmlns:a16="http://schemas.microsoft.com/office/drawing/2014/main" id="{EA9D7BBC-16AE-43D6-BFC6-2B577E87F8BD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>
                <a:extLst>
                  <a:ext uri="{FF2B5EF4-FFF2-40B4-BE49-F238E27FC236}">
                    <a16:creationId xmlns:a16="http://schemas.microsoft.com/office/drawing/2014/main" id="{BF713C39-154A-4C35-A9ED-95590FB41AE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Měsíc 46">
                <a:extLst>
                  <a:ext uri="{FF2B5EF4-FFF2-40B4-BE49-F238E27FC236}">
                    <a16:creationId xmlns:a16="http://schemas.microsoft.com/office/drawing/2014/main" id="{11189551-A4CE-4628-B5D1-FF789D9B2BB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8" name="Skupina 47">
            <a:extLst>
              <a:ext uri="{FF2B5EF4-FFF2-40B4-BE49-F238E27FC236}">
                <a16:creationId xmlns:a16="http://schemas.microsoft.com/office/drawing/2014/main" id="{A135BE73-2860-450D-B973-E20AE750118A}"/>
              </a:ext>
            </a:extLst>
          </p:cNvPr>
          <p:cNvGrpSpPr/>
          <p:nvPr/>
        </p:nvGrpSpPr>
        <p:grpSpPr>
          <a:xfrm>
            <a:off x="8582175" y="5502964"/>
            <a:ext cx="1458929" cy="650129"/>
            <a:chOff x="6733004" y="5164972"/>
            <a:chExt cx="1458929" cy="650129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DB29BEC4-AAA6-40A1-B1C4-AD138AC0670B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0" name="Skupina 49">
              <a:extLst>
                <a:ext uri="{FF2B5EF4-FFF2-40B4-BE49-F238E27FC236}">
                  <a16:creationId xmlns:a16="http://schemas.microsoft.com/office/drawing/2014/main" id="{46DFC945-EB5A-4602-85A7-0D466A212795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51" name="Ovál 50">
                <a:extLst>
                  <a:ext uri="{FF2B5EF4-FFF2-40B4-BE49-F238E27FC236}">
                    <a16:creationId xmlns:a16="http://schemas.microsoft.com/office/drawing/2014/main" id="{5056E0C1-59BD-4B9F-9010-2222DF1082F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6F5434B9-B407-4C31-9F51-A01513CA515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>
                <a:extLst>
                  <a:ext uri="{FF2B5EF4-FFF2-40B4-BE49-F238E27FC236}">
                    <a16:creationId xmlns:a16="http://schemas.microsoft.com/office/drawing/2014/main" id="{6D061B5A-0DFA-4A12-9F69-1356EA7483D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Měsíc 53">
                <a:extLst>
                  <a:ext uri="{FF2B5EF4-FFF2-40B4-BE49-F238E27FC236}">
                    <a16:creationId xmlns:a16="http://schemas.microsoft.com/office/drawing/2014/main" id="{1B3055B0-216E-46F2-BBB5-755A2F1BA0E9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4A92352E-DA89-4903-A8D6-951291CCFC30}"/>
              </a:ext>
            </a:extLst>
          </p:cNvPr>
          <p:cNvGrpSpPr/>
          <p:nvPr/>
        </p:nvGrpSpPr>
        <p:grpSpPr>
          <a:xfrm>
            <a:off x="9922400" y="3558910"/>
            <a:ext cx="1458929" cy="650129"/>
            <a:chOff x="7566549" y="4707772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FF35B989-9958-4C2E-90D7-B0F209B25D3F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FECE8F21-95D8-4763-B732-BEECB618A3EA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85379D2F-129F-4136-84AD-B76C0259274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EF699CEC-B0CE-4991-9538-67BAB3CE107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AFF271FF-2F64-439C-8CA4-D8E8509BB24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E3FF715B-36A5-4261-B5B1-A28E8F257967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7AD4465E-B01E-4DFC-B0EE-0F4E54E6FD10}"/>
              </a:ext>
            </a:extLst>
          </p:cNvPr>
          <p:cNvGrpSpPr/>
          <p:nvPr/>
        </p:nvGrpSpPr>
        <p:grpSpPr>
          <a:xfrm>
            <a:off x="10413415" y="6059856"/>
            <a:ext cx="1458929" cy="650129"/>
            <a:chOff x="6601068" y="4750830"/>
            <a:chExt cx="1458929" cy="650129"/>
          </a:xfrm>
        </p:grpSpPr>
        <p:sp>
          <p:nvSpPr>
            <p:cNvPr id="63" name="Obdélník 62">
              <a:extLst>
                <a:ext uri="{FF2B5EF4-FFF2-40B4-BE49-F238E27FC236}">
                  <a16:creationId xmlns:a16="http://schemas.microsoft.com/office/drawing/2014/main" id="{BE896A08-2117-4B6E-B663-648378A62D44}"/>
                </a:ext>
              </a:extLst>
            </p:cNvPr>
            <p:cNvSpPr/>
            <p:nvPr/>
          </p:nvSpPr>
          <p:spPr>
            <a:xfrm>
              <a:off x="6601068" y="475083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4" name="Skupina 63">
              <a:extLst>
                <a:ext uri="{FF2B5EF4-FFF2-40B4-BE49-F238E27FC236}">
                  <a16:creationId xmlns:a16="http://schemas.microsoft.com/office/drawing/2014/main" id="{94D35C46-EC87-4EDC-9F22-C9F26307001E}"/>
                </a:ext>
              </a:extLst>
            </p:cNvPr>
            <p:cNvGrpSpPr/>
            <p:nvPr/>
          </p:nvGrpSpPr>
          <p:grpSpPr>
            <a:xfrm>
              <a:off x="7058268" y="4877737"/>
              <a:ext cx="519030" cy="427726"/>
              <a:chOff x="792480" y="2758181"/>
              <a:chExt cx="914400" cy="914400"/>
            </a:xfrm>
          </p:grpSpPr>
          <p:sp>
            <p:nvSpPr>
              <p:cNvPr id="65" name="Ovál 64">
                <a:extLst>
                  <a:ext uri="{FF2B5EF4-FFF2-40B4-BE49-F238E27FC236}">
                    <a16:creationId xmlns:a16="http://schemas.microsoft.com/office/drawing/2014/main" id="{383CC048-6619-4D2E-8FAC-738123F6F6B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5BD794A8-5ACD-4B6C-BE37-54AE819D6B8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55CD5123-956E-4FEC-9397-92C5EB2F8C9A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Měsíc 67">
                <a:extLst>
                  <a:ext uri="{FF2B5EF4-FFF2-40B4-BE49-F238E27FC236}">
                    <a16:creationId xmlns:a16="http://schemas.microsoft.com/office/drawing/2014/main" id="{54F26091-5746-4FB9-82DE-FF61A17F7E3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9" name="Skupina 68">
            <a:extLst>
              <a:ext uri="{FF2B5EF4-FFF2-40B4-BE49-F238E27FC236}">
                <a16:creationId xmlns:a16="http://schemas.microsoft.com/office/drawing/2014/main" id="{7A0685B9-ABA6-4502-8B6D-3133A36D15DB}"/>
              </a:ext>
            </a:extLst>
          </p:cNvPr>
          <p:cNvGrpSpPr/>
          <p:nvPr/>
        </p:nvGrpSpPr>
        <p:grpSpPr>
          <a:xfrm>
            <a:off x="9868461" y="2197234"/>
            <a:ext cx="1458929" cy="650129"/>
            <a:chOff x="8445108" y="545210"/>
            <a:chExt cx="1458929" cy="650129"/>
          </a:xfrm>
        </p:grpSpPr>
        <p:sp>
          <p:nvSpPr>
            <p:cNvPr id="70" name="Obdélník 69">
              <a:extLst>
                <a:ext uri="{FF2B5EF4-FFF2-40B4-BE49-F238E27FC236}">
                  <a16:creationId xmlns:a16="http://schemas.microsoft.com/office/drawing/2014/main" id="{40ED3057-584C-4194-97F7-03F47AB498AA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1" name="Skupina 70">
              <a:extLst>
                <a:ext uri="{FF2B5EF4-FFF2-40B4-BE49-F238E27FC236}">
                  <a16:creationId xmlns:a16="http://schemas.microsoft.com/office/drawing/2014/main" id="{AF9CE62B-F565-44FF-8A1F-5F2E3C7B51B0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72" name="Ovál 71">
                <a:extLst>
                  <a:ext uri="{FF2B5EF4-FFF2-40B4-BE49-F238E27FC236}">
                    <a16:creationId xmlns:a16="http://schemas.microsoft.com/office/drawing/2014/main" id="{2C1AB9CB-0973-4875-8E00-6C3D72A1A4B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vál 72">
                <a:extLst>
                  <a:ext uri="{FF2B5EF4-FFF2-40B4-BE49-F238E27FC236}">
                    <a16:creationId xmlns:a16="http://schemas.microsoft.com/office/drawing/2014/main" id="{2262D9B3-C151-4EF0-80CE-7AF6FA3255F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Ovál 73">
                <a:extLst>
                  <a:ext uri="{FF2B5EF4-FFF2-40B4-BE49-F238E27FC236}">
                    <a16:creationId xmlns:a16="http://schemas.microsoft.com/office/drawing/2014/main" id="{E93C2B55-5FC8-4FD0-83BF-983F86B0F5A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Měsíc 74">
                <a:extLst>
                  <a:ext uri="{FF2B5EF4-FFF2-40B4-BE49-F238E27FC236}">
                    <a16:creationId xmlns:a16="http://schemas.microsoft.com/office/drawing/2014/main" id="{DCDC296D-5B80-40E2-B099-F270B7B5866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6" name="Obdélník 75">
            <a:extLst>
              <a:ext uri="{FF2B5EF4-FFF2-40B4-BE49-F238E27FC236}">
                <a16:creationId xmlns:a16="http://schemas.microsoft.com/office/drawing/2014/main" id="{314B5A98-9251-4F5C-A4FD-4999C69762D0}"/>
              </a:ext>
            </a:extLst>
          </p:cNvPr>
          <p:cNvSpPr/>
          <p:nvPr/>
        </p:nvSpPr>
        <p:spPr>
          <a:xfrm>
            <a:off x="236909" y="3956420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>
            <a:extLst>
              <a:ext uri="{FF2B5EF4-FFF2-40B4-BE49-F238E27FC236}">
                <a16:creationId xmlns:a16="http://schemas.microsoft.com/office/drawing/2014/main" id="{8A27753B-3B08-47BE-B010-BD4A64B75A1D}"/>
              </a:ext>
            </a:extLst>
          </p:cNvPr>
          <p:cNvSpPr/>
          <p:nvPr/>
        </p:nvSpPr>
        <p:spPr>
          <a:xfrm>
            <a:off x="1095624" y="492090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>
            <a:extLst>
              <a:ext uri="{FF2B5EF4-FFF2-40B4-BE49-F238E27FC236}">
                <a16:creationId xmlns:a16="http://schemas.microsoft.com/office/drawing/2014/main" id="{0E145F39-D35C-4B1F-91F3-0331FF7D18CD}"/>
              </a:ext>
            </a:extLst>
          </p:cNvPr>
          <p:cNvSpPr/>
          <p:nvPr/>
        </p:nvSpPr>
        <p:spPr>
          <a:xfrm>
            <a:off x="312679" y="6006934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>
            <a:extLst>
              <a:ext uri="{FF2B5EF4-FFF2-40B4-BE49-F238E27FC236}">
                <a16:creationId xmlns:a16="http://schemas.microsoft.com/office/drawing/2014/main" id="{A763F15B-2396-40D7-B399-1384B43E1F7F}"/>
              </a:ext>
            </a:extLst>
          </p:cNvPr>
          <p:cNvSpPr/>
          <p:nvPr/>
        </p:nvSpPr>
        <p:spPr>
          <a:xfrm>
            <a:off x="2690349" y="5784531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>
            <a:extLst>
              <a:ext uri="{FF2B5EF4-FFF2-40B4-BE49-F238E27FC236}">
                <a16:creationId xmlns:a16="http://schemas.microsoft.com/office/drawing/2014/main" id="{A3CE12BC-CB00-4E49-A813-030596B5938B}"/>
              </a:ext>
            </a:extLst>
          </p:cNvPr>
          <p:cNvSpPr/>
          <p:nvPr/>
        </p:nvSpPr>
        <p:spPr>
          <a:xfrm>
            <a:off x="6643376" y="515493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>
            <a:extLst>
              <a:ext uri="{FF2B5EF4-FFF2-40B4-BE49-F238E27FC236}">
                <a16:creationId xmlns:a16="http://schemas.microsoft.com/office/drawing/2014/main" id="{41D4EE5F-3F14-4E98-89B0-E573E09226FE}"/>
              </a:ext>
            </a:extLst>
          </p:cNvPr>
          <p:cNvSpPr/>
          <p:nvPr/>
        </p:nvSpPr>
        <p:spPr>
          <a:xfrm>
            <a:off x="6486461" y="6030061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>
            <a:extLst>
              <a:ext uri="{FF2B5EF4-FFF2-40B4-BE49-F238E27FC236}">
                <a16:creationId xmlns:a16="http://schemas.microsoft.com/office/drawing/2014/main" id="{BD6A09BC-DB49-4139-ADF7-92CEFD996C2D}"/>
              </a:ext>
            </a:extLst>
          </p:cNvPr>
          <p:cNvSpPr/>
          <p:nvPr/>
        </p:nvSpPr>
        <p:spPr>
          <a:xfrm>
            <a:off x="8589306" y="5508701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>
            <a:extLst>
              <a:ext uri="{FF2B5EF4-FFF2-40B4-BE49-F238E27FC236}">
                <a16:creationId xmlns:a16="http://schemas.microsoft.com/office/drawing/2014/main" id="{E412AB56-1118-4B11-895A-2CFC91846A55}"/>
              </a:ext>
            </a:extLst>
          </p:cNvPr>
          <p:cNvSpPr/>
          <p:nvPr/>
        </p:nvSpPr>
        <p:spPr>
          <a:xfrm>
            <a:off x="9895121" y="2189988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>
            <a:extLst>
              <a:ext uri="{FF2B5EF4-FFF2-40B4-BE49-F238E27FC236}">
                <a16:creationId xmlns:a16="http://schemas.microsoft.com/office/drawing/2014/main" id="{558E40D3-0E5A-402C-9B06-6FCC3B63538B}"/>
              </a:ext>
            </a:extLst>
          </p:cNvPr>
          <p:cNvSpPr/>
          <p:nvPr/>
        </p:nvSpPr>
        <p:spPr>
          <a:xfrm>
            <a:off x="9922400" y="3558910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>
            <a:extLst>
              <a:ext uri="{FF2B5EF4-FFF2-40B4-BE49-F238E27FC236}">
                <a16:creationId xmlns:a16="http://schemas.microsoft.com/office/drawing/2014/main" id="{A19D39DE-44C1-4B02-A5DE-B6BEB67BED89}"/>
              </a:ext>
            </a:extLst>
          </p:cNvPr>
          <p:cNvSpPr/>
          <p:nvPr/>
        </p:nvSpPr>
        <p:spPr>
          <a:xfrm>
            <a:off x="10413415" y="6059856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59BF1E0D-F4C6-46FD-ABF7-F10B5EBF80C8}"/>
              </a:ext>
            </a:extLst>
          </p:cNvPr>
          <p:cNvSpPr/>
          <p:nvPr/>
        </p:nvSpPr>
        <p:spPr>
          <a:xfrm>
            <a:off x="814161" y="2386861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>
            <a:extLst>
              <a:ext uri="{FF2B5EF4-FFF2-40B4-BE49-F238E27FC236}">
                <a16:creationId xmlns:a16="http://schemas.microsoft.com/office/drawing/2014/main" id="{08BDFADF-4BFF-4982-8052-CC2E9363F622}"/>
              </a:ext>
            </a:extLst>
          </p:cNvPr>
          <p:cNvSpPr/>
          <p:nvPr/>
        </p:nvSpPr>
        <p:spPr>
          <a:xfrm>
            <a:off x="9989902" y="650708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>
            <a:extLst>
              <a:ext uri="{FF2B5EF4-FFF2-40B4-BE49-F238E27FC236}">
                <a16:creationId xmlns:a16="http://schemas.microsoft.com/office/drawing/2014/main" id="{1FA4B4EE-51D8-4BD6-9A98-8119443BB959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2203230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33333E-6 L 0.25131 0.1231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65" y="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7037E-7 L -0.36211 0.37616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12" y="1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8C999BC1-AC37-48B5-9EFA-53238D491AA8}"/>
              </a:ext>
            </a:extLst>
          </p:cNvPr>
          <p:cNvSpPr/>
          <p:nvPr/>
        </p:nvSpPr>
        <p:spPr>
          <a:xfrm>
            <a:off x="480422" y="5786016"/>
            <a:ext cx="1458929" cy="650129"/>
          </a:xfrm>
          <a:prstGeom prst="rect">
            <a:avLst/>
          </a:prstGeom>
          <a:solidFill>
            <a:srgbClr val="00FF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LO</a:t>
            </a: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D9FFC280-468A-4D33-A83E-FBC918A5E3EF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17FC39EE-CB96-426E-AB5B-6E3593170A98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7AC4E6CB-557F-4EC7-B5C6-6754D27AD190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169C137E-1F4C-4746-B6B4-44A70BAF12BC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99F9E4F2-AF14-4639-99F3-DEEBBE082E63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FD5F8A05-11D4-4F3E-87F6-C5D10B86251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2F212A7E-8166-4ADC-99AD-9E551839C4A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" name="Obdélník 11">
            <a:extLst>
              <a:ext uri="{FF2B5EF4-FFF2-40B4-BE49-F238E27FC236}">
                <a16:creationId xmlns:a16="http://schemas.microsoft.com/office/drawing/2014/main" id="{FC6C9EB5-EFED-426F-8AD6-A686565DB316}"/>
              </a:ext>
            </a:extLst>
          </p:cNvPr>
          <p:cNvSpPr/>
          <p:nvPr/>
        </p:nvSpPr>
        <p:spPr>
          <a:xfrm>
            <a:off x="598184" y="1565756"/>
            <a:ext cx="1458929" cy="65012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VA</a:t>
            </a:r>
          </a:p>
        </p:txBody>
      </p: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AEE26E05-7A2A-4F7F-959F-CFB3B54DA958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8667BE3E-8141-429E-B6C5-BCD8EAF4AED7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5B33AE22-3BCC-4E5E-A3A2-D8892DC14D0D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4BD7598F-460E-4719-9DF0-39E2A69903F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E16B0055-56C9-497F-9C47-DA36A32E08FA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A3F33B07-BCE0-4B03-BE50-3926F0043864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E4BA37E7-618C-4099-920E-FCD81E0101B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E589D8FB-0A49-4AD7-A379-03D066190E42}"/>
              </a:ext>
            </a:extLst>
          </p:cNvPr>
          <p:cNvGrpSpPr/>
          <p:nvPr/>
        </p:nvGrpSpPr>
        <p:grpSpPr>
          <a:xfrm>
            <a:off x="10543625" y="5468471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88D34B2E-5513-4099-8A40-A0253FBBD149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4C9CF691-C301-42A5-8D1D-66F421BDA9B5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2416022F-BEC5-4B2D-8A3C-227BE59F415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36AEEA6E-2652-4DBC-BE17-B878B3DBF65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4C29E9A8-0394-4E99-8A2C-9E56B37B8B7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2D9DC0CD-5099-4C52-94EA-EBC23F220D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0FF2EADE-185C-462D-9B0C-E6690A4217DF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38E9BC85-266C-43EC-968A-A78948FE656C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1A14F88D-3681-4CC8-ACCA-1CC01059ADC2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069DD34C-B65A-47DF-948D-3372ECC6C698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51AEF860-B717-4734-9E29-89EDF7E6823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8776E488-D190-48DF-B482-748449F842A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123CBDA8-042C-4B81-B71C-3428AFEB8FA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7D0FD56A-6B3A-4203-8C21-EDA4B579B2C7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400EE79E-E079-47E3-9240-6578CD6859FA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915BC165-E63D-4763-9923-C93557EA0112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C3F2716A-A492-4864-ADCE-1E84E9B74C29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B3F57F89-6F88-4297-98F4-A89949088A2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3B0E5441-8358-494F-8A01-B2E634CE9AA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Měsíc 44">
                <a:extLst>
                  <a:ext uri="{FF2B5EF4-FFF2-40B4-BE49-F238E27FC236}">
                    <a16:creationId xmlns:a16="http://schemas.microsoft.com/office/drawing/2014/main" id="{A5F7FA56-9646-42E7-9FCB-83BEE55C276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18D5DE9A-4520-4257-A0A2-1F8E79BE2DAA}"/>
              </a:ext>
            </a:extLst>
          </p:cNvPr>
          <p:cNvSpPr/>
          <p:nvPr/>
        </p:nvSpPr>
        <p:spPr>
          <a:xfrm>
            <a:off x="7089615" y="6048911"/>
            <a:ext cx="1458929" cy="650129"/>
          </a:xfrm>
          <a:prstGeom prst="rect">
            <a:avLst/>
          </a:prstGeom>
          <a:solidFill>
            <a:srgbClr val="66FF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KO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D5BAE8F6-8B25-4988-A6D9-44B26757668E}"/>
              </a:ext>
            </a:extLst>
          </p:cNvPr>
          <p:cNvSpPr/>
          <p:nvPr/>
        </p:nvSpPr>
        <p:spPr>
          <a:xfrm>
            <a:off x="311859" y="3889038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FEBF58A3-20FC-4043-9736-5A435E95D3B7}"/>
              </a:ext>
            </a:extLst>
          </p:cNvPr>
          <p:cNvSpPr/>
          <p:nvPr/>
        </p:nvSpPr>
        <p:spPr>
          <a:xfrm>
            <a:off x="588437" y="1576257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90630736-4900-4ACA-80A5-01B4D1EA3927}"/>
              </a:ext>
            </a:extLst>
          </p:cNvPr>
          <p:cNvSpPr/>
          <p:nvPr/>
        </p:nvSpPr>
        <p:spPr>
          <a:xfrm>
            <a:off x="275559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C2E519B1-EBAE-4D11-9DFC-89CDA7BB84A0}"/>
              </a:ext>
            </a:extLst>
          </p:cNvPr>
          <p:cNvSpPr/>
          <p:nvPr/>
        </p:nvSpPr>
        <p:spPr>
          <a:xfrm>
            <a:off x="6706017" y="5120524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F49C6B7-1513-4AB2-9D1A-2D43E6189931}"/>
              </a:ext>
            </a:extLst>
          </p:cNvPr>
          <p:cNvSpPr/>
          <p:nvPr/>
        </p:nvSpPr>
        <p:spPr>
          <a:xfrm>
            <a:off x="10525723" y="5453913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A13A609B-3F4F-44D5-B4AA-EB87B2DEE376}"/>
              </a:ext>
            </a:extLst>
          </p:cNvPr>
          <p:cNvSpPr/>
          <p:nvPr/>
        </p:nvSpPr>
        <p:spPr>
          <a:xfrm>
            <a:off x="9941384" y="459536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7827A339-404C-4EC9-A5C1-94A45B8FBA3C}"/>
              </a:ext>
            </a:extLst>
          </p:cNvPr>
          <p:cNvSpPr/>
          <p:nvPr/>
        </p:nvSpPr>
        <p:spPr>
          <a:xfrm>
            <a:off x="7080282" y="6060930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A493947-F579-4BB9-B72B-7D34D769480E}"/>
              </a:ext>
            </a:extLst>
          </p:cNvPr>
          <p:cNvSpPr/>
          <p:nvPr/>
        </p:nvSpPr>
        <p:spPr>
          <a:xfrm>
            <a:off x="463852" y="5771800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B2E95500-810B-470C-A7ED-B498959F02FB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63A6F97C-23AE-4B8A-B85B-1B582F3A90E2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266D8772-4F78-4FC3-B2D7-206D0E4BDB07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8EFE2A53-3862-4BEF-862D-42661720E27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15B63E28-4849-4508-A6DA-BB8ACC1558F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A8EDBF4C-F160-43B3-B58F-6879122B64E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77B8A1FF-6FC8-469E-9EE3-5241362AE21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963E4180-070B-40E1-B058-BA8FA67EECE6}"/>
              </a:ext>
            </a:extLst>
          </p:cNvPr>
          <p:cNvSpPr/>
          <p:nvPr/>
        </p:nvSpPr>
        <p:spPr>
          <a:xfrm>
            <a:off x="4821465" y="5598745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506014A3-018C-441F-864D-C7CD00702F68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64" name="Obdélník 63">
              <a:extLst>
                <a:ext uri="{FF2B5EF4-FFF2-40B4-BE49-F238E27FC236}">
                  <a16:creationId xmlns:a16="http://schemas.microsoft.com/office/drawing/2014/main" id="{41974491-CC8A-47A2-9691-C7DE259E195F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99427C47-9F79-4176-AFE6-7EEF749660C0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610F87B6-AA5E-4AA3-AA8E-AA92654F537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FB86396C-C875-4B3E-9D2E-06AE18A4E3E3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5EC48D6D-0CFB-4E34-BBA1-4FE2CCE9B94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Měsíc 68">
                <a:extLst>
                  <a:ext uri="{FF2B5EF4-FFF2-40B4-BE49-F238E27FC236}">
                    <a16:creationId xmlns:a16="http://schemas.microsoft.com/office/drawing/2014/main" id="{296B641B-09EB-4B26-98CE-E77AD40BCE8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0" name="Obdélník 69">
            <a:extLst>
              <a:ext uri="{FF2B5EF4-FFF2-40B4-BE49-F238E27FC236}">
                <a16:creationId xmlns:a16="http://schemas.microsoft.com/office/drawing/2014/main" id="{F8445009-9C79-47AF-9E5A-EF9D434D5596}"/>
              </a:ext>
            </a:extLst>
          </p:cNvPr>
          <p:cNvSpPr/>
          <p:nvPr/>
        </p:nvSpPr>
        <p:spPr>
          <a:xfrm>
            <a:off x="479521" y="2561926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054B707C-7C1D-44AE-99DC-7BF0035D8F53}"/>
              </a:ext>
            </a:extLst>
          </p:cNvPr>
          <p:cNvSpPr/>
          <p:nvPr/>
        </p:nvSpPr>
        <p:spPr>
          <a:xfrm>
            <a:off x="8970921" y="5848415"/>
            <a:ext cx="1458929" cy="65012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MO</a:t>
            </a:r>
          </a:p>
        </p:txBody>
      </p:sp>
      <p:sp>
        <p:nvSpPr>
          <p:cNvPr id="72" name="Obdélník 71">
            <a:extLst>
              <a:ext uri="{FF2B5EF4-FFF2-40B4-BE49-F238E27FC236}">
                <a16:creationId xmlns:a16="http://schemas.microsoft.com/office/drawing/2014/main" id="{5956052F-29DF-4368-BAEC-611D8316FDBA}"/>
              </a:ext>
            </a:extLst>
          </p:cNvPr>
          <p:cNvSpPr/>
          <p:nvPr/>
        </p:nvSpPr>
        <p:spPr>
          <a:xfrm>
            <a:off x="8961378" y="5845927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>
            <a:extLst>
              <a:ext uri="{FF2B5EF4-FFF2-40B4-BE49-F238E27FC236}">
                <a16:creationId xmlns:a16="http://schemas.microsoft.com/office/drawing/2014/main" id="{0FE5EF38-BBB4-46C6-B361-D5C20C9C8A91}"/>
              </a:ext>
            </a:extLst>
          </p:cNvPr>
          <p:cNvSpPr/>
          <p:nvPr/>
        </p:nvSpPr>
        <p:spPr>
          <a:xfrm>
            <a:off x="8979440" y="965243"/>
            <a:ext cx="1458929" cy="650129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TI</a:t>
            </a:r>
          </a:p>
        </p:txBody>
      </p:sp>
      <p:sp>
        <p:nvSpPr>
          <p:cNvPr id="80" name="Obdélník 79">
            <a:extLst>
              <a:ext uri="{FF2B5EF4-FFF2-40B4-BE49-F238E27FC236}">
                <a16:creationId xmlns:a16="http://schemas.microsoft.com/office/drawing/2014/main" id="{7922E95F-27F3-48B6-B023-5BA5E3AEE5FF}"/>
              </a:ext>
            </a:extLst>
          </p:cNvPr>
          <p:cNvSpPr/>
          <p:nvPr/>
        </p:nvSpPr>
        <p:spPr>
          <a:xfrm>
            <a:off x="8961377" y="96237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" name="Obrázek 80" descr="Obsah obrázku dort, LEGO, fotka, stůl&#10;&#10;Popis se vygeneroval automaticky.">
            <a:extLst>
              <a:ext uri="{FF2B5EF4-FFF2-40B4-BE49-F238E27FC236}">
                <a16:creationId xmlns:a16="http://schemas.microsoft.com/office/drawing/2014/main" id="{2C718D3E-2137-48C3-A0C8-28ACDFFB0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576" y="693514"/>
            <a:ext cx="3472486" cy="2971422"/>
          </a:xfrm>
          <a:prstGeom prst="rect">
            <a:avLst/>
          </a:prstGeom>
        </p:spPr>
      </p:pic>
      <p:sp>
        <p:nvSpPr>
          <p:cNvPr id="82" name="TextovéPole 81">
            <a:extLst>
              <a:ext uri="{FF2B5EF4-FFF2-40B4-BE49-F238E27FC236}">
                <a16:creationId xmlns:a16="http://schemas.microsoft.com/office/drawing/2014/main" id="{2ECFA0EA-EFED-4E5A-8B3F-452619DA1F35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13995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73711 0.3379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49" y="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-0.19063 -0.3157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31" y="-1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2.22222E-6 L 0.21836 -0.279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11" y="-1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21406 -0.28657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03" y="-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4.44444E-6 L -0.08138 0.4254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6" y="2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2" grpId="0" animBg="1"/>
      <p:bldP spid="70" grpId="0" animBg="1"/>
      <p:bldP spid="71" grpId="0" animBg="1"/>
      <p:bldP spid="72" grpId="0" animBg="1"/>
      <p:bldP spid="74" grpId="0" animBg="1"/>
      <p:bldP spid="8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>
            <a:extLst>
              <a:ext uri="{FF2B5EF4-FFF2-40B4-BE49-F238E27FC236}">
                <a16:creationId xmlns:a16="http://schemas.microsoft.com/office/drawing/2014/main" id="{1F47F7CF-0599-489B-A1F8-BC057FD6F3A0}"/>
              </a:ext>
            </a:extLst>
          </p:cNvPr>
          <p:cNvSpPr/>
          <p:nvPr/>
        </p:nvSpPr>
        <p:spPr>
          <a:xfrm>
            <a:off x="9960518" y="4556158"/>
            <a:ext cx="1458929" cy="650129"/>
          </a:xfrm>
          <a:prstGeom prst="rect">
            <a:avLst/>
          </a:prstGeom>
          <a:solidFill>
            <a:srgbClr val="FF993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ZOR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9C66208B-125B-480A-BE26-EB9276169190}"/>
              </a:ext>
            </a:extLst>
          </p:cNvPr>
          <p:cNvSpPr/>
          <p:nvPr/>
        </p:nvSpPr>
        <p:spPr>
          <a:xfrm>
            <a:off x="4649509" y="5490823"/>
            <a:ext cx="1458929" cy="650129"/>
          </a:xfrm>
          <a:prstGeom prst="rect">
            <a:avLst/>
          </a:prstGeom>
          <a:solidFill>
            <a:srgbClr val="FF66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TE</a:t>
            </a:r>
          </a:p>
        </p:txBody>
      </p: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8AA7CF8C-5088-48BB-89C9-93796C30B32C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64" name="Obdélník 63">
              <a:extLst>
                <a:ext uri="{FF2B5EF4-FFF2-40B4-BE49-F238E27FC236}">
                  <a16:creationId xmlns:a16="http://schemas.microsoft.com/office/drawing/2014/main" id="{2D88DD84-103D-4A92-9F71-D77E4EB5AAB7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5" name="Skupina 64">
              <a:extLst>
                <a:ext uri="{FF2B5EF4-FFF2-40B4-BE49-F238E27FC236}">
                  <a16:creationId xmlns:a16="http://schemas.microsoft.com/office/drawing/2014/main" id="{133AFC4C-DF16-4E80-9C1F-19A14BEF92B0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416D856E-CD2A-44B7-9ACC-9F6EA58842B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FE01F018-FE2D-46AB-AA4E-F7798EA598D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Ovál 67">
                <a:extLst>
                  <a:ext uri="{FF2B5EF4-FFF2-40B4-BE49-F238E27FC236}">
                    <a16:creationId xmlns:a16="http://schemas.microsoft.com/office/drawing/2014/main" id="{092E8278-311C-40FF-B63D-29290363197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Měsíc 68">
                <a:extLst>
                  <a:ext uri="{FF2B5EF4-FFF2-40B4-BE49-F238E27FC236}">
                    <a16:creationId xmlns:a16="http://schemas.microsoft.com/office/drawing/2014/main" id="{BDBA35FD-3DA6-4FE6-A827-792DFBFB6D0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1" name="Obdélník 70">
            <a:extLst>
              <a:ext uri="{FF2B5EF4-FFF2-40B4-BE49-F238E27FC236}">
                <a16:creationId xmlns:a16="http://schemas.microsoft.com/office/drawing/2014/main" id="{FAD006FD-6A1D-4E52-8049-7B7654FF41A4}"/>
              </a:ext>
            </a:extLst>
          </p:cNvPr>
          <p:cNvSpPr/>
          <p:nvPr/>
        </p:nvSpPr>
        <p:spPr>
          <a:xfrm>
            <a:off x="563602" y="5814310"/>
            <a:ext cx="1458929" cy="650129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VI</a:t>
            </a:r>
          </a:p>
        </p:txBody>
      </p: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1A7A9243-1CB2-4618-97A7-208F68A4340F}"/>
              </a:ext>
            </a:extLst>
          </p:cNvPr>
          <p:cNvGrpSpPr/>
          <p:nvPr/>
        </p:nvGrpSpPr>
        <p:grpSpPr>
          <a:xfrm>
            <a:off x="1225490" y="4852370"/>
            <a:ext cx="1458929" cy="650129"/>
            <a:chOff x="3522588" y="5052923"/>
            <a:chExt cx="1458929" cy="650129"/>
          </a:xfrm>
        </p:grpSpPr>
        <p:sp>
          <p:nvSpPr>
            <p:cNvPr id="78" name="Obdélník 77">
              <a:extLst>
                <a:ext uri="{FF2B5EF4-FFF2-40B4-BE49-F238E27FC236}">
                  <a16:creationId xmlns:a16="http://schemas.microsoft.com/office/drawing/2014/main" id="{0621E472-CCA7-40FE-BE97-10E7193D75B0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>
              <a:extLst>
                <a:ext uri="{FF2B5EF4-FFF2-40B4-BE49-F238E27FC236}">
                  <a16:creationId xmlns:a16="http://schemas.microsoft.com/office/drawing/2014/main" id="{1717D4FE-E7F6-4C62-BAB0-50071D1A066C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80" name="Ovál 79">
                <a:extLst>
                  <a:ext uri="{FF2B5EF4-FFF2-40B4-BE49-F238E27FC236}">
                    <a16:creationId xmlns:a16="http://schemas.microsoft.com/office/drawing/2014/main" id="{AD97387B-2F42-46F1-AE9D-93211AD4D73E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>
                <a:extLst>
                  <a:ext uri="{FF2B5EF4-FFF2-40B4-BE49-F238E27FC236}">
                    <a16:creationId xmlns:a16="http://schemas.microsoft.com/office/drawing/2014/main" id="{4BED1ECA-A427-44B8-AA2E-81B4F301C13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B0596217-6649-40E2-9A29-C85175CBCDA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Měsíc 82">
                <a:extLst>
                  <a:ext uri="{FF2B5EF4-FFF2-40B4-BE49-F238E27FC236}">
                    <a16:creationId xmlns:a16="http://schemas.microsoft.com/office/drawing/2014/main" id="{EC0F0313-3200-4CD0-B99C-2C84DEFCB75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4" name="Skupina 83">
            <a:extLst>
              <a:ext uri="{FF2B5EF4-FFF2-40B4-BE49-F238E27FC236}">
                <a16:creationId xmlns:a16="http://schemas.microsoft.com/office/drawing/2014/main" id="{A567A8C7-DA0E-484E-8090-5100D1E6C968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85" name="Obdélník 84">
              <a:extLst>
                <a:ext uri="{FF2B5EF4-FFF2-40B4-BE49-F238E27FC236}">
                  <a16:creationId xmlns:a16="http://schemas.microsoft.com/office/drawing/2014/main" id="{52F49671-C870-4E79-AB48-614140A17160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6" name="Skupina 85">
              <a:extLst>
                <a:ext uri="{FF2B5EF4-FFF2-40B4-BE49-F238E27FC236}">
                  <a16:creationId xmlns:a16="http://schemas.microsoft.com/office/drawing/2014/main" id="{869C79E0-0902-4002-95D9-E76ACEC374AC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87" name="Ovál 86">
                <a:extLst>
                  <a:ext uri="{FF2B5EF4-FFF2-40B4-BE49-F238E27FC236}">
                    <a16:creationId xmlns:a16="http://schemas.microsoft.com/office/drawing/2014/main" id="{CBAE4D8B-2B4C-4B24-9DDD-08326FAABFC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vál 87">
                <a:extLst>
                  <a:ext uri="{FF2B5EF4-FFF2-40B4-BE49-F238E27FC236}">
                    <a16:creationId xmlns:a16="http://schemas.microsoft.com/office/drawing/2014/main" id="{8EC9672E-A55E-4553-B891-F03D18F958E1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vál 88">
                <a:extLst>
                  <a:ext uri="{FF2B5EF4-FFF2-40B4-BE49-F238E27FC236}">
                    <a16:creationId xmlns:a16="http://schemas.microsoft.com/office/drawing/2014/main" id="{D55812B2-59A9-4F8B-A305-E2C61AB18796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Měsíc 89">
                <a:extLst>
                  <a:ext uri="{FF2B5EF4-FFF2-40B4-BE49-F238E27FC236}">
                    <a16:creationId xmlns:a16="http://schemas.microsoft.com/office/drawing/2014/main" id="{C98065C6-6537-499D-9B00-34980441985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1" name="Skupina 90">
            <a:extLst>
              <a:ext uri="{FF2B5EF4-FFF2-40B4-BE49-F238E27FC236}">
                <a16:creationId xmlns:a16="http://schemas.microsoft.com/office/drawing/2014/main" id="{54E02BF5-236E-45B3-A654-7A375489AB1C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92" name="Obdélník 91">
              <a:extLst>
                <a:ext uri="{FF2B5EF4-FFF2-40B4-BE49-F238E27FC236}">
                  <a16:creationId xmlns:a16="http://schemas.microsoft.com/office/drawing/2014/main" id="{616AF480-BFE0-4003-BEA1-056C7D98B39A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3" name="Skupina 92">
              <a:extLst>
                <a:ext uri="{FF2B5EF4-FFF2-40B4-BE49-F238E27FC236}">
                  <a16:creationId xmlns:a16="http://schemas.microsoft.com/office/drawing/2014/main" id="{180EFCA1-02BE-46F8-B4C1-7A3AF605D8B2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94" name="Ovál 93">
                <a:extLst>
                  <a:ext uri="{FF2B5EF4-FFF2-40B4-BE49-F238E27FC236}">
                    <a16:creationId xmlns:a16="http://schemas.microsoft.com/office/drawing/2014/main" id="{DF91B9F0-B69F-48A2-8F1F-E9F7CBEB1D5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vál 94">
                <a:extLst>
                  <a:ext uri="{FF2B5EF4-FFF2-40B4-BE49-F238E27FC236}">
                    <a16:creationId xmlns:a16="http://schemas.microsoft.com/office/drawing/2014/main" id="{37DDFBDB-DEF0-4A39-AEC9-E6042EE80E3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vál 95">
                <a:extLst>
                  <a:ext uri="{FF2B5EF4-FFF2-40B4-BE49-F238E27FC236}">
                    <a16:creationId xmlns:a16="http://schemas.microsoft.com/office/drawing/2014/main" id="{C80EFBE9-6025-4B08-91C6-DA9AC74F5346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Měsíc 96">
                <a:extLst>
                  <a:ext uri="{FF2B5EF4-FFF2-40B4-BE49-F238E27FC236}">
                    <a16:creationId xmlns:a16="http://schemas.microsoft.com/office/drawing/2014/main" id="{B31BD6CD-DFB1-4C17-80D1-F59B87E1383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8" name="Skupina 97">
            <a:extLst>
              <a:ext uri="{FF2B5EF4-FFF2-40B4-BE49-F238E27FC236}">
                <a16:creationId xmlns:a16="http://schemas.microsoft.com/office/drawing/2014/main" id="{B72FC404-2DA0-4757-B441-61B8BB882973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99" name="Obdélník 98">
              <a:extLst>
                <a:ext uri="{FF2B5EF4-FFF2-40B4-BE49-F238E27FC236}">
                  <a16:creationId xmlns:a16="http://schemas.microsoft.com/office/drawing/2014/main" id="{AF4B0495-E1C3-4A41-A52E-33F206E3E437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0" name="Skupina 99">
              <a:extLst>
                <a:ext uri="{FF2B5EF4-FFF2-40B4-BE49-F238E27FC236}">
                  <a16:creationId xmlns:a16="http://schemas.microsoft.com/office/drawing/2014/main" id="{DEF43033-3EFB-4761-A539-B4ACCAAB9AC3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101" name="Ovál 100">
                <a:extLst>
                  <a:ext uri="{FF2B5EF4-FFF2-40B4-BE49-F238E27FC236}">
                    <a16:creationId xmlns:a16="http://schemas.microsoft.com/office/drawing/2014/main" id="{B2EE1DD7-4E29-426B-AF19-0A2D0795D82D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vál 101">
                <a:extLst>
                  <a:ext uri="{FF2B5EF4-FFF2-40B4-BE49-F238E27FC236}">
                    <a16:creationId xmlns:a16="http://schemas.microsoft.com/office/drawing/2014/main" id="{23A97EB8-DB62-4DBD-AE5F-D815E62B7A0D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>
                <a:extLst>
                  <a:ext uri="{FF2B5EF4-FFF2-40B4-BE49-F238E27FC236}">
                    <a16:creationId xmlns:a16="http://schemas.microsoft.com/office/drawing/2014/main" id="{7A82C1B1-4526-4A6B-97C5-71F2214A046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Měsíc 103">
                <a:extLst>
                  <a:ext uri="{FF2B5EF4-FFF2-40B4-BE49-F238E27FC236}">
                    <a16:creationId xmlns:a16="http://schemas.microsoft.com/office/drawing/2014/main" id="{2B324D9F-F552-44BF-9C2F-A394630B725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5" name="Skupina 104">
            <a:extLst>
              <a:ext uri="{FF2B5EF4-FFF2-40B4-BE49-F238E27FC236}">
                <a16:creationId xmlns:a16="http://schemas.microsoft.com/office/drawing/2014/main" id="{C4DCF736-2F76-4247-B8E9-8B6EA4849100}"/>
              </a:ext>
            </a:extLst>
          </p:cNvPr>
          <p:cNvGrpSpPr/>
          <p:nvPr/>
        </p:nvGrpSpPr>
        <p:grpSpPr>
          <a:xfrm>
            <a:off x="8673615" y="5445588"/>
            <a:ext cx="1458929" cy="650129"/>
            <a:chOff x="6733004" y="5164972"/>
            <a:chExt cx="1458929" cy="650129"/>
          </a:xfrm>
        </p:grpSpPr>
        <p:sp>
          <p:nvSpPr>
            <p:cNvPr id="106" name="Obdélník 105">
              <a:extLst>
                <a:ext uri="{FF2B5EF4-FFF2-40B4-BE49-F238E27FC236}">
                  <a16:creationId xmlns:a16="http://schemas.microsoft.com/office/drawing/2014/main" id="{DE50C3BC-B44D-4B88-828A-1C1BAE1A0E7F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7" name="Skupina 106">
              <a:extLst>
                <a:ext uri="{FF2B5EF4-FFF2-40B4-BE49-F238E27FC236}">
                  <a16:creationId xmlns:a16="http://schemas.microsoft.com/office/drawing/2014/main" id="{B4293178-6886-420D-9053-0B1B362EA28D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108" name="Ovál 107">
                <a:extLst>
                  <a:ext uri="{FF2B5EF4-FFF2-40B4-BE49-F238E27FC236}">
                    <a16:creationId xmlns:a16="http://schemas.microsoft.com/office/drawing/2014/main" id="{76883CC4-06A8-4823-A319-D0DA9A8AC92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vál 108">
                <a:extLst>
                  <a:ext uri="{FF2B5EF4-FFF2-40B4-BE49-F238E27FC236}">
                    <a16:creationId xmlns:a16="http://schemas.microsoft.com/office/drawing/2014/main" id="{A06D9493-B7A6-4B0C-A660-433B5480664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Ovál 109">
                <a:extLst>
                  <a:ext uri="{FF2B5EF4-FFF2-40B4-BE49-F238E27FC236}">
                    <a16:creationId xmlns:a16="http://schemas.microsoft.com/office/drawing/2014/main" id="{FFD1501D-73B0-44E4-83B6-BD515C70B4C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Měsíc 110">
                <a:extLst>
                  <a:ext uri="{FF2B5EF4-FFF2-40B4-BE49-F238E27FC236}">
                    <a16:creationId xmlns:a16="http://schemas.microsoft.com/office/drawing/2014/main" id="{FE60E529-15ED-4F70-A2A2-614E3D46A0B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2" name="Skupina 111">
            <a:extLst>
              <a:ext uri="{FF2B5EF4-FFF2-40B4-BE49-F238E27FC236}">
                <a16:creationId xmlns:a16="http://schemas.microsoft.com/office/drawing/2014/main" id="{90E6A411-E29B-411A-910B-BCF9B201DA1E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113" name="Obdélník 112">
              <a:extLst>
                <a:ext uri="{FF2B5EF4-FFF2-40B4-BE49-F238E27FC236}">
                  <a16:creationId xmlns:a16="http://schemas.microsoft.com/office/drawing/2014/main" id="{26F11B8F-8297-4731-BD46-724786C79124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4" name="Skupina 113">
              <a:extLst>
                <a:ext uri="{FF2B5EF4-FFF2-40B4-BE49-F238E27FC236}">
                  <a16:creationId xmlns:a16="http://schemas.microsoft.com/office/drawing/2014/main" id="{3F9C00BD-C7CE-4795-8277-A207DEFA8167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115" name="Ovál 114">
                <a:extLst>
                  <a:ext uri="{FF2B5EF4-FFF2-40B4-BE49-F238E27FC236}">
                    <a16:creationId xmlns:a16="http://schemas.microsoft.com/office/drawing/2014/main" id="{65C62F4B-E3D6-481A-82DD-87C3508CC64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Ovál 115">
                <a:extLst>
                  <a:ext uri="{FF2B5EF4-FFF2-40B4-BE49-F238E27FC236}">
                    <a16:creationId xmlns:a16="http://schemas.microsoft.com/office/drawing/2014/main" id="{DC0D7B91-A07E-4A44-B057-82FB420E1DA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Ovál 116">
                <a:extLst>
                  <a:ext uri="{FF2B5EF4-FFF2-40B4-BE49-F238E27FC236}">
                    <a16:creationId xmlns:a16="http://schemas.microsoft.com/office/drawing/2014/main" id="{527CA5EF-CECC-4267-BD49-C76CF30C9D5A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Měsíc 117">
                <a:extLst>
                  <a:ext uri="{FF2B5EF4-FFF2-40B4-BE49-F238E27FC236}">
                    <a16:creationId xmlns:a16="http://schemas.microsoft.com/office/drawing/2014/main" id="{A78F2B0C-32E2-47BB-AF56-4DE169455C8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0" name="Obdélník 119">
            <a:extLst>
              <a:ext uri="{FF2B5EF4-FFF2-40B4-BE49-F238E27FC236}">
                <a16:creationId xmlns:a16="http://schemas.microsoft.com/office/drawing/2014/main" id="{EFE4BED6-2D98-40A0-B603-AC557DB29285}"/>
              </a:ext>
            </a:extLst>
          </p:cNvPr>
          <p:cNvSpPr/>
          <p:nvPr/>
        </p:nvSpPr>
        <p:spPr>
          <a:xfrm>
            <a:off x="10299279" y="6152628"/>
            <a:ext cx="1458929" cy="650129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LE</a:t>
            </a:r>
          </a:p>
        </p:txBody>
      </p:sp>
      <p:grpSp>
        <p:nvGrpSpPr>
          <p:cNvPr id="126" name="Skupina 125">
            <a:extLst>
              <a:ext uri="{FF2B5EF4-FFF2-40B4-BE49-F238E27FC236}">
                <a16:creationId xmlns:a16="http://schemas.microsoft.com/office/drawing/2014/main" id="{BEDC4EB3-8376-4A4F-9955-519C197B744A}"/>
              </a:ext>
            </a:extLst>
          </p:cNvPr>
          <p:cNvGrpSpPr/>
          <p:nvPr/>
        </p:nvGrpSpPr>
        <p:grpSpPr>
          <a:xfrm>
            <a:off x="9959901" y="2139858"/>
            <a:ext cx="1458929" cy="650129"/>
            <a:chOff x="8445108" y="545210"/>
            <a:chExt cx="1458929" cy="650129"/>
          </a:xfrm>
        </p:grpSpPr>
        <p:sp>
          <p:nvSpPr>
            <p:cNvPr id="127" name="Obdélník 126">
              <a:extLst>
                <a:ext uri="{FF2B5EF4-FFF2-40B4-BE49-F238E27FC236}">
                  <a16:creationId xmlns:a16="http://schemas.microsoft.com/office/drawing/2014/main" id="{BDF21B0A-8328-4718-9CBB-F86101761ED5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8" name="Skupina 127">
              <a:extLst>
                <a:ext uri="{FF2B5EF4-FFF2-40B4-BE49-F238E27FC236}">
                  <a16:creationId xmlns:a16="http://schemas.microsoft.com/office/drawing/2014/main" id="{85301426-BA7D-4AAD-83BB-BD353B03CC7B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129" name="Ovál 128">
                <a:extLst>
                  <a:ext uri="{FF2B5EF4-FFF2-40B4-BE49-F238E27FC236}">
                    <a16:creationId xmlns:a16="http://schemas.microsoft.com/office/drawing/2014/main" id="{363DBE0D-7553-405F-A116-0C96C565C9A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vál 129">
                <a:extLst>
                  <a:ext uri="{FF2B5EF4-FFF2-40B4-BE49-F238E27FC236}">
                    <a16:creationId xmlns:a16="http://schemas.microsoft.com/office/drawing/2014/main" id="{51B199AE-BACE-48FE-9CCB-3AB150C57A5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Ovál 130">
                <a:extLst>
                  <a:ext uri="{FF2B5EF4-FFF2-40B4-BE49-F238E27FC236}">
                    <a16:creationId xmlns:a16="http://schemas.microsoft.com/office/drawing/2014/main" id="{3A08EFE1-BEF7-4A80-9012-33002F5C2A6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2" name="Měsíc 131">
                <a:extLst>
                  <a:ext uri="{FF2B5EF4-FFF2-40B4-BE49-F238E27FC236}">
                    <a16:creationId xmlns:a16="http://schemas.microsoft.com/office/drawing/2014/main" id="{80003857-3D7D-4FEA-82BB-A8D7340C0C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33" name="Obdélník 132">
            <a:extLst>
              <a:ext uri="{FF2B5EF4-FFF2-40B4-BE49-F238E27FC236}">
                <a16:creationId xmlns:a16="http://schemas.microsoft.com/office/drawing/2014/main" id="{1BFA8940-BDF1-425B-8632-F3FBE502D1C5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>
            <a:extLst>
              <a:ext uri="{FF2B5EF4-FFF2-40B4-BE49-F238E27FC236}">
                <a16:creationId xmlns:a16="http://schemas.microsoft.com/office/drawing/2014/main" id="{58BD4429-570D-4202-8C8C-53975744835F}"/>
              </a:ext>
            </a:extLst>
          </p:cNvPr>
          <p:cNvSpPr/>
          <p:nvPr/>
        </p:nvSpPr>
        <p:spPr>
          <a:xfrm>
            <a:off x="1187064" y="4863524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>
            <a:extLst>
              <a:ext uri="{FF2B5EF4-FFF2-40B4-BE49-F238E27FC236}">
                <a16:creationId xmlns:a16="http://schemas.microsoft.com/office/drawing/2014/main" id="{62F4BFBC-C4F1-438E-9654-A2A44571586C}"/>
              </a:ext>
            </a:extLst>
          </p:cNvPr>
          <p:cNvSpPr/>
          <p:nvPr/>
        </p:nvSpPr>
        <p:spPr>
          <a:xfrm>
            <a:off x="570733" y="5814310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>
            <a:extLst>
              <a:ext uri="{FF2B5EF4-FFF2-40B4-BE49-F238E27FC236}">
                <a16:creationId xmlns:a16="http://schemas.microsoft.com/office/drawing/2014/main" id="{D6B981ED-2C8C-476B-A14B-DC33391772BD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>
            <a:extLst>
              <a:ext uri="{FF2B5EF4-FFF2-40B4-BE49-F238E27FC236}">
                <a16:creationId xmlns:a16="http://schemas.microsoft.com/office/drawing/2014/main" id="{92A239CE-C6E5-4C0A-A678-EAF2ED12186D}"/>
              </a:ext>
            </a:extLst>
          </p:cNvPr>
          <p:cNvSpPr/>
          <p:nvPr/>
        </p:nvSpPr>
        <p:spPr>
          <a:xfrm>
            <a:off x="6766112" y="5097556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>
            <a:extLst>
              <a:ext uri="{FF2B5EF4-FFF2-40B4-BE49-F238E27FC236}">
                <a16:creationId xmlns:a16="http://schemas.microsoft.com/office/drawing/2014/main" id="{0DCBF5FD-D14B-4CDE-ADC8-6D7E589D6487}"/>
              </a:ext>
            </a:extLst>
          </p:cNvPr>
          <p:cNvSpPr/>
          <p:nvPr/>
        </p:nvSpPr>
        <p:spPr>
          <a:xfrm>
            <a:off x="6595802" y="5976844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>
            <a:extLst>
              <a:ext uri="{FF2B5EF4-FFF2-40B4-BE49-F238E27FC236}">
                <a16:creationId xmlns:a16="http://schemas.microsoft.com/office/drawing/2014/main" id="{B0412396-BE33-4835-A9A1-C45A0FC14CA2}"/>
              </a:ext>
            </a:extLst>
          </p:cNvPr>
          <p:cNvSpPr/>
          <p:nvPr/>
        </p:nvSpPr>
        <p:spPr>
          <a:xfrm>
            <a:off x="8694990" y="5451325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Obdélník 139">
            <a:extLst>
              <a:ext uri="{FF2B5EF4-FFF2-40B4-BE49-F238E27FC236}">
                <a16:creationId xmlns:a16="http://schemas.microsoft.com/office/drawing/2014/main" id="{CA05DE48-6FD3-489A-B2F3-31209556C4FC}"/>
              </a:ext>
            </a:extLst>
          </p:cNvPr>
          <p:cNvSpPr/>
          <p:nvPr/>
        </p:nvSpPr>
        <p:spPr>
          <a:xfrm>
            <a:off x="9986561" y="2132612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>
            <a:extLst>
              <a:ext uri="{FF2B5EF4-FFF2-40B4-BE49-F238E27FC236}">
                <a16:creationId xmlns:a16="http://schemas.microsoft.com/office/drawing/2014/main" id="{C50D6147-5C1B-4F11-8655-4F6AF84BAF92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>
            <a:extLst>
              <a:ext uri="{FF2B5EF4-FFF2-40B4-BE49-F238E27FC236}">
                <a16:creationId xmlns:a16="http://schemas.microsoft.com/office/drawing/2014/main" id="{A8F3A95C-C218-4CE4-9306-EEC52301833F}"/>
              </a:ext>
            </a:extLst>
          </p:cNvPr>
          <p:cNvSpPr/>
          <p:nvPr/>
        </p:nvSpPr>
        <p:spPr>
          <a:xfrm>
            <a:off x="10290820" y="6139375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>
            <a:extLst>
              <a:ext uri="{FF2B5EF4-FFF2-40B4-BE49-F238E27FC236}">
                <a16:creationId xmlns:a16="http://schemas.microsoft.com/office/drawing/2014/main" id="{DBE769BA-2341-4809-B750-08D21A11E183}"/>
              </a:ext>
            </a:extLst>
          </p:cNvPr>
          <p:cNvSpPr/>
          <p:nvPr/>
        </p:nvSpPr>
        <p:spPr>
          <a:xfrm>
            <a:off x="4626694" y="5502499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>
            <a:extLst>
              <a:ext uri="{FF2B5EF4-FFF2-40B4-BE49-F238E27FC236}">
                <a16:creationId xmlns:a16="http://schemas.microsoft.com/office/drawing/2014/main" id="{B9CD02E7-B154-41CB-A0CE-A2F61638BB38}"/>
              </a:ext>
            </a:extLst>
          </p:cNvPr>
          <p:cNvSpPr/>
          <p:nvPr/>
        </p:nvSpPr>
        <p:spPr>
          <a:xfrm>
            <a:off x="9922091" y="4555951"/>
            <a:ext cx="1467245" cy="675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5" name="Obrázek 144" descr="Obsah obrázku monitor, elektronika, televizor, počítač&#10;&#10;Popis se vygeneroval automaticky.">
            <a:extLst>
              <a:ext uri="{FF2B5EF4-FFF2-40B4-BE49-F238E27FC236}">
                <a16:creationId xmlns:a16="http://schemas.microsoft.com/office/drawing/2014/main" id="{4AF1373D-5D48-4F9C-9044-F8BD94C3E6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572" y="451720"/>
            <a:ext cx="3595987" cy="3272349"/>
          </a:xfrm>
          <a:prstGeom prst="rect">
            <a:avLst/>
          </a:prstGeom>
        </p:spPr>
      </p:pic>
      <p:sp>
        <p:nvSpPr>
          <p:cNvPr id="146" name="TextovéPole 145">
            <a:extLst>
              <a:ext uri="{FF2B5EF4-FFF2-40B4-BE49-F238E27FC236}">
                <a16:creationId xmlns:a16="http://schemas.microsoft.com/office/drawing/2014/main" id="{B131BF17-79A3-425A-8915-D7E54CCC5DEA}"/>
              </a:ext>
            </a:extLst>
          </p:cNvPr>
          <p:cNvSpPr txBox="1"/>
          <p:nvPr/>
        </p:nvSpPr>
        <p:spPr>
          <a:xfrm>
            <a:off x="328349" y="200809"/>
            <a:ext cx="22096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</a:t>
            </a:r>
          </a:p>
          <a:p>
            <a:r>
              <a:rPr lang="cs-CZ" sz="2400" dirty="0"/>
              <a:t>najdi kliknutím</a:t>
            </a:r>
          </a:p>
          <a:p>
            <a:r>
              <a:rPr lang="cs-CZ" sz="2400" dirty="0"/>
              <a:t>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60742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1.11111E-6 L 0.45039 -0.2814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13" y="-14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4.44444E-6 L -0.48425 -0.32986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19" y="-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15821 -0.23426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17" y="-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4.44444E-6 L -0.18893 -0.09491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53" y="-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  <p:bldP spid="71" grpId="0" animBg="1"/>
      <p:bldP spid="120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42C59965-6073-45F7-8BA2-4527372B10D3}"/>
              </a:ext>
            </a:extLst>
          </p:cNvPr>
          <p:cNvSpPr/>
          <p:nvPr/>
        </p:nvSpPr>
        <p:spPr>
          <a:xfrm>
            <a:off x="773170" y="4866900"/>
            <a:ext cx="1458929" cy="650129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KLO</a:t>
            </a:r>
          </a:p>
        </p:txBody>
      </p:sp>
      <p:grpSp>
        <p:nvGrpSpPr>
          <p:cNvPr id="4" name="Skupina 3">
            <a:extLst>
              <a:ext uri="{FF2B5EF4-FFF2-40B4-BE49-F238E27FC236}">
                <a16:creationId xmlns:a16="http://schemas.microsoft.com/office/drawing/2014/main" id="{0C3D5DD8-48AB-415B-93BA-A340EA43451F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967B1A8E-0A5D-4AE9-8416-74ACB5692EB3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A85541D8-7C42-4458-94E9-B8605261453F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AC37AB0C-4951-4298-A37C-ECA77713503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F2D90487-E09E-413A-9A2D-09D31660C81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21DE7F9C-3AD7-4667-8569-2F03EFDAEB9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805A602B-A15A-444D-88A5-DFF545736B00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5305086D-3ECB-4E54-9B9A-7D60DA7EE658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2CCA0A2-07EE-42A5-B254-6EE002D63E48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>
              <a:extLst>
                <a:ext uri="{FF2B5EF4-FFF2-40B4-BE49-F238E27FC236}">
                  <a16:creationId xmlns:a16="http://schemas.microsoft.com/office/drawing/2014/main" id="{FE60C629-1FE6-4D6F-AB20-D2802F2539DF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4" name="Ovál 13">
                <a:extLst>
                  <a:ext uri="{FF2B5EF4-FFF2-40B4-BE49-F238E27FC236}">
                    <a16:creationId xmlns:a16="http://schemas.microsoft.com/office/drawing/2014/main" id="{3516EB65-A9E7-404A-90AF-F3EB1BAAC8C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15FF215F-CAAE-4284-B2BC-8D03C4AEF6B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B2FBC156-28F3-43F2-B03E-D0F3D59FBDD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Měsíc 16">
                <a:extLst>
                  <a:ext uri="{FF2B5EF4-FFF2-40B4-BE49-F238E27FC236}">
                    <a16:creationId xmlns:a16="http://schemas.microsoft.com/office/drawing/2014/main" id="{72AA6342-F461-4279-942C-1E115D3CA80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B5601EC7-D920-43B6-A309-F503397C8A8E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5C4F9D8D-DDCD-467A-9D14-9D295B70787F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25310E4A-0938-4DB7-83BF-5E53FDC5D7C3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964A10F2-9D38-4274-A338-3D225DE74D82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5F565CCB-DADC-422B-AFA5-1A0978C5993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C5398A85-AC6B-4389-9465-96C8727709F1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91336917-D72A-419D-899A-417F9A7EF495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F76708B6-E03B-463E-A1F3-66182629DADF}"/>
              </a:ext>
            </a:extLst>
          </p:cNvPr>
          <p:cNvGrpSpPr/>
          <p:nvPr/>
        </p:nvGrpSpPr>
        <p:grpSpPr>
          <a:xfrm>
            <a:off x="6613704" y="5995309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6EF00964-2C6C-4423-98E2-4F0A5B92FC6E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D2186ED9-68C4-4713-9BC0-410169D8F105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69EC7766-B359-4D53-8450-F670B69075D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D38E9D79-BF29-4844-B062-A2A4C6C1708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42896D6D-0DDB-409B-8CC7-F62E9B62643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07EF3FD0-0CD1-40D1-BAC3-D11F90DC32D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637BDE9D-BD68-4EE6-AD6F-3734B7E4A6E0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BC47A584-4667-4665-AC05-008C03D87757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675AA6EE-7CB9-40E5-972B-F01989766851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260A5DE5-CFAD-45F0-AA38-4FA2C7660E4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C1E3A62F-5E73-49D8-9811-1612887189F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E74EFE2E-7028-4E83-8565-F8BC4E8085E3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6136D902-A97C-42CF-ADC2-D9E09FDD3E8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>
            <a:extLst>
              <a:ext uri="{FF2B5EF4-FFF2-40B4-BE49-F238E27FC236}">
                <a16:creationId xmlns:a16="http://schemas.microsoft.com/office/drawing/2014/main" id="{62C1E5C4-3EE6-484F-9499-ECC027418116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51E1C26B-3F49-49AE-9B65-AB53E2C47A3C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EA60FE72-CAF9-42B0-B143-24AF6FC26A15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6D0E2349-C0EC-4459-978E-BA79A2CEC31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9232BCDD-DC4D-4721-9584-E0587EF1C38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937BF2C0-B9B7-4FD1-9999-354AE435B159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Měsíc 44">
                <a:extLst>
                  <a:ext uri="{FF2B5EF4-FFF2-40B4-BE49-F238E27FC236}">
                    <a16:creationId xmlns:a16="http://schemas.microsoft.com/office/drawing/2014/main" id="{0ED4B340-41F9-4854-BD12-C1754058133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2D8050E6-314B-4A4F-9EE8-3145CABCC060}"/>
              </a:ext>
            </a:extLst>
          </p:cNvPr>
          <p:cNvSpPr/>
          <p:nvPr/>
        </p:nvSpPr>
        <p:spPr>
          <a:xfrm>
            <a:off x="9934683" y="5655923"/>
            <a:ext cx="1458929" cy="650129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KAN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A9F014BD-F487-43B1-A53F-22AFCB836D3F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BD0C4585-C5A4-428C-904F-0EC8A59346F2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938A9D3D-287D-4D3D-95E3-73CA69DADE48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7E857351-C1F2-4F19-BCF1-4D7BD75FB35A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93EC2DCF-8679-43B5-B7DA-6D5AEA852583}"/>
              </a:ext>
            </a:extLst>
          </p:cNvPr>
          <p:cNvSpPr/>
          <p:nvPr/>
        </p:nvSpPr>
        <p:spPr>
          <a:xfrm>
            <a:off x="6577902" y="6002480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D6721F75-A6AB-4E0D-ACE9-2D407FF7DB18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337DB8FA-BA71-4423-A507-C0C14BA6D17E}"/>
              </a:ext>
            </a:extLst>
          </p:cNvPr>
          <p:cNvSpPr/>
          <p:nvPr/>
        </p:nvSpPr>
        <p:spPr>
          <a:xfrm>
            <a:off x="9926380" y="5661262"/>
            <a:ext cx="1458929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5E6095FB-4ED3-4C6B-9B67-9990D061F8E9}"/>
              </a:ext>
            </a:extLst>
          </p:cNvPr>
          <p:cNvSpPr/>
          <p:nvPr/>
        </p:nvSpPr>
        <p:spPr>
          <a:xfrm>
            <a:off x="751785" y="4859765"/>
            <a:ext cx="1480314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E02493CD-EEFA-4DF1-8879-A466A6720EDC}"/>
              </a:ext>
            </a:extLst>
          </p:cNvPr>
          <p:cNvGrpSpPr/>
          <p:nvPr/>
        </p:nvGrpSpPr>
        <p:grpSpPr>
          <a:xfrm>
            <a:off x="4821466" y="5625560"/>
            <a:ext cx="1458929" cy="650129"/>
            <a:chOff x="8445108" y="545210"/>
            <a:chExt cx="1458929" cy="650129"/>
          </a:xfrm>
        </p:grpSpPr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226F2AC6-4DEA-4F9C-86F4-7A5CACE43D71}"/>
                </a:ext>
              </a:extLst>
            </p:cNvPr>
            <p:cNvSpPr/>
            <p:nvPr/>
          </p:nvSpPr>
          <p:spPr>
            <a:xfrm>
              <a:off x="8445108" y="545210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B6D420DD-8E13-44DB-8F22-FDDF45798557}"/>
                </a:ext>
              </a:extLst>
            </p:cNvPr>
            <p:cNvGrpSpPr/>
            <p:nvPr/>
          </p:nvGrpSpPr>
          <p:grpSpPr>
            <a:xfrm>
              <a:off x="8915057" y="656411"/>
              <a:ext cx="519030" cy="427726"/>
              <a:chOff x="792480" y="2758181"/>
              <a:chExt cx="914400" cy="914400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BA5F0337-BCDA-4ABE-A2DB-BC9A9D82E236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BF28AAD8-ABFB-4672-B700-3E42FF2F9712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F261A387-73BE-4553-8566-5AC0AB37F94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Měsíc 60">
                <a:extLst>
                  <a:ext uri="{FF2B5EF4-FFF2-40B4-BE49-F238E27FC236}">
                    <a16:creationId xmlns:a16="http://schemas.microsoft.com/office/drawing/2014/main" id="{B12111AE-4690-4C8E-94CC-8EB8872C680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3FBFDEBE-0ABA-4729-8801-2354CCC7FAAB}"/>
              </a:ext>
            </a:extLst>
          </p:cNvPr>
          <p:cNvSpPr/>
          <p:nvPr/>
        </p:nvSpPr>
        <p:spPr>
          <a:xfrm>
            <a:off x="4835328" y="5639380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9" name="Skupina 78">
            <a:extLst>
              <a:ext uri="{FF2B5EF4-FFF2-40B4-BE49-F238E27FC236}">
                <a16:creationId xmlns:a16="http://schemas.microsoft.com/office/drawing/2014/main" id="{CA1A81A4-9583-4333-99E7-921E864722FF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80" name="Obdélník 79">
              <a:extLst>
                <a:ext uri="{FF2B5EF4-FFF2-40B4-BE49-F238E27FC236}">
                  <a16:creationId xmlns:a16="http://schemas.microsoft.com/office/drawing/2014/main" id="{22791F80-2EE0-47BF-B738-07175EDBAD8C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1" name="Skupina 80">
              <a:extLst>
                <a:ext uri="{FF2B5EF4-FFF2-40B4-BE49-F238E27FC236}">
                  <a16:creationId xmlns:a16="http://schemas.microsoft.com/office/drawing/2014/main" id="{24C5EB34-0107-46C7-AFF5-9A566313B0E3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ABFE361A-3A68-472E-A793-36156F03F44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>
                <a:extLst>
                  <a:ext uri="{FF2B5EF4-FFF2-40B4-BE49-F238E27FC236}">
                    <a16:creationId xmlns:a16="http://schemas.microsoft.com/office/drawing/2014/main" id="{D68CDF00-E1DE-44A2-9976-28892D93150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>
                <a:extLst>
                  <a:ext uri="{FF2B5EF4-FFF2-40B4-BE49-F238E27FC236}">
                    <a16:creationId xmlns:a16="http://schemas.microsoft.com/office/drawing/2014/main" id="{6320EF00-F3E9-426A-A362-7330EC071CE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Měsíc 84">
                <a:extLst>
                  <a:ext uri="{FF2B5EF4-FFF2-40B4-BE49-F238E27FC236}">
                    <a16:creationId xmlns:a16="http://schemas.microsoft.com/office/drawing/2014/main" id="{FAA46629-DB26-4441-90B0-C738CEC06A2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6" name="Obdélník 85">
            <a:extLst>
              <a:ext uri="{FF2B5EF4-FFF2-40B4-BE49-F238E27FC236}">
                <a16:creationId xmlns:a16="http://schemas.microsoft.com/office/drawing/2014/main" id="{9B0CB414-FA54-49AC-B18D-7F710935E3F6}"/>
              </a:ext>
            </a:extLst>
          </p:cNvPr>
          <p:cNvSpPr/>
          <p:nvPr/>
        </p:nvSpPr>
        <p:spPr>
          <a:xfrm>
            <a:off x="479521" y="254718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>
            <a:extLst>
              <a:ext uri="{FF2B5EF4-FFF2-40B4-BE49-F238E27FC236}">
                <a16:creationId xmlns:a16="http://schemas.microsoft.com/office/drawing/2014/main" id="{059134BB-9DD6-4B68-925F-B17E84C6F900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90" name="Obdélník 89">
              <a:extLst>
                <a:ext uri="{FF2B5EF4-FFF2-40B4-BE49-F238E27FC236}">
                  <a16:creationId xmlns:a16="http://schemas.microsoft.com/office/drawing/2014/main" id="{195990C9-47D3-4E8D-8A3E-C39BB5D44E81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1" name="Skupina 90">
              <a:extLst>
                <a:ext uri="{FF2B5EF4-FFF2-40B4-BE49-F238E27FC236}">
                  <a16:creationId xmlns:a16="http://schemas.microsoft.com/office/drawing/2014/main" id="{F2C3EA42-74BF-4201-A376-79CC7219AB75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92" name="Ovál 91">
                <a:extLst>
                  <a:ext uri="{FF2B5EF4-FFF2-40B4-BE49-F238E27FC236}">
                    <a16:creationId xmlns:a16="http://schemas.microsoft.com/office/drawing/2014/main" id="{04463575-D33E-4FF2-8683-29C3E94E25B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>
                <a:extLst>
                  <a:ext uri="{FF2B5EF4-FFF2-40B4-BE49-F238E27FC236}">
                    <a16:creationId xmlns:a16="http://schemas.microsoft.com/office/drawing/2014/main" id="{F5F83537-4A4D-44F4-A368-CF77ED6806B0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vál 93">
                <a:extLst>
                  <a:ext uri="{FF2B5EF4-FFF2-40B4-BE49-F238E27FC236}">
                    <a16:creationId xmlns:a16="http://schemas.microsoft.com/office/drawing/2014/main" id="{FEA5C14C-2E78-491C-863A-F2519868CCC2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Měsíc 94">
                <a:extLst>
                  <a:ext uri="{FF2B5EF4-FFF2-40B4-BE49-F238E27FC236}">
                    <a16:creationId xmlns:a16="http://schemas.microsoft.com/office/drawing/2014/main" id="{169ED634-D8A5-47FA-B818-9FE0ADC21DC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6" name="Obdélník 95">
            <a:extLst>
              <a:ext uri="{FF2B5EF4-FFF2-40B4-BE49-F238E27FC236}">
                <a16:creationId xmlns:a16="http://schemas.microsoft.com/office/drawing/2014/main" id="{FF50D56D-D9CD-49DF-845B-0BA42375A92A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7" name="Obrázek 96">
            <a:extLst>
              <a:ext uri="{FF2B5EF4-FFF2-40B4-BE49-F238E27FC236}">
                <a16:creationId xmlns:a16="http://schemas.microsoft.com/office/drawing/2014/main" id="{E011E7A2-38E1-4502-ABF3-FB29CDD4C2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762" y="449705"/>
            <a:ext cx="3763480" cy="2555607"/>
          </a:xfrm>
          <a:prstGeom prst="rect">
            <a:avLst/>
          </a:prstGeom>
        </p:spPr>
      </p:pic>
      <p:sp>
        <p:nvSpPr>
          <p:cNvPr id="98" name="TextovéPole 97">
            <a:extLst>
              <a:ext uri="{FF2B5EF4-FFF2-40B4-BE49-F238E27FC236}">
                <a16:creationId xmlns:a16="http://schemas.microsoft.com/office/drawing/2014/main" id="{92D4CC46-B701-414F-B751-F6863C5A3155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235659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40741E-7 L -0.38099 -0.3203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49" y="-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4.44444E-6 L 0.23932 -0.2053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6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3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62" grpId="0" animBg="1"/>
      <p:bldP spid="86" grpId="0" animBg="1"/>
      <p:bldP spid="9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Obsah obrázku zvíře, dinosaurus, savci&#10;&#10;Popis se vygeneroval automaticky.">
            <a:extLst>
              <a:ext uri="{FF2B5EF4-FFF2-40B4-BE49-F238E27FC236}">
                <a16:creationId xmlns:a16="http://schemas.microsoft.com/office/drawing/2014/main" id="{BD045BF8-2193-48D4-AAF5-D9CCEA54D8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671" y="322288"/>
            <a:ext cx="4328657" cy="3275351"/>
          </a:xfrm>
          <a:prstGeom prst="rect">
            <a:avLst/>
          </a:prstGeom>
        </p:spPr>
      </p:pic>
      <p:grpSp>
        <p:nvGrpSpPr>
          <p:cNvPr id="12" name="Skupina 11">
            <a:extLst>
              <a:ext uri="{FF2B5EF4-FFF2-40B4-BE49-F238E27FC236}">
                <a16:creationId xmlns:a16="http://schemas.microsoft.com/office/drawing/2014/main" id="{FA5A3A36-689D-41EC-9FFA-A97F0484B8F1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13" name="Obdélník 12">
              <a:extLst>
                <a:ext uri="{FF2B5EF4-FFF2-40B4-BE49-F238E27FC236}">
                  <a16:creationId xmlns:a16="http://schemas.microsoft.com/office/drawing/2014/main" id="{77CA53F4-018A-4039-9026-DA509F1047CB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316E6E3A-5E03-4E57-A976-C73026D302D3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A49D4358-0407-4766-A051-C532436F8513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793490B5-5EEC-43D2-971A-9441DD8EDB8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>
                <a:extLst>
                  <a:ext uri="{FF2B5EF4-FFF2-40B4-BE49-F238E27FC236}">
                    <a16:creationId xmlns:a16="http://schemas.microsoft.com/office/drawing/2014/main" id="{D8B38CA9-5F57-4F62-946C-7F1EF4E1570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Měsíc 17">
                <a:extLst>
                  <a:ext uri="{FF2B5EF4-FFF2-40B4-BE49-F238E27FC236}">
                    <a16:creationId xmlns:a16="http://schemas.microsoft.com/office/drawing/2014/main" id="{41518821-A7A8-4617-8A67-1133E9A1AD9B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23784F55-D3A5-4D68-B6D8-D832F5992EAF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20" name="Obdélník 19">
              <a:extLst>
                <a:ext uri="{FF2B5EF4-FFF2-40B4-BE49-F238E27FC236}">
                  <a16:creationId xmlns:a16="http://schemas.microsoft.com/office/drawing/2014/main" id="{D79F6AF5-0248-44A9-A9E7-D85B0A9AE6A6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>
              <a:extLst>
                <a:ext uri="{FF2B5EF4-FFF2-40B4-BE49-F238E27FC236}">
                  <a16:creationId xmlns:a16="http://schemas.microsoft.com/office/drawing/2014/main" id="{B40B557C-D05A-46A5-950E-49DF406FC3C6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3851D772-A1A2-4D95-8AEB-9E31085E4C9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E8188E77-7048-43E9-9A39-70B6B034585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>
                <a:extLst>
                  <a:ext uri="{FF2B5EF4-FFF2-40B4-BE49-F238E27FC236}">
                    <a16:creationId xmlns:a16="http://schemas.microsoft.com/office/drawing/2014/main" id="{1D139B4A-603C-40B1-8929-D01A3394D93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Měsíc 24">
                <a:extLst>
                  <a:ext uri="{FF2B5EF4-FFF2-40B4-BE49-F238E27FC236}">
                    <a16:creationId xmlns:a16="http://schemas.microsoft.com/office/drawing/2014/main" id="{846A0A00-DA32-449B-B11F-CB5F35A56DA2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7A3BBF34-28CA-4158-BBBD-68EAB79F6E24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27" name="Obdélník 26">
              <a:extLst>
                <a:ext uri="{FF2B5EF4-FFF2-40B4-BE49-F238E27FC236}">
                  <a16:creationId xmlns:a16="http://schemas.microsoft.com/office/drawing/2014/main" id="{3008B7D1-5C3E-4C58-B2A1-33791F8C4FC7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>
              <a:extLst>
                <a:ext uri="{FF2B5EF4-FFF2-40B4-BE49-F238E27FC236}">
                  <a16:creationId xmlns:a16="http://schemas.microsoft.com/office/drawing/2014/main" id="{B0E1C225-0EFB-4189-96FB-D197E09CB68C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EEA19956-EA47-41BC-B56E-ED9F7023995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87219914-5A19-43B6-9F43-F7530695873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>
                <a:extLst>
                  <a:ext uri="{FF2B5EF4-FFF2-40B4-BE49-F238E27FC236}">
                    <a16:creationId xmlns:a16="http://schemas.microsoft.com/office/drawing/2014/main" id="{C5493A2C-C753-481B-BEC6-C7261E14B07B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Měsíc 31">
                <a:extLst>
                  <a:ext uri="{FF2B5EF4-FFF2-40B4-BE49-F238E27FC236}">
                    <a16:creationId xmlns:a16="http://schemas.microsoft.com/office/drawing/2014/main" id="{5979FFC8-4BB2-4AC9-8224-B35BF5241AAF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9A848B06-2CC6-4800-BB78-E2575CFFBF3A}"/>
              </a:ext>
            </a:extLst>
          </p:cNvPr>
          <p:cNvGrpSpPr/>
          <p:nvPr/>
        </p:nvGrpSpPr>
        <p:grpSpPr>
          <a:xfrm>
            <a:off x="9284375" y="5818562"/>
            <a:ext cx="1458929" cy="650129"/>
            <a:chOff x="5122788" y="5080448"/>
            <a:chExt cx="1458929" cy="650129"/>
          </a:xfrm>
        </p:grpSpPr>
        <p:sp>
          <p:nvSpPr>
            <p:cNvPr id="34" name="Obdélník 33">
              <a:extLst>
                <a:ext uri="{FF2B5EF4-FFF2-40B4-BE49-F238E27FC236}">
                  <a16:creationId xmlns:a16="http://schemas.microsoft.com/office/drawing/2014/main" id="{67639222-B8D6-47FE-92D6-F65693705EBD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5" name="Skupina 34">
              <a:extLst>
                <a:ext uri="{FF2B5EF4-FFF2-40B4-BE49-F238E27FC236}">
                  <a16:creationId xmlns:a16="http://schemas.microsoft.com/office/drawing/2014/main" id="{734BA21E-E48D-480B-A822-4426786F24B0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05A58DBF-961C-497F-A415-F7586AD68B8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B289FEAA-EE82-4CC8-9F12-957680700E34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vál 37">
                <a:extLst>
                  <a:ext uri="{FF2B5EF4-FFF2-40B4-BE49-F238E27FC236}">
                    <a16:creationId xmlns:a16="http://schemas.microsoft.com/office/drawing/2014/main" id="{C5584177-F818-4121-BD0C-CA7EBAB135C7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Měsíc 38">
                <a:extLst>
                  <a:ext uri="{FF2B5EF4-FFF2-40B4-BE49-F238E27FC236}">
                    <a16:creationId xmlns:a16="http://schemas.microsoft.com/office/drawing/2014/main" id="{0C0C2C32-4245-4DE6-B005-5899FC5D1F7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A7F54FA9-3DE7-4018-B9E6-906A7B2CBD9A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41" name="Obdélník 40">
              <a:extLst>
                <a:ext uri="{FF2B5EF4-FFF2-40B4-BE49-F238E27FC236}">
                  <a16:creationId xmlns:a16="http://schemas.microsoft.com/office/drawing/2014/main" id="{D44CFA33-A8D8-4284-9F92-B5AD66735AB7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>
              <a:extLst>
                <a:ext uri="{FF2B5EF4-FFF2-40B4-BE49-F238E27FC236}">
                  <a16:creationId xmlns:a16="http://schemas.microsoft.com/office/drawing/2014/main" id="{BC878515-0763-469E-871B-3A14B4A57E73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43" name="Ovál 42">
                <a:extLst>
                  <a:ext uri="{FF2B5EF4-FFF2-40B4-BE49-F238E27FC236}">
                    <a16:creationId xmlns:a16="http://schemas.microsoft.com/office/drawing/2014/main" id="{14437680-B970-493A-B289-C98F71AFF5A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>
                <a:extLst>
                  <a:ext uri="{FF2B5EF4-FFF2-40B4-BE49-F238E27FC236}">
                    <a16:creationId xmlns:a16="http://schemas.microsoft.com/office/drawing/2014/main" id="{C163E71D-CFF7-4683-B02F-9584E5830727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>
                <a:extLst>
                  <a:ext uri="{FF2B5EF4-FFF2-40B4-BE49-F238E27FC236}">
                    <a16:creationId xmlns:a16="http://schemas.microsoft.com/office/drawing/2014/main" id="{41EBB0A3-1C9B-4B79-BC5B-D45469EE1E48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Měsíc 45">
                <a:extLst>
                  <a:ext uri="{FF2B5EF4-FFF2-40B4-BE49-F238E27FC236}">
                    <a16:creationId xmlns:a16="http://schemas.microsoft.com/office/drawing/2014/main" id="{F28301EA-5202-47A2-BE14-A846A30C780A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CF8F5FEF-F550-455E-ABF9-770BCC966546}"/>
              </a:ext>
            </a:extLst>
          </p:cNvPr>
          <p:cNvGrpSpPr/>
          <p:nvPr/>
        </p:nvGrpSpPr>
        <p:grpSpPr>
          <a:xfrm>
            <a:off x="9959901" y="4592499"/>
            <a:ext cx="1458929" cy="650129"/>
            <a:chOff x="6733004" y="5164972"/>
            <a:chExt cx="1458929" cy="650129"/>
          </a:xfrm>
        </p:grpSpPr>
        <p:sp>
          <p:nvSpPr>
            <p:cNvPr id="48" name="Obdélník 47">
              <a:extLst>
                <a:ext uri="{FF2B5EF4-FFF2-40B4-BE49-F238E27FC236}">
                  <a16:creationId xmlns:a16="http://schemas.microsoft.com/office/drawing/2014/main" id="{CEE768D2-D209-4CEA-9BF2-E9218B054052}"/>
                </a:ext>
              </a:extLst>
            </p:cNvPr>
            <p:cNvSpPr/>
            <p:nvPr/>
          </p:nvSpPr>
          <p:spPr>
            <a:xfrm>
              <a:off x="6733004" y="51649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26052813-4CC7-4DC2-9D77-4141F456E071}"/>
                </a:ext>
              </a:extLst>
            </p:cNvPr>
            <p:cNvGrpSpPr/>
            <p:nvPr/>
          </p:nvGrpSpPr>
          <p:grpSpPr>
            <a:xfrm>
              <a:off x="7202953" y="5276173"/>
              <a:ext cx="519030" cy="427726"/>
              <a:chOff x="792480" y="2758181"/>
              <a:chExt cx="914400" cy="914400"/>
            </a:xfrm>
          </p:grpSpPr>
          <p:sp>
            <p:nvSpPr>
              <p:cNvPr id="50" name="Ovál 49">
                <a:extLst>
                  <a:ext uri="{FF2B5EF4-FFF2-40B4-BE49-F238E27FC236}">
                    <a16:creationId xmlns:a16="http://schemas.microsoft.com/office/drawing/2014/main" id="{89A7C95F-CE13-49F3-82E2-E7949C564A0A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>
                <a:extLst>
                  <a:ext uri="{FF2B5EF4-FFF2-40B4-BE49-F238E27FC236}">
                    <a16:creationId xmlns:a16="http://schemas.microsoft.com/office/drawing/2014/main" id="{31B96B4C-3809-43CF-B6DC-42ABC06FCB0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0D78B70B-EC9E-48DC-ADCA-24151435FA5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Měsíc 52">
                <a:extLst>
                  <a:ext uri="{FF2B5EF4-FFF2-40B4-BE49-F238E27FC236}">
                    <a16:creationId xmlns:a16="http://schemas.microsoft.com/office/drawing/2014/main" id="{D8B5E94D-F707-4B85-A21A-9A7641949103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Obdélník 54">
            <a:extLst>
              <a:ext uri="{FF2B5EF4-FFF2-40B4-BE49-F238E27FC236}">
                <a16:creationId xmlns:a16="http://schemas.microsoft.com/office/drawing/2014/main" id="{0890C3EC-4BBB-4650-85B8-15F75BA259AF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0959895E-1284-472D-A861-FA3EAEB3C0DC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720BFB5A-97A9-446B-BCFE-C098D5264829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59A685C4-85E2-4BBC-81F3-569081AAC761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D68689B4-46D9-4424-AD21-BF02A040797D}"/>
              </a:ext>
            </a:extLst>
          </p:cNvPr>
          <p:cNvSpPr/>
          <p:nvPr/>
        </p:nvSpPr>
        <p:spPr>
          <a:xfrm>
            <a:off x="9266473" y="5795574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E4B7FD5A-01B9-430F-B32A-4B9132159CF7}"/>
              </a:ext>
            </a:extLst>
          </p:cNvPr>
          <p:cNvSpPr/>
          <p:nvPr/>
        </p:nvSpPr>
        <p:spPr>
          <a:xfrm>
            <a:off x="9959900" y="4581597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407CE90F-3479-4F4D-BF66-96DB00EFC1AC}"/>
              </a:ext>
            </a:extLst>
          </p:cNvPr>
          <p:cNvSpPr/>
          <p:nvPr/>
        </p:nvSpPr>
        <p:spPr>
          <a:xfrm>
            <a:off x="4998177" y="5921429"/>
            <a:ext cx="1458929" cy="65012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SLON</a:t>
            </a:r>
          </a:p>
        </p:txBody>
      </p:sp>
      <p:sp>
        <p:nvSpPr>
          <p:cNvPr id="70" name="Obdélník 69">
            <a:extLst>
              <a:ext uri="{FF2B5EF4-FFF2-40B4-BE49-F238E27FC236}">
                <a16:creationId xmlns:a16="http://schemas.microsoft.com/office/drawing/2014/main" id="{534E419E-F09C-4625-B60D-EB442F03C808}"/>
              </a:ext>
            </a:extLst>
          </p:cNvPr>
          <p:cNvSpPr/>
          <p:nvPr/>
        </p:nvSpPr>
        <p:spPr>
          <a:xfrm>
            <a:off x="4983226" y="5913571"/>
            <a:ext cx="1458929" cy="657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4646019E-8880-498C-9BA1-D98DEE8459CD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72" name="Obdélník 71">
              <a:extLst>
                <a:ext uri="{FF2B5EF4-FFF2-40B4-BE49-F238E27FC236}">
                  <a16:creationId xmlns:a16="http://schemas.microsoft.com/office/drawing/2014/main" id="{455EB3D2-1546-4A09-AD33-96A87B06F116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3" name="Skupina 72">
              <a:extLst>
                <a:ext uri="{FF2B5EF4-FFF2-40B4-BE49-F238E27FC236}">
                  <a16:creationId xmlns:a16="http://schemas.microsoft.com/office/drawing/2014/main" id="{9D8DAF35-5045-48AA-A874-52FA2898E4E5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74" name="Ovál 73">
                <a:extLst>
                  <a:ext uri="{FF2B5EF4-FFF2-40B4-BE49-F238E27FC236}">
                    <a16:creationId xmlns:a16="http://schemas.microsoft.com/office/drawing/2014/main" id="{0FE238BB-ACE6-4745-B032-DD0672CB3E0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>
                <a:extLst>
                  <a:ext uri="{FF2B5EF4-FFF2-40B4-BE49-F238E27FC236}">
                    <a16:creationId xmlns:a16="http://schemas.microsoft.com/office/drawing/2014/main" id="{CB71F2D9-0AE1-431A-9291-B212293EC11B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>
                <a:extLst>
                  <a:ext uri="{FF2B5EF4-FFF2-40B4-BE49-F238E27FC236}">
                    <a16:creationId xmlns:a16="http://schemas.microsoft.com/office/drawing/2014/main" id="{612F1083-F581-4004-938D-E072513ECAEA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Měsíc 76">
                <a:extLst>
                  <a:ext uri="{FF2B5EF4-FFF2-40B4-BE49-F238E27FC236}">
                    <a16:creationId xmlns:a16="http://schemas.microsoft.com/office/drawing/2014/main" id="{9C3C987A-47AF-48EB-9E80-DB9FA295550E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8" name="Obdélník 77">
            <a:extLst>
              <a:ext uri="{FF2B5EF4-FFF2-40B4-BE49-F238E27FC236}">
                <a16:creationId xmlns:a16="http://schemas.microsoft.com/office/drawing/2014/main" id="{0FC95DFF-3703-4866-9BE9-8C44A6E84939}"/>
              </a:ext>
            </a:extLst>
          </p:cNvPr>
          <p:cNvSpPr/>
          <p:nvPr/>
        </p:nvSpPr>
        <p:spPr>
          <a:xfrm>
            <a:off x="479521" y="2547180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9" name="Skupina 78">
            <a:extLst>
              <a:ext uri="{FF2B5EF4-FFF2-40B4-BE49-F238E27FC236}">
                <a16:creationId xmlns:a16="http://schemas.microsoft.com/office/drawing/2014/main" id="{4315CB55-8043-475B-9FE3-5CD0ABAE80BA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80" name="Obdélník 79">
              <a:extLst>
                <a:ext uri="{FF2B5EF4-FFF2-40B4-BE49-F238E27FC236}">
                  <a16:creationId xmlns:a16="http://schemas.microsoft.com/office/drawing/2014/main" id="{2C683DA1-9E70-4E57-B886-1CF42C57464B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1" name="Skupina 80">
              <a:extLst>
                <a:ext uri="{FF2B5EF4-FFF2-40B4-BE49-F238E27FC236}">
                  <a16:creationId xmlns:a16="http://schemas.microsoft.com/office/drawing/2014/main" id="{07EFE906-49D6-4A5B-BA9A-ABE9B67C12B3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82" name="Ovál 81">
                <a:extLst>
                  <a:ext uri="{FF2B5EF4-FFF2-40B4-BE49-F238E27FC236}">
                    <a16:creationId xmlns:a16="http://schemas.microsoft.com/office/drawing/2014/main" id="{51E0C571-EF2A-4F15-B1FF-ACB09ACC8105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vál 82">
                <a:extLst>
                  <a:ext uri="{FF2B5EF4-FFF2-40B4-BE49-F238E27FC236}">
                    <a16:creationId xmlns:a16="http://schemas.microsoft.com/office/drawing/2014/main" id="{C258E4EA-63A9-4323-A457-B790A8712519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vál 83">
                <a:extLst>
                  <a:ext uri="{FF2B5EF4-FFF2-40B4-BE49-F238E27FC236}">
                    <a16:creationId xmlns:a16="http://schemas.microsoft.com/office/drawing/2014/main" id="{3241CA07-A7D8-452E-8337-2F1FA4CD7DDE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Měsíc 84">
                <a:extLst>
                  <a:ext uri="{FF2B5EF4-FFF2-40B4-BE49-F238E27FC236}">
                    <a16:creationId xmlns:a16="http://schemas.microsoft.com/office/drawing/2014/main" id="{7321925E-04A5-4EDD-A55C-B3C7C8EBB93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6" name="Obdélník 85">
            <a:extLst>
              <a:ext uri="{FF2B5EF4-FFF2-40B4-BE49-F238E27FC236}">
                <a16:creationId xmlns:a16="http://schemas.microsoft.com/office/drawing/2014/main" id="{F03C638C-156D-40ED-A4D4-68C1DFD126BB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>
            <a:extLst>
              <a:ext uri="{FF2B5EF4-FFF2-40B4-BE49-F238E27FC236}">
                <a16:creationId xmlns:a16="http://schemas.microsoft.com/office/drawing/2014/main" id="{C9CB343C-A1CA-47AD-A651-EE7261C2F134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375847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7037E-7 L 0.0319 -0.3090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9" y="-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4" grpId="0" animBg="1"/>
      <p:bldP spid="70" grpId="0" animBg="1"/>
      <p:bldP spid="78" grpId="0" animBg="1"/>
      <p:bldP spid="8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>
            <a:extLst>
              <a:ext uri="{FF2B5EF4-FFF2-40B4-BE49-F238E27FC236}">
                <a16:creationId xmlns:a16="http://schemas.microsoft.com/office/drawing/2014/main" id="{288DEC66-74BC-4D54-BCD3-7B9EC1AA9692}"/>
              </a:ext>
            </a:extLst>
          </p:cNvPr>
          <p:cNvSpPr/>
          <p:nvPr/>
        </p:nvSpPr>
        <p:spPr>
          <a:xfrm>
            <a:off x="9959901" y="4592499"/>
            <a:ext cx="1458929" cy="650129"/>
          </a:xfrm>
          <a:prstGeom prst="rect">
            <a:avLst/>
          </a:prstGeom>
          <a:solidFill>
            <a:srgbClr val="00CC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KA</a:t>
            </a:r>
          </a:p>
        </p:txBody>
      </p:sp>
      <p:pic>
        <p:nvPicPr>
          <p:cNvPr id="3" name="Obrázek 2" descr="Obsah obrázku text&#10;&#10;Popis se vygeneroval automaticky.">
            <a:extLst>
              <a:ext uri="{FF2B5EF4-FFF2-40B4-BE49-F238E27FC236}">
                <a16:creationId xmlns:a16="http://schemas.microsoft.com/office/drawing/2014/main" id="{B9AF8610-5EA0-4BA0-BA51-011B19A46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030" y="1505785"/>
            <a:ext cx="2926406" cy="2916651"/>
          </a:xfrm>
          <a:prstGeom prst="rect">
            <a:avLst/>
          </a:prstGeom>
        </p:spPr>
      </p:pic>
      <p:grpSp>
        <p:nvGrpSpPr>
          <p:cNvPr id="4" name="Skupina 3">
            <a:extLst>
              <a:ext uri="{FF2B5EF4-FFF2-40B4-BE49-F238E27FC236}">
                <a16:creationId xmlns:a16="http://schemas.microsoft.com/office/drawing/2014/main" id="{53BE7BA1-EBD3-4BBF-8472-1620EBF3668F}"/>
              </a:ext>
            </a:extLst>
          </p:cNvPr>
          <p:cNvGrpSpPr/>
          <p:nvPr/>
        </p:nvGrpSpPr>
        <p:grpSpPr>
          <a:xfrm>
            <a:off x="328349" y="3905251"/>
            <a:ext cx="1458929" cy="650129"/>
            <a:chOff x="1085571" y="4224436"/>
            <a:chExt cx="1458929" cy="650129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259D3744-D3B7-4539-BA18-D3E59B6E8232}"/>
                </a:ext>
              </a:extLst>
            </p:cNvPr>
            <p:cNvSpPr/>
            <p:nvPr/>
          </p:nvSpPr>
          <p:spPr>
            <a:xfrm>
              <a:off x="1085571" y="4224436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58135ABF-CD9D-4B0E-9D1F-E37025AB81DA}"/>
                </a:ext>
              </a:extLst>
            </p:cNvPr>
            <p:cNvGrpSpPr/>
            <p:nvPr/>
          </p:nvGrpSpPr>
          <p:grpSpPr>
            <a:xfrm>
              <a:off x="1515944" y="4313895"/>
              <a:ext cx="519030" cy="427726"/>
              <a:chOff x="792480" y="2758181"/>
              <a:chExt cx="914400" cy="914400"/>
            </a:xfrm>
          </p:grpSpPr>
          <p:sp>
            <p:nvSpPr>
              <p:cNvPr id="7" name="Ovál 6">
                <a:extLst>
                  <a:ext uri="{FF2B5EF4-FFF2-40B4-BE49-F238E27FC236}">
                    <a16:creationId xmlns:a16="http://schemas.microsoft.com/office/drawing/2014/main" id="{BEFF2535-2E10-4B33-9D1F-1B5CBD39701F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>
                <a:extLst>
                  <a:ext uri="{FF2B5EF4-FFF2-40B4-BE49-F238E27FC236}">
                    <a16:creationId xmlns:a16="http://schemas.microsoft.com/office/drawing/2014/main" id="{55C2347C-9828-41D3-A889-D780555F022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6D048131-4B41-41F3-9BAC-C1B6B02C2A5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Měsíc 9">
                <a:extLst>
                  <a:ext uri="{FF2B5EF4-FFF2-40B4-BE49-F238E27FC236}">
                    <a16:creationId xmlns:a16="http://schemas.microsoft.com/office/drawing/2014/main" id="{F05BCE79-EE7D-4567-AAA2-762DA08FD710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64148171-1E58-47BD-A135-547F27B29FB3}"/>
              </a:ext>
            </a:extLst>
          </p:cNvPr>
          <p:cNvGrpSpPr/>
          <p:nvPr/>
        </p:nvGrpSpPr>
        <p:grpSpPr>
          <a:xfrm>
            <a:off x="404119" y="5934495"/>
            <a:ext cx="1458929" cy="650129"/>
            <a:chOff x="3098843" y="4894021"/>
            <a:chExt cx="1458929" cy="650129"/>
          </a:xfrm>
        </p:grpSpPr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3059E58E-B884-4A5C-98BD-6FD6560D6D53}"/>
                </a:ext>
              </a:extLst>
            </p:cNvPr>
            <p:cNvSpPr/>
            <p:nvPr/>
          </p:nvSpPr>
          <p:spPr>
            <a:xfrm>
              <a:off x="3098843" y="4894021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>
              <a:extLst>
                <a:ext uri="{FF2B5EF4-FFF2-40B4-BE49-F238E27FC236}">
                  <a16:creationId xmlns:a16="http://schemas.microsoft.com/office/drawing/2014/main" id="{958502C9-8F80-40CA-9515-AC9AB6964265}"/>
                </a:ext>
              </a:extLst>
            </p:cNvPr>
            <p:cNvGrpSpPr/>
            <p:nvPr/>
          </p:nvGrpSpPr>
          <p:grpSpPr>
            <a:xfrm>
              <a:off x="3541983" y="5005222"/>
              <a:ext cx="519030" cy="427726"/>
              <a:chOff x="792480" y="2758181"/>
              <a:chExt cx="914400" cy="914400"/>
            </a:xfrm>
          </p:grpSpPr>
          <p:sp>
            <p:nvSpPr>
              <p:cNvPr id="14" name="Ovál 13">
                <a:extLst>
                  <a:ext uri="{FF2B5EF4-FFF2-40B4-BE49-F238E27FC236}">
                    <a16:creationId xmlns:a16="http://schemas.microsoft.com/office/drawing/2014/main" id="{533FAEE9-B698-43A5-B694-BA4EE7D6F56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>
                <a:extLst>
                  <a:ext uri="{FF2B5EF4-FFF2-40B4-BE49-F238E27FC236}">
                    <a16:creationId xmlns:a16="http://schemas.microsoft.com/office/drawing/2014/main" id="{DCF00F8E-92A1-4C4D-AC7E-A4E32909B5FF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>
                <a:extLst>
                  <a:ext uri="{FF2B5EF4-FFF2-40B4-BE49-F238E27FC236}">
                    <a16:creationId xmlns:a16="http://schemas.microsoft.com/office/drawing/2014/main" id="{5D5794C4-BA77-4C69-A3B9-703F8AA01885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Měsíc 16">
                <a:extLst>
                  <a:ext uri="{FF2B5EF4-FFF2-40B4-BE49-F238E27FC236}">
                    <a16:creationId xmlns:a16="http://schemas.microsoft.com/office/drawing/2014/main" id="{32AF5DD6-64EF-489D-942E-7465B1F741A0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CECF01AC-9F63-4727-9F0F-8A9259C633A0}"/>
              </a:ext>
            </a:extLst>
          </p:cNvPr>
          <p:cNvGrpSpPr/>
          <p:nvPr/>
        </p:nvGrpSpPr>
        <p:grpSpPr>
          <a:xfrm>
            <a:off x="2788920" y="5727155"/>
            <a:ext cx="1458929" cy="650129"/>
            <a:chOff x="3583548" y="5157622"/>
            <a:chExt cx="1458929" cy="650129"/>
          </a:xfrm>
        </p:grpSpPr>
        <p:sp>
          <p:nvSpPr>
            <p:cNvPr id="19" name="Obdélník 18">
              <a:extLst>
                <a:ext uri="{FF2B5EF4-FFF2-40B4-BE49-F238E27FC236}">
                  <a16:creationId xmlns:a16="http://schemas.microsoft.com/office/drawing/2014/main" id="{B3C30959-7192-4BCE-89AE-8393943FBF7F}"/>
                </a:ext>
              </a:extLst>
            </p:cNvPr>
            <p:cNvSpPr/>
            <p:nvPr/>
          </p:nvSpPr>
          <p:spPr>
            <a:xfrm>
              <a:off x="3583548" y="515762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BAEEFB4D-F55C-4F72-85B3-8873791967BE}"/>
                </a:ext>
              </a:extLst>
            </p:cNvPr>
            <p:cNvGrpSpPr/>
            <p:nvPr/>
          </p:nvGrpSpPr>
          <p:grpSpPr>
            <a:xfrm>
              <a:off x="4038143" y="5268823"/>
              <a:ext cx="519030" cy="427726"/>
              <a:chOff x="792480" y="2758181"/>
              <a:chExt cx="914400" cy="914400"/>
            </a:xfrm>
          </p:grpSpPr>
          <p:sp>
            <p:nvSpPr>
              <p:cNvPr id="21" name="Ovál 20">
                <a:extLst>
                  <a:ext uri="{FF2B5EF4-FFF2-40B4-BE49-F238E27FC236}">
                    <a16:creationId xmlns:a16="http://schemas.microsoft.com/office/drawing/2014/main" id="{0EA45FA1-651F-4C1D-9849-6EC7EBC1C43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>
                <a:extLst>
                  <a:ext uri="{FF2B5EF4-FFF2-40B4-BE49-F238E27FC236}">
                    <a16:creationId xmlns:a16="http://schemas.microsoft.com/office/drawing/2014/main" id="{6D2D63C2-F0BB-4244-9A49-A3054E113EA8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839CC316-4348-48FD-A1CE-49D7F599B94F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Měsíc 23">
                <a:extLst>
                  <a:ext uri="{FF2B5EF4-FFF2-40B4-BE49-F238E27FC236}">
                    <a16:creationId xmlns:a16="http://schemas.microsoft.com/office/drawing/2014/main" id="{6B75D7B2-3FAE-4E51-92D2-3B93122CD871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D32E0E11-1B4A-45F9-893D-4ADCDF1C9740}"/>
              </a:ext>
            </a:extLst>
          </p:cNvPr>
          <p:cNvGrpSpPr/>
          <p:nvPr/>
        </p:nvGrpSpPr>
        <p:grpSpPr>
          <a:xfrm>
            <a:off x="9284375" y="5818562"/>
            <a:ext cx="1458929" cy="650129"/>
            <a:chOff x="5122788" y="5080448"/>
            <a:chExt cx="1458929" cy="650129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A23B0367-2AC5-47B1-9213-0C1D101C34AA}"/>
                </a:ext>
              </a:extLst>
            </p:cNvPr>
            <p:cNvSpPr/>
            <p:nvPr/>
          </p:nvSpPr>
          <p:spPr>
            <a:xfrm>
              <a:off x="5122788" y="5080448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>
              <a:extLst>
                <a:ext uri="{FF2B5EF4-FFF2-40B4-BE49-F238E27FC236}">
                  <a16:creationId xmlns:a16="http://schemas.microsoft.com/office/drawing/2014/main" id="{59328D7C-8999-41E0-AAEC-920C60F1947E}"/>
                </a:ext>
              </a:extLst>
            </p:cNvPr>
            <p:cNvGrpSpPr/>
            <p:nvPr/>
          </p:nvGrpSpPr>
          <p:grpSpPr>
            <a:xfrm>
              <a:off x="5576970" y="5198821"/>
              <a:ext cx="519030" cy="427726"/>
              <a:chOff x="792480" y="2758181"/>
              <a:chExt cx="914400" cy="914400"/>
            </a:xfrm>
          </p:grpSpPr>
          <p:sp>
            <p:nvSpPr>
              <p:cNvPr id="28" name="Ovál 27">
                <a:extLst>
                  <a:ext uri="{FF2B5EF4-FFF2-40B4-BE49-F238E27FC236}">
                    <a16:creationId xmlns:a16="http://schemas.microsoft.com/office/drawing/2014/main" id="{CC44DED8-9FA9-4F39-BC69-AE454A36BC2B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>
                <a:extLst>
                  <a:ext uri="{FF2B5EF4-FFF2-40B4-BE49-F238E27FC236}">
                    <a16:creationId xmlns:a16="http://schemas.microsoft.com/office/drawing/2014/main" id="{BE2B0D7E-003B-4F23-B441-49ADC899EC1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>
                <a:extLst>
                  <a:ext uri="{FF2B5EF4-FFF2-40B4-BE49-F238E27FC236}">
                    <a16:creationId xmlns:a16="http://schemas.microsoft.com/office/drawing/2014/main" id="{9F045BDF-E78A-41D4-B673-8218AA5D371D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Měsíc 30">
                <a:extLst>
                  <a:ext uri="{FF2B5EF4-FFF2-40B4-BE49-F238E27FC236}">
                    <a16:creationId xmlns:a16="http://schemas.microsoft.com/office/drawing/2014/main" id="{98485250-4954-4E00-922D-55B01D745F88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EEE4240A-9AB5-4B96-8AEF-D93341583849}"/>
              </a:ext>
            </a:extLst>
          </p:cNvPr>
          <p:cNvGrpSpPr/>
          <p:nvPr/>
        </p:nvGrpSpPr>
        <p:grpSpPr>
          <a:xfrm>
            <a:off x="6766112" y="5120524"/>
            <a:ext cx="1458929" cy="650129"/>
            <a:chOff x="4315068" y="5148884"/>
            <a:chExt cx="1458929" cy="650129"/>
          </a:xfrm>
        </p:grpSpPr>
        <p:sp>
          <p:nvSpPr>
            <p:cNvPr id="33" name="Obdélník 32">
              <a:extLst>
                <a:ext uri="{FF2B5EF4-FFF2-40B4-BE49-F238E27FC236}">
                  <a16:creationId xmlns:a16="http://schemas.microsoft.com/office/drawing/2014/main" id="{3824D619-D7A1-4E5D-A90D-2BE28F5B524E}"/>
                </a:ext>
              </a:extLst>
            </p:cNvPr>
            <p:cNvSpPr/>
            <p:nvPr/>
          </p:nvSpPr>
          <p:spPr>
            <a:xfrm>
              <a:off x="4315068" y="5148884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4" name="Skupina 33">
              <a:extLst>
                <a:ext uri="{FF2B5EF4-FFF2-40B4-BE49-F238E27FC236}">
                  <a16:creationId xmlns:a16="http://schemas.microsoft.com/office/drawing/2014/main" id="{00848910-D561-4BE1-8EB2-2656D62E6A9F}"/>
                </a:ext>
              </a:extLst>
            </p:cNvPr>
            <p:cNvGrpSpPr/>
            <p:nvPr/>
          </p:nvGrpSpPr>
          <p:grpSpPr>
            <a:xfrm>
              <a:off x="4785017" y="5282968"/>
              <a:ext cx="519030" cy="427726"/>
              <a:chOff x="792480" y="2758181"/>
              <a:chExt cx="914400" cy="914400"/>
            </a:xfrm>
          </p:grpSpPr>
          <p:sp>
            <p:nvSpPr>
              <p:cNvPr id="35" name="Ovál 34">
                <a:extLst>
                  <a:ext uri="{FF2B5EF4-FFF2-40B4-BE49-F238E27FC236}">
                    <a16:creationId xmlns:a16="http://schemas.microsoft.com/office/drawing/2014/main" id="{3FAA10CF-65F8-47FD-A430-5BAADE104CF1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>
                <a:extLst>
                  <a:ext uri="{FF2B5EF4-FFF2-40B4-BE49-F238E27FC236}">
                    <a16:creationId xmlns:a16="http://schemas.microsoft.com/office/drawing/2014/main" id="{628EA4AF-5C28-454B-8B15-1F7AB04E37CE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>
                <a:extLst>
                  <a:ext uri="{FF2B5EF4-FFF2-40B4-BE49-F238E27FC236}">
                    <a16:creationId xmlns:a16="http://schemas.microsoft.com/office/drawing/2014/main" id="{06D0F7A8-1836-49A7-8D07-590D59BD277C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Měsíc 37">
                <a:extLst>
                  <a:ext uri="{FF2B5EF4-FFF2-40B4-BE49-F238E27FC236}">
                    <a16:creationId xmlns:a16="http://schemas.microsoft.com/office/drawing/2014/main" id="{D7FB0530-E4F5-48D8-81A6-F271BA3C2C56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E10C90EC-F887-454A-B6F3-3E693F86BAD6}"/>
              </a:ext>
            </a:extLst>
          </p:cNvPr>
          <p:cNvSpPr/>
          <p:nvPr/>
        </p:nvSpPr>
        <p:spPr>
          <a:xfrm>
            <a:off x="328349" y="3899044"/>
            <a:ext cx="1458929" cy="682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4E7844F7-4D67-4DE1-A1E2-59C47D92DB49}"/>
              </a:ext>
            </a:extLst>
          </p:cNvPr>
          <p:cNvSpPr/>
          <p:nvPr/>
        </p:nvSpPr>
        <p:spPr>
          <a:xfrm>
            <a:off x="404119" y="5949558"/>
            <a:ext cx="1458929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37BF9800-79E1-4A26-B46A-084E4D800DF3}"/>
              </a:ext>
            </a:extLst>
          </p:cNvPr>
          <p:cNvSpPr/>
          <p:nvPr/>
        </p:nvSpPr>
        <p:spPr>
          <a:xfrm>
            <a:off x="2781789" y="5727155"/>
            <a:ext cx="1513481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685D8ABD-9509-401F-A6BD-59D112536363}"/>
              </a:ext>
            </a:extLst>
          </p:cNvPr>
          <p:cNvSpPr/>
          <p:nvPr/>
        </p:nvSpPr>
        <p:spPr>
          <a:xfrm>
            <a:off x="6730361" y="5135412"/>
            <a:ext cx="1497356" cy="717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63F451C7-D0FC-4453-AEF8-0186378764A5}"/>
              </a:ext>
            </a:extLst>
          </p:cNvPr>
          <p:cNvSpPr/>
          <p:nvPr/>
        </p:nvSpPr>
        <p:spPr>
          <a:xfrm>
            <a:off x="9266473" y="5795574"/>
            <a:ext cx="1494731" cy="66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755F8559-FB1E-46C2-83D7-91D223C760DF}"/>
              </a:ext>
            </a:extLst>
          </p:cNvPr>
          <p:cNvSpPr/>
          <p:nvPr/>
        </p:nvSpPr>
        <p:spPr>
          <a:xfrm>
            <a:off x="9980764" y="4610785"/>
            <a:ext cx="1458929" cy="644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546DEE43-58E8-4AAF-8D99-34D9A14B70CE}"/>
              </a:ext>
            </a:extLst>
          </p:cNvPr>
          <p:cNvSpPr/>
          <p:nvPr/>
        </p:nvSpPr>
        <p:spPr>
          <a:xfrm>
            <a:off x="548287" y="4932981"/>
            <a:ext cx="1458929" cy="65012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KOČ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3B9EB85F-263D-46F6-BCC2-C41D4130D8E5}"/>
              </a:ext>
            </a:extLst>
          </p:cNvPr>
          <p:cNvSpPr/>
          <p:nvPr/>
        </p:nvSpPr>
        <p:spPr>
          <a:xfrm>
            <a:off x="565625" y="4917563"/>
            <a:ext cx="1458929" cy="65737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5B97DC6E-8111-4535-90F7-80DECDE90629}"/>
              </a:ext>
            </a:extLst>
          </p:cNvPr>
          <p:cNvGrpSpPr/>
          <p:nvPr/>
        </p:nvGrpSpPr>
        <p:grpSpPr>
          <a:xfrm>
            <a:off x="507067" y="2547181"/>
            <a:ext cx="1458929" cy="650129"/>
            <a:chOff x="3522588" y="5052923"/>
            <a:chExt cx="1458929" cy="650129"/>
          </a:xfrm>
        </p:grpSpPr>
        <p:sp>
          <p:nvSpPr>
            <p:cNvPr id="55" name="Obdélník 54">
              <a:extLst>
                <a:ext uri="{FF2B5EF4-FFF2-40B4-BE49-F238E27FC236}">
                  <a16:creationId xmlns:a16="http://schemas.microsoft.com/office/drawing/2014/main" id="{CAA20C00-D2E5-4F83-A0C1-DF601EEE1CE9}"/>
                </a:ext>
              </a:extLst>
            </p:cNvPr>
            <p:cNvSpPr/>
            <p:nvPr/>
          </p:nvSpPr>
          <p:spPr>
            <a:xfrm>
              <a:off x="3522588" y="5052923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6" name="Skupina 55">
              <a:extLst>
                <a:ext uri="{FF2B5EF4-FFF2-40B4-BE49-F238E27FC236}">
                  <a16:creationId xmlns:a16="http://schemas.microsoft.com/office/drawing/2014/main" id="{D95048F3-0436-4840-B174-1EA49B0314E5}"/>
                </a:ext>
              </a:extLst>
            </p:cNvPr>
            <p:cNvGrpSpPr/>
            <p:nvPr/>
          </p:nvGrpSpPr>
          <p:grpSpPr>
            <a:xfrm>
              <a:off x="4038143" y="5164124"/>
              <a:ext cx="519030" cy="427726"/>
              <a:chOff x="792480" y="2758181"/>
              <a:chExt cx="914400" cy="914400"/>
            </a:xfrm>
          </p:grpSpPr>
          <p:sp>
            <p:nvSpPr>
              <p:cNvPr id="57" name="Ovál 56">
                <a:extLst>
                  <a:ext uri="{FF2B5EF4-FFF2-40B4-BE49-F238E27FC236}">
                    <a16:creationId xmlns:a16="http://schemas.microsoft.com/office/drawing/2014/main" id="{73606CDF-A24F-4AEF-A746-5ED316513644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F05EAEC5-8F0E-4A80-8018-F9F8CAEA70DC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F64E48DF-6D1D-4B7F-8333-F5769FD627E4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Měsíc 59">
                <a:extLst>
                  <a:ext uri="{FF2B5EF4-FFF2-40B4-BE49-F238E27FC236}">
                    <a16:creationId xmlns:a16="http://schemas.microsoft.com/office/drawing/2014/main" id="{D87522BC-1320-40EF-85AC-BFF3DB7A322C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1" name="Obdélník 60">
            <a:extLst>
              <a:ext uri="{FF2B5EF4-FFF2-40B4-BE49-F238E27FC236}">
                <a16:creationId xmlns:a16="http://schemas.microsoft.com/office/drawing/2014/main" id="{E0A5609F-A057-4D19-8BA8-ABD170B9061D}"/>
              </a:ext>
            </a:extLst>
          </p:cNvPr>
          <p:cNvSpPr/>
          <p:nvPr/>
        </p:nvSpPr>
        <p:spPr>
          <a:xfrm>
            <a:off x="479521" y="2557158"/>
            <a:ext cx="1497356" cy="650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ACA226A8-11C8-43D4-85DE-C5BEAE1919D9}"/>
              </a:ext>
            </a:extLst>
          </p:cNvPr>
          <p:cNvGrpSpPr/>
          <p:nvPr/>
        </p:nvGrpSpPr>
        <p:grpSpPr>
          <a:xfrm>
            <a:off x="10013840" y="3501534"/>
            <a:ext cx="1458929" cy="650129"/>
            <a:chOff x="7566549" y="4707772"/>
            <a:chExt cx="1458929" cy="650129"/>
          </a:xfrm>
        </p:grpSpPr>
        <p:sp>
          <p:nvSpPr>
            <p:cNvPr id="63" name="Obdélník 62">
              <a:extLst>
                <a:ext uri="{FF2B5EF4-FFF2-40B4-BE49-F238E27FC236}">
                  <a16:creationId xmlns:a16="http://schemas.microsoft.com/office/drawing/2014/main" id="{BDDA37B6-A1B4-4481-9929-640382DF42F7}"/>
                </a:ext>
              </a:extLst>
            </p:cNvPr>
            <p:cNvSpPr/>
            <p:nvPr/>
          </p:nvSpPr>
          <p:spPr>
            <a:xfrm>
              <a:off x="7566549" y="4707772"/>
              <a:ext cx="1458929" cy="6501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4" name="Skupina 63">
              <a:extLst>
                <a:ext uri="{FF2B5EF4-FFF2-40B4-BE49-F238E27FC236}">
                  <a16:creationId xmlns:a16="http://schemas.microsoft.com/office/drawing/2014/main" id="{506773D9-6A8A-4AE2-B89D-5D5FFEAA636D}"/>
                </a:ext>
              </a:extLst>
            </p:cNvPr>
            <p:cNvGrpSpPr/>
            <p:nvPr/>
          </p:nvGrpSpPr>
          <p:grpSpPr>
            <a:xfrm>
              <a:off x="8036498" y="4832557"/>
              <a:ext cx="519030" cy="427726"/>
              <a:chOff x="792480" y="2758181"/>
              <a:chExt cx="914400" cy="914400"/>
            </a:xfrm>
          </p:grpSpPr>
          <p:sp>
            <p:nvSpPr>
              <p:cNvPr id="65" name="Ovál 64">
                <a:extLst>
                  <a:ext uri="{FF2B5EF4-FFF2-40B4-BE49-F238E27FC236}">
                    <a16:creationId xmlns:a16="http://schemas.microsoft.com/office/drawing/2014/main" id="{787CB9A6-427D-4D20-B943-3A413E9AAD17}"/>
                  </a:ext>
                </a:extLst>
              </p:cNvPr>
              <p:cNvSpPr/>
              <p:nvPr/>
            </p:nvSpPr>
            <p:spPr>
              <a:xfrm>
                <a:off x="792480" y="2758181"/>
                <a:ext cx="914400" cy="914400"/>
              </a:xfrm>
              <a:prstGeom prst="ellipse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>
                <a:extLst>
                  <a:ext uri="{FF2B5EF4-FFF2-40B4-BE49-F238E27FC236}">
                    <a16:creationId xmlns:a16="http://schemas.microsoft.com/office/drawing/2014/main" id="{A97AFF58-8CD6-47B7-B97C-CC83FF477C85}"/>
                  </a:ext>
                </a:extLst>
              </p:cNvPr>
              <p:cNvSpPr/>
              <p:nvPr/>
            </p:nvSpPr>
            <p:spPr>
              <a:xfrm>
                <a:off x="987014" y="2948612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vál 66">
                <a:extLst>
                  <a:ext uri="{FF2B5EF4-FFF2-40B4-BE49-F238E27FC236}">
                    <a16:creationId xmlns:a16="http://schemas.microsoft.com/office/drawing/2014/main" id="{6D7F8483-49A2-4EB6-9E27-14F85DD70B40}"/>
                  </a:ext>
                </a:extLst>
              </p:cNvPr>
              <p:cNvSpPr/>
              <p:nvPr/>
            </p:nvSpPr>
            <p:spPr>
              <a:xfrm>
                <a:off x="1349187" y="2948613"/>
                <a:ext cx="167640" cy="14510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Měsíc 67">
                <a:extLst>
                  <a:ext uri="{FF2B5EF4-FFF2-40B4-BE49-F238E27FC236}">
                    <a16:creationId xmlns:a16="http://schemas.microsoft.com/office/drawing/2014/main" id="{2D6C6241-F336-49FF-BA2B-512059C50D14}"/>
                  </a:ext>
                </a:extLst>
              </p:cNvPr>
              <p:cNvSpPr/>
              <p:nvPr/>
            </p:nvSpPr>
            <p:spPr>
              <a:xfrm rot="5400000">
                <a:off x="1123843" y="3112618"/>
                <a:ext cx="251673" cy="457200"/>
              </a:xfrm>
              <a:prstGeom prst="moon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9" name="Obdélník 68">
            <a:extLst>
              <a:ext uri="{FF2B5EF4-FFF2-40B4-BE49-F238E27FC236}">
                <a16:creationId xmlns:a16="http://schemas.microsoft.com/office/drawing/2014/main" id="{4C0180DA-8202-4DDE-B4C5-194B4B7A3979}"/>
              </a:ext>
            </a:extLst>
          </p:cNvPr>
          <p:cNvSpPr/>
          <p:nvPr/>
        </p:nvSpPr>
        <p:spPr>
          <a:xfrm>
            <a:off x="10013840" y="3501534"/>
            <a:ext cx="1467245" cy="625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ADBE53DD-AB1F-4D6A-9364-A9BB2A76DD61}"/>
              </a:ext>
            </a:extLst>
          </p:cNvPr>
          <p:cNvSpPr txBox="1"/>
          <p:nvPr/>
        </p:nvSpPr>
        <p:spPr>
          <a:xfrm>
            <a:off x="328349" y="200809"/>
            <a:ext cx="3371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názvu obrázku najdi</a:t>
            </a:r>
          </a:p>
          <a:p>
            <a:r>
              <a:rPr lang="cs-CZ" sz="2400" dirty="0"/>
              <a:t>kliknutím správné slabiky.</a:t>
            </a:r>
          </a:p>
        </p:txBody>
      </p:sp>
    </p:spTree>
    <p:extLst>
      <p:ext uri="{BB962C8B-B14F-4D97-AF65-F5344CB8AC3E}">
        <p14:creationId xmlns:p14="http://schemas.microsoft.com/office/powerpoint/2010/main" val="312872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1.85185E-6 L -0.08437 -0.406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9" y="-2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0.55312 -0.450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56" y="-2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  <p:bldLst>
      <p:bldP spid="40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61" grpId="0" animBg="1"/>
      <p:bldP spid="6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3B0636B6-E78A-4C22-9151-ABC25E55CF68}"/>
              </a:ext>
            </a:extLst>
          </p:cNvPr>
          <p:cNvSpPr/>
          <p:nvPr/>
        </p:nvSpPr>
        <p:spPr>
          <a:xfrm>
            <a:off x="3020637" y="1082874"/>
            <a:ext cx="40364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www.clker.com/clipart-maple-tree.html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07B76870-2FA3-4442-B75B-E041121C1058}"/>
              </a:ext>
            </a:extLst>
          </p:cNvPr>
          <p:cNvSpPr/>
          <p:nvPr/>
        </p:nvSpPr>
        <p:spPr>
          <a:xfrm>
            <a:off x="3020637" y="1452206"/>
            <a:ext cx="42487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http://www.clker.com/clipart-spider-4.html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5144E484-A43E-4A72-99E1-9CAEA1F4CAD2}"/>
              </a:ext>
            </a:extLst>
          </p:cNvPr>
          <p:cNvSpPr/>
          <p:nvPr/>
        </p:nvSpPr>
        <p:spPr>
          <a:xfrm>
            <a:off x="3040378" y="2910188"/>
            <a:ext cx="45989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http://www.clker.com/clipart-hockey-goal.html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B63CC67D-9B7E-4C40-A5D4-E6D9A33D765E}"/>
              </a:ext>
            </a:extLst>
          </p:cNvPr>
          <p:cNvSpPr/>
          <p:nvPr/>
        </p:nvSpPr>
        <p:spPr>
          <a:xfrm>
            <a:off x="3040377" y="3311636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http://www.clker.com/clipart-9227.html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44C5CB2-63E2-45BB-B432-9130E92C7EBA}"/>
              </a:ext>
            </a:extLst>
          </p:cNvPr>
          <p:cNvSpPr/>
          <p:nvPr/>
        </p:nvSpPr>
        <p:spPr>
          <a:xfrm>
            <a:off x="3030672" y="4084922"/>
            <a:ext cx="4016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http://www.clker.com/clipart-doll-1.html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D99FCC85-F0CA-484B-B5F0-C8D32F3A0EF7}"/>
              </a:ext>
            </a:extLst>
          </p:cNvPr>
          <p:cNvSpPr/>
          <p:nvPr/>
        </p:nvSpPr>
        <p:spPr>
          <a:xfrm>
            <a:off x="3020637" y="4502812"/>
            <a:ext cx="50333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http://www.clker.com/clipart-train-locomotive.html</a:t>
            </a:r>
            <a:endParaRPr lang="cs-CZ" dirty="0"/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A53CC729-449B-428A-82C1-D9A4F5F09A0D}"/>
              </a:ext>
            </a:extLst>
          </p:cNvPr>
          <p:cNvSpPr txBox="1"/>
          <p:nvPr/>
        </p:nvSpPr>
        <p:spPr>
          <a:xfrm>
            <a:off x="3020637" y="439046"/>
            <a:ext cx="6570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2019 – 11 – 22 ].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23AE603C-A7C9-4E17-9FD0-C959760EEA68}"/>
              </a:ext>
            </a:extLst>
          </p:cNvPr>
          <p:cNvSpPr/>
          <p:nvPr/>
        </p:nvSpPr>
        <p:spPr>
          <a:xfrm>
            <a:off x="3040377" y="1808297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http://www.clker.com/clipart-2063.html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D5DD7D5-FD2E-498E-B075-D6DBAD2BD64C}"/>
              </a:ext>
            </a:extLst>
          </p:cNvPr>
          <p:cNvSpPr/>
          <p:nvPr/>
        </p:nvSpPr>
        <p:spPr>
          <a:xfrm>
            <a:off x="3020637" y="2171524"/>
            <a:ext cx="48604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http://www.clker.com/clipart-satellite-dish-3.html</a:t>
            </a:r>
            <a:endParaRPr lang="cs-CZ" dirty="0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D441646C-41E6-40CF-8931-E333CD16A6CA}"/>
              </a:ext>
            </a:extLst>
          </p:cNvPr>
          <p:cNvSpPr/>
          <p:nvPr/>
        </p:nvSpPr>
        <p:spPr>
          <a:xfrm>
            <a:off x="3020637" y="256035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http://www.clker.com/clipart-3998.html</a:t>
            </a:r>
            <a:endParaRPr lang="cs-CZ" dirty="0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1621007B-7512-4623-9F11-755820D13706}"/>
              </a:ext>
            </a:extLst>
          </p:cNvPr>
          <p:cNvSpPr/>
          <p:nvPr/>
        </p:nvSpPr>
        <p:spPr>
          <a:xfrm>
            <a:off x="3040377" y="368067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http://www.clker.com/clipart-26828.html</a:t>
            </a:r>
            <a:endParaRPr lang="cs-CZ" dirty="0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98BE836-B842-4A1C-9100-65E1104FAB96}"/>
              </a:ext>
            </a:extLst>
          </p:cNvPr>
          <p:cNvSpPr/>
          <p:nvPr/>
        </p:nvSpPr>
        <p:spPr>
          <a:xfrm>
            <a:off x="3020637" y="4884764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http://www.clker.com/clipart-185728.html</a:t>
            </a:r>
            <a:endParaRPr lang="cs-CZ" dirty="0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A336043-05DB-4E0E-B1A8-A25E7B4C7FD5}"/>
              </a:ext>
            </a:extLst>
          </p:cNvPr>
          <p:cNvSpPr/>
          <p:nvPr/>
        </p:nvSpPr>
        <p:spPr>
          <a:xfrm>
            <a:off x="3020636" y="5266716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http://www.clker.com/clipart-3408.html</a:t>
            </a:r>
            <a:endParaRPr lang="cs-CZ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6D61EE93-DE4E-4DE0-9454-78A31FBA26FF}"/>
              </a:ext>
            </a:extLst>
          </p:cNvPr>
          <p:cNvSpPr/>
          <p:nvPr/>
        </p:nvSpPr>
        <p:spPr>
          <a:xfrm>
            <a:off x="3020635" y="5698767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http://www.clker.com/clipart-6989.html</a:t>
            </a:r>
            <a:endParaRPr lang="cs-CZ" dirty="0"/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A7CFB05C-E396-4C5F-ADCB-FC36D8F30399}"/>
              </a:ext>
            </a:extLst>
          </p:cNvPr>
          <p:cNvSpPr txBox="1"/>
          <p:nvPr/>
        </p:nvSpPr>
        <p:spPr>
          <a:xfrm>
            <a:off x="2837813" y="11098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18FC076-BA97-4437-8543-293758022DAB}"/>
              </a:ext>
            </a:extLst>
          </p:cNvPr>
          <p:cNvSpPr txBox="1"/>
          <p:nvPr/>
        </p:nvSpPr>
        <p:spPr>
          <a:xfrm>
            <a:off x="2856939" y="143564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04F3367B-7164-4464-A133-DC153357687D}"/>
              </a:ext>
            </a:extLst>
          </p:cNvPr>
          <p:cNvSpPr txBox="1"/>
          <p:nvPr/>
        </p:nvSpPr>
        <p:spPr>
          <a:xfrm>
            <a:off x="2856939" y="182946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EBBC0859-2329-4FEE-937B-4703EB5D900D}"/>
              </a:ext>
            </a:extLst>
          </p:cNvPr>
          <p:cNvSpPr txBox="1"/>
          <p:nvPr/>
        </p:nvSpPr>
        <p:spPr>
          <a:xfrm>
            <a:off x="2856939" y="22000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CE2E4911-4E6B-4A98-9B7D-140E3512754F}"/>
              </a:ext>
            </a:extLst>
          </p:cNvPr>
          <p:cNvSpPr txBox="1"/>
          <p:nvPr/>
        </p:nvSpPr>
        <p:spPr>
          <a:xfrm>
            <a:off x="2870594" y="253990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17A31BF9-7FA8-4DA8-9257-4FA73799832F}"/>
              </a:ext>
            </a:extLst>
          </p:cNvPr>
          <p:cNvSpPr txBox="1"/>
          <p:nvPr/>
        </p:nvSpPr>
        <p:spPr>
          <a:xfrm>
            <a:off x="2856939" y="29582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A32704D5-9962-4794-B7BC-78BE5B86F25A}"/>
              </a:ext>
            </a:extLst>
          </p:cNvPr>
          <p:cNvSpPr txBox="1"/>
          <p:nvPr/>
        </p:nvSpPr>
        <p:spPr>
          <a:xfrm>
            <a:off x="2860967" y="33116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99ABB88D-9FA5-4ADD-B631-966236F0C41D}"/>
              </a:ext>
            </a:extLst>
          </p:cNvPr>
          <p:cNvSpPr txBox="1"/>
          <p:nvPr/>
        </p:nvSpPr>
        <p:spPr>
          <a:xfrm>
            <a:off x="2880631" y="36932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8B454306-C0AB-4178-8C76-892A1B23869C}"/>
              </a:ext>
            </a:extLst>
          </p:cNvPr>
          <p:cNvSpPr txBox="1"/>
          <p:nvPr/>
        </p:nvSpPr>
        <p:spPr>
          <a:xfrm>
            <a:off x="2860967" y="41015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2DB537A-BE0D-4DCA-87C8-3CB427180A0E}"/>
              </a:ext>
            </a:extLst>
          </p:cNvPr>
          <p:cNvSpPr txBox="1"/>
          <p:nvPr/>
        </p:nvSpPr>
        <p:spPr>
          <a:xfrm>
            <a:off x="2860967" y="45245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62FECC4A-4F6F-40C0-9B21-5C12DB137508}"/>
              </a:ext>
            </a:extLst>
          </p:cNvPr>
          <p:cNvSpPr txBox="1"/>
          <p:nvPr/>
        </p:nvSpPr>
        <p:spPr>
          <a:xfrm>
            <a:off x="2870594" y="489134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3234602-B315-4847-9E6C-4859D5384518}"/>
              </a:ext>
            </a:extLst>
          </p:cNvPr>
          <p:cNvSpPr txBox="1"/>
          <p:nvPr/>
        </p:nvSpPr>
        <p:spPr>
          <a:xfrm>
            <a:off x="2870594" y="527329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D9E7258E-351E-4533-A5CA-BB751FD5BD94}"/>
              </a:ext>
            </a:extLst>
          </p:cNvPr>
          <p:cNvSpPr txBox="1"/>
          <p:nvPr/>
        </p:nvSpPr>
        <p:spPr>
          <a:xfrm>
            <a:off x="2870594" y="56962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DA0DDFAC-7BD6-4553-978D-7D2CF6BB70CA}"/>
              </a:ext>
            </a:extLst>
          </p:cNvPr>
          <p:cNvSpPr txBox="1"/>
          <p:nvPr/>
        </p:nvSpPr>
        <p:spPr>
          <a:xfrm>
            <a:off x="6776075" y="10830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3F0E716B-2709-42EF-8699-426BFA290EC0}"/>
              </a:ext>
            </a:extLst>
          </p:cNvPr>
          <p:cNvSpPr txBox="1"/>
          <p:nvPr/>
        </p:nvSpPr>
        <p:spPr>
          <a:xfrm>
            <a:off x="7114729" y="149340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92A0281A-2CEA-42BA-9029-1FB47D2D9F08}"/>
              </a:ext>
            </a:extLst>
          </p:cNvPr>
          <p:cNvSpPr txBox="1"/>
          <p:nvPr/>
        </p:nvSpPr>
        <p:spPr>
          <a:xfrm>
            <a:off x="6840122" y="18455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AB4F4351-4E16-4665-9091-8E2740DA5927}"/>
              </a:ext>
            </a:extLst>
          </p:cNvPr>
          <p:cNvSpPr txBox="1"/>
          <p:nvPr/>
        </p:nvSpPr>
        <p:spPr>
          <a:xfrm>
            <a:off x="7744686" y="21778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45C780C8-7E86-4DC0-8D13-DFC61EE7CA78}"/>
              </a:ext>
            </a:extLst>
          </p:cNvPr>
          <p:cNvSpPr txBox="1"/>
          <p:nvPr/>
        </p:nvSpPr>
        <p:spPr>
          <a:xfrm>
            <a:off x="6802426" y="25656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53F52BCA-BCA2-4C4F-A7E5-7FD594F04327}"/>
              </a:ext>
            </a:extLst>
          </p:cNvPr>
          <p:cNvSpPr txBox="1"/>
          <p:nvPr/>
        </p:nvSpPr>
        <p:spPr>
          <a:xfrm>
            <a:off x="7489288" y="29325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A0465FA2-235B-4595-8578-A2FF7E14ABD3}"/>
              </a:ext>
            </a:extLst>
          </p:cNvPr>
          <p:cNvSpPr txBox="1"/>
          <p:nvPr/>
        </p:nvSpPr>
        <p:spPr>
          <a:xfrm>
            <a:off x="6847468" y="33270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7B035FCB-97CF-479D-97C8-156CCE12B786}"/>
              </a:ext>
            </a:extLst>
          </p:cNvPr>
          <p:cNvSpPr txBox="1"/>
          <p:nvPr/>
        </p:nvSpPr>
        <p:spPr>
          <a:xfrm>
            <a:off x="6971517" y="36935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CD018DEE-B306-4E3D-9D7E-6550729E17EB}"/>
              </a:ext>
            </a:extLst>
          </p:cNvPr>
          <p:cNvSpPr txBox="1"/>
          <p:nvPr/>
        </p:nvSpPr>
        <p:spPr>
          <a:xfrm>
            <a:off x="6887778" y="41041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E71D550D-C79B-4B1C-A15D-77BB8CC5E395}"/>
              </a:ext>
            </a:extLst>
          </p:cNvPr>
          <p:cNvSpPr txBox="1"/>
          <p:nvPr/>
        </p:nvSpPr>
        <p:spPr>
          <a:xfrm>
            <a:off x="7913591" y="44708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B0537E87-1D6C-4AA8-938C-D71B4B1CF491}"/>
              </a:ext>
            </a:extLst>
          </p:cNvPr>
          <p:cNvSpPr txBox="1"/>
          <p:nvPr/>
        </p:nvSpPr>
        <p:spPr>
          <a:xfrm>
            <a:off x="7057063" y="49063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B4A2D872-A0E4-4C03-9939-E113CE3CF6EB}"/>
              </a:ext>
            </a:extLst>
          </p:cNvPr>
          <p:cNvSpPr txBox="1"/>
          <p:nvPr/>
        </p:nvSpPr>
        <p:spPr>
          <a:xfrm>
            <a:off x="6802426" y="527329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806C7A18-DBAA-465D-AF9F-66F5917C9456}"/>
              </a:ext>
            </a:extLst>
          </p:cNvPr>
          <p:cNvSpPr txBox="1"/>
          <p:nvPr/>
        </p:nvSpPr>
        <p:spPr>
          <a:xfrm>
            <a:off x="6788094" y="569876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731343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C83103DD-1664-4C80-B5EB-D91726270977}"/>
              </a:ext>
            </a:extLst>
          </p:cNvPr>
          <p:cNvSpPr/>
          <p:nvPr/>
        </p:nvSpPr>
        <p:spPr>
          <a:xfrm>
            <a:off x="3393624" y="715447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http://www.clker.com/clipart-2560.html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005BD419-6760-4407-A8BB-7FC325972ED8}"/>
              </a:ext>
            </a:extLst>
          </p:cNvPr>
          <p:cNvSpPr/>
          <p:nvPr/>
        </p:nvSpPr>
        <p:spPr>
          <a:xfrm>
            <a:off x="3393624" y="108477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http://www.clker.com/clipart-13862.html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086270C4-4F3A-4766-A4F3-9DB85D2D6606}"/>
              </a:ext>
            </a:extLst>
          </p:cNvPr>
          <p:cNvSpPr txBox="1"/>
          <p:nvPr/>
        </p:nvSpPr>
        <p:spPr>
          <a:xfrm>
            <a:off x="3393624" y="1454111"/>
            <a:ext cx="4547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závory – snímek 3 je Zdeněk </a:t>
            </a:r>
            <a:r>
              <a:rPr lang="cs-CZ" dirty="0" err="1"/>
              <a:t>Hanzelín</a:t>
            </a:r>
            <a:endParaRPr lang="cs-CZ" dirty="0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BC07DFD-F592-47EF-B82A-A19B370D8FCB}"/>
              </a:ext>
            </a:extLst>
          </p:cNvPr>
          <p:cNvSpPr txBox="1"/>
          <p:nvPr/>
        </p:nvSpPr>
        <p:spPr>
          <a:xfrm>
            <a:off x="3243583" y="10847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25FC140A-B5F4-4201-96FB-27E4879C4543}"/>
              </a:ext>
            </a:extLst>
          </p:cNvPr>
          <p:cNvSpPr txBox="1"/>
          <p:nvPr/>
        </p:nvSpPr>
        <p:spPr>
          <a:xfrm>
            <a:off x="3243583" y="7154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CE0F1FB9-BCF1-411B-AB5D-D5658B1DD04F}"/>
              </a:ext>
            </a:extLst>
          </p:cNvPr>
          <p:cNvSpPr txBox="1"/>
          <p:nvPr/>
        </p:nvSpPr>
        <p:spPr>
          <a:xfrm>
            <a:off x="7160234" y="7154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FF9034A-1955-4C0C-81C6-82CA299ED04A}"/>
              </a:ext>
            </a:extLst>
          </p:cNvPr>
          <p:cNvSpPr txBox="1"/>
          <p:nvPr/>
        </p:nvSpPr>
        <p:spPr>
          <a:xfrm>
            <a:off x="7279499" y="10847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9706280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386</Words>
  <Application>Microsoft Office PowerPoint</Application>
  <PresentationFormat>Širokoúhlá obrazovka</PresentationFormat>
  <Paragraphs>123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43</cp:revision>
  <dcterms:created xsi:type="dcterms:W3CDTF">2019-01-02T12:45:33Z</dcterms:created>
  <dcterms:modified xsi:type="dcterms:W3CDTF">2020-03-27T10:18:02Z</dcterms:modified>
</cp:coreProperties>
</file>