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3" r:id="rId17"/>
    <p:sldId id="274" r:id="rId18"/>
    <p:sldId id="258" r:id="rId19"/>
    <p:sldId id="272" r:id="rId2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61F0D11-704E-4EB8-B185-123EF971A1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5E942043-2460-4C90-A756-16342D3F0C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5D78ECD-87C6-4379-A3AF-39454138C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7B8F1CF-C18F-44FB-BA27-4472B7005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10E24A5-EDCE-43CD-9538-B9FD32886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729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C73773E-FF94-4BE5-8378-11046EA2F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24CA54C-7095-4CC4-8245-F1131A40B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B279C60-8363-4B7C-A638-CEC333C6F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7D007BC-5969-4785-808A-5F4C52974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43A7357-2B6E-4292-A743-128EDC74E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845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61B91A-6A0E-44F2-989E-8260DA083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63A41DD-0A6B-4217-980C-4678B4F0C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6302BBE-FF94-4AE8-AB71-BBAF9868E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4D4FB19-2C82-46C8-B296-A5E693FC7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0D9B206-1429-4D01-9796-CCEC84B72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161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9E09066-3989-457C-B549-98E27CB6B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BE12FF9-2F2F-4822-B894-DC09C7671D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E877FA9A-8782-4291-9B8C-748C43BA6D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B160316-6045-4558-AE47-0E7BEF9CA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7E7F38D-0D63-4722-8AB9-4433FFA7A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1B8D4036-0004-4621-AE1B-7BFD1BCC6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377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4F7FA76-FFC7-4BC5-BAB8-A12798DBF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42AD0E3-96C5-4BDA-9087-BB2B58207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90E14E9-8DC8-49B2-98E6-FAC4EB904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9518902-0507-4C58-BA26-010C735C5C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605DAB89-A707-462C-8EC2-5BECD4D54F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A6A2A85-E249-41AF-B821-900457C0A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0EC49679-2FE3-435E-A499-595B6D226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2DC1174B-108C-4173-98B3-178155C1B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236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76C7080-DE9A-457D-BD8B-F2FC7C15B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EA54CE14-A5BF-4A76-AA6E-94FA1B84F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DCF76120-5108-44A7-AC4F-207CCA573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D014EEEB-73FE-4399-ABFF-E793CD0E0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439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255A280E-BF1E-4EC5-A4DB-B803F9C10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FD1AB070-EEA9-456A-90A4-146460608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75391A7D-7A0A-4BF5-9FD6-2CB89AC7A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533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6251125-28F5-4D3D-AA39-59826A0E9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E0994A7-80BE-4E95-B2B3-BE460E849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87125600-4074-44C8-AA7D-09275C0791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A238405-C7C4-4CE7-BA4E-889987419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8CB83C0-715B-4909-9A98-D60E88C1A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064475C-0CCF-4F2D-9D16-FF04D58E3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622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E3B2D79-4950-497D-97BD-854CBCAF0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FF140FAD-ABC6-4EBB-8DA5-DEDC17C841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0F808F26-5803-46EE-821C-57DE4111C3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ED3B56A-CB85-4AC7-8A09-63189E068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73DF877-60DF-426A-92D8-42215EF4D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C0EAEFF-D2DC-43F4-BE75-F56CCBFFF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22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3B86796-B86F-4EDB-9661-DB18EA261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887A2E7-B4E4-43C6-8FD4-11CD3EC475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AE18809-35C3-4380-A1C0-1664BC6B5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AACBACC-2122-4AF8-B4A1-B88C6C694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F0CF178-4C4F-4E87-BCFB-5B70BA081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90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1084AC4C-DE5C-4760-AA64-AAF0B78F41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474460D4-FFD1-4F3B-BCBE-D8B81AECEE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0C788ED-9407-41DE-906E-79A0FC5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1FC4336-3821-4E23-A4A3-AEE4394BE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73FE3A8-E0EF-4C8E-B6C0-E5DD9946E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674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9EC78444-8BDE-4929-9A38-C8D6506C6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8D0B9D34-EA78-433C-8381-12834850DE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68279F2-E197-49A9-88ED-744EEA1D95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B01E1-3DA7-4043-92DA-26F15EE93AEF}" type="datetimeFigureOut">
              <a:rPr lang="cs-CZ" smtClean="0"/>
              <a:t>28.03.2020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0E78F28-28AB-4CAA-A100-F8C69601B3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A428D1A-ED80-4186-B17F-AEDF0E9361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ACBC7-6944-4D18-891C-36D2C9B80E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363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25186.html" TargetMode="External"/><Relationship Id="rId13" Type="http://schemas.openxmlformats.org/officeDocument/2006/relationships/hyperlink" Target="http://www.clker.com/clipart-river1.html" TargetMode="External"/><Relationship Id="rId3" Type="http://schemas.openxmlformats.org/officeDocument/2006/relationships/hyperlink" Target="https://pixabay.com/illustrations/animal-reptile-creature-shell-708246" TargetMode="External"/><Relationship Id="rId7" Type="http://schemas.openxmlformats.org/officeDocument/2006/relationships/hyperlink" Target="http://www.clker.com/clipart-monsters-special-night.html" TargetMode="External"/><Relationship Id="rId12" Type="http://schemas.openxmlformats.org/officeDocument/2006/relationships/hyperlink" Target="http://www.clker.com/clipart-10282.html" TargetMode="External"/><Relationship Id="rId2" Type="http://schemas.openxmlformats.org/officeDocument/2006/relationships/hyperlink" Target="http://www.clker.com/clipart-10213.html" TargetMode="External"/><Relationship Id="rId16" Type="http://schemas.openxmlformats.org/officeDocument/2006/relationships/hyperlink" Target="http://www.clker.com/clipart-10649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wind-blowing-cloud.html" TargetMode="External"/><Relationship Id="rId11" Type="http://schemas.openxmlformats.org/officeDocument/2006/relationships/hyperlink" Target="http://www.clker.com/clipart-dog-bone-orange.html" TargetMode="External"/><Relationship Id="rId5" Type="http://schemas.openxmlformats.org/officeDocument/2006/relationships/hyperlink" Target="http://www.clker.com/clipart-23693.html" TargetMode="External"/><Relationship Id="rId15" Type="http://schemas.openxmlformats.org/officeDocument/2006/relationships/hyperlink" Target="http://www.clker.com/clipart-10342.html" TargetMode="External"/><Relationship Id="rId10" Type="http://schemas.openxmlformats.org/officeDocument/2006/relationships/hyperlink" Target="http://www.clker.com/clipart-11700.html" TargetMode="External"/><Relationship Id="rId4" Type="http://schemas.openxmlformats.org/officeDocument/2006/relationships/hyperlink" Target="http://www.clker.com/clipart-16116.html" TargetMode="External"/><Relationship Id="rId9" Type="http://schemas.openxmlformats.org/officeDocument/2006/relationships/hyperlink" Target="http://www.clker.com/clipart-9347.html" TargetMode="External"/><Relationship Id="rId14" Type="http://schemas.openxmlformats.org/officeDocument/2006/relationships/hyperlink" Target="http://www.clker.com/clipart-swirl-1-12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24063.html" TargetMode="External"/><Relationship Id="rId7" Type="http://schemas.openxmlformats.org/officeDocument/2006/relationships/hyperlink" Target="http://www.clker.com/clipart-13594.html" TargetMode="External"/><Relationship Id="rId2" Type="http://schemas.openxmlformats.org/officeDocument/2006/relationships/hyperlink" Target="http://www.clker.com/clipart-52359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2538.html" TargetMode="External"/><Relationship Id="rId5" Type="http://schemas.openxmlformats.org/officeDocument/2006/relationships/hyperlink" Target="http://www.clker.com/clipart-hedgehog-11.html" TargetMode="External"/><Relationship Id="rId4" Type="http://schemas.openxmlformats.org/officeDocument/2006/relationships/hyperlink" Target="http://www.clker.com/clipart-mushroom-1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DB76CD77-AB94-4EA0-B28D-F866D7047290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latin typeface="+mj-lt"/>
                <a:ea typeface="+mj-ea"/>
                <a:cs typeface="+mj-cs"/>
              </a:rPr>
              <a:t>Hádanky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Obrázek 6" descr="Obsah obrázku kreslení&#10;&#10;Popis byl vytvořen automaticky">
            <a:extLst>
              <a:ext uri="{FF2B5EF4-FFF2-40B4-BE49-F238E27FC236}">
                <a16:creationId xmlns:a16="http://schemas.microsoft.com/office/drawing/2014/main" id="{3E533A4A-79DB-4139-84E7-6619CAD1F8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9505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6530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9BA4AE6-67A7-4365-95D1-1FF007C29CDE}"/>
              </a:ext>
            </a:extLst>
          </p:cNvPr>
          <p:cNvSpPr txBox="1"/>
          <p:nvPr/>
        </p:nvSpPr>
        <p:spPr>
          <a:xfrm>
            <a:off x="927652" y="2266122"/>
            <a:ext cx="66934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Přečti si text a uhádni hádanku.</a:t>
            </a:r>
          </a:p>
          <a:p>
            <a:r>
              <a:rPr lang="cs-CZ" sz="4000" dirty="0"/>
              <a:t>Máš na to dvacet sekund.</a:t>
            </a:r>
          </a:p>
        </p:txBody>
      </p:sp>
      <p:pic>
        <p:nvPicPr>
          <p:cNvPr id="4" name="Obrázek 3" descr="Obsah obrázku kreslení&#10;&#10;Popis byl vytvořen automaticky">
            <a:extLst>
              <a:ext uri="{FF2B5EF4-FFF2-40B4-BE49-F238E27FC236}">
                <a16:creationId xmlns:a16="http://schemas.microsoft.com/office/drawing/2014/main" id="{0FDE41A9-4747-478D-B80C-63D4428BEC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087" y="909862"/>
            <a:ext cx="3410526" cy="535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133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zvíře, interiér, hlemýžď, vsedě&#10;&#10;Popis byl vytvořen automaticky">
            <a:extLst>
              <a:ext uri="{FF2B5EF4-FFF2-40B4-BE49-F238E27FC236}">
                <a16:creationId xmlns:a16="http://schemas.microsoft.com/office/drawing/2014/main" id="{A5FA09F4-FB7E-4584-968E-ACD4C65CB8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628" y="919649"/>
            <a:ext cx="8264093" cy="545430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CEABBF53-BA1D-477D-A98F-68AF8D98FDB0}"/>
              </a:ext>
            </a:extLst>
          </p:cNvPr>
          <p:cNvSpPr txBox="1"/>
          <p:nvPr/>
        </p:nvSpPr>
        <p:spPr>
          <a:xfrm>
            <a:off x="1219200" y="1272209"/>
            <a:ext cx="488800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Čtyři rohy, žádné nohy,</a:t>
            </a:r>
          </a:p>
          <a:p>
            <a:r>
              <a:rPr lang="cs-CZ" sz="4000" dirty="0"/>
              <a:t>chaloupkou to pohne.</a:t>
            </a:r>
          </a:p>
          <a:p>
            <a:r>
              <a:rPr lang="cs-CZ" sz="4000" dirty="0"/>
              <a:t>Kdo to je?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CEBB1D4C-73EB-4EB1-ACDB-0AADD2C77B62}"/>
              </a:ext>
            </a:extLst>
          </p:cNvPr>
          <p:cNvCxnSpPr/>
          <p:nvPr/>
        </p:nvCxnSpPr>
        <p:spPr>
          <a:xfrm>
            <a:off x="1311965" y="1895061"/>
            <a:ext cx="94090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0C17B20C-7075-454D-8F10-14F5FF1897ED}"/>
              </a:ext>
            </a:extLst>
          </p:cNvPr>
          <p:cNvCxnSpPr/>
          <p:nvPr/>
        </p:nvCxnSpPr>
        <p:spPr>
          <a:xfrm>
            <a:off x="2413416" y="1895061"/>
            <a:ext cx="82445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472C47C6-9F8E-403E-9323-91A0D78CF858}"/>
              </a:ext>
            </a:extLst>
          </p:cNvPr>
          <p:cNvCxnSpPr/>
          <p:nvPr/>
        </p:nvCxnSpPr>
        <p:spPr>
          <a:xfrm>
            <a:off x="3534508" y="1895061"/>
            <a:ext cx="11957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F311558A-3A13-43D8-B6F0-FB73DEE27698}"/>
              </a:ext>
            </a:extLst>
          </p:cNvPr>
          <p:cNvCxnSpPr/>
          <p:nvPr/>
        </p:nvCxnSpPr>
        <p:spPr>
          <a:xfrm>
            <a:off x="4888523" y="1895061"/>
            <a:ext cx="9671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33C7D382-ECD1-4D53-BF76-BDF1B38E82E1}"/>
              </a:ext>
            </a:extLst>
          </p:cNvPr>
          <p:cNvCxnSpPr>
            <a:cxnSpLocks/>
          </p:cNvCxnSpPr>
          <p:nvPr/>
        </p:nvCxnSpPr>
        <p:spPr>
          <a:xfrm>
            <a:off x="1311965" y="2532185"/>
            <a:ext cx="2351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8B27C68C-3960-4E9B-8DC9-3050FD697669}"/>
              </a:ext>
            </a:extLst>
          </p:cNvPr>
          <p:cNvCxnSpPr/>
          <p:nvPr/>
        </p:nvCxnSpPr>
        <p:spPr>
          <a:xfrm>
            <a:off x="3851031" y="2532185"/>
            <a:ext cx="200464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DD538979-C78B-473F-B432-3047271B8B05}"/>
              </a:ext>
            </a:extLst>
          </p:cNvPr>
          <p:cNvCxnSpPr/>
          <p:nvPr/>
        </p:nvCxnSpPr>
        <p:spPr>
          <a:xfrm>
            <a:off x="1289915" y="3190372"/>
            <a:ext cx="192591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14304790-28ED-4B22-AE24-E097CD7EF786}"/>
              </a:ext>
            </a:extLst>
          </p:cNvPr>
          <p:cNvSpPr txBox="1"/>
          <p:nvPr/>
        </p:nvSpPr>
        <p:spPr>
          <a:xfrm>
            <a:off x="1422036" y="4506511"/>
            <a:ext cx="1948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hlemýžď</a:t>
            </a:r>
          </a:p>
        </p:txBody>
      </p:sp>
    </p:spTree>
    <p:extLst>
      <p:ext uri="{BB962C8B-B14F-4D97-AF65-F5344CB8AC3E}">
        <p14:creationId xmlns:p14="http://schemas.microsoft.com/office/powerpoint/2010/main" val="33315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0"/>
                            </p:stCondLst>
                            <p:childTnLst>
                              <p:par>
                                <p:cTn id="3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0"/>
                            </p:stCondLst>
                            <p:childTnLst>
                              <p:par>
                                <p:cTn id="4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62C0376-CE4B-49A8-BECE-21A3E07A7196}"/>
              </a:ext>
            </a:extLst>
          </p:cNvPr>
          <p:cNvSpPr txBox="1"/>
          <p:nvPr/>
        </p:nvSpPr>
        <p:spPr>
          <a:xfrm>
            <a:off x="492370" y="1490008"/>
            <a:ext cx="616258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Dvě kukačky vedle sebe sedí,</a:t>
            </a:r>
          </a:p>
          <a:p>
            <a:r>
              <a:rPr lang="cs-CZ" sz="4000" dirty="0"/>
              <a:t>jedna druhou nevidí.</a:t>
            </a:r>
          </a:p>
          <a:p>
            <a:r>
              <a:rPr lang="cs-CZ" sz="4000" dirty="0"/>
              <a:t>Co to je?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110E637A-1973-4CCB-AF57-372B32F6036A}"/>
              </a:ext>
            </a:extLst>
          </p:cNvPr>
          <p:cNvCxnSpPr/>
          <p:nvPr/>
        </p:nvCxnSpPr>
        <p:spPr>
          <a:xfrm>
            <a:off x="592428" y="2112135"/>
            <a:ext cx="79849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96880A5D-09A5-48E9-9153-8ED100280990}"/>
              </a:ext>
            </a:extLst>
          </p:cNvPr>
          <p:cNvCxnSpPr/>
          <p:nvPr/>
        </p:nvCxnSpPr>
        <p:spPr>
          <a:xfrm>
            <a:off x="1532586" y="2112135"/>
            <a:ext cx="15583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018C5F41-BAB1-4761-B7E1-98C800BC5040}"/>
              </a:ext>
            </a:extLst>
          </p:cNvPr>
          <p:cNvCxnSpPr/>
          <p:nvPr/>
        </p:nvCxnSpPr>
        <p:spPr>
          <a:xfrm>
            <a:off x="3232597" y="2112135"/>
            <a:ext cx="109470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5FCCEEB3-83D9-4A2D-9F51-F877619EAF13}"/>
              </a:ext>
            </a:extLst>
          </p:cNvPr>
          <p:cNvCxnSpPr/>
          <p:nvPr/>
        </p:nvCxnSpPr>
        <p:spPr>
          <a:xfrm>
            <a:off x="4462351" y="2112135"/>
            <a:ext cx="90813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69A1A3ED-CD2F-47EB-A407-70826307A166}"/>
              </a:ext>
            </a:extLst>
          </p:cNvPr>
          <p:cNvCxnSpPr/>
          <p:nvPr/>
        </p:nvCxnSpPr>
        <p:spPr>
          <a:xfrm>
            <a:off x="5576552" y="2112135"/>
            <a:ext cx="77273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28A85B9F-C558-4E11-92F6-C7A91DC54DFF}"/>
              </a:ext>
            </a:extLst>
          </p:cNvPr>
          <p:cNvCxnSpPr/>
          <p:nvPr/>
        </p:nvCxnSpPr>
        <p:spPr>
          <a:xfrm>
            <a:off x="592428" y="2691685"/>
            <a:ext cx="108182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43CB8F4E-B189-4A14-B4CB-7E2AA797A9BD}"/>
              </a:ext>
            </a:extLst>
          </p:cNvPr>
          <p:cNvCxnSpPr/>
          <p:nvPr/>
        </p:nvCxnSpPr>
        <p:spPr>
          <a:xfrm>
            <a:off x="1880315" y="2691685"/>
            <a:ext cx="148107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1F6AB3EE-86AB-444A-A9C9-F20AF9A12366}"/>
              </a:ext>
            </a:extLst>
          </p:cNvPr>
          <p:cNvCxnSpPr/>
          <p:nvPr/>
        </p:nvCxnSpPr>
        <p:spPr>
          <a:xfrm>
            <a:off x="3503054" y="2691685"/>
            <a:ext cx="121061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0E77FE4D-501F-4B5B-A235-6B516E80CA15}"/>
              </a:ext>
            </a:extLst>
          </p:cNvPr>
          <p:cNvCxnSpPr/>
          <p:nvPr/>
        </p:nvCxnSpPr>
        <p:spPr>
          <a:xfrm>
            <a:off x="592428" y="3335628"/>
            <a:ext cx="157122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530F4448-F89C-44D5-B235-8AD69808B2EE}"/>
              </a:ext>
            </a:extLst>
          </p:cNvPr>
          <p:cNvGrpSpPr/>
          <p:nvPr/>
        </p:nvGrpSpPr>
        <p:grpSpPr>
          <a:xfrm>
            <a:off x="1275008" y="4249135"/>
            <a:ext cx="10114861" cy="2032072"/>
            <a:chOff x="1275008" y="4249135"/>
            <a:chExt cx="10114861" cy="2032072"/>
          </a:xfrm>
        </p:grpSpPr>
        <p:pic>
          <p:nvPicPr>
            <p:cNvPr id="4" name="Obrázek 3">
              <a:extLst>
                <a:ext uri="{FF2B5EF4-FFF2-40B4-BE49-F238E27FC236}">
                  <a16:creationId xmlns:a16="http://schemas.microsoft.com/office/drawing/2014/main" id="{44B15D52-CB7C-47F5-9AA5-120F1E0EB7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62351" y="4249135"/>
              <a:ext cx="6927518" cy="2032072"/>
            </a:xfrm>
            <a:prstGeom prst="rect">
              <a:avLst/>
            </a:prstGeom>
          </p:spPr>
        </p:pic>
        <p:sp>
          <p:nvSpPr>
            <p:cNvPr id="23" name="TextovéPole 22">
              <a:extLst>
                <a:ext uri="{FF2B5EF4-FFF2-40B4-BE49-F238E27FC236}">
                  <a16:creationId xmlns:a16="http://schemas.microsoft.com/office/drawing/2014/main" id="{FADB33BF-9072-46B3-82E4-603794D3FB4D}"/>
                </a:ext>
              </a:extLst>
            </p:cNvPr>
            <p:cNvSpPr txBox="1"/>
            <p:nvPr/>
          </p:nvSpPr>
          <p:spPr>
            <a:xfrm>
              <a:off x="1275008" y="4559121"/>
              <a:ext cx="78899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oči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6756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C0FB42E8-0E27-40CB-B058-C763F58F71CC}"/>
              </a:ext>
            </a:extLst>
          </p:cNvPr>
          <p:cNvSpPr txBox="1"/>
          <p:nvPr/>
        </p:nvSpPr>
        <p:spPr>
          <a:xfrm>
            <a:off x="978794" y="2009104"/>
            <a:ext cx="55260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Truhláři mě pěkně znají,</a:t>
            </a:r>
          </a:p>
          <a:p>
            <a:r>
              <a:rPr lang="cs-CZ" sz="4000" dirty="0"/>
              <a:t>pěkné dřevo ze mne mají.</a:t>
            </a:r>
          </a:p>
        </p:txBody>
      </p: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B4006FD0-0246-49C6-AAD3-0AE0CB064DF0}"/>
              </a:ext>
            </a:extLst>
          </p:cNvPr>
          <p:cNvGrpSpPr/>
          <p:nvPr/>
        </p:nvGrpSpPr>
        <p:grpSpPr>
          <a:xfrm>
            <a:off x="1223493" y="927278"/>
            <a:ext cx="10239776" cy="5207187"/>
            <a:chOff x="1223493" y="927278"/>
            <a:chExt cx="10239776" cy="5207187"/>
          </a:xfrm>
        </p:grpSpPr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D0E4B7E6-7974-4EA7-8498-7234184A7B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13234" y="927278"/>
              <a:ext cx="4050035" cy="5207187"/>
            </a:xfrm>
            <a:prstGeom prst="rect">
              <a:avLst/>
            </a:prstGeom>
          </p:spPr>
        </p:pic>
        <p:sp>
          <p:nvSpPr>
            <p:cNvPr id="5" name="TextovéPole 4">
              <a:extLst>
                <a:ext uri="{FF2B5EF4-FFF2-40B4-BE49-F238E27FC236}">
                  <a16:creationId xmlns:a16="http://schemas.microsoft.com/office/drawing/2014/main" id="{BB9778A3-5B50-4D9C-90E6-02CA85976D2D}"/>
                </a:ext>
              </a:extLst>
            </p:cNvPr>
            <p:cNvSpPr txBox="1"/>
            <p:nvPr/>
          </p:nvSpPr>
          <p:spPr>
            <a:xfrm>
              <a:off x="1223493" y="4417454"/>
              <a:ext cx="1403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strom</a:t>
              </a:r>
            </a:p>
          </p:txBody>
        </p:sp>
      </p:grp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B59BB9BE-128E-4339-92DB-98C7D2A101D8}"/>
              </a:ext>
            </a:extLst>
          </p:cNvPr>
          <p:cNvCxnSpPr>
            <a:cxnSpLocks/>
            <a:stCxn id="4" idx="1"/>
          </p:cNvCxnSpPr>
          <p:nvPr/>
        </p:nvCxnSpPr>
        <p:spPr>
          <a:xfrm>
            <a:off x="978794" y="2670824"/>
            <a:ext cx="164803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B91F02E6-5C2C-4651-A724-D1DA4A5D1B45}"/>
              </a:ext>
            </a:extLst>
          </p:cNvPr>
          <p:cNvCxnSpPr/>
          <p:nvPr/>
        </p:nvCxnSpPr>
        <p:spPr>
          <a:xfrm>
            <a:off x="2781837" y="2670823"/>
            <a:ext cx="60530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5CA5C551-5A79-4303-86B2-DF6715BB3CB0}"/>
              </a:ext>
            </a:extLst>
          </p:cNvPr>
          <p:cNvCxnSpPr/>
          <p:nvPr/>
        </p:nvCxnSpPr>
        <p:spPr>
          <a:xfrm>
            <a:off x="3554569" y="2670823"/>
            <a:ext cx="12234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85D216C4-71A4-415B-B51C-0DA2E6C78F65}"/>
              </a:ext>
            </a:extLst>
          </p:cNvPr>
          <p:cNvCxnSpPr/>
          <p:nvPr/>
        </p:nvCxnSpPr>
        <p:spPr>
          <a:xfrm>
            <a:off x="4932608" y="2670823"/>
            <a:ext cx="9144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F64D0BD0-17B1-42C7-8CBA-5CD2A7B23CDF}"/>
              </a:ext>
            </a:extLst>
          </p:cNvPr>
          <p:cNvCxnSpPr>
            <a:cxnSpLocks/>
          </p:cNvCxnSpPr>
          <p:nvPr/>
        </p:nvCxnSpPr>
        <p:spPr>
          <a:xfrm>
            <a:off x="1145987" y="3216634"/>
            <a:ext cx="121084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29BA1E91-E7C0-4CD4-9571-9F42986383B3}"/>
              </a:ext>
            </a:extLst>
          </p:cNvPr>
          <p:cNvCxnSpPr/>
          <p:nvPr/>
        </p:nvCxnSpPr>
        <p:spPr>
          <a:xfrm>
            <a:off x="2498501" y="3216634"/>
            <a:ext cx="105606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9FA100EB-C256-4B1C-90C1-6A77BC0B9478}"/>
              </a:ext>
            </a:extLst>
          </p:cNvPr>
          <p:cNvCxnSpPr/>
          <p:nvPr/>
        </p:nvCxnSpPr>
        <p:spPr>
          <a:xfrm>
            <a:off x="3741794" y="3216634"/>
            <a:ext cx="146127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EE89249D-B016-47AB-99EF-09E2C612E663}"/>
              </a:ext>
            </a:extLst>
          </p:cNvPr>
          <p:cNvCxnSpPr/>
          <p:nvPr/>
        </p:nvCxnSpPr>
        <p:spPr>
          <a:xfrm>
            <a:off x="5389808" y="3216634"/>
            <a:ext cx="8693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809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FA2DCF0-0D0C-486E-9C81-B91EE2DFC419}"/>
              </a:ext>
            </a:extLst>
          </p:cNvPr>
          <p:cNvSpPr txBox="1"/>
          <p:nvPr/>
        </p:nvSpPr>
        <p:spPr>
          <a:xfrm>
            <a:off x="978794" y="1764406"/>
            <a:ext cx="50338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Nemá ruce, nemá nohy</a:t>
            </a:r>
          </a:p>
          <a:p>
            <a:r>
              <a:rPr lang="cs-CZ" sz="4000" dirty="0"/>
              <a:t>a přeci dveře otvírá.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4C82C843-5A03-470D-8B3B-7195803C24BC}"/>
              </a:ext>
            </a:extLst>
          </p:cNvPr>
          <p:cNvCxnSpPr>
            <a:cxnSpLocks/>
          </p:cNvCxnSpPr>
          <p:nvPr/>
        </p:nvCxnSpPr>
        <p:spPr>
          <a:xfrm>
            <a:off x="978794" y="2395470"/>
            <a:ext cx="133940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2BC5DD1C-EC70-4D8F-B56E-6BEAA372D47E}"/>
              </a:ext>
            </a:extLst>
          </p:cNvPr>
          <p:cNvCxnSpPr/>
          <p:nvPr/>
        </p:nvCxnSpPr>
        <p:spPr>
          <a:xfrm>
            <a:off x="2421228" y="2395470"/>
            <a:ext cx="9144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A7E674A5-0352-48EB-8BCF-5E1F2F973E78}"/>
              </a:ext>
            </a:extLst>
          </p:cNvPr>
          <p:cNvCxnSpPr/>
          <p:nvPr/>
        </p:nvCxnSpPr>
        <p:spPr>
          <a:xfrm>
            <a:off x="3580327" y="2395470"/>
            <a:ext cx="113334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CE5F0D1E-99E1-42AE-9BE1-F3FE0DB4684B}"/>
              </a:ext>
            </a:extLst>
          </p:cNvPr>
          <p:cNvCxnSpPr/>
          <p:nvPr/>
        </p:nvCxnSpPr>
        <p:spPr>
          <a:xfrm>
            <a:off x="4868214" y="2395470"/>
            <a:ext cx="9659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C87F760D-654A-48EB-A710-DC53BB130B53}"/>
              </a:ext>
            </a:extLst>
          </p:cNvPr>
          <p:cNvCxnSpPr>
            <a:cxnSpLocks/>
          </p:cNvCxnSpPr>
          <p:nvPr/>
        </p:nvCxnSpPr>
        <p:spPr>
          <a:xfrm>
            <a:off x="978794" y="2971935"/>
            <a:ext cx="14166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7C5FD68C-381B-469D-9FA1-6E28CE8E03D3}"/>
              </a:ext>
            </a:extLst>
          </p:cNvPr>
          <p:cNvCxnSpPr/>
          <p:nvPr/>
        </p:nvCxnSpPr>
        <p:spPr>
          <a:xfrm>
            <a:off x="2575774" y="2971935"/>
            <a:ext cx="11462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1705A061-2EEE-495B-884C-ABF465314C62}"/>
              </a:ext>
            </a:extLst>
          </p:cNvPr>
          <p:cNvCxnSpPr/>
          <p:nvPr/>
        </p:nvCxnSpPr>
        <p:spPr>
          <a:xfrm>
            <a:off x="3863662" y="2971935"/>
            <a:ext cx="118485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59E252CB-9FF9-45AA-A65B-8AA828EDA3FE}"/>
              </a:ext>
            </a:extLst>
          </p:cNvPr>
          <p:cNvGrpSpPr/>
          <p:nvPr/>
        </p:nvGrpSpPr>
        <p:grpSpPr>
          <a:xfrm>
            <a:off x="1262130" y="2760071"/>
            <a:ext cx="9878095" cy="2668304"/>
            <a:chOff x="1262130" y="2760071"/>
            <a:chExt cx="9878095" cy="2668304"/>
          </a:xfrm>
        </p:grpSpPr>
        <p:pic>
          <p:nvPicPr>
            <p:cNvPr id="3" name="Obrázek 2" descr="Obsah obrázku hodiny&#10;&#10;Popis byl vytvořen automaticky">
              <a:extLst>
                <a:ext uri="{FF2B5EF4-FFF2-40B4-BE49-F238E27FC236}">
                  <a16:creationId xmlns:a16="http://schemas.microsoft.com/office/drawing/2014/main" id="{A57927FE-B94A-4D9F-9A08-C864DAB8DD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04823" y="2760071"/>
              <a:ext cx="4235402" cy="2668304"/>
            </a:xfrm>
            <a:prstGeom prst="rect">
              <a:avLst/>
            </a:prstGeom>
          </p:spPr>
        </p:pic>
        <p:sp>
          <p:nvSpPr>
            <p:cNvPr id="21" name="TextovéPole 20">
              <a:extLst>
                <a:ext uri="{FF2B5EF4-FFF2-40B4-BE49-F238E27FC236}">
                  <a16:creationId xmlns:a16="http://schemas.microsoft.com/office/drawing/2014/main" id="{806B3243-87E9-4616-B9FC-ECA5C1D344D8}"/>
                </a:ext>
              </a:extLst>
            </p:cNvPr>
            <p:cNvSpPr txBox="1"/>
            <p:nvPr/>
          </p:nvSpPr>
          <p:spPr>
            <a:xfrm>
              <a:off x="1262130" y="4275786"/>
              <a:ext cx="94448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Vítr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7868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7AD9093-3CE6-4381-ADE1-CA907C3B9953}"/>
              </a:ext>
            </a:extLst>
          </p:cNvPr>
          <p:cNvSpPr txBox="1"/>
          <p:nvPr/>
        </p:nvSpPr>
        <p:spPr>
          <a:xfrm>
            <a:off x="785611" y="2240924"/>
            <a:ext cx="475829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Neustále to mění tvar,</a:t>
            </a:r>
          </a:p>
          <a:p>
            <a:r>
              <a:rPr lang="cs-CZ" sz="4000" dirty="0"/>
              <a:t>ale přesto je to stále</a:t>
            </a:r>
          </a:p>
          <a:p>
            <a:r>
              <a:rPr lang="cs-CZ" sz="4000" dirty="0"/>
              <a:t>kulaté.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9AF68D57-7FFD-4C2C-B560-3CE0E287C16A}"/>
              </a:ext>
            </a:extLst>
          </p:cNvPr>
          <p:cNvCxnSpPr/>
          <p:nvPr/>
        </p:nvCxnSpPr>
        <p:spPr>
          <a:xfrm>
            <a:off x="785611" y="2846231"/>
            <a:ext cx="185455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EC08D446-B562-455F-8FD4-E5C1D2B2A79F}"/>
              </a:ext>
            </a:extLst>
          </p:cNvPr>
          <p:cNvCxnSpPr>
            <a:cxnSpLocks/>
          </p:cNvCxnSpPr>
          <p:nvPr/>
        </p:nvCxnSpPr>
        <p:spPr>
          <a:xfrm>
            <a:off x="2859110" y="2846231"/>
            <a:ext cx="151970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270D5E52-0BB6-48BB-8D70-441CA673B353}"/>
              </a:ext>
            </a:extLst>
          </p:cNvPr>
          <p:cNvCxnSpPr/>
          <p:nvPr/>
        </p:nvCxnSpPr>
        <p:spPr>
          <a:xfrm>
            <a:off x="4533363" y="2846231"/>
            <a:ext cx="77273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247F52F0-2F43-42C5-8103-76048260C99C}"/>
              </a:ext>
            </a:extLst>
          </p:cNvPr>
          <p:cNvCxnSpPr/>
          <p:nvPr/>
        </p:nvCxnSpPr>
        <p:spPr>
          <a:xfrm>
            <a:off x="785611" y="3532031"/>
            <a:ext cx="207349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28BEED81-13C8-4F8A-A6B4-5F2E8607993B}"/>
              </a:ext>
            </a:extLst>
          </p:cNvPr>
          <p:cNvCxnSpPr/>
          <p:nvPr/>
        </p:nvCxnSpPr>
        <p:spPr>
          <a:xfrm>
            <a:off x="3039414" y="3532031"/>
            <a:ext cx="87576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04CD96B9-41A7-432A-8D3B-2A8EBA82D870}"/>
              </a:ext>
            </a:extLst>
          </p:cNvPr>
          <p:cNvCxnSpPr/>
          <p:nvPr/>
        </p:nvCxnSpPr>
        <p:spPr>
          <a:xfrm>
            <a:off x="4108361" y="3532031"/>
            <a:ext cx="94015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8CABAC85-702A-48AE-B21F-4ADEBD73064F}"/>
              </a:ext>
            </a:extLst>
          </p:cNvPr>
          <p:cNvCxnSpPr/>
          <p:nvPr/>
        </p:nvCxnSpPr>
        <p:spPr>
          <a:xfrm>
            <a:off x="785611" y="4082603"/>
            <a:ext cx="14166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B6732EAC-DA94-4CA7-9B38-6FFB503657EA}"/>
              </a:ext>
            </a:extLst>
          </p:cNvPr>
          <p:cNvGrpSpPr/>
          <p:nvPr/>
        </p:nvGrpSpPr>
        <p:grpSpPr>
          <a:xfrm>
            <a:off x="802125" y="1663528"/>
            <a:ext cx="9822947" cy="4846741"/>
            <a:chOff x="802125" y="1663528"/>
            <a:chExt cx="9822947" cy="4846741"/>
          </a:xfrm>
        </p:grpSpPr>
        <p:pic>
          <p:nvPicPr>
            <p:cNvPr id="3" name="Obrázek 2" descr="Obsah obrázku tmavé, světlo, postel, noc&#10;&#10;Popis byl vytvořen automaticky">
              <a:extLst>
                <a:ext uri="{FF2B5EF4-FFF2-40B4-BE49-F238E27FC236}">
                  <a16:creationId xmlns:a16="http://schemas.microsoft.com/office/drawing/2014/main" id="{132095FC-E0F4-4BDA-BB11-1E43ED2A893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12686" y="1663528"/>
              <a:ext cx="4112386" cy="4846741"/>
            </a:xfrm>
            <a:prstGeom prst="rect">
              <a:avLst/>
            </a:prstGeom>
          </p:spPr>
        </p:pic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30C4B51C-5094-4B1A-8EC3-0089AA400D9C}"/>
                </a:ext>
              </a:extLst>
            </p:cNvPr>
            <p:cNvSpPr txBox="1"/>
            <p:nvPr/>
          </p:nvSpPr>
          <p:spPr>
            <a:xfrm flipH="1">
              <a:off x="802125" y="5009882"/>
              <a:ext cx="236263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Měsíc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28251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>
            <a:extLst>
              <a:ext uri="{FF2B5EF4-FFF2-40B4-BE49-F238E27FC236}">
                <a16:creationId xmlns:a16="http://schemas.microsoft.com/office/drawing/2014/main" id="{89E47F79-AE26-4C7B-B154-02E68D04CFEB}"/>
              </a:ext>
            </a:extLst>
          </p:cNvPr>
          <p:cNvSpPr txBox="1"/>
          <p:nvPr/>
        </p:nvSpPr>
        <p:spPr>
          <a:xfrm>
            <a:off x="901521" y="1249251"/>
            <a:ext cx="45720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Přišel k nám bílý kůň,</a:t>
            </a:r>
          </a:p>
          <a:p>
            <a:r>
              <a:rPr lang="cs-CZ" sz="4000" dirty="0"/>
              <a:t>zalehl nám celý dvůr.</a:t>
            </a:r>
          </a:p>
        </p:txBody>
      </p: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B4CEB8D1-589A-4A74-A34C-63F05F3A7671}"/>
              </a:ext>
            </a:extLst>
          </p:cNvPr>
          <p:cNvCxnSpPr/>
          <p:nvPr/>
        </p:nvCxnSpPr>
        <p:spPr>
          <a:xfrm>
            <a:off x="1030310" y="1917385"/>
            <a:ext cx="117197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5AB90DC3-B659-43FD-9B03-899EE30ECEF3}"/>
              </a:ext>
            </a:extLst>
          </p:cNvPr>
          <p:cNvCxnSpPr/>
          <p:nvPr/>
        </p:nvCxnSpPr>
        <p:spPr>
          <a:xfrm>
            <a:off x="2292439" y="1917385"/>
            <a:ext cx="118485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98E5FE68-0921-45CD-BAAC-356FE19EE8E3}"/>
              </a:ext>
            </a:extLst>
          </p:cNvPr>
          <p:cNvCxnSpPr/>
          <p:nvPr/>
        </p:nvCxnSpPr>
        <p:spPr>
          <a:xfrm>
            <a:off x="3644721" y="1917385"/>
            <a:ext cx="6825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824891AA-72BD-4277-978C-0055795865F8}"/>
              </a:ext>
            </a:extLst>
          </p:cNvPr>
          <p:cNvCxnSpPr/>
          <p:nvPr/>
        </p:nvCxnSpPr>
        <p:spPr>
          <a:xfrm>
            <a:off x="4430332" y="1902939"/>
            <a:ext cx="69545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BA6C8643-EABF-4F64-A020-619D8C08021B}"/>
              </a:ext>
            </a:extLst>
          </p:cNvPr>
          <p:cNvCxnSpPr/>
          <p:nvPr/>
        </p:nvCxnSpPr>
        <p:spPr>
          <a:xfrm>
            <a:off x="1030310" y="2456780"/>
            <a:ext cx="117197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E69BB0E-0F1A-4771-A718-A23E8293556F}"/>
              </a:ext>
            </a:extLst>
          </p:cNvPr>
          <p:cNvCxnSpPr/>
          <p:nvPr/>
        </p:nvCxnSpPr>
        <p:spPr>
          <a:xfrm>
            <a:off x="2292439" y="2456780"/>
            <a:ext cx="8757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DDA32AB0-DF84-441C-AAF8-E01941455283}"/>
              </a:ext>
            </a:extLst>
          </p:cNvPr>
          <p:cNvCxnSpPr/>
          <p:nvPr/>
        </p:nvCxnSpPr>
        <p:spPr>
          <a:xfrm>
            <a:off x="3361386" y="2456780"/>
            <a:ext cx="77273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9A39C4A5-8ADF-4889-98E6-DDEF2F8ED68E}"/>
              </a:ext>
            </a:extLst>
          </p:cNvPr>
          <p:cNvCxnSpPr/>
          <p:nvPr/>
        </p:nvCxnSpPr>
        <p:spPr>
          <a:xfrm>
            <a:off x="4327301" y="2456780"/>
            <a:ext cx="9530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>
            <a:extLst>
              <a:ext uri="{FF2B5EF4-FFF2-40B4-BE49-F238E27FC236}">
                <a16:creationId xmlns:a16="http://schemas.microsoft.com/office/drawing/2014/main" id="{92F9C271-33D9-4E29-B6F6-D25ED845618A}"/>
              </a:ext>
            </a:extLst>
          </p:cNvPr>
          <p:cNvGrpSpPr/>
          <p:nvPr/>
        </p:nvGrpSpPr>
        <p:grpSpPr>
          <a:xfrm>
            <a:off x="1030310" y="1081825"/>
            <a:ext cx="10483402" cy="5228823"/>
            <a:chOff x="1030310" y="1081825"/>
            <a:chExt cx="10483402" cy="5228823"/>
          </a:xfrm>
        </p:grpSpPr>
        <p:grpSp>
          <p:nvGrpSpPr>
            <p:cNvPr id="25" name="Skupina 24">
              <a:extLst>
                <a:ext uri="{FF2B5EF4-FFF2-40B4-BE49-F238E27FC236}">
                  <a16:creationId xmlns:a16="http://schemas.microsoft.com/office/drawing/2014/main" id="{8103A7C7-9C4A-4E96-8419-52A4413009A4}"/>
                </a:ext>
              </a:extLst>
            </p:cNvPr>
            <p:cNvGrpSpPr/>
            <p:nvPr/>
          </p:nvGrpSpPr>
          <p:grpSpPr>
            <a:xfrm>
              <a:off x="8011108" y="1081825"/>
              <a:ext cx="3502604" cy="5228823"/>
              <a:chOff x="8011108" y="1081825"/>
              <a:chExt cx="3502604" cy="5228823"/>
            </a:xfrm>
          </p:grpSpPr>
          <p:sp>
            <p:nvSpPr>
              <p:cNvPr id="7" name="Obdélník 6">
                <a:extLst>
                  <a:ext uri="{FF2B5EF4-FFF2-40B4-BE49-F238E27FC236}">
                    <a16:creationId xmlns:a16="http://schemas.microsoft.com/office/drawing/2014/main" id="{8DC99410-AB00-4F1F-B4F1-963FDD8FE571}"/>
                  </a:ext>
                </a:extLst>
              </p:cNvPr>
              <p:cNvSpPr/>
              <p:nvPr/>
            </p:nvSpPr>
            <p:spPr>
              <a:xfrm>
                <a:off x="8011108" y="1081825"/>
                <a:ext cx="3502604" cy="4649274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" name="Obrázek 2" descr="Obsah obrázku místnost&#10;&#10;Popis byl vytvořen automaticky">
                <a:extLst>
                  <a:ext uri="{FF2B5EF4-FFF2-40B4-BE49-F238E27FC236}">
                    <a16:creationId xmlns:a16="http://schemas.microsoft.com/office/drawing/2014/main" id="{56A457CD-5DC3-4B24-B4C2-161090399F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76735" y="1827233"/>
                <a:ext cx="1837398" cy="2906783"/>
              </a:xfrm>
              <a:prstGeom prst="rect">
                <a:avLst/>
              </a:prstGeom>
            </p:spPr>
          </p:pic>
          <p:sp>
            <p:nvSpPr>
              <p:cNvPr id="6" name="Obdélník 5">
                <a:extLst>
                  <a:ext uri="{FF2B5EF4-FFF2-40B4-BE49-F238E27FC236}">
                    <a16:creationId xmlns:a16="http://schemas.microsoft.com/office/drawing/2014/main" id="{3FE21943-9CB8-4ED7-B6E2-2550BA5020F6}"/>
                  </a:ext>
                </a:extLst>
              </p:cNvPr>
              <p:cNvSpPr/>
              <p:nvPr/>
            </p:nvSpPr>
            <p:spPr>
              <a:xfrm>
                <a:off x="8011108" y="5731099"/>
                <a:ext cx="3502604" cy="579549"/>
              </a:xfrm>
              <a:prstGeom prst="rect">
                <a:avLst/>
              </a:prstGeom>
              <a:blipFill>
                <a:blip r:embed="rId3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" name="Obrázek 4" descr="Obsah obrázku kreslení&#10;&#10;Popis byl vytvořen automaticky">
                <a:extLst>
                  <a:ext uri="{FF2B5EF4-FFF2-40B4-BE49-F238E27FC236}">
                    <a16:creationId xmlns:a16="http://schemas.microsoft.com/office/drawing/2014/main" id="{3432C3F5-4519-4DDB-BA08-71E8E3B585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10109915" y="3429000"/>
                <a:ext cx="1242036" cy="2635167"/>
              </a:xfrm>
              <a:prstGeom prst="rect">
                <a:avLst/>
              </a:prstGeom>
            </p:spPr>
          </p:pic>
        </p:grpSp>
        <p:sp>
          <p:nvSpPr>
            <p:cNvPr id="26" name="TextovéPole 25">
              <a:extLst>
                <a:ext uri="{FF2B5EF4-FFF2-40B4-BE49-F238E27FC236}">
                  <a16:creationId xmlns:a16="http://schemas.microsoft.com/office/drawing/2014/main" id="{329840C1-87F4-471D-8BCB-0A0A70DC11DD}"/>
                </a:ext>
              </a:extLst>
            </p:cNvPr>
            <p:cNvSpPr txBox="1"/>
            <p:nvPr/>
          </p:nvSpPr>
          <p:spPr>
            <a:xfrm>
              <a:off x="1030310" y="4108361"/>
              <a:ext cx="104067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sníh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023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C76123D5-1CA3-4BF3-9AB3-82FBB3F79C8E}"/>
              </a:ext>
            </a:extLst>
          </p:cNvPr>
          <p:cNvSpPr txBox="1"/>
          <p:nvPr/>
        </p:nvSpPr>
        <p:spPr>
          <a:xfrm>
            <a:off x="618186" y="1313645"/>
            <a:ext cx="751327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Malý, velký, bílý, černý, svému pánu</a:t>
            </a:r>
          </a:p>
          <a:p>
            <a:r>
              <a:rPr lang="cs-CZ" sz="4000" dirty="0"/>
              <a:t>vždycky věrný.</a:t>
            </a:r>
          </a:p>
          <a:p>
            <a:r>
              <a:rPr lang="cs-CZ" sz="4000" dirty="0"/>
              <a:t>Ocásek vrtí z radosti,</a:t>
            </a:r>
          </a:p>
          <a:p>
            <a:r>
              <a:rPr lang="cs-CZ" sz="4000" dirty="0"/>
              <a:t>pochutnává si na kosti.</a:t>
            </a:r>
          </a:p>
        </p:txBody>
      </p: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14B17E73-E08F-420C-80F9-6CECFD9CC325}"/>
              </a:ext>
            </a:extLst>
          </p:cNvPr>
          <p:cNvCxnSpPr/>
          <p:nvPr/>
        </p:nvCxnSpPr>
        <p:spPr>
          <a:xfrm>
            <a:off x="721217" y="2009104"/>
            <a:ext cx="106894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FFBC1789-4213-44B3-944B-28A18648CDCD}"/>
              </a:ext>
            </a:extLst>
          </p:cNvPr>
          <p:cNvCxnSpPr/>
          <p:nvPr/>
        </p:nvCxnSpPr>
        <p:spPr>
          <a:xfrm>
            <a:off x="1970468" y="2009104"/>
            <a:ext cx="97879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BA7C6CA4-C51F-45D5-852A-76D84DE9C42E}"/>
              </a:ext>
            </a:extLst>
          </p:cNvPr>
          <p:cNvCxnSpPr/>
          <p:nvPr/>
        </p:nvCxnSpPr>
        <p:spPr>
          <a:xfrm>
            <a:off x="3206839" y="2009104"/>
            <a:ext cx="77273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0F6A65F5-4784-4BE0-AFC9-E6CA1A5CD92E}"/>
              </a:ext>
            </a:extLst>
          </p:cNvPr>
          <p:cNvCxnSpPr/>
          <p:nvPr/>
        </p:nvCxnSpPr>
        <p:spPr>
          <a:xfrm>
            <a:off x="4185634" y="2009104"/>
            <a:ext cx="101743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6DB819B7-18B8-4D8D-BA6E-D20955886668}"/>
              </a:ext>
            </a:extLst>
          </p:cNvPr>
          <p:cNvCxnSpPr/>
          <p:nvPr/>
        </p:nvCxnSpPr>
        <p:spPr>
          <a:xfrm>
            <a:off x="5499279" y="2009104"/>
            <a:ext cx="128788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B91320DE-DF51-4D4E-A578-7A685A40A4F5}"/>
              </a:ext>
            </a:extLst>
          </p:cNvPr>
          <p:cNvCxnSpPr/>
          <p:nvPr/>
        </p:nvCxnSpPr>
        <p:spPr>
          <a:xfrm>
            <a:off x="6928834" y="2009104"/>
            <a:ext cx="105589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AD08660C-0F59-46BD-BF43-F025BCF33A7D}"/>
              </a:ext>
            </a:extLst>
          </p:cNvPr>
          <p:cNvCxnSpPr/>
          <p:nvPr/>
        </p:nvCxnSpPr>
        <p:spPr>
          <a:xfrm>
            <a:off x="721217" y="2620609"/>
            <a:ext cx="157122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799F2EA1-DEA4-4C6A-A88B-31717D3EF3BB}"/>
              </a:ext>
            </a:extLst>
          </p:cNvPr>
          <p:cNvCxnSpPr/>
          <p:nvPr/>
        </p:nvCxnSpPr>
        <p:spPr>
          <a:xfrm>
            <a:off x="2421228" y="2620609"/>
            <a:ext cx="115909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0F343FF-D4D3-4E72-99ED-E0B32AE3C7D2}"/>
              </a:ext>
            </a:extLst>
          </p:cNvPr>
          <p:cNvCxnSpPr/>
          <p:nvPr/>
        </p:nvCxnSpPr>
        <p:spPr>
          <a:xfrm>
            <a:off x="721217" y="3155324"/>
            <a:ext cx="141667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8DF5FD9E-2E50-4A04-9F98-AFF1B8D357BB}"/>
              </a:ext>
            </a:extLst>
          </p:cNvPr>
          <p:cNvCxnSpPr/>
          <p:nvPr/>
        </p:nvCxnSpPr>
        <p:spPr>
          <a:xfrm>
            <a:off x="2292439" y="3155324"/>
            <a:ext cx="65682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16AE6828-8B7F-4592-95A8-E770F2EDF227}"/>
              </a:ext>
            </a:extLst>
          </p:cNvPr>
          <p:cNvCxnSpPr/>
          <p:nvPr/>
        </p:nvCxnSpPr>
        <p:spPr>
          <a:xfrm>
            <a:off x="3148884" y="3142445"/>
            <a:ext cx="166137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EAA2FF3B-0D39-4248-A61D-37A2EDB9AAAD}"/>
              </a:ext>
            </a:extLst>
          </p:cNvPr>
          <p:cNvCxnSpPr/>
          <p:nvPr/>
        </p:nvCxnSpPr>
        <p:spPr>
          <a:xfrm>
            <a:off x="721217" y="3778038"/>
            <a:ext cx="285911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99296A6F-CEE0-4CCC-A5EC-0CE1CD0CA760}"/>
              </a:ext>
            </a:extLst>
          </p:cNvPr>
          <p:cNvCxnSpPr/>
          <p:nvPr/>
        </p:nvCxnSpPr>
        <p:spPr>
          <a:xfrm>
            <a:off x="3721994" y="3778038"/>
            <a:ext cx="148107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A1439E4A-DFDB-4422-B018-720B32DF0127}"/>
              </a:ext>
            </a:extLst>
          </p:cNvPr>
          <p:cNvGrpSpPr/>
          <p:nvPr/>
        </p:nvGrpSpPr>
        <p:grpSpPr>
          <a:xfrm>
            <a:off x="721217" y="2453183"/>
            <a:ext cx="11375276" cy="4053655"/>
            <a:chOff x="721217" y="2453183"/>
            <a:chExt cx="11375276" cy="4053655"/>
          </a:xfrm>
        </p:grpSpPr>
        <p:grpSp>
          <p:nvGrpSpPr>
            <p:cNvPr id="36" name="Skupina 35">
              <a:extLst>
                <a:ext uri="{FF2B5EF4-FFF2-40B4-BE49-F238E27FC236}">
                  <a16:creationId xmlns:a16="http://schemas.microsoft.com/office/drawing/2014/main" id="{1D07F3C1-9D3C-48D1-B6D7-8EE84973A5E2}"/>
                </a:ext>
              </a:extLst>
            </p:cNvPr>
            <p:cNvGrpSpPr/>
            <p:nvPr/>
          </p:nvGrpSpPr>
          <p:grpSpPr>
            <a:xfrm>
              <a:off x="7984733" y="2453183"/>
              <a:ext cx="4111760" cy="4053655"/>
              <a:chOff x="7984733" y="2453183"/>
              <a:chExt cx="4111760" cy="4053655"/>
            </a:xfrm>
          </p:grpSpPr>
          <p:pic>
            <p:nvPicPr>
              <p:cNvPr id="3" name="Obrázek 2" descr="Obsah obrázku kreslení&#10;&#10;Popis byl vytvořen automaticky">
                <a:extLst>
                  <a:ext uri="{FF2B5EF4-FFF2-40B4-BE49-F238E27FC236}">
                    <a16:creationId xmlns:a16="http://schemas.microsoft.com/office/drawing/2014/main" id="{5C378097-881B-488D-8300-D93D3D5E4B6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984733" y="2453183"/>
                <a:ext cx="2661972" cy="3445583"/>
              </a:xfrm>
              <a:prstGeom prst="rect">
                <a:avLst/>
              </a:prstGeom>
            </p:spPr>
          </p:pic>
          <p:pic>
            <p:nvPicPr>
              <p:cNvPr id="6" name="Obrázek 5" descr="Obsah obrázku kreslení, hodiny&#10;&#10;Popis byl vytvořen automaticky">
                <a:extLst>
                  <a:ext uri="{FF2B5EF4-FFF2-40B4-BE49-F238E27FC236}">
                    <a16:creationId xmlns:a16="http://schemas.microsoft.com/office/drawing/2014/main" id="{67A603E3-F127-4909-A1C7-096FA53F12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834908" y="5725218"/>
                <a:ext cx="1532586" cy="781620"/>
              </a:xfrm>
              <a:prstGeom prst="rect">
                <a:avLst/>
              </a:prstGeom>
            </p:spPr>
          </p:pic>
          <p:pic>
            <p:nvPicPr>
              <p:cNvPr id="8" name="Obrázek 7">
                <a:extLst>
                  <a:ext uri="{FF2B5EF4-FFF2-40B4-BE49-F238E27FC236}">
                    <a16:creationId xmlns:a16="http://schemas.microsoft.com/office/drawing/2014/main" id="{46D16796-ACD8-4F0E-A9D1-5B1DF53A06D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69946" y="4756775"/>
                <a:ext cx="1626547" cy="1203643"/>
              </a:xfrm>
              <a:prstGeom prst="rect">
                <a:avLst/>
              </a:prstGeom>
            </p:spPr>
          </p:pic>
        </p:grp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E7C7220D-BE16-46B1-9B79-86E31A2EECF5}"/>
                </a:ext>
              </a:extLst>
            </p:cNvPr>
            <p:cNvSpPr txBox="1"/>
            <p:nvPr/>
          </p:nvSpPr>
          <p:spPr>
            <a:xfrm>
              <a:off x="721217" y="4756775"/>
              <a:ext cx="90922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pes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5598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0"/>
                            </p:stCondLst>
                            <p:childTnLst>
                              <p:par>
                                <p:cTn id="83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5C19DBA-335E-4E78-B55D-F11404DC19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76468"/>
            <a:ext cx="12048263" cy="3881531"/>
          </a:xfrm>
          <a:prstGeom prst="rect">
            <a:avLst/>
          </a:prstGeom>
        </p:spPr>
      </p:pic>
      <p:grpSp>
        <p:nvGrpSpPr>
          <p:cNvPr id="14" name="Skupina 13">
            <a:extLst>
              <a:ext uri="{FF2B5EF4-FFF2-40B4-BE49-F238E27FC236}">
                <a16:creationId xmlns:a16="http://schemas.microsoft.com/office/drawing/2014/main" id="{4F2E087E-B874-4B62-A52D-7DD5DD8E73BC}"/>
              </a:ext>
            </a:extLst>
          </p:cNvPr>
          <p:cNvGrpSpPr/>
          <p:nvPr/>
        </p:nvGrpSpPr>
        <p:grpSpPr>
          <a:xfrm>
            <a:off x="-7085687" y="5442820"/>
            <a:ext cx="6975608" cy="485327"/>
            <a:chOff x="3548884" y="5249972"/>
            <a:chExt cx="7779985" cy="485327"/>
          </a:xfrm>
        </p:grpSpPr>
        <p:pic>
          <p:nvPicPr>
            <p:cNvPr id="5" name="Obrázek 4">
              <a:extLst>
                <a:ext uri="{FF2B5EF4-FFF2-40B4-BE49-F238E27FC236}">
                  <a16:creationId xmlns:a16="http://schemas.microsoft.com/office/drawing/2014/main" id="{E1FCF291-ABD6-47A9-9B8B-EA9055BD56A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87683" y="5605786"/>
              <a:ext cx="2141185" cy="129513"/>
            </a:xfrm>
            <a:prstGeom prst="rect">
              <a:avLst/>
            </a:prstGeom>
          </p:spPr>
        </p:pic>
        <p:pic>
          <p:nvPicPr>
            <p:cNvPr id="8" name="Obrázek 7">
              <a:extLst>
                <a:ext uri="{FF2B5EF4-FFF2-40B4-BE49-F238E27FC236}">
                  <a16:creationId xmlns:a16="http://schemas.microsoft.com/office/drawing/2014/main" id="{CE5FD214-27D0-48D9-8DF3-D05A2C1312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30934" y="5314729"/>
              <a:ext cx="2141185" cy="129513"/>
            </a:xfrm>
            <a:prstGeom prst="rect">
              <a:avLst/>
            </a:prstGeom>
          </p:spPr>
        </p:pic>
        <p:pic>
          <p:nvPicPr>
            <p:cNvPr id="9" name="Obrázek 8">
              <a:extLst>
                <a:ext uri="{FF2B5EF4-FFF2-40B4-BE49-F238E27FC236}">
                  <a16:creationId xmlns:a16="http://schemas.microsoft.com/office/drawing/2014/main" id="{9D819CD8-6DC8-4AD8-B235-B7D141595A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45996" y="5580583"/>
              <a:ext cx="2141185" cy="129513"/>
            </a:xfrm>
            <a:prstGeom prst="rect">
              <a:avLst/>
            </a:prstGeom>
          </p:spPr>
        </p:pic>
        <p:pic>
          <p:nvPicPr>
            <p:cNvPr id="10" name="Obrázek 9">
              <a:extLst>
                <a:ext uri="{FF2B5EF4-FFF2-40B4-BE49-F238E27FC236}">
                  <a16:creationId xmlns:a16="http://schemas.microsoft.com/office/drawing/2014/main" id="{94772E2D-8D31-45A3-979D-15E2BB6027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14676" y="5444242"/>
              <a:ext cx="2141185" cy="129513"/>
            </a:xfrm>
            <a:prstGeom prst="rect">
              <a:avLst/>
            </a:prstGeom>
          </p:spPr>
        </p:pic>
        <p:pic>
          <p:nvPicPr>
            <p:cNvPr id="11" name="Obrázek 10">
              <a:extLst>
                <a:ext uri="{FF2B5EF4-FFF2-40B4-BE49-F238E27FC236}">
                  <a16:creationId xmlns:a16="http://schemas.microsoft.com/office/drawing/2014/main" id="{82A8AE3E-2945-4A3D-A500-FBC430F69E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48884" y="5307901"/>
              <a:ext cx="2141185" cy="129513"/>
            </a:xfrm>
            <a:prstGeom prst="rect">
              <a:avLst/>
            </a:prstGeom>
          </p:spPr>
        </p:pic>
        <p:pic>
          <p:nvPicPr>
            <p:cNvPr id="12" name="Obrázek 11">
              <a:extLst>
                <a:ext uri="{FF2B5EF4-FFF2-40B4-BE49-F238E27FC236}">
                  <a16:creationId xmlns:a16="http://schemas.microsoft.com/office/drawing/2014/main" id="{37B8DDB4-7AFB-4256-8AC4-48E6F6F5E05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87684" y="5249972"/>
              <a:ext cx="2141185" cy="129513"/>
            </a:xfrm>
            <a:prstGeom prst="rect">
              <a:avLst/>
            </a:prstGeom>
          </p:spPr>
        </p:pic>
        <p:pic>
          <p:nvPicPr>
            <p:cNvPr id="13" name="Obrázek 12">
              <a:extLst>
                <a:ext uri="{FF2B5EF4-FFF2-40B4-BE49-F238E27FC236}">
                  <a16:creationId xmlns:a16="http://schemas.microsoft.com/office/drawing/2014/main" id="{C5EA8C03-55C4-434C-8FBB-849C13298A5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01526" y="5453774"/>
              <a:ext cx="2141185" cy="129513"/>
            </a:xfrm>
            <a:prstGeom prst="rect">
              <a:avLst/>
            </a:prstGeom>
          </p:spPr>
        </p:pic>
      </p:grp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1A25CF64-639B-41E7-97A9-639B294592F2}"/>
              </a:ext>
            </a:extLst>
          </p:cNvPr>
          <p:cNvSpPr txBox="1"/>
          <p:nvPr/>
        </p:nvSpPr>
        <p:spPr>
          <a:xfrm>
            <a:off x="378444" y="454951"/>
            <a:ext cx="1108380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Běžím, běžím, nemám dech. Přitom ležím na zádech.</a:t>
            </a:r>
          </a:p>
          <a:p>
            <a:r>
              <a:rPr lang="cs-CZ" sz="4000" dirty="0"/>
              <a:t>Kdo jsem?</a:t>
            </a:r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BEE85C71-DEF4-42CC-9265-07B01C4C0E83}"/>
              </a:ext>
            </a:extLst>
          </p:cNvPr>
          <p:cNvCxnSpPr/>
          <p:nvPr/>
        </p:nvCxnSpPr>
        <p:spPr>
          <a:xfrm>
            <a:off x="378444" y="1116670"/>
            <a:ext cx="131387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9ABC8FFA-7192-40EC-96BA-20CB18421DD4}"/>
              </a:ext>
            </a:extLst>
          </p:cNvPr>
          <p:cNvCxnSpPr/>
          <p:nvPr/>
        </p:nvCxnSpPr>
        <p:spPr>
          <a:xfrm>
            <a:off x="1991675" y="1116670"/>
            <a:ext cx="12162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B2D15680-608D-468F-B1E0-1049F241B262}"/>
              </a:ext>
            </a:extLst>
          </p:cNvPr>
          <p:cNvCxnSpPr/>
          <p:nvPr/>
        </p:nvCxnSpPr>
        <p:spPr>
          <a:xfrm>
            <a:off x="3462728" y="1116670"/>
            <a:ext cx="14990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D74ABE22-2B6F-4465-9B38-348F0D8E5836}"/>
              </a:ext>
            </a:extLst>
          </p:cNvPr>
          <p:cNvCxnSpPr/>
          <p:nvPr/>
        </p:nvCxnSpPr>
        <p:spPr>
          <a:xfrm>
            <a:off x="5126636" y="1116670"/>
            <a:ext cx="9693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CE55A9A2-15BC-4AF8-ADAA-3CDFDE4EB7A5}"/>
              </a:ext>
            </a:extLst>
          </p:cNvPr>
          <p:cNvCxnSpPr/>
          <p:nvPr/>
        </p:nvCxnSpPr>
        <p:spPr>
          <a:xfrm>
            <a:off x="6385810" y="1116670"/>
            <a:ext cx="139408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2F664D37-76ED-4C44-A39A-45BCE1521A58}"/>
              </a:ext>
            </a:extLst>
          </p:cNvPr>
          <p:cNvCxnSpPr/>
          <p:nvPr/>
        </p:nvCxnSpPr>
        <p:spPr>
          <a:xfrm>
            <a:off x="7884826" y="1116670"/>
            <a:ext cx="103432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F141B4A9-687C-4855-9090-0C76D0727DF2}"/>
              </a:ext>
            </a:extLst>
          </p:cNvPr>
          <p:cNvCxnSpPr/>
          <p:nvPr/>
        </p:nvCxnSpPr>
        <p:spPr>
          <a:xfrm>
            <a:off x="9084039" y="1116670"/>
            <a:ext cx="206864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>
            <a:extLst>
              <a:ext uri="{FF2B5EF4-FFF2-40B4-BE49-F238E27FC236}">
                <a16:creationId xmlns:a16="http://schemas.microsoft.com/office/drawing/2014/main" id="{D92B2080-3629-443A-9730-BC51970ED027}"/>
              </a:ext>
            </a:extLst>
          </p:cNvPr>
          <p:cNvCxnSpPr>
            <a:cxnSpLocks/>
          </p:cNvCxnSpPr>
          <p:nvPr/>
        </p:nvCxnSpPr>
        <p:spPr>
          <a:xfrm>
            <a:off x="378444" y="1653029"/>
            <a:ext cx="8657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BDC95E7-993C-468F-AAE8-4A1FDD42DDF2}"/>
              </a:ext>
            </a:extLst>
          </p:cNvPr>
          <p:cNvCxnSpPr/>
          <p:nvPr/>
        </p:nvCxnSpPr>
        <p:spPr>
          <a:xfrm>
            <a:off x="1394085" y="1653029"/>
            <a:ext cx="92939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F5B1E8F-47F1-4777-8EAC-3C9BC591589D}"/>
              </a:ext>
            </a:extLst>
          </p:cNvPr>
          <p:cNvSpPr txBox="1"/>
          <p:nvPr/>
        </p:nvSpPr>
        <p:spPr>
          <a:xfrm>
            <a:off x="704538" y="2323475"/>
            <a:ext cx="10812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řeka</a:t>
            </a:r>
          </a:p>
        </p:txBody>
      </p:sp>
    </p:spTree>
    <p:extLst>
      <p:ext uri="{BB962C8B-B14F-4D97-AF65-F5344CB8AC3E}">
        <p14:creationId xmlns:p14="http://schemas.microsoft.com/office/powerpoint/2010/main" val="318833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0"/>
                            </p:stCondLst>
                            <p:childTnLst>
                              <p:par>
                                <p:cTn id="59" presetID="1" presetClass="entr" presetSubtype="0" fill="hold" grpId="0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5000"/>
                            </p:stCondLst>
                            <p:childTnLst>
                              <p:par>
                                <p:cTn id="62" presetID="63" presetClass="path" presetSubtype="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.1513 0.00833 L 0.96497 -0.0088 " pathEditMode="relative" rAng="0" ptsTypes="AA">
                                      <p:cBhvr>
                                        <p:cTn id="6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677" y="-856"/>
                                    </p:animMotion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AEF5999D-4D91-43ED-BCE6-5BD64C197429}"/>
              </a:ext>
            </a:extLst>
          </p:cNvPr>
          <p:cNvSpPr txBox="1"/>
          <p:nvPr/>
        </p:nvSpPr>
        <p:spPr>
          <a:xfrm>
            <a:off x="874643" y="1152939"/>
            <a:ext cx="56242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Táta dlouhý, máma krátká,</a:t>
            </a:r>
          </a:p>
          <a:p>
            <a:r>
              <a:rPr lang="cs-CZ" sz="4000" dirty="0"/>
              <a:t>děti jako pimprlátka.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E070F4A4-6799-44B8-A0A1-7A4785A49E43}"/>
              </a:ext>
            </a:extLst>
          </p:cNvPr>
          <p:cNvCxnSpPr/>
          <p:nvPr/>
        </p:nvCxnSpPr>
        <p:spPr>
          <a:xfrm>
            <a:off x="980661" y="1762539"/>
            <a:ext cx="80838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92742C62-137D-4277-A029-616D2716CD43}"/>
              </a:ext>
            </a:extLst>
          </p:cNvPr>
          <p:cNvCxnSpPr/>
          <p:nvPr/>
        </p:nvCxnSpPr>
        <p:spPr>
          <a:xfrm>
            <a:off x="1963711" y="1762539"/>
            <a:ext cx="130414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39A65C4D-CF12-49B4-9353-E27BB8201B8A}"/>
              </a:ext>
            </a:extLst>
          </p:cNvPr>
          <p:cNvCxnSpPr/>
          <p:nvPr/>
        </p:nvCxnSpPr>
        <p:spPr>
          <a:xfrm>
            <a:off x="3537679" y="1762539"/>
            <a:ext cx="133412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C576FABE-ED3C-4D3F-AB9D-BF4B3E8A76C5}"/>
              </a:ext>
            </a:extLst>
          </p:cNvPr>
          <p:cNvCxnSpPr/>
          <p:nvPr/>
        </p:nvCxnSpPr>
        <p:spPr>
          <a:xfrm>
            <a:off x="4976734" y="1762539"/>
            <a:ext cx="12291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C20D4A5B-CAA9-4778-99A2-2F8076751E87}"/>
              </a:ext>
            </a:extLst>
          </p:cNvPr>
          <p:cNvCxnSpPr/>
          <p:nvPr/>
        </p:nvCxnSpPr>
        <p:spPr>
          <a:xfrm>
            <a:off x="980661" y="2449399"/>
            <a:ext cx="80838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D304AA26-AE90-4C41-A027-1BF1ED6571F2}"/>
              </a:ext>
            </a:extLst>
          </p:cNvPr>
          <p:cNvCxnSpPr/>
          <p:nvPr/>
        </p:nvCxnSpPr>
        <p:spPr>
          <a:xfrm>
            <a:off x="1963711" y="2449399"/>
            <a:ext cx="79447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B043003F-50DC-447E-B0E6-1DCFD6B8BDF2}"/>
              </a:ext>
            </a:extLst>
          </p:cNvPr>
          <p:cNvCxnSpPr/>
          <p:nvPr/>
        </p:nvCxnSpPr>
        <p:spPr>
          <a:xfrm>
            <a:off x="2908092" y="2449399"/>
            <a:ext cx="22035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84FD8556-EBAA-46CD-8C3F-D8A617DD7043}"/>
              </a:ext>
            </a:extLst>
          </p:cNvPr>
          <p:cNvGrpSpPr/>
          <p:nvPr/>
        </p:nvGrpSpPr>
        <p:grpSpPr>
          <a:xfrm>
            <a:off x="1094282" y="1858197"/>
            <a:ext cx="11662851" cy="3141603"/>
            <a:chOff x="1094282" y="1858197"/>
            <a:chExt cx="11662851" cy="3141603"/>
          </a:xfrm>
        </p:grpSpPr>
        <p:pic>
          <p:nvPicPr>
            <p:cNvPr id="3" name="Obrázek 2" descr="Obsah obrázku stůl&#10;&#10;Popis byl vytvořen automaticky">
              <a:extLst>
                <a:ext uri="{FF2B5EF4-FFF2-40B4-BE49-F238E27FC236}">
                  <a16:creationId xmlns:a16="http://schemas.microsoft.com/office/drawing/2014/main" id="{501BB571-7721-42F4-BCD1-BE331928D3A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2707977">
              <a:off x="8222555" y="465223"/>
              <a:ext cx="3141603" cy="5927552"/>
            </a:xfrm>
            <a:prstGeom prst="rect">
              <a:avLst/>
            </a:prstGeom>
          </p:spPr>
        </p:pic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D9029966-D52D-4DCC-BB8E-B47F93D30072}"/>
                </a:ext>
              </a:extLst>
            </p:cNvPr>
            <p:cNvSpPr txBox="1"/>
            <p:nvPr/>
          </p:nvSpPr>
          <p:spPr>
            <a:xfrm>
              <a:off x="1094282" y="3912433"/>
              <a:ext cx="139243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hrábě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2046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18F3D9ED-47E4-47C1-9471-E7F0DC524161}"/>
              </a:ext>
            </a:extLst>
          </p:cNvPr>
          <p:cNvSpPr txBox="1"/>
          <p:nvPr/>
        </p:nvSpPr>
        <p:spPr>
          <a:xfrm>
            <a:off x="809469" y="1349115"/>
            <a:ext cx="4842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Mají rohy, žádné nohy.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3C401F36-1016-4FAC-92C1-2014B276BC35}"/>
              </a:ext>
            </a:extLst>
          </p:cNvPr>
          <p:cNvCxnSpPr/>
          <p:nvPr/>
        </p:nvCxnSpPr>
        <p:spPr>
          <a:xfrm>
            <a:off x="929390" y="2023672"/>
            <a:ext cx="9144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217AA221-70E6-42E4-93B8-614E661F2447}"/>
              </a:ext>
            </a:extLst>
          </p:cNvPr>
          <p:cNvCxnSpPr/>
          <p:nvPr/>
        </p:nvCxnSpPr>
        <p:spPr>
          <a:xfrm>
            <a:off x="1978702" y="2023672"/>
            <a:ext cx="82445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744567CA-ABE2-4672-857B-39BB92FB7AE1}"/>
              </a:ext>
            </a:extLst>
          </p:cNvPr>
          <p:cNvCxnSpPr/>
          <p:nvPr/>
        </p:nvCxnSpPr>
        <p:spPr>
          <a:xfrm>
            <a:off x="3072984" y="2023672"/>
            <a:ext cx="116923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A8ADE0D5-8204-4DE4-8A24-B00FDD3937A9}"/>
              </a:ext>
            </a:extLst>
          </p:cNvPr>
          <p:cNvCxnSpPr/>
          <p:nvPr/>
        </p:nvCxnSpPr>
        <p:spPr>
          <a:xfrm>
            <a:off x="4422098" y="2023672"/>
            <a:ext cx="101933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Skupina 14">
            <a:extLst>
              <a:ext uri="{FF2B5EF4-FFF2-40B4-BE49-F238E27FC236}">
                <a16:creationId xmlns:a16="http://schemas.microsoft.com/office/drawing/2014/main" id="{7BE5AB1E-F09A-49C2-884C-87454C899043}"/>
              </a:ext>
            </a:extLst>
          </p:cNvPr>
          <p:cNvGrpSpPr/>
          <p:nvPr/>
        </p:nvGrpSpPr>
        <p:grpSpPr>
          <a:xfrm>
            <a:off x="1124262" y="2236623"/>
            <a:ext cx="10268263" cy="3879348"/>
            <a:chOff x="1124262" y="2236623"/>
            <a:chExt cx="10268263" cy="3879348"/>
          </a:xfrm>
        </p:grpSpPr>
        <p:pic>
          <p:nvPicPr>
            <p:cNvPr id="4" name="Obrázek 3" descr="Obsah obrázku drak, deštník, kreslení&#10;&#10;Popis byl vytvořen automaticky">
              <a:extLst>
                <a:ext uri="{FF2B5EF4-FFF2-40B4-BE49-F238E27FC236}">
                  <a16:creationId xmlns:a16="http://schemas.microsoft.com/office/drawing/2014/main" id="{E4E9C793-29FF-4E7F-B33A-D047A971A45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6179" y="2236623"/>
              <a:ext cx="4186346" cy="3879348"/>
            </a:xfrm>
            <a:prstGeom prst="rect">
              <a:avLst/>
            </a:prstGeom>
          </p:spPr>
        </p:pic>
        <p:sp>
          <p:nvSpPr>
            <p:cNvPr id="14" name="TextovéPole 13">
              <a:extLst>
                <a:ext uri="{FF2B5EF4-FFF2-40B4-BE49-F238E27FC236}">
                  <a16:creationId xmlns:a16="http://schemas.microsoft.com/office/drawing/2014/main" id="{64C1ED35-BDE4-4D6A-9B58-00AEDBC52753}"/>
                </a:ext>
              </a:extLst>
            </p:cNvPr>
            <p:cNvSpPr txBox="1"/>
            <p:nvPr/>
          </p:nvSpPr>
          <p:spPr>
            <a:xfrm>
              <a:off x="1124262" y="3429000"/>
              <a:ext cx="187468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polštáře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001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>
            <a:extLst>
              <a:ext uri="{FF2B5EF4-FFF2-40B4-BE49-F238E27FC236}">
                <a16:creationId xmlns:a16="http://schemas.microsoft.com/office/drawing/2014/main" id="{013352F1-6F91-47C2-81D9-36CD03F9F2B0}"/>
              </a:ext>
            </a:extLst>
          </p:cNvPr>
          <p:cNvSpPr txBox="1"/>
          <p:nvPr/>
        </p:nvSpPr>
        <p:spPr>
          <a:xfrm>
            <a:off x="764498" y="599607"/>
            <a:ext cx="832926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Každé ráno vesele tahá spáče z postele.</a:t>
            </a:r>
          </a:p>
          <a:p>
            <a:r>
              <a:rPr lang="cs-CZ" sz="4000" dirty="0"/>
              <a:t>Za tu službu nevděčníci hned ho</a:t>
            </a:r>
          </a:p>
          <a:p>
            <a:r>
              <a:rPr lang="cs-CZ" sz="4000" dirty="0"/>
              <a:t>klepnou po palici.</a:t>
            </a:r>
          </a:p>
          <a:p>
            <a:r>
              <a:rPr lang="cs-CZ" sz="4000" dirty="0"/>
              <a:t>Co to je?</a:t>
            </a:r>
          </a:p>
        </p:txBody>
      </p: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DCEE7097-368B-4F93-BBB1-7604C3D75E6E}"/>
              </a:ext>
            </a:extLst>
          </p:cNvPr>
          <p:cNvCxnSpPr/>
          <p:nvPr/>
        </p:nvCxnSpPr>
        <p:spPr>
          <a:xfrm>
            <a:off x="884420" y="1229193"/>
            <a:ext cx="109428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D96BE60B-81E7-48C8-A0DF-D1DF929076D1}"/>
              </a:ext>
            </a:extLst>
          </p:cNvPr>
          <p:cNvCxnSpPr/>
          <p:nvPr/>
        </p:nvCxnSpPr>
        <p:spPr>
          <a:xfrm>
            <a:off x="2158584" y="1229193"/>
            <a:ext cx="9443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33B308DC-79DC-422A-B0F2-1B400CFCC811}"/>
              </a:ext>
            </a:extLst>
          </p:cNvPr>
          <p:cNvCxnSpPr/>
          <p:nvPr/>
        </p:nvCxnSpPr>
        <p:spPr>
          <a:xfrm>
            <a:off x="3297836" y="1229193"/>
            <a:ext cx="118422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EAFEBA63-4AC5-446F-AF4B-01AD0F57BE72}"/>
              </a:ext>
            </a:extLst>
          </p:cNvPr>
          <p:cNvCxnSpPr/>
          <p:nvPr/>
        </p:nvCxnSpPr>
        <p:spPr>
          <a:xfrm>
            <a:off x="4676931" y="1229193"/>
            <a:ext cx="82445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05B57A8F-EC4E-40B6-A1E8-05B0CA14B96B}"/>
              </a:ext>
            </a:extLst>
          </p:cNvPr>
          <p:cNvCxnSpPr/>
          <p:nvPr/>
        </p:nvCxnSpPr>
        <p:spPr>
          <a:xfrm>
            <a:off x="5651292" y="1229193"/>
            <a:ext cx="112426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0FEF7DB6-58D8-4D2E-907E-63B915243A34}"/>
              </a:ext>
            </a:extLst>
          </p:cNvPr>
          <p:cNvCxnSpPr/>
          <p:nvPr/>
        </p:nvCxnSpPr>
        <p:spPr>
          <a:xfrm>
            <a:off x="6955436" y="1229193"/>
            <a:ext cx="174168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3F216BBD-CC06-40B5-8DEF-5F390F3E7DC5}"/>
              </a:ext>
            </a:extLst>
          </p:cNvPr>
          <p:cNvCxnSpPr/>
          <p:nvPr/>
        </p:nvCxnSpPr>
        <p:spPr>
          <a:xfrm>
            <a:off x="861935" y="1876879"/>
            <a:ext cx="109428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9B487302-85DB-4E6E-82C5-181A9DC3FA4E}"/>
              </a:ext>
            </a:extLst>
          </p:cNvPr>
          <p:cNvCxnSpPr/>
          <p:nvPr/>
        </p:nvCxnSpPr>
        <p:spPr>
          <a:xfrm>
            <a:off x="2061148" y="1876879"/>
            <a:ext cx="113925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821494D6-E616-46DA-B9E5-ECBD0D1F9E76}"/>
              </a:ext>
            </a:extLst>
          </p:cNvPr>
          <p:cNvCxnSpPr/>
          <p:nvPr/>
        </p:nvCxnSpPr>
        <p:spPr>
          <a:xfrm>
            <a:off x="3447738" y="1876879"/>
            <a:ext cx="212860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0D4578EB-2ACC-4266-A5F7-ADBA3EA4C448}"/>
              </a:ext>
            </a:extLst>
          </p:cNvPr>
          <p:cNvCxnSpPr/>
          <p:nvPr/>
        </p:nvCxnSpPr>
        <p:spPr>
          <a:xfrm>
            <a:off x="5771213" y="1876879"/>
            <a:ext cx="164891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AE15E858-94E7-493D-8E3E-0298297A688F}"/>
              </a:ext>
            </a:extLst>
          </p:cNvPr>
          <p:cNvCxnSpPr/>
          <p:nvPr/>
        </p:nvCxnSpPr>
        <p:spPr>
          <a:xfrm>
            <a:off x="824460" y="2452284"/>
            <a:ext cx="176883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D45890E7-811E-427D-9FF2-8AB192400AB5}"/>
              </a:ext>
            </a:extLst>
          </p:cNvPr>
          <p:cNvCxnSpPr/>
          <p:nvPr/>
        </p:nvCxnSpPr>
        <p:spPr>
          <a:xfrm>
            <a:off x="2630774" y="2425355"/>
            <a:ext cx="17313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F098B421-0296-46E5-BE90-03DD9DF48E6C}"/>
              </a:ext>
            </a:extLst>
          </p:cNvPr>
          <p:cNvCxnSpPr/>
          <p:nvPr/>
        </p:nvCxnSpPr>
        <p:spPr>
          <a:xfrm>
            <a:off x="884420" y="3057180"/>
            <a:ext cx="146903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>
            <a:extLst>
              <a:ext uri="{FF2B5EF4-FFF2-40B4-BE49-F238E27FC236}">
                <a16:creationId xmlns:a16="http://schemas.microsoft.com/office/drawing/2014/main" id="{3542BEE3-D2D2-4F77-ADA6-0F6E872F92C7}"/>
              </a:ext>
            </a:extLst>
          </p:cNvPr>
          <p:cNvGrpSpPr/>
          <p:nvPr/>
        </p:nvGrpSpPr>
        <p:grpSpPr>
          <a:xfrm>
            <a:off x="884420" y="2425355"/>
            <a:ext cx="10429782" cy="3429001"/>
            <a:chOff x="884420" y="2425355"/>
            <a:chExt cx="10429782" cy="3429001"/>
          </a:xfrm>
        </p:grpSpPr>
        <p:grpSp>
          <p:nvGrpSpPr>
            <p:cNvPr id="36" name="Skupina 35">
              <a:extLst>
                <a:ext uri="{FF2B5EF4-FFF2-40B4-BE49-F238E27FC236}">
                  <a16:creationId xmlns:a16="http://schemas.microsoft.com/office/drawing/2014/main" id="{AA7B977C-4755-4C15-97EF-014396DBB360}"/>
                </a:ext>
              </a:extLst>
            </p:cNvPr>
            <p:cNvGrpSpPr/>
            <p:nvPr/>
          </p:nvGrpSpPr>
          <p:grpSpPr>
            <a:xfrm>
              <a:off x="7283699" y="2425355"/>
              <a:ext cx="4030503" cy="3429001"/>
              <a:chOff x="7283699" y="2425355"/>
              <a:chExt cx="4030503" cy="3429001"/>
            </a:xfrm>
          </p:grpSpPr>
          <p:pic>
            <p:nvPicPr>
              <p:cNvPr id="3" name="Obrázek 2" descr="Obsah obrázku objekt, hodiny, velké, bílá&#10;&#10;Popis byl vytvořen automaticky">
                <a:extLst>
                  <a:ext uri="{FF2B5EF4-FFF2-40B4-BE49-F238E27FC236}">
                    <a16:creationId xmlns:a16="http://schemas.microsoft.com/office/drawing/2014/main" id="{DBD0EEA8-E68A-436B-8926-3A23C89A55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025637" y="2425355"/>
                <a:ext cx="2658051" cy="3429001"/>
              </a:xfrm>
              <a:prstGeom prst="rect">
                <a:avLst/>
              </a:prstGeom>
            </p:spPr>
          </p:pic>
          <p:sp>
            <p:nvSpPr>
              <p:cNvPr id="4" name="Oblouk 3">
                <a:extLst>
                  <a:ext uri="{FF2B5EF4-FFF2-40B4-BE49-F238E27FC236}">
                    <a16:creationId xmlns:a16="http://schemas.microsoft.com/office/drawing/2014/main" id="{912592F5-CF76-4E92-9847-1B198F398347}"/>
                  </a:ext>
                </a:extLst>
              </p:cNvPr>
              <p:cNvSpPr/>
              <p:nvPr/>
            </p:nvSpPr>
            <p:spPr>
              <a:xfrm rot="15636536">
                <a:off x="7283699" y="2599980"/>
                <a:ext cx="914400" cy="9144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louk 4">
                <a:extLst>
                  <a:ext uri="{FF2B5EF4-FFF2-40B4-BE49-F238E27FC236}">
                    <a16:creationId xmlns:a16="http://schemas.microsoft.com/office/drawing/2014/main" id="{585B9D5C-EC2D-4954-894D-5709251192FB}"/>
                  </a:ext>
                </a:extLst>
              </p:cNvPr>
              <p:cNvSpPr/>
              <p:nvPr/>
            </p:nvSpPr>
            <p:spPr>
              <a:xfrm rot="554656">
                <a:off x="10399802" y="2653362"/>
                <a:ext cx="914400" cy="9144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louk 5">
                <a:extLst>
                  <a:ext uri="{FF2B5EF4-FFF2-40B4-BE49-F238E27FC236}">
                    <a16:creationId xmlns:a16="http://schemas.microsoft.com/office/drawing/2014/main" id="{2CF84CDA-EF12-4B23-B0B3-34D6BAA77FBC}"/>
                  </a:ext>
                </a:extLst>
              </p:cNvPr>
              <p:cNvSpPr/>
              <p:nvPr/>
            </p:nvSpPr>
            <p:spPr>
              <a:xfrm rot="554656">
                <a:off x="10048406" y="2818256"/>
                <a:ext cx="914400" cy="9144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louk 6">
                <a:extLst>
                  <a:ext uri="{FF2B5EF4-FFF2-40B4-BE49-F238E27FC236}">
                    <a16:creationId xmlns:a16="http://schemas.microsoft.com/office/drawing/2014/main" id="{D1BC52A4-6625-4452-B268-CA7868CA630A}"/>
                  </a:ext>
                </a:extLst>
              </p:cNvPr>
              <p:cNvSpPr/>
              <p:nvPr/>
            </p:nvSpPr>
            <p:spPr>
              <a:xfrm rot="15636536">
                <a:off x="7714247" y="2809846"/>
                <a:ext cx="914400" cy="914400"/>
              </a:xfrm>
              <a:prstGeom prst="arc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5" name="TextovéPole 34">
              <a:extLst>
                <a:ext uri="{FF2B5EF4-FFF2-40B4-BE49-F238E27FC236}">
                  <a16:creationId xmlns:a16="http://schemas.microsoft.com/office/drawing/2014/main" id="{42608BD5-B866-42CB-99B1-B19E16220A44}"/>
                </a:ext>
              </a:extLst>
            </p:cNvPr>
            <p:cNvSpPr txBox="1"/>
            <p:nvPr/>
          </p:nvSpPr>
          <p:spPr>
            <a:xfrm>
              <a:off x="884420" y="3942413"/>
              <a:ext cx="1933731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budík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358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0"/>
                            </p:stCondLst>
                            <p:childTnLst>
                              <p:par>
                                <p:cTn id="83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EA37AE65-D291-4C6D-8FF3-5397EE159B78}"/>
              </a:ext>
            </a:extLst>
          </p:cNvPr>
          <p:cNvSpPr txBox="1"/>
          <p:nvPr/>
        </p:nvSpPr>
        <p:spPr>
          <a:xfrm>
            <a:off x="554636" y="689548"/>
            <a:ext cx="822744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Chodí v koruně, král není, nosí ostruhy,</a:t>
            </a:r>
          </a:p>
          <a:p>
            <a:r>
              <a:rPr lang="cs-CZ" sz="4000" dirty="0"/>
              <a:t>rytíř není. Má šavli, husar není.</a:t>
            </a:r>
          </a:p>
          <a:p>
            <a:r>
              <a:rPr lang="cs-CZ" sz="4000" dirty="0"/>
              <a:t>K ránu budívá, ponocný není.</a:t>
            </a:r>
          </a:p>
          <a:p>
            <a:r>
              <a:rPr lang="cs-CZ" sz="4000" dirty="0"/>
              <a:t>Kdo to je?</a:t>
            </a:r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E75A7A01-B8B1-4FD7-9578-AA1C94CDB785}"/>
              </a:ext>
            </a:extLst>
          </p:cNvPr>
          <p:cNvCxnSpPr/>
          <p:nvPr/>
        </p:nvCxnSpPr>
        <p:spPr>
          <a:xfrm>
            <a:off x="719528" y="1334125"/>
            <a:ext cx="106430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FEBAE58C-6168-4F50-B411-9FEDE957CDC0}"/>
              </a:ext>
            </a:extLst>
          </p:cNvPr>
          <p:cNvCxnSpPr/>
          <p:nvPr/>
        </p:nvCxnSpPr>
        <p:spPr>
          <a:xfrm>
            <a:off x="1963711" y="1334125"/>
            <a:ext cx="17988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EBB5CBA3-FDF6-4AFA-BDD2-D6B88EA7B250}"/>
              </a:ext>
            </a:extLst>
          </p:cNvPr>
          <p:cNvCxnSpPr/>
          <p:nvPr/>
        </p:nvCxnSpPr>
        <p:spPr>
          <a:xfrm>
            <a:off x="3987384" y="1334125"/>
            <a:ext cx="74950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A1CFE62E-48BF-47BC-B249-08DC73F126EF}"/>
              </a:ext>
            </a:extLst>
          </p:cNvPr>
          <p:cNvCxnSpPr/>
          <p:nvPr/>
        </p:nvCxnSpPr>
        <p:spPr>
          <a:xfrm>
            <a:off x="4901784" y="1334125"/>
            <a:ext cx="85443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8B0BC5BF-B563-49C4-88BF-2B23D44F1372}"/>
              </a:ext>
            </a:extLst>
          </p:cNvPr>
          <p:cNvCxnSpPr/>
          <p:nvPr/>
        </p:nvCxnSpPr>
        <p:spPr>
          <a:xfrm>
            <a:off x="5981075" y="1334125"/>
            <a:ext cx="80946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5DFF5AA3-2650-4ECD-B313-2047A7928987}"/>
              </a:ext>
            </a:extLst>
          </p:cNvPr>
          <p:cNvCxnSpPr/>
          <p:nvPr/>
        </p:nvCxnSpPr>
        <p:spPr>
          <a:xfrm>
            <a:off x="6985416" y="1334125"/>
            <a:ext cx="146903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90B399C2-A1BB-4855-90A5-61770F260D95}"/>
              </a:ext>
            </a:extLst>
          </p:cNvPr>
          <p:cNvCxnSpPr/>
          <p:nvPr/>
        </p:nvCxnSpPr>
        <p:spPr>
          <a:xfrm>
            <a:off x="719528" y="1890400"/>
            <a:ext cx="76449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>
                <a16:creationId xmlns:a16="http://schemas.microsoft.com/office/drawing/2014/main" id="{6754DB45-B009-48AD-A823-A1611D476566}"/>
              </a:ext>
            </a:extLst>
          </p:cNvPr>
          <p:cNvCxnSpPr/>
          <p:nvPr/>
        </p:nvCxnSpPr>
        <p:spPr>
          <a:xfrm>
            <a:off x="1633928" y="1890400"/>
            <a:ext cx="89941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>
            <a:extLst>
              <a:ext uri="{FF2B5EF4-FFF2-40B4-BE49-F238E27FC236}">
                <a16:creationId xmlns:a16="http://schemas.microsoft.com/office/drawing/2014/main" id="{0194E387-E09C-42B5-B88E-7F563E97C396}"/>
              </a:ext>
            </a:extLst>
          </p:cNvPr>
          <p:cNvCxnSpPr/>
          <p:nvPr/>
        </p:nvCxnSpPr>
        <p:spPr>
          <a:xfrm>
            <a:off x="2803161" y="1890400"/>
            <a:ext cx="167889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>
            <a:extLst>
              <a:ext uri="{FF2B5EF4-FFF2-40B4-BE49-F238E27FC236}">
                <a16:creationId xmlns:a16="http://schemas.microsoft.com/office/drawing/2014/main" id="{787850E6-AEB2-4BC1-905A-6BE4C0CD2D06}"/>
              </a:ext>
            </a:extLst>
          </p:cNvPr>
          <p:cNvCxnSpPr/>
          <p:nvPr/>
        </p:nvCxnSpPr>
        <p:spPr>
          <a:xfrm>
            <a:off x="4736892" y="1890400"/>
            <a:ext cx="101933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81D3CA5F-601E-45C4-B448-1E0E6AF746F5}"/>
              </a:ext>
            </a:extLst>
          </p:cNvPr>
          <p:cNvCxnSpPr/>
          <p:nvPr/>
        </p:nvCxnSpPr>
        <p:spPr>
          <a:xfrm>
            <a:off x="5981075" y="1890400"/>
            <a:ext cx="80946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50870EED-035A-452E-A31E-F91125A69907}"/>
              </a:ext>
            </a:extLst>
          </p:cNvPr>
          <p:cNvCxnSpPr/>
          <p:nvPr/>
        </p:nvCxnSpPr>
        <p:spPr>
          <a:xfrm>
            <a:off x="674558" y="2518348"/>
            <a:ext cx="124418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73F8170B-AF90-40E0-B6D5-85C4A4130C64}"/>
              </a:ext>
            </a:extLst>
          </p:cNvPr>
          <p:cNvCxnSpPr/>
          <p:nvPr/>
        </p:nvCxnSpPr>
        <p:spPr>
          <a:xfrm>
            <a:off x="2098623" y="2518348"/>
            <a:ext cx="137909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54C08D63-ADAD-4A50-BBC9-30834004309A}"/>
              </a:ext>
            </a:extLst>
          </p:cNvPr>
          <p:cNvCxnSpPr/>
          <p:nvPr/>
        </p:nvCxnSpPr>
        <p:spPr>
          <a:xfrm>
            <a:off x="3762531" y="2518348"/>
            <a:ext cx="164891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A71266B3-FE49-47B3-8686-18239A095A73}"/>
              </a:ext>
            </a:extLst>
          </p:cNvPr>
          <p:cNvCxnSpPr/>
          <p:nvPr/>
        </p:nvCxnSpPr>
        <p:spPr>
          <a:xfrm>
            <a:off x="5556354" y="2548329"/>
            <a:ext cx="9443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>
            <a:extLst>
              <a:ext uri="{FF2B5EF4-FFF2-40B4-BE49-F238E27FC236}">
                <a16:creationId xmlns:a16="http://schemas.microsoft.com/office/drawing/2014/main" id="{2D16E1A7-8424-4A0A-8A6E-E6A4D40369E2}"/>
              </a:ext>
            </a:extLst>
          </p:cNvPr>
          <p:cNvCxnSpPr/>
          <p:nvPr/>
        </p:nvCxnSpPr>
        <p:spPr>
          <a:xfrm>
            <a:off x="674558" y="3124172"/>
            <a:ext cx="18587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482CF5AC-6B22-4C6D-A668-0662E0537DA7}"/>
              </a:ext>
            </a:extLst>
          </p:cNvPr>
          <p:cNvGrpSpPr/>
          <p:nvPr/>
        </p:nvGrpSpPr>
        <p:grpSpPr>
          <a:xfrm>
            <a:off x="719528" y="2010322"/>
            <a:ext cx="10867868" cy="4472792"/>
            <a:chOff x="719528" y="2010322"/>
            <a:chExt cx="10867868" cy="4472792"/>
          </a:xfrm>
        </p:grpSpPr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1E71043E-72A3-456A-8952-8963540677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33105" y="2010322"/>
              <a:ext cx="3254291" cy="4472792"/>
            </a:xfrm>
            <a:prstGeom prst="rect">
              <a:avLst/>
            </a:prstGeom>
          </p:spPr>
        </p:pic>
        <p:sp>
          <p:nvSpPr>
            <p:cNvPr id="37" name="TextovéPole 36">
              <a:extLst>
                <a:ext uri="{FF2B5EF4-FFF2-40B4-BE49-F238E27FC236}">
                  <a16:creationId xmlns:a16="http://schemas.microsoft.com/office/drawing/2014/main" id="{543BEDAE-248B-4C44-99C3-354EF8CD2A91}"/>
                </a:ext>
              </a:extLst>
            </p:cNvPr>
            <p:cNvSpPr txBox="1"/>
            <p:nvPr/>
          </p:nvSpPr>
          <p:spPr>
            <a:xfrm>
              <a:off x="719528" y="4077325"/>
              <a:ext cx="165173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kohout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3888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0"/>
                            </p:stCondLst>
                            <p:childTnLst>
                              <p:par>
                                <p:cTn id="5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0"/>
                            </p:stCondLst>
                            <p:childTnLst>
                              <p:par>
                                <p:cTn id="6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0"/>
                            </p:stCondLst>
                            <p:childTnLst>
                              <p:par>
                                <p:cTn id="7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0"/>
                            </p:stCondLst>
                            <p:childTnLst>
                              <p:par>
                                <p:cTn id="8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0"/>
                            </p:stCondLst>
                            <p:childTnLst>
                              <p:par>
                                <p:cTn id="9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1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6A9A97D7-BE7E-4DA4-81D9-6B1949CD779B}"/>
              </a:ext>
            </a:extLst>
          </p:cNvPr>
          <p:cNvSpPr txBox="1"/>
          <p:nvPr/>
        </p:nvSpPr>
        <p:spPr>
          <a:xfrm>
            <a:off x="464695" y="1259173"/>
            <a:ext cx="690862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Má to klobouček, jednu nožičku,</a:t>
            </a:r>
          </a:p>
          <a:p>
            <a:r>
              <a:rPr lang="cs-CZ" sz="4000" dirty="0"/>
              <a:t>pěkně si sedí v mechu v lesíčku.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606760D-9E04-45AD-9934-37CFC7239E3D}"/>
              </a:ext>
            </a:extLst>
          </p:cNvPr>
          <p:cNvSpPr txBox="1"/>
          <p:nvPr/>
        </p:nvSpPr>
        <p:spPr>
          <a:xfrm>
            <a:off x="644577" y="539646"/>
            <a:ext cx="3703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 nyní čtení textu zrychlíme.</a:t>
            </a:r>
          </a:p>
        </p:txBody>
      </p: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34C8D0D5-5EB3-48FC-B674-CF4ADE4D473F}"/>
              </a:ext>
            </a:extLst>
          </p:cNvPr>
          <p:cNvCxnSpPr/>
          <p:nvPr/>
        </p:nvCxnSpPr>
        <p:spPr>
          <a:xfrm>
            <a:off x="554636" y="1920892"/>
            <a:ext cx="116923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00303309-2B9E-4967-8FF7-ABE0E0A1FD15}"/>
              </a:ext>
            </a:extLst>
          </p:cNvPr>
          <p:cNvCxnSpPr/>
          <p:nvPr/>
        </p:nvCxnSpPr>
        <p:spPr>
          <a:xfrm>
            <a:off x="1948721" y="1908053"/>
            <a:ext cx="197028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441F96C5-EEB6-4BF8-A4F5-A39042C3E6E9}"/>
              </a:ext>
            </a:extLst>
          </p:cNvPr>
          <p:cNvCxnSpPr/>
          <p:nvPr/>
        </p:nvCxnSpPr>
        <p:spPr>
          <a:xfrm>
            <a:off x="4348476" y="1908053"/>
            <a:ext cx="103299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2615E946-15EB-4E74-8A98-0C53EED551ED}"/>
              </a:ext>
            </a:extLst>
          </p:cNvPr>
          <p:cNvCxnSpPr/>
          <p:nvPr/>
        </p:nvCxnSpPr>
        <p:spPr>
          <a:xfrm>
            <a:off x="5591331" y="1908053"/>
            <a:ext cx="139408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A46C97F8-C900-4999-9A0A-AC59D0046545}"/>
              </a:ext>
            </a:extLst>
          </p:cNvPr>
          <p:cNvCxnSpPr/>
          <p:nvPr/>
        </p:nvCxnSpPr>
        <p:spPr>
          <a:xfrm>
            <a:off x="554636" y="2462691"/>
            <a:ext cx="13041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810B78AD-1C35-4DB7-9646-2E4F3E4484BD}"/>
              </a:ext>
            </a:extLst>
          </p:cNvPr>
          <p:cNvCxnSpPr/>
          <p:nvPr/>
        </p:nvCxnSpPr>
        <p:spPr>
          <a:xfrm>
            <a:off x="1948721" y="2458387"/>
            <a:ext cx="125917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C0B98E57-2A96-4414-B2B9-059E1C3B3C8F}"/>
              </a:ext>
            </a:extLst>
          </p:cNvPr>
          <p:cNvCxnSpPr/>
          <p:nvPr/>
        </p:nvCxnSpPr>
        <p:spPr>
          <a:xfrm>
            <a:off x="3342807" y="2458387"/>
            <a:ext cx="166390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686CFF61-B7A4-4AFB-B25B-59CA9039FDDA}"/>
              </a:ext>
            </a:extLst>
          </p:cNvPr>
          <p:cNvCxnSpPr/>
          <p:nvPr/>
        </p:nvCxnSpPr>
        <p:spPr>
          <a:xfrm>
            <a:off x="5186597" y="2458387"/>
            <a:ext cx="179881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" name="Skupina 24">
            <a:extLst>
              <a:ext uri="{FF2B5EF4-FFF2-40B4-BE49-F238E27FC236}">
                <a16:creationId xmlns:a16="http://schemas.microsoft.com/office/drawing/2014/main" id="{519F62BA-0BD6-4ED2-8FE1-B3F6967C1146}"/>
              </a:ext>
            </a:extLst>
          </p:cNvPr>
          <p:cNvGrpSpPr/>
          <p:nvPr/>
        </p:nvGrpSpPr>
        <p:grpSpPr>
          <a:xfrm>
            <a:off x="644577" y="2735324"/>
            <a:ext cx="10463135" cy="3680466"/>
            <a:chOff x="644577" y="2735324"/>
            <a:chExt cx="10463135" cy="3680466"/>
          </a:xfrm>
        </p:grpSpPr>
        <p:pic>
          <p:nvPicPr>
            <p:cNvPr id="3" name="Obrázek 2" descr="Obsah obrázku světlo&#10;&#10;Popis byl vytvořen automaticky">
              <a:extLst>
                <a:ext uri="{FF2B5EF4-FFF2-40B4-BE49-F238E27FC236}">
                  <a16:creationId xmlns:a16="http://schemas.microsoft.com/office/drawing/2014/main" id="{22BA1C2B-116E-49DD-B6E5-8C3066780BD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36502" y="2735324"/>
              <a:ext cx="3471210" cy="3680466"/>
            </a:xfrm>
            <a:prstGeom prst="rect">
              <a:avLst/>
            </a:prstGeom>
          </p:spPr>
        </p:pic>
        <p:sp>
          <p:nvSpPr>
            <p:cNvPr id="24" name="TextovéPole 23">
              <a:extLst>
                <a:ext uri="{FF2B5EF4-FFF2-40B4-BE49-F238E27FC236}">
                  <a16:creationId xmlns:a16="http://schemas.microsoft.com/office/drawing/2014/main" id="{B787915C-40FD-4EA0-AAA5-A04CC6D1B743}"/>
                </a:ext>
              </a:extLst>
            </p:cNvPr>
            <p:cNvSpPr txBox="1"/>
            <p:nvPr/>
          </p:nvSpPr>
          <p:spPr>
            <a:xfrm>
              <a:off x="644577" y="3927902"/>
              <a:ext cx="150874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houba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9010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4000"/>
                            </p:stCondLst>
                            <p:childTnLst>
                              <p:par>
                                <p:cTn id="4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6000"/>
                            </p:stCondLst>
                            <p:childTnLst>
                              <p:par>
                                <p:cTn id="5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8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ADEC53AD-52D5-488D-8CB2-658070872240}"/>
              </a:ext>
            </a:extLst>
          </p:cNvPr>
          <p:cNvSpPr txBox="1"/>
          <p:nvPr/>
        </p:nvSpPr>
        <p:spPr>
          <a:xfrm>
            <a:off x="987552" y="1170432"/>
            <a:ext cx="963866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Stojí krejčí na pasece, tisíc jehel s sebou nese.</a:t>
            </a:r>
          </a:p>
          <a:p>
            <a:r>
              <a:rPr lang="cs-CZ" sz="4000" dirty="0"/>
              <a:t>Kdo to je?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F6184450-AA88-4088-9EA2-4EFBE9E9E2EF}"/>
              </a:ext>
            </a:extLst>
          </p:cNvPr>
          <p:cNvCxnSpPr/>
          <p:nvPr/>
        </p:nvCxnSpPr>
        <p:spPr>
          <a:xfrm>
            <a:off x="1133856" y="1832151"/>
            <a:ext cx="8229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04CAEE54-B485-4DB6-9C1C-527391482428}"/>
              </a:ext>
            </a:extLst>
          </p:cNvPr>
          <p:cNvCxnSpPr/>
          <p:nvPr/>
        </p:nvCxnSpPr>
        <p:spPr>
          <a:xfrm>
            <a:off x="2139696" y="1832151"/>
            <a:ext cx="102412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0C2EA044-C24D-446C-A3C6-B25430D35620}"/>
              </a:ext>
            </a:extLst>
          </p:cNvPr>
          <p:cNvCxnSpPr/>
          <p:nvPr/>
        </p:nvCxnSpPr>
        <p:spPr>
          <a:xfrm>
            <a:off x="3310128" y="1832151"/>
            <a:ext cx="21031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44621B1D-7A82-4E0F-BB96-C156CDBD0DAA}"/>
              </a:ext>
            </a:extLst>
          </p:cNvPr>
          <p:cNvCxnSpPr/>
          <p:nvPr/>
        </p:nvCxnSpPr>
        <p:spPr>
          <a:xfrm>
            <a:off x="5632704" y="1832151"/>
            <a:ext cx="1847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9F718D51-9C22-4424-AD09-39BA5EF4E7DA}"/>
              </a:ext>
            </a:extLst>
          </p:cNvPr>
          <p:cNvCxnSpPr/>
          <p:nvPr/>
        </p:nvCxnSpPr>
        <p:spPr>
          <a:xfrm>
            <a:off x="7626096" y="1832151"/>
            <a:ext cx="148132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D4B9D916-1F12-485D-A68D-E5ECA7BCD1D3}"/>
              </a:ext>
            </a:extLst>
          </p:cNvPr>
          <p:cNvCxnSpPr/>
          <p:nvPr/>
        </p:nvCxnSpPr>
        <p:spPr>
          <a:xfrm>
            <a:off x="9363456" y="1832151"/>
            <a:ext cx="91440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>
                <a16:creationId xmlns:a16="http://schemas.microsoft.com/office/drawing/2014/main" id="{9704295B-E290-4CD9-BB84-56B6F8DA2932}"/>
              </a:ext>
            </a:extLst>
          </p:cNvPr>
          <p:cNvCxnSpPr/>
          <p:nvPr/>
        </p:nvCxnSpPr>
        <p:spPr>
          <a:xfrm>
            <a:off x="987552" y="2493871"/>
            <a:ext cx="217627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020B6782-540E-4E4B-9A59-CBC910012DAF}"/>
              </a:ext>
            </a:extLst>
          </p:cNvPr>
          <p:cNvGrpSpPr/>
          <p:nvPr/>
        </p:nvGrpSpPr>
        <p:grpSpPr>
          <a:xfrm>
            <a:off x="1133856" y="3840480"/>
            <a:ext cx="10131552" cy="2688336"/>
            <a:chOff x="1133856" y="3840480"/>
            <a:chExt cx="10131552" cy="2688336"/>
          </a:xfrm>
        </p:grpSpPr>
        <p:sp>
          <p:nvSpPr>
            <p:cNvPr id="4" name="Volný tvar: obrazec 3">
              <a:extLst>
                <a:ext uri="{FF2B5EF4-FFF2-40B4-BE49-F238E27FC236}">
                  <a16:creationId xmlns:a16="http://schemas.microsoft.com/office/drawing/2014/main" id="{5201B3B3-1927-428B-A4F8-7591D0EB7264}"/>
                </a:ext>
              </a:extLst>
            </p:cNvPr>
            <p:cNvSpPr/>
            <p:nvPr/>
          </p:nvSpPr>
          <p:spPr>
            <a:xfrm>
              <a:off x="6573462" y="3840480"/>
              <a:ext cx="4691946" cy="2688336"/>
            </a:xfrm>
            <a:custGeom>
              <a:avLst/>
              <a:gdLst>
                <a:gd name="connsiteX0" fmla="*/ 4161594 w 4691946"/>
                <a:gd name="connsiteY0" fmla="*/ 18288 h 2688336"/>
                <a:gd name="connsiteX1" fmla="*/ 3430074 w 4691946"/>
                <a:gd name="connsiteY1" fmla="*/ 36576 h 2688336"/>
                <a:gd name="connsiteX2" fmla="*/ 3009450 w 4691946"/>
                <a:gd name="connsiteY2" fmla="*/ 73152 h 2688336"/>
                <a:gd name="connsiteX3" fmla="*/ 2918010 w 4691946"/>
                <a:gd name="connsiteY3" fmla="*/ 91440 h 2688336"/>
                <a:gd name="connsiteX4" fmla="*/ 2771706 w 4691946"/>
                <a:gd name="connsiteY4" fmla="*/ 109728 h 2688336"/>
                <a:gd name="connsiteX5" fmla="*/ 2716842 w 4691946"/>
                <a:gd name="connsiteY5" fmla="*/ 128016 h 2688336"/>
                <a:gd name="connsiteX6" fmla="*/ 2533962 w 4691946"/>
                <a:gd name="connsiteY6" fmla="*/ 164592 h 2688336"/>
                <a:gd name="connsiteX7" fmla="*/ 2460810 w 4691946"/>
                <a:gd name="connsiteY7" fmla="*/ 182880 h 2688336"/>
                <a:gd name="connsiteX8" fmla="*/ 2058474 w 4691946"/>
                <a:gd name="connsiteY8" fmla="*/ 219456 h 2688336"/>
                <a:gd name="connsiteX9" fmla="*/ 1418394 w 4691946"/>
                <a:gd name="connsiteY9" fmla="*/ 292608 h 2688336"/>
                <a:gd name="connsiteX10" fmla="*/ 1290378 w 4691946"/>
                <a:gd name="connsiteY10" fmla="*/ 329184 h 2688336"/>
                <a:gd name="connsiteX11" fmla="*/ 1217226 w 4691946"/>
                <a:gd name="connsiteY11" fmla="*/ 347472 h 2688336"/>
                <a:gd name="connsiteX12" fmla="*/ 814890 w 4691946"/>
                <a:gd name="connsiteY12" fmla="*/ 329184 h 2688336"/>
                <a:gd name="connsiteX13" fmla="*/ 741738 w 4691946"/>
                <a:gd name="connsiteY13" fmla="*/ 347472 h 2688336"/>
                <a:gd name="connsiteX14" fmla="*/ 668586 w 4691946"/>
                <a:gd name="connsiteY14" fmla="*/ 457200 h 2688336"/>
                <a:gd name="connsiteX15" fmla="*/ 558858 w 4691946"/>
                <a:gd name="connsiteY15" fmla="*/ 512064 h 2688336"/>
                <a:gd name="connsiteX16" fmla="*/ 394266 w 4691946"/>
                <a:gd name="connsiteY16" fmla="*/ 603504 h 2688336"/>
                <a:gd name="connsiteX17" fmla="*/ 247962 w 4691946"/>
                <a:gd name="connsiteY17" fmla="*/ 694944 h 2688336"/>
                <a:gd name="connsiteX18" fmla="*/ 193098 w 4691946"/>
                <a:gd name="connsiteY18" fmla="*/ 804672 h 2688336"/>
                <a:gd name="connsiteX19" fmla="*/ 156522 w 4691946"/>
                <a:gd name="connsiteY19" fmla="*/ 896112 h 2688336"/>
                <a:gd name="connsiteX20" fmla="*/ 101658 w 4691946"/>
                <a:gd name="connsiteY20" fmla="*/ 1060704 h 2688336"/>
                <a:gd name="connsiteX21" fmla="*/ 28506 w 4691946"/>
                <a:gd name="connsiteY21" fmla="*/ 1207008 h 2688336"/>
                <a:gd name="connsiteX22" fmla="*/ 46794 w 4691946"/>
                <a:gd name="connsiteY22" fmla="*/ 1682496 h 2688336"/>
                <a:gd name="connsiteX23" fmla="*/ 65082 w 4691946"/>
                <a:gd name="connsiteY23" fmla="*/ 1737360 h 2688336"/>
                <a:gd name="connsiteX24" fmla="*/ 119946 w 4691946"/>
                <a:gd name="connsiteY24" fmla="*/ 1792224 h 2688336"/>
                <a:gd name="connsiteX25" fmla="*/ 156522 w 4691946"/>
                <a:gd name="connsiteY25" fmla="*/ 1865376 h 2688336"/>
                <a:gd name="connsiteX26" fmla="*/ 247962 w 4691946"/>
                <a:gd name="connsiteY26" fmla="*/ 1920240 h 2688336"/>
                <a:gd name="connsiteX27" fmla="*/ 321114 w 4691946"/>
                <a:gd name="connsiteY27" fmla="*/ 1975104 h 2688336"/>
                <a:gd name="connsiteX28" fmla="*/ 577146 w 4691946"/>
                <a:gd name="connsiteY28" fmla="*/ 1993392 h 2688336"/>
                <a:gd name="connsiteX29" fmla="*/ 796602 w 4691946"/>
                <a:gd name="connsiteY29" fmla="*/ 2121408 h 2688336"/>
                <a:gd name="connsiteX30" fmla="*/ 888042 w 4691946"/>
                <a:gd name="connsiteY30" fmla="*/ 2157984 h 2688336"/>
                <a:gd name="connsiteX31" fmla="*/ 942906 w 4691946"/>
                <a:gd name="connsiteY31" fmla="*/ 2194560 h 2688336"/>
                <a:gd name="connsiteX32" fmla="*/ 1180650 w 4691946"/>
                <a:gd name="connsiteY32" fmla="*/ 2267712 h 2688336"/>
                <a:gd name="connsiteX33" fmla="*/ 1290378 w 4691946"/>
                <a:gd name="connsiteY33" fmla="*/ 2286000 h 2688336"/>
                <a:gd name="connsiteX34" fmla="*/ 1985322 w 4691946"/>
                <a:gd name="connsiteY34" fmla="*/ 2304288 h 2688336"/>
                <a:gd name="connsiteX35" fmla="*/ 2131626 w 4691946"/>
                <a:gd name="connsiteY35" fmla="*/ 2359152 h 2688336"/>
                <a:gd name="connsiteX36" fmla="*/ 2277930 w 4691946"/>
                <a:gd name="connsiteY36" fmla="*/ 2414016 h 2688336"/>
                <a:gd name="connsiteX37" fmla="*/ 2515674 w 4691946"/>
                <a:gd name="connsiteY37" fmla="*/ 2432304 h 2688336"/>
                <a:gd name="connsiteX38" fmla="*/ 2789994 w 4691946"/>
                <a:gd name="connsiteY38" fmla="*/ 2468880 h 2688336"/>
                <a:gd name="connsiteX39" fmla="*/ 2881434 w 4691946"/>
                <a:gd name="connsiteY39" fmla="*/ 2505456 h 2688336"/>
                <a:gd name="connsiteX40" fmla="*/ 2954586 w 4691946"/>
                <a:gd name="connsiteY40" fmla="*/ 2523744 h 2688336"/>
                <a:gd name="connsiteX41" fmla="*/ 3082602 w 4691946"/>
                <a:gd name="connsiteY41" fmla="*/ 2578608 h 2688336"/>
                <a:gd name="connsiteX42" fmla="*/ 3192330 w 4691946"/>
                <a:gd name="connsiteY42" fmla="*/ 2615184 h 2688336"/>
                <a:gd name="connsiteX43" fmla="*/ 3320346 w 4691946"/>
                <a:gd name="connsiteY43" fmla="*/ 2670048 h 2688336"/>
                <a:gd name="connsiteX44" fmla="*/ 3484938 w 4691946"/>
                <a:gd name="connsiteY44" fmla="*/ 2688336 h 2688336"/>
                <a:gd name="connsiteX45" fmla="*/ 3905562 w 4691946"/>
                <a:gd name="connsiteY45" fmla="*/ 2670048 h 2688336"/>
                <a:gd name="connsiteX46" fmla="*/ 3978714 w 4691946"/>
                <a:gd name="connsiteY46" fmla="*/ 2615184 h 2688336"/>
                <a:gd name="connsiteX47" fmla="*/ 4088442 w 4691946"/>
                <a:gd name="connsiteY47" fmla="*/ 2578608 h 2688336"/>
                <a:gd name="connsiteX48" fmla="*/ 4234746 w 4691946"/>
                <a:gd name="connsiteY48" fmla="*/ 2505456 h 2688336"/>
                <a:gd name="connsiteX49" fmla="*/ 4344474 w 4691946"/>
                <a:gd name="connsiteY49" fmla="*/ 2468880 h 2688336"/>
                <a:gd name="connsiteX50" fmla="*/ 4399338 w 4691946"/>
                <a:gd name="connsiteY50" fmla="*/ 2450592 h 2688336"/>
                <a:gd name="connsiteX51" fmla="*/ 4435914 w 4691946"/>
                <a:gd name="connsiteY51" fmla="*/ 2395728 h 2688336"/>
                <a:gd name="connsiteX52" fmla="*/ 4545642 w 4691946"/>
                <a:gd name="connsiteY52" fmla="*/ 2322576 h 2688336"/>
                <a:gd name="connsiteX53" fmla="*/ 4618794 w 4691946"/>
                <a:gd name="connsiteY53" fmla="*/ 2194560 h 2688336"/>
                <a:gd name="connsiteX54" fmla="*/ 4637082 w 4691946"/>
                <a:gd name="connsiteY54" fmla="*/ 2103120 h 2688336"/>
                <a:gd name="connsiteX55" fmla="*/ 4691946 w 4691946"/>
                <a:gd name="connsiteY55" fmla="*/ 1938528 h 2688336"/>
                <a:gd name="connsiteX56" fmla="*/ 4673658 w 4691946"/>
                <a:gd name="connsiteY56" fmla="*/ 1591056 h 2688336"/>
                <a:gd name="connsiteX57" fmla="*/ 4637082 w 4691946"/>
                <a:gd name="connsiteY57" fmla="*/ 1481328 h 2688336"/>
                <a:gd name="connsiteX58" fmla="*/ 4618794 w 4691946"/>
                <a:gd name="connsiteY58" fmla="*/ 1426464 h 2688336"/>
                <a:gd name="connsiteX59" fmla="*/ 4582218 w 4691946"/>
                <a:gd name="connsiteY59" fmla="*/ 1371600 h 2688336"/>
                <a:gd name="connsiteX60" fmla="*/ 4545642 w 4691946"/>
                <a:gd name="connsiteY60" fmla="*/ 1298448 h 2688336"/>
                <a:gd name="connsiteX61" fmla="*/ 4490778 w 4691946"/>
                <a:gd name="connsiteY61" fmla="*/ 1280160 h 2688336"/>
                <a:gd name="connsiteX62" fmla="*/ 4399338 w 4691946"/>
                <a:gd name="connsiteY62" fmla="*/ 1042416 h 2688336"/>
                <a:gd name="connsiteX63" fmla="*/ 4362762 w 4691946"/>
                <a:gd name="connsiteY63" fmla="*/ 987552 h 2688336"/>
                <a:gd name="connsiteX64" fmla="*/ 4326186 w 4691946"/>
                <a:gd name="connsiteY64" fmla="*/ 859536 h 2688336"/>
                <a:gd name="connsiteX65" fmla="*/ 4307898 w 4691946"/>
                <a:gd name="connsiteY65" fmla="*/ 786384 h 2688336"/>
                <a:gd name="connsiteX66" fmla="*/ 4271322 w 4691946"/>
                <a:gd name="connsiteY66" fmla="*/ 713232 h 2688336"/>
                <a:gd name="connsiteX67" fmla="*/ 4326186 w 4691946"/>
                <a:gd name="connsiteY67" fmla="*/ 585216 h 2688336"/>
                <a:gd name="connsiteX68" fmla="*/ 4381050 w 4691946"/>
                <a:gd name="connsiteY68" fmla="*/ 566928 h 2688336"/>
                <a:gd name="connsiteX69" fmla="*/ 4435914 w 4691946"/>
                <a:gd name="connsiteY69" fmla="*/ 530352 h 2688336"/>
                <a:gd name="connsiteX70" fmla="*/ 4545642 w 4691946"/>
                <a:gd name="connsiteY70" fmla="*/ 493776 h 2688336"/>
                <a:gd name="connsiteX71" fmla="*/ 4637082 w 4691946"/>
                <a:gd name="connsiteY71" fmla="*/ 384048 h 2688336"/>
                <a:gd name="connsiteX72" fmla="*/ 4600506 w 4691946"/>
                <a:gd name="connsiteY72" fmla="*/ 329184 h 2688336"/>
                <a:gd name="connsiteX73" fmla="*/ 4490778 w 4691946"/>
                <a:gd name="connsiteY73" fmla="*/ 274320 h 2688336"/>
                <a:gd name="connsiteX74" fmla="*/ 4344474 w 4691946"/>
                <a:gd name="connsiteY74" fmla="*/ 182880 h 2688336"/>
                <a:gd name="connsiteX75" fmla="*/ 4289610 w 4691946"/>
                <a:gd name="connsiteY75" fmla="*/ 128016 h 2688336"/>
                <a:gd name="connsiteX76" fmla="*/ 4179882 w 4691946"/>
                <a:gd name="connsiteY76" fmla="*/ 73152 h 2688336"/>
                <a:gd name="connsiteX77" fmla="*/ 4088442 w 4691946"/>
                <a:gd name="connsiteY77" fmla="*/ 0 h 268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4691946" h="2688336">
                  <a:moveTo>
                    <a:pt x="4161594" y="18288"/>
                  </a:moveTo>
                  <a:cubicBezTo>
                    <a:pt x="3917754" y="24384"/>
                    <a:pt x="3673714" y="24974"/>
                    <a:pt x="3430074" y="36576"/>
                  </a:cubicBezTo>
                  <a:cubicBezTo>
                    <a:pt x="3289496" y="43270"/>
                    <a:pt x="3009450" y="73152"/>
                    <a:pt x="3009450" y="73152"/>
                  </a:cubicBezTo>
                  <a:cubicBezTo>
                    <a:pt x="2978970" y="79248"/>
                    <a:pt x="2948732" y="86714"/>
                    <a:pt x="2918010" y="91440"/>
                  </a:cubicBezTo>
                  <a:cubicBezTo>
                    <a:pt x="2869434" y="98913"/>
                    <a:pt x="2820061" y="100936"/>
                    <a:pt x="2771706" y="109728"/>
                  </a:cubicBezTo>
                  <a:cubicBezTo>
                    <a:pt x="2752740" y="113176"/>
                    <a:pt x="2735378" y="122720"/>
                    <a:pt x="2716842" y="128016"/>
                  </a:cubicBezTo>
                  <a:cubicBezTo>
                    <a:pt x="2617726" y="156335"/>
                    <a:pt x="2653716" y="140641"/>
                    <a:pt x="2533962" y="164592"/>
                  </a:cubicBezTo>
                  <a:cubicBezTo>
                    <a:pt x="2509316" y="169521"/>
                    <a:pt x="2485602" y="178748"/>
                    <a:pt x="2460810" y="182880"/>
                  </a:cubicBezTo>
                  <a:cubicBezTo>
                    <a:pt x="2295669" y="210403"/>
                    <a:pt x="2248517" y="200064"/>
                    <a:pt x="2058474" y="219456"/>
                  </a:cubicBezTo>
                  <a:cubicBezTo>
                    <a:pt x="1844835" y="241256"/>
                    <a:pt x="1418394" y="292608"/>
                    <a:pt x="1418394" y="292608"/>
                  </a:cubicBezTo>
                  <a:lnTo>
                    <a:pt x="1290378" y="329184"/>
                  </a:lnTo>
                  <a:cubicBezTo>
                    <a:pt x="1266129" y="335797"/>
                    <a:pt x="1242360" y="347472"/>
                    <a:pt x="1217226" y="347472"/>
                  </a:cubicBezTo>
                  <a:cubicBezTo>
                    <a:pt x="1082976" y="347472"/>
                    <a:pt x="949002" y="335280"/>
                    <a:pt x="814890" y="329184"/>
                  </a:cubicBezTo>
                  <a:cubicBezTo>
                    <a:pt x="790506" y="335280"/>
                    <a:pt x="760654" y="330921"/>
                    <a:pt x="741738" y="347472"/>
                  </a:cubicBezTo>
                  <a:cubicBezTo>
                    <a:pt x="708656" y="376419"/>
                    <a:pt x="710289" y="443299"/>
                    <a:pt x="668586" y="457200"/>
                  </a:cubicBezTo>
                  <a:cubicBezTo>
                    <a:pt x="561777" y="492803"/>
                    <a:pt x="665213" y="452978"/>
                    <a:pt x="558858" y="512064"/>
                  </a:cubicBezTo>
                  <a:cubicBezTo>
                    <a:pt x="510087" y="539159"/>
                    <a:pt x="439825" y="564453"/>
                    <a:pt x="394266" y="603504"/>
                  </a:cubicBezTo>
                  <a:cubicBezTo>
                    <a:pt x="281947" y="699777"/>
                    <a:pt x="370162" y="664394"/>
                    <a:pt x="247962" y="694944"/>
                  </a:cubicBezTo>
                  <a:cubicBezTo>
                    <a:pt x="201995" y="832846"/>
                    <a:pt x="264002" y="662865"/>
                    <a:pt x="193098" y="804672"/>
                  </a:cubicBezTo>
                  <a:cubicBezTo>
                    <a:pt x="178417" y="834034"/>
                    <a:pt x="168714" y="865632"/>
                    <a:pt x="156522" y="896112"/>
                  </a:cubicBezTo>
                  <a:cubicBezTo>
                    <a:pt x="112710" y="1158983"/>
                    <a:pt x="171790" y="897063"/>
                    <a:pt x="101658" y="1060704"/>
                  </a:cubicBezTo>
                  <a:cubicBezTo>
                    <a:pt x="33177" y="1220494"/>
                    <a:pt x="150354" y="1044544"/>
                    <a:pt x="28506" y="1207008"/>
                  </a:cubicBezTo>
                  <a:cubicBezTo>
                    <a:pt x="-20875" y="1404533"/>
                    <a:pt x="-458" y="1288730"/>
                    <a:pt x="46794" y="1682496"/>
                  </a:cubicBezTo>
                  <a:cubicBezTo>
                    <a:pt x="49091" y="1701636"/>
                    <a:pt x="54389" y="1721320"/>
                    <a:pt x="65082" y="1737360"/>
                  </a:cubicBezTo>
                  <a:cubicBezTo>
                    <a:pt x="79428" y="1758879"/>
                    <a:pt x="104913" y="1771178"/>
                    <a:pt x="119946" y="1792224"/>
                  </a:cubicBezTo>
                  <a:cubicBezTo>
                    <a:pt x="135792" y="1814408"/>
                    <a:pt x="137245" y="1846099"/>
                    <a:pt x="156522" y="1865376"/>
                  </a:cubicBezTo>
                  <a:cubicBezTo>
                    <a:pt x="181656" y="1890510"/>
                    <a:pt x="218386" y="1900523"/>
                    <a:pt x="247962" y="1920240"/>
                  </a:cubicBezTo>
                  <a:cubicBezTo>
                    <a:pt x="273323" y="1937147"/>
                    <a:pt x="291360" y="1968492"/>
                    <a:pt x="321114" y="1975104"/>
                  </a:cubicBezTo>
                  <a:cubicBezTo>
                    <a:pt x="404638" y="1993665"/>
                    <a:pt x="491802" y="1987296"/>
                    <a:pt x="577146" y="1993392"/>
                  </a:cubicBezTo>
                  <a:cubicBezTo>
                    <a:pt x="650298" y="2036064"/>
                    <a:pt x="721755" y="2081783"/>
                    <a:pt x="796602" y="2121408"/>
                  </a:cubicBezTo>
                  <a:cubicBezTo>
                    <a:pt x="825615" y="2136768"/>
                    <a:pt x="858680" y="2143303"/>
                    <a:pt x="888042" y="2157984"/>
                  </a:cubicBezTo>
                  <a:cubicBezTo>
                    <a:pt x="907701" y="2167814"/>
                    <a:pt x="922617" y="2186106"/>
                    <a:pt x="942906" y="2194560"/>
                  </a:cubicBezTo>
                  <a:cubicBezTo>
                    <a:pt x="990235" y="2214280"/>
                    <a:pt x="1112720" y="2254126"/>
                    <a:pt x="1180650" y="2267712"/>
                  </a:cubicBezTo>
                  <a:cubicBezTo>
                    <a:pt x="1217010" y="2274984"/>
                    <a:pt x="1253336" y="2284316"/>
                    <a:pt x="1290378" y="2286000"/>
                  </a:cubicBezTo>
                  <a:cubicBezTo>
                    <a:pt x="1521867" y="2296522"/>
                    <a:pt x="1753674" y="2298192"/>
                    <a:pt x="1985322" y="2304288"/>
                  </a:cubicBezTo>
                  <a:cubicBezTo>
                    <a:pt x="2034090" y="2322576"/>
                    <a:pt x="2083548" y="2339120"/>
                    <a:pt x="2131626" y="2359152"/>
                  </a:cubicBezTo>
                  <a:cubicBezTo>
                    <a:pt x="2206093" y="2390180"/>
                    <a:pt x="2197843" y="2404594"/>
                    <a:pt x="2277930" y="2414016"/>
                  </a:cubicBezTo>
                  <a:cubicBezTo>
                    <a:pt x="2356868" y="2423303"/>
                    <a:pt x="2436644" y="2423837"/>
                    <a:pt x="2515674" y="2432304"/>
                  </a:cubicBezTo>
                  <a:cubicBezTo>
                    <a:pt x="2607398" y="2442132"/>
                    <a:pt x="2698554" y="2456688"/>
                    <a:pt x="2789994" y="2468880"/>
                  </a:cubicBezTo>
                  <a:cubicBezTo>
                    <a:pt x="2820474" y="2481072"/>
                    <a:pt x="2850291" y="2495075"/>
                    <a:pt x="2881434" y="2505456"/>
                  </a:cubicBezTo>
                  <a:cubicBezTo>
                    <a:pt x="2905279" y="2513404"/>
                    <a:pt x="2930965" y="2515154"/>
                    <a:pt x="2954586" y="2523744"/>
                  </a:cubicBezTo>
                  <a:cubicBezTo>
                    <a:pt x="2998217" y="2539610"/>
                    <a:pt x="3039271" y="2561942"/>
                    <a:pt x="3082602" y="2578608"/>
                  </a:cubicBezTo>
                  <a:cubicBezTo>
                    <a:pt x="3118587" y="2592448"/>
                    <a:pt x="3156345" y="2601344"/>
                    <a:pt x="3192330" y="2615184"/>
                  </a:cubicBezTo>
                  <a:cubicBezTo>
                    <a:pt x="3235661" y="2631850"/>
                    <a:pt x="3275306" y="2658788"/>
                    <a:pt x="3320346" y="2670048"/>
                  </a:cubicBezTo>
                  <a:cubicBezTo>
                    <a:pt x="3373899" y="2683436"/>
                    <a:pt x="3430074" y="2682240"/>
                    <a:pt x="3484938" y="2688336"/>
                  </a:cubicBezTo>
                  <a:cubicBezTo>
                    <a:pt x="3625146" y="2682240"/>
                    <a:pt x="3766737" y="2690615"/>
                    <a:pt x="3905562" y="2670048"/>
                  </a:cubicBezTo>
                  <a:cubicBezTo>
                    <a:pt x="3935713" y="2665581"/>
                    <a:pt x="3951452" y="2628815"/>
                    <a:pt x="3978714" y="2615184"/>
                  </a:cubicBezTo>
                  <a:cubicBezTo>
                    <a:pt x="4013198" y="2597942"/>
                    <a:pt x="4053005" y="2593795"/>
                    <a:pt x="4088442" y="2578608"/>
                  </a:cubicBezTo>
                  <a:cubicBezTo>
                    <a:pt x="4138558" y="2557130"/>
                    <a:pt x="4183020" y="2522698"/>
                    <a:pt x="4234746" y="2505456"/>
                  </a:cubicBezTo>
                  <a:lnTo>
                    <a:pt x="4344474" y="2468880"/>
                  </a:lnTo>
                  <a:lnTo>
                    <a:pt x="4399338" y="2450592"/>
                  </a:lnTo>
                  <a:cubicBezTo>
                    <a:pt x="4411530" y="2432304"/>
                    <a:pt x="4419373" y="2410202"/>
                    <a:pt x="4435914" y="2395728"/>
                  </a:cubicBezTo>
                  <a:cubicBezTo>
                    <a:pt x="4468996" y="2366781"/>
                    <a:pt x="4545642" y="2322576"/>
                    <a:pt x="4545642" y="2322576"/>
                  </a:cubicBezTo>
                  <a:cubicBezTo>
                    <a:pt x="4572398" y="2282442"/>
                    <a:pt x="4603325" y="2240966"/>
                    <a:pt x="4618794" y="2194560"/>
                  </a:cubicBezTo>
                  <a:cubicBezTo>
                    <a:pt x="4628624" y="2165071"/>
                    <a:pt x="4630339" y="2133463"/>
                    <a:pt x="4637082" y="2103120"/>
                  </a:cubicBezTo>
                  <a:cubicBezTo>
                    <a:pt x="4656769" y="2014526"/>
                    <a:pt x="4654607" y="2031877"/>
                    <a:pt x="4691946" y="1938528"/>
                  </a:cubicBezTo>
                  <a:cubicBezTo>
                    <a:pt x="4685850" y="1822704"/>
                    <a:pt x="4687477" y="1706214"/>
                    <a:pt x="4673658" y="1591056"/>
                  </a:cubicBezTo>
                  <a:cubicBezTo>
                    <a:pt x="4669064" y="1552776"/>
                    <a:pt x="4649274" y="1517904"/>
                    <a:pt x="4637082" y="1481328"/>
                  </a:cubicBezTo>
                  <a:cubicBezTo>
                    <a:pt x="4630986" y="1463040"/>
                    <a:pt x="4629487" y="1442504"/>
                    <a:pt x="4618794" y="1426464"/>
                  </a:cubicBezTo>
                  <a:cubicBezTo>
                    <a:pt x="4606602" y="1408176"/>
                    <a:pt x="4593123" y="1390683"/>
                    <a:pt x="4582218" y="1371600"/>
                  </a:cubicBezTo>
                  <a:cubicBezTo>
                    <a:pt x="4568692" y="1347930"/>
                    <a:pt x="4564919" y="1317725"/>
                    <a:pt x="4545642" y="1298448"/>
                  </a:cubicBezTo>
                  <a:cubicBezTo>
                    <a:pt x="4532011" y="1284817"/>
                    <a:pt x="4509066" y="1286256"/>
                    <a:pt x="4490778" y="1280160"/>
                  </a:cubicBezTo>
                  <a:cubicBezTo>
                    <a:pt x="4453784" y="1169177"/>
                    <a:pt x="4449289" y="1129831"/>
                    <a:pt x="4399338" y="1042416"/>
                  </a:cubicBezTo>
                  <a:cubicBezTo>
                    <a:pt x="4388433" y="1023333"/>
                    <a:pt x="4374954" y="1005840"/>
                    <a:pt x="4362762" y="987552"/>
                  </a:cubicBezTo>
                  <a:cubicBezTo>
                    <a:pt x="4305591" y="758867"/>
                    <a:pt x="4378658" y="1043189"/>
                    <a:pt x="4326186" y="859536"/>
                  </a:cubicBezTo>
                  <a:cubicBezTo>
                    <a:pt x="4319281" y="835369"/>
                    <a:pt x="4316723" y="809918"/>
                    <a:pt x="4307898" y="786384"/>
                  </a:cubicBezTo>
                  <a:cubicBezTo>
                    <a:pt x="4298326" y="760858"/>
                    <a:pt x="4283514" y="737616"/>
                    <a:pt x="4271322" y="713232"/>
                  </a:cubicBezTo>
                  <a:cubicBezTo>
                    <a:pt x="4289610" y="670560"/>
                    <a:pt x="4298331" y="622357"/>
                    <a:pt x="4326186" y="585216"/>
                  </a:cubicBezTo>
                  <a:cubicBezTo>
                    <a:pt x="4337752" y="569794"/>
                    <a:pt x="4363808" y="575549"/>
                    <a:pt x="4381050" y="566928"/>
                  </a:cubicBezTo>
                  <a:cubicBezTo>
                    <a:pt x="4400709" y="557098"/>
                    <a:pt x="4415829" y="539279"/>
                    <a:pt x="4435914" y="530352"/>
                  </a:cubicBezTo>
                  <a:cubicBezTo>
                    <a:pt x="4471146" y="514694"/>
                    <a:pt x="4545642" y="493776"/>
                    <a:pt x="4545642" y="493776"/>
                  </a:cubicBezTo>
                  <a:cubicBezTo>
                    <a:pt x="4556128" y="483290"/>
                    <a:pt x="4637082" y="409509"/>
                    <a:pt x="4637082" y="384048"/>
                  </a:cubicBezTo>
                  <a:cubicBezTo>
                    <a:pt x="4637082" y="362069"/>
                    <a:pt x="4616048" y="344726"/>
                    <a:pt x="4600506" y="329184"/>
                  </a:cubicBezTo>
                  <a:cubicBezTo>
                    <a:pt x="4556575" y="285253"/>
                    <a:pt x="4542837" y="296631"/>
                    <a:pt x="4490778" y="274320"/>
                  </a:cubicBezTo>
                  <a:cubicBezTo>
                    <a:pt x="4428334" y="247558"/>
                    <a:pt x="4396984" y="227889"/>
                    <a:pt x="4344474" y="182880"/>
                  </a:cubicBezTo>
                  <a:cubicBezTo>
                    <a:pt x="4324837" y="166048"/>
                    <a:pt x="4309479" y="144573"/>
                    <a:pt x="4289610" y="128016"/>
                  </a:cubicBezTo>
                  <a:cubicBezTo>
                    <a:pt x="4210994" y="62502"/>
                    <a:pt x="4262362" y="114392"/>
                    <a:pt x="4179882" y="73152"/>
                  </a:cubicBezTo>
                  <a:cubicBezTo>
                    <a:pt x="4133742" y="50082"/>
                    <a:pt x="4122462" y="34020"/>
                    <a:pt x="4088442" y="0"/>
                  </a:cubicBezTo>
                </a:path>
              </a:pathLst>
            </a:cu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kreslení&#10;&#10;Popis byl vytvořen automaticky">
              <a:extLst>
                <a:ext uri="{FF2B5EF4-FFF2-40B4-BE49-F238E27FC236}">
                  <a16:creationId xmlns:a16="http://schemas.microsoft.com/office/drawing/2014/main" id="{C50E009E-C393-4AF5-AA35-6384466D1A4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43048" y="3849623"/>
              <a:ext cx="3509127" cy="2105478"/>
            </a:xfrm>
            <a:prstGeom prst="rect">
              <a:avLst/>
            </a:prstGeom>
          </p:spPr>
        </p:pic>
        <p:sp>
          <p:nvSpPr>
            <p:cNvPr id="20" name="TextovéPole 19">
              <a:extLst>
                <a:ext uri="{FF2B5EF4-FFF2-40B4-BE49-F238E27FC236}">
                  <a16:creationId xmlns:a16="http://schemas.microsoft.com/office/drawing/2014/main" id="{1FFB714C-C470-4B07-A6E3-E8D6853F7F02}"/>
                </a:ext>
              </a:extLst>
            </p:cNvPr>
            <p:cNvSpPr txBox="1"/>
            <p:nvPr/>
          </p:nvSpPr>
          <p:spPr>
            <a:xfrm>
              <a:off x="1133856" y="4297680"/>
              <a:ext cx="123572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/>
                <a:t>ježek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5217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9E21C596-C6B0-435C-8227-7B61E40A2B1E}"/>
              </a:ext>
            </a:extLst>
          </p:cNvPr>
          <p:cNvSpPr txBox="1"/>
          <p:nvPr/>
        </p:nvSpPr>
        <p:spPr>
          <a:xfrm>
            <a:off x="530087" y="424070"/>
            <a:ext cx="56687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Kdo bez štětce a bez barev</a:t>
            </a:r>
          </a:p>
          <a:p>
            <a:r>
              <a:rPr lang="cs-CZ" sz="4000" dirty="0"/>
              <a:t>obarví nám pestře les?</a:t>
            </a:r>
          </a:p>
        </p:txBody>
      </p: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486C7412-2C74-45B9-A18D-FDD219CB55F3}"/>
              </a:ext>
            </a:extLst>
          </p:cNvPr>
          <p:cNvCxnSpPr>
            <a:stCxn id="4" idx="1"/>
          </p:cNvCxnSpPr>
          <p:nvPr/>
        </p:nvCxnSpPr>
        <p:spPr>
          <a:xfrm flipV="1">
            <a:off x="530087" y="1085789"/>
            <a:ext cx="5459896" cy="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9EEF151D-70E1-43A2-A843-DD4B83813A12}"/>
              </a:ext>
            </a:extLst>
          </p:cNvPr>
          <p:cNvCxnSpPr/>
          <p:nvPr/>
        </p:nvCxnSpPr>
        <p:spPr>
          <a:xfrm>
            <a:off x="636104" y="1643270"/>
            <a:ext cx="447923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>
            <a:extLst>
              <a:ext uri="{FF2B5EF4-FFF2-40B4-BE49-F238E27FC236}">
                <a16:creationId xmlns:a16="http://schemas.microsoft.com/office/drawing/2014/main" id="{E8EA6552-2157-4B91-AD58-14AE47D1D8CE}"/>
              </a:ext>
            </a:extLst>
          </p:cNvPr>
          <p:cNvGrpSpPr/>
          <p:nvPr/>
        </p:nvGrpSpPr>
        <p:grpSpPr>
          <a:xfrm>
            <a:off x="786384" y="518820"/>
            <a:ext cx="11303626" cy="5820359"/>
            <a:chOff x="786384" y="518820"/>
            <a:chExt cx="11303626" cy="5820359"/>
          </a:xfrm>
        </p:grpSpPr>
        <p:grpSp>
          <p:nvGrpSpPr>
            <p:cNvPr id="6" name="Skupina 5">
              <a:extLst>
                <a:ext uri="{FF2B5EF4-FFF2-40B4-BE49-F238E27FC236}">
                  <a16:creationId xmlns:a16="http://schemas.microsoft.com/office/drawing/2014/main" id="{FC3D501B-87B8-4626-8FDB-5132D4F62142}"/>
                </a:ext>
              </a:extLst>
            </p:cNvPr>
            <p:cNvGrpSpPr/>
            <p:nvPr/>
          </p:nvGrpSpPr>
          <p:grpSpPr>
            <a:xfrm>
              <a:off x="7350470" y="518820"/>
              <a:ext cx="4739540" cy="5820359"/>
              <a:chOff x="7350470" y="518820"/>
              <a:chExt cx="4739540" cy="5820359"/>
            </a:xfrm>
          </p:grpSpPr>
          <p:pic>
            <p:nvPicPr>
              <p:cNvPr id="3" name="Obrázek 2" descr="Obsah obrázku kreslení, stůl&#10;&#10;Popis byl vytvořen automaticky">
                <a:extLst>
                  <a:ext uri="{FF2B5EF4-FFF2-40B4-BE49-F238E27FC236}">
                    <a16:creationId xmlns:a16="http://schemas.microsoft.com/office/drawing/2014/main" id="{6BB6664A-1844-4168-8F41-74DC3B8A6C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350470" y="518820"/>
                <a:ext cx="4526946" cy="5820359"/>
              </a:xfrm>
              <a:prstGeom prst="rect">
                <a:avLst/>
              </a:prstGeom>
            </p:spPr>
          </p:pic>
          <p:pic>
            <p:nvPicPr>
              <p:cNvPr id="5" name="Obrázek 4" descr="Obsah obrázku kreslení, stůl&#10;&#10;Popis byl vytvořen automaticky">
                <a:extLst>
                  <a:ext uri="{FF2B5EF4-FFF2-40B4-BE49-F238E27FC236}">
                    <a16:creationId xmlns:a16="http://schemas.microsoft.com/office/drawing/2014/main" id="{8D83F029-DACB-44FE-A677-9E89AA39BD5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153912" y="2964765"/>
                <a:ext cx="1936098" cy="2489269"/>
              </a:xfrm>
              <a:prstGeom prst="rect">
                <a:avLst/>
              </a:prstGeom>
            </p:spPr>
          </p:pic>
        </p:grpSp>
        <p:sp>
          <p:nvSpPr>
            <p:cNvPr id="11" name="TextovéPole 10">
              <a:extLst>
                <a:ext uri="{FF2B5EF4-FFF2-40B4-BE49-F238E27FC236}">
                  <a16:creationId xmlns:a16="http://schemas.microsoft.com/office/drawing/2014/main" id="{B45865DC-A557-4ADC-B8A3-BB464C55A497}"/>
                </a:ext>
              </a:extLst>
            </p:cNvPr>
            <p:cNvSpPr txBox="1"/>
            <p:nvPr/>
          </p:nvSpPr>
          <p:spPr>
            <a:xfrm>
              <a:off x="786384" y="3383281"/>
              <a:ext cx="17007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/>
                <a:t>Podzim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67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9D408805-F6E4-463A-8EC6-5D0959D759A4}"/>
              </a:ext>
            </a:extLst>
          </p:cNvPr>
          <p:cNvSpPr/>
          <p:nvPr/>
        </p:nvSpPr>
        <p:spPr>
          <a:xfrm>
            <a:off x="940904" y="113428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http://www.clker.com/clipart-10213.html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8D541CC8-9F9B-42D7-948A-5F0AEFC35277}"/>
              </a:ext>
            </a:extLst>
          </p:cNvPr>
          <p:cNvSpPr/>
          <p:nvPr/>
        </p:nvSpPr>
        <p:spPr>
          <a:xfrm>
            <a:off x="940904" y="1503618"/>
            <a:ext cx="1048246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Fotograf_Tabarz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Pixabay.com: [online]. [cit. 2020-03-27]. Dostupný pod licencí Public 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Domain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https://pixabay.com/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illustrations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/animal-reptile-creature-shell-708246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09D7476-C7EE-4805-9204-20AA0059687B}"/>
              </a:ext>
            </a:extLst>
          </p:cNvPr>
          <p:cNvSpPr/>
          <p:nvPr/>
        </p:nvSpPr>
        <p:spPr>
          <a:xfrm>
            <a:off x="940904" y="214994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http://www.clker.com/clipart-16116.html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5C105B7-3863-4E09-B910-E34BB2C347B1}"/>
              </a:ext>
            </a:extLst>
          </p:cNvPr>
          <p:cNvSpPr/>
          <p:nvPr/>
        </p:nvSpPr>
        <p:spPr>
          <a:xfrm>
            <a:off x="940904" y="242694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http://www.clker.com/clipart-23693.html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B91BA206-6646-4215-BA66-829ED329809B}"/>
              </a:ext>
            </a:extLst>
          </p:cNvPr>
          <p:cNvSpPr/>
          <p:nvPr/>
        </p:nvSpPr>
        <p:spPr>
          <a:xfrm>
            <a:off x="940904" y="2703947"/>
            <a:ext cx="53427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http://www.clker.com/clipart-wind-blowing-cloud.html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E998BCC-93F7-4470-9C7B-34CB3DFDBE6F}"/>
              </a:ext>
            </a:extLst>
          </p:cNvPr>
          <p:cNvSpPr/>
          <p:nvPr/>
        </p:nvSpPr>
        <p:spPr>
          <a:xfrm>
            <a:off x="940904" y="2980946"/>
            <a:ext cx="56130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http://www.clker.com/clipart-monsters-special-night.html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CC9A319-0BBD-465A-80DE-73A0806D09CE}"/>
              </a:ext>
            </a:extLst>
          </p:cNvPr>
          <p:cNvSpPr/>
          <p:nvPr/>
        </p:nvSpPr>
        <p:spPr>
          <a:xfrm>
            <a:off x="940904" y="332305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http://www.clker.com/clipart-25186.html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3E15A914-F64A-46EB-86C8-803CDD802BE9}"/>
              </a:ext>
            </a:extLst>
          </p:cNvPr>
          <p:cNvSpPr/>
          <p:nvPr/>
        </p:nvSpPr>
        <p:spPr>
          <a:xfrm>
            <a:off x="940904" y="3659139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http://www.clker.com/clipart-9347.html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9208C79-F2DD-4BD2-AE16-6D14CD9682ED}"/>
              </a:ext>
            </a:extLst>
          </p:cNvPr>
          <p:cNvSpPr/>
          <p:nvPr/>
        </p:nvSpPr>
        <p:spPr>
          <a:xfrm>
            <a:off x="940904" y="3968000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http://www.clker.com/clipart-11700.html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9241F58-58BC-4AD9-BE66-0C26CC9DF80A}"/>
              </a:ext>
            </a:extLst>
          </p:cNvPr>
          <p:cNvSpPr/>
          <p:nvPr/>
        </p:nvSpPr>
        <p:spPr>
          <a:xfrm>
            <a:off x="940904" y="4309544"/>
            <a:ext cx="5106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http://www.clker.com/clipart-dog-bone-orange.html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AA96945A-E7DD-40B6-AEAC-C7D36B9933F1}"/>
              </a:ext>
            </a:extLst>
          </p:cNvPr>
          <p:cNvSpPr/>
          <p:nvPr/>
        </p:nvSpPr>
        <p:spPr>
          <a:xfrm>
            <a:off x="940904" y="465108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http://www.clker.com/clipart-10282.html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792F2FD8-A8C4-4497-A57E-A97CCB2AF48D}"/>
              </a:ext>
            </a:extLst>
          </p:cNvPr>
          <p:cNvSpPr/>
          <p:nvPr/>
        </p:nvSpPr>
        <p:spPr>
          <a:xfrm>
            <a:off x="959659" y="5020420"/>
            <a:ext cx="4026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http://www.clker.com/clipart-river1.html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0A7DB220-1D2A-4606-A4DE-7C075E7FFB33}"/>
              </a:ext>
            </a:extLst>
          </p:cNvPr>
          <p:cNvSpPr/>
          <p:nvPr/>
        </p:nvSpPr>
        <p:spPr>
          <a:xfrm>
            <a:off x="940904" y="5389752"/>
            <a:ext cx="4411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http://www.clker.com/clipart-swirl-1-12.html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3EC3FD3-5BB1-486D-AF70-F2288EFD531F}"/>
              </a:ext>
            </a:extLst>
          </p:cNvPr>
          <p:cNvSpPr/>
          <p:nvPr/>
        </p:nvSpPr>
        <p:spPr>
          <a:xfrm>
            <a:off x="922149" y="577387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http://www.clker.com/clipart-10342.html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ECDEF223-AD94-4EFF-8A88-3363FB889D47}"/>
              </a:ext>
            </a:extLst>
          </p:cNvPr>
          <p:cNvSpPr/>
          <p:nvPr/>
        </p:nvSpPr>
        <p:spPr>
          <a:xfrm>
            <a:off x="959659" y="612841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http://www.clker.com/clipart-10649.html</a:t>
            </a:r>
            <a:endParaRPr lang="cs-CZ" dirty="0"/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A10C8126-6B98-4424-AEE5-8FAFB900C0AF}"/>
              </a:ext>
            </a:extLst>
          </p:cNvPr>
          <p:cNvSpPr txBox="1"/>
          <p:nvPr/>
        </p:nvSpPr>
        <p:spPr>
          <a:xfrm>
            <a:off x="759198" y="61365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F9FB4C8-B7E9-49D6-9794-5AAD1BAC657D}"/>
              </a:ext>
            </a:extLst>
          </p:cNvPr>
          <p:cNvSpPr txBox="1"/>
          <p:nvPr/>
        </p:nvSpPr>
        <p:spPr>
          <a:xfrm>
            <a:off x="772108" y="57819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06D36E1-953D-4F91-9CA4-D68C176D987A}"/>
              </a:ext>
            </a:extLst>
          </p:cNvPr>
          <p:cNvSpPr txBox="1"/>
          <p:nvPr/>
        </p:nvSpPr>
        <p:spPr>
          <a:xfrm>
            <a:off x="772108" y="53973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A6B0837-203E-4C13-9327-8A6BB3CB1289}"/>
              </a:ext>
            </a:extLst>
          </p:cNvPr>
          <p:cNvSpPr txBox="1"/>
          <p:nvPr/>
        </p:nvSpPr>
        <p:spPr>
          <a:xfrm>
            <a:off x="780328" y="50204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882136C9-B037-4C80-8CE2-F925AB9D1597}"/>
              </a:ext>
            </a:extLst>
          </p:cNvPr>
          <p:cNvSpPr txBox="1"/>
          <p:nvPr/>
        </p:nvSpPr>
        <p:spPr>
          <a:xfrm>
            <a:off x="780328" y="463629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34D99131-30E5-4354-B8B6-43C1D956F8C4}"/>
              </a:ext>
            </a:extLst>
          </p:cNvPr>
          <p:cNvSpPr txBox="1"/>
          <p:nvPr/>
        </p:nvSpPr>
        <p:spPr>
          <a:xfrm>
            <a:off x="788504" y="43373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39BC5192-815F-410D-AF4F-D6883295B0FA}"/>
              </a:ext>
            </a:extLst>
          </p:cNvPr>
          <p:cNvSpPr txBox="1"/>
          <p:nvPr/>
        </p:nvSpPr>
        <p:spPr>
          <a:xfrm>
            <a:off x="759198" y="39843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D50F06D7-722D-4319-AB28-9F5071443061}"/>
              </a:ext>
            </a:extLst>
          </p:cNvPr>
          <p:cNvSpPr txBox="1"/>
          <p:nvPr/>
        </p:nvSpPr>
        <p:spPr>
          <a:xfrm>
            <a:off x="788504" y="36443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4F4871F7-C504-45AB-91BC-E43513243C50}"/>
              </a:ext>
            </a:extLst>
          </p:cNvPr>
          <p:cNvSpPr txBox="1"/>
          <p:nvPr/>
        </p:nvSpPr>
        <p:spPr>
          <a:xfrm>
            <a:off x="790863" y="33037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A0669018-1BBD-43C8-BF14-CAB2597D13C6}"/>
              </a:ext>
            </a:extLst>
          </p:cNvPr>
          <p:cNvSpPr txBox="1"/>
          <p:nvPr/>
        </p:nvSpPr>
        <p:spPr>
          <a:xfrm>
            <a:off x="780328" y="29915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D9522082-2DC4-4E53-8E8A-10849D4EC0F0}"/>
              </a:ext>
            </a:extLst>
          </p:cNvPr>
          <p:cNvSpPr txBox="1"/>
          <p:nvPr/>
        </p:nvSpPr>
        <p:spPr>
          <a:xfrm>
            <a:off x="772108" y="27250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945A3F0A-DDD8-4C8F-A4C4-BA2CA17CF16E}"/>
              </a:ext>
            </a:extLst>
          </p:cNvPr>
          <p:cNvSpPr txBox="1"/>
          <p:nvPr/>
        </p:nvSpPr>
        <p:spPr>
          <a:xfrm>
            <a:off x="763888" y="243752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4D7DFB69-9F20-4270-B793-61E43389E785}"/>
              </a:ext>
            </a:extLst>
          </p:cNvPr>
          <p:cNvSpPr txBox="1"/>
          <p:nvPr/>
        </p:nvSpPr>
        <p:spPr>
          <a:xfrm>
            <a:off x="772108" y="21425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606DD80B-66DB-49B9-AEDD-CAEC6B6E14B6}"/>
              </a:ext>
            </a:extLst>
          </p:cNvPr>
          <p:cNvSpPr txBox="1"/>
          <p:nvPr/>
        </p:nvSpPr>
        <p:spPr>
          <a:xfrm>
            <a:off x="4882284" y="61461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DE1A3322-5D96-47A8-A6C8-A28A5302B33E}"/>
              </a:ext>
            </a:extLst>
          </p:cNvPr>
          <p:cNvSpPr txBox="1"/>
          <p:nvPr/>
        </p:nvSpPr>
        <p:spPr>
          <a:xfrm>
            <a:off x="4855309" y="58023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8BD130A-F409-4E8E-A80C-38845B47E189}"/>
              </a:ext>
            </a:extLst>
          </p:cNvPr>
          <p:cNvSpPr txBox="1"/>
          <p:nvPr/>
        </p:nvSpPr>
        <p:spPr>
          <a:xfrm>
            <a:off x="5220762" y="53971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F605E886-B211-4534-85A1-ED0F667D3190}"/>
              </a:ext>
            </a:extLst>
          </p:cNvPr>
          <p:cNvSpPr txBox="1"/>
          <p:nvPr/>
        </p:nvSpPr>
        <p:spPr>
          <a:xfrm>
            <a:off x="4845932" y="49955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B0C0481-0F41-4902-A602-0EF0BF63356D}"/>
              </a:ext>
            </a:extLst>
          </p:cNvPr>
          <p:cNvSpPr txBox="1"/>
          <p:nvPr/>
        </p:nvSpPr>
        <p:spPr>
          <a:xfrm>
            <a:off x="4855309" y="46436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056C9E4-B161-4BAB-B7EB-42A1DD2196E6}"/>
              </a:ext>
            </a:extLst>
          </p:cNvPr>
          <p:cNvSpPr txBox="1"/>
          <p:nvPr/>
        </p:nvSpPr>
        <p:spPr>
          <a:xfrm>
            <a:off x="5859292" y="43355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6825B916-570B-4374-83C4-84E8C8D771FB}"/>
              </a:ext>
            </a:extLst>
          </p:cNvPr>
          <p:cNvSpPr txBox="1"/>
          <p:nvPr/>
        </p:nvSpPr>
        <p:spPr>
          <a:xfrm>
            <a:off x="4882284" y="39662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11B833B3-40DE-43BD-8679-55597C9DF52C}"/>
              </a:ext>
            </a:extLst>
          </p:cNvPr>
          <p:cNvSpPr txBox="1"/>
          <p:nvPr/>
        </p:nvSpPr>
        <p:spPr>
          <a:xfrm>
            <a:off x="4769955" y="36808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2AD6663-B273-4CD2-A64D-BB569EDB5B04}"/>
              </a:ext>
            </a:extLst>
          </p:cNvPr>
          <p:cNvSpPr txBox="1"/>
          <p:nvPr/>
        </p:nvSpPr>
        <p:spPr>
          <a:xfrm>
            <a:off x="4874064" y="33156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397E666-7394-4A7E-B5A7-1CE113689A67}"/>
              </a:ext>
            </a:extLst>
          </p:cNvPr>
          <p:cNvSpPr txBox="1"/>
          <p:nvPr/>
        </p:nvSpPr>
        <p:spPr>
          <a:xfrm>
            <a:off x="6390303" y="29889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79133E85-8D3D-4891-A3AC-04BF094F9EDA}"/>
              </a:ext>
            </a:extLst>
          </p:cNvPr>
          <p:cNvSpPr txBox="1"/>
          <p:nvPr/>
        </p:nvSpPr>
        <p:spPr>
          <a:xfrm>
            <a:off x="6106356" y="27039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6FE17755-A4CC-42C8-963E-9E6DEE83630C}"/>
              </a:ext>
            </a:extLst>
          </p:cNvPr>
          <p:cNvSpPr txBox="1"/>
          <p:nvPr/>
        </p:nvSpPr>
        <p:spPr>
          <a:xfrm>
            <a:off x="4882284" y="24364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80186FFB-1727-416F-9581-110ECB383B4B}"/>
              </a:ext>
            </a:extLst>
          </p:cNvPr>
          <p:cNvSpPr txBox="1"/>
          <p:nvPr/>
        </p:nvSpPr>
        <p:spPr>
          <a:xfrm>
            <a:off x="4855309" y="21771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35722325-A357-486E-A967-ADA1D19E436D}"/>
              </a:ext>
            </a:extLst>
          </p:cNvPr>
          <p:cNvSpPr txBox="1"/>
          <p:nvPr/>
        </p:nvSpPr>
        <p:spPr>
          <a:xfrm>
            <a:off x="909239" y="434393"/>
            <a:ext cx="63841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cit.2020 -03 -28 ]. Dostupné pod licenci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DC36E0EB-7797-4AE5-8224-9C8F1BBDEAB9}"/>
              </a:ext>
            </a:extLst>
          </p:cNvPr>
          <p:cNvSpPr txBox="1"/>
          <p:nvPr/>
        </p:nvSpPr>
        <p:spPr>
          <a:xfrm>
            <a:off x="863520" y="112648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D2E78519-2290-4668-BF6E-49BFDA612A15}"/>
              </a:ext>
            </a:extLst>
          </p:cNvPr>
          <p:cNvSpPr txBox="1"/>
          <p:nvPr/>
        </p:nvSpPr>
        <p:spPr>
          <a:xfrm>
            <a:off x="4845932" y="11413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0069062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D7A4FE72-798C-45B7-A9BF-837F35B2C584}"/>
              </a:ext>
            </a:extLst>
          </p:cNvPr>
          <p:cNvSpPr/>
          <p:nvPr/>
        </p:nvSpPr>
        <p:spPr>
          <a:xfrm>
            <a:off x="1260616" y="57608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http://www.clker.com/clipart-52359.html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E3B4165-20DF-4F1E-8725-057DD2E24C31}"/>
              </a:ext>
            </a:extLst>
          </p:cNvPr>
          <p:cNvSpPr/>
          <p:nvPr/>
        </p:nvSpPr>
        <p:spPr>
          <a:xfrm>
            <a:off x="1260616" y="1055770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http://www.clker.com/clipart-24063.html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8BAF78EF-CC2A-4B59-9AC7-30509EC3553A}"/>
              </a:ext>
            </a:extLst>
          </p:cNvPr>
          <p:cNvSpPr/>
          <p:nvPr/>
        </p:nvSpPr>
        <p:spPr>
          <a:xfrm>
            <a:off x="1260616" y="1535455"/>
            <a:ext cx="48061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http://www.clker.com/clipart-mushroom-12.html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CAE6506-B3F1-4E07-BF25-4FF303A848FA}"/>
              </a:ext>
            </a:extLst>
          </p:cNvPr>
          <p:cNvSpPr/>
          <p:nvPr/>
        </p:nvSpPr>
        <p:spPr>
          <a:xfrm>
            <a:off x="1260616" y="1904787"/>
            <a:ext cx="4718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http://www.clker.com/clipart-hedgehog-11.html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E02420E9-B74A-4D63-B106-30FEAEDEF209}"/>
              </a:ext>
            </a:extLst>
          </p:cNvPr>
          <p:cNvSpPr/>
          <p:nvPr/>
        </p:nvSpPr>
        <p:spPr>
          <a:xfrm>
            <a:off x="1260616" y="2310159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http://www.clker.com/clipart-2538.html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7FD100A-EBE9-45A6-8AB3-906D5B346053}"/>
              </a:ext>
            </a:extLst>
          </p:cNvPr>
          <p:cNvSpPr/>
          <p:nvPr/>
        </p:nvSpPr>
        <p:spPr>
          <a:xfrm>
            <a:off x="1260616" y="2715531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http://www.clker.com/clipart-13594.html</a:t>
            </a:r>
            <a:endParaRPr lang="cs-CZ" dirty="0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EA7382D7-38A0-4EEA-9D2A-F4D9A98D99B6}"/>
              </a:ext>
            </a:extLst>
          </p:cNvPr>
          <p:cNvSpPr txBox="1"/>
          <p:nvPr/>
        </p:nvSpPr>
        <p:spPr>
          <a:xfrm>
            <a:off x="1096477" y="27429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DF5E20FF-CE32-46B0-8FD6-6B32AFE9127D}"/>
              </a:ext>
            </a:extLst>
          </p:cNvPr>
          <p:cNvSpPr txBox="1"/>
          <p:nvPr/>
        </p:nvSpPr>
        <p:spPr>
          <a:xfrm>
            <a:off x="1096477" y="23015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F40F931-646A-4C67-BA36-FC5E3D0B141C}"/>
              </a:ext>
            </a:extLst>
          </p:cNvPr>
          <p:cNvSpPr txBox="1"/>
          <p:nvPr/>
        </p:nvSpPr>
        <p:spPr>
          <a:xfrm>
            <a:off x="1110547" y="19119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6F90EFE-71A5-4811-A10A-4BE50615574B}"/>
              </a:ext>
            </a:extLst>
          </p:cNvPr>
          <p:cNvSpPr txBox="1"/>
          <p:nvPr/>
        </p:nvSpPr>
        <p:spPr>
          <a:xfrm>
            <a:off x="1110547" y="15152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BD791AC-C3CC-49AC-B14F-147F11A0CFFC}"/>
              </a:ext>
            </a:extLst>
          </p:cNvPr>
          <p:cNvSpPr txBox="1"/>
          <p:nvPr/>
        </p:nvSpPr>
        <p:spPr>
          <a:xfrm>
            <a:off x="1110575" y="10355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54B4F6A-7275-4EE7-A11B-B9DAB036D486}"/>
              </a:ext>
            </a:extLst>
          </p:cNvPr>
          <p:cNvSpPr txBox="1"/>
          <p:nvPr/>
        </p:nvSpPr>
        <p:spPr>
          <a:xfrm>
            <a:off x="1110575" y="5941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F4DDBF3-EE6F-4724-99D9-BD2906374747}"/>
              </a:ext>
            </a:extLst>
          </p:cNvPr>
          <p:cNvSpPr txBox="1"/>
          <p:nvPr/>
        </p:nvSpPr>
        <p:spPr>
          <a:xfrm>
            <a:off x="5234722" y="26881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65EB6B2E-0230-4007-83AF-5A6741D8982B}"/>
              </a:ext>
            </a:extLst>
          </p:cNvPr>
          <p:cNvSpPr txBox="1"/>
          <p:nvPr/>
        </p:nvSpPr>
        <p:spPr>
          <a:xfrm>
            <a:off x="5084681" y="22921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3BB2B5CD-7688-4B20-8EAF-588E413978FA}"/>
              </a:ext>
            </a:extLst>
          </p:cNvPr>
          <p:cNvSpPr txBox="1"/>
          <p:nvPr/>
        </p:nvSpPr>
        <p:spPr>
          <a:xfrm>
            <a:off x="5853286" y="19228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93B9A77-57A0-41C1-B1B5-EE16B65D8C92}"/>
              </a:ext>
            </a:extLst>
          </p:cNvPr>
          <p:cNvSpPr txBox="1"/>
          <p:nvPr/>
        </p:nvSpPr>
        <p:spPr>
          <a:xfrm>
            <a:off x="5853286" y="15283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E34F5D9-81CB-444A-B21D-86468555BCA2}"/>
              </a:ext>
            </a:extLst>
          </p:cNvPr>
          <p:cNvSpPr txBox="1"/>
          <p:nvPr/>
        </p:nvSpPr>
        <p:spPr>
          <a:xfrm>
            <a:off x="5215994" y="1046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0EA47701-02CE-494C-989D-F93B27D73D79}"/>
              </a:ext>
            </a:extLst>
          </p:cNvPr>
          <p:cNvSpPr txBox="1"/>
          <p:nvPr/>
        </p:nvSpPr>
        <p:spPr>
          <a:xfrm>
            <a:off x="5190232" y="5941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951457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569</Words>
  <Application>Microsoft Office PowerPoint</Application>
  <PresentationFormat>Širokoúhlá obrazovka</PresentationFormat>
  <Paragraphs>120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47</cp:revision>
  <dcterms:created xsi:type="dcterms:W3CDTF">2020-03-27T20:02:16Z</dcterms:created>
  <dcterms:modified xsi:type="dcterms:W3CDTF">2020-03-28T12:03:25Z</dcterms:modified>
</cp:coreProperties>
</file>