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58" r:id="rId18"/>
    <p:sldId id="262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4B03E8-0040-4FDC-AFA6-CF786BB04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3E6AB5C-AAAB-490E-A672-7EA7C0957D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477D154-E4E9-472D-BA7D-87CE38EA0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ADB268-7CF1-4FF1-B6C9-FD266C7B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1021AF-1838-4DEF-B023-7CDB8A48D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169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51FB3C-2B48-4022-B60F-951D22C13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E14A078-C0C4-44AB-800C-5A2FA083F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DF73FE4-B16C-417D-B009-A8B307335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128C75-FF91-475B-AD5E-F2127CD6E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0D720A-95E7-4E31-BF57-78F58852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45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986988-07DA-4FDB-AFDA-52867D7E0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23B4E11-2E3E-491A-8ECD-83EF31202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11D4C8-31C2-40A5-9ADD-E5A565B25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145BFA-9646-4B22-9228-44C7D4E61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A31946-34E7-4FFF-8A44-DAE88709D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764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32E37F-231C-4FEE-81C1-7A37C2359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A09B67-3488-4048-8F26-10E9F16E16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3366599-0AB6-40C1-910D-8C2AA87A2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C42A23-C829-454D-9689-F5BD94622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BECA870-8E48-412F-A16D-FFBBA8F75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B3F37CF-6144-4BB3-A512-E65A579C1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4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C31AC0-705C-4091-879D-FECB9B2E1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25F4B57-81D3-4846-88C2-375977F0C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8199357-46BC-479C-BCD0-7319ED3CE5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9DA699B-A1F0-43DE-850A-202CDFFDF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6F995A2-F304-4F4F-9853-4D4E687F77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843893D-15CB-408D-87BE-5DBE88877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6597284-E3A8-4826-86CD-B8E04B1C8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B06FB7F-1B72-49FB-B868-FAA27B9CF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79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920F95-2931-47C3-805A-AD39D7D59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6FC0385-F7C3-40D2-82F9-E146CEA09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9AF95EF-190C-4875-87B2-713AE05A2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C05F34D-CFD0-4E48-8980-09B270382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21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C9DCC84-D03B-4F29-B23D-62E00FF23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AC3C61B-0BAB-4FA4-B422-B8689134F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0C680EA-005D-4CE6-9E06-19E7A94E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360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3BECCD-A230-4DE4-9EE8-6C735C61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A8CFA6-0D6C-4763-A21D-C9B17BEF5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EFDF0CC-9E93-4F38-82F8-8E538E260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64B8EA0-A41E-4F41-8A87-11EA07209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A39C1FB-1BE3-40F7-87B9-8F8D3F51C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CD2FD2-6B57-4564-9A2E-B91A9640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873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41920C-BA8D-4E5A-AB0E-C6AEC0A86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727A77A-83F8-4D22-BC75-6DBD912131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EFA2E5F-55EC-46FA-B82B-A6C27E24DB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9598DF-65BF-42E2-81C4-BFB9F5D51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A44D961-76D6-45E4-9FFF-7886EEC19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38163B2-C95F-4426-BDD8-4E0D9F15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162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A562A1-4270-4FB4-AA95-079F3C74C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29E4877-48C4-45C4-B8DC-22B9D34DD7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E18B339-2230-4CA3-BAE6-9445F4B0C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5C04DB1-CD71-4D37-B9F8-4CBCD83C3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788C34-D588-40A1-89AC-87FC2E1F6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333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1BA039B-11E5-46C8-AAA1-C482FA104D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D7AB50-EB05-467C-B708-DDF4F9C0B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DE9D1CE-0EA5-43F5-B021-8D3BEDBF7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44A0179-FCE9-49CA-BB70-C186EBD96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7B47DA-4F93-4B34-B99F-B0A49B4C2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399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6FEB55D-B0DB-4247-AD15-A382B4356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71850E7-4AD3-4995-AD7D-877CF029D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2FC5808-EB39-4C0B-97F1-7E8752BF32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A8F56-B49C-4252-97E9-99A69650B22B}" type="datetimeFigureOut">
              <a:rPr lang="cs-CZ" smtClean="0"/>
              <a:t>04.04.2020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2F66F6-74A0-403D-83AF-863867517E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3C3ABEB-D68B-48FC-B15D-F7668D9791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4BC9C-D263-45F2-8AD7-B830411B76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651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2172.html" TargetMode="External"/><Relationship Id="rId13" Type="http://schemas.openxmlformats.org/officeDocument/2006/relationships/hyperlink" Target="http://www.clker.com/clipart-2052.html" TargetMode="External"/><Relationship Id="rId3" Type="http://schemas.openxmlformats.org/officeDocument/2006/relationships/hyperlink" Target="http://www.clker.com/clipart-briefcase-1.html" TargetMode="External"/><Relationship Id="rId7" Type="http://schemas.openxmlformats.org/officeDocument/2006/relationships/hyperlink" Target="http://www.clker.com/clipart-blue-bike-2.html" TargetMode="External"/><Relationship Id="rId12" Type="http://schemas.openxmlformats.org/officeDocument/2006/relationships/hyperlink" Target="http://www.clker.com/clipart-6466.html" TargetMode="External"/><Relationship Id="rId2" Type="http://schemas.openxmlformats.org/officeDocument/2006/relationships/hyperlink" Target="http://www.clker.com/clipart-student-chair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9338.html" TargetMode="External"/><Relationship Id="rId11" Type="http://schemas.openxmlformats.org/officeDocument/2006/relationships/hyperlink" Target="http://www.clker.com/clipart-filing-cabinet-5.html" TargetMode="External"/><Relationship Id="rId5" Type="http://schemas.openxmlformats.org/officeDocument/2006/relationships/hyperlink" Target="http://www.clker.com/clipart-4366.html" TargetMode="External"/><Relationship Id="rId10" Type="http://schemas.openxmlformats.org/officeDocument/2006/relationships/hyperlink" Target="http://www.clker.com/clipart-4577.html" TargetMode="External"/><Relationship Id="rId4" Type="http://schemas.openxmlformats.org/officeDocument/2006/relationships/hyperlink" Target="http://www.clker.com/clipart-cabinet-1.html" TargetMode="External"/><Relationship Id="rId9" Type="http://schemas.openxmlformats.org/officeDocument/2006/relationships/hyperlink" Target="http://www.clker.com/clipart-86208.html" TargetMode="External"/><Relationship Id="rId14" Type="http://schemas.openxmlformats.org/officeDocument/2006/relationships/hyperlink" Target="http://www.clker.com/clipart-2560.html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teapot.html" TargetMode="External"/><Relationship Id="rId13" Type="http://schemas.openxmlformats.org/officeDocument/2006/relationships/hyperlink" Target="http://www.clker.com/clipart-4244.html" TargetMode="External"/><Relationship Id="rId3" Type="http://schemas.openxmlformats.org/officeDocument/2006/relationships/hyperlink" Target="http://www.clker.com/clipart-15936.html" TargetMode="External"/><Relationship Id="rId7" Type="http://schemas.openxmlformats.org/officeDocument/2006/relationships/hyperlink" Target="http://www.clker.com/clipart-swimming-pool.html" TargetMode="External"/><Relationship Id="rId12" Type="http://schemas.openxmlformats.org/officeDocument/2006/relationships/hyperlink" Target="http://www.clker.com/clipart-3947.html" TargetMode="External"/><Relationship Id="rId2" Type="http://schemas.openxmlformats.org/officeDocument/2006/relationships/hyperlink" Target="http://www.clker.com/clipart-mug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green-jerrican.html" TargetMode="External"/><Relationship Id="rId11" Type="http://schemas.openxmlformats.org/officeDocument/2006/relationships/hyperlink" Target="http://www.clker.com/clipart-360155.html" TargetMode="External"/><Relationship Id="rId5" Type="http://schemas.openxmlformats.org/officeDocument/2006/relationships/hyperlink" Target="http://www.clker.com/clipart-fish-tank.html" TargetMode="External"/><Relationship Id="rId10" Type="http://schemas.openxmlformats.org/officeDocument/2006/relationships/hyperlink" Target="http://www.clker.com/clipart-green-spray-can-1.html" TargetMode="External"/><Relationship Id="rId4" Type="http://schemas.openxmlformats.org/officeDocument/2006/relationships/hyperlink" Target="http://www.clker.com/clipart-10571.html" TargetMode="External"/><Relationship Id="rId9" Type="http://schemas.openxmlformats.org/officeDocument/2006/relationships/hyperlink" Target="http://www.clker.com/clipart-flame-torch-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6D75C2C-5E27-4900-82BB-40E9C90418CC}"/>
              </a:ext>
            </a:extLst>
          </p:cNvPr>
          <p:cNvSpPr txBox="1"/>
          <p:nvPr/>
        </p:nvSpPr>
        <p:spPr>
          <a:xfrm>
            <a:off x="3962400" y="2968486"/>
            <a:ext cx="43154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Tělesa a látky</a:t>
            </a:r>
          </a:p>
        </p:txBody>
      </p:sp>
    </p:spTree>
    <p:extLst>
      <p:ext uri="{BB962C8B-B14F-4D97-AF65-F5344CB8AC3E}">
        <p14:creationId xmlns:p14="http://schemas.microsoft.com/office/powerpoint/2010/main" val="2089050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edadlo, nábytek, židle, stolička&#10;&#10;Popis byl vytvořen automaticky">
            <a:extLst>
              <a:ext uri="{FF2B5EF4-FFF2-40B4-BE49-F238E27FC236}">
                <a16:creationId xmlns:a16="http://schemas.microsoft.com/office/drawing/2014/main" id="{BFC2F18C-F0EC-4EF0-B957-32D10B259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674" y="1414815"/>
            <a:ext cx="1818097" cy="2525134"/>
          </a:xfrm>
          <a:prstGeom prst="rect">
            <a:avLst/>
          </a:prstGeom>
        </p:spPr>
      </p:pic>
      <p:pic>
        <p:nvPicPr>
          <p:cNvPr id="5" name="Obrázek 4" descr="Obsah obrázku vsedě, stůl, počítač, žlutá&#10;&#10;Popis byl vytvořen automaticky">
            <a:extLst>
              <a:ext uri="{FF2B5EF4-FFF2-40B4-BE49-F238E27FC236}">
                <a16:creationId xmlns:a16="http://schemas.microsoft.com/office/drawing/2014/main" id="{D157A281-8A97-43ED-A000-7A3D4CCC0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224" y="489627"/>
            <a:ext cx="1445256" cy="1021898"/>
          </a:xfrm>
          <a:prstGeom prst="rect">
            <a:avLst/>
          </a:prstGeom>
        </p:spPr>
      </p:pic>
      <p:pic>
        <p:nvPicPr>
          <p:cNvPr id="7" name="Obrázek 6" descr="Obsah obrázku stůl, skříňka&#10;&#10;Popis byl vytvořen automaticky">
            <a:extLst>
              <a:ext uri="{FF2B5EF4-FFF2-40B4-BE49-F238E27FC236}">
                <a16:creationId xmlns:a16="http://schemas.microsoft.com/office/drawing/2014/main" id="{F93078C3-62F8-4354-8FFC-FB58B493CF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668" y="4468611"/>
            <a:ext cx="2277885" cy="1978769"/>
          </a:xfrm>
          <a:prstGeom prst="rect">
            <a:avLst/>
          </a:prstGeom>
        </p:spPr>
      </p:pic>
      <p:pic>
        <p:nvPicPr>
          <p:cNvPr id="9" name="Obrázek 8" descr="Obsah obrázku květina, rostlina&#10;&#10;Popis byl vytvořen automaticky">
            <a:extLst>
              <a:ext uri="{FF2B5EF4-FFF2-40B4-BE49-F238E27FC236}">
                <a16:creationId xmlns:a16="http://schemas.microsoft.com/office/drawing/2014/main" id="{33F7C479-ABCA-4E78-BF13-7A6AB9B143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3735" y="4216764"/>
            <a:ext cx="2140015" cy="2388481"/>
          </a:xfrm>
          <a:prstGeom prst="rect">
            <a:avLst/>
          </a:prstGeom>
        </p:spPr>
      </p:pic>
      <p:pic>
        <p:nvPicPr>
          <p:cNvPr id="11" name="Obrázek 10" descr="Obsah obrázku kreslení&#10;&#10;Popis byl vytvořen automaticky">
            <a:extLst>
              <a:ext uri="{FF2B5EF4-FFF2-40B4-BE49-F238E27FC236}">
                <a16:creationId xmlns:a16="http://schemas.microsoft.com/office/drawing/2014/main" id="{D2E5DD8A-9EDE-4D06-9517-20487938B3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29186" y="3009584"/>
            <a:ext cx="1640064" cy="3620289"/>
          </a:xfrm>
          <a:prstGeom prst="rect">
            <a:avLst/>
          </a:prstGeom>
        </p:spPr>
      </p:pic>
      <p:pic>
        <p:nvPicPr>
          <p:cNvPr id="13" name="Obrázek 12" descr="Obsah obrázku kolo, fotka, jezdectví, vpředu&#10;&#10;Popis byl vytvořen automaticky">
            <a:extLst>
              <a:ext uri="{FF2B5EF4-FFF2-40B4-BE49-F238E27FC236}">
                <a16:creationId xmlns:a16="http://schemas.microsoft.com/office/drawing/2014/main" id="{BCF35008-15CB-403F-B698-CBAE73BA19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85" y="1511041"/>
            <a:ext cx="3680852" cy="2260389"/>
          </a:xfrm>
          <a:prstGeom prst="rect">
            <a:avLst/>
          </a:prstGeom>
        </p:spPr>
      </p:pic>
      <p:pic>
        <p:nvPicPr>
          <p:cNvPr id="15" name="Obrázek 14" descr="Obsah obrázku kreslení&#10;&#10;Popis byl vytvořen automaticky">
            <a:extLst>
              <a:ext uri="{FF2B5EF4-FFF2-40B4-BE49-F238E27FC236}">
                <a16:creationId xmlns:a16="http://schemas.microsoft.com/office/drawing/2014/main" id="{882A4F9D-0C4C-4928-8EAC-216AAC3CB1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330" y="2112655"/>
            <a:ext cx="1818098" cy="1793857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16E2130E-3BCE-4A37-AEF6-72F92CF3FF99}"/>
              </a:ext>
            </a:extLst>
          </p:cNvPr>
          <p:cNvSpPr txBox="1"/>
          <p:nvPr/>
        </p:nvSpPr>
        <p:spPr>
          <a:xfrm>
            <a:off x="590843" y="252755"/>
            <a:ext cx="4478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Co vidíte za předměty na obrázku?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421ECA6-0EEE-49E7-B19D-CB062FCFE439}"/>
              </a:ext>
            </a:extLst>
          </p:cNvPr>
          <p:cNvSpPr txBox="1"/>
          <p:nvPr/>
        </p:nvSpPr>
        <p:spPr>
          <a:xfrm>
            <a:off x="3852472" y="2078509"/>
            <a:ext cx="708079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kolo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CE9074B-0B83-4E1D-89B2-9A321BBB1A28}"/>
              </a:ext>
            </a:extLst>
          </p:cNvPr>
          <p:cNvSpPr txBox="1"/>
          <p:nvPr/>
        </p:nvSpPr>
        <p:spPr>
          <a:xfrm>
            <a:off x="2353750" y="5696262"/>
            <a:ext cx="10953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květina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DFDC9CA-2F5C-4E6B-AAAC-4E670E552DCA}"/>
              </a:ext>
            </a:extLst>
          </p:cNvPr>
          <p:cNvSpPr txBox="1"/>
          <p:nvPr/>
        </p:nvSpPr>
        <p:spPr>
          <a:xfrm>
            <a:off x="5561351" y="5927094"/>
            <a:ext cx="114005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chlapec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509FDA2C-08F5-4499-A523-725498D29F4C}"/>
              </a:ext>
            </a:extLst>
          </p:cNvPr>
          <p:cNvSpPr txBox="1"/>
          <p:nvPr/>
        </p:nvSpPr>
        <p:spPr>
          <a:xfrm>
            <a:off x="6131379" y="3973447"/>
            <a:ext cx="114005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/>
              <a:t>židle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5DF2FA3-36CE-475B-B9F9-F3B61D224AA4}"/>
              </a:ext>
            </a:extLst>
          </p:cNvPr>
          <p:cNvSpPr txBox="1"/>
          <p:nvPr/>
        </p:nvSpPr>
        <p:spPr>
          <a:xfrm>
            <a:off x="10073390" y="6157926"/>
            <a:ext cx="784189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skříň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2A0A9759-C3F2-414C-8468-F24A19C8F26E}"/>
              </a:ext>
            </a:extLst>
          </p:cNvPr>
          <p:cNvSpPr txBox="1"/>
          <p:nvPr/>
        </p:nvSpPr>
        <p:spPr>
          <a:xfrm>
            <a:off x="10073390" y="854439"/>
            <a:ext cx="115140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aktovka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42104E47-F3EB-4E07-846B-CEEFA1E1208E}"/>
              </a:ext>
            </a:extLst>
          </p:cNvPr>
          <p:cNvSpPr txBox="1"/>
          <p:nvPr/>
        </p:nvSpPr>
        <p:spPr>
          <a:xfrm>
            <a:off x="10073390" y="3973447"/>
            <a:ext cx="152990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zeměkoule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08F22B9C-A028-4E97-8684-6827591762C1}"/>
              </a:ext>
            </a:extLst>
          </p:cNvPr>
          <p:cNvSpPr txBox="1"/>
          <p:nvPr/>
        </p:nvSpPr>
        <p:spPr>
          <a:xfrm>
            <a:off x="590843" y="688838"/>
            <a:ext cx="535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Ve fyzice tyto předměty nazýváme </a:t>
            </a:r>
            <a:r>
              <a:rPr lang="cs-CZ" sz="2400" dirty="0">
                <a:solidFill>
                  <a:srgbClr val="FF0000"/>
                </a:solidFill>
              </a:rPr>
              <a:t>tělesa.</a:t>
            </a:r>
            <a:endParaRPr lang="cs-CZ" sz="2400" dirty="0"/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90DD120D-AF42-4E2E-B39C-4CDA28F6CAF6}"/>
              </a:ext>
            </a:extLst>
          </p:cNvPr>
          <p:cNvSpPr txBox="1"/>
          <p:nvPr/>
        </p:nvSpPr>
        <p:spPr>
          <a:xfrm>
            <a:off x="3780177" y="2526152"/>
            <a:ext cx="1536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kolo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98E6449C-91CD-46A7-AF93-24CA3D544E9E}"/>
              </a:ext>
            </a:extLst>
          </p:cNvPr>
          <p:cNvSpPr txBox="1"/>
          <p:nvPr/>
        </p:nvSpPr>
        <p:spPr>
          <a:xfrm>
            <a:off x="1815197" y="6216547"/>
            <a:ext cx="1923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květina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6819157D-83CF-41CC-8A05-2F73ED3053CF}"/>
              </a:ext>
            </a:extLst>
          </p:cNvPr>
          <p:cNvSpPr txBox="1"/>
          <p:nvPr/>
        </p:nvSpPr>
        <p:spPr>
          <a:xfrm>
            <a:off x="5453023" y="5431931"/>
            <a:ext cx="1968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chlapec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FEDB1784-7792-44C7-BC30-A3469C673479}"/>
              </a:ext>
            </a:extLst>
          </p:cNvPr>
          <p:cNvSpPr txBox="1"/>
          <p:nvPr/>
        </p:nvSpPr>
        <p:spPr>
          <a:xfrm>
            <a:off x="9855480" y="5457995"/>
            <a:ext cx="1612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skříň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35C3C794-3C5A-4444-880E-837E6B016D75}"/>
              </a:ext>
            </a:extLst>
          </p:cNvPr>
          <p:cNvSpPr txBox="1"/>
          <p:nvPr/>
        </p:nvSpPr>
        <p:spPr>
          <a:xfrm>
            <a:off x="9647055" y="4496222"/>
            <a:ext cx="2358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zeměkoule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F0A7149D-39E2-43A5-AA29-30D9A7735E4C}"/>
              </a:ext>
            </a:extLst>
          </p:cNvPr>
          <p:cNvSpPr txBox="1"/>
          <p:nvPr/>
        </p:nvSpPr>
        <p:spPr>
          <a:xfrm>
            <a:off x="9824282" y="1414815"/>
            <a:ext cx="1980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aktovka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20BA3202-5CDA-42B6-B6DA-90FACA769D52}"/>
              </a:ext>
            </a:extLst>
          </p:cNvPr>
          <p:cNvSpPr txBox="1"/>
          <p:nvPr/>
        </p:nvSpPr>
        <p:spPr>
          <a:xfrm>
            <a:off x="5941667" y="4496222"/>
            <a:ext cx="1591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těleso židle</a:t>
            </a:r>
          </a:p>
        </p:txBody>
      </p:sp>
    </p:spTree>
    <p:extLst>
      <p:ext uri="{BB962C8B-B14F-4D97-AF65-F5344CB8AC3E}">
        <p14:creationId xmlns:p14="http://schemas.microsoft.com/office/powerpoint/2010/main" val="141744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ůl, skříňka&#10;&#10;Popis byl vytvořen automaticky">
            <a:extLst>
              <a:ext uri="{FF2B5EF4-FFF2-40B4-BE49-F238E27FC236}">
                <a16:creationId xmlns:a16="http://schemas.microsoft.com/office/drawing/2014/main" id="{85D54EC0-4C05-4AEE-ACEA-DED452FB4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45" y="2500420"/>
            <a:ext cx="3799001" cy="3300143"/>
          </a:xfrm>
          <a:prstGeom prst="rect">
            <a:avLst/>
          </a:prstGeom>
        </p:spPr>
      </p:pic>
      <p:pic>
        <p:nvPicPr>
          <p:cNvPr id="3" name="Obrázek 2" descr="Obsah obrázku sedadlo, nábytek, židle, stolička&#10;&#10;Popis byl vytvořen automaticky">
            <a:extLst>
              <a:ext uri="{FF2B5EF4-FFF2-40B4-BE49-F238E27FC236}">
                <a16:creationId xmlns:a16="http://schemas.microsoft.com/office/drawing/2014/main" id="{F50DC414-60BB-47BE-9B7D-90794AAC51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02" y="3275429"/>
            <a:ext cx="1818097" cy="252513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3517BB0-3336-4BA1-8064-3C70DF332761}"/>
              </a:ext>
            </a:extLst>
          </p:cNvPr>
          <p:cNvSpPr txBox="1"/>
          <p:nvPr/>
        </p:nvSpPr>
        <p:spPr>
          <a:xfrm>
            <a:off x="884420" y="539646"/>
            <a:ext cx="3300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čem se liší tato tělesa?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52CBC35-5C21-4EAB-A3B6-BF39C166DA5B}"/>
              </a:ext>
            </a:extLst>
          </p:cNvPr>
          <p:cNvSpPr txBox="1"/>
          <p:nvPr/>
        </p:nvSpPr>
        <p:spPr>
          <a:xfrm>
            <a:off x="1064302" y="1259174"/>
            <a:ext cx="47571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tvarem</a:t>
            </a:r>
          </a:p>
          <a:p>
            <a:r>
              <a:rPr lang="cs-CZ" sz="2400" dirty="0"/>
              <a:t>velikostí</a:t>
            </a:r>
          </a:p>
          <a:p>
            <a:r>
              <a:rPr lang="cs-CZ" sz="2400" dirty="0"/>
              <a:t>barvou</a:t>
            </a:r>
          </a:p>
          <a:p>
            <a:r>
              <a:rPr lang="cs-CZ" sz="2400" dirty="0"/>
              <a:t>materiálem z kterých jsou zhotoveny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BAE22AE-84A2-4833-9009-176A65B540A7}"/>
              </a:ext>
            </a:extLst>
          </p:cNvPr>
          <p:cNvSpPr txBox="1"/>
          <p:nvPr/>
        </p:nvSpPr>
        <p:spPr>
          <a:xfrm>
            <a:off x="1064302" y="5936105"/>
            <a:ext cx="15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složitý tvar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28F5131-723C-46DB-BA6E-452D6441364E}"/>
              </a:ext>
            </a:extLst>
          </p:cNvPr>
          <p:cNvSpPr txBox="1"/>
          <p:nvPr/>
        </p:nvSpPr>
        <p:spPr>
          <a:xfrm>
            <a:off x="7480092" y="6086007"/>
            <a:ext cx="1599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tvar kvádru</a:t>
            </a:r>
          </a:p>
        </p:txBody>
      </p:sp>
      <p:pic>
        <p:nvPicPr>
          <p:cNvPr id="9" name="Obrázek 8" descr="Obsah obrázku hrníček, káva, stůl, plavidlo&#10;&#10;Popis byl vytvořen automaticky">
            <a:extLst>
              <a:ext uri="{FF2B5EF4-FFF2-40B4-BE49-F238E27FC236}">
                <a16:creationId xmlns:a16="http://schemas.microsoft.com/office/drawing/2014/main" id="{7E164088-2B67-42D1-ADCD-AC69FEE16F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720" y="3275429"/>
            <a:ext cx="1749299" cy="1875603"/>
          </a:xfrm>
          <a:prstGeom prst="rect">
            <a:avLst/>
          </a:prstGeom>
        </p:spPr>
      </p:pic>
      <p:pic>
        <p:nvPicPr>
          <p:cNvPr id="11" name="Obrázek 10" descr="Obsah obrázku zbraň, včelí plástev&#10;&#10;Popis byl vytvořen automaticky">
            <a:extLst>
              <a:ext uri="{FF2B5EF4-FFF2-40B4-BE49-F238E27FC236}">
                <a16:creationId xmlns:a16="http://schemas.microsoft.com/office/drawing/2014/main" id="{3F575043-F6B2-46A0-891C-70FA6C8B1C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020" y="459787"/>
            <a:ext cx="1749299" cy="1755189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EA58BDA0-3083-4851-8467-5B9838492886}"/>
              </a:ext>
            </a:extLst>
          </p:cNvPr>
          <p:cNvSpPr txBox="1"/>
          <p:nvPr/>
        </p:nvSpPr>
        <p:spPr>
          <a:xfrm>
            <a:off x="3911046" y="5368879"/>
            <a:ext cx="1382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tvar válce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03421A6-C8A0-4E77-B430-7E6C99729657}"/>
              </a:ext>
            </a:extLst>
          </p:cNvPr>
          <p:cNvSpPr txBox="1"/>
          <p:nvPr/>
        </p:nvSpPr>
        <p:spPr>
          <a:xfrm>
            <a:off x="9473784" y="1259174"/>
            <a:ext cx="1423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tvar koule</a:t>
            </a:r>
          </a:p>
        </p:txBody>
      </p:sp>
    </p:spTree>
    <p:extLst>
      <p:ext uri="{BB962C8B-B14F-4D97-AF65-F5344CB8AC3E}">
        <p14:creationId xmlns:p14="http://schemas.microsoft.com/office/powerpoint/2010/main" val="64635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íč, kreslení&#10;&#10;Popis byl vytvořen automaticky">
            <a:extLst>
              <a:ext uri="{FF2B5EF4-FFF2-40B4-BE49-F238E27FC236}">
                <a16:creationId xmlns:a16="http://schemas.microsoft.com/office/drawing/2014/main" id="{C9CF705E-F843-4D57-B5EC-96BF135C8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348" y="1764569"/>
            <a:ext cx="3385282" cy="332886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6690B85-CF45-4D78-8813-154094EA2199}"/>
              </a:ext>
            </a:extLst>
          </p:cNvPr>
          <p:cNvSpPr txBox="1"/>
          <p:nvPr/>
        </p:nvSpPr>
        <p:spPr>
          <a:xfrm>
            <a:off x="1004341" y="764498"/>
            <a:ext cx="3231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čem se liší tato tělesa?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AE149AB-C5F8-48FE-8416-110DC7D15971}"/>
              </a:ext>
            </a:extLst>
          </p:cNvPr>
          <p:cNvSpPr txBox="1"/>
          <p:nvPr/>
        </p:nvSpPr>
        <p:spPr>
          <a:xfrm>
            <a:off x="1618938" y="5486400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Liší se barvou.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9516390-0668-429F-8074-FA6A48C66180}"/>
              </a:ext>
            </a:extLst>
          </p:cNvPr>
          <p:cNvSpPr/>
          <p:nvPr/>
        </p:nvSpPr>
        <p:spPr>
          <a:xfrm>
            <a:off x="1349115" y="5276538"/>
            <a:ext cx="4437088" cy="81696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Klikni na odpověď</a:t>
            </a:r>
          </a:p>
        </p:txBody>
      </p:sp>
    </p:spTree>
    <p:extLst>
      <p:ext uri="{BB962C8B-B14F-4D97-AF65-F5344CB8AC3E}">
        <p14:creationId xmlns:p14="http://schemas.microsoft.com/office/powerpoint/2010/main" val="16194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35ED89-7095-4325-B066-5F7FD1013C8E}"/>
              </a:ext>
            </a:extLst>
          </p:cNvPr>
          <p:cNvSpPr txBox="1"/>
          <p:nvPr/>
        </p:nvSpPr>
        <p:spPr>
          <a:xfrm>
            <a:off x="1019331" y="629587"/>
            <a:ext cx="4683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Tělesa se rozdělují podle skupenství.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EA78594-4BBA-4EA9-A72B-1354E7919FC7}"/>
              </a:ext>
            </a:extLst>
          </p:cNvPr>
          <p:cNvSpPr txBox="1"/>
          <p:nvPr/>
        </p:nvSpPr>
        <p:spPr>
          <a:xfrm>
            <a:off x="1199213" y="1394085"/>
            <a:ext cx="3117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pevná tělesa</a:t>
            </a:r>
          </a:p>
          <a:p>
            <a:r>
              <a:rPr lang="cs-CZ" sz="2400" dirty="0"/>
              <a:t>kapalná tělesa</a:t>
            </a:r>
          </a:p>
          <a:p>
            <a:r>
              <a:rPr lang="cs-CZ" sz="2400" dirty="0"/>
              <a:t>plynná tělesa</a:t>
            </a:r>
          </a:p>
        </p:txBody>
      </p:sp>
      <p:pic>
        <p:nvPicPr>
          <p:cNvPr id="5" name="Obrázek 4" descr="Obsah obrázku kreslení&#10;&#10;Popis byl vytvořen automaticky">
            <a:extLst>
              <a:ext uri="{FF2B5EF4-FFF2-40B4-BE49-F238E27FC236}">
                <a16:creationId xmlns:a16="http://schemas.microsoft.com/office/drawing/2014/main" id="{C2390ACA-495D-456D-80E9-88B0AC6C0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213" y="2897247"/>
            <a:ext cx="1936027" cy="2457263"/>
          </a:xfrm>
          <a:prstGeom prst="rect">
            <a:avLst/>
          </a:prstGeom>
        </p:spPr>
      </p:pic>
      <p:pic>
        <p:nvPicPr>
          <p:cNvPr id="9" name="Obrázek 8" descr="Obsah obrázku stůl, kreslení&#10;&#10;Popis byl vytvořen automaticky">
            <a:extLst>
              <a:ext uri="{FF2B5EF4-FFF2-40B4-BE49-F238E27FC236}">
                <a16:creationId xmlns:a16="http://schemas.microsoft.com/office/drawing/2014/main" id="{26DA183F-9CE0-4EC7-A67B-A3F679B7E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417" y="1209342"/>
            <a:ext cx="2472583" cy="3375809"/>
          </a:xfrm>
          <a:prstGeom prst="rect">
            <a:avLst/>
          </a:prstGeom>
        </p:spPr>
      </p:pic>
      <p:pic>
        <p:nvPicPr>
          <p:cNvPr id="11" name="Obrázek 10" descr="Obsah obrázku kreslení&#10;&#10;Popis byl vytvořen automaticky">
            <a:extLst>
              <a:ext uri="{FF2B5EF4-FFF2-40B4-BE49-F238E27FC236}">
                <a16:creationId xmlns:a16="http://schemas.microsoft.com/office/drawing/2014/main" id="{235851DD-68EF-4EFA-BF71-9EE3B2B463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740" y="1698398"/>
            <a:ext cx="1814898" cy="2681716"/>
          </a:xfrm>
          <a:prstGeom prst="rect">
            <a:avLst/>
          </a:prstGeom>
        </p:spPr>
      </p:pic>
      <p:pic>
        <p:nvPicPr>
          <p:cNvPr id="13" name="Obrázek 12" descr="Obsah obrázku monitor, elektronika, televizor, počítač&#10;&#10;Popis byl vytvořen automaticky">
            <a:extLst>
              <a:ext uri="{FF2B5EF4-FFF2-40B4-BE49-F238E27FC236}">
                <a16:creationId xmlns:a16="http://schemas.microsoft.com/office/drawing/2014/main" id="{19EDC308-AC9E-4692-B3D5-3F84B05BDB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686" y="1091252"/>
            <a:ext cx="2730030" cy="2484328"/>
          </a:xfrm>
          <a:prstGeom prst="rect">
            <a:avLst/>
          </a:prstGeom>
        </p:spPr>
      </p:pic>
      <p:pic>
        <p:nvPicPr>
          <p:cNvPr id="15" name="Obrázek 14" descr="Obsah obrázku hrníček, plavidlo, stůl, vsedě&#10;&#10;Popis byl vytvořen automaticky">
            <a:extLst>
              <a:ext uri="{FF2B5EF4-FFF2-40B4-BE49-F238E27FC236}">
                <a16:creationId xmlns:a16="http://schemas.microsoft.com/office/drawing/2014/main" id="{70D4529F-5686-44A2-8DDD-36FEFA60E8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938" y="3628471"/>
            <a:ext cx="2566524" cy="2343348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5E1B4AB3-D157-42E5-BA76-DBAA8546CDC7}"/>
              </a:ext>
            </a:extLst>
          </p:cNvPr>
          <p:cNvSpPr txBox="1"/>
          <p:nvPr/>
        </p:nvSpPr>
        <p:spPr>
          <a:xfrm>
            <a:off x="3623417" y="4697937"/>
            <a:ext cx="503958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jakém skupenství jsou tato tělesa?</a:t>
            </a:r>
          </a:p>
          <a:p>
            <a:r>
              <a:rPr lang="cs-CZ" sz="2000" dirty="0"/>
              <a:t>Správnou odpověď označ kliknutím na nabídku</a:t>
            </a:r>
          </a:p>
          <a:p>
            <a:r>
              <a:rPr lang="cs-CZ" sz="2000" dirty="0"/>
              <a:t>odpovědí. Správná odpověď se zabarví zeleně, </a:t>
            </a:r>
          </a:p>
          <a:p>
            <a:r>
              <a:rPr lang="cs-CZ" sz="2000" dirty="0"/>
              <a:t>chybná červeně.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E93D8B01-576C-4610-9322-363468B20948}"/>
              </a:ext>
            </a:extLst>
          </p:cNvPr>
          <p:cNvSpPr txBox="1"/>
          <p:nvPr/>
        </p:nvSpPr>
        <p:spPr>
          <a:xfrm>
            <a:off x="1319134" y="6082932"/>
            <a:ext cx="184204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plynná tělesa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94EEB67-2C6D-4A44-A478-FA1115C8D59C}"/>
              </a:ext>
            </a:extLst>
          </p:cNvPr>
          <p:cNvSpPr txBox="1"/>
          <p:nvPr/>
        </p:nvSpPr>
        <p:spPr>
          <a:xfrm>
            <a:off x="4595793" y="6082931"/>
            <a:ext cx="1762021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pevná tělesa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DABF472F-8DB6-4B5B-8E02-ECD4D66965AB}"/>
              </a:ext>
            </a:extLst>
          </p:cNvPr>
          <p:cNvSpPr txBox="1"/>
          <p:nvPr/>
        </p:nvSpPr>
        <p:spPr>
          <a:xfrm>
            <a:off x="7330190" y="6082931"/>
            <a:ext cx="196983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kapalná tělesa</a:t>
            </a:r>
          </a:p>
        </p:txBody>
      </p:sp>
    </p:spTree>
    <p:extLst>
      <p:ext uri="{BB962C8B-B14F-4D97-AF65-F5344CB8AC3E}">
        <p14:creationId xmlns:p14="http://schemas.microsoft.com/office/powerpoint/2010/main" val="410086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1BEC587-1302-45DE-AD2E-BC12006A6B48}"/>
              </a:ext>
            </a:extLst>
          </p:cNvPr>
          <p:cNvSpPr txBox="1"/>
          <p:nvPr/>
        </p:nvSpPr>
        <p:spPr>
          <a:xfrm>
            <a:off x="824459" y="494675"/>
            <a:ext cx="4041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Víte, že existují kapalná tělesa?</a:t>
            </a:r>
          </a:p>
        </p:txBody>
      </p:sp>
      <p:pic>
        <p:nvPicPr>
          <p:cNvPr id="4" name="Obrázek 3" descr="Obsah obrázku světlo, kreslení&#10;&#10;Popis byl vytvořen automaticky">
            <a:extLst>
              <a:ext uri="{FF2B5EF4-FFF2-40B4-BE49-F238E27FC236}">
                <a16:creationId xmlns:a16="http://schemas.microsoft.com/office/drawing/2014/main" id="{CF09C6B5-EB70-4986-A6CC-CC1CE1D78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930" y="1336214"/>
            <a:ext cx="1555288" cy="229037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F1C9DD0-D9A9-467F-A321-513779543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474" y="2575244"/>
            <a:ext cx="5058260" cy="3152983"/>
          </a:xfrm>
          <a:prstGeom prst="rect">
            <a:avLst/>
          </a:prstGeom>
        </p:spPr>
      </p:pic>
      <p:pic>
        <p:nvPicPr>
          <p:cNvPr id="8" name="Obrázek 7" descr="Obsah obrázku podepsat, exteriér, ulice, zastavit&#10;&#10;Popis byl vytvořen automaticky">
            <a:extLst>
              <a:ext uri="{FF2B5EF4-FFF2-40B4-BE49-F238E27FC236}">
                <a16:creationId xmlns:a16="http://schemas.microsoft.com/office/drawing/2014/main" id="{3D5E190F-0B26-40AC-BB98-CDB7BBB01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87" y="3456324"/>
            <a:ext cx="1692492" cy="2271903"/>
          </a:xfrm>
          <a:prstGeom prst="rect">
            <a:avLst/>
          </a:prstGeom>
        </p:spPr>
      </p:pic>
      <p:pic>
        <p:nvPicPr>
          <p:cNvPr id="10" name="Obrázek 9" descr="Obsah obrázku počítač&#10;&#10;Popis byl vytvořen automaticky">
            <a:extLst>
              <a:ext uri="{FF2B5EF4-FFF2-40B4-BE49-F238E27FC236}">
                <a16:creationId xmlns:a16="http://schemas.microsoft.com/office/drawing/2014/main" id="{D786A9AC-23EB-4CED-AFCF-CDD2B6302D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71523"/>
            <a:ext cx="2898100" cy="1709878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B224E204-7BA4-447E-9D7C-1E1FFCF11ACB}"/>
              </a:ext>
            </a:extLst>
          </p:cNvPr>
          <p:cNvSpPr txBox="1"/>
          <p:nvPr/>
        </p:nvSpPr>
        <p:spPr>
          <a:xfrm>
            <a:off x="329784" y="6041036"/>
            <a:ext cx="235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benzín v kanystru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49CEB15-C353-4B3A-A16D-58F13B4E17A7}"/>
              </a:ext>
            </a:extLst>
          </p:cNvPr>
          <p:cNvSpPr txBox="1"/>
          <p:nvPr/>
        </p:nvSpPr>
        <p:spPr>
          <a:xfrm>
            <a:off x="4958571" y="6086477"/>
            <a:ext cx="1979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akváriu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E4A5BA1A-B814-4085-BDF5-E3B1452F8035}"/>
              </a:ext>
            </a:extLst>
          </p:cNvPr>
          <p:cNvSpPr txBox="1"/>
          <p:nvPr/>
        </p:nvSpPr>
        <p:spPr>
          <a:xfrm>
            <a:off x="3597639" y="1534960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75036D41-8CA0-4110-BDE7-F8D4939DAC7B}"/>
              </a:ext>
            </a:extLst>
          </p:cNvPr>
          <p:cNvSpPr txBox="1"/>
          <p:nvPr/>
        </p:nvSpPr>
        <p:spPr>
          <a:xfrm flipH="1">
            <a:off x="9160908" y="3912433"/>
            <a:ext cx="2100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</p:spTree>
    <p:extLst>
      <p:ext uri="{BB962C8B-B14F-4D97-AF65-F5344CB8AC3E}">
        <p14:creationId xmlns:p14="http://schemas.microsoft.com/office/powerpoint/2010/main" val="237795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2CE3AC-CAEE-4978-A064-112EB7EEDBB4}"/>
              </a:ext>
            </a:extLst>
          </p:cNvPr>
          <p:cNvSpPr txBox="1"/>
          <p:nvPr/>
        </p:nvSpPr>
        <p:spPr>
          <a:xfrm>
            <a:off x="1169233" y="704538"/>
            <a:ext cx="4053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Víte, že existují i plynná tělesa?</a:t>
            </a:r>
          </a:p>
        </p:txBody>
      </p:sp>
      <p:pic>
        <p:nvPicPr>
          <p:cNvPr id="4" name="Obrázek 3" descr="Obsah obrázku kuchyňské nádobí, hrnec&#10;&#10;Popis byl vytvořen automaticky">
            <a:extLst>
              <a:ext uri="{FF2B5EF4-FFF2-40B4-BE49-F238E27FC236}">
                <a16:creationId xmlns:a16="http://schemas.microsoft.com/office/drawing/2014/main" id="{21D3A7FD-4C76-40C0-8B3C-CA34BE1CB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233" y="1469035"/>
            <a:ext cx="2201234" cy="2193897"/>
          </a:xfrm>
          <a:prstGeom prst="rect">
            <a:avLst/>
          </a:prstGeom>
        </p:spPr>
      </p:pic>
      <p:sp>
        <p:nvSpPr>
          <p:cNvPr id="5" name="Myšlenková bublina: obláček 4">
            <a:extLst>
              <a:ext uri="{FF2B5EF4-FFF2-40B4-BE49-F238E27FC236}">
                <a16:creationId xmlns:a16="http://schemas.microsoft.com/office/drawing/2014/main" id="{10F6BA0D-57DD-4F21-8956-5D39575AAD74}"/>
              </a:ext>
            </a:extLst>
          </p:cNvPr>
          <p:cNvSpPr/>
          <p:nvPr/>
        </p:nvSpPr>
        <p:spPr>
          <a:xfrm>
            <a:off x="3545119" y="1349114"/>
            <a:ext cx="914400" cy="612648"/>
          </a:xfrm>
          <a:prstGeom prst="cloudCallout">
            <a:avLst>
              <a:gd name="adj1" fmla="val -92964"/>
              <a:gd name="adj2" fmla="val 138350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Obsah obrázku kreslení, světlo&#10;&#10;Popis byl vytvořen automaticky">
            <a:extLst>
              <a:ext uri="{FF2B5EF4-FFF2-40B4-BE49-F238E27FC236}">
                <a16:creationId xmlns:a16="http://schemas.microsoft.com/office/drawing/2014/main" id="{450D3FE2-6CFF-4636-804A-3B19203D3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06" y="3643113"/>
            <a:ext cx="612459" cy="669226"/>
          </a:xfrm>
          <a:prstGeom prst="rect">
            <a:avLst/>
          </a:prstGeom>
        </p:spPr>
      </p:pic>
      <p:pic>
        <p:nvPicPr>
          <p:cNvPr id="10" name="Obrázek 9" descr="Obsah obrázku kreslení, světlo&#10;&#10;Popis byl vytvořen automaticky">
            <a:extLst>
              <a:ext uri="{FF2B5EF4-FFF2-40B4-BE49-F238E27FC236}">
                <a16:creationId xmlns:a16="http://schemas.microsoft.com/office/drawing/2014/main" id="{9A9B91B0-1A98-43F6-9292-8027F230E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565" y="3662933"/>
            <a:ext cx="612459" cy="669226"/>
          </a:xfrm>
          <a:prstGeom prst="rect">
            <a:avLst/>
          </a:prstGeom>
        </p:spPr>
      </p:pic>
      <p:pic>
        <p:nvPicPr>
          <p:cNvPr id="11" name="Obrázek 10" descr="Obsah obrázku kreslení, světlo&#10;&#10;Popis byl vytvořen automaticky">
            <a:extLst>
              <a:ext uri="{FF2B5EF4-FFF2-40B4-BE49-F238E27FC236}">
                <a16:creationId xmlns:a16="http://schemas.microsoft.com/office/drawing/2014/main" id="{F30F22D2-7124-431A-AF42-C6D513FBE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647" y="3662932"/>
            <a:ext cx="612459" cy="669226"/>
          </a:xfrm>
          <a:prstGeom prst="rect">
            <a:avLst/>
          </a:prstGeom>
        </p:spPr>
      </p:pic>
      <p:pic>
        <p:nvPicPr>
          <p:cNvPr id="12" name="Obrázek 11" descr="Obsah obrázku kreslení, světlo&#10;&#10;Popis byl vytvořen automaticky">
            <a:extLst>
              <a:ext uri="{FF2B5EF4-FFF2-40B4-BE49-F238E27FC236}">
                <a16:creationId xmlns:a16="http://schemas.microsoft.com/office/drawing/2014/main" id="{9893A688-BA6D-4ED9-9E15-8C6B4A445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86" y="3662932"/>
            <a:ext cx="612459" cy="669226"/>
          </a:xfrm>
          <a:prstGeom prst="rect">
            <a:avLst/>
          </a:prstGeom>
        </p:spPr>
      </p:pic>
      <p:sp>
        <p:nvSpPr>
          <p:cNvPr id="13" name="Mrak 12">
            <a:extLst>
              <a:ext uri="{FF2B5EF4-FFF2-40B4-BE49-F238E27FC236}">
                <a16:creationId xmlns:a16="http://schemas.microsoft.com/office/drawing/2014/main" id="{2827A970-FB7B-4114-AA12-5AD2376C3E7E}"/>
              </a:ext>
            </a:extLst>
          </p:cNvPr>
          <p:cNvSpPr/>
          <p:nvPr/>
        </p:nvSpPr>
        <p:spPr>
          <a:xfrm>
            <a:off x="5538064" y="935370"/>
            <a:ext cx="5133234" cy="1467238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10452E33-D7EC-4EE9-999B-D7AE6230E1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435" y="2930179"/>
            <a:ext cx="1430016" cy="355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12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86B5766-ADD9-4945-974E-6B984A6DA4CD}"/>
              </a:ext>
            </a:extLst>
          </p:cNvPr>
          <p:cNvSpPr txBox="1"/>
          <p:nvPr/>
        </p:nvSpPr>
        <p:spPr>
          <a:xfrm>
            <a:off x="794479" y="614597"/>
            <a:ext cx="7301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Tělesa mohou být z látek pevných , kapalných a plynných.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B14B6A4-49DB-40A7-8C77-59E1D3D5FB81}"/>
              </a:ext>
            </a:extLst>
          </p:cNvPr>
          <p:cNvSpPr txBox="1"/>
          <p:nvPr/>
        </p:nvSpPr>
        <p:spPr>
          <a:xfrm>
            <a:off x="794479" y="1349115"/>
            <a:ext cx="3585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Pevné látky jsou například :</a:t>
            </a:r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17BE71DE-222C-493B-ABFB-2F7D680996FE}"/>
              </a:ext>
            </a:extLst>
          </p:cNvPr>
          <p:cNvGrpSpPr/>
          <p:nvPr/>
        </p:nvGrpSpPr>
        <p:grpSpPr>
          <a:xfrm>
            <a:off x="794479" y="2218544"/>
            <a:ext cx="4551695" cy="794479"/>
            <a:chOff x="794479" y="2218544"/>
            <a:chExt cx="4551695" cy="794479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0D3A1A7D-DF7C-40B4-9BB1-392B8B27FAE2}"/>
                </a:ext>
              </a:extLst>
            </p:cNvPr>
            <p:cNvSpPr/>
            <p:nvPr/>
          </p:nvSpPr>
          <p:spPr>
            <a:xfrm>
              <a:off x="794479" y="2218544"/>
              <a:ext cx="3432747" cy="794479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23E48382-F591-4C8A-BB37-25684A49E430}"/>
                </a:ext>
              </a:extLst>
            </p:cNvPr>
            <p:cNvSpPr txBox="1"/>
            <p:nvPr/>
          </p:nvSpPr>
          <p:spPr>
            <a:xfrm>
              <a:off x="4445350" y="2384950"/>
              <a:ext cx="9008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dřevo</a:t>
              </a:r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9D9C7FBA-AD45-4286-A0C5-C71BFFDF77E4}"/>
              </a:ext>
            </a:extLst>
          </p:cNvPr>
          <p:cNvGrpSpPr/>
          <p:nvPr/>
        </p:nvGrpSpPr>
        <p:grpSpPr>
          <a:xfrm>
            <a:off x="-36911" y="3328852"/>
            <a:ext cx="4137681" cy="2911599"/>
            <a:chOff x="-36911" y="3328852"/>
            <a:chExt cx="4137681" cy="2911599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A7111A3B-212F-48CE-89FE-A45437DC5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6911" y="3328852"/>
              <a:ext cx="3363010" cy="2911599"/>
            </a:xfrm>
            <a:prstGeom prst="rect">
              <a:avLst/>
            </a:prstGeom>
          </p:spPr>
        </p:pic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CC85C3DA-0EB5-43D9-B97A-7CA3BF7B49A2}"/>
                </a:ext>
              </a:extLst>
            </p:cNvPr>
            <p:cNvSpPr txBox="1"/>
            <p:nvPr/>
          </p:nvSpPr>
          <p:spPr>
            <a:xfrm>
              <a:off x="3073373" y="3844978"/>
              <a:ext cx="10273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kámen</a:t>
              </a:r>
            </a:p>
          </p:txBody>
        </p:sp>
      </p:grp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E8F88C59-BF59-4D89-A8D3-1D75F419797A}"/>
              </a:ext>
            </a:extLst>
          </p:cNvPr>
          <p:cNvGrpSpPr/>
          <p:nvPr/>
        </p:nvGrpSpPr>
        <p:grpSpPr>
          <a:xfrm>
            <a:off x="4227226" y="3844978"/>
            <a:ext cx="3517104" cy="2857138"/>
            <a:chOff x="4227226" y="3844978"/>
            <a:chExt cx="3517104" cy="2857138"/>
          </a:xfrm>
        </p:grpSpPr>
        <p:pic>
          <p:nvPicPr>
            <p:cNvPr id="8" name="Obrázek 7" descr="Obsah obrázku kreslení&#10;&#10;Popis byl vytvořen automaticky">
              <a:extLst>
                <a:ext uri="{FF2B5EF4-FFF2-40B4-BE49-F238E27FC236}">
                  <a16:creationId xmlns:a16="http://schemas.microsoft.com/office/drawing/2014/main" id="{F620DBAC-8D52-4CCC-848A-333C88236C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7226" y="3844978"/>
              <a:ext cx="3517104" cy="2096052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78F51438-E25E-4A70-8DF9-ED8E06CBC5E5}"/>
                </a:ext>
              </a:extLst>
            </p:cNvPr>
            <p:cNvSpPr txBox="1"/>
            <p:nvPr/>
          </p:nvSpPr>
          <p:spPr>
            <a:xfrm>
              <a:off x="5346174" y="6240451"/>
              <a:ext cx="570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led</a:t>
              </a:r>
            </a:p>
          </p:txBody>
        </p:sp>
      </p:grpSp>
      <p:grpSp>
        <p:nvGrpSpPr>
          <p:cNvPr id="18" name="Skupina 17">
            <a:extLst>
              <a:ext uri="{FF2B5EF4-FFF2-40B4-BE49-F238E27FC236}">
                <a16:creationId xmlns:a16="http://schemas.microsoft.com/office/drawing/2014/main" id="{5B8F4718-A089-4262-8EDB-033490F22FF5}"/>
              </a:ext>
            </a:extLst>
          </p:cNvPr>
          <p:cNvGrpSpPr/>
          <p:nvPr/>
        </p:nvGrpSpPr>
        <p:grpSpPr>
          <a:xfrm>
            <a:off x="8743875" y="3429000"/>
            <a:ext cx="2102416" cy="2973695"/>
            <a:chOff x="8743875" y="3429000"/>
            <a:chExt cx="2102416" cy="2973695"/>
          </a:xfrm>
        </p:grpSpPr>
        <p:sp>
          <p:nvSpPr>
            <p:cNvPr id="9" name="Volný tvar: obrazec 8">
              <a:extLst>
                <a:ext uri="{FF2B5EF4-FFF2-40B4-BE49-F238E27FC236}">
                  <a16:creationId xmlns:a16="http://schemas.microsoft.com/office/drawing/2014/main" id="{55E5A29E-087C-4D51-9AFA-E56FAB739A88}"/>
                </a:ext>
              </a:extLst>
            </p:cNvPr>
            <p:cNvSpPr/>
            <p:nvPr/>
          </p:nvSpPr>
          <p:spPr>
            <a:xfrm>
              <a:off x="8743875" y="3429000"/>
              <a:ext cx="2102416" cy="2343489"/>
            </a:xfrm>
            <a:custGeom>
              <a:avLst/>
              <a:gdLst>
                <a:gd name="connsiteX0" fmla="*/ 167537 w 2102416"/>
                <a:gd name="connsiteY0" fmla="*/ 1638951 h 2343489"/>
                <a:gd name="connsiteX1" fmla="*/ 137556 w 2102416"/>
                <a:gd name="connsiteY1" fmla="*/ 1459070 h 2343489"/>
                <a:gd name="connsiteX2" fmla="*/ 122566 w 2102416"/>
                <a:gd name="connsiteY2" fmla="*/ 1309168 h 2343489"/>
                <a:gd name="connsiteX3" fmla="*/ 107576 w 2102416"/>
                <a:gd name="connsiteY3" fmla="*/ 1264197 h 2343489"/>
                <a:gd name="connsiteX4" fmla="*/ 92586 w 2102416"/>
                <a:gd name="connsiteY4" fmla="*/ 1204237 h 2343489"/>
                <a:gd name="connsiteX5" fmla="*/ 62605 w 2102416"/>
                <a:gd name="connsiteY5" fmla="*/ 1024355 h 2343489"/>
                <a:gd name="connsiteX6" fmla="*/ 62605 w 2102416"/>
                <a:gd name="connsiteY6" fmla="*/ 574650 h 2343489"/>
                <a:gd name="connsiteX7" fmla="*/ 92586 w 2102416"/>
                <a:gd name="connsiteY7" fmla="*/ 544670 h 2343489"/>
                <a:gd name="connsiteX8" fmla="*/ 197517 w 2102416"/>
                <a:gd name="connsiteY8" fmla="*/ 484709 h 2343489"/>
                <a:gd name="connsiteX9" fmla="*/ 287458 w 2102416"/>
                <a:gd name="connsiteY9" fmla="*/ 454729 h 2343489"/>
                <a:gd name="connsiteX10" fmla="*/ 392389 w 2102416"/>
                <a:gd name="connsiteY10" fmla="*/ 364788 h 2343489"/>
                <a:gd name="connsiteX11" fmla="*/ 617242 w 2102416"/>
                <a:gd name="connsiteY11" fmla="*/ 394768 h 2343489"/>
                <a:gd name="connsiteX12" fmla="*/ 632232 w 2102416"/>
                <a:gd name="connsiteY12" fmla="*/ 439738 h 2343489"/>
                <a:gd name="connsiteX13" fmla="*/ 677202 w 2102416"/>
                <a:gd name="connsiteY13" fmla="*/ 469719 h 2343489"/>
                <a:gd name="connsiteX14" fmla="*/ 737163 w 2102416"/>
                <a:gd name="connsiteY14" fmla="*/ 544670 h 2343489"/>
                <a:gd name="connsiteX15" fmla="*/ 797124 w 2102416"/>
                <a:gd name="connsiteY15" fmla="*/ 529679 h 2343489"/>
                <a:gd name="connsiteX16" fmla="*/ 842094 w 2102416"/>
                <a:gd name="connsiteY16" fmla="*/ 439738 h 2343489"/>
                <a:gd name="connsiteX17" fmla="*/ 827104 w 2102416"/>
                <a:gd name="connsiteY17" fmla="*/ 154925 h 2343489"/>
                <a:gd name="connsiteX18" fmla="*/ 842094 w 2102416"/>
                <a:gd name="connsiteY18" fmla="*/ 5024 h 2343489"/>
                <a:gd name="connsiteX19" fmla="*/ 902055 w 2102416"/>
                <a:gd name="connsiteY19" fmla="*/ 35004 h 2343489"/>
                <a:gd name="connsiteX20" fmla="*/ 947025 w 2102416"/>
                <a:gd name="connsiteY20" fmla="*/ 49994 h 2343489"/>
                <a:gd name="connsiteX21" fmla="*/ 1006986 w 2102416"/>
                <a:gd name="connsiteY21" fmla="*/ 79974 h 2343489"/>
                <a:gd name="connsiteX22" fmla="*/ 1051956 w 2102416"/>
                <a:gd name="connsiteY22" fmla="*/ 94965 h 2343489"/>
                <a:gd name="connsiteX23" fmla="*/ 1171878 w 2102416"/>
                <a:gd name="connsiteY23" fmla="*/ 154925 h 2343489"/>
                <a:gd name="connsiteX24" fmla="*/ 1261819 w 2102416"/>
                <a:gd name="connsiteY24" fmla="*/ 229876 h 2343489"/>
                <a:gd name="connsiteX25" fmla="*/ 1291799 w 2102416"/>
                <a:gd name="connsiteY25" fmla="*/ 289837 h 2343489"/>
                <a:gd name="connsiteX26" fmla="*/ 1306789 w 2102416"/>
                <a:gd name="connsiteY26" fmla="*/ 349797 h 2343489"/>
                <a:gd name="connsiteX27" fmla="*/ 1456691 w 2102416"/>
                <a:gd name="connsiteY27" fmla="*/ 424748 h 2343489"/>
                <a:gd name="connsiteX28" fmla="*/ 1516651 w 2102416"/>
                <a:gd name="connsiteY28" fmla="*/ 514689 h 2343489"/>
                <a:gd name="connsiteX29" fmla="*/ 1546632 w 2102416"/>
                <a:gd name="connsiteY29" fmla="*/ 544670 h 2343489"/>
                <a:gd name="connsiteX30" fmla="*/ 1636573 w 2102416"/>
                <a:gd name="connsiteY30" fmla="*/ 634611 h 2343489"/>
                <a:gd name="connsiteX31" fmla="*/ 1666553 w 2102416"/>
                <a:gd name="connsiteY31" fmla="*/ 679581 h 2343489"/>
                <a:gd name="connsiteX32" fmla="*/ 1771484 w 2102416"/>
                <a:gd name="connsiteY32" fmla="*/ 754532 h 2343489"/>
                <a:gd name="connsiteX33" fmla="*/ 1921386 w 2102416"/>
                <a:gd name="connsiteY33" fmla="*/ 739542 h 2343489"/>
                <a:gd name="connsiteX34" fmla="*/ 1951366 w 2102416"/>
                <a:gd name="connsiteY34" fmla="*/ 799502 h 2343489"/>
                <a:gd name="connsiteX35" fmla="*/ 2011327 w 2102416"/>
                <a:gd name="connsiteY35" fmla="*/ 994374 h 2343489"/>
                <a:gd name="connsiteX36" fmla="*/ 2026317 w 2102416"/>
                <a:gd name="connsiteY36" fmla="*/ 1039345 h 2343489"/>
                <a:gd name="connsiteX37" fmla="*/ 2071287 w 2102416"/>
                <a:gd name="connsiteY37" fmla="*/ 1129286 h 2343489"/>
                <a:gd name="connsiteX38" fmla="*/ 2056297 w 2102416"/>
                <a:gd name="connsiteY38" fmla="*/ 1564001 h 2343489"/>
                <a:gd name="connsiteX39" fmla="*/ 2086278 w 2102416"/>
                <a:gd name="connsiteY39" fmla="*/ 1878794 h 2343489"/>
                <a:gd name="connsiteX40" fmla="*/ 2101268 w 2102416"/>
                <a:gd name="connsiteY40" fmla="*/ 1923765 h 2343489"/>
                <a:gd name="connsiteX41" fmla="*/ 2086278 w 2102416"/>
                <a:gd name="connsiteY41" fmla="*/ 2058676 h 2343489"/>
                <a:gd name="connsiteX42" fmla="*/ 1936376 w 2102416"/>
                <a:gd name="connsiteY42" fmla="*/ 2133627 h 2343489"/>
                <a:gd name="connsiteX43" fmla="*/ 1861425 w 2102416"/>
                <a:gd name="connsiteY43" fmla="*/ 2178597 h 2343489"/>
                <a:gd name="connsiteX44" fmla="*/ 1786474 w 2102416"/>
                <a:gd name="connsiteY44" fmla="*/ 2208578 h 2343489"/>
                <a:gd name="connsiteX45" fmla="*/ 1666553 w 2102416"/>
                <a:gd name="connsiteY45" fmla="*/ 2298519 h 2343489"/>
                <a:gd name="connsiteX46" fmla="*/ 1561622 w 2102416"/>
                <a:gd name="connsiteY46" fmla="*/ 2343489 h 2343489"/>
                <a:gd name="connsiteX47" fmla="*/ 1246828 w 2102416"/>
                <a:gd name="connsiteY47" fmla="*/ 2328499 h 2343489"/>
                <a:gd name="connsiteX48" fmla="*/ 1171878 w 2102416"/>
                <a:gd name="connsiteY48" fmla="*/ 2298519 h 2343489"/>
                <a:gd name="connsiteX49" fmla="*/ 1111917 w 2102416"/>
                <a:gd name="connsiteY49" fmla="*/ 2283529 h 2343489"/>
                <a:gd name="connsiteX50" fmla="*/ 1081937 w 2102416"/>
                <a:gd name="connsiteY50" fmla="*/ 2223568 h 2343489"/>
                <a:gd name="connsiteX51" fmla="*/ 1036966 w 2102416"/>
                <a:gd name="connsiteY51" fmla="*/ 2193588 h 2343489"/>
                <a:gd name="connsiteX52" fmla="*/ 1006986 w 2102416"/>
                <a:gd name="connsiteY52" fmla="*/ 2163607 h 2343489"/>
                <a:gd name="connsiteX53" fmla="*/ 932035 w 2102416"/>
                <a:gd name="connsiteY53" fmla="*/ 2103647 h 2343489"/>
                <a:gd name="connsiteX54" fmla="*/ 857084 w 2102416"/>
                <a:gd name="connsiteY54" fmla="*/ 2058676 h 2343489"/>
                <a:gd name="connsiteX55" fmla="*/ 797124 w 2102416"/>
                <a:gd name="connsiteY55" fmla="*/ 2013706 h 2343489"/>
                <a:gd name="connsiteX56" fmla="*/ 707183 w 2102416"/>
                <a:gd name="connsiteY56" fmla="*/ 1953745 h 2343489"/>
                <a:gd name="connsiteX57" fmla="*/ 662212 w 2102416"/>
                <a:gd name="connsiteY57" fmla="*/ 1908774 h 2343489"/>
                <a:gd name="connsiteX58" fmla="*/ 602251 w 2102416"/>
                <a:gd name="connsiteY58" fmla="*/ 1833824 h 2343489"/>
                <a:gd name="connsiteX59" fmla="*/ 542291 w 2102416"/>
                <a:gd name="connsiteY59" fmla="*/ 1818833 h 2343489"/>
                <a:gd name="connsiteX60" fmla="*/ 392389 w 2102416"/>
                <a:gd name="connsiteY60" fmla="*/ 1833824 h 2343489"/>
                <a:gd name="connsiteX61" fmla="*/ 272468 w 2102416"/>
                <a:gd name="connsiteY61" fmla="*/ 1818833 h 2343489"/>
                <a:gd name="connsiteX62" fmla="*/ 17635 w 2102416"/>
                <a:gd name="connsiteY62" fmla="*/ 1803843 h 2343489"/>
                <a:gd name="connsiteX63" fmla="*/ 17635 w 2102416"/>
                <a:gd name="connsiteY63" fmla="*/ 1698912 h 2343489"/>
                <a:gd name="connsiteX64" fmla="*/ 92586 w 2102416"/>
                <a:gd name="connsiteY64" fmla="*/ 1683922 h 2343489"/>
                <a:gd name="connsiteX65" fmla="*/ 167537 w 2102416"/>
                <a:gd name="connsiteY65" fmla="*/ 1638951 h 2343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2102416" h="2343489">
                  <a:moveTo>
                    <a:pt x="167537" y="1638951"/>
                  </a:moveTo>
                  <a:cubicBezTo>
                    <a:pt x="175032" y="1601476"/>
                    <a:pt x="145769" y="1519300"/>
                    <a:pt x="137556" y="1459070"/>
                  </a:cubicBezTo>
                  <a:cubicBezTo>
                    <a:pt x="130771" y="1409314"/>
                    <a:pt x="130202" y="1358801"/>
                    <a:pt x="122566" y="1309168"/>
                  </a:cubicBezTo>
                  <a:cubicBezTo>
                    <a:pt x="120163" y="1293551"/>
                    <a:pt x="111917" y="1279390"/>
                    <a:pt x="107576" y="1264197"/>
                  </a:cubicBezTo>
                  <a:cubicBezTo>
                    <a:pt x="101916" y="1244388"/>
                    <a:pt x="96383" y="1224486"/>
                    <a:pt x="92586" y="1204237"/>
                  </a:cubicBezTo>
                  <a:cubicBezTo>
                    <a:pt x="81383" y="1144490"/>
                    <a:pt x="72599" y="1084316"/>
                    <a:pt x="62605" y="1024355"/>
                  </a:cubicBezTo>
                  <a:cubicBezTo>
                    <a:pt x="55162" y="890373"/>
                    <a:pt x="32864" y="713438"/>
                    <a:pt x="62605" y="574650"/>
                  </a:cubicBezTo>
                  <a:cubicBezTo>
                    <a:pt x="65566" y="560831"/>
                    <a:pt x="81550" y="553499"/>
                    <a:pt x="92586" y="544670"/>
                  </a:cubicBezTo>
                  <a:cubicBezTo>
                    <a:pt x="119632" y="523033"/>
                    <a:pt x="166736" y="497021"/>
                    <a:pt x="197517" y="484709"/>
                  </a:cubicBezTo>
                  <a:cubicBezTo>
                    <a:pt x="226859" y="472972"/>
                    <a:pt x="287458" y="454729"/>
                    <a:pt x="287458" y="454729"/>
                  </a:cubicBezTo>
                  <a:cubicBezTo>
                    <a:pt x="360158" y="382029"/>
                    <a:pt x="323900" y="410447"/>
                    <a:pt x="392389" y="364788"/>
                  </a:cubicBezTo>
                  <a:cubicBezTo>
                    <a:pt x="467340" y="374781"/>
                    <a:pt x="545070" y="372214"/>
                    <a:pt x="617242" y="394768"/>
                  </a:cubicBezTo>
                  <a:cubicBezTo>
                    <a:pt x="632324" y="399481"/>
                    <a:pt x="622361" y="427400"/>
                    <a:pt x="632232" y="439738"/>
                  </a:cubicBezTo>
                  <a:cubicBezTo>
                    <a:pt x="643486" y="453806"/>
                    <a:pt x="663134" y="458465"/>
                    <a:pt x="677202" y="469719"/>
                  </a:cubicBezTo>
                  <a:cubicBezTo>
                    <a:pt x="707719" y="494133"/>
                    <a:pt x="714900" y="511274"/>
                    <a:pt x="737163" y="544670"/>
                  </a:cubicBezTo>
                  <a:cubicBezTo>
                    <a:pt x="757150" y="539673"/>
                    <a:pt x="779982" y="541107"/>
                    <a:pt x="797124" y="529679"/>
                  </a:cubicBezTo>
                  <a:cubicBezTo>
                    <a:pt x="822032" y="513074"/>
                    <a:pt x="833543" y="465391"/>
                    <a:pt x="842094" y="439738"/>
                  </a:cubicBezTo>
                  <a:cubicBezTo>
                    <a:pt x="837097" y="344800"/>
                    <a:pt x="827104" y="249994"/>
                    <a:pt x="827104" y="154925"/>
                  </a:cubicBezTo>
                  <a:cubicBezTo>
                    <a:pt x="827104" y="104709"/>
                    <a:pt x="815479" y="47607"/>
                    <a:pt x="842094" y="5024"/>
                  </a:cubicBezTo>
                  <a:cubicBezTo>
                    <a:pt x="853937" y="-13925"/>
                    <a:pt x="881516" y="26202"/>
                    <a:pt x="902055" y="35004"/>
                  </a:cubicBezTo>
                  <a:cubicBezTo>
                    <a:pt x="916578" y="41228"/>
                    <a:pt x="932502" y="43770"/>
                    <a:pt x="947025" y="49994"/>
                  </a:cubicBezTo>
                  <a:cubicBezTo>
                    <a:pt x="967564" y="58796"/>
                    <a:pt x="986447" y="71171"/>
                    <a:pt x="1006986" y="79974"/>
                  </a:cubicBezTo>
                  <a:cubicBezTo>
                    <a:pt x="1021509" y="86198"/>
                    <a:pt x="1037823" y="87899"/>
                    <a:pt x="1051956" y="94965"/>
                  </a:cubicBezTo>
                  <a:cubicBezTo>
                    <a:pt x="1193547" y="165761"/>
                    <a:pt x="1070474" y="121124"/>
                    <a:pt x="1171878" y="154925"/>
                  </a:cubicBezTo>
                  <a:cubicBezTo>
                    <a:pt x="1186987" y="166257"/>
                    <a:pt x="1245939" y="206056"/>
                    <a:pt x="1261819" y="229876"/>
                  </a:cubicBezTo>
                  <a:cubicBezTo>
                    <a:pt x="1274214" y="248469"/>
                    <a:pt x="1283953" y="268914"/>
                    <a:pt x="1291799" y="289837"/>
                  </a:cubicBezTo>
                  <a:cubicBezTo>
                    <a:pt x="1299033" y="309127"/>
                    <a:pt x="1294814" y="333033"/>
                    <a:pt x="1306789" y="349797"/>
                  </a:cubicBezTo>
                  <a:cubicBezTo>
                    <a:pt x="1340088" y="396415"/>
                    <a:pt x="1408752" y="408769"/>
                    <a:pt x="1456691" y="424748"/>
                  </a:cubicBezTo>
                  <a:cubicBezTo>
                    <a:pt x="1525433" y="493492"/>
                    <a:pt x="1444046" y="405783"/>
                    <a:pt x="1516651" y="514689"/>
                  </a:cubicBezTo>
                  <a:cubicBezTo>
                    <a:pt x="1524491" y="526448"/>
                    <a:pt x="1537584" y="533813"/>
                    <a:pt x="1546632" y="544670"/>
                  </a:cubicBezTo>
                  <a:cubicBezTo>
                    <a:pt x="1616357" y="628340"/>
                    <a:pt x="1560758" y="584067"/>
                    <a:pt x="1636573" y="634611"/>
                  </a:cubicBezTo>
                  <a:cubicBezTo>
                    <a:pt x="1646566" y="649601"/>
                    <a:pt x="1653814" y="666842"/>
                    <a:pt x="1666553" y="679581"/>
                  </a:cubicBezTo>
                  <a:cubicBezTo>
                    <a:pt x="1685141" y="698168"/>
                    <a:pt x="1745955" y="737512"/>
                    <a:pt x="1771484" y="754532"/>
                  </a:cubicBezTo>
                  <a:cubicBezTo>
                    <a:pt x="1821451" y="749535"/>
                    <a:pt x="1872669" y="727363"/>
                    <a:pt x="1921386" y="739542"/>
                  </a:cubicBezTo>
                  <a:cubicBezTo>
                    <a:pt x="1943065" y="744962"/>
                    <a:pt x="1945227" y="778016"/>
                    <a:pt x="1951366" y="799502"/>
                  </a:cubicBezTo>
                  <a:cubicBezTo>
                    <a:pt x="2010014" y="1004770"/>
                    <a:pt x="1944193" y="893677"/>
                    <a:pt x="2011327" y="994374"/>
                  </a:cubicBezTo>
                  <a:cubicBezTo>
                    <a:pt x="2016324" y="1009364"/>
                    <a:pt x="2019900" y="1024906"/>
                    <a:pt x="2026317" y="1039345"/>
                  </a:cubicBezTo>
                  <a:cubicBezTo>
                    <a:pt x="2039930" y="1069975"/>
                    <a:pt x="2069375" y="1095822"/>
                    <a:pt x="2071287" y="1129286"/>
                  </a:cubicBezTo>
                  <a:cubicBezTo>
                    <a:pt x="2079559" y="1274041"/>
                    <a:pt x="2061294" y="1419096"/>
                    <a:pt x="2056297" y="1564001"/>
                  </a:cubicBezTo>
                  <a:cubicBezTo>
                    <a:pt x="2064834" y="1700600"/>
                    <a:pt x="2058135" y="1766222"/>
                    <a:pt x="2086278" y="1878794"/>
                  </a:cubicBezTo>
                  <a:cubicBezTo>
                    <a:pt x="2090110" y="1894123"/>
                    <a:pt x="2096271" y="1908775"/>
                    <a:pt x="2101268" y="1923765"/>
                  </a:cubicBezTo>
                  <a:cubicBezTo>
                    <a:pt x="2096271" y="1968735"/>
                    <a:pt x="2114233" y="2023097"/>
                    <a:pt x="2086278" y="2058676"/>
                  </a:cubicBezTo>
                  <a:cubicBezTo>
                    <a:pt x="2051763" y="2102604"/>
                    <a:pt x="1984280" y="2104885"/>
                    <a:pt x="1936376" y="2133627"/>
                  </a:cubicBezTo>
                  <a:cubicBezTo>
                    <a:pt x="1911392" y="2148617"/>
                    <a:pt x="1887485" y="2165567"/>
                    <a:pt x="1861425" y="2178597"/>
                  </a:cubicBezTo>
                  <a:cubicBezTo>
                    <a:pt x="1837357" y="2190631"/>
                    <a:pt x="1809391" y="2194475"/>
                    <a:pt x="1786474" y="2208578"/>
                  </a:cubicBezTo>
                  <a:cubicBezTo>
                    <a:pt x="1743919" y="2234766"/>
                    <a:pt x="1713956" y="2282718"/>
                    <a:pt x="1666553" y="2298519"/>
                  </a:cubicBezTo>
                  <a:cubicBezTo>
                    <a:pt x="1600384" y="2320575"/>
                    <a:pt x="1635716" y="2306443"/>
                    <a:pt x="1561622" y="2343489"/>
                  </a:cubicBezTo>
                  <a:cubicBezTo>
                    <a:pt x="1456691" y="2338492"/>
                    <a:pt x="1351186" y="2340540"/>
                    <a:pt x="1246828" y="2328499"/>
                  </a:cubicBezTo>
                  <a:cubicBezTo>
                    <a:pt x="1220097" y="2325415"/>
                    <a:pt x="1197405" y="2307028"/>
                    <a:pt x="1171878" y="2298519"/>
                  </a:cubicBezTo>
                  <a:cubicBezTo>
                    <a:pt x="1152333" y="2292004"/>
                    <a:pt x="1131904" y="2288526"/>
                    <a:pt x="1111917" y="2283529"/>
                  </a:cubicBezTo>
                  <a:cubicBezTo>
                    <a:pt x="1101924" y="2263542"/>
                    <a:pt x="1096243" y="2240735"/>
                    <a:pt x="1081937" y="2223568"/>
                  </a:cubicBezTo>
                  <a:cubicBezTo>
                    <a:pt x="1070403" y="2209728"/>
                    <a:pt x="1051034" y="2204843"/>
                    <a:pt x="1036966" y="2193588"/>
                  </a:cubicBezTo>
                  <a:cubicBezTo>
                    <a:pt x="1025930" y="2184759"/>
                    <a:pt x="1017717" y="2172805"/>
                    <a:pt x="1006986" y="2163607"/>
                  </a:cubicBezTo>
                  <a:cubicBezTo>
                    <a:pt x="982694" y="2142785"/>
                    <a:pt x="958246" y="2121995"/>
                    <a:pt x="932035" y="2103647"/>
                  </a:cubicBezTo>
                  <a:cubicBezTo>
                    <a:pt x="908166" y="2086939"/>
                    <a:pt x="881326" y="2074838"/>
                    <a:pt x="857084" y="2058676"/>
                  </a:cubicBezTo>
                  <a:cubicBezTo>
                    <a:pt x="836297" y="2044818"/>
                    <a:pt x="817591" y="2028033"/>
                    <a:pt x="797124" y="2013706"/>
                  </a:cubicBezTo>
                  <a:cubicBezTo>
                    <a:pt x="767606" y="1993043"/>
                    <a:pt x="732661" y="1979223"/>
                    <a:pt x="707183" y="1953745"/>
                  </a:cubicBezTo>
                  <a:cubicBezTo>
                    <a:pt x="692193" y="1938755"/>
                    <a:pt x="675784" y="1925060"/>
                    <a:pt x="662212" y="1908774"/>
                  </a:cubicBezTo>
                  <a:cubicBezTo>
                    <a:pt x="647079" y="1890614"/>
                    <a:pt x="627174" y="1846286"/>
                    <a:pt x="602251" y="1833824"/>
                  </a:cubicBezTo>
                  <a:cubicBezTo>
                    <a:pt x="583824" y="1824610"/>
                    <a:pt x="562278" y="1823830"/>
                    <a:pt x="542291" y="1818833"/>
                  </a:cubicBezTo>
                  <a:cubicBezTo>
                    <a:pt x="492324" y="1823830"/>
                    <a:pt x="442606" y="1833824"/>
                    <a:pt x="392389" y="1833824"/>
                  </a:cubicBezTo>
                  <a:cubicBezTo>
                    <a:pt x="352104" y="1833824"/>
                    <a:pt x="312624" y="1822046"/>
                    <a:pt x="272468" y="1818833"/>
                  </a:cubicBezTo>
                  <a:cubicBezTo>
                    <a:pt x="187648" y="1812047"/>
                    <a:pt x="102579" y="1808840"/>
                    <a:pt x="17635" y="1803843"/>
                  </a:cubicBezTo>
                  <a:cubicBezTo>
                    <a:pt x="8055" y="1775104"/>
                    <a:pt x="-16736" y="1727555"/>
                    <a:pt x="17635" y="1698912"/>
                  </a:cubicBezTo>
                  <a:cubicBezTo>
                    <a:pt x="37208" y="1682601"/>
                    <a:pt x="67602" y="1688919"/>
                    <a:pt x="92586" y="1683922"/>
                  </a:cubicBezTo>
                  <a:cubicBezTo>
                    <a:pt x="154186" y="1642855"/>
                    <a:pt x="160042" y="1676426"/>
                    <a:pt x="167537" y="1638951"/>
                  </a:cubicBezTo>
                  <a:close/>
                </a:path>
              </a:pathLst>
            </a:cu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6285678D-1043-490D-BB09-BD87287AD925}"/>
                </a:ext>
              </a:extLst>
            </p:cNvPr>
            <p:cNvSpPr txBox="1"/>
            <p:nvPr/>
          </p:nvSpPr>
          <p:spPr>
            <a:xfrm>
              <a:off x="9218951" y="5941030"/>
              <a:ext cx="6495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uhlí</a:t>
              </a:r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676A99A6-B720-4866-90D5-135ECEAEBD77}"/>
              </a:ext>
            </a:extLst>
          </p:cNvPr>
          <p:cNvSpPr txBox="1"/>
          <p:nvPr/>
        </p:nvSpPr>
        <p:spPr>
          <a:xfrm>
            <a:off x="6096000" y="1484026"/>
            <a:ext cx="5151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Dokážete vyjmenovat další pevné látky?</a:t>
            </a:r>
          </a:p>
        </p:txBody>
      </p:sp>
    </p:spTree>
    <p:extLst>
      <p:ext uri="{BB962C8B-B14F-4D97-AF65-F5344CB8AC3E}">
        <p14:creationId xmlns:p14="http://schemas.microsoft.com/office/powerpoint/2010/main" val="367031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BE03A62-480E-45D5-9F7D-16F12D2BDE94}"/>
              </a:ext>
            </a:extLst>
          </p:cNvPr>
          <p:cNvSpPr txBox="1"/>
          <p:nvPr/>
        </p:nvSpPr>
        <p:spPr>
          <a:xfrm>
            <a:off x="914400" y="959370"/>
            <a:ext cx="2517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Kapalné látky jsou: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FAAA217-0324-4DC3-AC18-614B12F04336}"/>
              </a:ext>
            </a:extLst>
          </p:cNvPr>
          <p:cNvSpPr/>
          <p:nvPr/>
        </p:nvSpPr>
        <p:spPr>
          <a:xfrm>
            <a:off x="914400" y="1798820"/>
            <a:ext cx="3177915" cy="14240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Voda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CAF1445-B3F3-4A4E-8D97-578CF09A7C9E}"/>
              </a:ext>
            </a:extLst>
          </p:cNvPr>
          <p:cNvSpPr/>
          <p:nvPr/>
        </p:nvSpPr>
        <p:spPr>
          <a:xfrm>
            <a:off x="914399" y="3635116"/>
            <a:ext cx="3177915" cy="1424065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benzín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6270923-C20E-4F0D-A720-3FC2058FBD05}"/>
              </a:ext>
            </a:extLst>
          </p:cNvPr>
          <p:cNvSpPr/>
          <p:nvPr/>
        </p:nvSpPr>
        <p:spPr>
          <a:xfrm>
            <a:off x="7435120" y="1592705"/>
            <a:ext cx="3177915" cy="1630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AD4BA7B-B34C-4B25-99F7-E3698BDA48D9}"/>
              </a:ext>
            </a:extLst>
          </p:cNvPr>
          <p:cNvSpPr/>
          <p:nvPr/>
        </p:nvSpPr>
        <p:spPr>
          <a:xfrm>
            <a:off x="7435121" y="1963711"/>
            <a:ext cx="3177915" cy="12591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mléko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532414DA-1305-472D-863C-0954E7D7E38A}"/>
              </a:ext>
            </a:extLst>
          </p:cNvPr>
          <p:cNvSpPr/>
          <p:nvPr/>
        </p:nvSpPr>
        <p:spPr>
          <a:xfrm>
            <a:off x="7435119" y="3635116"/>
            <a:ext cx="3177915" cy="1630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85A2B2DA-0BA1-4EC7-AA62-34B1FA6AF1D0}"/>
              </a:ext>
            </a:extLst>
          </p:cNvPr>
          <p:cNvSpPr/>
          <p:nvPr/>
        </p:nvSpPr>
        <p:spPr>
          <a:xfrm>
            <a:off x="7435120" y="4006122"/>
            <a:ext cx="3177915" cy="12591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C548C42-473A-4768-830D-6FD3CFFDF909}"/>
              </a:ext>
            </a:extLst>
          </p:cNvPr>
          <p:cNvSpPr/>
          <p:nvPr/>
        </p:nvSpPr>
        <p:spPr>
          <a:xfrm>
            <a:off x="7435120" y="4002374"/>
            <a:ext cx="3177915" cy="12591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2654189-5E05-4E73-96AF-912FB78A312B}"/>
              </a:ext>
            </a:extLst>
          </p:cNvPr>
          <p:cNvSpPr txBox="1"/>
          <p:nvPr/>
        </p:nvSpPr>
        <p:spPr>
          <a:xfrm flipH="1">
            <a:off x="8560131" y="4269049"/>
            <a:ext cx="1588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Olej</a:t>
            </a:r>
          </a:p>
        </p:txBody>
      </p:sp>
    </p:spTree>
    <p:extLst>
      <p:ext uri="{BB962C8B-B14F-4D97-AF65-F5344CB8AC3E}">
        <p14:creationId xmlns:p14="http://schemas.microsoft.com/office/powerpoint/2010/main" val="376934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DEBE975-4E01-41E5-AB61-7A0339097E6F}"/>
              </a:ext>
            </a:extLst>
          </p:cNvPr>
          <p:cNvSpPr txBox="1"/>
          <p:nvPr/>
        </p:nvSpPr>
        <p:spPr>
          <a:xfrm>
            <a:off x="944380" y="704538"/>
            <a:ext cx="2365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Plynné látky jsou:</a:t>
            </a:r>
          </a:p>
        </p:txBody>
      </p:sp>
      <p:pic>
        <p:nvPicPr>
          <p:cNvPr id="4" name="Obrázek 3" descr="Obsah obrázku jídlo, láhev&#10;&#10;Popis byl vytvořen automaticky">
            <a:extLst>
              <a:ext uri="{FF2B5EF4-FFF2-40B4-BE49-F238E27FC236}">
                <a16:creationId xmlns:a16="http://schemas.microsoft.com/office/drawing/2014/main" id="{EA9AB7EE-4AB1-4243-8E31-6B104DF0E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816" y="1280017"/>
            <a:ext cx="6570262" cy="5176572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C769BCA-C7D0-453F-8FD9-933B086DE2CA}"/>
              </a:ext>
            </a:extLst>
          </p:cNvPr>
          <p:cNvSpPr txBox="1"/>
          <p:nvPr/>
        </p:nvSpPr>
        <p:spPr>
          <a:xfrm>
            <a:off x="1289154" y="1918741"/>
            <a:ext cx="203703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oxid uhličitý</a:t>
            </a:r>
          </a:p>
          <a:p>
            <a:endParaRPr lang="cs-CZ" sz="2400" dirty="0"/>
          </a:p>
          <a:p>
            <a:r>
              <a:rPr lang="cs-CZ" sz="2400" dirty="0"/>
              <a:t>vzduch</a:t>
            </a:r>
          </a:p>
          <a:p>
            <a:endParaRPr lang="cs-CZ" sz="2400" dirty="0"/>
          </a:p>
          <a:p>
            <a:r>
              <a:rPr lang="cs-CZ" sz="2400" dirty="0"/>
              <a:t>zemní plyn</a:t>
            </a:r>
          </a:p>
          <a:p>
            <a:endParaRPr lang="cs-CZ" sz="2400" dirty="0"/>
          </a:p>
          <a:p>
            <a:r>
              <a:rPr lang="cs-CZ" sz="2400" dirty="0"/>
              <a:t>propan –butan</a:t>
            </a:r>
          </a:p>
          <a:p>
            <a:endParaRPr lang="cs-CZ" sz="2400" dirty="0"/>
          </a:p>
          <a:p>
            <a:r>
              <a:rPr lang="cs-CZ" sz="2400" dirty="0"/>
              <a:t>kyslík</a:t>
            </a:r>
          </a:p>
        </p:txBody>
      </p:sp>
    </p:spTree>
    <p:extLst>
      <p:ext uri="{BB962C8B-B14F-4D97-AF65-F5344CB8AC3E}">
        <p14:creationId xmlns:p14="http://schemas.microsoft.com/office/powerpoint/2010/main" val="2344212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560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pevná tělesa: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skříň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313043" y="2054087"/>
            <a:ext cx="887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1016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benzín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led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088835" y="1590261"/>
            <a:ext cx="934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křeslo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4200939" y="5325213"/>
            <a:ext cx="105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6096000" y="2994991"/>
            <a:ext cx="945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míč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061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tulipán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394713" y="5526157"/>
            <a:ext cx="86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10345319" y="3326296"/>
            <a:ext cx="783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zlato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4760" y="2162920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793" y="1252473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155" y="5192691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611" y="2021394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470" y="3602649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9" y="1738633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750" y="3787961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66379" y="530980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10482427" y="378796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547105" y="124614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423913" y="520277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249973" y="20213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35223" y="360264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63781" y="172549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568322" y="593624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499108" y="569367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379990" y="409060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465443" y="24759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335847" y="341812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28981" y="233792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77436" y="9383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65837" y="596188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43310" y="453901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524550" y="266074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872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630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kapalné látky: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skříň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313043" y="2054087"/>
            <a:ext cx="887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1016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benzín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led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088835" y="1590261"/>
            <a:ext cx="934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křeslo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4200939" y="5325213"/>
            <a:ext cx="105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6096000" y="2994991"/>
            <a:ext cx="945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míč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061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tulipán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394713" y="5526157"/>
            <a:ext cx="86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10345319" y="3326296"/>
            <a:ext cx="783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zlato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890" y="5325213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7356" y="4245912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7478" y="3530843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945" y="3416329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805" y="2383230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511" y="2457197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940" y="5967121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58648" y="533608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10484306" y="378796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616419" y="12185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426155" y="517943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275477" y="202780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79721" y="357636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62287" y="170780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568322" y="593624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499108" y="569367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333461" y="409060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382511" y="245719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299331" y="341623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28981" y="233792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77436" y="9383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65837" y="59507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43310" y="453901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524550" y="266074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78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40" grpId="0" animBg="1"/>
      <p:bldP spid="41" grpId="0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714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plynná tělesa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skříň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313043" y="2054087"/>
            <a:ext cx="887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1016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benzín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led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088835" y="1590261"/>
            <a:ext cx="934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křeslo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3801071" y="5232010"/>
            <a:ext cx="1635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 míči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6096000" y="2994991"/>
            <a:ext cx="945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míč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061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tulipán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091290" y="546284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 v láhvi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10345319" y="3326296"/>
            <a:ext cx="783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zlato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419" y="5679124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7356" y="4245912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7478" y="3530843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8006" y="5918020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805" y="2383230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1435" y="1272427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475" y="4552265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76523" y="531142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10484306" y="378796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616419" y="12185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426155" y="517943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275477" y="202780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79721" y="357636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62287" y="170780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652558" y="591802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333425" y="566090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333461" y="409060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429662" y="248075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311543" y="343214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28981" y="233792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77436" y="9383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81668" y="598782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19895" y="455226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524550" y="266074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4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841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kapalná tělesa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skříň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027190" y="2009143"/>
            <a:ext cx="1582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 láhvi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1016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benzín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led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088835" y="1590261"/>
            <a:ext cx="934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křeslo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3801071" y="5232010"/>
            <a:ext cx="1635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 míči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5508907" y="3013653"/>
            <a:ext cx="2290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 ve sklenici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630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míč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061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tulipán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091290" y="546284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 v láhvi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10345319" y="3326296"/>
            <a:ext cx="783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zlato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7134" y="3654319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633" y="2670457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070" y="3432698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5940" y="5269039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341" y="2535635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391" y="942422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6020" y="4611571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76523" y="531142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10484306" y="378796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616419" y="121859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426155" y="517943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275477" y="202780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79721" y="357636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62287" y="170780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686099" y="593177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349923" y="566738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333461" y="409060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482467" y="253563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369339" y="343269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28981" y="233792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40391" y="940036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81668" y="598782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80397" y="452239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594633" y="264932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62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3" grpId="0" animBg="1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49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pevné látky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sklo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281661" y="2262739"/>
            <a:ext cx="1582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9518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železo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86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166331" y="152906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měď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3801071" y="5232010"/>
            <a:ext cx="105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5508907" y="3013653"/>
            <a:ext cx="2290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 ve sklenici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papír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558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Zemní plyn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091290" y="546284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 v láhvi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9342315" y="3416329"/>
            <a:ext cx="1728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Oxid uhličitý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629" y="2018554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885" y="1727902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614" y="5179438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528" y="5325213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6092" y="546559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43" y="2370858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189" y="4008162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32139" y="530216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9885938" y="383348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781668" y="127242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489476" y="518606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282129" y="200562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79721" y="357636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62287" y="172790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686099" y="593177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069289" y="567465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507070" y="4045586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443300" y="266001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307452" y="345057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41380" y="234985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27144" y="101530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81668" y="598782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80397" y="452239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607831" y="266001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25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4" grpId="0" animBg="1"/>
      <p:bldP spid="36" grpId="0" animBg="1"/>
      <p:bldP spid="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75D6C46-E6C8-41C2-BD34-69D483BB6BD2}"/>
              </a:ext>
            </a:extLst>
          </p:cNvPr>
          <p:cNvSpPr txBox="1"/>
          <p:nvPr/>
        </p:nvSpPr>
        <p:spPr>
          <a:xfrm>
            <a:off x="543339" y="344557"/>
            <a:ext cx="2571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Najdi plynné látky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89C843-1F41-4D47-82FB-5E07C0418327}"/>
              </a:ext>
            </a:extLst>
          </p:cNvPr>
          <p:cNvSpPr txBox="1"/>
          <p:nvPr/>
        </p:nvSpPr>
        <p:spPr>
          <a:xfrm>
            <a:off x="967409" y="1298713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sklo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395B97-C95D-42BB-B4DF-BFB0E6FE20E2}"/>
              </a:ext>
            </a:extLst>
          </p:cNvPr>
          <p:cNvSpPr txBox="1"/>
          <p:nvPr/>
        </p:nvSpPr>
        <p:spPr>
          <a:xfrm>
            <a:off x="3281661" y="2262739"/>
            <a:ext cx="1582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voda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758A34E-F846-4005-B754-7F9DABFE5B63}"/>
              </a:ext>
            </a:extLst>
          </p:cNvPr>
          <p:cNvSpPr txBox="1"/>
          <p:nvPr/>
        </p:nvSpPr>
        <p:spPr>
          <a:xfrm>
            <a:off x="967409" y="3167270"/>
            <a:ext cx="153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spolužačka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8560D2-B3A7-4BD3-A23D-8068935D2787}"/>
              </a:ext>
            </a:extLst>
          </p:cNvPr>
          <p:cNvSpPr txBox="1"/>
          <p:nvPr/>
        </p:nvSpPr>
        <p:spPr>
          <a:xfrm>
            <a:off x="1338470" y="4863548"/>
            <a:ext cx="9518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železo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5BCF1D9-0B8B-4CBF-B352-0831544547E1}"/>
              </a:ext>
            </a:extLst>
          </p:cNvPr>
          <p:cNvSpPr txBox="1"/>
          <p:nvPr/>
        </p:nvSpPr>
        <p:spPr>
          <a:xfrm>
            <a:off x="4333461" y="3628935"/>
            <a:ext cx="861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FEF16F-812B-40EC-AF19-7B33DB8BEAF9}"/>
              </a:ext>
            </a:extLst>
          </p:cNvPr>
          <p:cNvSpPr txBox="1"/>
          <p:nvPr/>
        </p:nvSpPr>
        <p:spPr>
          <a:xfrm>
            <a:off x="5166331" y="152906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měď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DAFD40-4E1B-446F-B737-149DB31B1BA8}"/>
              </a:ext>
            </a:extLst>
          </p:cNvPr>
          <p:cNvSpPr txBox="1"/>
          <p:nvPr/>
        </p:nvSpPr>
        <p:spPr>
          <a:xfrm>
            <a:off x="3801071" y="5232010"/>
            <a:ext cx="105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vzduch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F387455-ECAC-411C-84F6-8E54A1A8B6D5}"/>
              </a:ext>
            </a:extLst>
          </p:cNvPr>
          <p:cNvSpPr txBox="1"/>
          <p:nvPr/>
        </p:nvSpPr>
        <p:spPr>
          <a:xfrm>
            <a:off x="5508907" y="3013653"/>
            <a:ext cx="2290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mléko ve sklenici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9C855C5-93AE-4688-BE80-97CABFF75D2B}"/>
              </a:ext>
            </a:extLst>
          </p:cNvPr>
          <p:cNvSpPr txBox="1"/>
          <p:nvPr/>
        </p:nvSpPr>
        <p:spPr>
          <a:xfrm>
            <a:off x="6347791" y="4731026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papír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1F7D72-9A8A-487C-B40B-8C493BE8D5B9}"/>
              </a:ext>
            </a:extLst>
          </p:cNvPr>
          <p:cNvSpPr txBox="1"/>
          <p:nvPr/>
        </p:nvSpPr>
        <p:spPr>
          <a:xfrm>
            <a:off x="6281530" y="530087"/>
            <a:ext cx="1971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voda v bazénu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6E0FCE-0C09-407F-B7AF-B57C1E57B4E0}"/>
              </a:ext>
            </a:extLst>
          </p:cNvPr>
          <p:cNvSpPr txBox="1"/>
          <p:nvPr/>
        </p:nvSpPr>
        <p:spPr>
          <a:xfrm>
            <a:off x="7235687" y="1921565"/>
            <a:ext cx="900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dřevo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3948169-314F-4E2E-8FE1-7B6FBC31579D}"/>
              </a:ext>
            </a:extLst>
          </p:cNvPr>
          <p:cNvSpPr txBox="1"/>
          <p:nvPr/>
        </p:nvSpPr>
        <p:spPr>
          <a:xfrm>
            <a:off x="9342783" y="806222"/>
            <a:ext cx="1558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Zemní plyn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399D331-A90F-4C8D-A65D-00D4F5A55BA1}"/>
              </a:ext>
            </a:extLst>
          </p:cNvPr>
          <p:cNvSpPr txBox="1"/>
          <p:nvPr/>
        </p:nvSpPr>
        <p:spPr>
          <a:xfrm>
            <a:off x="7091290" y="546284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kyslík v láhvi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4BA07F9-8BCE-4A39-BCE7-840E0DF21D68}"/>
              </a:ext>
            </a:extLst>
          </p:cNvPr>
          <p:cNvSpPr txBox="1"/>
          <p:nvPr/>
        </p:nvSpPr>
        <p:spPr>
          <a:xfrm>
            <a:off x="9700591" y="5526157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olej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FD8B452-86FB-45B0-8116-E56B4A3FD229}"/>
              </a:ext>
            </a:extLst>
          </p:cNvPr>
          <p:cNvSpPr txBox="1"/>
          <p:nvPr/>
        </p:nvSpPr>
        <p:spPr>
          <a:xfrm>
            <a:off x="8534400" y="4090600"/>
            <a:ext cx="1504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vodní pára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33D5195-505B-46B4-BEEF-3B321F9CD84E}"/>
              </a:ext>
            </a:extLst>
          </p:cNvPr>
          <p:cNvSpPr txBox="1"/>
          <p:nvPr/>
        </p:nvSpPr>
        <p:spPr>
          <a:xfrm>
            <a:off x="9342315" y="3416329"/>
            <a:ext cx="1728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Oxid uhličitý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9EB8179-2009-46BD-BDED-7B77A8AD948E}"/>
              </a:ext>
            </a:extLst>
          </p:cNvPr>
          <p:cNvSpPr txBox="1"/>
          <p:nvPr/>
        </p:nvSpPr>
        <p:spPr>
          <a:xfrm>
            <a:off x="8852452" y="2226365"/>
            <a:ext cx="251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dešťová kapka</a:t>
            </a:r>
          </a:p>
        </p:txBody>
      </p:sp>
      <p:pic>
        <p:nvPicPr>
          <p:cNvPr id="21" name="Obrázek 20" descr="Obsah obrázku kreslení&#10;&#10;Popis byl vytvořen automaticky">
            <a:extLst>
              <a:ext uri="{FF2B5EF4-FFF2-40B4-BE49-F238E27FC236}">
                <a16:creationId xmlns:a16="http://schemas.microsoft.com/office/drawing/2014/main" id="{BB92A27C-7F11-468C-BC2C-3B7D0B8F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083" y="1259364"/>
            <a:ext cx="514236" cy="514236"/>
          </a:xfrm>
          <a:prstGeom prst="rect">
            <a:avLst/>
          </a:prstGeom>
        </p:spPr>
      </p:pic>
      <p:sp>
        <p:nvSpPr>
          <p:cNvPr id="22" name="Ovál 21">
            <a:extLst>
              <a:ext uri="{FF2B5EF4-FFF2-40B4-BE49-F238E27FC236}">
                <a16:creationId xmlns:a16="http://schemas.microsoft.com/office/drawing/2014/main" id="{5C397FB7-D525-4A22-BAED-E90601687D83}"/>
              </a:ext>
            </a:extLst>
          </p:cNvPr>
          <p:cNvSpPr/>
          <p:nvPr/>
        </p:nvSpPr>
        <p:spPr>
          <a:xfrm>
            <a:off x="-1155041" y="290209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Obsah obrázku kreslení&#10;&#10;Popis byl vytvořen automaticky">
            <a:extLst>
              <a:ext uri="{FF2B5EF4-FFF2-40B4-BE49-F238E27FC236}">
                <a16:creationId xmlns:a16="http://schemas.microsoft.com/office/drawing/2014/main" id="{8E249DB5-8AD4-46EC-BC55-62F52E9D7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8243" y="1786663"/>
            <a:ext cx="514236" cy="514236"/>
          </a:xfrm>
          <a:prstGeom prst="rect">
            <a:avLst/>
          </a:prstGeom>
        </p:spPr>
      </p:pic>
      <p:pic>
        <p:nvPicPr>
          <p:cNvPr id="24" name="Obrázek 23" descr="Obsah obrázku kreslení&#10;&#10;Popis byl vytvořen automaticky">
            <a:extLst>
              <a:ext uri="{FF2B5EF4-FFF2-40B4-BE49-F238E27FC236}">
                <a16:creationId xmlns:a16="http://schemas.microsoft.com/office/drawing/2014/main" id="{A40C7868-8F5D-4A0A-8D16-96C1441E6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664" y="3871956"/>
            <a:ext cx="514236" cy="514236"/>
          </a:xfrm>
          <a:prstGeom prst="rect">
            <a:avLst/>
          </a:prstGeom>
        </p:spPr>
      </p:pic>
      <p:pic>
        <p:nvPicPr>
          <p:cNvPr id="25" name="Obrázek 24" descr="Obsah obrázku kreslení&#10;&#10;Popis byl vytvořen automaticky">
            <a:extLst>
              <a:ext uri="{FF2B5EF4-FFF2-40B4-BE49-F238E27FC236}">
                <a16:creationId xmlns:a16="http://schemas.microsoft.com/office/drawing/2014/main" id="{AA706BEA-F545-4944-BFA5-30359128D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859" y="4064314"/>
            <a:ext cx="514236" cy="514236"/>
          </a:xfrm>
          <a:prstGeom prst="rect">
            <a:avLst/>
          </a:prstGeom>
        </p:spPr>
      </p:pic>
      <p:pic>
        <p:nvPicPr>
          <p:cNvPr id="26" name="Obrázek 25" descr="Obsah obrázku kreslení&#10;&#10;Popis byl vytvořen automaticky">
            <a:extLst>
              <a:ext uri="{FF2B5EF4-FFF2-40B4-BE49-F238E27FC236}">
                <a16:creationId xmlns:a16="http://schemas.microsoft.com/office/drawing/2014/main" id="{8E9C447C-F05E-4C73-967C-6A6D5AB8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6092" y="546559"/>
            <a:ext cx="514236" cy="514236"/>
          </a:xfrm>
          <a:prstGeom prst="rect">
            <a:avLst/>
          </a:prstGeom>
        </p:spPr>
      </p:pic>
      <p:pic>
        <p:nvPicPr>
          <p:cNvPr id="27" name="Obrázek 26" descr="Obsah obrázku kreslení&#10;&#10;Popis byl vytvořen automaticky">
            <a:extLst>
              <a:ext uri="{FF2B5EF4-FFF2-40B4-BE49-F238E27FC236}">
                <a16:creationId xmlns:a16="http://schemas.microsoft.com/office/drawing/2014/main" id="{8FEF8414-5A68-4B61-B179-BD6A3D01B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2167" y="3807318"/>
            <a:ext cx="514236" cy="514236"/>
          </a:xfrm>
          <a:prstGeom prst="rect">
            <a:avLst/>
          </a:prstGeom>
        </p:spPr>
      </p:pic>
      <p:pic>
        <p:nvPicPr>
          <p:cNvPr id="28" name="Obrázek 27" descr="Obsah obrázku kreslení&#10;&#10;Popis byl vytvořen automaticky">
            <a:extLst>
              <a:ext uri="{FF2B5EF4-FFF2-40B4-BE49-F238E27FC236}">
                <a16:creationId xmlns:a16="http://schemas.microsoft.com/office/drawing/2014/main" id="{4F32EC6F-12B3-4061-AE12-E5A17A34B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938" y="1421586"/>
            <a:ext cx="514236" cy="514236"/>
          </a:xfrm>
          <a:prstGeom prst="rect">
            <a:avLst/>
          </a:prstGeom>
        </p:spPr>
      </p:pic>
      <p:pic>
        <p:nvPicPr>
          <p:cNvPr id="29" name="Obrázek 28" descr="Obsah obrázku kreslení&#10;&#10;Popis byl vytvořen automaticky">
            <a:extLst>
              <a:ext uri="{FF2B5EF4-FFF2-40B4-BE49-F238E27FC236}">
                <a16:creationId xmlns:a16="http://schemas.microsoft.com/office/drawing/2014/main" id="{F083F3B5-0CD6-435D-8841-DF7A95698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89" y="5674659"/>
            <a:ext cx="514236" cy="514236"/>
          </a:xfrm>
          <a:prstGeom prst="rect">
            <a:avLst/>
          </a:prstGeom>
        </p:spPr>
      </p:pic>
      <p:sp>
        <p:nvSpPr>
          <p:cNvPr id="30" name="Ovál 29">
            <a:extLst>
              <a:ext uri="{FF2B5EF4-FFF2-40B4-BE49-F238E27FC236}">
                <a16:creationId xmlns:a16="http://schemas.microsoft.com/office/drawing/2014/main" id="{7324CCCE-974B-4CFC-B727-A6E74643479E}"/>
              </a:ext>
            </a:extLst>
          </p:cNvPr>
          <p:cNvSpPr/>
          <p:nvPr/>
        </p:nvSpPr>
        <p:spPr>
          <a:xfrm>
            <a:off x="1561524" y="5331635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2A5B2F35-A320-4E08-A799-14B870E08D70}"/>
              </a:ext>
            </a:extLst>
          </p:cNvPr>
          <p:cNvSpPr/>
          <p:nvPr/>
        </p:nvSpPr>
        <p:spPr>
          <a:xfrm>
            <a:off x="10103951" y="385976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ADCCA14A-3D41-40B4-805E-17589933704D}"/>
              </a:ext>
            </a:extLst>
          </p:cNvPr>
          <p:cNvSpPr/>
          <p:nvPr/>
        </p:nvSpPr>
        <p:spPr>
          <a:xfrm>
            <a:off x="9838765" y="125961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F3B90FC3-EAAB-45C3-A17E-B704162A0E93}"/>
              </a:ext>
            </a:extLst>
          </p:cNvPr>
          <p:cNvSpPr/>
          <p:nvPr/>
        </p:nvSpPr>
        <p:spPr>
          <a:xfrm>
            <a:off x="6507614" y="5160423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11013DB-DE90-416D-B940-4799C4AF57E9}"/>
              </a:ext>
            </a:extLst>
          </p:cNvPr>
          <p:cNvSpPr/>
          <p:nvPr/>
        </p:nvSpPr>
        <p:spPr>
          <a:xfrm>
            <a:off x="5331217" y="1942961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B2BE8DFE-F6AA-4532-B1E9-51CD682246B8}"/>
              </a:ext>
            </a:extLst>
          </p:cNvPr>
          <p:cNvSpPr/>
          <p:nvPr/>
        </p:nvSpPr>
        <p:spPr>
          <a:xfrm>
            <a:off x="1379721" y="357636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8BFE904F-C8E2-49C7-83B7-2F458E0DA215}"/>
              </a:ext>
            </a:extLst>
          </p:cNvPr>
          <p:cNvSpPr/>
          <p:nvPr/>
        </p:nvSpPr>
        <p:spPr>
          <a:xfrm>
            <a:off x="1093578" y="177551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D8157D83-0A22-4570-9AF7-38723A7B9F02}"/>
              </a:ext>
            </a:extLst>
          </p:cNvPr>
          <p:cNvSpPr/>
          <p:nvPr/>
        </p:nvSpPr>
        <p:spPr>
          <a:xfrm>
            <a:off x="7686099" y="5991737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A0F80103-F6C0-4E3B-A746-29A43E09E2DF}"/>
              </a:ext>
            </a:extLst>
          </p:cNvPr>
          <p:cNvSpPr/>
          <p:nvPr/>
        </p:nvSpPr>
        <p:spPr>
          <a:xfrm>
            <a:off x="4069289" y="5685430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646D085B-110C-4D42-996F-265085AC124F}"/>
              </a:ext>
            </a:extLst>
          </p:cNvPr>
          <p:cNvSpPr/>
          <p:nvPr/>
        </p:nvSpPr>
        <p:spPr>
          <a:xfrm>
            <a:off x="4544859" y="406431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738BFC90-4577-4F1C-AE54-0B88929593AB}"/>
              </a:ext>
            </a:extLst>
          </p:cNvPr>
          <p:cNvSpPr/>
          <p:nvPr/>
        </p:nvSpPr>
        <p:spPr>
          <a:xfrm>
            <a:off x="3443300" y="266001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8988087E-51FC-4E5A-B42D-FCBFC35E91B0}"/>
              </a:ext>
            </a:extLst>
          </p:cNvPr>
          <p:cNvSpPr/>
          <p:nvPr/>
        </p:nvSpPr>
        <p:spPr>
          <a:xfrm>
            <a:off x="6307452" y="3450574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C5C57B3B-3F3E-4184-A056-78118046057F}"/>
              </a:ext>
            </a:extLst>
          </p:cNvPr>
          <p:cNvSpPr/>
          <p:nvPr/>
        </p:nvSpPr>
        <p:spPr>
          <a:xfrm>
            <a:off x="7456520" y="236434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BD82AD1F-B447-40BA-9199-0357F207A839}"/>
              </a:ext>
            </a:extLst>
          </p:cNvPr>
          <p:cNvSpPr/>
          <p:nvPr/>
        </p:nvSpPr>
        <p:spPr>
          <a:xfrm>
            <a:off x="6927144" y="1015309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31B44983-A266-4CB8-B0A7-7A1B020AA134}"/>
              </a:ext>
            </a:extLst>
          </p:cNvPr>
          <p:cNvSpPr/>
          <p:nvPr/>
        </p:nvSpPr>
        <p:spPr>
          <a:xfrm>
            <a:off x="9781668" y="598782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C70B20D2-55C0-4211-954A-BF0BBF2812A2}"/>
              </a:ext>
            </a:extLst>
          </p:cNvPr>
          <p:cNvSpPr/>
          <p:nvPr/>
        </p:nvSpPr>
        <p:spPr>
          <a:xfrm>
            <a:off x="9080397" y="4522398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6A0EACEF-97A1-4C28-8D1F-8EA509AD4A39}"/>
              </a:ext>
            </a:extLst>
          </p:cNvPr>
          <p:cNvSpPr/>
          <p:nvPr/>
        </p:nvSpPr>
        <p:spPr>
          <a:xfrm>
            <a:off x="9607831" y="2660012"/>
            <a:ext cx="514236" cy="514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24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8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88ACB04-1F1F-4F68-B918-D44E4AE59763}"/>
              </a:ext>
            </a:extLst>
          </p:cNvPr>
          <p:cNvSpPr/>
          <p:nvPr/>
        </p:nvSpPr>
        <p:spPr>
          <a:xfrm>
            <a:off x="3078484" y="978212"/>
            <a:ext cx="4709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http://www.clker.com/clipart-student-chair.html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B3C11DA-1D6F-4FA8-AAF7-34CBE189AF15}"/>
              </a:ext>
            </a:extLst>
          </p:cNvPr>
          <p:cNvSpPr/>
          <p:nvPr/>
        </p:nvSpPr>
        <p:spPr>
          <a:xfrm>
            <a:off x="3078484" y="1457737"/>
            <a:ext cx="4512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http://www.clker.com/clipart-briefcase-1.html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0046334-D7EF-49D5-A1FA-CFB6BFFB8DCD}"/>
              </a:ext>
            </a:extLst>
          </p:cNvPr>
          <p:cNvSpPr/>
          <p:nvPr/>
        </p:nvSpPr>
        <p:spPr>
          <a:xfrm>
            <a:off x="3078484" y="1937262"/>
            <a:ext cx="4361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http://www.clker.com/clipart-cabinet-1.html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C7554C1E-AC70-4FA2-A89D-690871B22F05}"/>
              </a:ext>
            </a:extLst>
          </p:cNvPr>
          <p:cNvSpPr/>
          <p:nvPr/>
        </p:nvSpPr>
        <p:spPr>
          <a:xfrm>
            <a:off x="3078484" y="2416787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http://www.clker.com/clipart-4366.html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F92A571E-3D58-4759-A816-85E2BB367982}"/>
              </a:ext>
            </a:extLst>
          </p:cNvPr>
          <p:cNvSpPr/>
          <p:nvPr/>
        </p:nvSpPr>
        <p:spPr>
          <a:xfrm>
            <a:off x="3078484" y="289631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http://www.clker.com/clipart-9338.html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4466C2EB-52E4-4816-A409-AD424AF65108}"/>
              </a:ext>
            </a:extLst>
          </p:cNvPr>
          <p:cNvSpPr/>
          <p:nvPr/>
        </p:nvSpPr>
        <p:spPr>
          <a:xfrm>
            <a:off x="3054439" y="3375837"/>
            <a:ext cx="4536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http://www.clker.com/clipart-blue-bike-2.html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BF216681-DF32-4940-B02C-28D135146B16}"/>
              </a:ext>
            </a:extLst>
          </p:cNvPr>
          <p:cNvSpPr/>
          <p:nvPr/>
        </p:nvSpPr>
        <p:spPr>
          <a:xfrm>
            <a:off x="3078484" y="3789311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http://www.clker.com/clipart-2172.html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17F6A35C-8687-4CC6-9DF9-46F89BD6B842}"/>
              </a:ext>
            </a:extLst>
          </p:cNvPr>
          <p:cNvSpPr/>
          <p:nvPr/>
        </p:nvSpPr>
        <p:spPr>
          <a:xfrm>
            <a:off x="3078484" y="4182512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http://www.clker.com/clipart-86208.html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70E71C26-2139-4B73-B77C-72B1FFD0A00F}"/>
              </a:ext>
            </a:extLst>
          </p:cNvPr>
          <p:cNvSpPr/>
          <p:nvPr/>
        </p:nvSpPr>
        <p:spPr>
          <a:xfrm>
            <a:off x="3077833" y="455184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http://www.clker.com/clipart-4577.html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17A187A-4A11-4C18-AA56-7F5E1A6136B6}"/>
              </a:ext>
            </a:extLst>
          </p:cNvPr>
          <p:cNvSpPr/>
          <p:nvPr/>
        </p:nvSpPr>
        <p:spPr>
          <a:xfrm>
            <a:off x="3077833" y="4960036"/>
            <a:ext cx="4891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http://www.clker.com/clipart-filing-cabinet-5.html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0EE84C0D-2E90-40EC-8111-D379FA7D6C26}"/>
              </a:ext>
            </a:extLst>
          </p:cNvPr>
          <p:cNvSpPr/>
          <p:nvPr/>
        </p:nvSpPr>
        <p:spPr>
          <a:xfrm>
            <a:off x="3077833" y="5368867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http://www.clker.com/clipart-6466.html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499B9284-0528-47FE-8DBF-B10B235BA418}"/>
              </a:ext>
            </a:extLst>
          </p:cNvPr>
          <p:cNvSpPr/>
          <p:nvPr/>
        </p:nvSpPr>
        <p:spPr>
          <a:xfrm>
            <a:off x="3077833" y="5734420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http://www.clker.com/clipart-2052.html</a:t>
            </a:r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5EB47F1-7CFC-4F57-B798-58F6208E4D2C}"/>
              </a:ext>
            </a:extLst>
          </p:cNvPr>
          <p:cNvSpPr/>
          <p:nvPr/>
        </p:nvSpPr>
        <p:spPr>
          <a:xfrm>
            <a:off x="3054439" y="6136043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4"/>
              </a:rPr>
              <a:t>http://www.clker.com/clipart-2560.html</a:t>
            </a:r>
            <a:endParaRPr lang="cs-CZ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5EFFA513-1B89-4281-BCAE-484821075E58}"/>
              </a:ext>
            </a:extLst>
          </p:cNvPr>
          <p:cNvSpPr txBox="1"/>
          <p:nvPr/>
        </p:nvSpPr>
        <p:spPr>
          <a:xfrm>
            <a:off x="3112384" y="276784"/>
            <a:ext cx="64065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 2020 – 04 -03 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9BDDB0C3-D3F9-4328-9072-9C9AC3F1006D}"/>
              </a:ext>
            </a:extLst>
          </p:cNvPr>
          <p:cNvSpPr txBox="1"/>
          <p:nvPr/>
        </p:nvSpPr>
        <p:spPr>
          <a:xfrm>
            <a:off x="2812302" y="612038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4DD8BFC0-8F12-442C-8E20-18F2B11DE8A4}"/>
              </a:ext>
            </a:extLst>
          </p:cNvPr>
          <p:cNvSpPr txBox="1"/>
          <p:nvPr/>
        </p:nvSpPr>
        <p:spPr>
          <a:xfrm>
            <a:off x="2846565" y="57472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16DABC3-22E7-4909-A0B9-3FD5F95D426C}"/>
              </a:ext>
            </a:extLst>
          </p:cNvPr>
          <p:cNvSpPr txBox="1"/>
          <p:nvPr/>
        </p:nvSpPr>
        <p:spPr>
          <a:xfrm>
            <a:off x="2859817" y="53688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0BB308E2-F23E-4146-8BB5-B4B2758B955E}"/>
              </a:ext>
            </a:extLst>
          </p:cNvPr>
          <p:cNvSpPr txBox="1"/>
          <p:nvPr/>
        </p:nvSpPr>
        <p:spPr>
          <a:xfrm>
            <a:off x="2859817" y="494819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16BFE58E-91B1-403B-8A11-466D2F88E76E}"/>
              </a:ext>
            </a:extLst>
          </p:cNvPr>
          <p:cNvSpPr txBox="1"/>
          <p:nvPr/>
        </p:nvSpPr>
        <p:spPr>
          <a:xfrm>
            <a:off x="2859817" y="453242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E51F5E3-ED7C-4307-9A58-24551AB526DC}"/>
              </a:ext>
            </a:extLst>
          </p:cNvPr>
          <p:cNvSpPr txBox="1"/>
          <p:nvPr/>
        </p:nvSpPr>
        <p:spPr>
          <a:xfrm>
            <a:off x="2870529" y="41533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921A2EF1-BCE9-4861-AFC8-EFFAB74547DC}"/>
              </a:ext>
            </a:extLst>
          </p:cNvPr>
          <p:cNvSpPr txBox="1"/>
          <p:nvPr/>
        </p:nvSpPr>
        <p:spPr>
          <a:xfrm>
            <a:off x="2849476" y="376302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97D1D6C-7285-4E19-856A-7F59E4683BC6}"/>
              </a:ext>
            </a:extLst>
          </p:cNvPr>
          <p:cNvSpPr txBox="1"/>
          <p:nvPr/>
        </p:nvSpPr>
        <p:spPr>
          <a:xfrm>
            <a:off x="2870529" y="334781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66E5940A-81DE-4FC0-A9EF-5444BA15CD54}"/>
              </a:ext>
            </a:extLst>
          </p:cNvPr>
          <p:cNvSpPr txBox="1"/>
          <p:nvPr/>
        </p:nvSpPr>
        <p:spPr>
          <a:xfrm>
            <a:off x="2883517" y="28870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6F17056E-B3B3-43A6-AEB5-C6BEFD41FE15}"/>
              </a:ext>
            </a:extLst>
          </p:cNvPr>
          <p:cNvSpPr txBox="1"/>
          <p:nvPr/>
        </p:nvSpPr>
        <p:spPr>
          <a:xfrm>
            <a:off x="2870529" y="241852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2AB7349D-45DA-49C2-9409-796F3B347513}"/>
              </a:ext>
            </a:extLst>
          </p:cNvPr>
          <p:cNvSpPr txBox="1"/>
          <p:nvPr/>
        </p:nvSpPr>
        <p:spPr>
          <a:xfrm>
            <a:off x="2875247" y="190798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3D3581DB-8C5F-48FA-95A4-CCD048AA2690}"/>
              </a:ext>
            </a:extLst>
          </p:cNvPr>
          <p:cNvSpPr txBox="1"/>
          <p:nvPr/>
        </p:nvSpPr>
        <p:spPr>
          <a:xfrm>
            <a:off x="2875247" y="14078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00449479-6135-4B22-906D-DE68A0D53813}"/>
              </a:ext>
            </a:extLst>
          </p:cNvPr>
          <p:cNvSpPr txBox="1"/>
          <p:nvPr/>
        </p:nvSpPr>
        <p:spPr>
          <a:xfrm>
            <a:off x="2904398" y="98268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E8DC66C4-636B-417A-9B3A-D74D89F54D65}"/>
              </a:ext>
            </a:extLst>
          </p:cNvPr>
          <p:cNvSpPr txBox="1"/>
          <p:nvPr/>
        </p:nvSpPr>
        <p:spPr>
          <a:xfrm>
            <a:off x="6869540" y="612038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AD5A91E8-0511-402E-B54E-0FEEDC70E457}"/>
              </a:ext>
            </a:extLst>
          </p:cNvPr>
          <p:cNvSpPr txBox="1"/>
          <p:nvPr/>
        </p:nvSpPr>
        <p:spPr>
          <a:xfrm>
            <a:off x="6891218" y="57177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23018E93-2D85-4380-B398-EB0C2A2DB0CC}"/>
              </a:ext>
            </a:extLst>
          </p:cNvPr>
          <p:cNvSpPr txBox="1"/>
          <p:nvPr/>
        </p:nvSpPr>
        <p:spPr>
          <a:xfrm>
            <a:off x="6909188" y="53522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67BA8DD5-10DC-4E8C-8291-F86972D253A0}"/>
              </a:ext>
            </a:extLst>
          </p:cNvPr>
          <p:cNvSpPr txBox="1"/>
          <p:nvPr/>
        </p:nvSpPr>
        <p:spPr>
          <a:xfrm>
            <a:off x="7819452" y="492053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A454C42C-27D0-453D-9936-E9F23253D29B}"/>
              </a:ext>
            </a:extLst>
          </p:cNvPr>
          <p:cNvSpPr txBox="1"/>
          <p:nvPr/>
        </p:nvSpPr>
        <p:spPr>
          <a:xfrm>
            <a:off x="6869540" y="455247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BF910E37-FA25-400B-A831-20CC0D8AFDF9}"/>
              </a:ext>
            </a:extLst>
          </p:cNvPr>
          <p:cNvSpPr txBox="1"/>
          <p:nvPr/>
        </p:nvSpPr>
        <p:spPr>
          <a:xfrm>
            <a:off x="7019581" y="41775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7B03D2D1-1686-491D-84C2-31D67B0C1E1D}"/>
              </a:ext>
            </a:extLst>
          </p:cNvPr>
          <p:cNvSpPr txBox="1"/>
          <p:nvPr/>
        </p:nvSpPr>
        <p:spPr>
          <a:xfrm>
            <a:off x="6909188" y="37791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758A0AF7-38BB-49B9-8C71-2AA31C25EB43}"/>
              </a:ext>
            </a:extLst>
          </p:cNvPr>
          <p:cNvSpPr txBox="1"/>
          <p:nvPr/>
        </p:nvSpPr>
        <p:spPr>
          <a:xfrm>
            <a:off x="7426298" y="336721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D60413BB-E62A-43AA-8914-741951C3F1E7}"/>
              </a:ext>
            </a:extLst>
          </p:cNvPr>
          <p:cNvSpPr txBox="1"/>
          <p:nvPr/>
        </p:nvSpPr>
        <p:spPr>
          <a:xfrm>
            <a:off x="6878229" y="28870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DA723463-CBF7-466C-8022-173D4B71A280}"/>
              </a:ext>
            </a:extLst>
          </p:cNvPr>
          <p:cNvSpPr txBox="1"/>
          <p:nvPr/>
        </p:nvSpPr>
        <p:spPr>
          <a:xfrm>
            <a:off x="6878229" y="24148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3B8F8A12-6097-4CFB-8145-2BBD7EF21595}"/>
              </a:ext>
            </a:extLst>
          </p:cNvPr>
          <p:cNvSpPr txBox="1"/>
          <p:nvPr/>
        </p:nvSpPr>
        <p:spPr>
          <a:xfrm>
            <a:off x="7289509" y="19571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3E0799F8-E34A-4CB5-81FE-F6A15BF5F6F0}"/>
              </a:ext>
            </a:extLst>
          </p:cNvPr>
          <p:cNvSpPr txBox="1"/>
          <p:nvPr/>
        </p:nvSpPr>
        <p:spPr>
          <a:xfrm>
            <a:off x="7451597" y="144911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83AE718-EC44-4505-8A80-B6796D748246}"/>
              </a:ext>
            </a:extLst>
          </p:cNvPr>
          <p:cNvSpPr txBox="1"/>
          <p:nvPr/>
        </p:nvSpPr>
        <p:spPr>
          <a:xfrm>
            <a:off x="7612450" y="10018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31372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C48B36A-1D89-4C8A-8F52-6EDF605408D3}"/>
              </a:ext>
            </a:extLst>
          </p:cNvPr>
          <p:cNvSpPr/>
          <p:nvPr/>
        </p:nvSpPr>
        <p:spPr>
          <a:xfrm>
            <a:off x="3039464" y="366223"/>
            <a:ext cx="3894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http://www.clker.com/clipart-mug.html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996DC7-7227-484A-8F70-5B3EA123E0B2}"/>
              </a:ext>
            </a:extLst>
          </p:cNvPr>
          <p:cNvSpPr/>
          <p:nvPr/>
        </p:nvSpPr>
        <p:spPr>
          <a:xfrm>
            <a:off x="3039464" y="735555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http://www.clker.com/clipart-15936.html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1B3EC59-76E1-4FB1-8A7B-6EB454A9F243}"/>
              </a:ext>
            </a:extLst>
          </p:cNvPr>
          <p:cNvSpPr/>
          <p:nvPr/>
        </p:nvSpPr>
        <p:spPr>
          <a:xfrm>
            <a:off x="3039464" y="1104887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http://www.clker.com/clipart-10571.html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A68F2198-80B4-420E-BAF8-912A6DC01A82}"/>
              </a:ext>
            </a:extLst>
          </p:cNvPr>
          <p:cNvSpPr/>
          <p:nvPr/>
        </p:nvSpPr>
        <p:spPr>
          <a:xfrm>
            <a:off x="3039464" y="1474219"/>
            <a:ext cx="4295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http://www.clker.com/clipart-fish-tank.html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55739CD-E029-4470-82EF-A467E09CFDBF}"/>
              </a:ext>
            </a:extLst>
          </p:cNvPr>
          <p:cNvSpPr/>
          <p:nvPr/>
        </p:nvSpPr>
        <p:spPr>
          <a:xfrm>
            <a:off x="3048000" y="1843551"/>
            <a:ext cx="4800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http://www.clker.com/clipart-green-jerrican.html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E3DEAA5A-BD85-433A-B407-0277C837E06C}"/>
              </a:ext>
            </a:extLst>
          </p:cNvPr>
          <p:cNvSpPr/>
          <p:nvPr/>
        </p:nvSpPr>
        <p:spPr>
          <a:xfrm>
            <a:off x="3048000" y="2212883"/>
            <a:ext cx="4927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http://www.clker.com/clipart-swimming-pool.html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93478E2-78EC-439A-8D2E-B5F6B4CCCC23}"/>
              </a:ext>
            </a:extLst>
          </p:cNvPr>
          <p:cNvSpPr/>
          <p:nvPr/>
        </p:nvSpPr>
        <p:spPr>
          <a:xfrm>
            <a:off x="3029411" y="2582215"/>
            <a:ext cx="4100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http://www.clker.com/clipart-teapot.html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EE57217D-F53F-4C04-8A4F-81146B490344}"/>
              </a:ext>
            </a:extLst>
          </p:cNvPr>
          <p:cNvSpPr/>
          <p:nvPr/>
        </p:nvSpPr>
        <p:spPr>
          <a:xfrm>
            <a:off x="3029411" y="2951547"/>
            <a:ext cx="4647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http://www.clker.com/clipart-flame-torch-.html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4D8D5242-BAB6-4CF4-BEAD-FDDC480D2E55}"/>
              </a:ext>
            </a:extLst>
          </p:cNvPr>
          <p:cNvSpPr/>
          <p:nvPr/>
        </p:nvSpPr>
        <p:spPr>
          <a:xfrm>
            <a:off x="3029411" y="3352456"/>
            <a:ext cx="5172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http://www.clker.com/clipart-green-spray-can-1.html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54F6043B-7FBC-419B-BA0C-221AADF88E23}"/>
              </a:ext>
            </a:extLst>
          </p:cNvPr>
          <p:cNvSpPr/>
          <p:nvPr/>
        </p:nvSpPr>
        <p:spPr>
          <a:xfrm>
            <a:off x="3029411" y="3753365"/>
            <a:ext cx="4181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http://www.clker.com/clipart-360155.html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23CA8DC2-698E-418E-B546-38A45DC5E1BD}"/>
              </a:ext>
            </a:extLst>
          </p:cNvPr>
          <p:cNvSpPr/>
          <p:nvPr/>
        </p:nvSpPr>
        <p:spPr>
          <a:xfrm>
            <a:off x="3029411" y="415427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http://www.clker.com/clipart-3947.html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1367AA27-1AA9-47D0-90A1-178A2E0AAFB8}"/>
              </a:ext>
            </a:extLst>
          </p:cNvPr>
          <p:cNvSpPr/>
          <p:nvPr/>
        </p:nvSpPr>
        <p:spPr>
          <a:xfrm>
            <a:off x="3064062" y="4523606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3"/>
              </a:rPr>
              <a:t>http://www.clker.com/clipart-4244.html</a:t>
            </a:r>
            <a:endParaRPr lang="cs-CZ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633237B7-68A5-41EA-84BD-77C684710AE1}"/>
              </a:ext>
            </a:extLst>
          </p:cNvPr>
          <p:cNvSpPr txBox="1"/>
          <p:nvPr/>
        </p:nvSpPr>
        <p:spPr>
          <a:xfrm>
            <a:off x="2832877" y="449047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05A7EC99-CACA-4562-A1DE-64F8B47B5958}"/>
              </a:ext>
            </a:extLst>
          </p:cNvPr>
          <p:cNvSpPr txBox="1"/>
          <p:nvPr/>
        </p:nvSpPr>
        <p:spPr>
          <a:xfrm>
            <a:off x="2844719" y="410806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311BA95-7F75-4FC2-ABEF-497A94449C2D}"/>
              </a:ext>
            </a:extLst>
          </p:cNvPr>
          <p:cNvSpPr txBox="1"/>
          <p:nvPr/>
        </p:nvSpPr>
        <p:spPr>
          <a:xfrm>
            <a:off x="2816365" y="376915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F3CD7CB6-6931-481B-A6BA-BB5039206494}"/>
              </a:ext>
            </a:extLst>
          </p:cNvPr>
          <p:cNvSpPr txBox="1"/>
          <p:nvPr/>
        </p:nvSpPr>
        <p:spPr>
          <a:xfrm>
            <a:off x="2823443" y="32831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1780E43-B0CD-4D8E-B120-74E369653F30}"/>
              </a:ext>
            </a:extLst>
          </p:cNvPr>
          <p:cNvSpPr txBox="1"/>
          <p:nvPr/>
        </p:nvSpPr>
        <p:spPr>
          <a:xfrm>
            <a:off x="2789753" y="29442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8522C3A4-29A2-4384-9626-D2216C6AF7FD}"/>
              </a:ext>
            </a:extLst>
          </p:cNvPr>
          <p:cNvSpPr txBox="1"/>
          <p:nvPr/>
        </p:nvSpPr>
        <p:spPr>
          <a:xfrm>
            <a:off x="2789753" y="262623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3670178-DC01-4204-A835-A6E94098018D}"/>
              </a:ext>
            </a:extLst>
          </p:cNvPr>
          <p:cNvSpPr txBox="1"/>
          <p:nvPr/>
        </p:nvSpPr>
        <p:spPr>
          <a:xfrm>
            <a:off x="2789753" y="221011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F8D237E-0D7F-464D-BEE1-9C6837053AB0}"/>
              </a:ext>
            </a:extLst>
          </p:cNvPr>
          <p:cNvSpPr txBox="1"/>
          <p:nvPr/>
        </p:nvSpPr>
        <p:spPr>
          <a:xfrm>
            <a:off x="2823443" y="182776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4BD0C556-F433-4F3F-ACEF-5FAA81CB5524}"/>
              </a:ext>
            </a:extLst>
          </p:cNvPr>
          <p:cNvSpPr txBox="1"/>
          <p:nvPr/>
        </p:nvSpPr>
        <p:spPr>
          <a:xfrm>
            <a:off x="2823443" y="14652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632A9BD2-0092-450D-890C-EC7C2F5A6143}"/>
              </a:ext>
            </a:extLst>
          </p:cNvPr>
          <p:cNvSpPr txBox="1"/>
          <p:nvPr/>
        </p:nvSpPr>
        <p:spPr>
          <a:xfrm>
            <a:off x="2823443" y="106369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057FB3F-46F5-460C-9324-2B0ED0D63ACA}"/>
              </a:ext>
            </a:extLst>
          </p:cNvPr>
          <p:cNvSpPr txBox="1"/>
          <p:nvPr/>
        </p:nvSpPr>
        <p:spPr>
          <a:xfrm>
            <a:off x="2832877" y="7203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D343DA7D-0997-4B9C-B7C4-450C72D1BE48}"/>
              </a:ext>
            </a:extLst>
          </p:cNvPr>
          <p:cNvSpPr txBox="1"/>
          <p:nvPr/>
        </p:nvSpPr>
        <p:spPr>
          <a:xfrm>
            <a:off x="2869546" y="3339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5B2D8475-C788-4CB0-B37D-F371CC259515}"/>
              </a:ext>
            </a:extLst>
          </p:cNvPr>
          <p:cNvSpPr txBox="1"/>
          <p:nvPr/>
        </p:nvSpPr>
        <p:spPr>
          <a:xfrm>
            <a:off x="6898228" y="447739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EF152B70-839B-4770-8699-17EEFD2BFBAB}"/>
              </a:ext>
            </a:extLst>
          </p:cNvPr>
          <p:cNvSpPr txBox="1"/>
          <p:nvPr/>
        </p:nvSpPr>
        <p:spPr>
          <a:xfrm>
            <a:off x="6843480" y="414932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35442E36-E48B-4A63-B32A-8F0744062484}"/>
              </a:ext>
            </a:extLst>
          </p:cNvPr>
          <p:cNvSpPr txBox="1"/>
          <p:nvPr/>
        </p:nvSpPr>
        <p:spPr>
          <a:xfrm>
            <a:off x="7095487" y="375336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ADAE402E-5144-4841-8334-35C3C8BE91E3}"/>
              </a:ext>
            </a:extLst>
          </p:cNvPr>
          <p:cNvSpPr txBox="1"/>
          <p:nvPr/>
        </p:nvSpPr>
        <p:spPr>
          <a:xfrm>
            <a:off x="8043514" y="33136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28195084-D5AB-4D16-863F-CE302E59FA30}"/>
              </a:ext>
            </a:extLst>
          </p:cNvPr>
          <p:cNvSpPr txBox="1"/>
          <p:nvPr/>
        </p:nvSpPr>
        <p:spPr>
          <a:xfrm>
            <a:off x="7548015" y="29199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B033880E-258F-4546-9662-EF229FDBCEEC}"/>
              </a:ext>
            </a:extLst>
          </p:cNvPr>
          <p:cNvSpPr txBox="1"/>
          <p:nvPr/>
        </p:nvSpPr>
        <p:spPr>
          <a:xfrm>
            <a:off x="7059166" y="25381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E856B680-BE48-41F9-A324-CECAF836E095}"/>
              </a:ext>
            </a:extLst>
          </p:cNvPr>
          <p:cNvSpPr txBox="1"/>
          <p:nvPr/>
        </p:nvSpPr>
        <p:spPr>
          <a:xfrm>
            <a:off x="7840997" y="220925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C1FEC25C-A63C-4CBC-82EA-1627423E61E1}"/>
              </a:ext>
            </a:extLst>
          </p:cNvPr>
          <p:cNvSpPr txBox="1"/>
          <p:nvPr/>
        </p:nvSpPr>
        <p:spPr>
          <a:xfrm>
            <a:off x="7698056" y="182776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D63C102F-1253-490E-ADBF-2FA15C09BBE8}"/>
              </a:ext>
            </a:extLst>
          </p:cNvPr>
          <p:cNvSpPr txBox="1"/>
          <p:nvPr/>
        </p:nvSpPr>
        <p:spPr>
          <a:xfrm>
            <a:off x="7218888" y="146531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4BB1B308-F793-4460-B1B7-32F70A7812A0}"/>
              </a:ext>
            </a:extLst>
          </p:cNvPr>
          <p:cNvSpPr txBox="1"/>
          <p:nvPr/>
        </p:nvSpPr>
        <p:spPr>
          <a:xfrm>
            <a:off x="6970354" y="108832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2C859142-9B3B-4782-84C6-C79FB897DC7E}"/>
              </a:ext>
            </a:extLst>
          </p:cNvPr>
          <p:cNvSpPr txBox="1"/>
          <p:nvPr/>
        </p:nvSpPr>
        <p:spPr>
          <a:xfrm>
            <a:off x="6979788" y="73491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CF9E0ED9-A3ED-4912-8843-0001CA69DAC3}"/>
              </a:ext>
            </a:extLst>
          </p:cNvPr>
          <p:cNvSpPr txBox="1"/>
          <p:nvPr/>
        </p:nvSpPr>
        <p:spPr>
          <a:xfrm>
            <a:off x="6844314" y="37348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13314551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705</Words>
  <Application>Microsoft Office PowerPoint</Application>
  <PresentationFormat>Širokoúhlá obrazovka</PresentationFormat>
  <Paragraphs>253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39</cp:revision>
  <dcterms:created xsi:type="dcterms:W3CDTF">2020-04-03T07:31:25Z</dcterms:created>
  <dcterms:modified xsi:type="dcterms:W3CDTF">2020-04-04T07:16:54Z</dcterms:modified>
</cp:coreProperties>
</file>