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4" r:id="rId3"/>
    <p:sldId id="270" r:id="rId4"/>
    <p:sldId id="269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67" r:id="rId13"/>
    <p:sldId id="278" r:id="rId14"/>
    <p:sldId id="279" r:id="rId15"/>
    <p:sldId id="266" r:id="rId1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F883FC4-AD2F-404C-A814-5FE3581F27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75735B16-7FA0-4250-AD86-F855F0E835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EBC2C38-6586-4B90-9018-B4E3FDF2A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1CF7-5C95-473F-A6D4-65E66A79A42E}" type="datetimeFigureOut">
              <a:rPr lang="cs-CZ" smtClean="0"/>
              <a:t>04.04.2020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96933CB-EDD3-4E8E-930D-7103216D9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66BAF97-56F9-499B-A7BC-B98C37822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40DB-90D5-4AD7-8107-FEB0BF257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809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D620395-E163-4523-A01C-59B989A9C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B3AD99F-0F76-42E6-A302-0581122443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624F0E3-A2B3-416F-AFD5-86ECCF3D8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1CF7-5C95-473F-A6D4-65E66A79A42E}" type="datetimeFigureOut">
              <a:rPr lang="cs-CZ" smtClean="0"/>
              <a:t>04.04.2020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9CC16A6-EB5D-45B2-AB2B-916DD1252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BD255B5-4CAC-4B7B-A4F1-B1A9CE9D9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40DB-90D5-4AD7-8107-FEB0BF257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632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A0393BA-DF78-4697-B6A7-AAAF9D045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3E02A2BD-A9AE-4F76-B7AD-39EE1A6AE1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5CA2F65-9833-4039-BF33-2E8DB7EFFF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1CF7-5C95-473F-A6D4-65E66A79A42E}" type="datetimeFigureOut">
              <a:rPr lang="cs-CZ" smtClean="0"/>
              <a:t>04.04.2020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1A1158E-6873-44C6-A0D1-18E52846B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3770FCD-9E44-457A-8633-F66CDBB95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40DB-90D5-4AD7-8107-FEB0BF257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205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D17CC09-6E7C-40D4-9FCC-C1EDEF96F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2ABA0136-4B50-455C-B1B8-6D368A9D41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8241DB25-BED1-4B55-8909-035F5A7D77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26975CC9-3AD8-462C-8E9A-A8AEDC351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1CF7-5C95-473F-A6D4-65E66A79A42E}" type="datetimeFigureOut">
              <a:rPr lang="cs-CZ" smtClean="0"/>
              <a:t>04.04.2020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C03AD853-9860-4C34-AD21-7EEE85425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83F1996A-C8CC-40E7-9DE5-1FFA0F25B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40DB-90D5-4AD7-8107-FEB0BF257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36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A908DB2-0569-4E6A-8406-EE1A0BF1A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A245FD51-67F1-45F1-8353-875B9BBC5C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E6FE6253-9D33-47B4-84A6-54D2F48FC1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0E4849AD-0383-4406-B077-4C3D386CDC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6A777A50-681B-42DC-9C2C-EF8A6D78C3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F31B97B0-B1D3-46F7-B2FE-3DDF1365A6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1CF7-5C95-473F-A6D4-65E66A79A42E}" type="datetimeFigureOut">
              <a:rPr lang="cs-CZ" smtClean="0"/>
              <a:t>04.04.2020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496920C5-1BEE-418C-A71C-8F308E544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F5B2CC03-6B14-4E90-B8AA-D7E4AED9A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40DB-90D5-4AD7-8107-FEB0BF257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691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B246CF5-E6E7-4486-8736-8E89115C3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D0E498C8-6B04-4661-BE65-543AFECBB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1CF7-5C95-473F-A6D4-65E66A79A42E}" type="datetimeFigureOut">
              <a:rPr lang="cs-CZ" smtClean="0"/>
              <a:t>04.04.2020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F148C96D-CED8-4769-BE73-C75010BC8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3CB13A48-932D-40E5-9BDA-CFA4ED3CFD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40DB-90D5-4AD7-8107-FEB0BF257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211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EAEEF53F-6082-4D09-8C20-31C02E775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1CF7-5C95-473F-A6D4-65E66A79A42E}" type="datetimeFigureOut">
              <a:rPr lang="cs-CZ" smtClean="0"/>
              <a:t>04.04.2020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26C4C05B-92B3-4EDC-932B-D213A850B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2C3D8C26-DC29-446D-B5FE-3C5B1AC36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40DB-90D5-4AD7-8107-FEB0BF257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744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D9EA8B3-EF6B-4D66-8C8E-BC96BB509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C9D6CFE-7B60-42C2-B105-C15026A6B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35B973EF-3665-42CC-8711-0C5AE16C87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EE461458-B8F8-49BA-BD64-4AD3D4383D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1CF7-5C95-473F-A6D4-65E66A79A42E}" type="datetimeFigureOut">
              <a:rPr lang="cs-CZ" smtClean="0"/>
              <a:t>04.04.2020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5D2C48B1-95CC-4E00-9835-89EFCE495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AC970802-C03C-4681-A485-817ABCC94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40DB-90D5-4AD7-8107-FEB0BF257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58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9C18A89-3CF4-4E41-9A8A-8E0CC435A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1CFDAF5C-A067-406C-B773-C1406441A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4C85FEA8-D59C-469C-8E25-4CE2FE4FF7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588A5857-D924-4FB3-8E12-04819954E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1CF7-5C95-473F-A6D4-65E66A79A42E}" type="datetimeFigureOut">
              <a:rPr lang="cs-CZ" smtClean="0"/>
              <a:t>04.04.2020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4935E12F-9A7F-48D5-AF8E-5FDB0BB1E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F8BC7B0F-3B20-469F-93B2-21863A7A8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40DB-90D5-4AD7-8107-FEB0BF257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399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87FC219-A011-44C8-AFF6-193419759E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829DE567-918C-451D-9B18-D2FF287257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FE398F3-72DD-4E79-BFBF-9BFED08BA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1CF7-5C95-473F-A6D4-65E66A79A42E}" type="datetimeFigureOut">
              <a:rPr lang="cs-CZ" smtClean="0"/>
              <a:t>04.04.2020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24213DA-B785-4F26-B71E-27CA9CE2C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652B509-BAD9-4250-9C31-C6E619E36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40DB-90D5-4AD7-8107-FEB0BF257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800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88A14D9D-EC07-4013-9BE7-2A550C3CEA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57F9DA77-0E48-465C-A386-E3E96DFDC9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5F2444C-2D80-41DC-9167-801A423D4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41CF7-5C95-473F-A6D4-65E66A79A42E}" type="datetimeFigureOut">
              <a:rPr lang="cs-CZ" smtClean="0"/>
              <a:t>04.04.2020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6C6B55D1-17ED-42E7-8520-3E9BEB683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86E2CD8-1531-4DB5-9A7D-5D787485B1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40DB-90D5-4AD7-8107-FEB0BF257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694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D163810B-9920-4E8D-BAF3-B54226A33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5A0A9872-9412-4C75-A91D-B47E4F6EAD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1917921-33E8-4A53-8F94-1E127B9C78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B41CF7-5C95-473F-A6D4-65E66A79A42E}" type="datetimeFigureOut">
              <a:rPr lang="cs-CZ" smtClean="0"/>
              <a:t>04.04.2020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F71D48D-20F6-48B2-9CE2-D1E0A6166D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96A6857-94C9-4082-8931-2D793515C2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1B40DB-90D5-4AD7-8107-FEB0BF257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350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old-man-6.html" TargetMode="External"/><Relationship Id="rId3" Type="http://schemas.openxmlformats.org/officeDocument/2006/relationships/hyperlink" Target="http://www.clker.com/clipart-29824.html" TargetMode="External"/><Relationship Id="rId7" Type="http://schemas.openxmlformats.org/officeDocument/2006/relationships/hyperlink" Target="http://www.clker.com/clipart-rain-cloud-1.html" TargetMode="External"/><Relationship Id="rId2" Type="http://schemas.openxmlformats.org/officeDocument/2006/relationships/hyperlink" Target="http://www.clker.com/clipart-fence-8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lker.com/clipart-194861.html" TargetMode="External"/><Relationship Id="rId11" Type="http://schemas.openxmlformats.org/officeDocument/2006/relationships/hyperlink" Target="http://www.clker.com/clipart-happy-blonde-girl-with-pig-tails.html" TargetMode="External"/><Relationship Id="rId5" Type="http://schemas.openxmlformats.org/officeDocument/2006/relationships/hyperlink" Target="http://www.clker.com/clipart-2932.html" TargetMode="External"/><Relationship Id="rId10" Type="http://schemas.openxmlformats.org/officeDocument/2006/relationships/hyperlink" Target="http://www.clker.com/clipart-granny.html" TargetMode="External"/><Relationship Id="rId4" Type="http://schemas.openxmlformats.org/officeDocument/2006/relationships/hyperlink" Target="http://www.clker.com/clipart-grass-8.html" TargetMode="External"/><Relationship Id="rId9" Type="http://schemas.openxmlformats.org/officeDocument/2006/relationships/hyperlink" Target="http://www.clker.com/clipart-10195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A98425CA-0201-448E-809A-46B61CCC384C}"/>
              </a:ext>
            </a:extLst>
          </p:cNvPr>
          <p:cNvSpPr txBox="1"/>
          <p:nvPr/>
        </p:nvSpPr>
        <p:spPr>
          <a:xfrm>
            <a:off x="2597426" y="2557669"/>
            <a:ext cx="586346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Fyzikální  pohádka</a:t>
            </a:r>
          </a:p>
        </p:txBody>
      </p:sp>
    </p:spTree>
    <p:extLst>
      <p:ext uri="{BB962C8B-B14F-4D97-AF65-F5344CB8AC3E}">
        <p14:creationId xmlns:p14="http://schemas.microsoft.com/office/powerpoint/2010/main" val="671035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>
            <a:extLst>
              <a:ext uri="{FF2B5EF4-FFF2-40B4-BE49-F238E27FC236}">
                <a16:creationId xmlns:a16="http://schemas.microsoft.com/office/drawing/2014/main" id="{F55B1C55-733D-4C27-9C14-A709E94D3772}"/>
              </a:ext>
            </a:extLst>
          </p:cNvPr>
          <p:cNvGrpSpPr/>
          <p:nvPr/>
        </p:nvGrpSpPr>
        <p:grpSpPr>
          <a:xfrm>
            <a:off x="412229" y="119921"/>
            <a:ext cx="7420131" cy="5607839"/>
            <a:chOff x="412229" y="119921"/>
            <a:chExt cx="7420131" cy="5607839"/>
          </a:xfrm>
        </p:grpSpPr>
        <p:sp>
          <p:nvSpPr>
            <p:cNvPr id="4" name="Obdélník 3">
              <a:extLst>
                <a:ext uri="{FF2B5EF4-FFF2-40B4-BE49-F238E27FC236}">
                  <a16:creationId xmlns:a16="http://schemas.microsoft.com/office/drawing/2014/main" id="{232CC727-C535-4080-BFC6-6306CE428250}"/>
                </a:ext>
              </a:extLst>
            </p:cNvPr>
            <p:cNvSpPr/>
            <p:nvPr/>
          </p:nvSpPr>
          <p:spPr>
            <a:xfrm>
              <a:off x="464695" y="119921"/>
              <a:ext cx="7315200" cy="330907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" name="Obrázek 2" descr="Obsah obrázku vlak&#10;&#10;Popis byl vytvořen automaticky">
              <a:extLst>
                <a:ext uri="{FF2B5EF4-FFF2-40B4-BE49-F238E27FC236}">
                  <a16:creationId xmlns:a16="http://schemas.microsoft.com/office/drawing/2014/main" id="{3BDD7E3F-8DEB-413C-BA42-3444F10146C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2229" y="2544580"/>
              <a:ext cx="7420131" cy="3183180"/>
            </a:xfrm>
            <a:prstGeom prst="rect">
              <a:avLst/>
            </a:prstGeom>
          </p:spPr>
        </p:pic>
      </p:grpSp>
      <p:pic>
        <p:nvPicPr>
          <p:cNvPr id="7" name="Obrázek 6">
            <a:extLst>
              <a:ext uri="{FF2B5EF4-FFF2-40B4-BE49-F238E27FC236}">
                <a16:creationId xmlns:a16="http://schemas.microsoft.com/office/drawing/2014/main" id="{1A5C6468-7938-43C9-B317-BDA05F0134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822" y="1446105"/>
            <a:ext cx="1956425" cy="2088183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73FCDF97-E26D-4E0B-A695-00C9BFF3C9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267" y="1813587"/>
            <a:ext cx="1956425" cy="2088183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4A4F6541-1666-4F7E-BD0A-FEAE8D5126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656" y="1446105"/>
            <a:ext cx="1956425" cy="2088183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54C93B70-B73A-4FAE-9D76-C2BA5ABF4F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0264" y="1577202"/>
            <a:ext cx="1956425" cy="2088183"/>
          </a:xfrm>
          <a:prstGeom prst="rect">
            <a:avLst/>
          </a:prstGeom>
        </p:spPr>
      </p:pic>
      <p:pic>
        <p:nvPicPr>
          <p:cNvPr id="12" name="Obrázek 11" descr="Obsah obrázku hodiny&#10;&#10;Popis byl vytvořen automaticky">
            <a:extLst>
              <a:ext uri="{FF2B5EF4-FFF2-40B4-BE49-F238E27FC236}">
                <a16:creationId xmlns:a16="http://schemas.microsoft.com/office/drawing/2014/main" id="{17D04575-D807-4CD5-A569-7B1DE07760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695" y="4651401"/>
            <a:ext cx="2410463" cy="418141"/>
          </a:xfrm>
          <a:prstGeom prst="rect">
            <a:avLst/>
          </a:prstGeom>
        </p:spPr>
      </p:pic>
      <p:pic>
        <p:nvPicPr>
          <p:cNvPr id="13" name="Obrázek 12" descr="Obsah obrázku hodiny&#10;&#10;Popis byl vytvořen automaticky">
            <a:extLst>
              <a:ext uri="{FF2B5EF4-FFF2-40B4-BE49-F238E27FC236}">
                <a16:creationId xmlns:a16="http://schemas.microsoft.com/office/drawing/2014/main" id="{F112D01C-5C6E-43A0-939F-EB4F1B4E14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7778" y="4651401"/>
            <a:ext cx="2410463" cy="418141"/>
          </a:xfrm>
          <a:prstGeom prst="rect">
            <a:avLst/>
          </a:prstGeom>
        </p:spPr>
      </p:pic>
      <p:pic>
        <p:nvPicPr>
          <p:cNvPr id="14" name="Obrázek 13" descr="Obsah obrázku hodiny&#10;&#10;Popis byl vytvořen automaticky">
            <a:extLst>
              <a:ext uri="{FF2B5EF4-FFF2-40B4-BE49-F238E27FC236}">
                <a16:creationId xmlns:a16="http://schemas.microsoft.com/office/drawing/2014/main" id="{75D2E313-47FC-4D69-AE37-C040C66784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0861" y="4626071"/>
            <a:ext cx="2410463" cy="418141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F910CEFB-C021-4D51-83F8-17A9E4A3FBF2}"/>
              </a:ext>
            </a:extLst>
          </p:cNvPr>
          <p:cNvSpPr/>
          <p:nvPr/>
        </p:nvSpPr>
        <p:spPr>
          <a:xfrm>
            <a:off x="464695" y="5069542"/>
            <a:ext cx="7367665" cy="658218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 descr="Obsah obrázku nábytek, stůl, zrcadlo, nůž&#10;&#10;Popis byl vytvořen automaticky">
            <a:extLst>
              <a:ext uri="{FF2B5EF4-FFF2-40B4-BE49-F238E27FC236}">
                <a16:creationId xmlns:a16="http://schemas.microsoft.com/office/drawing/2014/main" id="{0EF947B4-76A3-44D5-B8D9-3B77A16667D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971013">
            <a:off x="2052929" y="4933763"/>
            <a:ext cx="1035455" cy="220897"/>
          </a:xfrm>
          <a:prstGeom prst="rect">
            <a:avLst/>
          </a:prstGeom>
        </p:spPr>
      </p:pic>
      <p:sp>
        <p:nvSpPr>
          <p:cNvPr id="19" name="Vývojový diagram: ukončení 18">
            <a:extLst>
              <a:ext uri="{FF2B5EF4-FFF2-40B4-BE49-F238E27FC236}">
                <a16:creationId xmlns:a16="http://schemas.microsoft.com/office/drawing/2014/main" id="{9FEC4951-DD95-47F2-9859-9860004556E0}"/>
              </a:ext>
            </a:extLst>
          </p:cNvPr>
          <p:cNvSpPr/>
          <p:nvPr/>
        </p:nvSpPr>
        <p:spPr>
          <a:xfrm rot="17125807">
            <a:off x="2002796" y="4082496"/>
            <a:ext cx="305780" cy="132408"/>
          </a:xfrm>
          <a:prstGeom prst="flowChartTermina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>
            <a:extLst>
              <a:ext uri="{FF2B5EF4-FFF2-40B4-BE49-F238E27FC236}">
                <a16:creationId xmlns:a16="http://schemas.microsoft.com/office/drawing/2014/main" id="{B3B5BC5C-C2EB-4208-AAAA-BA8761FC1ECB}"/>
              </a:ext>
            </a:extLst>
          </p:cNvPr>
          <p:cNvSpPr/>
          <p:nvPr/>
        </p:nvSpPr>
        <p:spPr>
          <a:xfrm flipV="1">
            <a:off x="1590311" y="5227174"/>
            <a:ext cx="612255" cy="300516"/>
          </a:xfrm>
          <a:prstGeom prst="ellipse">
            <a:avLst/>
          </a:prstGeom>
          <a:solidFill>
            <a:srgbClr val="6633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>
            <a:extLst>
              <a:ext uri="{FF2B5EF4-FFF2-40B4-BE49-F238E27FC236}">
                <a16:creationId xmlns:a16="http://schemas.microsoft.com/office/drawing/2014/main" id="{4D85E178-A7D1-4668-A8AF-2343A2CF69A9}"/>
              </a:ext>
            </a:extLst>
          </p:cNvPr>
          <p:cNvGrpSpPr/>
          <p:nvPr/>
        </p:nvGrpSpPr>
        <p:grpSpPr>
          <a:xfrm>
            <a:off x="8318335" y="315068"/>
            <a:ext cx="1904957" cy="2146966"/>
            <a:chOff x="8318335" y="315068"/>
            <a:chExt cx="1904957" cy="2146966"/>
          </a:xfrm>
        </p:grpSpPr>
        <p:grpSp>
          <p:nvGrpSpPr>
            <p:cNvPr id="20" name="Skupina 19">
              <a:extLst>
                <a:ext uri="{FF2B5EF4-FFF2-40B4-BE49-F238E27FC236}">
                  <a16:creationId xmlns:a16="http://schemas.microsoft.com/office/drawing/2014/main" id="{68FB84AD-A6E3-41F3-A398-83466833F32C}"/>
                </a:ext>
              </a:extLst>
            </p:cNvPr>
            <p:cNvGrpSpPr/>
            <p:nvPr/>
          </p:nvGrpSpPr>
          <p:grpSpPr>
            <a:xfrm>
              <a:off x="8318335" y="315068"/>
              <a:ext cx="1904957" cy="2146966"/>
              <a:chOff x="8318335" y="315068"/>
              <a:chExt cx="1904957" cy="2146966"/>
            </a:xfrm>
          </p:grpSpPr>
          <p:pic>
            <p:nvPicPr>
              <p:cNvPr id="6" name="Obrázek 5">
                <a:extLst>
                  <a:ext uri="{FF2B5EF4-FFF2-40B4-BE49-F238E27FC236}">
                    <a16:creationId xmlns:a16="http://schemas.microsoft.com/office/drawing/2014/main" id="{04B573F6-8B6F-4495-BECD-41836405C9B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45648" y="797657"/>
                <a:ext cx="1512641" cy="1664377"/>
              </a:xfrm>
              <a:prstGeom prst="rect">
                <a:avLst/>
              </a:prstGeom>
            </p:spPr>
          </p:pic>
          <p:pic>
            <p:nvPicPr>
              <p:cNvPr id="16" name="Obrázek 15" descr="Obsah obrázku hodiny&#10;&#10;Popis byl vytvořen automaticky">
                <a:extLst>
                  <a:ext uri="{FF2B5EF4-FFF2-40B4-BE49-F238E27FC236}">
                    <a16:creationId xmlns:a16="http://schemas.microsoft.com/office/drawing/2014/main" id="{853FE59A-17BA-4C92-A4CC-5E94B07F011A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318335" y="315068"/>
                <a:ext cx="1904957" cy="965178"/>
              </a:xfrm>
              <a:prstGeom prst="rect">
                <a:avLst/>
              </a:prstGeom>
            </p:spPr>
          </p:pic>
        </p:grpSp>
        <p:sp>
          <p:nvSpPr>
            <p:cNvPr id="21" name="Oblouk 20">
              <a:extLst>
                <a:ext uri="{FF2B5EF4-FFF2-40B4-BE49-F238E27FC236}">
                  <a16:creationId xmlns:a16="http://schemas.microsoft.com/office/drawing/2014/main" id="{321BA9C9-CC13-4C56-AF3E-44B01C4ED138}"/>
                </a:ext>
              </a:extLst>
            </p:cNvPr>
            <p:cNvSpPr/>
            <p:nvPr/>
          </p:nvSpPr>
          <p:spPr>
            <a:xfrm rot="8156195">
              <a:off x="9078764" y="1440245"/>
              <a:ext cx="384100" cy="379200"/>
            </a:xfrm>
            <a:prstGeom prst="arc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A24D7F51-4FF9-4AE8-A6E0-53A8C7C3EF8E}"/>
              </a:ext>
            </a:extLst>
          </p:cNvPr>
          <p:cNvSpPr txBox="1"/>
          <p:nvPr/>
        </p:nvSpPr>
        <p:spPr>
          <a:xfrm>
            <a:off x="8318335" y="3028013"/>
            <a:ext cx="36078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Děda zasel řepu.</a:t>
            </a:r>
          </a:p>
        </p:txBody>
      </p:sp>
    </p:spTree>
    <p:extLst>
      <p:ext uri="{BB962C8B-B14F-4D97-AF65-F5344CB8AC3E}">
        <p14:creationId xmlns:p14="http://schemas.microsoft.com/office/powerpoint/2010/main" val="2395404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0.00221 0.02153 L -0.0194 0.17917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9" y="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>
            <a:extLst>
              <a:ext uri="{FF2B5EF4-FFF2-40B4-BE49-F238E27FC236}">
                <a16:creationId xmlns:a16="http://schemas.microsoft.com/office/drawing/2014/main" id="{F55B1C55-733D-4C27-9C14-A709E94D3772}"/>
              </a:ext>
            </a:extLst>
          </p:cNvPr>
          <p:cNvGrpSpPr/>
          <p:nvPr/>
        </p:nvGrpSpPr>
        <p:grpSpPr>
          <a:xfrm>
            <a:off x="412229" y="119921"/>
            <a:ext cx="7420131" cy="5607839"/>
            <a:chOff x="412229" y="119921"/>
            <a:chExt cx="7420131" cy="5607839"/>
          </a:xfrm>
        </p:grpSpPr>
        <p:sp>
          <p:nvSpPr>
            <p:cNvPr id="4" name="Obdélník 3">
              <a:extLst>
                <a:ext uri="{FF2B5EF4-FFF2-40B4-BE49-F238E27FC236}">
                  <a16:creationId xmlns:a16="http://schemas.microsoft.com/office/drawing/2014/main" id="{232CC727-C535-4080-BFC6-6306CE428250}"/>
                </a:ext>
              </a:extLst>
            </p:cNvPr>
            <p:cNvSpPr/>
            <p:nvPr/>
          </p:nvSpPr>
          <p:spPr>
            <a:xfrm>
              <a:off x="464695" y="119921"/>
              <a:ext cx="7315200" cy="330907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" name="Obrázek 2" descr="Obsah obrázku vlak&#10;&#10;Popis byl vytvořen automaticky">
              <a:extLst>
                <a:ext uri="{FF2B5EF4-FFF2-40B4-BE49-F238E27FC236}">
                  <a16:creationId xmlns:a16="http://schemas.microsoft.com/office/drawing/2014/main" id="{3BDD7E3F-8DEB-413C-BA42-3444F10146C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2229" y="2544580"/>
              <a:ext cx="7420131" cy="3183180"/>
            </a:xfrm>
            <a:prstGeom prst="rect">
              <a:avLst/>
            </a:prstGeom>
          </p:spPr>
        </p:pic>
      </p:grpSp>
      <p:pic>
        <p:nvPicPr>
          <p:cNvPr id="7" name="Obrázek 6">
            <a:extLst>
              <a:ext uri="{FF2B5EF4-FFF2-40B4-BE49-F238E27FC236}">
                <a16:creationId xmlns:a16="http://schemas.microsoft.com/office/drawing/2014/main" id="{1A5C6468-7938-43C9-B317-BDA05F0134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822" y="1446105"/>
            <a:ext cx="1956425" cy="2088183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73FCDF97-E26D-4E0B-A695-00C9BFF3C9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267" y="1813587"/>
            <a:ext cx="1956425" cy="2088183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4A4F6541-1666-4F7E-BD0A-FEAE8D5126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656" y="1446105"/>
            <a:ext cx="1956425" cy="2088183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54C93B70-B73A-4FAE-9D76-C2BA5ABF4F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2730" y="1629846"/>
            <a:ext cx="1956425" cy="2088183"/>
          </a:xfrm>
          <a:prstGeom prst="rect">
            <a:avLst/>
          </a:prstGeom>
        </p:spPr>
      </p:pic>
      <p:pic>
        <p:nvPicPr>
          <p:cNvPr id="12" name="Obrázek 11" descr="Obsah obrázku hodiny&#10;&#10;Popis byl vytvořen automaticky">
            <a:extLst>
              <a:ext uri="{FF2B5EF4-FFF2-40B4-BE49-F238E27FC236}">
                <a16:creationId xmlns:a16="http://schemas.microsoft.com/office/drawing/2014/main" id="{17D04575-D807-4CD5-A569-7B1DE07760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695" y="4651401"/>
            <a:ext cx="2410463" cy="418141"/>
          </a:xfrm>
          <a:prstGeom prst="rect">
            <a:avLst/>
          </a:prstGeom>
        </p:spPr>
      </p:pic>
      <p:pic>
        <p:nvPicPr>
          <p:cNvPr id="13" name="Obrázek 12" descr="Obsah obrázku hodiny&#10;&#10;Popis byl vytvořen automaticky">
            <a:extLst>
              <a:ext uri="{FF2B5EF4-FFF2-40B4-BE49-F238E27FC236}">
                <a16:creationId xmlns:a16="http://schemas.microsoft.com/office/drawing/2014/main" id="{F112D01C-5C6E-43A0-939F-EB4F1B4E14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7778" y="4651401"/>
            <a:ext cx="2410463" cy="418141"/>
          </a:xfrm>
          <a:prstGeom prst="rect">
            <a:avLst/>
          </a:prstGeom>
        </p:spPr>
      </p:pic>
      <p:pic>
        <p:nvPicPr>
          <p:cNvPr id="14" name="Obrázek 13" descr="Obsah obrázku hodiny&#10;&#10;Popis byl vytvořen automaticky">
            <a:extLst>
              <a:ext uri="{FF2B5EF4-FFF2-40B4-BE49-F238E27FC236}">
                <a16:creationId xmlns:a16="http://schemas.microsoft.com/office/drawing/2014/main" id="{75D2E313-47FC-4D69-AE37-C040C66784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0861" y="4626071"/>
            <a:ext cx="2410463" cy="418141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F910CEFB-C021-4D51-83F8-17A9E4A3FBF2}"/>
              </a:ext>
            </a:extLst>
          </p:cNvPr>
          <p:cNvSpPr/>
          <p:nvPr/>
        </p:nvSpPr>
        <p:spPr>
          <a:xfrm>
            <a:off x="464695" y="5069542"/>
            <a:ext cx="7367665" cy="658218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>
            <a:extLst>
              <a:ext uri="{FF2B5EF4-FFF2-40B4-BE49-F238E27FC236}">
                <a16:creationId xmlns:a16="http://schemas.microsoft.com/office/drawing/2014/main" id="{B3B5BC5C-C2EB-4208-AAAA-BA8761FC1ECB}"/>
              </a:ext>
            </a:extLst>
          </p:cNvPr>
          <p:cNvSpPr/>
          <p:nvPr/>
        </p:nvSpPr>
        <p:spPr>
          <a:xfrm flipV="1">
            <a:off x="1590311" y="5227174"/>
            <a:ext cx="612255" cy="300516"/>
          </a:xfrm>
          <a:prstGeom prst="ellipse">
            <a:avLst/>
          </a:prstGeom>
          <a:solidFill>
            <a:srgbClr val="6633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Obsah obrázku hodiny&#10;&#10;Popis byl vytvořen automaticky">
            <a:extLst>
              <a:ext uri="{FF2B5EF4-FFF2-40B4-BE49-F238E27FC236}">
                <a16:creationId xmlns:a16="http://schemas.microsoft.com/office/drawing/2014/main" id="{05F75164-F124-4540-92B2-4B10F7E7BE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65752">
            <a:off x="1684364" y="3948223"/>
            <a:ext cx="1224755" cy="1326818"/>
          </a:xfrm>
          <a:prstGeom prst="rect">
            <a:avLst/>
          </a:prstGeom>
        </p:spPr>
      </p:pic>
      <p:grpSp>
        <p:nvGrpSpPr>
          <p:cNvPr id="16" name="Skupina 15">
            <a:extLst>
              <a:ext uri="{FF2B5EF4-FFF2-40B4-BE49-F238E27FC236}">
                <a16:creationId xmlns:a16="http://schemas.microsoft.com/office/drawing/2014/main" id="{7F3CF078-A486-484B-B333-1CD72FFFDE5D}"/>
              </a:ext>
            </a:extLst>
          </p:cNvPr>
          <p:cNvGrpSpPr/>
          <p:nvPr/>
        </p:nvGrpSpPr>
        <p:grpSpPr>
          <a:xfrm>
            <a:off x="8318335" y="315068"/>
            <a:ext cx="1904957" cy="2146966"/>
            <a:chOff x="8318335" y="315068"/>
            <a:chExt cx="1904957" cy="2146966"/>
          </a:xfrm>
        </p:grpSpPr>
        <p:grpSp>
          <p:nvGrpSpPr>
            <p:cNvPr id="17" name="Skupina 16">
              <a:extLst>
                <a:ext uri="{FF2B5EF4-FFF2-40B4-BE49-F238E27FC236}">
                  <a16:creationId xmlns:a16="http://schemas.microsoft.com/office/drawing/2014/main" id="{D9846DEA-70F1-464B-A79D-967A4606B5F9}"/>
                </a:ext>
              </a:extLst>
            </p:cNvPr>
            <p:cNvGrpSpPr/>
            <p:nvPr/>
          </p:nvGrpSpPr>
          <p:grpSpPr>
            <a:xfrm>
              <a:off x="8318335" y="315068"/>
              <a:ext cx="1904957" cy="2146966"/>
              <a:chOff x="8318335" y="315068"/>
              <a:chExt cx="1904957" cy="2146966"/>
            </a:xfrm>
          </p:grpSpPr>
          <p:pic>
            <p:nvPicPr>
              <p:cNvPr id="20" name="Obrázek 19">
                <a:extLst>
                  <a:ext uri="{FF2B5EF4-FFF2-40B4-BE49-F238E27FC236}">
                    <a16:creationId xmlns:a16="http://schemas.microsoft.com/office/drawing/2014/main" id="{9274618A-3BD2-419F-B721-F62498A0273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45648" y="797657"/>
                <a:ext cx="1512641" cy="1664377"/>
              </a:xfrm>
              <a:prstGeom prst="rect">
                <a:avLst/>
              </a:prstGeom>
            </p:spPr>
          </p:pic>
          <p:pic>
            <p:nvPicPr>
              <p:cNvPr id="21" name="Obrázek 20" descr="Obsah obrázku hodiny&#10;&#10;Popis byl vytvořen automaticky">
                <a:extLst>
                  <a:ext uri="{FF2B5EF4-FFF2-40B4-BE49-F238E27FC236}">
                    <a16:creationId xmlns:a16="http://schemas.microsoft.com/office/drawing/2014/main" id="{1B288EF2-F6EB-4CA7-91F1-5087D102BAD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318335" y="315068"/>
                <a:ext cx="1904957" cy="965178"/>
              </a:xfrm>
              <a:prstGeom prst="rect">
                <a:avLst/>
              </a:prstGeom>
            </p:spPr>
          </p:pic>
        </p:grpSp>
        <p:sp>
          <p:nvSpPr>
            <p:cNvPr id="19" name="Oblouk 18">
              <a:extLst>
                <a:ext uri="{FF2B5EF4-FFF2-40B4-BE49-F238E27FC236}">
                  <a16:creationId xmlns:a16="http://schemas.microsoft.com/office/drawing/2014/main" id="{3F328D39-DA03-44BC-92BB-14E0FAB2DE7A}"/>
                </a:ext>
              </a:extLst>
            </p:cNvPr>
            <p:cNvSpPr/>
            <p:nvPr/>
          </p:nvSpPr>
          <p:spPr>
            <a:xfrm rot="8156195">
              <a:off x="9078764" y="1440245"/>
              <a:ext cx="384100" cy="379200"/>
            </a:xfrm>
            <a:prstGeom prst="arc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>
            <a:extLst>
              <a:ext uri="{FF2B5EF4-FFF2-40B4-BE49-F238E27FC236}">
                <a16:creationId xmlns:a16="http://schemas.microsoft.com/office/drawing/2014/main" id="{D344722B-3C60-4354-A65B-333CD6FD5E4B}"/>
              </a:ext>
            </a:extLst>
          </p:cNvPr>
          <p:cNvSpPr txBox="1"/>
          <p:nvPr/>
        </p:nvSpPr>
        <p:spPr>
          <a:xfrm>
            <a:off x="8078682" y="2998033"/>
            <a:ext cx="342392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Důkladně zalil</a:t>
            </a:r>
          </a:p>
          <a:p>
            <a:r>
              <a:rPr lang="cs-CZ" sz="4000" dirty="0"/>
              <a:t>semínka.</a:t>
            </a:r>
          </a:p>
        </p:txBody>
      </p:sp>
    </p:spTree>
    <p:extLst>
      <p:ext uri="{BB962C8B-B14F-4D97-AF65-F5344CB8AC3E}">
        <p14:creationId xmlns:p14="http://schemas.microsoft.com/office/powerpoint/2010/main" val="1800941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>
            <a:extLst>
              <a:ext uri="{FF2B5EF4-FFF2-40B4-BE49-F238E27FC236}">
                <a16:creationId xmlns:a16="http://schemas.microsoft.com/office/drawing/2014/main" id="{F55B1C55-733D-4C27-9C14-A709E94D3772}"/>
              </a:ext>
            </a:extLst>
          </p:cNvPr>
          <p:cNvGrpSpPr/>
          <p:nvPr/>
        </p:nvGrpSpPr>
        <p:grpSpPr>
          <a:xfrm>
            <a:off x="412229" y="119921"/>
            <a:ext cx="7420131" cy="5607839"/>
            <a:chOff x="412229" y="119921"/>
            <a:chExt cx="7420131" cy="5607839"/>
          </a:xfrm>
        </p:grpSpPr>
        <p:sp>
          <p:nvSpPr>
            <p:cNvPr id="4" name="Obdélník 3">
              <a:extLst>
                <a:ext uri="{FF2B5EF4-FFF2-40B4-BE49-F238E27FC236}">
                  <a16:creationId xmlns:a16="http://schemas.microsoft.com/office/drawing/2014/main" id="{232CC727-C535-4080-BFC6-6306CE428250}"/>
                </a:ext>
              </a:extLst>
            </p:cNvPr>
            <p:cNvSpPr/>
            <p:nvPr/>
          </p:nvSpPr>
          <p:spPr>
            <a:xfrm>
              <a:off x="464695" y="119921"/>
              <a:ext cx="7315200" cy="3309079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" name="Obrázek 2" descr="Obsah obrázku vlak&#10;&#10;Popis byl vytvořen automaticky">
              <a:extLst>
                <a:ext uri="{FF2B5EF4-FFF2-40B4-BE49-F238E27FC236}">
                  <a16:creationId xmlns:a16="http://schemas.microsoft.com/office/drawing/2014/main" id="{3BDD7E3F-8DEB-413C-BA42-3444F10146C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2229" y="2544580"/>
              <a:ext cx="7420131" cy="3183180"/>
            </a:xfrm>
            <a:prstGeom prst="rect">
              <a:avLst/>
            </a:prstGeom>
          </p:spPr>
        </p:pic>
      </p:grpSp>
      <p:pic>
        <p:nvPicPr>
          <p:cNvPr id="7" name="Obrázek 6">
            <a:extLst>
              <a:ext uri="{FF2B5EF4-FFF2-40B4-BE49-F238E27FC236}">
                <a16:creationId xmlns:a16="http://schemas.microsoft.com/office/drawing/2014/main" id="{1A5C6468-7938-43C9-B317-BDA05F0134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822" y="1446105"/>
            <a:ext cx="1956425" cy="2088183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73FCDF97-E26D-4E0B-A695-00C9BFF3C9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267" y="1813587"/>
            <a:ext cx="1956425" cy="2088183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4A4F6541-1666-4F7E-BD0A-FEAE8D5126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656" y="1446105"/>
            <a:ext cx="1956425" cy="2088183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54C93B70-B73A-4FAE-9D76-C2BA5ABF4F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2730" y="1629846"/>
            <a:ext cx="1956425" cy="2088183"/>
          </a:xfrm>
          <a:prstGeom prst="rect">
            <a:avLst/>
          </a:prstGeom>
        </p:spPr>
      </p:pic>
      <p:pic>
        <p:nvPicPr>
          <p:cNvPr id="12" name="Obrázek 11" descr="Obsah obrázku hodiny&#10;&#10;Popis byl vytvořen automaticky">
            <a:extLst>
              <a:ext uri="{FF2B5EF4-FFF2-40B4-BE49-F238E27FC236}">
                <a16:creationId xmlns:a16="http://schemas.microsoft.com/office/drawing/2014/main" id="{17D04575-D807-4CD5-A569-7B1DE07760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695" y="4651401"/>
            <a:ext cx="2410463" cy="418141"/>
          </a:xfrm>
          <a:prstGeom prst="rect">
            <a:avLst/>
          </a:prstGeom>
        </p:spPr>
      </p:pic>
      <p:pic>
        <p:nvPicPr>
          <p:cNvPr id="13" name="Obrázek 12" descr="Obsah obrázku hodiny&#10;&#10;Popis byl vytvořen automaticky">
            <a:extLst>
              <a:ext uri="{FF2B5EF4-FFF2-40B4-BE49-F238E27FC236}">
                <a16:creationId xmlns:a16="http://schemas.microsoft.com/office/drawing/2014/main" id="{F112D01C-5C6E-43A0-939F-EB4F1B4E14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7778" y="4651401"/>
            <a:ext cx="2410463" cy="418141"/>
          </a:xfrm>
          <a:prstGeom prst="rect">
            <a:avLst/>
          </a:prstGeom>
        </p:spPr>
      </p:pic>
      <p:pic>
        <p:nvPicPr>
          <p:cNvPr id="14" name="Obrázek 13" descr="Obsah obrázku hodiny&#10;&#10;Popis byl vytvořen automaticky">
            <a:extLst>
              <a:ext uri="{FF2B5EF4-FFF2-40B4-BE49-F238E27FC236}">
                <a16:creationId xmlns:a16="http://schemas.microsoft.com/office/drawing/2014/main" id="{75D2E313-47FC-4D69-AE37-C040C66784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0861" y="4626071"/>
            <a:ext cx="2410463" cy="418141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F910CEFB-C021-4D51-83F8-17A9E4A3FBF2}"/>
              </a:ext>
            </a:extLst>
          </p:cNvPr>
          <p:cNvSpPr/>
          <p:nvPr/>
        </p:nvSpPr>
        <p:spPr>
          <a:xfrm>
            <a:off x="464695" y="5069542"/>
            <a:ext cx="7367665" cy="658218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>
            <a:extLst>
              <a:ext uri="{FF2B5EF4-FFF2-40B4-BE49-F238E27FC236}">
                <a16:creationId xmlns:a16="http://schemas.microsoft.com/office/drawing/2014/main" id="{FE89F9E9-065A-47D1-893C-350C1CC215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3460" y="305515"/>
            <a:ext cx="2803855" cy="1993474"/>
          </a:xfrm>
          <a:prstGeom prst="rect">
            <a:avLst/>
          </a:prstGeom>
        </p:spPr>
      </p:pic>
      <p:sp>
        <p:nvSpPr>
          <p:cNvPr id="43" name="TextovéPole 42">
            <a:extLst>
              <a:ext uri="{FF2B5EF4-FFF2-40B4-BE49-F238E27FC236}">
                <a16:creationId xmlns:a16="http://schemas.microsoft.com/office/drawing/2014/main" id="{EC7986B6-F602-4E58-8282-A1268E77B212}"/>
              </a:ext>
            </a:extLst>
          </p:cNvPr>
          <p:cNvSpPr txBox="1"/>
          <p:nvPr/>
        </p:nvSpPr>
        <p:spPr>
          <a:xfrm>
            <a:off x="8049718" y="1169233"/>
            <a:ext cx="363636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 I déšť pomohl</a:t>
            </a:r>
          </a:p>
          <a:p>
            <a:r>
              <a:rPr lang="cs-CZ" sz="4000" dirty="0"/>
              <a:t> zalít semínka.</a:t>
            </a:r>
          </a:p>
        </p:txBody>
      </p:sp>
    </p:spTree>
    <p:extLst>
      <p:ext uri="{BB962C8B-B14F-4D97-AF65-F5344CB8AC3E}">
        <p14:creationId xmlns:p14="http://schemas.microsoft.com/office/powerpoint/2010/main" val="3196419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>
            <a:extLst>
              <a:ext uri="{FF2B5EF4-FFF2-40B4-BE49-F238E27FC236}">
                <a16:creationId xmlns:a16="http://schemas.microsoft.com/office/drawing/2014/main" id="{F55B1C55-733D-4C27-9C14-A709E94D3772}"/>
              </a:ext>
            </a:extLst>
          </p:cNvPr>
          <p:cNvGrpSpPr/>
          <p:nvPr/>
        </p:nvGrpSpPr>
        <p:grpSpPr>
          <a:xfrm>
            <a:off x="412229" y="119921"/>
            <a:ext cx="7420131" cy="5607839"/>
            <a:chOff x="412229" y="119921"/>
            <a:chExt cx="7420131" cy="5607839"/>
          </a:xfrm>
        </p:grpSpPr>
        <p:sp>
          <p:nvSpPr>
            <p:cNvPr id="4" name="Obdélník 3">
              <a:extLst>
                <a:ext uri="{FF2B5EF4-FFF2-40B4-BE49-F238E27FC236}">
                  <a16:creationId xmlns:a16="http://schemas.microsoft.com/office/drawing/2014/main" id="{232CC727-C535-4080-BFC6-6306CE428250}"/>
                </a:ext>
              </a:extLst>
            </p:cNvPr>
            <p:cNvSpPr/>
            <p:nvPr/>
          </p:nvSpPr>
          <p:spPr>
            <a:xfrm>
              <a:off x="464695" y="119921"/>
              <a:ext cx="7315200" cy="3309079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" name="Obrázek 2" descr="Obsah obrázku vlak&#10;&#10;Popis byl vytvořen automaticky">
              <a:extLst>
                <a:ext uri="{FF2B5EF4-FFF2-40B4-BE49-F238E27FC236}">
                  <a16:creationId xmlns:a16="http://schemas.microsoft.com/office/drawing/2014/main" id="{3BDD7E3F-8DEB-413C-BA42-3444F10146C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2229" y="2544580"/>
              <a:ext cx="7420131" cy="3183180"/>
            </a:xfrm>
            <a:prstGeom prst="rect">
              <a:avLst/>
            </a:prstGeom>
          </p:spPr>
        </p:pic>
      </p:grpSp>
      <p:pic>
        <p:nvPicPr>
          <p:cNvPr id="7" name="Obrázek 6">
            <a:extLst>
              <a:ext uri="{FF2B5EF4-FFF2-40B4-BE49-F238E27FC236}">
                <a16:creationId xmlns:a16="http://schemas.microsoft.com/office/drawing/2014/main" id="{1A5C6468-7938-43C9-B317-BDA05F0134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822" y="1446105"/>
            <a:ext cx="1956425" cy="2088183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73FCDF97-E26D-4E0B-A695-00C9BFF3C9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267" y="1813587"/>
            <a:ext cx="1956425" cy="2088183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4A4F6541-1666-4F7E-BD0A-FEAE8D5126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656" y="1446105"/>
            <a:ext cx="1956425" cy="2088183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54C93B70-B73A-4FAE-9D76-C2BA5ABF4F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2730" y="1629846"/>
            <a:ext cx="1956425" cy="2088183"/>
          </a:xfrm>
          <a:prstGeom prst="rect">
            <a:avLst/>
          </a:prstGeom>
        </p:spPr>
      </p:pic>
      <p:pic>
        <p:nvPicPr>
          <p:cNvPr id="12" name="Obrázek 11" descr="Obsah obrázku hodiny&#10;&#10;Popis byl vytvořen automaticky">
            <a:extLst>
              <a:ext uri="{FF2B5EF4-FFF2-40B4-BE49-F238E27FC236}">
                <a16:creationId xmlns:a16="http://schemas.microsoft.com/office/drawing/2014/main" id="{17D04575-D807-4CD5-A569-7B1DE07760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695" y="4651401"/>
            <a:ext cx="2410463" cy="418141"/>
          </a:xfrm>
          <a:prstGeom prst="rect">
            <a:avLst/>
          </a:prstGeom>
        </p:spPr>
      </p:pic>
      <p:pic>
        <p:nvPicPr>
          <p:cNvPr id="13" name="Obrázek 12" descr="Obsah obrázku hodiny&#10;&#10;Popis byl vytvořen automaticky">
            <a:extLst>
              <a:ext uri="{FF2B5EF4-FFF2-40B4-BE49-F238E27FC236}">
                <a16:creationId xmlns:a16="http://schemas.microsoft.com/office/drawing/2014/main" id="{F112D01C-5C6E-43A0-939F-EB4F1B4E14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7778" y="4651401"/>
            <a:ext cx="2410463" cy="418141"/>
          </a:xfrm>
          <a:prstGeom prst="rect">
            <a:avLst/>
          </a:prstGeom>
        </p:spPr>
      </p:pic>
      <p:pic>
        <p:nvPicPr>
          <p:cNvPr id="14" name="Obrázek 13" descr="Obsah obrázku hodiny&#10;&#10;Popis byl vytvořen automaticky">
            <a:extLst>
              <a:ext uri="{FF2B5EF4-FFF2-40B4-BE49-F238E27FC236}">
                <a16:creationId xmlns:a16="http://schemas.microsoft.com/office/drawing/2014/main" id="{75D2E313-47FC-4D69-AE37-C040C66784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0861" y="4626071"/>
            <a:ext cx="2410463" cy="418141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F910CEFB-C021-4D51-83F8-17A9E4A3FBF2}"/>
              </a:ext>
            </a:extLst>
          </p:cNvPr>
          <p:cNvSpPr/>
          <p:nvPr/>
        </p:nvSpPr>
        <p:spPr>
          <a:xfrm>
            <a:off x="464695" y="5069542"/>
            <a:ext cx="7367665" cy="658218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>
            <a:extLst>
              <a:ext uri="{FF2B5EF4-FFF2-40B4-BE49-F238E27FC236}">
                <a16:creationId xmlns:a16="http://schemas.microsoft.com/office/drawing/2014/main" id="{FE89F9E9-065A-47D1-893C-350C1CC215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3460" y="305515"/>
            <a:ext cx="2803855" cy="1993474"/>
          </a:xfrm>
          <a:prstGeom prst="rect">
            <a:avLst/>
          </a:prstGeom>
        </p:spPr>
      </p:pic>
      <p:sp>
        <p:nvSpPr>
          <p:cNvPr id="43" name="TextovéPole 42">
            <a:extLst>
              <a:ext uri="{FF2B5EF4-FFF2-40B4-BE49-F238E27FC236}">
                <a16:creationId xmlns:a16="http://schemas.microsoft.com/office/drawing/2014/main" id="{EC7986B6-F602-4E58-8282-A1268E77B212}"/>
              </a:ext>
            </a:extLst>
          </p:cNvPr>
          <p:cNvSpPr txBox="1"/>
          <p:nvPr/>
        </p:nvSpPr>
        <p:spPr>
          <a:xfrm>
            <a:off x="8049718" y="1169233"/>
            <a:ext cx="363636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 I déšť pomohl</a:t>
            </a:r>
          </a:p>
          <a:p>
            <a:r>
              <a:rPr lang="cs-CZ" sz="4000" dirty="0"/>
              <a:t> zalít semínka.</a:t>
            </a:r>
          </a:p>
        </p:txBody>
      </p:sp>
    </p:spTree>
    <p:extLst>
      <p:ext uri="{BB962C8B-B14F-4D97-AF65-F5344CB8AC3E}">
        <p14:creationId xmlns:p14="http://schemas.microsoft.com/office/powerpoint/2010/main" val="1439346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>
            <a:extLst>
              <a:ext uri="{FF2B5EF4-FFF2-40B4-BE49-F238E27FC236}">
                <a16:creationId xmlns:a16="http://schemas.microsoft.com/office/drawing/2014/main" id="{F55B1C55-733D-4C27-9C14-A709E94D3772}"/>
              </a:ext>
            </a:extLst>
          </p:cNvPr>
          <p:cNvGrpSpPr/>
          <p:nvPr/>
        </p:nvGrpSpPr>
        <p:grpSpPr>
          <a:xfrm>
            <a:off x="412229" y="119921"/>
            <a:ext cx="7420131" cy="5607839"/>
            <a:chOff x="412229" y="119921"/>
            <a:chExt cx="7420131" cy="5607839"/>
          </a:xfrm>
        </p:grpSpPr>
        <p:sp>
          <p:nvSpPr>
            <p:cNvPr id="4" name="Obdélník 3">
              <a:extLst>
                <a:ext uri="{FF2B5EF4-FFF2-40B4-BE49-F238E27FC236}">
                  <a16:creationId xmlns:a16="http://schemas.microsoft.com/office/drawing/2014/main" id="{232CC727-C535-4080-BFC6-6306CE428250}"/>
                </a:ext>
              </a:extLst>
            </p:cNvPr>
            <p:cNvSpPr/>
            <p:nvPr/>
          </p:nvSpPr>
          <p:spPr>
            <a:xfrm>
              <a:off x="464695" y="119921"/>
              <a:ext cx="7315200" cy="3309079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" name="Obrázek 2" descr="Obsah obrázku vlak&#10;&#10;Popis byl vytvořen automaticky">
              <a:extLst>
                <a:ext uri="{FF2B5EF4-FFF2-40B4-BE49-F238E27FC236}">
                  <a16:creationId xmlns:a16="http://schemas.microsoft.com/office/drawing/2014/main" id="{3BDD7E3F-8DEB-413C-BA42-3444F10146C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2229" y="2544580"/>
              <a:ext cx="7420131" cy="3183180"/>
            </a:xfrm>
            <a:prstGeom prst="rect">
              <a:avLst/>
            </a:prstGeom>
          </p:spPr>
        </p:pic>
      </p:grpSp>
      <p:pic>
        <p:nvPicPr>
          <p:cNvPr id="7" name="Obrázek 6">
            <a:extLst>
              <a:ext uri="{FF2B5EF4-FFF2-40B4-BE49-F238E27FC236}">
                <a16:creationId xmlns:a16="http://schemas.microsoft.com/office/drawing/2014/main" id="{1A5C6468-7938-43C9-B317-BDA05F0134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822" y="1446105"/>
            <a:ext cx="1956425" cy="2088183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73FCDF97-E26D-4E0B-A695-00C9BFF3C9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267" y="1813587"/>
            <a:ext cx="1956425" cy="2088183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4A4F6541-1666-4F7E-BD0A-FEAE8D5126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656" y="1446105"/>
            <a:ext cx="1956425" cy="2088183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54C93B70-B73A-4FAE-9D76-C2BA5ABF4F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2730" y="1629846"/>
            <a:ext cx="1956425" cy="2088183"/>
          </a:xfrm>
          <a:prstGeom prst="rect">
            <a:avLst/>
          </a:prstGeom>
        </p:spPr>
      </p:pic>
      <p:pic>
        <p:nvPicPr>
          <p:cNvPr id="12" name="Obrázek 11" descr="Obsah obrázku hodiny&#10;&#10;Popis byl vytvořen automaticky">
            <a:extLst>
              <a:ext uri="{FF2B5EF4-FFF2-40B4-BE49-F238E27FC236}">
                <a16:creationId xmlns:a16="http://schemas.microsoft.com/office/drawing/2014/main" id="{17D04575-D807-4CD5-A569-7B1DE07760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695" y="4651401"/>
            <a:ext cx="2410463" cy="418141"/>
          </a:xfrm>
          <a:prstGeom prst="rect">
            <a:avLst/>
          </a:prstGeom>
        </p:spPr>
      </p:pic>
      <p:pic>
        <p:nvPicPr>
          <p:cNvPr id="13" name="Obrázek 12" descr="Obsah obrázku hodiny&#10;&#10;Popis byl vytvořen automaticky">
            <a:extLst>
              <a:ext uri="{FF2B5EF4-FFF2-40B4-BE49-F238E27FC236}">
                <a16:creationId xmlns:a16="http://schemas.microsoft.com/office/drawing/2014/main" id="{F112D01C-5C6E-43A0-939F-EB4F1B4E14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7778" y="4651401"/>
            <a:ext cx="2410463" cy="418141"/>
          </a:xfrm>
          <a:prstGeom prst="rect">
            <a:avLst/>
          </a:prstGeom>
        </p:spPr>
      </p:pic>
      <p:pic>
        <p:nvPicPr>
          <p:cNvPr id="14" name="Obrázek 13" descr="Obsah obrázku hodiny&#10;&#10;Popis byl vytvořen automaticky">
            <a:extLst>
              <a:ext uri="{FF2B5EF4-FFF2-40B4-BE49-F238E27FC236}">
                <a16:creationId xmlns:a16="http://schemas.microsoft.com/office/drawing/2014/main" id="{75D2E313-47FC-4D69-AE37-C040C66784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0861" y="4626071"/>
            <a:ext cx="2410463" cy="418141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F910CEFB-C021-4D51-83F8-17A9E4A3FBF2}"/>
              </a:ext>
            </a:extLst>
          </p:cNvPr>
          <p:cNvSpPr/>
          <p:nvPr/>
        </p:nvSpPr>
        <p:spPr>
          <a:xfrm>
            <a:off x="464695" y="5069542"/>
            <a:ext cx="7367665" cy="658218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" name="Skupina 15">
            <a:extLst>
              <a:ext uri="{FF2B5EF4-FFF2-40B4-BE49-F238E27FC236}">
                <a16:creationId xmlns:a16="http://schemas.microsoft.com/office/drawing/2014/main" id="{A834ED66-D73F-4545-B080-7A84A8BF98D6}"/>
              </a:ext>
            </a:extLst>
          </p:cNvPr>
          <p:cNvGrpSpPr/>
          <p:nvPr/>
        </p:nvGrpSpPr>
        <p:grpSpPr>
          <a:xfrm>
            <a:off x="1963068" y="4534636"/>
            <a:ext cx="757058" cy="905303"/>
            <a:chOff x="5141975" y="2942825"/>
            <a:chExt cx="757058" cy="905303"/>
          </a:xfrm>
        </p:grpSpPr>
        <p:sp>
          <p:nvSpPr>
            <p:cNvPr id="17" name="Tětiva 16">
              <a:extLst>
                <a:ext uri="{FF2B5EF4-FFF2-40B4-BE49-F238E27FC236}">
                  <a16:creationId xmlns:a16="http://schemas.microsoft.com/office/drawing/2014/main" id="{FDDB3284-1ED0-482F-B254-75A41ABA5731}"/>
                </a:ext>
              </a:extLst>
            </p:cNvPr>
            <p:cNvSpPr/>
            <p:nvPr/>
          </p:nvSpPr>
          <p:spPr>
            <a:xfrm rot="6620684">
              <a:off x="5240378" y="3464587"/>
              <a:ext cx="359486" cy="407595"/>
            </a:xfrm>
            <a:prstGeom prst="chord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Volný tvar: obrazec 17">
              <a:extLst>
                <a:ext uri="{FF2B5EF4-FFF2-40B4-BE49-F238E27FC236}">
                  <a16:creationId xmlns:a16="http://schemas.microsoft.com/office/drawing/2014/main" id="{B554191C-3124-463B-B3EC-03D49D2955DA}"/>
                </a:ext>
              </a:extLst>
            </p:cNvPr>
            <p:cNvSpPr/>
            <p:nvPr/>
          </p:nvSpPr>
          <p:spPr>
            <a:xfrm>
              <a:off x="5141975" y="2942825"/>
              <a:ext cx="757058" cy="594854"/>
            </a:xfrm>
            <a:custGeom>
              <a:avLst/>
              <a:gdLst>
                <a:gd name="connsiteX0" fmla="*/ 276890 w 757058"/>
                <a:gd name="connsiteY0" fmla="*/ 594854 h 594854"/>
                <a:gd name="connsiteX1" fmla="*/ 261899 w 757058"/>
                <a:gd name="connsiteY1" fmla="*/ 519903 h 594854"/>
                <a:gd name="connsiteX2" fmla="*/ 186949 w 757058"/>
                <a:gd name="connsiteY2" fmla="*/ 459942 h 594854"/>
                <a:gd name="connsiteX3" fmla="*/ 97008 w 757058"/>
                <a:gd name="connsiteY3" fmla="*/ 429962 h 594854"/>
                <a:gd name="connsiteX4" fmla="*/ 67027 w 757058"/>
                <a:gd name="connsiteY4" fmla="*/ 384991 h 594854"/>
                <a:gd name="connsiteX5" fmla="*/ 22057 w 757058"/>
                <a:gd name="connsiteY5" fmla="*/ 235090 h 594854"/>
                <a:gd name="connsiteX6" fmla="*/ 7067 w 757058"/>
                <a:gd name="connsiteY6" fmla="*/ 10237 h 594854"/>
                <a:gd name="connsiteX7" fmla="*/ 82017 w 757058"/>
                <a:gd name="connsiteY7" fmla="*/ 25227 h 594854"/>
                <a:gd name="connsiteX8" fmla="*/ 97008 w 757058"/>
                <a:gd name="connsiteY8" fmla="*/ 70198 h 594854"/>
                <a:gd name="connsiteX9" fmla="*/ 186949 w 757058"/>
                <a:gd name="connsiteY9" fmla="*/ 175129 h 594854"/>
                <a:gd name="connsiteX10" fmla="*/ 201939 w 757058"/>
                <a:gd name="connsiteY10" fmla="*/ 220099 h 594854"/>
                <a:gd name="connsiteX11" fmla="*/ 231919 w 757058"/>
                <a:gd name="connsiteY11" fmla="*/ 250080 h 594854"/>
                <a:gd name="connsiteX12" fmla="*/ 291880 w 757058"/>
                <a:gd name="connsiteY12" fmla="*/ 370001 h 594854"/>
                <a:gd name="connsiteX13" fmla="*/ 336850 w 757058"/>
                <a:gd name="connsiteY13" fmla="*/ 399981 h 594854"/>
                <a:gd name="connsiteX14" fmla="*/ 336850 w 757058"/>
                <a:gd name="connsiteY14" fmla="*/ 534893 h 594854"/>
                <a:gd name="connsiteX15" fmla="*/ 366831 w 757058"/>
                <a:gd name="connsiteY15" fmla="*/ 399981 h 594854"/>
                <a:gd name="connsiteX16" fmla="*/ 351840 w 757058"/>
                <a:gd name="connsiteY16" fmla="*/ 355011 h 594854"/>
                <a:gd name="connsiteX17" fmla="*/ 306870 w 757058"/>
                <a:gd name="connsiteY17" fmla="*/ 325031 h 594854"/>
                <a:gd name="connsiteX18" fmla="*/ 336850 w 757058"/>
                <a:gd name="connsiteY18" fmla="*/ 235090 h 594854"/>
                <a:gd name="connsiteX19" fmla="*/ 351840 w 757058"/>
                <a:gd name="connsiteY19" fmla="*/ 190119 h 594854"/>
                <a:gd name="connsiteX20" fmla="*/ 381821 w 757058"/>
                <a:gd name="connsiteY20" fmla="*/ 160139 h 594854"/>
                <a:gd name="connsiteX21" fmla="*/ 426791 w 757058"/>
                <a:gd name="connsiteY21" fmla="*/ 100178 h 594854"/>
                <a:gd name="connsiteX22" fmla="*/ 471762 w 757058"/>
                <a:gd name="connsiteY22" fmla="*/ 85188 h 594854"/>
                <a:gd name="connsiteX23" fmla="*/ 486752 w 757058"/>
                <a:gd name="connsiteY23" fmla="*/ 130158 h 594854"/>
                <a:gd name="connsiteX24" fmla="*/ 516732 w 757058"/>
                <a:gd name="connsiteY24" fmla="*/ 175129 h 594854"/>
                <a:gd name="connsiteX25" fmla="*/ 501742 w 757058"/>
                <a:gd name="connsiteY25" fmla="*/ 310040 h 594854"/>
                <a:gd name="connsiteX26" fmla="*/ 471762 w 757058"/>
                <a:gd name="connsiteY26" fmla="*/ 370001 h 594854"/>
                <a:gd name="connsiteX27" fmla="*/ 411801 w 757058"/>
                <a:gd name="connsiteY27" fmla="*/ 429962 h 594854"/>
                <a:gd name="connsiteX28" fmla="*/ 441781 w 757058"/>
                <a:gd name="connsiteY28" fmla="*/ 459942 h 594854"/>
                <a:gd name="connsiteX29" fmla="*/ 456772 w 757058"/>
                <a:gd name="connsiteY29" fmla="*/ 414972 h 594854"/>
                <a:gd name="connsiteX30" fmla="*/ 531722 w 757058"/>
                <a:gd name="connsiteY30" fmla="*/ 355011 h 594854"/>
                <a:gd name="connsiteX31" fmla="*/ 651644 w 757058"/>
                <a:gd name="connsiteY31" fmla="*/ 280060 h 594854"/>
                <a:gd name="connsiteX32" fmla="*/ 696614 w 757058"/>
                <a:gd name="connsiteY32" fmla="*/ 265070 h 594854"/>
                <a:gd name="connsiteX33" fmla="*/ 741585 w 757058"/>
                <a:gd name="connsiteY33" fmla="*/ 280060 h 594854"/>
                <a:gd name="connsiteX34" fmla="*/ 741585 w 757058"/>
                <a:gd name="connsiteY34" fmla="*/ 444952 h 594854"/>
                <a:gd name="connsiteX35" fmla="*/ 696614 w 757058"/>
                <a:gd name="connsiteY35" fmla="*/ 459942 h 594854"/>
                <a:gd name="connsiteX36" fmla="*/ 651644 w 757058"/>
                <a:gd name="connsiteY36" fmla="*/ 489922 h 594854"/>
                <a:gd name="connsiteX37" fmla="*/ 501742 w 757058"/>
                <a:gd name="connsiteY37" fmla="*/ 459942 h 594854"/>
                <a:gd name="connsiteX38" fmla="*/ 426791 w 757058"/>
                <a:gd name="connsiteY38" fmla="*/ 504913 h 594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757058" h="594854">
                  <a:moveTo>
                    <a:pt x="276890" y="594854"/>
                  </a:moveTo>
                  <a:cubicBezTo>
                    <a:pt x="271893" y="569870"/>
                    <a:pt x="271935" y="543321"/>
                    <a:pt x="261899" y="519903"/>
                  </a:cubicBezTo>
                  <a:cubicBezTo>
                    <a:pt x="254570" y="502801"/>
                    <a:pt x="198566" y="465105"/>
                    <a:pt x="186949" y="459942"/>
                  </a:cubicBezTo>
                  <a:cubicBezTo>
                    <a:pt x="158071" y="447107"/>
                    <a:pt x="97008" y="429962"/>
                    <a:pt x="97008" y="429962"/>
                  </a:cubicBezTo>
                  <a:cubicBezTo>
                    <a:pt x="87014" y="414972"/>
                    <a:pt x="74344" y="401454"/>
                    <a:pt x="67027" y="384991"/>
                  </a:cubicBezTo>
                  <a:cubicBezTo>
                    <a:pt x="46174" y="338071"/>
                    <a:pt x="34515" y="284921"/>
                    <a:pt x="22057" y="235090"/>
                  </a:cubicBezTo>
                  <a:cubicBezTo>
                    <a:pt x="17060" y="160139"/>
                    <a:pt x="-13569" y="82464"/>
                    <a:pt x="7067" y="10237"/>
                  </a:cubicBezTo>
                  <a:cubicBezTo>
                    <a:pt x="14066" y="-14261"/>
                    <a:pt x="60818" y="11094"/>
                    <a:pt x="82017" y="25227"/>
                  </a:cubicBezTo>
                  <a:cubicBezTo>
                    <a:pt x="95164" y="33992"/>
                    <a:pt x="92011" y="55208"/>
                    <a:pt x="97008" y="70198"/>
                  </a:cubicBezTo>
                  <a:cubicBezTo>
                    <a:pt x="127121" y="250876"/>
                    <a:pt x="73029" y="99183"/>
                    <a:pt x="186949" y="175129"/>
                  </a:cubicBezTo>
                  <a:cubicBezTo>
                    <a:pt x="200096" y="183894"/>
                    <a:pt x="193810" y="206550"/>
                    <a:pt x="201939" y="220099"/>
                  </a:cubicBezTo>
                  <a:cubicBezTo>
                    <a:pt x="209210" y="232218"/>
                    <a:pt x="221926" y="240086"/>
                    <a:pt x="231919" y="250080"/>
                  </a:cubicBezTo>
                  <a:cubicBezTo>
                    <a:pt x="255733" y="321522"/>
                    <a:pt x="244309" y="331945"/>
                    <a:pt x="291880" y="370001"/>
                  </a:cubicBezTo>
                  <a:cubicBezTo>
                    <a:pt x="305948" y="381255"/>
                    <a:pt x="321860" y="389988"/>
                    <a:pt x="336850" y="399981"/>
                  </a:cubicBezTo>
                  <a:cubicBezTo>
                    <a:pt x="372528" y="507014"/>
                    <a:pt x="384361" y="463628"/>
                    <a:pt x="336850" y="534893"/>
                  </a:cubicBezTo>
                  <a:cubicBezTo>
                    <a:pt x="352307" y="488521"/>
                    <a:pt x="366831" y="452740"/>
                    <a:pt x="366831" y="399981"/>
                  </a:cubicBezTo>
                  <a:cubicBezTo>
                    <a:pt x="366831" y="384180"/>
                    <a:pt x="361711" y="367349"/>
                    <a:pt x="351840" y="355011"/>
                  </a:cubicBezTo>
                  <a:cubicBezTo>
                    <a:pt x="340586" y="340943"/>
                    <a:pt x="321860" y="335024"/>
                    <a:pt x="306870" y="325031"/>
                  </a:cubicBezTo>
                  <a:lnTo>
                    <a:pt x="336850" y="235090"/>
                  </a:lnTo>
                  <a:cubicBezTo>
                    <a:pt x="341847" y="220100"/>
                    <a:pt x="340667" y="201292"/>
                    <a:pt x="351840" y="190119"/>
                  </a:cubicBezTo>
                  <a:cubicBezTo>
                    <a:pt x="361834" y="180126"/>
                    <a:pt x="372773" y="170996"/>
                    <a:pt x="381821" y="160139"/>
                  </a:cubicBezTo>
                  <a:cubicBezTo>
                    <a:pt x="397815" y="140946"/>
                    <a:pt x="407598" y="116172"/>
                    <a:pt x="426791" y="100178"/>
                  </a:cubicBezTo>
                  <a:cubicBezTo>
                    <a:pt x="438930" y="90062"/>
                    <a:pt x="456772" y="90185"/>
                    <a:pt x="471762" y="85188"/>
                  </a:cubicBezTo>
                  <a:cubicBezTo>
                    <a:pt x="476759" y="100178"/>
                    <a:pt x="479686" y="116025"/>
                    <a:pt x="486752" y="130158"/>
                  </a:cubicBezTo>
                  <a:cubicBezTo>
                    <a:pt x="494809" y="146272"/>
                    <a:pt x="515236" y="157175"/>
                    <a:pt x="516732" y="175129"/>
                  </a:cubicBezTo>
                  <a:cubicBezTo>
                    <a:pt x="520490" y="220220"/>
                    <a:pt x="511916" y="265952"/>
                    <a:pt x="501742" y="310040"/>
                  </a:cubicBezTo>
                  <a:cubicBezTo>
                    <a:pt x="496717" y="331814"/>
                    <a:pt x="485170" y="352124"/>
                    <a:pt x="471762" y="370001"/>
                  </a:cubicBezTo>
                  <a:cubicBezTo>
                    <a:pt x="454803" y="392614"/>
                    <a:pt x="411801" y="429962"/>
                    <a:pt x="411801" y="429962"/>
                  </a:cubicBezTo>
                  <a:cubicBezTo>
                    <a:pt x="411800" y="429964"/>
                    <a:pt x="361835" y="539887"/>
                    <a:pt x="441781" y="459942"/>
                  </a:cubicBezTo>
                  <a:cubicBezTo>
                    <a:pt x="452954" y="448769"/>
                    <a:pt x="448642" y="428521"/>
                    <a:pt x="456772" y="414972"/>
                  </a:cubicBezTo>
                  <a:cubicBezTo>
                    <a:pt x="471013" y="391237"/>
                    <a:pt x="511294" y="368630"/>
                    <a:pt x="531722" y="355011"/>
                  </a:cubicBezTo>
                  <a:cubicBezTo>
                    <a:pt x="579233" y="283746"/>
                    <a:pt x="544611" y="315737"/>
                    <a:pt x="651644" y="280060"/>
                  </a:cubicBezTo>
                  <a:lnTo>
                    <a:pt x="696614" y="265070"/>
                  </a:lnTo>
                  <a:cubicBezTo>
                    <a:pt x="711604" y="270067"/>
                    <a:pt x="730412" y="268887"/>
                    <a:pt x="741585" y="280060"/>
                  </a:cubicBezTo>
                  <a:cubicBezTo>
                    <a:pt x="774616" y="313091"/>
                    <a:pt x="745018" y="437228"/>
                    <a:pt x="741585" y="444952"/>
                  </a:cubicBezTo>
                  <a:cubicBezTo>
                    <a:pt x="735167" y="459391"/>
                    <a:pt x="711604" y="454945"/>
                    <a:pt x="696614" y="459942"/>
                  </a:cubicBezTo>
                  <a:cubicBezTo>
                    <a:pt x="681624" y="469935"/>
                    <a:pt x="669570" y="488129"/>
                    <a:pt x="651644" y="489922"/>
                  </a:cubicBezTo>
                  <a:cubicBezTo>
                    <a:pt x="598643" y="495222"/>
                    <a:pt x="550012" y="476032"/>
                    <a:pt x="501742" y="459942"/>
                  </a:cubicBezTo>
                  <a:cubicBezTo>
                    <a:pt x="430941" y="477642"/>
                    <a:pt x="450994" y="456505"/>
                    <a:pt x="426791" y="504913"/>
                  </a:cubicBezTo>
                </a:path>
              </a:pathLst>
            </a:cu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9369DB5A-0EAF-43B9-A839-C549726F2905}"/>
              </a:ext>
            </a:extLst>
          </p:cNvPr>
          <p:cNvGrpSpPr/>
          <p:nvPr/>
        </p:nvGrpSpPr>
        <p:grpSpPr>
          <a:xfrm>
            <a:off x="8318335" y="315068"/>
            <a:ext cx="1904957" cy="2146966"/>
            <a:chOff x="8318335" y="315068"/>
            <a:chExt cx="1904957" cy="2146966"/>
          </a:xfrm>
        </p:grpSpPr>
        <p:grpSp>
          <p:nvGrpSpPr>
            <p:cNvPr id="20" name="Skupina 19">
              <a:extLst>
                <a:ext uri="{FF2B5EF4-FFF2-40B4-BE49-F238E27FC236}">
                  <a16:creationId xmlns:a16="http://schemas.microsoft.com/office/drawing/2014/main" id="{77321527-9BAE-4BB2-9212-55F1126A1F7E}"/>
                </a:ext>
              </a:extLst>
            </p:cNvPr>
            <p:cNvGrpSpPr/>
            <p:nvPr/>
          </p:nvGrpSpPr>
          <p:grpSpPr>
            <a:xfrm>
              <a:off x="8318335" y="315068"/>
              <a:ext cx="1904957" cy="2146966"/>
              <a:chOff x="8318335" y="315068"/>
              <a:chExt cx="1904957" cy="2146966"/>
            </a:xfrm>
          </p:grpSpPr>
          <p:pic>
            <p:nvPicPr>
              <p:cNvPr id="22" name="Obrázek 21">
                <a:extLst>
                  <a:ext uri="{FF2B5EF4-FFF2-40B4-BE49-F238E27FC236}">
                    <a16:creationId xmlns:a16="http://schemas.microsoft.com/office/drawing/2014/main" id="{ED671637-5141-4805-B123-C85ECA1D693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45648" y="797657"/>
                <a:ext cx="1512641" cy="1664377"/>
              </a:xfrm>
              <a:prstGeom prst="rect">
                <a:avLst/>
              </a:prstGeom>
            </p:spPr>
          </p:pic>
          <p:pic>
            <p:nvPicPr>
              <p:cNvPr id="23" name="Obrázek 22" descr="Obsah obrázku hodiny&#10;&#10;Popis byl vytvořen automaticky">
                <a:extLst>
                  <a:ext uri="{FF2B5EF4-FFF2-40B4-BE49-F238E27FC236}">
                    <a16:creationId xmlns:a16="http://schemas.microsoft.com/office/drawing/2014/main" id="{9A9766E2-095B-4D98-B79A-76C1DBED48D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318335" y="315068"/>
                <a:ext cx="1904957" cy="965178"/>
              </a:xfrm>
              <a:prstGeom prst="rect">
                <a:avLst/>
              </a:prstGeom>
            </p:spPr>
          </p:pic>
        </p:grpSp>
        <p:sp>
          <p:nvSpPr>
            <p:cNvPr id="21" name="Oblouk 20">
              <a:extLst>
                <a:ext uri="{FF2B5EF4-FFF2-40B4-BE49-F238E27FC236}">
                  <a16:creationId xmlns:a16="http://schemas.microsoft.com/office/drawing/2014/main" id="{28F5827C-911D-49C9-B86A-35EA7B346056}"/>
                </a:ext>
              </a:extLst>
            </p:cNvPr>
            <p:cNvSpPr/>
            <p:nvPr/>
          </p:nvSpPr>
          <p:spPr>
            <a:xfrm rot="8156195">
              <a:off x="9078764" y="1440245"/>
              <a:ext cx="384100" cy="379200"/>
            </a:xfrm>
            <a:prstGeom prst="arc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>
            <a:extLst>
              <a:ext uri="{FF2B5EF4-FFF2-40B4-BE49-F238E27FC236}">
                <a16:creationId xmlns:a16="http://schemas.microsoft.com/office/drawing/2014/main" id="{308D332F-0A71-45FD-909E-B8FEB91E1ADF}"/>
              </a:ext>
            </a:extLst>
          </p:cNvPr>
          <p:cNvSpPr txBox="1"/>
          <p:nvPr/>
        </p:nvSpPr>
        <p:spPr>
          <a:xfrm>
            <a:off x="7884826" y="2826402"/>
            <a:ext cx="392755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Děda sledoval, jak</a:t>
            </a:r>
          </a:p>
          <a:p>
            <a:r>
              <a:rPr lang="cs-CZ" sz="4000" dirty="0"/>
              <a:t>řepa roste.</a:t>
            </a:r>
          </a:p>
        </p:txBody>
      </p:sp>
    </p:spTree>
    <p:extLst>
      <p:ext uri="{BB962C8B-B14F-4D97-AF65-F5344CB8AC3E}">
        <p14:creationId xmlns:p14="http://schemas.microsoft.com/office/powerpoint/2010/main" val="2363578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5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>
            <a:extLst>
              <a:ext uri="{FF2B5EF4-FFF2-40B4-BE49-F238E27FC236}">
                <a16:creationId xmlns:a16="http://schemas.microsoft.com/office/drawing/2014/main" id="{F55B1C55-733D-4C27-9C14-A709E94D3772}"/>
              </a:ext>
            </a:extLst>
          </p:cNvPr>
          <p:cNvGrpSpPr/>
          <p:nvPr/>
        </p:nvGrpSpPr>
        <p:grpSpPr>
          <a:xfrm>
            <a:off x="412229" y="119921"/>
            <a:ext cx="7420131" cy="5607839"/>
            <a:chOff x="412229" y="119921"/>
            <a:chExt cx="7420131" cy="5607839"/>
          </a:xfrm>
        </p:grpSpPr>
        <p:sp>
          <p:nvSpPr>
            <p:cNvPr id="4" name="Obdélník 3">
              <a:extLst>
                <a:ext uri="{FF2B5EF4-FFF2-40B4-BE49-F238E27FC236}">
                  <a16:creationId xmlns:a16="http://schemas.microsoft.com/office/drawing/2014/main" id="{232CC727-C535-4080-BFC6-6306CE428250}"/>
                </a:ext>
              </a:extLst>
            </p:cNvPr>
            <p:cNvSpPr/>
            <p:nvPr/>
          </p:nvSpPr>
          <p:spPr>
            <a:xfrm>
              <a:off x="464695" y="119921"/>
              <a:ext cx="7315200" cy="3309079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" name="Obrázek 2" descr="Obsah obrázku vlak&#10;&#10;Popis byl vytvořen automaticky">
              <a:extLst>
                <a:ext uri="{FF2B5EF4-FFF2-40B4-BE49-F238E27FC236}">
                  <a16:creationId xmlns:a16="http://schemas.microsoft.com/office/drawing/2014/main" id="{3BDD7E3F-8DEB-413C-BA42-3444F10146C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2229" y="2544580"/>
              <a:ext cx="7420131" cy="3183180"/>
            </a:xfrm>
            <a:prstGeom prst="rect">
              <a:avLst/>
            </a:prstGeom>
          </p:spPr>
        </p:pic>
      </p:grpSp>
      <p:pic>
        <p:nvPicPr>
          <p:cNvPr id="7" name="Obrázek 6">
            <a:extLst>
              <a:ext uri="{FF2B5EF4-FFF2-40B4-BE49-F238E27FC236}">
                <a16:creationId xmlns:a16="http://schemas.microsoft.com/office/drawing/2014/main" id="{1A5C6468-7938-43C9-B317-BDA05F0134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822" y="1446105"/>
            <a:ext cx="1956425" cy="2088183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73FCDF97-E26D-4E0B-A695-00C9BFF3C9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267" y="1813587"/>
            <a:ext cx="1956425" cy="2088183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4A4F6541-1666-4F7E-BD0A-FEAE8D5126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656" y="1446105"/>
            <a:ext cx="1956425" cy="2088183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54C93B70-B73A-4FAE-9D76-C2BA5ABF4F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2730" y="1629846"/>
            <a:ext cx="1956425" cy="2088183"/>
          </a:xfrm>
          <a:prstGeom prst="rect">
            <a:avLst/>
          </a:prstGeom>
        </p:spPr>
      </p:pic>
      <p:pic>
        <p:nvPicPr>
          <p:cNvPr id="12" name="Obrázek 11" descr="Obsah obrázku hodiny&#10;&#10;Popis byl vytvořen automaticky">
            <a:extLst>
              <a:ext uri="{FF2B5EF4-FFF2-40B4-BE49-F238E27FC236}">
                <a16:creationId xmlns:a16="http://schemas.microsoft.com/office/drawing/2014/main" id="{17D04575-D807-4CD5-A569-7B1DE07760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695" y="4651401"/>
            <a:ext cx="2410463" cy="418141"/>
          </a:xfrm>
          <a:prstGeom prst="rect">
            <a:avLst/>
          </a:prstGeom>
        </p:spPr>
      </p:pic>
      <p:pic>
        <p:nvPicPr>
          <p:cNvPr id="13" name="Obrázek 12" descr="Obsah obrázku hodiny&#10;&#10;Popis byl vytvořen automaticky">
            <a:extLst>
              <a:ext uri="{FF2B5EF4-FFF2-40B4-BE49-F238E27FC236}">
                <a16:creationId xmlns:a16="http://schemas.microsoft.com/office/drawing/2014/main" id="{F112D01C-5C6E-43A0-939F-EB4F1B4E14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7778" y="4651401"/>
            <a:ext cx="2410463" cy="418141"/>
          </a:xfrm>
          <a:prstGeom prst="rect">
            <a:avLst/>
          </a:prstGeom>
        </p:spPr>
      </p:pic>
      <p:pic>
        <p:nvPicPr>
          <p:cNvPr id="14" name="Obrázek 13" descr="Obsah obrázku hodiny&#10;&#10;Popis byl vytvořen automaticky">
            <a:extLst>
              <a:ext uri="{FF2B5EF4-FFF2-40B4-BE49-F238E27FC236}">
                <a16:creationId xmlns:a16="http://schemas.microsoft.com/office/drawing/2014/main" id="{75D2E313-47FC-4D69-AE37-C040C66784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0861" y="4626071"/>
            <a:ext cx="2410463" cy="418141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F910CEFB-C021-4D51-83F8-17A9E4A3FBF2}"/>
              </a:ext>
            </a:extLst>
          </p:cNvPr>
          <p:cNvSpPr/>
          <p:nvPr/>
        </p:nvSpPr>
        <p:spPr>
          <a:xfrm>
            <a:off x="464695" y="5069542"/>
            <a:ext cx="7367665" cy="658218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9369DB5A-0EAF-43B9-A839-C549726F2905}"/>
              </a:ext>
            </a:extLst>
          </p:cNvPr>
          <p:cNvGrpSpPr/>
          <p:nvPr/>
        </p:nvGrpSpPr>
        <p:grpSpPr>
          <a:xfrm>
            <a:off x="8318335" y="315068"/>
            <a:ext cx="1904957" cy="2146966"/>
            <a:chOff x="8318335" y="315068"/>
            <a:chExt cx="1904957" cy="2146966"/>
          </a:xfrm>
        </p:grpSpPr>
        <p:grpSp>
          <p:nvGrpSpPr>
            <p:cNvPr id="20" name="Skupina 19">
              <a:extLst>
                <a:ext uri="{FF2B5EF4-FFF2-40B4-BE49-F238E27FC236}">
                  <a16:creationId xmlns:a16="http://schemas.microsoft.com/office/drawing/2014/main" id="{77321527-9BAE-4BB2-9212-55F1126A1F7E}"/>
                </a:ext>
              </a:extLst>
            </p:cNvPr>
            <p:cNvGrpSpPr/>
            <p:nvPr/>
          </p:nvGrpSpPr>
          <p:grpSpPr>
            <a:xfrm>
              <a:off x="8318335" y="315068"/>
              <a:ext cx="1904957" cy="2146966"/>
              <a:chOff x="8318335" y="315068"/>
              <a:chExt cx="1904957" cy="2146966"/>
            </a:xfrm>
          </p:grpSpPr>
          <p:pic>
            <p:nvPicPr>
              <p:cNvPr id="22" name="Obrázek 21">
                <a:extLst>
                  <a:ext uri="{FF2B5EF4-FFF2-40B4-BE49-F238E27FC236}">
                    <a16:creationId xmlns:a16="http://schemas.microsoft.com/office/drawing/2014/main" id="{ED671637-5141-4805-B123-C85ECA1D693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45648" y="797657"/>
                <a:ext cx="1512641" cy="1664377"/>
              </a:xfrm>
              <a:prstGeom prst="rect">
                <a:avLst/>
              </a:prstGeom>
            </p:spPr>
          </p:pic>
          <p:pic>
            <p:nvPicPr>
              <p:cNvPr id="23" name="Obrázek 22" descr="Obsah obrázku hodiny&#10;&#10;Popis byl vytvořen automaticky">
                <a:extLst>
                  <a:ext uri="{FF2B5EF4-FFF2-40B4-BE49-F238E27FC236}">
                    <a16:creationId xmlns:a16="http://schemas.microsoft.com/office/drawing/2014/main" id="{9A9766E2-095B-4D98-B79A-76C1DBED48D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318335" y="315068"/>
                <a:ext cx="1904957" cy="965178"/>
              </a:xfrm>
              <a:prstGeom prst="rect">
                <a:avLst/>
              </a:prstGeom>
            </p:spPr>
          </p:pic>
        </p:grpSp>
        <p:sp>
          <p:nvSpPr>
            <p:cNvPr id="21" name="Oblouk 20">
              <a:extLst>
                <a:ext uri="{FF2B5EF4-FFF2-40B4-BE49-F238E27FC236}">
                  <a16:creationId xmlns:a16="http://schemas.microsoft.com/office/drawing/2014/main" id="{28F5827C-911D-49C9-B86A-35EA7B346056}"/>
                </a:ext>
              </a:extLst>
            </p:cNvPr>
            <p:cNvSpPr/>
            <p:nvPr/>
          </p:nvSpPr>
          <p:spPr>
            <a:xfrm rot="8156195">
              <a:off x="9078764" y="1440245"/>
              <a:ext cx="384100" cy="379200"/>
            </a:xfrm>
            <a:prstGeom prst="arc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>
            <a:extLst>
              <a:ext uri="{FF2B5EF4-FFF2-40B4-BE49-F238E27FC236}">
                <a16:creationId xmlns:a16="http://schemas.microsoft.com/office/drawing/2014/main" id="{B66239E4-D7FF-4175-A20A-209D7B458E7B}"/>
              </a:ext>
            </a:extLst>
          </p:cNvPr>
          <p:cNvGrpSpPr/>
          <p:nvPr/>
        </p:nvGrpSpPr>
        <p:grpSpPr>
          <a:xfrm>
            <a:off x="944573" y="2286806"/>
            <a:ext cx="3644217" cy="3192431"/>
            <a:chOff x="5261243" y="1126435"/>
            <a:chExt cx="3644217" cy="3192431"/>
          </a:xfrm>
        </p:grpSpPr>
        <p:sp>
          <p:nvSpPr>
            <p:cNvPr id="25" name="Volný tvar: obrazec 24">
              <a:extLst>
                <a:ext uri="{FF2B5EF4-FFF2-40B4-BE49-F238E27FC236}">
                  <a16:creationId xmlns:a16="http://schemas.microsoft.com/office/drawing/2014/main" id="{0B7D7941-568D-40D3-929B-6E6B24447B6C}"/>
                </a:ext>
              </a:extLst>
            </p:cNvPr>
            <p:cNvSpPr/>
            <p:nvPr/>
          </p:nvSpPr>
          <p:spPr>
            <a:xfrm>
              <a:off x="5261243" y="1126435"/>
              <a:ext cx="3644217" cy="1900482"/>
            </a:xfrm>
            <a:custGeom>
              <a:avLst/>
              <a:gdLst>
                <a:gd name="connsiteX0" fmla="*/ 276890 w 757058"/>
                <a:gd name="connsiteY0" fmla="*/ 594854 h 594854"/>
                <a:gd name="connsiteX1" fmla="*/ 261899 w 757058"/>
                <a:gd name="connsiteY1" fmla="*/ 519903 h 594854"/>
                <a:gd name="connsiteX2" fmla="*/ 186949 w 757058"/>
                <a:gd name="connsiteY2" fmla="*/ 459942 h 594854"/>
                <a:gd name="connsiteX3" fmla="*/ 97008 w 757058"/>
                <a:gd name="connsiteY3" fmla="*/ 429962 h 594854"/>
                <a:gd name="connsiteX4" fmla="*/ 67027 w 757058"/>
                <a:gd name="connsiteY4" fmla="*/ 384991 h 594854"/>
                <a:gd name="connsiteX5" fmla="*/ 22057 w 757058"/>
                <a:gd name="connsiteY5" fmla="*/ 235090 h 594854"/>
                <a:gd name="connsiteX6" fmla="*/ 7067 w 757058"/>
                <a:gd name="connsiteY6" fmla="*/ 10237 h 594854"/>
                <a:gd name="connsiteX7" fmla="*/ 82017 w 757058"/>
                <a:gd name="connsiteY7" fmla="*/ 25227 h 594854"/>
                <a:gd name="connsiteX8" fmla="*/ 97008 w 757058"/>
                <a:gd name="connsiteY8" fmla="*/ 70198 h 594854"/>
                <a:gd name="connsiteX9" fmla="*/ 186949 w 757058"/>
                <a:gd name="connsiteY9" fmla="*/ 175129 h 594854"/>
                <a:gd name="connsiteX10" fmla="*/ 201939 w 757058"/>
                <a:gd name="connsiteY10" fmla="*/ 220099 h 594854"/>
                <a:gd name="connsiteX11" fmla="*/ 231919 w 757058"/>
                <a:gd name="connsiteY11" fmla="*/ 250080 h 594854"/>
                <a:gd name="connsiteX12" fmla="*/ 291880 w 757058"/>
                <a:gd name="connsiteY12" fmla="*/ 370001 h 594854"/>
                <a:gd name="connsiteX13" fmla="*/ 336850 w 757058"/>
                <a:gd name="connsiteY13" fmla="*/ 399981 h 594854"/>
                <a:gd name="connsiteX14" fmla="*/ 336850 w 757058"/>
                <a:gd name="connsiteY14" fmla="*/ 534893 h 594854"/>
                <a:gd name="connsiteX15" fmla="*/ 366831 w 757058"/>
                <a:gd name="connsiteY15" fmla="*/ 399981 h 594854"/>
                <a:gd name="connsiteX16" fmla="*/ 351840 w 757058"/>
                <a:gd name="connsiteY16" fmla="*/ 355011 h 594854"/>
                <a:gd name="connsiteX17" fmla="*/ 306870 w 757058"/>
                <a:gd name="connsiteY17" fmla="*/ 325031 h 594854"/>
                <a:gd name="connsiteX18" fmla="*/ 336850 w 757058"/>
                <a:gd name="connsiteY18" fmla="*/ 235090 h 594854"/>
                <a:gd name="connsiteX19" fmla="*/ 351840 w 757058"/>
                <a:gd name="connsiteY19" fmla="*/ 190119 h 594854"/>
                <a:gd name="connsiteX20" fmla="*/ 381821 w 757058"/>
                <a:gd name="connsiteY20" fmla="*/ 160139 h 594854"/>
                <a:gd name="connsiteX21" fmla="*/ 426791 w 757058"/>
                <a:gd name="connsiteY21" fmla="*/ 100178 h 594854"/>
                <a:gd name="connsiteX22" fmla="*/ 471762 w 757058"/>
                <a:gd name="connsiteY22" fmla="*/ 85188 h 594854"/>
                <a:gd name="connsiteX23" fmla="*/ 486752 w 757058"/>
                <a:gd name="connsiteY23" fmla="*/ 130158 h 594854"/>
                <a:gd name="connsiteX24" fmla="*/ 516732 w 757058"/>
                <a:gd name="connsiteY24" fmla="*/ 175129 h 594854"/>
                <a:gd name="connsiteX25" fmla="*/ 501742 w 757058"/>
                <a:gd name="connsiteY25" fmla="*/ 310040 h 594854"/>
                <a:gd name="connsiteX26" fmla="*/ 471762 w 757058"/>
                <a:gd name="connsiteY26" fmla="*/ 370001 h 594854"/>
                <a:gd name="connsiteX27" fmla="*/ 411801 w 757058"/>
                <a:gd name="connsiteY27" fmla="*/ 429962 h 594854"/>
                <a:gd name="connsiteX28" fmla="*/ 441781 w 757058"/>
                <a:gd name="connsiteY28" fmla="*/ 459942 h 594854"/>
                <a:gd name="connsiteX29" fmla="*/ 456772 w 757058"/>
                <a:gd name="connsiteY29" fmla="*/ 414972 h 594854"/>
                <a:gd name="connsiteX30" fmla="*/ 531722 w 757058"/>
                <a:gd name="connsiteY30" fmla="*/ 355011 h 594854"/>
                <a:gd name="connsiteX31" fmla="*/ 651644 w 757058"/>
                <a:gd name="connsiteY31" fmla="*/ 280060 h 594854"/>
                <a:gd name="connsiteX32" fmla="*/ 696614 w 757058"/>
                <a:gd name="connsiteY32" fmla="*/ 265070 h 594854"/>
                <a:gd name="connsiteX33" fmla="*/ 741585 w 757058"/>
                <a:gd name="connsiteY33" fmla="*/ 280060 h 594854"/>
                <a:gd name="connsiteX34" fmla="*/ 741585 w 757058"/>
                <a:gd name="connsiteY34" fmla="*/ 444952 h 594854"/>
                <a:gd name="connsiteX35" fmla="*/ 696614 w 757058"/>
                <a:gd name="connsiteY35" fmla="*/ 459942 h 594854"/>
                <a:gd name="connsiteX36" fmla="*/ 651644 w 757058"/>
                <a:gd name="connsiteY36" fmla="*/ 489922 h 594854"/>
                <a:gd name="connsiteX37" fmla="*/ 501742 w 757058"/>
                <a:gd name="connsiteY37" fmla="*/ 459942 h 594854"/>
                <a:gd name="connsiteX38" fmla="*/ 426791 w 757058"/>
                <a:gd name="connsiteY38" fmla="*/ 504913 h 594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757058" h="594854">
                  <a:moveTo>
                    <a:pt x="276890" y="594854"/>
                  </a:moveTo>
                  <a:cubicBezTo>
                    <a:pt x="271893" y="569870"/>
                    <a:pt x="271935" y="543321"/>
                    <a:pt x="261899" y="519903"/>
                  </a:cubicBezTo>
                  <a:cubicBezTo>
                    <a:pt x="254570" y="502801"/>
                    <a:pt x="198566" y="465105"/>
                    <a:pt x="186949" y="459942"/>
                  </a:cubicBezTo>
                  <a:cubicBezTo>
                    <a:pt x="158071" y="447107"/>
                    <a:pt x="97008" y="429962"/>
                    <a:pt x="97008" y="429962"/>
                  </a:cubicBezTo>
                  <a:cubicBezTo>
                    <a:pt x="87014" y="414972"/>
                    <a:pt x="74344" y="401454"/>
                    <a:pt x="67027" y="384991"/>
                  </a:cubicBezTo>
                  <a:cubicBezTo>
                    <a:pt x="46174" y="338071"/>
                    <a:pt x="34515" y="284921"/>
                    <a:pt x="22057" y="235090"/>
                  </a:cubicBezTo>
                  <a:cubicBezTo>
                    <a:pt x="17060" y="160139"/>
                    <a:pt x="-13569" y="82464"/>
                    <a:pt x="7067" y="10237"/>
                  </a:cubicBezTo>
                  <a:cubicBezTo>
                    <a:pt x="14066" y="-14261"/>
                    <a:pt x="60818" y="11094"/>
                    <a:pt x="82017" y="25227"/>
                  </a:cubicBezTo>
                  <a:cubicBezTo>
                    <a:pt x="95164" y="33992"/>
                    <a:pt x="92011" y="55208"/>
                    <a:pt x="97008" y="70198"/>
                  </a:cubicBezTo>
                  <a:cubicBezTo>
                    <a:pt x="127121" y="250876"/>
                    <a:pt x="73029" y="99183"/>
                    <a:pt x="186949" y="175129"/>
                  </a:cubicBezTo>
                  <a:cubicBezTo>
                    <a:pt x="200096" y="183894"/>
                    <a:pt x="193810" y="206550"/>
                    <a:pt x="201939" y="220099"/>
                  </a:cubicBezTo>
                  <a:cubicBezTo>
                    <a:pt x="209210" y="232218"/>
                    <a:pt x="221926" y="240086"/>
                    <a:pt x="231919" y="250080"/>
                  </a:cubicBezTo>
                  <a:cubicBezTo>
                    <a:pt x="255733" y="321522"/>
                    <a:pt x="244309" y="331945"/>
                    <a:pt x="291880" y="370001"/>
                  </a:cubicBezTo>
                  <a:cubicBezTo>
                    <a:pt x="305948" y="381255"/>
                    <a:pt x="321860" y="389988"/>
                    <a:pt x="336850" y="399981"/>
                  </a:cubicBezTo>
                  <a:cubicBezTo>
                    <a:pt x="372528" y="507014"/>
                    <a:pt x="384361" y="463628"/>
                    <a:pt x="336850" y="534893"/>
                  </a:cubicBezTo>
                  <a:cubicBezTo>
                    <a:pt x="352307" y="488521"/>
                    <a:pt x="366831" y="452740"/>
                    <a:pt x="366831" y="399981"/>
                  </a:cubicBezTo>
                  <a:cubicBezTo>
                    <a:pt x="366831" y="384180"/>
                    <a:pt x="361711" y="367349"/>
                    <a:pt x="351840" y="355011"/>
                  </a:cubicBezTo>
                  <a:cubicBezTo>
                    <a:pt x="340586" y="340943"/>
                    <a:pt x="321860" y="335024"/>
                    <a:pt x="306870" y="325031"/>
                  </a:cubicBezTo>
                  <a:lnTo>
                    <a:pt x="336850" y="235090"/>
                  </a:lnTo>
                  <a:cubicBezTo>
                    <a:pt x="341847" y="220100"/>
                    <a:pt x="340667" y="201292"/>
                    <a:pt x="351840" y="190119"/>
                  </a:cubicBezTo>
                  <a:cubicBezTo>
                    <a:pt x="361834" y="180126"/>
                    <a:pt x="372773" y="170996"/>
                    <a:pt x="381821" y="160139"/>
                  </a:cubicBezTo>
                  <a:cubicBezTo>
                    <a:pt x="397815" y="140946"/>
                    <a:pt x="407598" y="116172"/>
                    <a:pt x="426791" y="100178"/>
                  </a:cubicBezTo>
                  <a:cubicBezTo>
                    <a:pt x="438930" y="90062"/>
                    <a:pt x="456772" y="90185"/>
                    <a:pt x="471762" y="85188"/>
                  </a:cubicBezTo>
                  <a:cubicBezTo>
                    <a:pt x="476759" y="100178"/>
                    <a:pt x="479686" y="116025"/>
                    <a:pt x="486752" y="130158"/>
                  </a:cubicBezTo>
                  <a:cubicBezTo>
                    <a:pt x="494809" y="146272"/>
                    <a:pt x="515236" y="157175"/>
                    <a:pt x="516732" y="175129"/>
                  </a:cubicBezTo>
                  <a:cubicBezTo>
                    <a:pt x="520490" y="220220"/>
                    <a:pt x="511916" y="265952"/>
                    <a:pt x="501742" y="310040"/>
                  </a:cubicBezTo>
                  <a:cubicBezTo>
                    <a:pt x="496717" y="331814"/>
                    <a:pt x="485170" y="352124"/>
                    <a:pt x="471762" y="370001"/>
                  </a:cubicBezTo>
                  <a:cubicBezTo>
                    <a:pt x="454803" y="392614"/>
                    <a:pt x="411801" y="429962"/>
                    <a:pt x="411801" y="429962"/>
                  </a:cubicBezTo>
                  <a:cubicBezTo>
                    <a:pt x="411800" y="429964"/>
                    <a:pt x="361835" y="539887"/>
                    <a:pt x="441781" y="459942"/>
                  </a:cubicBezTo>
                  <a:cubicBezTo>
                    <a:pt x="452954" y="448769"/>
                    <a:pt x="448642" y="428521"/>
                    <a:pt x="456772" y="414972"/>
                  </a:cubicBezTo>
                  <a:cubicBezTo>
                    <a:pt x="471013" y="391237"/>
                    <a:pt x="511294" y="368630"/>
                    <a:pt x="531722" y="355011"/>
                  </a:cubicBezTo>
                  <a:cubicBezTo>
                    <a:pt x="579233" y="283746"/>
                    <a:pt x="544611" y="315737"/>
                    <a:pt x="651644" y="280060"/>
                  </a:cubicBezTo>
                  <a:lnTo>
                    <a:pt x="696614" y="265070"/>
                  </a:lnTo>
                  <a:cubicBezTo>
                    <a:pt x="711604" y="270067"/>
                    <a:pt x="730412" y="268887"/>
                    <a:pt x="741585" y="280060"/>
                  </a:cubicBezTo>
                  <a:cubicBezTo>
                    <a:pt x="774616" y="313091"/>
                    <a:pt x="745018" y="437228"/>
                    <a:pt x="741585" y="444952"/>
                  </a:cubicBezTo>
                  <a:cubicBezTo>
                    <a:pt x="735167" y="459391"/>
                    <a:pt x="711604" y="454945"/>
                    <a:pt x="696614" y="459942"/>
                  </a:cubicBezTo>
                  <a:cubicBezTo>
                    <a:pt x="681624" y="469935"/>
                    <a:pt x="669570" y="488129"/>
                    <a:pt x="651644" y="489922"/>
                  </a:cubicBezTo>
                  <a:cubicBezTo>
                    <a:pt x="598643" y="495222"/>
                    <a:pt x="550012" y="476032"/>
                    <a:pt x="501742" y="459942"/>
                  </a:cubicBezTo>
                  <a:cubicBezTo>
                    <a:pt x="430941" y="477642"/>
                    <a:pt x="450994" y="456505"/>
                    <a:pt x="426791" y="504913"/>
                  </a:cubicBezTo>
                </a:path>
              </a:pathLst>
            </a:cu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4">
              <a:extLst>
                <a:ext uri="{FF2B5EF4-FFF2-40B4-BE49-F238E27FC236}">
                  <a16:creationId xmlns:a16="http://schemas.microsoft.com/office/drawing/2014/main" id="{6911DC36-D5A6-4574-9125-A4B9A49D0CCF}"/>
                </a:ext>
              </a:extLst>
            </p:cNvPr>
            <p:cNvSpPr/>
            <p:nvPr/>
          </p:nvSpPr>
          <p:spPr>
            <a:xfrm>
              <a:off x="6003050" y="2862470"/>
              <a:ext cx="1564125" cy="1456396"/>
            </a:xfrm>
            <a:custGeom>
              <a:avLst/>
              <a:gdLst>
                <a:gd name="connsiteX0" fmla="*/ 0 w 1563756"/>
                <a:gd name="connsiteY0" fmla="*/ 919370 h 1838739"/>
                <a:gd name="connsiteX1" fmla="*/ 781878 w 1563756"/>
                <a:gd name="connsiteY1" fmla="*/ 0 h 1838739"/>
                <a:gd name="connsiteX2" fmla="*/ 1563756 w 1563756"/>
                <a:gd name="connsiteY2" fmla="*/ 919370 h 1838739"/>
                <a:gd name="connsiteX3" fmla="*/ 781878 w 1563756"/>
                <a:gd name="connsiteY3" fmla="*/ 1838740 h 1838739"/>
                <a:gd name="connsiteX4" fmla="*/ 0 w 1563756"/>
                <a:gd name="connsiteY4" fmla="*/ 919370 h 1838739"/>
                <a:gd name="connsiteX0" fmla="*/ 44 w 1563800"/>
                <a:gd name="connsiteY0" fmla="*/ 919370 h 1454427"/>
                <a:gd name="connsiteX1" fmla="*/ 781922 w 1563800"/>
                <a:gd name="connsiteY1" fmla="*/ 0 h 1454427"/>
                <a:gd name="connsiteX2" fmla="*/ 1563800 w 1563800"/>
                <a:gd name="connsiteY2" fmla="*/ 919370 h 1454427"/>
                <a:gd name="connsiteX3" fmla="*/ 755418 w 1563800"/>
                <a:gd name="connsiteY3" fmla="*/ 1454427 h 1454427"/>
                <a:gd name="connsiteX4" fmla="*/ 44 w 1563800"/>
                <a:gd name="connsiteY4" fmla="*/ 919370 h 1454427"/>
                <a:gd name="connsiteX0" fmla="*/ 369 w 1564125"/>
                <a:gd name="connsiteY0" fmla="*/ 919370 h 1456396"/>
                <a:gd name="connsiteX1" fmla="*/ 782247 w 1564125"/>
                <a:gd name="connsiteY1" fmla="*/ 0 h 1456396"/>
                <a:gd name="connsiteX2" fmla="*/ 1564125 w 1564125"/>
                <a:gd name="connsiteY2" fmla="*/ 919370 h 1456396"/>
                <a:gd name="connsiteX3" fmla="*/ 755743 w 1564125"/>
                <a:gd name="connsiteY3" fmla="*/ 1454427 h 1456396"/>
                <a:gd name="connsiteX4" fmla="*/ 369 w 1564125"/>
                <a:gd name="connsiteY4" fmla="*/ 919370 h 1456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4125" h="1456396">
                  <a:moveTo>
                    <a:pt x="369" y="919370"/>
                  </a:moveTo>
                  <a:cubicBezTo>
                    <a:pt x="4786" y="676966"/>
                    <a:pt x="350428" y="0"/>
                    <a:pt x="782247" y="0"/>
                  </a:cubicBezTo>
                  <a:cubicBezTo>
                    <a:pt x="1214066" y="0"/>
                    <a:pt x="1564125" y="411616"/>
                    <a:pt x="1564125" y="919370"/>
                  </a:cubicBezTo>
                  <a:cubicBezTo>
                    <a:pt x="1564125" y="1427124"/>
                    <a:pt x="1492362" y="1467679"/>
                    <a:pt x="755743" y="1454427"/>
                  </a:cubicBezTo>
                  <a:cubicBezTo>
                    <a:pt x="19124" y="1441175"/>
                    <a:pt x="-4048" y="1161774"/>
                    <a:pt x="369" y="919370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162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olný tvar: obrazec 26">
              <a:extLst>
                <a:ext uri="{FF2B5EF4-FFF2-40B4-BE49-F238E27FC236}">
                  <a16:creationId xmlns:a16="http://schemas.microsoft.com/office/drawing/2014/main" id="{C9682C05-6BF3-4665-A0F3-1B1F1BADCD54}"/>
                </a:ext>
              </a:extLst>
            </p:cNvPr>
            <p:cNvSpPr/>
            <p:nvPr/>
          </p:nvSpPr>
          <p:spPr>
            <a:xfrm>
              <a:off x="6367657" y="3142817"/>
              <a:ext cx="834910" cy="92765"/>
            </a:xfrm>
            <a:custGeom>
              <a:avLst/>
              <a:gdLst>
                <a:gd name="connsiteX0" fmla="*/ 0 w 834910"/>
                <a:gd name="connsiteY0" fmla="*/ 0 h 92765"/>
                <a:gd name="connsiteX1" fmla="*/ 66260 w 834910"/>
                <a:gd name="connsiteY1" fmla="*/ 39756 h 92765"/>
                <a:gd name="connsiteX2" fmla="*/ 106017 w 834910"/>
                <a:gd name="connsiteY2" fmla="*/ 53008 h 92765"/>
                <a:gd name="connsiteX3" fmla="*/ 172278 w 834910"/>
                <a:gd name="connsiteY3" fmla="*/ 92765 h 92765"/>
                <a:gd name="connsiteX4" fmla="*/ 278295 w 834910"/>
                <a:gd name="connsiteY4" fmla="*/ 39756 h 92765"/>
                <a:gd name="connsiteX5" fmla="*/ 304800 w 834910"/>
                <a:gd name="connsiteY5" fmla="*/ 79513 h 92765"/>
                <a:gd name="connsiteX6" fmla="*/ 357808 w 834910"/>
                <a:gd name="connsiteY6" fmla="*/ 66261 h 92765"/>
                <a:gd name="connsiteX7" fmla="*/ 530087 w 834910"/>
                <a:gd name="connsiteY7" fmla="*/ 79513 h 92765"/>
                <a:gd name="connsiteX8" fmla="*/ 728869 w 834910"/>
                <a:gd name="connsiteY8" fmla="*/ 66261 h 92765"/>
                <a:gd name="connsiteX9" fmla="*/ 834887 w 834910"/>
                <a:gd name="connsiteY9" fmla="*/ 39756 h 92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4910" h="92765">
                  <a:moveTo>
                    <a:pt x="0" y="0"/>
                  </a:moveTo>
                  <a:cubicBezTo>
                    <a:pt x="22087" y="13252"/>
                    <a:pt x="43222" y="28237"/>
                    <a:pt x="66260" y="39756"/>
                  </a:cubicBezTo>
                  <a:cubicBezTo>
                    <a:pt x="78754" y="46003"/>
                    <a:pt x="94039" y="45821"/>
                    <a:pt x="106017" y="53008"/>
                  </a:cubicBezTo>
                  <a:cubicBezTo>
                    <a:pt x="196972" y="107582"/>
                    <a:pt x="59652" y="55224"/>
                    <a:pt x="172278" y="92765"/>
                  </a:cubicBezTo>
                  <a:cubicBezTo>
                    <a:pt x="263644" y="62310"/>
                    <a:pt x="232036" y="86017"/>
                    <a:pt x="278295" y="39756"/>
                  </a:cubicBezTo>
                  <a:cubicBezTo>
                    <a:pt x="287130" y="53008"/>
                    <a:pt x="289690" y="74476"/>
                    <a:pt x="304800" y="79513"/>
                  </a:cubicBezTo>
                  <a:cubicBezTo>
                    <a:pt x="322078" y="85273"/>
                    <a:pt x="339595" y="66261"/>
                    <a:pt x="357808" y="66261"/>
                  </a:cubicBezTo>
                  <a:cubicBezTo>
                    <a:pt x="415404" y="66261"/>
                    <a:pt x="472661" y="75096"/>
                    <a:pt x="530087" y="79513"/>
                  </a:cubicBezTo>
                  <a:cubicBezTo>
                    <a:pt x="596348" y="75096"/>
                    <a:pt x="662711" y="72014"/>
                    <a:pt x="728869" y="66261"/>
                  </a:cubicBezTo>
                  <a:cubicBezTo>
                    <a:pt x="839270" y="56661"/>
                    <a:pt x="834887" y="88101"/>
                    <a:pt x="834887" y="39756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olný tvar: obrazec 27">
              <a:extLst>
                <a:ext uri="{FF2B5EF4-FFF2-40B4-BE49-F238E27FC236}">
                  <a16:creationId xmlns:a16="http://schemas.microsoft.com/office/drawing/2014/main" id="{E08D802F-3B88-4985-916F-3FB26F4159E7}"/>
                </a:ext>
              </a:extLst>
            </p:cNvPr>
            <p:cNvSpPr/>
            <p:nvPr/>
          </p:nvSpPr>
          <p:spPr>
            <a:xfrm>
              <a:off x="6109211" y="3590668"/>
              <a:ext cx="1206054" cy="198782"/>
            </a:xfrm>
            <a:custGeom>
              <a:avLst/>
              <a:gdLst>
                <a:gd name="connsiteX0" fmla="*/ 0 w 1206054"/>
                <a:gd name="connsiteY0" fmla="*/ 0 h 198782"/>
                <a:gd name="connsiteX1" fmla="*/ 39756 w 1206054"/>
                <a:gd name="connsiteY1" fmla="*/ 66261 h 198782"/>
                <a:gd name="connsiteX2" fmla="*/ 79513 w 1206054"/>
                <a:gd name="connsiteY2" fmla="*/ 79513 h 198782"/>
                <a:gd name="connsiteX3" fmla="*/ 198782 w 1206054"/>
                <a:gd name="connsiteY3" fmla="*/ 66261 h 198782"/>
                <a:gd name="connsiteX4" fmla="*/ 238539 w 1206054"/>
                <a:gd name="connsiteY4" fmla="*/ 79513 h 198782"/>
                <a:gd name="connsiteX5" fmla="*/ 265043 w 1206054"/>
                <a:gd name="connsiteY5" fmla="*/ 119269 h 198782"/>
                <a:gd name="connsiteX6" fmla="*/ 371061 w 1206054"/>
                <a:gd name="connsiteY6" fmla="*/ 132522 h 198782"/>
                <a:gd name="connsiteX7" fmla="*/ 410817 w 1206054"/>
                <a:gd name="connsiteY7" fmla="*/ 145774 h 198782"/>
                <a:gd name="connsiteX8" fmla="*/ 530087 w 1206054"/>
                <a:gd name="connsiteY8" fmla="*/ 159026 h 198782"/>
                <a:gd name="connsiteX9" fmla="*/ 569843 w 1206054"/>
                <a:gd name="connsiteY9" fmla="*/ 198782 h 198782"/>
                <a:gd name="connsiteX10" fmla="*/ 636104 w 1206054"/>
                <a:gd name="connsiteY10" fmla="*/ 185530 h 198782"/>
                <a:gd name="connsiteX11" fmla="*/ 689113 w 1206054"/>
                <a:gd name="connsiteY11" fmla="*/ 145774 h 198782"/>
                <a:gd name="connsiteX12" fmla="*/ 887895 w 1206054"/>
                <a:gd name="connsiteY12" fmla="*/ 132522 h 198782"/>
                <a:gd name="connsiteX13" fmla="*/ 914400 w 1206054"/>
                <a:gd name="connsiteY13" fmla="*/ 106017 h 198782"/>
                <a:gd name="connsiteX14" fmla="*/ 954156 w 1206054"/>
                <a:gd name="connsiteY14" fmla="*/ 92765 h 198782"/>
                <a:gd name="connsiteX15" fmla="*/ 1099930 w 1206054"/>
                <a:gd name="connsiteY15" fmla="*/ 92765 h 198782"/>
                <a:gd name="connsiteX16" fmla="*/ 1139687 w 1206054"/>
                <a:gd name="connsiteY16" fmla="*/ 66261 h 198782"/>
                <a:gd name="connsiteX17" fmla="*/ 1166191 w 1206054"/>
                <a:gd name="connsiteY17" fmla="*/ 106017 h 198782"/>
                <a:gd name="connsiteX18" fmla="*/ 1205947 w 1206054"/>
                <a:gd name="connsiteY18" fmla="*/ 106017 h 198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06054" h="198782">
                  <a:moveTo>
                    <a:pt x="0" y="0"/>
                  </a:moveTo>
                  <a:cubicBezTo>
                    <a:pt x="13252" y="22087"/>
                    <a:pt x="21543" y="48048"/>
                    <a:pt x="39756" y="66261"/>
                  </a:cubicBezTo>
                  <a:cubicBezTo>
                    <a:pt x="49634" y="76139"/>
                    <a:pt x="65544" y="79513"/>
                    <a:pt x="79513" y="79513"/>
                  </a:cubicBezTo>
                  <a:cubicBezTo>
                    <a:pt x="119514" y="79513"/>
                    <a:pt x="159026" y="70678"/>
                    <a:pt x="198782" y="66261"/>
                  </a:cubicBezTo>
                  <a:cubicBezTo>
                    <a:pt x="212034" y="70678"/>
                    <a:pt x="227631" y="70787"/>
                    <a:pt x="238539" y="79513"/>
                  </a:cubicBezTo>
                  <a:cubicBezTo>
                    <a:pt x="250976" y="89462"/>
                    <a:pt x="250255" y="113354"/>
                    <a:pt x="265043" y="119269"/>
                  </a:cubicBezTo>
                  <a:cubicBezTo>
                    <a:pt x="298110" y="132496"/>
                    <a:pt x="335722" y="128104"/>
                    <a:pt x="371061" y="132522"/>
                  </a:cubicBezTo>
                  <a:cubicBezTo>
                    <a:pt x="384313" y="136939"/>
                    <a:pt x="397038" y="143478"/>
                    <a:pt x="410817" y="145774"/>
                  </a:cubicBezTo>
                  <a:cubicBezTo>
                    <a:pt x="450274" y="152350"/>
                    <a:pt x="492138" y="146377"/>
                    <a:pt x="530087" y="159026"/>
                  </a:cubicBezTo>
                  <a:cubicBezTo>
                    <a:pt x="547866" y="164952"/>
                    <a:pt x="556591" y="185530"/>
                    <a:pt x="569843" y="198782"/>
                  </a:cubicBezTo>
                  <a:cubicBezTo>
                    <a:pt x="591930" y="194365"/>
                    <a:pt x="618800" y="199950"/>
                    <a:pt x="636104" y="185530"/>
                  </a:cubicBezTo>
                  <a:cubicBezTo>
                    <a:pt x="697911" y="134025"/>
                    <a:pt x="597435" y="115216"/>
                    <a:pt x="689113" y="145774"/>
                  </a:cubicBezTo>
                  <a:cubicBezTo>
                    <a:pt x="755374" y="141357"/>
                    <a:pt x="822498" y="144063"/>
                    <a:pt x="887895" y="132522"/>
                  </a:cubicBezTo>
                  <a:cubicBezTo>
                    <a:pt x="900199" y="130351"/>
                    <a:pt x="903686" y="112445"/>
                    <a:pt x="914400" y="106017"/>
                  </a:cubicBezTo>
                  <a:cubicBezTo>
                    <a:pt x="926378" y="98830"/>
                    <a:pt x="940904" y="97182"/>
                    <a:pt x="954156" y="92765"/>
                  </a:cubicBezTo>
                  <a:cubicBezTo>
                    <a:pt x="1016238" y="113459"/>
                    <a:pt x="1009272" y="117490"/>
                    <a:pt x="1099930" y="92765"/>
                  </a:cubicBezTo>
                  <a:cubicBezTo>
                    <a:pt x="1115296" y="88574"/>
                    <a:pt x="1126435" y="75096"/>
                    <a:pt x="1139687" y="66261"/>
                  </a:cubicBezTo>
                  <a:cubicBezTo>
                    <a:pt x="1148522" y="79513"/>
                    <a:pt x="1153754" y="96068"/>
                    <a:pt x="1166191" y="106017"/>
                  </a:cubicBezTo>
                  <a:cubicBezTo>
                    <a:pt x="1210138" y="141174"/>
                    <a:pt x="1205947" y="126752"/>
                    <a:pt x="1205947" y="106017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olný tvar: obrazec 28">
              <a:extLst>
                <a:ext uri="{FF2B5EF4-FFF2-40B4-BE49-F238E27FC236}">
                  <a16:creationId xmlns:a16="http://schemas.microsoft.com/office/drawing/2014/main" id="{ABC36350-0026-428D-B4C2-F4A2DACD090E}"/>
                </a:ext>
              </a:extLst>
            </p:cNvPr>
            <p:cNvSpPr/>
            <p:nvPr/>
          </p:nvSpPr>
          <p:spPr>
            <a:xfrm>
              <a:off x="6056243" y="3909391"/>
              <a:ext cx="1470991" cy="192271"/>
            </a:xfrm>
            <a:custGeom>
              <a:avLst/>
              <a:gdLst>
                <a:gd name="connsiteX0" fmla="*/ 0 w 1470991"/>
                <a:gd name="connsiteY0" fmla="*/ 26752 h 192271"/>
                <a:gd name="connsiteX1" fmla="*/ 265043 w 1470991"/>
                <a:gd name="connsiteY1" fmla="*/ 13500 h 192271"/>
                <a:gd name="connsiteX2" fmla="*/ 304800 w 1470991"/>
                <a:gd name="connsiteY2" fmla="*/ 248 h 192271"/>
                <a:gd name="connsiteX3" fmla="*/ 371061 w 1470991"/>
                <a:gd name="connsiteY3" fmla="*/ 53256 h 192271"/>
                <a:gd name="connsiteX4" fmla="*/ 410817 w 1470991"/>
                <a:gd name="connsiteY4" fmla="*/ 66509 h 192271"/>
                <a:gd name="connsiteX5" fmla="*/ 490330 w 1470991"/>
                <a:gd name="connsiteY5" fmla="*/ 106265 h 192271"/>
                <a:gd name="connsiteX6" fmla="*/ 569843 w 1470991"/>
                <a:gd name="connsiteY6" fmla="*/ 132769 h 192271"/>
                <a:gd name="connsiteX7" fmla="*/ 702365 w 1470991"/>
                <a:gd name="connsiteY7" fmla="*/ 119517 h 192271"/>
                <a:gd name="connsiteX8" fmla="*/ 742122 w 1470991"/>
                <a:gd name="connsiteY8" fmla="*/ 132769 h 192271"/>
                <a:gd name="connsiteX9" fmla="*/ 808383 w 1470991"/>
                <a:gd name="connsiteY9" fmla="*/ 146022 h 192271"/>
                <a:gd name="connsiteX10" fmla="*/ 1073426 w 1470991"/>
                <a:gd name="connsiteY10" fmla="*/ 172526 h 192271"/>
                <a:gd name="connsiteX11" fmla="*/ 1258956 w 1470991"/>
                <a:gd name="connsiteY11" fmla="*/ 172526 h 192271"/>
                <a:gd name="connsiteX12" fmla="*/ 1285461 w 1470991"/>
                <a:gd name="connsiteY12" fmla="*/ 146022 h 192271"/>
                <a:gd name="connsiteX13" fmla="*/ 1470991 w 1470991"/>
                <a:gd name="connsiteY13" fmla="*/ 146022 h 192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0991" h="192271">
                  <a:moveTo>
                    <a:pt x="0" y="26752"/>
                  </a:moveTo>
                  <a:cubicBezTo>
                    <a:pt x="88348" y="22335"/>
                    <a:pt x="176918" y="21163"/>
                    <a:pt x="265043" y="13500"/>
                  </a:cubicBezTo>
                  <a:cubicBezTo>
                    <a:pt x="278960" y="12290"/>
                    <a:pt x="291021" y="-2048"/>
                    <a:pt x="304800" y="248"/>
                  </a:cubicBezTo>
                  <a:cubicBezTo>
                    <a:pt x="341519" y="6368"/>
                    <a:pt x="343831" y="36918"/>
                    <a:pt x="371061" y="53256"/>
                  </a:cubicBezTo>
                  <a:cubicBezTo>
                    <a:pt x="383039" y="60443"/>
                    <a:pt x="397565" y="62091"/>
                    <a:pt x="410817" y="66509"/>
                  </a:cubicBezTo>
                  <a:cubicBezTo>
                    <a:pt x="453392" y="109083"/>
                    <a:pt x="420549" y="85331"/>
                    <a:pt x="490330" y="106265"/>
                  </a:cubicBezTo>
                  <a:cubicBezTo>
                    <a:pt x="517090" y="114293"/>
                    <a:pt x="569843" y="132769"/>
                    <a:pt x="569843" y="132769"/>
                  </a:cubicBezTo>
                  <a:cubicBezTo>
                    <a:pt x="614017" y="128352"/>
                    <a:pt x="657971" y="119517"/>
                    <a:pt x="702365" y="119517"/>
                  </a:cubicBezTo>
                  <a:cubicBezTo>
                    <a:pt x="716334" y="119517"/>
                    <a:pt x="728570" y="129381"/>
                    <a:pt x="742122" y="132769"/>
                  </a:cubicBezTo>
                  <a:cubicBezTo>
                    <a:pt x="763974" y="138232"/>
                    <a:pt x="786019" y="143338"/>
                    <a:pt x="808383" y="146022"/>
                  </a:cubicBezTo>
                  <a:cubicBezTo>
                    <a:pt x="896539" y="156601"/>
                    <a:pt x="985078" y="163691"/>
                    <a:pt x="1073426" y="172526"/>
                  </a:cubicBezTo>
                  <a:cubicBezTo>
                    <a:pt x="1148135" y="197429"/>
                    <a:pt x="1138863" y="200240"/>
                    <a:pt x="1258956" y="172526"/>
                  </a:cubicBezTo>
                  <a:cubicBezTo>
                    <a:pt x="1271130" y="169717"/>
                    <a:pt x="1273063" y="147572"/>
                    <a:pt x="1285461" y="146022"/>
                  </a:cubicBezTo>
                  <a:cubicBezTo>
                    <a:pt x="1346827" y="138351"/>
                    <a:pt x="1409148" y="146022"/>
                    <a:pt x="1470991" y="146022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olný tvar: obrazec 29">
              <a:extLst>
                <a:ext uri="{FF2B5EF4-FFF2-40B4-BE49-F238E27FC236}">
                  <a16:creationId xmlns:a16="http://schemas.microsoft.com/office/drawing/2014/main" id="{27E47CD8-5927-449F-A128-A6F3D812E5F8}"/>
                </a:ext>
              </a:extLst>
            </p:cNvPr>
            <p:cNvSpPr/>
            <p:nvPr/>
          </p:nvSpPr>
          <p:spPr>
            <a:xfrm>
              <a:off x="5327374" y="1205948"/>
              <a:ext cx="1457739" cy="1656522"/>
            </a:xfrm>
            <a:custGeom>
              <a:avLst/>
              <a:gdLst>
                <a:gd name="connsiteX0" fmla="*/ 0 w 1457739"/>
                <a:gd name="connsiteY0" fmla="*/ 0 h 1656522"/>
                <a:gd name="connsiteX1" fmla="*/ 13252 w 1457739"/>
                <a:gd name="connsiteY1" fmla="*/ 66261 h 1656522"/>
                <a:gd name="connsiteX2" fmla="*/ 53009 w 1457739"/>
                <a:gd name="connsiteY2" fmla="*/ 106017 h 1656522"/>
                <a:gd name="connsiteX3" fmla="*/ 119269 w 1457739"/>
                <a:gd name="connsiteY3" fmla="*/ 159026 h 1656522"/>
                <a:gd name="connsiteX4" fmla="*/ 172278 w 1457739"/>
                <a:gd name="connsiteY4" fmla="*/ 212035 h 1656522"/>
                <a:gd name="connsiteX5" fmla="*/ 212035 w 1457739"/>
                <a:gd name="connsiteY5" fmla="*/ 251791 h 1656522"/>
                <a:gd name="connsiteX6" fmla="*/ 251791 w 1457739"/>
                <a:gd name="connsiteY6" fmla="*/ 344556 h 1656522"/>
                <a:gd name="connsiteX7" fmla="*/ 291548 w 1457739"/>
                <a:gd name="connsiteY7" fmla="*/ 410817 h 1656522"/>
                <a:gd name="connsiteX8" fmla="*/ 304800 w 1457739"/>
                <a:gd name="connsiteY8" fmla="*/ 450574 h 1656522"/>
                <a:gd name="connsiteX9" fmla="*/ 371061 w 1457739"/>
                <a:gd name="connsiteY9" fmla="*/ 530087 h 1656522"/>
                <a:gd name="connsiteX10" fmla="*/ 410817 w 1457739"/>
                <a:gd name="connsiteY10" fmla="*/ 596348 h 1656522"/>
                <a:gd name="connsiteX11" fmla="*/ 424069 w 1457739"/>
                <a:gd name="connsiteY11" fmla="*/ 636104 h 1656522"/>
                <a:gd name="connsiteX12" fmla="*/ 463826 w 1457739"/>
                <a:gd name="connsiteY12" fmla="*/ 649356 h 1656522"/>
                <a:gd name="connsiteX13" fmla="*/ 503583 w 1457739"/>
                <a:gd name="connsiteY13" fmla="*/ 702365 h 1656522"/>
                <a:gd name="connsiteX14" fmla="*/ 543339 w 1457739"/>
                <a:gd name="connsiteY14" fmla="*/ 742122 h 1656522"/>
                <a:gd name="connsiteX15" fmla="*/ 609600 w 1457739"/>
                <a:gd name="connsiteY15" fmla="*/ 834887 h 1656522"/>
                <a:gd name="connsiteX16" fmla="*/ 689113 w 1457739"/>
                <a:gd name="connsiteY16" fmla="*/ 914400 h 1656522"/>
                <a:gd name="connsiteX17" fmla="*/ 728869 w 1457739"/>
                <a:gd name="connsiteY17" fmla="*/ 954156 h 1656522"/>
                <a:gd name="connsiteX18" fmla="*/ 781878 w 1457739"/>
                <a:gd name="connsiteY18" fmla="*/ 980661 h 1656522"/>
                <a:gd name="connsiteX19" fmla="*/ 834887 w 1457739"/>
                <a:gd name="connsiteY19" fmla="*/ 1046922 h 1656522"/>
                <a:gd name="connsiteX20" fmla="*/ 848139 w 1457739"/>
                <a:gd name="connsiteY20" fmla="*/ 1086678 h 1656522"/>
                <a:gd name="connsiteX21" fmla="*/ 901148 w 1457739"/>
                <a:gd name="connsiteY21" fmla="*/ 1126435 h 1656522"/>
                <a:gd name="connsiteX22" fmla="*/ 940904 w 1457739"/>
                <a:gd name="connsiteY22" fmla="*/ 1205948 h 1656522"/>
                <a:gd name="connsiteX23" fmla="*/ 967409 w 1457739"/>
                <a:gd name="connsiteY23" fmla="*/ 1285461 h 1656522"/>
                <a:gd name="connsiteX24" fmla="*/ 1007165 w 1457739"/>
                <a:gd name="connsiteY24" fmla="*/ 1298713 h 1656522"/>
                <a:gd name="connsiteX25" fmla="*/ 1086678 w 1457739"/>
                <a:gd name="connsiteY25" fmla="*/ 1351722 h 1656522"/>
                <a:gd name="connsiteX26" fmla="*/ 1126435 w 1457739"/>
                <a:gd name="connsiteY26" fmla="*/ 1378226 h 1656522"/>
                <a:gd name="connsiteX27" fmla="*/ 1192696 w 1457739"/>
                <a:gd name="connsiteY27" fmla="*/ 1444487 h 1656522"/>
                <a:gd name="connsiteX28" fmla="*/ 1272209 w 1457739"/>
                <a:gd name="connsiteY28" fmla="*/ 1470991 h 1656522"/>
                <a:gd name="connsiteX29" fmla="*/ 1351722 w 1457739"/>
                <a:gd name="connsiteY29" fmla="*/ 1524000 h 1656522"/>
                <a:gd name="connsiteX30" fmla="*/ 1417983 w 1457739"/>
                <a:gd name="connsiteY30" fmla="*/ 1577009 h 1656522"/>
                <a:gd name="connsiteX31" fmla="*/ 1457739 w 1457739"/>
                <a:gd name="connsiteY31" fmla="*/ 1656522 h 165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457739" h="1656522">
                  <a:moveTo>
                    <a:pt x="0" y="0"/>
                  </a:moveTo>
                  <a:cubicBezTo>
                    <a:pt x="4417" y="22087"/>
                    <a:pt x="3179" y="46115"/>
                    <a:pt x="13252" y="66261"/>
                  </a:cubicBezTo>
                  <a:cubicBezTo>
                    <a:pt x="21633" y="83024"/>
                    <a:pt x="41011" y="91619"/>
                    <a:pt x="53009" y="106017"/>
                  </a:cubicBezTo>
                  <a:cubicBezTo>
                    <a:pt x="99120" y="161350"/>
                    <a:pt x="54003" y="137271"/>
                    <a:pt x="119269" y="159026"/>
                  </a:cubicBezTo>
                  <a:lnTo>
                    <a:pt x="172278" y="212035"/>
                  </a:lnTo>
                  <a:lnTo>
                    <a:pt x="212035" y="251791"/>
                  </a:lnTo>
                  <a:cubicBezTo>
                    <a:pt x="239616" y="362116"/>
                    <a:pt x="206032" y="253037"/>
                    <a:pt x="251791" y="344556"/>
                  </a:cubicBezTo>
                  <a:cubicBezTo>
                    <a:pt x="286197" y="413368"/>
                    <a:pt x="239779" y="359050"/>
                    <a:pt x="291548" y="410817"/>
                  </a:cubicBezTo>
                  <a:cubicBezTo>
                    <a:pt x="295965" y="424069"/>
                    <a:pt x="297869" y="438445"/>
                    <a:pt x="304800" y="450574"/>
                  </a:cubicBezTo>
                  <a:cubicBezTo>
                    <a:pt x="325801" y="487326"/>
                    <a:pt x="343789" y="502815"/>
                    <a:pt x="371061" y="530087"/>
                  </a:cubicBezTo>
                  <a:cubicBezTo>
                    <a:pt x="408601" y="642708"/>
                    <a:pt x="356245" y="505393"/>
                    <a:pt x="410817" y="596348"/>
                  </a:cubicBezTo>
                  <a:cubicBezTo>
                    <a:pt x="418004" y="608326"/>
                    <a:pt x="414191" y="626227"/>
                    <a:pt x="424069" y="636104"/>
                  </a:cubicBezTo>
                  <a:cubicBezTo>
                    <a:pt x="433947" y="645982"/>
                    <a:pt x="450574" y="644939"/>
                    <a:pt x="463826" y="649356"/>
                  </a:cubicBezTo>
                  <a:cubicBezTo>
                    <a:pt x="477078" y="667026"/>
                    <a:pt x="489209" y="685595"/>
                    <a:pt x="503583" y="702365"/>
                  </a:cubicBezTo>
                  <a:cubicBezTo>
                    <a:pt x="515780" y="716595"/>
                    <a:pt x="531341" y="727724"/>
                    <a:pt x="543339" y="742122"/>
                  </a:cubicBezTo>
                  <a:cubicBezTo>
                    <a:pt x="623985" y="838898"/>
                    <a:pt x="502195" y="715548"/>
                    <a:pt x="609600" y="834887"/>
                  </a:cubicBezTo>
                  <a:cubicBezTo>
                    <a:pt x="634675" y="862748"/>
                    <a:pt x="662609" y="887896"/>
                    <a:pt x="689113" y="914400"/>
                  </a:cubicBezTo>
                  <a:cubicBezTo>
                    <a:pt x="702365" y="927652"/>
                    <a:pt x="712106" y="945775"/>
                    <a:pt x="728869" y="954156"/>
                  </a:cubicBezTo>
                  <a:cubicBezTo>
                    <a:pt x="746539" y="962991"/>
                    <a:pt x="765441" y="969703"/>
                    <a:pt x="781878" y="980661"/>
                  </a:cubicBezTo>
                  <a:cubicBezTo>
                    <a:pt x="800370" y="992989"/>
                    <a:pt x="826024" y="1029197"/>
                    <a:pt x="834887" y="1046922"/>
                  </a:cubicBezTo>
                  <a:cubicBezTo>
                    <a:pt x="841134" y="1059416"/>
                    <a:pt x="839196" y="1075947"/>
                    <a:pt x="848139" y="1086678"/>
                  </a:cubicBezTo>
                  <a:cubicBezTo>
                    <a:pt x="862279" y="1103646"/>
                    <a:pt x="883478" y="1113183"/>
                    <a:pt x="901148" y="1126435"/>
                  </a:cubicBezTo>
                  <a:cubicBezTo>
                    <a:pt x="949476" y="1271418"/>
                    <a:pt x="872401" y="1051817"/>
                    <a:pt x="940904" y="1205948"/>
                  </a:cubicBezTo>
                  <a:cubicBezTo>
                    <a:pt x="952251" y="1231478"/>
                    <a:pt x="940905" y="1276626"/>
                    <a:pt x="967409" y="1285461"/>
                  </a:cubicBezTo>
                  <a:cubicBezTo>
                    <a:pt x="980661" y="1289878"/>
                    <a:pt x="994954" y="1291929"/>
                    <a:pt x="1007165" y="1298713"/>
                  </a:cubicBezTo>
                  <a:cubicBezTo>
                    <a:pt x="1035011" y="1314183"/>
                    <a:pt x="1060174" y="1334052"/>
                    <a:pt x="1086678" y="1351722"/>
                  </a:cubicBezTo>
                  <a:lnTo>
                    <a:pt x="1126435" y="1378226"/>
                  </a:lnTo>
                  <a:cubicBezTo>
                    <a:pt x="1150614" y="1414495"/>
                    <a:pt x="1150847" y="1425888"/>
                    <a:pt x="1192696" y="1444487"/>
                  </a:cubicBezTo>
                  <a:cubicBezTo>
                    <a:pt x="1218226" y="1455834"/>
                    <a:pt x="1272209" y="1470991"/>
                    <a:pt x="1272209" y="1470991"/>
                  </a:cubicBezTo>
                  <a:lnTo>
                    <a:pt x="1351722" y="1524000"/>
                  </a:lnTo>
                  <a:cubicBezTo>
                    <a:pt x="1372989" y="1538178"/>
                    <a:pt x="1402876" y="1554349"/>
                    <a:pt x="1417983" y="1577009"/>
                  </a:cubicBezTo>
                  <a:cubicBezTo>
                    <a:pt x="1417988" y="1577016"/>
                    <a:pt x="1451111" y="1643266"/>
                    <a:pt x="1457739" y="1656522"/>
                  </a:cubicBez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olný tvar: obrazec 30">
              <a:extLst>
                <a:ext uri="{FF2B5EF4-FFF2-40B4-BE49-F238E27FC236}">
                  <a16:creationId xmlns:a16="http://schemas.microsoft.com/office/drawing/2014/main" id="{1517FE77-4BE1-44F7-8F9B-E9995F422AE1}"/>
                </a:ext>
              </a:extLst>
            </p:cNvPr>
            <p:cNvSpPr/>
            <p:nvPr/>
          </p:nvSpPr>
          <p:spPr>
            <a:xfrm>
              <a:off x="6997148" y="1484243"/>
              <a:ext cx="503582" cy="1325218"/>
            </a:xfrm>
            <a:custGeom>
              <a:avLst/>
              <a:gdLst>
                <a:gd name="connsiteX0" fmla="*/ 0 w 503582"/>
                <a:gd name="connsiteY0" fmla="*/ 1325218 h 1325218"/>
                <a:gd name="connsiteX1" fmla="*/ 26504 w 503582"/>
                <a:gd name="connsiteY1" fmla="*/ 1219200 h 1325218"/>
                <a:gd name="connsiteX2" fmla="*/ 66261 w 503582"/>
                <a:gd name="connsiteY2" fmla="*/ 1192696 h 1325218"/>
                <a:gd name="connsiteX3" fmla="*/ 92765 w 503582"/>
                <a:gd name="connsiteY3" fmla="*/ 1152940 h 1325218"/>
                <a:gd name="connsiteX4" fmla="*/ 159026 w 503582"/>
                <a:gd name="connsiteY4" fmla="*/ 1073427 h 1325218"/>
                <a:gd name="connsiteX5" fmla="*/ 172278 w 503582"/>
                <a:gd name="connsiteY5" fmla="*/ 715618 h 1325218"/>
                <a:gd name="connsiteX6" fmla="*/ 185530 w 503582"/>
                <a:gd name="connsiteY6" fmla="*/ 675861 h 1325218"/>
                <a:gd name="connsiteX7" fmla="*/ 212035 w 503582"/>
                <a:gd name="connsiteY7" fmla="*/ 636105 h 1325218"/>
                <a:gd name="connsiteX8" fmla="*/ 265043 w 503582"/>
                <a:gd name="connsiteY8" fmla="*/ 569844 h 1325218"/>
                <a:gd name="connsiteX9" fmla="*/ 291548 w 503582"/>
                <a:gd name="connsiteY9" fmla="*/ 543340 h 1325218"/>
                <a:gd name="connsiteX10" fmla="*/ 371061 w 503582"/>
                <a:gd name="connsiteY10" fmla="*/ 516835 h 1325218"/>
                <a:gd name="connsiteX11" fmla="*/ 397565 w 503582"/>
                <a:gd name="connsiteY11" fmla="*/ 477079 h 1325218"/>
                <a:gd name="connsiteX12" fmla="*/ 424069 w 503582"/>
                <a:gd name="connsiteY12" fmla="*/ 212035 h 1325218"/>
                <a:gd name="connsiteX13" fmla="*/ 450574 w 503582"/>
                <a:gd name="connsiteY13" fmla="*/ 132522 h 1325218"/>
                <a:gd name="connsiteX14" fmla="*/ 463826 w 503582"/>
                <a:gd name="connsiteY14" fmla="*/ 92766 h 1325218"/>
                <a:gd name="connsiteX15" fmla="*/ 490330 w 503582"/>
                <a:gd name="connsiteY15" fmla="*/ 13253 h 1325218"/>
                <a:gd name="connsiteX16" fmla="*/ 503582 w 503582"/>
                <a:gd name="connsiteY16" fmla="*/ 0 h 1325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03582" h="1325218">
                  <a:moveTo>
                    <a:pt x="0" y="1325218"/>
                  </a:moveTo>
                  <a:cubicBezTo>
                    <a:pt x="660" y="1321919"/>
                    <a:pt x="15638" y="1232783"/>
                    <a:pt x="26504" y="1219200"/>
                  </a:cubicBezTo>
                  <a:cubicBezTo>
                    <a:pt x="36454" y="1206763"/>
                    <a:pt x="53009" y="1201531"/>
                    <a:pt x="66261" y="1192696"/>
                  </a:cubicBezTo>
                  <a:cubicBezTo>
                    <a:pt x="75096" y="1179444"/>
                    <a:pt x="82569" y="1165175"/>
                    <a:pt x="92765" y="1152940"/>
                  </a:cubicBezTo>
                  <a:cubicBezTo>
                    <a:pt x="177796" y="1050903"/>
                    <a:pt x="93222" y="1172133"/>
                    <a:pt x="159026" y="1073427"/>
                  </a:cubicBezTo>
                  <a:cubicBezTo>
                    <a:pt x="163443" y="954157"/>
                    <a:pt x="164339" y="834705"/>
                    <a:pt x="172278" y="715618"/>
                  </a:cubicBezTo>
                  <a:cubicBezTo>
                    <a:pt x="173207" y="701680"/>
                    <a:pt x="179283" y="688355"/>
                    <a:pt x="185530" y="675861"/>
                  </a:cubicBezTo>
                  <a:cubicBezTo>
                    <a:pt x="192653" y="661615"/>
                    <a:pt x="203200" y="649357"/>
                    <a:pt x="212035" y="636105"/>
                  </a:cubicBezTo>
                  <a:cubicBezTo>
                    <a:pt x="233054" y="573046"/>
                    <a:pt x="210550" y="613437"/>
                    <a:pt x="265043" y="569844"/>
                  </a:cubicBezTo>
                  <a:cubicBezTo>
                    <a:pt x="274799" y="562039"/>
                    <a:pt x="280373" y="548928"/>
                    <a:pt x="291548" y="543340"/>
                  </a:cubicBezTo>
                  <a:cubicBezTo>
                    <a:pt x="316537" y="530846"/>
                    <a:pt x="371061" y="516835"/>
                    <a:pt x="371061" y="516835"/>
                  </a:cubicBezTo>
                  <a:cubicBezTo>
                    <a:pt x="379896" y="503583"/>
                    <a:pt x="390442" y="491325"/>
                    <a:pt x="397565" y="477079"/>
                  </a:cubicBezTo>
                  <a:cubicBezTo>
                    <a:pt x="432372" y="407464"/>
                    <a:pt x="422020" y="227747"/>
                    <a:pt x="424069" y="212035"/>
                  </a:cubicBezTo>
                  <a:cubicBezTo>
                    <a:pt x="427683" y="184332"/>
                    <a:pt x="441739" y="159026"/>
                    <a:pt x="450574" y="132522"/>
                  </a:cubicBezTo>
                  <a:lnTo>
                    <a:pt x="463826" y="92766"/>
                  </a:lnTo>
                  <a:lnTo>
                    <a:pt x="490330" y="13253"/>
                  </a:lnTo>
                  <a:lnTo>
                    <a:pt x="503582" y="0"/>
                  </a:ln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olný tvar: obrazec 31">
              <a:extLst>
                <a:ext uri="{FF2B5EF4-FFF2-40B4-BE49-F238E27FC236}">
                  <a16:creationId xmlns:a16="http://schemas.microsoft.com/office/drawing/2014/main" id="{02B91CC7-072D-47AC-9489-A85693F5343C}"/>
                </a:ext>
              </a:extLst>
            </p:cNvPr>
            <p:cNvSpPr/>
            <p:nvPr/>
          </p:nvSpPr>
          <p:spPr>
            <a:xfrm>
              <a:off x="7421217" y="2173357"/>
              <a:ext cx="1457740" cy="463826"/>
            </a:xfrm>
            <a:custGeom>
              <a:avLst/>
              <a:gdLst>
                <a:gd name="connsiteX0" fmla="*/ 0 w 1457740"/>
                <a:gd name="connsiteY0" fmla="*/ 463826 h 463826"/>
                <a:gd name="connsiteX1" fmla="*/ 106018 w 1457740"/>
                <a:gd name="connsiteY1" fmla="*/ 397565 h 463826"/>
                <a:gd name="connsiteX2" fmla="*/ 132522 w 1457740"/>
                <a:gd name="connsiteY2" fmla="*/ 371060 h 463826"/>
                <a:gd name="connsiteX3" fmla="*/ 251792 w 1457740"/>
                <a:gd name="connsiteY3" fmla="*/ 331304 h 463826"/>
                <a:gd name="connsiteX4" fmla="*/ 371061 w 1457740"/>
                <a:gd name="connsiteY4" fmla="*/ 304800 h 463826"/>
                <a:gd name="connsiteX5" fmla="*/ 410818 w 1457740"/>
                <a:gd name="connsiteY5" fmla="*/ 278295 h 463826"/>
                <a:gd name="connsiteX6" fmla="*/ 490331 w 1457740"/>
                <a:gd name="connsiteY6" fmla="*/ 251791 h 463826"/>
                <a:gd name="connsiteX7" fmla="*/ 742122 w 1457740"/>
                <a:gd name="connsiteY7" fmla="*/ 238539 h 463826"/>
                <a:gd name="connsiteX8" fmla="*/ 781879 w 1457740"/>
                <a:gd name="connsiteY8" fmla="*/ 265043 h 463826"/>
                <a:gd name="connsiteX9" fmla="*/ 821635 w 1457740"/>
                <a:gd name="connsiteY9" fmla="*/ 278295 h 463826"/>
                <a:gd name="connsiteX10" fmla="*/ 901148 w 1457740"/>
                <a:gd name="connsiteY10" fmla="*/ 265043 h 463826"/>
                <a:gd name="connsiteX11" fmla="*/ 980661 w 1457740"/>
                <a:gd name="connsiteY11" fmla="*/ 225286 h 463826"/>
                <a:gd name="connsiteX12" fmla="*/ 1073426 w 1457740"/>
                <a:gd name="connsiteY12" fmla="*/ 212034 h 463826"/>
                <a:gd name="connsiteX13" fmla="*/ 1126435 w 1457740"/>
                <a:gd name="connsiteY13" fmla="*/ 185530 h 463826"/>
                <a:gd name="connsiteX14" fmla="*/ 1311966 w 1457740"/>
                <a:gd name="connsiteY14" fmla="*/ 132521 h 463826"/>
                <a:gd name="connsiteX15" fmla="*/ 1364974 w 1457740"/>
                <a:gd name="connsiteY15" fmla="*/ 66260 h 463826"/>
                <a:gd name="connsiteX16" fmla="*/ 1404731 w 1457740"/>
                <a:gd name="connsiteY16" fmla="*/ 53008 h 463826"/>
                <a:gd name="connsiteX17" fmla="*/ 1457740 w 1457740"/>
                <a:gd name="connsiteY17" fmla="*/ 0 h 463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57740" h="463826">
                  <a:moveTo>
                    <a:pt x="0" y="463826"/>
                  </a:moveTo>
                  <a:cubicBezTo>
                    <a:pt x="13937" y="455464"/>
                    <a:pt x="85628" y="413877"/>
                    <a:pt x="106018" y="397565"/>
                  </a:cubicBezTo>
                  <a:cubicBezTo>
                    <a:pt x="115774" y="389760"/>
                    <a:pt x="121148" y="376230"/>
                    <a:pt x="132522" y="371060"/>
                  </a:cubicBezTo>
                  <a:cubicBezTo>
                    <a:pt x="170673" y="353719"/>
                    <a:pt x="211136" y="341468"/>
                    <a:pt x="251792" y="331304"/>
                  </a:cubicBezTo>
                  <a:cubicBezTo>
                    <a:pt x="326652" y="312589"/>
                    <a:pt x="286941" y="321624"/>
                    <a:pt x="371061" y="304800"/>
                  </a:cubicBezTo>
                  <a:cubicBezTo>
                    <a:pt x="384313" y="295965"/>
                    <a:pt x="396263" y="284764"/>
                    <a:pt x="410818" y="278295"/>
                  </a:cubicBezTo>
                  <a:cubicBezTo>
                    <a:pt x="436348" y="266948"/>
                    <a:pt x="490331" y="251791"/>
                    <a:pt x="490331" y="251791"/>
                  </a:cubicBezTo>
                  <a:cubicBezTo>
                    <a:pt x="566896" y="175223"/>
                    <a:pt x="523212" y="205702"/>
                    <a:pt x="742122" y="238539"/>
                  </a:cubicBezTo>
                  <a:cubicBezTo>
                    <a:pt x="757873" y="240902"/>
                    <a:pt x="767633" y="257920"/>
                    <a:pt x="781879" y="265043"/>
                  </a:cubicBezTo>
                  <a:cubicBezTo>
                    <a:pt x="794373" y="271290"/>
                    <a:pt x="808383" y="273878"/>
                    <a:pt x="821635" y="278295"/>
                  </a:cubicBezTo>
                  <a:cubicBezTo>
                    <a:pt x="848139" y="273878"/>
                    <a:pt x="875657" y="273540"/>
                    <a:pt x="901148" y="265043"/>
                  </a:cubicBezTo>
                  <a:cubicBezTo>
                    <a:pt x="1018413" y="225955"/>
                    <a:pt x="868011" y="247817"/>
                    <a:pt x="980661" y="225286"/>
                  </a:cubicBezTo>
                  <a:cubicBezTo>
                    <a:pt x="1011290" y="219160"/>
                    <a:pt x="1042504" y="216451"/>
                    <a:pt x="1073426" y="212034"/>
                  </a:cubicBezTo>
                  <a:cubicBezTo>
                    <a:pt x="1091096" y="203199"/>
                    <a:pt x="1107997" y="192622"/>
                    <a:pt x="1126435" y="185530"/>
                  </a:cubicBezTo>
                  <a:cubicBezTo>
                    <a:pt x="1228011" y="146463"/>
                    <a:pt x="1225607" y="149792"/>
                    <a:pt x="1311966" y="132521"/>
                  </a:cubicBezTo>
                  <a:cubicBezTo>
                    <a:pt x="1324003" y="114466"/>
                    <a:pt x="1343994" y="78848"/>
                    <a:pt x="1364974" y="66260"/>
                  </a:cubicBezTo>
                  <a:cubicBezTo>
                    <a:pt x="1376952" y="59073"/>
                    <a:pt x="1391479" y="57425"/>
                    <a:pt x="1404731" y="53008"/>
                  </a:cubicBezTo>
                  <a:lnTo>
                    <a:pt x="1457740" y="0"/>
                  </a:ln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olný tvar: obrazec 32">
              <a:extLst>
                <a:ext uri="{FF2B5EF4-FFF2-40B4-BE49-F238E27FC236}">
                  <a16:creationId xmlns:a16="http://schemas.microsoft.com/office/drawing/2014/main" id="{B26C92BB-8283-4294-8CCE-31575C1950A5}"/>
                </a:ext>
              </a:extLst>
            </p:cNvPr>
            <p:cNvSpPr/>
            <p:nvPr/>
          </p:nvSpPr>
          <p:spPr>
            <a:xfrm>
              <a:off x="6175490" y="3390232"/>
              <a:ext cx="834910" cy="92765"/>
            </a:xfrm>
            <a:custGeom>
              <a:avLst/>
              <a:gdLst>
                <a:gd name="connsiteX0" fmla="*/ 0 w 834910"/>
                <a:gd name="connsiteY0" fmla="*/ 0 h 92765"/>
                <a:gd name="connsiteX1" fmla="*/ 66260 w 834910"/>
                <a:gd name="connsiteY1" fmla="*/ 39756 h 92765"/>
                <a:gd name="connsiteX2" fmla="*/ 106017 w 834910"/>
                <a:gd name="connsiteY2" fmla="*/ 53008 h 92765"/>
                <a:gd name="connsiteX3" fmla="*/ 172278 w 834910"/>
                <a:gd name="connsiteY3" fmla="*/ 92765 h 92765"/>
                <a:gd name="connsiteX4" fmla="*/ 278295 w 834910"/>
                <a:gd name="connsiteY4" fmla="*/ 39756 h 92765"/>
                <a:gd name="connsiteX5" fmla="*/ 304800 w 834910"/>
                <a:gd name="connsiteY5" fmla="*/ 79513 h 92765"/>
                <a:gd name="connsiteX6" fmla="*/ 357808 w 834910"/>
                <a:gd name="connsiteY6" fmla="*/ 66261 h 92765"/>
                <a:gd name="connsiteX7" fmla="*/ 530087 w 834910"/>
                <a:gd name="connsiteY7" fmla="*/ 79513 h 92765"/>
                <a:gd name="connsiteX8" fmla="*/ 728869 w 834910"/>
                <a:gd name="connsiteY8" fmla="*/ 66261 h 92765"/>
                <a:gd name="connsiteX9" fmla="*/ 834887 w 834910"/>
                <a:gd name="connsiteY9" fmla="*/ 39756 h 92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4910" h="92765">
                  <a:moveTo>
                    <a:pt x="0" y="0"/>
                  </a:moveTo>
                  <a:cubicBezTo>
                    <a:pt x="22087" y="13252"/>
                    <a:pt x="43222" y="28237"/>
                    <a:pt x="66260" y="39756"/>
                  </a:cubicBezTo>
                  <a:cubicBezTo>
                    <a:pt x="78754" y="46003"/>
                    <a:pt x="94039" y="45821"/>
                    <a:pt x="106017" y="53008"/>
                  </a:cubicBezTo>
                  <a:cubicBezTo>
                    <a:pt x="196972" y="107582"/>
                    <a:pt x="59652" y="55224"/>
                    <a:pt x="172278" y="92765"/>
                  </a:cubicBezTo>
                  <a:cubicBezTo>
                    <a:pt x="263644" y="62310"/>
                    <a:pt x="232036" y="86017"/>
                    <a:pt x="278295" y="39756"/>
                  </a:cubicBezTo>
                  <a:cubicBezTo>
                    <a:pt x="287130" y="53008"/>
                    <a:pt x="289690" y="74476"/>
                    <a:pt x="304800" y="79513"/>
                  </a:cubicBezTo>
                  <a:cubicBezTo>
                    <a:pt x="322078" y="85273"/>
                    <a:pt x="339595" y="66261"/>
                    <a:pt x="357808" y="66261"/>
                  </a:cubicBezTo>
                  <a:cubicBezTo>
                    <a:pt x="415404" y="66261"/>
                    <a:pt x="472661" y="75096"/>
                    <a:pt x="530087" y="79513"/>
                  </a:cubicBezTo>
                  <a:cubicBezTo>
                    <a:pt x="596348" y="75096"/>
                    <a:pt x="662711" y="72014"/>
                    <a:pt x="728869" y="66261"/>
                  </a:cubicBezTo>
                  <a:cubicBezTo>
                    <a:pt x="839270" y="56661"/>
                    <a:pt x="834887" y="88101"/>
                    <a:pt x="834887" y="39756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" name="TextovéPole 5">
            <a:extLst>
              <a:ext uri="{FF2B5EF4-FFF2-40B4-BE49-F238E27FC236}">
                <a16:creationId xmlns:a16="http://schemas.microsoft.com/office/drawing/2014/main" id="{509765A8-BA8F-485C-AE55-E7DDA5407403}"/>
              </a:ext>
            </a:extLst>
          </p:cNvPr>
          <p:cNvSpPr txBox="1"/>
          <p:nvPr/>
        </p:nvSpPr>
        <p:spPr>
          <a:xfrm flipH="1">
            <a:off x="7898488" y="2975675"/>
            <a:ext cx="493410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Vyrostla řepa veliká,</a:t>
            </a:r>
          </a:p>
          <a:p>
            <a:r>
              <a:rPr lang="cs-CZ" sz="4000" dirty="0"/>
              <a:t>převeliká. Byla jí</a:t>
            </a:r>
          </a:p>
          <a:p>
            <a:r>
              <a:rPr lang="cs-CZ" sz="4000" dirty="0"/>
              <a:t>plná zahrádka.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86374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>
            <a:extLst>
              <a:ext uri="{FF2B5EF4-FFF2-40B4-BE49-F238E27FC236}">
                <a16:creationId xmlns:a16="http://schemas.microsoft.com/office/drawing/2014/main" id="{F55B1C55-733D-4C27-9C14-A709E94D3772}"/>
              </a:ext>
            </a:extLst>
          </p:cNvPr>
          <p:cNvGrpSpPr/>
          <p:nvPr/>
        </p:nvGrpSpPr>
        <p:grpSpPr>
          <a:xfrm>
            <a:off x="412229" y="119921"/>
            <a:ext cx="7420131" cy="5607839"/>
            <a:chOff x="412229" y="119921"/>
            <a:chExt cx="7420131" cy="5607839"/>
          </a:xfrm>
        </p:grpSpPr>
        <p:sp>
          <p:nvSpPr>
            <p:cNvPr id="4" name="Obdélník 3">
              <a:extLst>
                <a:ext uri="{FF2B5EF4-FFF2-40B4-BE49-F238E27FC236}">
                  <a16:creationId xmlns:a16="http://schemas.microsoft.com/office/drawing/2014/main" id="{232CC727-C535-4080-BFC6-6306CE428250}"/>
                </a:ext>
              </a:extLst>
            </p:cNvPr>
            <p:cNvSpPr/>
            <p:nvPr/>
          </p:nvSpPr>
          <p:spPr>
            <a:xfrm>
              <a:off x="464695" y="119921"/>
              <a:ext cx="7315200" cy="3309079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" name="Obrázek 2" descr="Obsah obrázku vlak&#10;&#10;Popis byl vytvořen automaticky">
              <a:extLst>
                <a:ext uri="{FF2B5EF4-FFF2-40B4-BE49-F238E27FC236}">
                  <a16:creationId xmlns:a16="http://schemas.microsoft.com/office/drawing/2014/main" id="{3BDD7E3F-8DEB-413C-BA42-3444F10146C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2229" y="2544580"/>
              <a:ext cx="7420131" cy="3183180"/>
            </a:xfrm>
            <a:prstGeom prst="rect">
              <a:avLst/>
            </a:prstGeom>
          </p:spPr>
        </p:pic>
      </p:grpSp>
      <p:pic>
        <p:nvPicPr>
          <p:cNvPr id="7" name="Obrázek 6">
            <a:extLst>
              <a:ext uri="{FF2B5EF4-FFF2-40B4-BE49-F238E27FC236}">
                <a16:creationId xmlns:a16="http://schemas.microsoft.com/office/drawing/2014/main" id="{1A5C6468-7938-43C9-B317-BDA05F0134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822" y="1446105"/>
            <a:ext cx="1956425" cy="2088183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73FCDF97-E26D-4E0B-A695-00C9BFF3C9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267" y="1813587"/>
            <a:ext cx="1956425" cy="2088183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4A4F6541-1666-4F7E-BD0A-FEAE8D5126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656" y="1446105"/>
            <a:ext cx="1956425" cy="2088183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54C93B70-B73A-4FAE-9D76-C2BA5ABF4F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2730" y="1629846"/>
            <a:ext cx="1956425" cy="2088183"/>
          </a:xfrm>
          <a:prstGeom prst="rect">
            <a:avLst/>
          </a:prstGeom>
        </p:spPr>
      </p:pic>
      <p:pic>
        <p:nvPicPr>
          <p:cNvPr id="12" name="Obrázek 11" descr="Obsah obrázku hodiny&#10;&#10;Popis byl vytvořen automaticky">
            <a:extLst>
              <a:ext uri="{FF2B5EF4-FFF2-40B4-BE49-F238E27FC236}">
                <a16:creationId xmlns:a16="http://schemas.microsoft.com/office/drawing/2014/main" id="{17D04575-D807-4CD5-A569-7B1DE07760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695" y="4651401"/>
            <a:ext cx="2410463" cy="418141"/>
          </a:xfrm>
          <a:prstGeom prst="rect">
            <a:avLst/>
          </a:prstGeom>
        </p:spPr>
      </p:pic>
      <p:pic>
        <p:nvPicPr>
          <p:cNvPr id="13" name="Obrázek 12" descr="Obsah obrázku hodiny&#10;&#10;Popis byl vytvořen automaticky">
            <a:extLst>
              <a:ext uri="{FF2B5EF4-FFF2-40B4-BE49-F238E27FC236}">
                <a16:creationId xmlns:a16="http://schemas.microsoft.com/office/drawing/2014/main" id="{F112D01C-5C6E-43A0-939F-EB4F1B4E14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7778" y="4651401"/>
            <a:ext cx="2410463" cy="418141"/>
          </a:xfrm>
          <a:prstGeom prst="rect">
            <a:avLst/>
          </a:prstGeom>
        </p:spPr>
      </p:pic>
      <p:pic>
        <p:nvPicPr>
          <p:cNvPr id="14" name="Obrázek 13" descr="Obsah obrázku hodiny&#10;&#10;Popis byl vytvořen automaticky">
            <a:extLst>
              <a:ext uri="{FF2B5EF4-FFF2-40B4-BE49-F238E27FC236}">
                <a16:creationId xmlns:a16="http://schemas.microsoft.com/office/drawing/2014/main" id="{75D2E313-47FC-4D69-AE37-C040C66784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0861" y="4626071"/>
            <a:ext cx="2410463" cy="418141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F910CEFB-C021-4D51-83F8-17A9E4A3FBF2}"/>
              </a:ext>
            </a:extLst>
          </p:cNvPr>
          <p:cNvSpPr/>
          <p:nvPr/>
        </p:nvSpPr>
        <p:spPr>
          <a:xfrm>
            <a:off x="478005" y="5101145"/>
            <a:ext cx="7367665" cy="658218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9369DB5A-0EAF-43B9-A839-C549726F2905}"/>
              </a:ext>
            </a:extLst>
          </p:cNvPr>
          <p:cNvGrpSpPr/>
          <p:nvPr/>
        </p:nvGrpSpPr>
        <p:grpSpPr>
          <a:xfrm>
            <a:off x="8318335" y="315068"/>
            <a:ext cx="1904957" cy="2146966"/>
            <a:chOff x="8318335" y="315068"/>
            <a:chExt cx="1904957" cy="2146966"/>
          </a:xfrm>
        </p:grpSpPr>
        <p:grpSp>
          <p:nvGrpSpPr>
            <p:cNvPr id="20" name="Skupina 19">
              <a:extLst>
                <a:ext uri="{FF2B5EF4-FFF2-40B4-BE49-F238E27FC236}">
                  <a16:creationId xmlns:a16="http://schemas.microsoft.com/office/drawing/2014/main" id="{77321527-9BAE-4BB2-9212-55F1126A1F7E}"/>
                </a:ext>
              </a:extLst>
            </p:cNvPr>
            <p:cNvGrpSpPr/>
            <p:nvPr/>
          </p:nvGrpSpPr>
          <p:grpSpPr>
            <a:xfrm>
              <a:off x="8318335" y="315068"/>
              <a:ext cx="1904957" cy="2146966"/>
              <a:chOff x="8318335" y="315068"/>
              <a:chExt cx="1904957" cy="2146966"/>
            </a:xfrm>
          </p:grpSpPr>
          <p:pic>
            <p:nvPicPr>
              <p:cNvPr id="22" name="Obrázek 21">
                <a:extLst>
                  <a:ext uri="{FF2B5EF4-FFF2-40B4-BE49-F238E27FC236}">
                    <a16:creationId xmlns:a16="http://schemas.microsoft.com/office/drawing/2014/main" id="{ED671637-5141-4805-B123-C85ECA1D693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45648" y="797657"/>
                <a:ext cx="1512641" cy="1664377"/>
              </a:xfrm>
              <a:prstGeom prst="rect">
                <a:avLst/>
              </a:prstGeom>
            </p:spPr>
          </p:pic>
          <p:pic>
            <p:nvPicPr>
              <p:cNvPr id="23" name="Obrázek 22" descr="Obsah obrázku hodiny&#10;&#10;Popis byl vytvořen automaticky">
                <a:extLst>
                  <a:ext uri="{FF2B5EF4-FFF2-40B4-BE49-F238E27FC236}">
                    <a16:creationId xmlns:a16="http://schemas.microsoft.com/office/drawing/2014/main" id="{9A9766E2-095B-4D98-B79A-76C1DBED48D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318335" y="315068"/>
                <a:ext cx="1904957" cy="965178"/>
              </a:xfrm>
              <a:prstGeom prst="rect">
                <a:avLst/>
              </a:prstGeom>
            </p:spPr>
          </p:pic>
        </p:grpSp>
        <p:sp>
          <p:nvSpPr>
            <p:cNvPr id="21" name="Oblouk 20">
              <a:extLst>
                <a:ext uri="{FF2B5EF4-FFF2-40B4-BE49-F238E27FC236}">
                  <a16:creationId xmlns:a16="http://schemas.microsoft.com/office/drawing/2014/main" id="{28F5827C-911D-49C9-B86A-35EA7B346056}"/>
                </a:ext>
              </a:extLst>
            </p:cNvPr>
            <p:cNvSpPr/>
            <p:nvPr/>
          </p:nvSpPr>
          <p:spPr>
            <a:xfrm rot="8156195">
              <a:off x="9078764" y="1440245"/>
              <a:ext cx="384100" cy="379200"/>
            </a:xfrm>
            <a:prstGeom prst="arc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>
            <a:extLst>
              <a:ext uri="{FF2B5EF4-FFF2-40B4-BE49-F238E27FC236}">
                <a16:creationId xmlns:a16="http://schemas.microsoft.com/office/drawing/2014/main" id="{B66239E4-D7FF-4175-A20A-209D7B458E7B}"/>
              </a:ext>
            </a:extLst>
          </p:cNvPr>
          <p:cNvGrpSpPr/>
          <p:nvPr/>
        </p:nvGrpSpPr>
        <p:grpSpPr>
          <a:xfrm>
            <a:off x="944573" y="2286806"/>
            <a:ext cx="3644217" cy="3192431"/>
            <a:chOff x="5261243" y="1126435"/>
            <a:chExt cx="3644217" cy="3192431"/>
          </a:xfrm>
        </p:grpSpPr>
        <p:sp>
          <p:nvSpPr>
            <p:cNvPr id="25" name="Volný tvar: obrazec 24">
              <a:extLst>
                <a:ext uri="{FF2B5EF4-FFF2-40B4-BE49-F238E27FC236}">
                  <a16:creationId xmlns:a16="http://schemas.microsoft.com/office/drawing/2014/main" id="{0B7D7941-568D-40D3-929B-6E6B24447B6C}"/>
                </a:ext>
              </a:extLst>
            </p:cNvPr>
            <p:cNvSpPr/>
            <p:nvPr/>
          </p:nvSpPr>
          <p:spPr>
            <a:xfrm>
              <a:off x="5261243" y="1126435"/>
              <a:ext cx="3644217" cy="1900482"/>
            </a:xfrm>
            <a:custGeom>
              <a:avLst/>
              <a:gdLst>
                <a:gd name="connsiteX0" fmla="*/ 276890 w 757058"/>
                <a:gd name="connsiteY0" fmla="*/ 594854 h 594854"/>
                <a:gd name="connsiteX1" fmla="*/ 261899 w 757058"/>
                <a:gd name="connsiteY1" fmla="*/ 519903 h 594854"/>
                <a:gd name="connsiteX2" fmla="*/ 186949 w 757058"/>
                <a:gd name="connsiteY2" fmla="*/ 459942 h 594854"/>
                <a:gd name="connsiteX3" fmla="*/ 97008 w 757058"/>
                <a:gd name="connsiteY3" fmla="*/ 429962 h 594854"/>
                <a:gd name="connsiteX4" fmla="*/ 67027 w 757058"/>
                <a:gd name="connsiteY4" fmla="*/ 384991 h 594854"/>
                <a:gd name="connsiteX5" fmla="*/ 22057 w 757058"/>
                <a:gd name="connsiteY5" fmla="*/ 235090 h 594854"/>
                <a:gd name="connsiteX6" fmla="*/ 7067 w 757058"/>
                <a:gd name="connsiteY6" fmla="*/ 10237 h 594854"/>
                <a:gd name="connsiteX7" fmla="*/ 82017 w 757058"/>
                <a:gd name="connsiteY7" fmla="*/ 25227 h 594854"/>
                <a:gd name="connsiteX8" fmla="*/ 97008 w 757058"/>
                <a:gd name="connsiteY8" fmla="*/ 70198 h 594854"/>
                <a:gd name="connsiteX9" fmla="*/ 186949 w 757058"/>
                <a:gd name="connsiteY9" fmla="*/ 175129 h 594854"/>
                <a:gd name="connsiteX10" fmla="*/ 201939 w 757058"/>
                <a:gd name="connsiteY10" fmla="*/ 220099 h 594854"/>
                <a:gd name="connsiteX11" fmla="*/ 231919 w 757058"/>
                <a:gd name="connsiteY11" fmla="*/ 250080 h 594854"/>
                <a:gd name="connsiteX12" fmla="*/ 291880 w 757058"/>
                <a:gd name="connsiteY12" fmla="*/ 370001 h 594854"/>
                <a:gd name="connsiteX13" fmla="*/ 336850 w 757058"/>
                <a:gd name="connsiteY13" fmla="*/ 399981 h 594854"/>
                <a:gd name="connsiteX14" fmla="*/ 336850 w 757058"/>
                <a:gd name="connsiteY14" fmla="*/ 534893 h 594854"/>
                <a:gd name="connsiteX15" fmla="*/ 366831 w 757058"/>
                <a:gd name="connsiteY15" fmla="*/ 399981 h 594854"/>
                <a:gd name="connsiteX16" fmla="*/ 351840 w 757058"/>
                <a:gd name="connsiteY16" fmla="*/ 355011 h 594854"/>
                <a:gd name="connsiteX17" fmla="*/ 306870 w 757058"/>
                <a:gd name="connsiteY17" fmla="*/ 325031 h 594854"/>
                <a:gd name="connsiteX18" fmla="*/ 336850 w 757058"/>
                <a:gd name="connsiteY18" fmla="*/ 235090 h 594854"/>
                <a:gd name="connsiteX19" fmla="*/ 351840 w 757058"/>
                <a:gd name="connsiteY19" fmla="*/ 190119 h 594854"/>
                <a:gd name="connsiteX20" fmla="*/ 381821 w 757058"/>
                <a:gd name="connsiteY20" fmla="*/ 160139 h 594854"/>
                <a:gd name="connsiteX21" fmla="*/ 426791 w 757058"/>
                <a:gd name="connsiteY21" fmla="*/ 100178 h 594854"/>
                <a:gd name="connsiteX22" fmla="*/ 471762 w 757058"/>
                <a:gd name="connsiteY22" fmla="*/ 85188 h 594854"/>
                <a:gd name="connsiteX23" fmla="*/ 486752 w 757058"/>
                <a:gd name="connsiteY23" fmla="*/ 130158 h 594854"/>
                <a:gd name="connsiteX24" fmla="*/ 516732 w 757058"/>
                <a:gd name="connsiteY24" fmla="*/ 175129 h 594854"/>
                <a:gd name="connsiteX25" fmla="*/ 501742 w 757058"/>
                <a:gd name="connsiteY25" fmla="*/ 310040 h 594854"/>
                <a:gd name="connsiteX26" fmla="*/ 471762 w 757058"/>
                <a:gd name="connsiteY26" fmla="*/ 370001 h 594854"/>
                <a:gd name="connsiteX27" fmla="*/ 411801 w 757058"/>
                <a:gd name="connsiteY27" fmla="*/ 429962 h 594854"/>
                <a:gd name="connsiteX28" fmla="*/ 441781 w 757058"/>
                <a:gd name="connsiteY28" fmla="*/ 459942 h 594854"/>
                <a:gd name="connsiteX29" fmla="*/ 456772 w 757058"/>
                <a:gd name="connsiteY29" fmla="*/ 414972 h 594854"/>
                <a:gd name="connsiteX30" fmla="*/ 531722 w 757058"/>
                <a:gd name="connsiteY30" fmla="*/ 355011 h 594854"/>
                <a:gd name="connsiteX31" fmla="*/ 651644 w 757058"/>
                <a:gd name="connsiteY31" fmla="*/ 280060 h 594854"/>
                <a:gd name="connsiteX32" fmla="*/ 696614 w 757058"/>
                <a:gd name="connsiteY32" fmla="*/ 265070 h 594854"/>
                <a:gd name="connsiteX33" fmla="*/ 741585 w 757058"/>
                <a:gd name="connsiteY33" fmla="*/ 280060 h 594854"/>
                <a:gd name="connsiteX34" fmla="*/ 741585 w 757058"/>
                <a:gd name="connsiteY34" fmla="*/ 444952 h 594854"/>
                <a:gd name="connsiteX35" fmla="*/ 696614 w 757058"/>
                <a:gd name="connsiteY35" fmla="*/ 459942 h 594854"/>
                <a:gd name="connsiteX36" fmla="*/ 651644 w 757058"/>
                <a:gd name="connsiteY36" fmla="*/ 489922 h 594854"/>
                <a:gd name="connsiteX37" fmla="*/ 501742 w 757058"/>
                <a:gd name="connsiteY37" fmla="*/ 459942 h 594854"/>
                <a:gd name="connsiteX38" fmla="*/ 426791 w 757058"/>
                <a:gd name="connsiteY38" fmla="*/ 504913 h 594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757058" h="594854">
                  <a:moveTo>
                    <a:pt x="276890" y="594854"/>
                  </a:moveTo>
                  <a:cubicBezTo>
                    <a:pt x="271893" y="569870"/>
                    <a:pt x="271935" y="543321"/>
                    <a:pt x="261899" y="519903"/>
                  </a:cubicBezTo>
                  <a:cubicBezTo>
                    <a:pt x="254570" y="502801"/>
                    <a:pt x="198566" y="465105"/>
                    <a:pt x="186949" y="459942"/>
                  </a:cubicBezTo>
                  <a:cubicBezTo>
                    <a:pt x="158071" y="447107"/>
                    <a:pt x="97008" y="429962"/>
                    <a:pt x="97008" y="429962"/>
                  </a:cubicBezTo>
                  <a:cubicBezTo>
                    <a:pt x="87014" y="414972"/>
                    <a:pt x="74344" y="401454"/>
                    <a:pt x="67027" y="384991"/>
                  </a:cubicBezTo>
                  <a:cubicBezTo>
                    <a:pt x="46174" y="338071"/>
                    <a:pt x="34515" y="284921"/>
                    <a:pt x="22057" y="235090"/>
                  </a:cubicBezTo>
                  <a:cubicBezTo>
                    <a:pt x="17060" y="160139"/>
                    <a:pt x="-13569" y="82464"/>
                    <a:pt x="7067" y="10237"/>
                  </a:cubicBezTo>
                  <a:cubicBezTo>
                    <a:pt x="14066" y="-14261"/>
                    <a:pt x="60818" y="11094"/>
                    <a:pt x="82017" y="25227"/>
                  </a:cubicBezTo>
                  <a:cubicBezTo>
                    <a:pt x="95164" y="33992"/>
                    <a:pt x="92011" y="55208"/>
                    <a:pt x="97008" y="70198"/>
                  </a:cubicBezTo>
                  <a:cubicBezTo>
                    <a:pt x="127121" y="250876"/>
                    <a:pt x="73029" y="99183"/>
                    <a:pt x="186949" y="175129"/>
                  </a:cubicBezTo>
                  <a:cubicBezTo>
                    <a:pt x="200096" y="183894"/>
                    <a:pt x="193810" y="206550"/>
                    <a:pt x="201939" y="220099"/>
                  </a:cubicBezTo>
                  <a:cubicBezTo>
                    <a:pt x="209210" y="232218"/>
                    <a:pt x="221926" y="240086"/>
                    <a:pt x="231919" y="250080"/>
                  </a:cubicBezTo>
                  <a:cubicBezTo>
                    <a:pt x="255733" y="321522"/>
                    <a:pt x="244309" y="331945"/>
                    <a:pt x="291880" y="370001"/>
                  </a:cubicBezTo>
                  <a:cubicBezTo>
                    <a:pt x="305948" y="381255"/>
                    <a:pt x="321860" y="389988"/>
                    <a:pt x="336850" y="399981"/>
                  </a:cubicBezTo>
                  <a:cubicBezTo>
                    <a:pt x="372528" y="507014"/>
                    <a:pt x="384361" y="463628"/>
                    <a:pt x="336850" y="534893"/>
                  </a:cubicBezTo>
                  <a:cubicBezTo>
                    <a:pt x="352307" y="488521"/>
                    <a:pt x="366831" y="452740"/>
                    <a:pt x="366831" y="399981"/>
                  </a:cubicBezTo>
                  <a:cubicBezTo>
                    <a:pt x="366831" y="384180"/>
                    <a:pt x="361711" y="367349"/>
                    <a:pt x="351840" y="355011"/>
                  </a:cubicBezTo>
                  <a:cubicBezTo>
                    <a:pt x="340586" y="340943"/>
                    <a:pt x="321860" y="335024"/>
                    <a:pt x="306870" y="325031"/>
                  </a:cubicBezTo>
                  <a:lnTo>
                    <a:pt x="336850" y="235090"/>
                  </a:lnTo>
                  <a:cubicBezTo>
                    <a:pt x="341847" y="220100"/>
                    <a:pt x="340667" y="201292"/>
                    <a:pt x="351840" y="190119"/>
                  </a:cubicBezTo>
                  <a:cubicBezTo>
                    <a:pt x="361834" y="180126"/>
                    <a:pt x="372773" y="170996"/>
                    <a:pt x="381821" y="160139"/>
                  </a:cubicBezTo>
                  <a:cubicBezTo>
                    <a:pt x="397815" y="140946"/>
                    <a:pt x="407598" y="116172"/>
                    <a:pt x="426791" y="100178"/>
                  </a:cubicBezTo>
                  <a:cubicBezTo>
                    <a:pt x="438930" y="90062"/>
                    <a:pt x="456772" y="90185"/>
                    <a:pt x="471762" y="85188"/>
                  </a:cubicBezTo>
                  <a:cubicBezTo>
                    <a:pt x="476759" y="100178"/>
                    <a:pt x="479686" y="116025"/>
                    <a:pt x="486752" y="130158"/>
                  </a:cubicBezTo>
                  <a:cubicBezTo>
                    <a:pt x="494809" y="146272"/>
                    <a:pt x="515236" y="157175"/>
                    <a:pt x="516732" y="175129"/>
                  </a:cubicBezTo>
                  <a:cubicBezTo>
                    <a:pt x="520490" y="220220"/>
                    <a:pt x="511916" y="265952"/>
                    <a:pt x="501742" y="310040"/>
                  </a:cubicBezTo>
                  <a:cubicBezTo>
                    <a:pt x="496717" y="331814"/>
                    <a:pt x="485170" y="352124"/>
                    <a:pt x="471762" y="370001"/>
                  </a:cubicBezTo>
                  <a:cubicBezTo>
                    <a:pt x="454803" y="392614"/>
                    <a:pt x="411801" y="429962"/>
                    <a:pt x="411801" y="429962"/>
                  </a:cubicBezTo>
                  <a:cubicBezTo>
                    <a:pt x="411800" y="429964"/>
                    <a:pt x="361835" y="539887"/>
                    <a:pt x="441781" y="459942"/>
                  </a:cubicBezTo>
                  <a:cubicBezTo>
                    <a:pt x="452954" y="448769"/>
                    <a:pt x="448642" y="428521"/>
                    <a:pt x="456772" y="414972"/>
                  </a:cubicBezTo>
                  <a:cubicBezTo>
                    <a:pt x="471013" y="391237"/>
                    <a:pt x="511294" y="368630"/>
                    <a:pt x="531722" y="355011"/>
                  </a:cubicBezTo>
                  <a:cubicBezTo>
                    <a:pt x="579233" y="283746"/>
                    <a:pt x="544611" y="315737"/>
                    <a:pt x="651644" y="280060"/>
                  </a:cubicBezTo>
                  <a:lnTo>
                    <a:pt x="696614" y="265070"/>
                  </a:lnTo>
                  <a:cubicBezTo>
                    <a:pt x="711604" y="270067"/>
                    <a:pt x="730412" y="268887"/>
                    <a:pt x="741585" y="280060"/>
                  </a:cubicBezTo>
                  <a:cubicBezTo>
                    <a:pt x="774616" y="313091"/>
                    <a:pt x="745018" y="437228"/>
                    <a:pt x="741585" y="444952"/>
                  </a:cubicBezTo>
                  <a:cubicBezTo>
                    <a:pt x="735167" y="459391"/>
                    <a:pt x="711604" y="454945"/>
                    <a:pt x="696614" y="459942"/>
                  </a:cubicBezTo>
                  <a:cubicBezTo>
                    <a:pt x="681624" y="469935"/>
                    <a:pt x="669570" y="488129"/>
                    <a:pt x="651644" y="489922"/>
                  </a:cubicBezTo>
                  <a:cubicBezTo>
                    <a:pt x="598643" y="495222"/>
                    <a:pt x="550012" y="476032"/>
                    <a:pt x="501742" y="459942"/>
                  </a:cubicBezTo>
                  <a:cubicBezTo>
                    <a:pt x="430941" y="477642"/>
                    <a:pt x="450994" y="456505"/>
                    <a:pt x="426791" y="504913"/>
                  </a:cubicBezTo>
                </a:path>
              </a:pathLst>
            </a:cu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4">
              <a:extLst>
                <a:ext uri="{FF2B5EF4-FFF2-40B4-BE49-F238E27FC236}">
                  <a16:creationId xmlns:a16="http://schemas.microsoft.com/office/drawing/2014/main" id="{6911DC36-D5A6-4574-9125-A4B9A49D0CCF}"/>
                </a:ext>
              </a:extLst>
            </p:cNvPr>
            <p:cNvSpPr/>
            <p:nvPr/>
          </p:nvSpPr>
          <p:spPr>
            <a:xfrm>
              <a:off x="6003050" y="2862470"/>
              <a:ext cx="1564125" cy="1456396"/>
            </a:xfrm>
            <a:custGeom>
              <a:avLst/>
              <a:gdLst>
                <a:gd name="connsiteX0" fmla="*/ 0 w 1563756"/>
                <a:gd name="connsiteY0" fmla="*/ 919370 h 1838739"/>
                <a:gd name="connsiteX1" fmla="*/ 781878 w 1563756"/>
                <a:gd name="connsiteY1" fmla="*/ 0 h 1838739"/>
                <a:gd name="connsiteX2" fmla="*/ 1563756 w 1563756"/>
                <a:gd name="connsiteY2" fmla="*/ 919370 h 1838739"/>
                <a:gd name="connsiteX3" fmla="*/ 781878 w 1563756"/>
                <a:gd name="connsiteY3" fmla="*/ 1838740 h 1838739"/>
                <a:gd name="connsiteX4" fmla="*/ 0 w 1563756"/>
                <a:gd name="connsiteY4" fmla="*/ 919370 h 1838739"/>
                <a:gd name="connsiteX0" fmla="*/ 44 w 1563800"/>
                <a:gd name="connsiteY0" fmla="*/ 919370 h 1454427"/>
                <a:gd name="connsiteX1" fmla="*/ 781922 w 1563800"/>
                <a:gd name="connsiteY1" fmla="*/ 0 h 1454427"/>
                <a:gd name="connsiteX2" fmla="*/ 1563800 w 1563800"/>
                <a:gd name="connsiteY2" fmla="*/ 919370 h 1454427"/>
                <a:gd name="connsiteX3" fmla="*/ 755418 w 1563800"/>
                <a:gd name="connsiteY3" fmla="*/ 1454427 h 1454427"/>
                <a:gd name="connsiteX4" fmla="*/ 44 w 1563800"/>
                <a:gd name="connsiteY4" fmla="*/ 919370 h 1454427"/>
                <a:gd name="connsiteX0" fmla="*/ 369 w 1564125"/>
                <a:gd name="connsiteY0" fmla="*/ 919370 h 1456396"/>
                <a:gd name="connsiteX1" fmla="*/ 782247 w 1564125"/>
                <a:gd name="connsiteY1" fmla="*/ 0 h 1456396"/>
                <a:gd name="connsiteX2" fmla="*/ 1564125 w 1564125"/>
                <a:gd name="connsiteY2" fmla="*/ 919370 h 1456396"/>
                <a:gd name="connsiteX3" fmla="*/ 755743 w 1564125"/>
                <a:gd name="connsiteY3" fmla="*/ 1454427 h 1456396"/>
                <a:gd name="connsiteX4" fmla="*/ 369 w 1564125"/>
                <a:gd name="connsiteY4" fmla="*/ 919370 h 1456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4125" h="1456396">
                  <a:moveTo>
                    <a:pt x="369" y="919370"/>
                  </a:moveTo>
                  <a:cubicBezTo>
                    <a:pt x="4786" y="676966"/>
                    <a:pt x="350428" y="0"/>
                    <a:pt x="782247" y="0"/>
                  </a:cubicBezTo>
                  <a:cubicBezTo>
                    <a:pt x="1214066" y="0"/>
                    <a:pt x="1564125" y="411616"/>
                    <a:pt x="1564125" y="919370"/>
                  </a:cubicBezTo>
                  <a:cubicBezTo>
                    <a:pt x="1564125" y="1427124"/>
                    <a:pt x="1492362" y="1467679"/>
                    <a:pt x="755743" y="1454427"/>
                  </a:cubicBezTo>
                  <a:cubicBezTo>
                    <a:pt x="19124" y="1441175"/>
                    <a:pt x="-4048" y="1161774"/>
                    <a:pt x="369" y="919370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162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olný tvar: obrazec 26">
              <a:extLst>
                <a:ext uri="{FF2B5EF4-FFF2-40B4-BE49-F238E27FC236}">
                  <a16:creationId xmlns:a16="http://schemas.microsoft.com/office/drawing/2014/main" id="{C9682C05-6BF3-4665-A0F3-1B1F1BADCD54}"/>
                </a:ext>
              </a:extLst>
            </p:cNvPr>
            <p:cNvSpPr/>
            <p:nvPr/>
          </p:nvSpPr>
          <p:spPr>
            <a:xfrm>
              <a:off x="6367657" y="3142817"/>
              <a:ext cx="834910" cy="92765"/>
            </a:xfrm>
            <a:custGeom>
              <a:avLst/>
              <a:gdLst>
                <a:gd name="connsiteX0" fmla="*/ 0 w 834910"/>
                <a:gd name="connsiteY0" fmla="*/ 0 h 92765"/>
                <a:gd name="connsiteX1" fmla="*/ 66260 w 834910"/>
                <a:gd name="connsiteY1" fmla="*/ 39756 h 92765"/>
                <a:gd name="connsiteX2" fmla="*/ 106017 w 834910"/>
                <a:gd name="connsiteY2" fmla="*/ 53008 h 92765"/>
                <a:gd name="connsiteX3" fmla="*/ 172278 w 834910"/>
                <a:gd name="connsiteY3" fmla="*/ 92765 h 92765"/>
                <a:gd name="connsiteX4" fmla="*/ 278295 w 834910"/>
                <a:gd name="connsiteY4" fmla="*/ 39756 h 92765"/>
                <a:gd name="connsiteX5" fmla="*/ 304800 w 834910"/>
                <a:gd name="connsiteY5" fmla="*/ 79513 h 92765"/>
                <a:gd name="connsiteX6" fmla="*/ 357808 w 834910"/>
                <a:gd name="connsiteY6" fmla="*/ 66261 h 92765"/>
                <a:gd name="connsiteX7" fmla="*/ 530087 w 834910"/>
                <a:gd name="connsiteY7" fmla="*/ 79513 h 92765"/>
                <a:gd name="connsiteX8" fmla="*/ 728869 w 834910"/>
                <a:gd name="connsiteY8" fmla="*/ 66261 h 92765"/>
                <a:gd name="connsiteX9" fmla="*/ 834887 w 834910"/>
                <a:gd name="connsiteY9" fmla="*/ 39756 h 92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4910" h="92765">
                  <a:moveTo>
                    <a:pt x="0" y="0"/>
                  </a:moveTo>
                  <a:cubicBezTo>
                    <a:pt x="22087" y="13252"/>
                    <a:pt x="43222" y="28237"/>
                    <a:pt x="66260" y="39756"/>
                  </a:cubicBezTo>
                  <a:cubicBezTo>
                    <a:pt x="78754" y="46003"/>
                    <a:pt x="94039" y="45821"/>
                    <a:pt x="106017" y="53008"/>
                  </a:cubicBezTo>
                  <a:cubicBezTo>
                    <a:pt x="196972" y="107582"/>
                    <a:pt x="59652" y="55224"/>
                    <a:pt x="172278" y="92765"/>
                  </a:cubicBezTo>
                  <a:cubicBezTo>
                    <a:pt x="263644" y="62310"/>
                    <a:pt x="232036" y="86017"/>
                    <a:pt x="278295" y="39756"/>
                  </a:cubicBezTo>
                  <a:cubicBezTo>
                    <a:pt x="287130" y="53008"/>
                    <a:pt x="289690" y="74476"/>
                    <a:pt x="304800" y="79513"/>
                  </a:cubicBezTo>
                  <a:cubicBezTo>
                    <a:pt x="322078" y="85273"/>
                    <a:pt x="339595" y="66261"/>
                    <a:pt x="357808" y="66261"/>
                  </a:cubicBezTo>
                  <a:cubicBezTo>
                    <a:pt x="415404" y="66261"/>
                    <a:pt x="472661" y="75096"/>
                    <a:pt x="530087" y="79513"/>
                  </a:cubicBezTo>
                  <a:cubicBezTo>
                    <a:pt x="596348" y="75096"/>
                    <a:pt x="662711" y="72014"/>
                    <a:pt x="728869" y="66261"/>
                  </a:cubicBezTo>
                  <a:cubicBezTo>
                    <a:pt x="839270" y="56661"/>
                    <a:pt x="834887" y="88101"/>
                    <a:pt x="834887" y="39756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olný tvar: obrazec 27">
              <a:extLst>
                <a:ext uri="{FF2B5EF4-FFF2-40B4-BE49-F238E27FC236}">
                  <a16:creationId xmlns:a16="http://schemas.microsoft.com/office/drawing/2014/main" id="{E08D802F-3B88-4985-916F-3FB26F4159E7}"/>
                </a:ext>
              </a:extLst>
            </p:cNvPr>
            <p:cNvSpPr/>
            <p:nvPr/>
          </p:nvSpPr>
          <p:spPr>
            <a:xfrm>
              <a:off x="6109211" y="3590668"/>
              <a:ext cx="1206054" cy="198782"/>
            </a:xfrm>
            <a:custGeom>
              <a:avLst/>
              <a:gdLst>
                <a:gd name="connsiteX0" fmla="*/ 0 w 1206054"/>
                <a:gd name="connsiteY0" fmla="*/ 0 h 198782"/>
                <a:gd name="connsiteX1" fmla="*/ 39756 w 1206054"/>
                <a:gd name="connsiteY1" fmla="*/ 66261 h 198782"/>
                <a:gd name="connsiteX2" fmla="*/ 79513 w 1206054"/>
                <a:gd name="connsiteY2" fmla="*/ 79513 h 198782"/>
                <a:gd name="connsiteX3" fmla="*/ 198782 w 1206054"/>
                <a:gd name="connsiteY3" fmla="*/ 66261 h 198782"/>
                <a:gd name="connsiteX4" fmla="*/ 238539 w 1206054"/>
                <a:gd name="connsiteY4" fmla="*/ 79513 h 198782"/>
                <a:gd name="connsiteX5" fmla="*/ 265043 w 1206054"/>
                <a:gd name="connsiteY5" fmla="*/ 119269 h 198782"/>
                <a:gd name="connsiteX6" fmla="*/ 371061 w 1206054"/>
                <a:gd name="connsiteY6" fmla="*/ 132522 h 198782"/>
                <a:gd name="connsiteX7" fmla="*/ 410817 w 1206054"/>
                <a:gd name="connsiteY7" fmla="*/ 145774 h 198782"/>
                <a:gd name="connsiteX8" fmla="*/ 530087 w 1206054"/>
                <a:gd name="connsiteY8" fmla="*/ 159026 h 198782"/>
                <a:gd name="connsiteX9" fmla="*/ 569843 w 1206054"/>
                <a:gd name="connsiteY9" fmla="*/ 198782 h 198782"/>
                <a:gd name="connsiteX10" fmla="*/ 636104 w 1206054"/>
                <a:gd name="connsiteY10" fmla="*/ 185530 h 198782"/>
                <a:gd name="connsiteX11" fmla="*/ 689113 w 1206054"/>
                <a:gd name="connsiteY11" fmla="*/ 145774 h 198782"/>
                <a:gd name="connsiteX12" fmla="*/ 887895 w 1206054"/>
                <a:gd name="connsiteY12" fmla="*/ 132522 h 198782"/>
                <a:gd name="connsiteX13" fmla="*/ 914400 w 1206054"/>
                <a:gd name="connsiteY13" fmla="*/ 106017 h 198782"/>
                <a:gd name="connsiteX14" fmla="*/ 954156 w 1206054"/>
                <a:gd name="connsiteY14" fmla="*/ 92765 h 198782"/>
                <a:gd name="connsiteX15" fmla="*/ 1099930 w 1206054"/>
                <a:gd name="connsiteY15" fmla="*/ 92765 h 198782"/>
                <a:gd name="connsiteX16" fmla="*/ 1139687 w 1206054"/>
                <a:gd name="connsiteY16" fmla="*/ 66261 h 198782"/>
                <a:gd name="connsiteX17" fmla="*/ 1166191 w 1206054"/>
                <a:gd name="connsiteY17" fmla="*/ 106017 h 198782"/>
                <a:gd name="connsiteX18" fmla="*/ 1205947 w 1206054"/>
                <a:gd name="connsiteY18" fmla="*/ 106017 h 198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06054" h="198782">
                  <a:moveTo>
                    <a:pt x="0" y="0"/>
                  </a:moveTo>
                  <a:cubicBezTo>
                    <a:pt x="13252" y="22087"/>
                    <a:pt x="21543" y="48048"/>
                    <a:pt x="39756" y="66261"/>
                  </a:cubicBezTo>
                  <a:cubicBezTo>
                    <a:pt x="49634" y="76139"/>
                    <a:pt x="65544" y="79513"/>
                    <a:pt x="79513" y="79513"/>
                  </a:cubicBezTo>
                  <a:cubicBezTo>
                    <a:pt x="119514" y="79513"/>
                    <a:pt x="159026" y="70678"/>
                    <a:pt x="198782" y="66261"/>
                  </a:cubicBezTo>
                  <a:cubicBezTo>
                    <a:pt x="212034" y="70678"/>
                    <a:pt x="227631" y="70787"/>
                    <a:pt x="238539" y="79513"/>
                  </a:cubicBezTo>
                  <a:cubicBezTo>
                    <a:pt x="250976" y="89462"/>
                    <a:pt x="250255" y="113354"/>
                    <a:pt x="265043" y="119269"/>
                  </a:cubicBezTo>
                  <a:cubicBezTo>
                    <a:pt x="298110" y="132496"/>
                    <a:pt x="335722" y="128104"/>
                    <a:pt x="371061" y="132522"/>
                  </a:cubicBezTo>
                  <a:cubicBezTo>
                    <a:pt x="384313" y="136939"/>
                    <a:pt x="397038" y="143478"/>
                    <a:pt x="410817" y="145774"/>
                  </a:cubicBezTo>
                  <a:cubicBezTo>
                    <a:pt x="450274" y="152350"/>
                    <a:pt x="492138" y="146377"/>
                    <a:pt x="530087" y="159026"/>
                  </a:cubicBezTo>
                  <a:cubicBezTo>
                    <a:pt x="547866" y="164952"/>
                    <a:pt x="556591" y="185530"/>
                    <a:pt x="569843" y="198782"/>
                  </a:cubicBezTo>
                  <a:cubicBezTo>
                    <a:pt x="591930" y="194365"/>
                    <a:pt x="618800" y="199950"/>
                    <a:pt x="636104" y="185530"/>
                  </a:cubicBezTo>
                  <a:cubicBezTo>
                    <a:pt x="697911" y="134025"/>
                    <a:pt x="597435" y="115216"/>
                    <a:pt x="689113" y="145774"/>
                  </a:cubicBezTo>
                  <a:cubicBezTo>
                    <a:pt x="755374" y="141357"/>
                    <a:pt x="822498" y="144063"/>
                    <a:pt x="887895" y="132522"/>
                  </a:cubicBezTo>
                  <a:cubicBezTo>
                    <a:pt x="900199" y="130351"/>
                    <a:pt x="903686" y="112445"/>
                    <a:pt x="914400" y="106017"/>
                  </a:cubicBezTo>
                  <a:cubicBezTo>
                    <a:pt x="926378" y="98830"/>
                    <a:pt x="940904" y="97182"/>
                    <a:pt x="954156" y="92765"/>
                  </a:cubicBezTo>
                  <a:cubicBezTo>
                    <a:pt x="1016238" y="113459"/>
                    <a:pt x="1009272" y="117490"/>
                    <a:pt x="1099930" y="92765"/>
                  </a:cubicBezTo>
                  <a:cubicBezTo>
                    <a:pt x="1115296" y="88574"/>
                    <a:pt x="1126435" y="75096"/>
                    <a:pt x="1139687" y="66261"/>
                  </a:cubicBezTo>
                  <a:cubicBezTo>
                    <a:pt x="1148522" y="79513"/>
                    <a:pt x="1153754" y="96068"/>
                    <a:pt x="1166191" y="106017"/>
                  </a:cubicBezTo>
                  <a:cubicBezTo>
                    <a:pt x="1210138" y="141174"/>
                    <a:pt x="1205947" y="126752"/>
                    <a:pt x="1205947" y="106017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olný tvar: obrazec 28">
              <a:extLst>
                <a:ext uri="{FF2B5EF4-FFF2-40B4-BE49-F238E27FC236}">
                  <a16:creationId xmlns:a16="http://schemas.microsoft.com/office/drawing/2014/main" id="{ABC36350-0026-428D-B4C2-F4A2DACD090E}"/>
                </a:ext>
              </a:extLst>
            </p:cNvPr>
            <p:cNvSpPr/>
            <p:nvPr/>
          </p:nvSpPr>
          <p:spPr>
            <a:xfrm>
              <a:off x="6056243" y="3909391"/>
              <a:ext cx="1470991" cy="192271"/>
            </a:xfrm>
            <a:custGeom>
              <a:avLst/>
              <a:gdLst>
                <a:gd name="connsiteX0" fmla="*/ 0 w 1470991"/>
                <a:gd name="connsiteY0" fmla="*/ 26752 h 192271"/>
                <a:gd name="connsiteX1" fmla="*/ 265043 w 1470991"/>
                <a:gd name="connsiteY1" fmla="*/ 13500 h 192271"/>
                <a:gd name="connsiteX2" fmla="*/ 304800 w 1470991"/>
                <a:gd name="connsiteY2" fmla="*/ 248 h 192271"/>
                <a:gd name="connsiteX3" fmla="*/ 371061 w 1470991"/>
                <a:gd name="connsiteY3" fmla="*/ 53256 h 192271"/>
                <a:gd name="connsiteX4" fmla="*/ 410817 w 1470991"/>
                <a:gd name="connsiteY4" fmla="*/ 66509 h 192271"/>
                <a:gd name="connsiteX5" fmla="*/ 490330 w 1470991"/>
                <a:gd name="connsiteY5" fmla="*/ 106265 h 192271"/>
                <a:gd name="connsiteX6" fmla="*/ 569843 w 1470991"/>
                <a:gd name="connsiteY6" fmla="*/ 132769 h 192271"/>
                <a:gd name="connsiteX7" fmla="*/ 702365 w 1470991"/>
                <a:gd name="connsiteY7" fmla="*/ 119517 h 192271"/>
                <a:gd name="connsiteX8" fmla="*/ 742122 w 1470991"/>
                <a:gd name="connsiteY8" fmla="*/ 132769 h 192271"/>
                <a:gd name="connsiteX9" fmla="*/ 808383 w 1470991"/>
                <a:gd name="connsiteY9" fmla="*/ 146022 h 192271"/>
                <a:gd name="connsiteX10" fmla="*/ 1073426 w 1470991"/>
                <a:gd name="connsiteY10" fmla="*/ 172526 h 192271"/>
                <a:gd name="connsiteX11" fmla="*/ 1258956 w 1470991"/>
                <a:gd name="connsiteY11" fmla="*/ 172526 h 192271"/>
                <a:gd name="connsiteX12" fmla="*/ 1285461 w 1470991"/>
                <a:gd name="connsiteY12" fmla="*/ 146022 h 192271"/>
                <a:gd name="connsiteX13" fmla="*/ 1470991 w 1470991"/>
                <a:gd name="connsiteY13" fmla="*/ 146022 h 192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0991" h="192271">
                  <a:moveTo>
                    <a:pt x="0" y="26752"/>
                  </a:moveTo>
                  <a:cubicBezTo>
                    <a:pt x="88348" y="22335"/>
                    <a:pt x="176918" y="21163"/>
                    <a:pt x="265043" y="13500"/>
                  </a:cubicBezTo>
                  <a:cubicBezTo>
                    <a:pt x="278960" y="12290"/>
                    <a:pt x="291021" y="-2048"/>
                    <a:pt x="304800" y="248"/>
                  </a:cubicBezTo>
                  <a:cubicBezTo>
                    <a:pt x="341519" y="6368"/>
                    <a:pt x="343831" y="36918"/>
                    <a:pt x="371061" y="53256"/>
                  </a:cubicBezTo>
                  <a:cubicBezTo>
                    <a:pt x="383039" y="60443"/>
                    <a:pt x="397565" y="62091"/>
                    <a:pt x="410817" y="66509"/>
                  </a:cubicBezTo>
                  <a:cubicBezTo>
                    <a:pt x="453392" y="109083"/>
                    <a:pt x="420549" y="85331"/>
                    <a:pt x="490330" y="106265"/>
                  </a:cubicBezTo>
                  <a:cubicBezTo>
                    <a:pt x="517090" y="114293"/>
                    <a:pt x="569843" y="132769"/>
                    <a:pt x="569843" y="132769"/>
                  </a:cubicBezTo>
                  <a:cubicBezTo>
                    <a:pt x="614017" y="128352"/>
                    <a:pt x="657971" y="119517"/>
                    <a:pt x="702365" y="119517"/>
                  </a:cubicBezTo>
                  <a:cubicBezTo>
                    <a:pt x="716334" y="119517"/>
                    <a:pt x="728570" y="129381"/>
                    <a:pt x="742122" y="132769"/>
                  </a:cubicBezTo>
                  <a:cubicBezTo>
                    <a:pt x="763974" y="138232"/>
                    <a:pt x="786019" y="143338"/>
                    <a:pt x="808383" y="146022"/>
                  </a:cubicBezTo>
                  <a:cubicBezTo>
                    <a:pt x="896539" y="156601"/>
                    <a:pt x="985078" y="163691"/>
                    <a:pt x="1073426" y="172526"/>
                  </a:cubicBezTo>
                  <a:cubicBezTo>
                    <a:pt x="1148135" y="197429"/>
                    <a:pt x="1138863" y="200240"/>
                    <a:pt x="1258956" y="172526"/>
                  </a:cubicBezTo>
                  <a:cubicBezTo>
                    <a:pt x="1271130" y="169717"/>
                    <a:pt x="1273063" y="147572"/>
                    <a:pt x="1285461" y="146022"/>
                  </a:cubicBezTo>
                  <a:cubicBezTo>
                    <a:pt x="1346827" y="138351"/>
                    <a:pt x="1409148" y="146022"/>
                    <a:pt x="1470991" y="146022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olný tvar: obrazec 29">
              <a:extLst>
                <a:ext uri="{FF2B5EF4-FFF2-40B4-BE49-F238E27FC236}">
                  <a16:creationId xmlns:a16="http://schemas.microsoft.com/office/drawing/2014/main" id="{27E47CD8-5927-449F-A128-A6F3D812E5F8}"/>
                </a:ext>
              </a:extLst>
            </p:cNvPr>
            <p:cNvSpPr/>
            <p:nvPr/>
          </p:nvSpPr>
          <p:spPr>
            <a:xfrm>
              <a:off x="5327374" y="1205948"/>
              <a:ext cx="1457739" cy="1656522"/>
            </a:xfrm>
            <a:custGeom>
              <a:avLst/>
              <a:gdLst>
                <a:gd name="connsiteX0" fmla="*/ 0 w 1457739"/>
                <a:gd name="connsiteY0" fmla="*/ 0 h 1656522"/>
                <a:gd name="connsiteX1" fmla="*/ 13252 w 1457739"/>
                <a:gd name="connsiteY1" fmla="*/ 66261 h 1656522"/>
                <a:gd name="connsiteX2" fmla="*/ 53009 w 1457739"/>
                <a:gd name="connsiteY2" fmla="*/ 106017 h 1656522"/>
                <a:gd name="connsiteX3" fmla="*/ 119269 w 1457739"/>
                <a:gd name="connsiteY3" fmla="*/ 159026 h 1656522"/>
                <a:gd name="connsiteX4" fmla="*/ 172278 w 1457739"/>
                <a:gd name="connsiteY4" fmla="*/ 212035 h 1656522"/>
                <a:gd name="connsiteX5" fmla="*/ 212035 w 1457739"/>
                <a:gd name="connsiteY5" fmla="*/ 251791 h 1656522"/>
                <a:gd name="connsiteX6" fmla="*/ 251791 w 1457739"/>
                <a:gd name="connsiteY6" fmla="*/ 344556 h 1656522"/>
                <a:gd name="connsiteX7" fmla="*/ 291548 w 1457739"/>
                <a:gd name="connsiteY7" fmla="*/ 410817 h 1656522"/>
                <a:gd name="connsiteX8" fmla="*/ 304800 w 1457739"/>
                <a:gd name="connsiteY8" fmla="*/ 450574 h 1656522"/>
                <a:gd name="connsiteX9" fmla="*/ 371061 w 1457739"/>
                <a:gd name="connsiteY9" fmla="*/ 530087 h 1656522"/>
                <a:gd name="connsiteX10" fmla="*/ 410817 w 1457739"/>
                <a:gd name="connsiteY10" fmla="*/ 596348 h 1656522"/>
                <a:gd name="connsiteX11" fmla="*/ 424069 w 1457739"/>
                <a:gd name="connsiteY11" fmla="*/ 636104 h 1656522"/>
                <a:gd name="connsiteX12" fmla="*/ 463826 w 1457739"/>
                <a:gd name="connsiteY12" fmla="*/ 649356 h 1656522"/>
                <a:gd name="connsiteX13" fmla="*/ 503583 w 1457739"/>
                <a:gd name="connsiteY13" fmla="*/ 702365 h 1656522"/>
                <a:gd name="connsiteX14" fmla="*/ 543339 w 1457739"/>
                <a:gd name="connsiteY14" fmla="*/ 742122 h 1656522"/>
                <a:gd name="connsiteX15" fmla="*/ 609600 w 1457739"/>
                <a:gd name="connsiteY15" fmla="*/ 834887 h 1656522"/>
                <a:gd name="connsiteX16" fmla="*/ 689113 w 1457739"/>
                <a:gd name="connsiteY16" fmla="*/ 914400 h 1656522"/>
                <a:gd name="connsiteX17" fmla="*/ 728869 w 1457739"/>
                <a:gd name="connsiteY17" fmla="*/ 954156 h 1656522"/>
                <a:gd name="connsiteX18" fmla="*/ 781878 w 1457739"/>
                <a:gd name="connsiteY18" fmla="*/ 980661 h 1656522"/>
                <a:gd name="connsiteX19" fmla="*/ 834887 w 1457739"/>
                <a:gd name="connsiteY19" fmla="*/ 1046922 h 1656522"/>
                <a:gd name="connsiteX20" fmla="*/ 848139 w 1457739"/>
                <a:gd name="connsiteY20" fmla="*/ 1086678 h 1656522"/>
                <a:gd name="connsiteX21" fmla="*/ 901148 w 1457739"/>
                <a:gd name="connsiteY21" fmla="*/ 1126435 h 1656522"/>
                <a:gd name="connsiteX22" fmla="*/ 940904 w 1457739"/>
                <a:gd name="connsiteY22" fmla="*/ 1205948 h 1656522"/>
                <a:gd name="connsiteX23" fmla="*/ 967409 w 1457739"/>
                <a:gd name="connsiteY23" fmla="*/ 1285461 h 1656522"/>
                <a:gd name="connsiteX24" fmla="*/ 1007165 w 1457739"/>
                <a:gd name="connsiteY24" fmla="*/ 1298713 h 1656522"/>
                <a:gd name="connsiteX25" fmla="*/ 1086678 w 1457739"/>
                <a:gd name="connsiteY25" fmla="*/ 1351722 h 1656522"/>
                <a:gd name="connsiteX26" fmla="*/ 1126435 w 1457739"/>
                <a:gd name="connsiteY26" fmla="*/ 1378226 h 1656522"/>
                <a:gd name="connsiteX27" fmla="*/ 1192696 w 1457739"/>
                <a:gd name="connsiteY27" fmla="*/ 1444487 h 1656522"/>
                <a:gd name="connsiteX28" fmla="*/ 1272209 w 1457739"/>
                <a:gd name="connsiteY28" fmla="*/ 1470991 h 1656522"/>
                <a:gd name="connsiteX29" fmla="*/ 1351722 w 1457739"/>
                <a:gd name="connsiteY29" fmla="*/ 1524000 h 1656522"/>
                <a:gd name="connsiteX30" fmla="*/ 1417983 w 1457739"/>
                <a:gd name="connsiteY30" fmla="*/ 1577009 h 1656522"/>
                <a:gd name="connsiteX31" fmla="*/ 1457739 w 1457739"/>
                <a:gd name="connsiteY31" fmla="*/ 1656522 h 165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457739" h="1656522">
                  <a:moveTo>
                    <a:pt x="0" y="0"/>
                  </a:moveTo>
                  <a:cubicBezTo>
                    <a:pt x="4417" y="22087"/>
                    <a:pt x="3179" y="46115"/>
                    <a:pt x="13252" y="66261"/>
                  </a:cubicBezTo>
                  <a:cubicBezTo>
                    <a:pt x="21633" y="83024"/>
                    <a:pt x="41011" y="91619"/>
                    <a:pt x="53009" y="106017"/>
                  </a:cubicBezTo>
                  <a:cubicBezTo>
                    <a:pt x="99120" y="161350"/>
                    <a:pt x="54003" y="137271"/>
                    <a:pt x="119269" y="159026"/>
                  </a:cubicBezTo>
                  <a:lnTo>
                    <a:pt x="172278" y="212035"/>
                  </a:lnTo>
                  <a:lnTo>
                    <a:pt x="212035" y="251791"/>
                  </a:lnTo>
                  <a:cubicBezTo>
                    <a:pt x="239616" y="362116"/>
                    <a:pt x="206032" y="253037"/>
                    <a:pt x="251791" y="344556"/>
                  </a:cubicBezTo>
                  <a:cubicBezTo>
                    <a:pt x="286197" y="413368"/>
                    <a:pt x="239779" y="359050"/>
                    <a:pt x="291548" y="410817"/>
                  </a:cubicBezTo>
                  <a:cubicBezTo>
                    <a:pt x="295965" y="424069"/>
                    <a:pt x="297869" y="438445"/>
                    <a:pt x="304800" y="450574"/>
                  </a:cubicBezTo>
                  <a:cubicBezTo>
                    <a:pt x="325801" y="487326"/>
                    <a:pt x="343789" y="502815"/>
                    <a:pt x="371061" y="530087"/>
                  </a:cubicBezTo>
                  <a:cubicBezTo>
                    <a:pt x="408601" y="642708"/>
                    <a:pt x="356245" y="505393"/>
                    <a:pt x="410817" y="596348"/>
                  </a:cubicBezTo>
                  <a:cubicBezTo>
                    <a:pt x="418004" y="608326"/>
                    <a:pt x="414191" y="626227"/>
                    <a:pt x="424069" y="636104"/>
                  </a:cubicBezTo>
                  <a:cubicBezTo>
                    <a:pt x="433947" y="645982"/>
                    <a:pt x="450574" y="644939"/>
                    <a:pt x="463826" y="649356"/>
                  </a:cubicBezTo>
                  <a:cubicBezTo>
                    <a:pt x="477078" y="667026"/>
                    <a:pt x="489209" y="685595"/>
                    <a:pt x="503583" y="702365"/>
                  </a:cubicBezTo>
                  <a:cubicBezTo>
                    <a:pt x="515780" y="716595"/>
                    <a:pt x="531341" y="727724"/>
                    <a:pt x="543339" y="742122"/>
                  </a:cubicBezTo>
                  <a:cubicBezTo>
                    <a:pt x="623985" y="838898"/>
                    <a:pt x="502195" y="715548"/>
                    <a:pt x="609600" y="834887"/>
                  </a:cubicBezTo>
                  <a:cubicBezTo>
                    <a:pt x="634675" y="862748"/>
                    <a:pt x="662609" y="887896"/>
                    <a:pt x="689113" y="914400"/>
                  </a:cubicBezTo>
                  <a:cubicBezTo>
                    <a:pt x="702365" y="927652"/>
                    <a:pt x="712106" y="945775"/>
                    <a:pt x="728869" y="954156"/>
                  </a:cubicBezTo>
                  <a:cubicBezTo>
                    <a:pt x="746539" y="962991"/>
                    <a:pt x="765441" y="969703"/>
                    <a:pt x="781878" y="980661"/>
                  </a:cubicBezTo>
                  <a:cubicBezTo>
                    <a:pt x="800370" y="992989"/>
                    <a:pt x="826024" y="1029197"/>
                    <a:pt x="834887" y="1046922"/>
                  </a:cubicBezTo>
                  <a:cubicBezTo>
                    <a:pt x="841134" y="1059416"/>
                    <a:pt x="839196" y="1075947"/>
                    <a:pt x="848139" y="1086678"/>
                  </a:cubicBezTo>
                  <a:cubicBezTo>
                    <a:pt x="862279" y="1103646"/>
                    <a:pt x="883478" y="1113183"/>
                    <a:pt x="901148" y="1126435"/>
                  </a:cubicBezTo>
                  <a:cubicBezTo>
                    <a:pt x="949476" y="1271418"/>
                    <a:pt x="872401" y="1051817"/>
                    <a:pt x="940904" y="1205948"/>
                  </a:cubicBezTo>
                  <a:cubicBezTo>
                    <a:pt x="952251" y="1231478"/>
                    <a:pt x="940905" y="1276626"/>
                    <a:pt x="967409" y="1285461"/>
                  </a:cubicBezTo>
                  <a:cubicBezTo>
                    <a:pt x="980661" y="1289878"/>
                    <a:pt x="994954" y="1291929"/>
                    <a:pt x="1007165" y="1298713"/>
                  </a:cubicBezTo>
                  <a:cubicBezTo>
                    <a:pt x="1035011" y="1314183"/>
                    <a:pt x="1060174" y="1334052"/>
                    <a:pt x="1086678" y="1351722"/>
                  </a:cubicBezTo>
                  <a:lnTo>
                    <a:pt x="1126435" y="1378226"/>
                  </a:lnTo>
                  <a:cubicBezTo>
                    <a:pt x="1150614" y="1414495"/>
                    <a:pt x="1150847" y="1425888"/>
                    <a:pt x="1192696" y="1444487"/>
                  </a:cubicBezTo>
                  <a:cubicBezTo>
                    <a:pt x="1218226" y="1455834"/>
                    <a:pt x="1272209" y="1470991"/>
                    <a:pt x="1272209" y="1470991"/>
                  </a:cubicBezTo>
                  <a:lnTo>
                    <a:pt x="1351722" y="1524000"/>
                  </a:lnTo>
                  <a:cubicBezTo>
                    <a:pt x="1372989" y="1538178"/>
                    <a:pt x="1402876" y="1554349"/>
                    <a:pt x="1417983" y="1577009"/>
                  </a:cubicBezTo>
                  <a:cubicBezTo>
                    <a:pt x="1417988" y="1577016"/>
                    <a:pt x="1451111" y="1643266"/>
                    <a:pt x="1457739" y="1656522"/>
                  </a:cubicBez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olný tvar: obrazec 30">
              <a:extLst>
                <a:ext uri="{FF2B5EF4-FFF2-40B4-BE49-F238E27FC236}">
                  <a16:creationId xmlns:a16="http://schemas.microsoft.com/office/drawing/2014/main" id="{1517FE77-4BE1-44F7-8F9B-E9995F422AE1}"/>
                </a:ext>
              </a:extLst>
            </p:cNvPr>
            <p:cNvSpPr/>
            <p:nvPr/>
          </p:nvSpPr>
          <p:spPr>
            <a:xfrm>
              <a:off x="6997148" y="1484243"/>
              <a:ext cx="503582" cy="1325218"/>
            </a:xfrm>
            <a:custGeom>
              <a:avLst/>
              <a:gdLst>
                <a:gd name="connsiteX0" fmla="*/ 0 w 503582"/>
                <a:gd name="connsiteY0" fmla="*/ 1325218 h 1325218"/>
                <a:gd name="connsiteX1" fmla="*/ 26504 w 503582"/>
                <a:gd name="connsiteY1" fmla="*/ 1219200 h 1325218"/>
                <a:gd name="connsiteX2" fmla="*/ 66261 w 503582"/>
                <a:gd name="connsiteY2" fmla="*/ 1192696 h 1325218"/>
                <a:gd name="connsiteX3" fmla="*/ 92765 w 503582"/>
                <a:gd name="connsiteY3" fmla="*/ 1152940 h 1325218"/>
                <a:gd name="connsiteX4" fmla="*/ 159026 w 503582"/>
                <a:gd name="connsiteY4" fmla="*/ 1073427 h 1325218"/>
                <a:gd name="connsiteX5" fmla="*/ 172278 w 503582"/>
                <a:gd name="connsiteY5" fmla="*/ 715618 h 1325218"/>
                <a:gd name="connsiteX6" fmla="*/ 185530 w 503582"/>
                <a:gd name="connsiteY6" fmla="*/ 675861 h 1325218"/>
                <a:gd name="connsiteX7" fmla="*/ 212035 w 503582"/>
                <a:gd name="connsiteY7" fmla="*/ 636105 h 1325218"/>
                <a:gd name="connsiteX8" fmla="*/ 265043 w 503582"/>
                <a:gd name="connsiteY8" fmla="*/ 569844 h 1325218"/>
                <a:gd name="connsiteX9" fmla="*/ 291548 w 503582"/>
                <a:gd name="connsiteY9" fmla="*/ 543340 h 1325218"/>
                <a:gd name="connsiteX10" fmla="*/ 371061 w 503582"/>
                <a:gd name="connsiteY10" fmla="*/ 516835 h 1325218"/>
                <a:gd name="connsiteX11" fmla="*/ 397565 w 503582"/>
                <a:gd name="connsiteY11" fmla="*/ 477079 h 1325218"/>
                <a:gd name="connsiteX12" fmla="*/ 424069 w 503582"/>
                <a:gd name="connsiteY12" fmla="*/ 212035 h 1325218"/>
                <a:gd name="connsiteX13" fmla="*/ 450574 w 503582"/>
                <a:gd name="connsiteY13" fmla="*/ 132522 h 1325218"/>
                <a:gd name="connsiteX14" fmla="*/ 463826 w 503582"/>
                <a:gd name="connsiteY14" fmla="*/ 92766 h 1325218"/>
                <a:gd name="connsiteX15" fmla="*/ 490330 w 503582"/>
                <a:gd name="connsiteY15" fmla="*/ 13253 h 1325218"/>
                <a:gd name="connsiteX16" fmla="*/ 503582 w 503582"/>
                <a:gd name="connsiteY16" fmla="*/ 0 h 1325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03582" h="1325218">
                  <a:moveTo>
                    <a:pt x="0" y="1325218"/>
                  </a:moveTo>
                  <a:cubicBezTo>
                    <a:pt x="660" y="1321919"/>
                    <a:pt x="15638" y="1232783"/>
                    <a:pt x="26504" y="1219200"/>
                  </a:cubicBezTo>
                  <a:cubicBezTo>
                    <a:pt x="36454" y="1206763"/>
                    <a:pt x="53009" y="1201531"/>
                    <a:pt x="66261" y="1192696"/>
                  </a:cubicBezTo>
                  <a:cubicBezTo>
                    <a:pt x="75096" y="1179444"/>
                    <a:pt x="82569" y="1165175"/>
                    <a:pt x="92765" y="1152940"/>
                  </a:cubicBezTo>
                  <a:cubicBezTo>
                    <a:pt x="177796" y="1050903"/>
                    <a:pt x="93222" y="1172133"/>
                    <a:pt x="159026" y="1073427"/>
                  </a:cubicBezTo>
                  <a:cubicBezTo>
                    <a:pt x="163443" y="954157"/>
                    <a:pt x="164339" y="834705"/>
                    <a:pt x="172278" y="715618"/>
                  </a:cubicBezTo>
                  <a:cubicBezTo>
                    <a:pt x="173207" y="701680"/>
                    <a:pt x="179283" y="688355"/>
                    <a:pt x="185530" y="675861"/>
                  </a:cubicBezTo>
                  <a:cubicBezTo>
                    <a:pt x="192653" y="661615"/>
                    <a:pt x="203200" y="649357"/>
                    <a:pt x="212035" y="636105"/>
                  </a:cubicBezTo>
                  <a:cubicBezTo>
                    <a:pt x="233054" y="573046"/>
                    <a:pt x="210550" y="613437"/>
                    <a:pt x="265043" y="569844"/>
                  </a:cubicBezTo>
                  <a:cubicBezTo>
                    <a:pt x="274799" y="562039"/>
                    <a:pt x="280373" y="548928"/>
                    <a:pt x="291548" y="543340"/>
                  </a:cubicBezTo>
                  <a:cubicBezTo>
                    <a:pt x="316537" y="530846"/>
                    <a:pt x="371061" y="516835"/>
                    <a:pt x="371061" y="516835"/>
                  </a:cubicBezTo>
                  <a:cubicBezTo>
                    <a:pt x="379896" y="503583"/>
                    <a:pt x="390442" y="491325"/>
                    <a:pt x="397565" y="477079"/>
                  </a:cubicBezTo>
                  <a:cubicBezTo>
                    <a:pt x="432372" y="407464"/>
                    <a:pt x="422020" y="227747"/>
                    <a:pt x="424069" y="212035"/>
                  </a:cubicBezTo>
                  <a:cubicBezTo>
                    <a:pt x="427683" y="184332"/>
                    <a:pt x="441739" y="159026"/>
                    <a:pt x="450574" y="132522"/>
                  </a:cubicBezTo>
                  <a:lnTo>
                    <a:pt x="463826" y="92766"/>
                  </a:lnTo>
                  <a:lnTo>
                    <a:pt x="490330" y="13253"/>
                  </a:lnTo>
                  <a:lnTo>
                    <a:pt x="503582" y="0"/>
                  </a:ln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olný tvar: obrazec 31">
              <a:extLst>
                <a:ext uri="{FF2B5EF4-FFF2-40B4-BE49-F238E27FC236}">
                  <a16:creationId xmlns:a16="http://schemas.microsoft.com/office/drawing/2014/main" id="{02B91CC7-072D-47AC-9489-A85693F5343C}"/>
                </a:ext>
              </a:extLst>
            </p:cNvPr>
            <p:cNvSpPr/>
            <p:nvPr/>
          </p:nvSpPr>
          <p:spPr>
            <a:xfrm>
              <a:off x="7421217" y="2173357"/>
              <a:ext cx="1457740" cy="463826"/>
            </a:xfrm>
            <a:custGeom>
              <a:avLst/>
              <a:gdLst>
                <a:gd name="connsiteX0" fmla="*/ 0 w 1457740"/>
                <a:gd name="connsiteY0" fmla="*/ 463826 h 463826"/>
                <a:gd name="connsiteX1" fmla="*/ 106018 w 1457740"/>
                <a:gd name="connsiteY1" fmla="*/ 397565 h 463826"/>
                <a:gd name="connsiteX2" fmla="*/ 132522 w 1457740"/>
                <a:gd name="connsiteY2" fmla="*/ 371060 h 463826"/>
                <a:gd name="connsiteX3" fmla="*/ 251792 w 1457740"/>
                <a:gd name="connsiteY3" fmla="*/ 331304 h 463826"/>
                <a:gd name="connsiteX4" fmla="*/ 371061 w 1457740"/>
                <a:gd name="connsiteY4" fmla="*/ 304800 h 463826"/>
                <a:gd name="connsiteX5" fmla="*/ 410818 w 1457740"/>
                <a:gd name="connsiteY5" fmla="*/ 278295 h 463826"/>
                <a:gd name="connsiteX6" fmla="*/ 490331 w 1457740"/>
                <a:gd name="connsiteY6" fmla="*/ 251791 h 463826"/>
                <a:gd name="connsiteX7" fmla="*/ 742122 w 1457740"/>
                <a:gd name="connsiteY7" fmla="*/ 238539 h 463826"/>
                <a:gd name="connsiteX8" fmla="*/ 781879 w 1457740"/>
                <a:gd name="connsiteY8" fmla="*/ 265043 h 463826"/>
                <a:gd name="connsiteX9" fmla="*/ 821635 w 1457740"/>
                <a:gd name="connsiteY9" fmla="*/ 278295 h 463826"/>
                <a:gd name="connsiteX10" fmla="*/ 901148 w 1457740"/>
                <a:gd name="connsiteY10" fmla="*/ 265043 h 463826"/>
                <a:gd name="connsiteX11" fmla="*/ 980661 w 1457740"/>
                <a:gd name="connsiteY11" fmla="*/ 225286 h 463826"/>
                <a:gd name="connsiteX12" fmla="*/ 1073426 w 1457740"/>
                <a:gd name="connsiteY12" fmla="*/ 212034 h 463826"/>
                <a:gd name="connsiteX13" fmla="*/ 1126435 w 1457740"/>
                <a:gd name="connsiteY13" fmla="*/ 185530 h 463826"/>
                <a:gd name="connsiteX14" fmla="*/ 1311966 w 1457740"/>
                <a:gd name="connsiteY14" fmla="*/ 132521 h 463826"/>
                <a:gd name="connsiteX15" fmla="*/ 1364974 w 1457740"/>
                <a:gd name="connsiteY15" fmla="*/ 66260 h 463826"/>
                <a:gd name="connsiteX16" fmla="*/ 1404731 w 1457740"/>
                <a:gd name="connsiteY16" fmla="*/ 53008 h 463826"/>
                <a:gd name="connsiteX17" fmla="*/ 1457740 w 1457740"/>
                <a:gd name="connsiteY17" fmla="*/ 0 h 463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57740" h="463826">
                  <a:moveTo>
                    <a:pt x="0" y="463826"/>
                  </a:moveTo>
                  <a:cubicBezTo>
                    <a:pt x="13937" y="455464"/>
                    <a:pt x="85628" y="413877"/>
                    <a:pt x="106018" y="397565"/>
                  </a:cubicBezTo>
                  <a:cubicBezTo>
                    <a:pt x="115774" y="389760"/>
                    <a:pt x="121148" y="376230"/>
                    <a:pt x="132522" y="371060"/>
                  </a:cubicBezTo>
                  <a:cubicBezTo>
                    <a:pt x="170673" y="353719"/>
                    <a:pt x="211136" y="341468"/>
                    <a:pt x="251792" y="331304"/>
                  </a:cubicBezTo>
                  <a:cubicBezTo>
                    <a:pt x="326652" y="312589"/>
                    <a:pt x="286941" y="321624"/>
                    <a:pt x="371061" y="304800"/>
                  </a:cubicBezTo>
                  <a:cubicBezTo>
                    <a:pt x="384313" y="295965"/>
                    <a:pt x="396263" y="284764"/>
                    <a:pt x="410818" y="278295"/>
                  </a:cubicBezTo>
                  <a:cubicBezTo>
                    <a:pt x="436348" y="266948"/>
                    <a:pt x="490331" y="251791"/>
                    <a:pt x="490331" y="251791"/>
                  </a:cubicBezTo>
                  <a:cubicBezTo>
                    <a:pt x="566896" y="175223"/>
                    <a:pt x="523212" y="205702"/>
                    <a:pt x="742122" y="238539"/>
                  </a:cubicBezTo>
                  <a:cubicBezTo>
                    <a:pt x="757873" y="240902"/>
                    <a:pt x="767633" y="257920"/>
                    <a:pt x="781879" y="265043"/>
                  </a:cubicBezTo>
                  <a:cubicBezTo>
                    <a:pt x="794373" y="271290"/>
                    <a:pt x="808383" y="273878"/>
                    <a:pt x="821635" y="278295"/>
                  </a:cubicBezTo>
                  <a:cubicBezTo>
                    <a:pt x="848139" y="273878"/>
                    <a:pt x="875657" y="273540"/>
                    <a:pt x="901148" y="265043"/>
                  </a:cubicBezTo>
                  <a:cubicBezTo>
                    <a:pt x="1018413" y="225955"/>
                    <a:pt x="868011" y="247817"/>
                    <a:pt x="980661" y="225286"/>
                  </a:cubicBezTo>
                  <a:cubicBezTo>
                    <a:pt x="1011290" y="219160"/>
                    <a:pt x="1042504" y="216451"/>
                    <a:pt x="1073426" y="212034"/>
                  </a:cubicBezTo>
                  <a:cubicBezTo>
                    <a:pt x="1091096" y="203199"/>
                    <a:pt x="1107997" y="192622"/>
                    <a:pt x="1126435" y="185530"/>
                  </a:cubicBezTo>
                  <a:cubicBezTo>
                    <a:pt x="1228011" y="146463"/>
                    <a:pt x="1225607" y="149792"/>
                    <a:pt x="1311966" y="132521"/>
                  </a:cubicBezTo>
                  <a:cubicBezTo>
                    <a:pt x="1324003" y="114466"/>
                    <a:pt x="1343994" y="78848"/>
                    <a:pt x="1364974" y="66260"/>
                  </a:cubicBezTo>
                  <a:cubicBezTo>
                    <a:pt x="1376952" y="59073"/>
                    <a:pt x="1391479" y="57425"/>
                    <a:pt x="1404731" y="53008"/>
                  </a:cubicBezTo>
                  <a:lnTo>
                    <a:pt x="1457740" y="0"/>
                  </a:ln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olný tvar: obrazec 32">
              <a:extLst>
                <a:ext uri="{FF2B5EF4-FFF2-40B4-BE49-F238E27FC236}">
                  <a16:creationId xmlns:a16="http://schemas.microsoft.com/office/drawing/2014/main" id="{B26C92BB-8283-4294-8CCE-31575C1950A5}"/>
                </a:ext>
              </a:extLst>
            </p:cNvPr>
            <p:cNvSpPr/>
            <p:nvPr/>
          </p:nvSpPr>
          <p:spPr>
            <a:xfrm>
              <a:off x="6175490" y="3390232"/>
              <a:ext cx="834910" cy="92765"/>
            </a:xfrm>
            <a:custGeom>
              <a:avLst/>
              <a:gdLst>
                <a:gd name="connsiteX0" fmla="*/ 0 w 834910"/>
                <a:gd name="connsiteY0" fmla="*/ 0 h 92765"/>
                <a:gd name="connsiteX1" fmla="*/ 66260 w 834910"/>
                <a:gd name="connsiteY1" fmla="*/ 39756 h 92765"/>
                <a:gd name="connsiteX2" fmla="*/ 106017 w 834910"/>
                <a:gd name="connsiteY2" fmla="*/ 53008 h 92765"/>
                <a:gd name="connsiteX3" fmla="*/ 172278 w 834910"/>
                <a:gd name="connsiteY3" fmla="*/ 92765 h 92765"/>
                <a:gd name="connsiteX4" fmla="*/ 278295 w 834910"/>
                <a:gd name="connsiteY4" fmla="*/ 39756 h 92765"/>
                <a:gd name="connsiteX5" fmla="*/ 304800 w 834910"/>
                <a:gd name="connsiteY5" fmla="*/ 79513 h 92765"/>
                <a:gd name="connsiteX6" fmla="*/ 357808 w 834910"/>
                <a:gd name="connsiteY6" fmla="*/ 66261 h 92765"/>
                <a:gd name="connsiteX7" fmla="*/ 530087 w 834910"/>
                <a:gd name="connsiteY7" fmla="*/ 79513 h 92765"/>
                <a:gd name="connsiteX8" fmla="*/ 728869 w 834910"/>
                <a:gd name="connsiteY8" fmla="*/ 66261 h 92765"/>
                <a:gd name="connsiteX9" fmla="*/ 834887 w 834910"/>
                <a:gd name="connsiteY9" fmla="*/ 39756 h 92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4910" h="92765">
                  <a:moveTo>
                    <a:pt x="0" y="0"/>
                  </a:moveTo>
                  <a:cubicBezTo>
                    <a:pt x="22087" y="13252"/>
                    <a:pt x="43222" y="28237"/>
                    <a:pt x="66260" y="39756"/>
                  </a:cubicBezTo>
                  <a:cubicBezTo>
                    <a:pt x="78754" y="46003"/>
                    <a:pt x="94039" y="45821"/>
                    <a:pt x="106017" y="53008"/>
                  </a:cubicBezTo>
                  <a:cubicBezTo>
                    <a:pt x="196972" y="107582"/>
                    <a:pt x="59652" y="55224"/>
                    <a:pt x="172278" y="92765"/>
                  </a:cubicBezTo>
                  <a:cubicBezTo>
                    <a:pt x="263644" y="62310"/>
                    <a:pt x="232036" y="86017"/>
                    <a:pt x="278295" y="39756"/>
                  </a:cubicBezTo>
                  <a:cubicBezTo>
                    <a:pt x="287130" y="53008"/>
                    <a:pt x="289690" y="74476"/>
                    <a:pt x="304800" y="79513"/>
                  </a:cubicBezTo>
                  <a:cubicBezTo>
                    <a:pt x="322078" y="85273"/>
                    <a:pt x="339595" y="66261"/>
                    <a:pt x="357808" y="66261"/>
                  </a:cubicBezTo>
                  <a:cubicBezTo>
                    <a:pt x="415404" y="66261"/>
                    <a:pt x="472661" y="75096"/>
                    <a:pt x="530087" y="79513"/>
                  </a:cubicBezTo>
                  <a:cubicBezTo>
                    <a:pt x="596348" y="75096"/>
                    <a:pt x="662711" y="72014"/>
                    <a:pt x="728869" y="66261"/>
                  </a:cubicBezTo>
                  <a:cubicBezTo>
                    <a:pt x="839270" y="56661"/>
                    <a:pt x="834887" y="88101"/>
                    <a:pt x="834887" y="39756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>
            <a:extLst>
              <a:ext uri="{FF2B5EF4-FFF2-40B4-BE49-F238E27FC236}">
                <a16:creationId xmlns:a16="http://schemas.microsoft.com/office/drawing/2014/main" id="{153AD5D2-3B9D-4361-956B-30A269551DC9}"/>
              </a:ext>
            </a:extLst>
          </p:cNvPr>
          <p:cNvSpPr txBox="1"/>
          <p:nvPr/>
        </p:nvSpPr>
        <p:spPr>
          <a:xfrm>
            <a:off x="7979921" y="2602238"/>
            <a:ext cx="4257832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Děda chtěl řepu</a:t>
            </a:r>
          </a:p>
          <a:p>
            <a:r>
              <a:rPr lang="cs-CZ" sz="4000" dirty="0"/>
              <a:t>vytáhnout.</a:t>
            </a:r>
          </a:p>
          <a:p>
            <a:r>
              <a:rPr lang="cs-CZ" sz="4000" dirty="0"/>
              <a:t>Vší silou táhne, </a:t>
            </a:r>
          </a:p>
          <a:p>
            <a:r>
              <a:rPr lang="cs-CZ" sz="4000" dirty="0"/>
              <a:t>potahuje, ale řepu </a:t>
            </a:r>
          </a:p>
          <a:p>
            <a:r>
              <a:rPr lang="cs-CZ" sz="4000" dirty="0"/>
              <a:t>vytáhnout nemůže.</a:t>
            </a:r>
          </a:p>
        </p:txBody>
      </p: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799E70C3-7946-4766-B444-60ED81F0DCDE}"/>
              </a:ext>
            </a:extLst>
          </p:cNvPr>
          <p:cNvGrpSpPr/>
          <p:nvPr/>
        </p:nvGrpSpPr>
        <p:grpSpPr>
          <a:xfrm rot="855709">
            <a:off x="2655904" y="3508868"/>
            <a:ext cx="1363543" cy="738691"/>
            <a:chOff x="1286359" y="2173357"/>
            <a:chExt cx="1062728" cy="506588"/>
          </a:xfrm>
        </p:grpSpPr>
        <p:cxnSp>
          <p:nvCxnSpPr>
            <p:cNvPr id="35" name="Přímá spojnice se šipkou 34">
              <a:extLst>
                <a:ext uri="{FF2B5EF4-FFF2-40B4-BE49-F238E27FC236}">
                  <a16:creationId xmlns:a16="http://schemas.microsoft.com/office/drawing/2014/main" id="{65C91B36-AC32-49DF-9E82-996B026AE815}"/>
                </a:ext>
              </a:extLst>
            </p:cNvPr>
            <p:cNvCxnSpPr/>
            <p:nvPr/>
          </p:nvCxnSpPr>
          <p:spPr>
            <a:xfrm flipV="1">
              <a:off x="1286359" y="2173357"/>
              <a:ext cx="991892" cy="463826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ovéPole 35">
              <a:extLst>
                <a:ext uri="{FF2B5EF4-FFF2-40B4-BE49-F238E27FC236}">
                  <a16:creationId xmlns:a16="http://schemas.microsoft.com/office/drawing/2014/main" id="{306E3709-1483-4222-AB54-49B5C28D8504}"/>
                </a:ext>
              </a:extLst>
            </p:cNvPr>
            <p:cNvSpPr txBox="1"/>
            <p:nvPr/>
          </p:nvSpPr>
          <p:spPr>
            <a:xfrm rot="20744291">
              <a:off x="1915309" y="2363339"/>
              <a:ext cx="433778" cy="3166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chemeClr val="bg1"/>
                  </a:solidFill>
                </a:rPr>
                <a:t>F 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44839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>
            <a:extLst>
              <a:ext uri="{FF2B5EF4-FFF2-40B4-BE49-F238E27FC236}">
                <a16:creationId xmlns:a16="http://schemas.microsoft.com/office/drawing/2014/main" id="{F55B1C55-733D-4C27-9C14-A709E94D3772}"/>
              </a:ext>
            </a:extLst>
          </p:cNvPr>
          <p:cNvGrpSpPr/>
          <p:nvPr/>
        </p:nvGrpSpPr>
        <p:grpSpPr>
          <a:xfrm>
            <a:off x="412229" y="119921"/>
            <a:ext cx="7420131" cy="5607839"/>
            <a:chOff x="412229" y="119921"/>
            <a:chExt cx="7420131" cy="5607839"/>
          </a:xfrm>
        </p:grpSpPr>
        <p:sp>
          <p:nvSpPr>
            <p:cNvPr id="4" name="Obdélník 3">
              <a:extLst>
                <a:ext uri="{FF2B5EF4-FFF2-40B4-BE49-F238E27FC236}">
                  <a16:creationId xmlns:a16="http://schemas.microsoft.com/office/drawing/2014/main" id="{232CC727-C535-4080-BFC6-6306CE428250}"/>
                </a:ext>
              </a:extLst>
            </p:cNvPr>
            <p:cNvSpPr/>
            <p:nvPr/>
          </p:nvSpPr>
          <p:spPr>
            <a:xfrm>
              <a:off x="464695" y="119921"/>
              <a:ext cx="7315200" cy="3309079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" name="Obrázek 2" descr="Obsah obrázku vlak&#10;&#10;Popis byl vytvořen automaticky">
              <a:extLst>
                <a:ext uri="{FF2B5EF4-FFF2-40B4-BE49-F238E27FC236}">
                  <a16:creationId xmlns:a16="http://schemas.microsoft.com/office/drawing/2014/main" id="{3BDD7E3F-8DEB-413C-BA42-3444F10146C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2229" y="2544580"/>
              <a:ext cx="7420131" cy="3183180"/>
            </a:xfrm>
            <a:prstGeom prst="rect">
              <a:avLst/>
            </a:prstGeom>
          </p:spPr>
        </p:pic>
      </p:grpSp>
      <p:pic>
        <p:nvPicPr>
          <p:cNvPr id="7" name="Obrázek 6">
            <a:extLst>
              <a:ext uri="{FF2B5EF4-FFF2-40B4-BE49-F238E27FC236}">
                <a16:creationId xmlns:a16="http://schemas.microsoft.com/office/drawing/2014/main" id="{1A5C6468-7938-43C9-B317-BDA05F0134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822" y="1446105"/>
            <a:ext cx="1956425" cy="2088183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73FCDF97-E26D-4E0B-A695-00C9BFF3C9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267" y="1813587"/>
            <a:ext cx="1956425" cy="2088183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4A4F6541-1666-4F7E-BD0A-FEAE8D5126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656" y="1446105"/>
            <a:ext cx="1956425" cy="2088183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54C93B70-B73A-4FAE-9D76-C2BA5ABF4F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0960" y="1678161"/>
            <a:ext cx="1956425" cy="2088183"/>
          </a:xfrm>
          <a:prstGeom prst="rect">
            <a:avLst/>
          </a:prstGeom>
        </p:spPr>
      </p:pic>
      <p:pic>
        <p:nvPicPr>
          <p:cNvPr id="12" name="Obrázek 11" descr="Obsah obrázku hodiny&#10;&#10;Popis byl vytvořen automaticky">
            <a:extLst>
              <a:ext uri="{FF2B5EF4-FFF2-40B4-BE49-F238E27FC236}">
                <a16:creationId xmlns:a16="http://schemas.microsoft.com/office/drawing/2014/main" id="{17D04575-D807-4CD5-A569-7B1DE07760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695" y="4651401"/>
            <a:ext cx="2410463" cy="418141"/>
          </a:xfrm>
          <a:prstGeom prst="rect">
            <a:avLst/>
          </a:prstGeom>
        </p:spPr>
      </p:pic>
      <p:pic>
        <p:nvPicPr>
          <p:cNvPr id="13" name="Obrázek 12" descr="Obsah obrázku hodiny&#10;&#10;Popis byl vytvořen automaticky">
            <a:extLst>
              <a:ext uri="{FF2B5EF4-FFF2-40B4-BE49-F238E27FC236}">
                <a16:creationId xmlns:a16="http://schemas.microsoft.com/office/drawing/2014/main" id="{F112D01C-5C6E-43A0-939F-EB4F1B4E14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7778" y="4651401"/>
            <a:ext cx="2410463" cy="418141"/>
          </a:xfrm>
          <a:prstGeom prst="rect">
            <a:avLst/>
          </a:prstGeom>
        </p:spPr>
      </p:pic>
      <p:pic>
        <p:nvPicPr>
          <p:cNvPr id="14" name="Obrázek 13" descr="Obsah obrázku hodiny&#10;&#10;Popis byl vytvořen automaticky">
            <a:extLst>
              <a:ext uri="{FF2B5EF4-FFF2-40B4-BE49-F238E27FC236}">
                <a16:creationId xmlns:a16="http://schemas.microsoft.com/office/drawing/2014/main" id="{75D2E313-47FC-4D69-AE37-C040C66784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0861" y="4626071"/>
            <a:ext cx="2410463" cy="418141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F910CEFB-C021-4D51-83F8-17A9E4A3FBF2}"/>
              </a:ext>
            </a:extLst>
          </p:cNvPr>
          <p:cNvSpPr/>
          <p:nvPr/>
        </p:nvSpPr>
        <p:spPr>
          <a:xfrm>
            <a:off x="478005" y="5101145"/>
            <a:ext cx="7367665" cy="658218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9369DB5A-0EAF-43B9-A839-C549726F2905}"/>
              </a:ext>
            </a:extLst>
          </p:cNvPr>
          <p:cNvGrpSpPr/>
          <p:nvPr/>
        </p:nvGrpSpPr>
        <p:grpSpPr>
          <a:xfrm>
            <a:off x="8171536" y="584628"/>
            <a:ext cx="1430099" cy="1671620"/>
            <a:chOff x="8318335" y="315068"/>
            <a:chExt cx="1904957" cy="2146966"/>
          </a:xfrm>
        </p:grpSpPr>
        <p:grpSp>
          <p:nvGrpSpPr>
            <p:cNvPr id="20" name="Skupina 19">
              <a:extLst>
                <a:ext uri="{FF2B5EF4-FFF2-40B4-BE49-F238E27FC236}">
                  <a16:creationId xmlns:a16="http://schemas.microsoft.com/office/drawing/2014/main" id="{77321527-9BAE-4BB2-9212-55F1126A1F7E}"/>
                </a:ext>
              </a:extLst>
            </p:cNvPr>
            <p:cNvGrpSpPr/>
            <p:nvPr/>
          </p:nvGrpSpPr>
          <p:grpSpPr>
            <a:xfrm>
              <a:off x="8318335" y="315068"/>
              <a:ext cx="1904957" cy="2146966"/>
              <a:chOff x="8318335" y="315068"/>
              <a:chExt cx="1904957" cy="2146966"/>
            </a:xfrm>
          </p:grpSpPr>
          <p:pic>
            <p:nvPicPr>
              <p:cNvPr id="22" name="Obrázek 21">
                <a:extLst>
                  <a:ext uri="{FF2B5EF4-FFF2-40B4-BE49-F238E27FC236}">
                    <a16:creationId xmlns:a16="http://schemas.microsoft.com/office/drawing/2014/main" id="{ED671637-5141-4805-B123-C85ECA1D693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45648" y="797657"/>
                <a:ext cx="1512641" cy="1664377"/>
              </a:xfrm>
              <a:prstGeom prst="rect">
                <a:avLst/>
              </a:prstGeom>
            </p:spPr>
          </p:pic>
          <p:pic>
            <p:nvPicPr>
              <p:cNvPr id="23" name="Obrázek 22" descr="Obsah obrázku hodiny&#10;&#10;Popis byl vytvořen automaticky">
                <a:extLst>
                  <a:ext uri="{FF2B5EF4-FFF2-40B4-BE49-F238E27FC236}">
                    <a16:creationId xmlns:a16="http://schemas.microsoft.com/office/drawing/2014/main" id="{9A9766E2-095B-4D98-B79A-76C1DBED48D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318335" y="315068"/>
                <a:ext cx="1904957" cy="965178"/>
              </a:xfrm>
              <a:prstGeom prst="rect">
                <a:avLst/>
              </a:prstGeom>
            </p:spPr>
          </p:pic>
        </p:grpSp>
        <p:sp>
          <p:nvSpPr>
            <p:cNvPr id="21" name="Oblouk 20">
              <a:extLst>
                <a:ext uri="{FF2B5EF4-FFF2-40B4-BE49-F238E27FC236}">
                  <a16:creationId xmlns:a16="http://schemas.microsoft.com/office/drawing/2014/main" id="{28F5827C-911D-49C9-B86A-35EA7B346056}"/>
                </a:ext>
              </a:extLst>
            </p:cNvPr>
            <p:cNvSpPr/>
            <p:nvPr/>
          </p:nvSpPr>
          <p:spPr>
            <a:xfrm rot="8156195">
              <a:off x="9078764" y="1440245"/>
              <a:ext cx="384100" cy="379200"/>
            </a:xfrm>
            <a:prstGeom prst="arc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>
            <a:extLst>
              <a:ext uri="{FF2B5EF4-FFF2-40B4-BE49-F238E27FC236}">
                <a16:creationId xmlns:a16="http://schemas.microsoft.com/office/drawing/2014/main" id="{B66239E4-D7FF-4175-A20A-209D7B458E7B}"/>
              </a:ext>
            </a:extLst>
          </p:cNvPr>
          <p:cNvGrpSpPr/>
          <p:nvPr/>
        </p:nvGrpSpPr>
        <p:grpSpPr>
          <a:xfrm>
            <a:off x="944573" y="2286806"/>
            <a:ext cx="3644217" cy="3192431"/>
            <a:chOff x="5261243" y="1126435"/>
            <a:chExt cx="3644217" cy="3192431"/>
          </a:xfrm>
        </p:grpSpPr>
        <p:sp>
          <p:nvSpPr>
            <p:cNvPr id="25" name="Volný tvar: obrazec 24">
              <a:extLst>
                <a:ext uri="{FF2B5EF4-FFF2-40B4-BE49-F238E27FC236}">
                  <a16:creationId xmlns:a16="http://schemas.microsoft.com/office/drawing/2014/main" id="{0B7D7941-568D-40D3-929B-6E6B24447B6C}"/>
                </a:ext>
              </a:extLst>
            </p:cNvPr>
            <p:cNvSpPr/>
            <p:nvPr/>
          </p:nvSpPr>
          <p:spPr>
            <a:xfrm>
              <a:off x="5261243" y="1126435"/>
              <a:ext cx="3644217" cy="1900482"/>
            </a:xfrm>
            <a:custGeom>
              <a:avLst/>
              <a:gdLst>
                <a:gd name="connsiteX0" fmla="*/ 276890 w 757058"/>
                <a:gd name="connsiteY0" fmla="*/ 594854 h 594854"/>
                <a:gd name="connsiteX1" fmla="*/ 261899 w 757058"/>
                <a:gd name="connsiteY1" fmla="*/ 519903 h 594854"/>
                <a:gd name="connsiteX2" fmla="*/ 186949 w 757058"/>
                <a:gd name="connsiteY2" fmla="*/ 459942 h 594854"/>
                <a:gd name="connsiteX3" fmla="*/ 97008 w 757058"/>
                <a:gd name="connsiteY3" fmla="*/ 429962 h 594854"/>
                <a:gd name="connsiteX4" fmla="*/ 67027 w 757058"/>
                <a:gd name="connsiteY4" fmla="*/ 384991 h 594854"/>
                <a:gd name="connsiteX5" fmla="*/ 22057 w 757058"/>
                <a:gd name="connsiteY5" fmla="*/ 235090 h 594854"/>
                <a:gd name="connsiteX6" fmla="*/ 7067 w 757058"/>
                <a:gd name="connsiteY6" fmla="*/ 10237 h 594854"/>
                <a:gd name="connsiteX7" fmla="*/ 82017 w 757058"/>
                <a:gd name="connsiteY7" fmla="*/ 25227 h 594854"/>
                <a:gd name="connsiteX8" fmla="*/ 97008 w 757058"/>
                <a:gd name="connsiteY8" fmla="*/ 70198 h 594854"/>
                <a:gd name="connsiteX9" fmla="*/ 186949 w 757058"/>
                <a:gd name="connsiteY9" fmla="*/ 175129 h 594854"/>
                <a:gd name="connsiteX10" fmla="*/ 201939 w 757058"/>
                <a:gd name="connsiteY10" fmla="*/ 220099 h 594854"/>
                <a:gd name="connsiteX11" fmla="*/ 231919 w 757058"/>
                <a:gd name="connsiteY11" fmla="*/ 250080 h 594854"/>
                <a:gd name="connsiteX12" fmla="*/ 291880 w 757058"/>
                <a:gd name="connsiteY12" fmla="*/ 370001 h 594854"/>
                <a:gd name="connsiteX13" fmla="*/ 336850 w 757058"/>
                <a:gd name="connsiteY13" fmla="*/ 399981 h 594854"/>
                <a:gd name="connsiteX14" fmla="*/ 336850 w 757058"/>
                <a:gd name="connsiteY14" fmla="*/ 534893 h 594854"/>
                <a:gd name="connsiteX15" fmla="*/ 366831 w 757058"/>
                <a:gd name="connsiteY15" fmla="*/ 399981 h 594854"/>
                <a:gd name="connsiteX16" fmla="*/ 351840 w 757058"/>
                <a:gd name="connsiteY16" fmla="*/ 355011 h 594854"/>
                <a:gd name="connsiteX17" fmla="*/ 306870 w 757058"/>
                <a:gd name="connsiteY17" fmla="*/ 325031 h 594854"/>
                <a:gd name="connsiteX18" fmla="*/ 336850 w 757058"/>
                <a:gd name="connsiteY18" fmla="*/ 235090 h 594854"/>
                <a:gd name="connsiteX19" fmla="*/ 351840 w 757058"/>
                <a:gd name="connsiteY19" fmla="*/ 190119 h 594854"/>
                <a:gd name="connsiteX20" fmla="*/ 381821 w 757058"/>
                <a:gd name="connsiteY20" fmla="*/ 160139 h 594854"/>
                <a:gd name="connsiteX21" fmla="*/ 426791 w 757058"/>
                <a:gd name="connsiteY21" fmla="*/ 100178 h 594854"/>
                <a:gd name="connsiteX22" fmla="*/ 471762 w 757058"/>
                <a:gd name="connsiteY22" fmla="*/ 85188 h 594854"/>
                <a:gd name="connsiteX23" fmla="*/ 486752 w 757058"/>
                <a:gd name="connsiteY23" fmla="*/ 130158 h 594854"/>
                <a:gd name="connsiteX24" fmla="*/ 516732 w 757058"/>
                <a:gd name="connsiteY24" fmla="*/ 175129 h 594854"/>
                <a:gd name="connsiteX25" fmla="*/ 501742 w 757058"/>
                <a:gd name="connsiteY25" fmla="*/ 310040 h 594854"/>
                <a:gd name="connsiteX26" fmla="*/ 471762 w 757058"/>
                <a:gd name="connsiteY26" fmla="*/ 370001 h 594854"/>
                <a:gd name="connsiteX27" fmla="*/ 411801 w 757058"/>
                <a:gd name="connsiteY27" fmla="*/ 429962 h 594854"/>
                <a:gd name="connsiteX28" fmla="*/ 441781 w 757058"/>
                <a:gd name="connsiteY28" fmla="*/ 459942 h 594854"/>
                <a:gd name="connsiteX29" fmla="*/ 456772 w 757058"/>
                <a:gd name="connsiteY29" fmla="*/ 414972 h 594854"/>
                <a:gd name="connsiteX30" fmla="*/ 531722 w 757058"/>
                <a:gd name="connsiteY30" fmla="*/ 355011 h 594854"/>
                <a:gd name="connsiteX31" fmla="*/ 651644 w 757058"/>
                <a:gd name="connsiteY31" fmla="*/ 280060 h 594854"/>
                <a:gd name="connsiteX32" fmla="*/ 696614 w 757058"/>
                <a:gd name="connsiteY32" fmla="*/ 265070 h 594854"/>
                <a:gd name="connsiteX33" fmla="*/ 741585 w 757058"/>
                <a:gd name="connsiteY33" fmla="*/ 280060 h 594854"/>
                <a:gd name="connsiteX34" fmla="*/ 741585 w 757058"/>
                <a:gd name="connsiteY34" fmla="*/ 444952 h 594854"/>
                <a:gd name="connsiteX35" fmla="*/ 696614 w 757058"/>
                <a:gd name="connsiteY35" fmla="*/ 459942 h 594854"/>
                <a:gd name="connsiteX36" fmla="*/ 651644 w 757058"/>
                <a:gd name="connsiteY36" fmla="*/ 489922 h 594854"/>
                <a:gd name="connsiteX37" fmla="*/ 501742 w 757058"/>
                <a:gd name="connsiteY37" fmla="*/ 459942 h 594854"/>
                <a:gd name="connsiteX38" fmla="*/ 426791 w 757058"/>
                <a:gd name="connsiteY38" fmla="*/ 504913 h 594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757058" h="594854">
                  <a:moveTo>
                    <a:pt x="276890" y="594854"/>
                  </a:moveTo>
                  <a:cubicBezTo>
                    <a:pt x="271893" y="569870"/>
                    <a:pt x="271935" y="543321"/>
                    <a:pt x="261899" y="519903"/>
                  </a:cubicBezTo>
                  <a:cubicBezTo>
                    <a:pt x="254570" y="502801"/>
                    <a:pt x="198566" y="465105"/>
                    <a:pt x="186949" y="459942"/>
                  </a:cubicBezTo>
                  <a:cubicBezTo>
                    <a:pt x="158071" y="447107"/>
                    <a:pt x="97008" y="429962"/>
                    <a:pt x="97008" y="429962"/>
                  </a:cubicBezTo>
                  <a:cubicBezTo>
                    <a:pt x="87014" y="414972"/>
                    <a:pt x="74344" y="401454"/>
                    <a:pt x="67027" y="384991"/>
                  </a:cubicBezTo>
                  <a:cubicBezTo>
                    <a:pt x="46174" y="338071"/>
                    <a:pt x="34515" y="284921"/>
                    <a:pt x="22057" y="235090"/>
                  </a:cubicBezTo>
                  <a:cubicBezTo>
                    <a:pt x="17060" y="160139"/>
                    <a:pt x="-13569" y="82464"/>
                    <a:pt x="7067" y="10237"/>
                  </a:cubicBezTo>
                  <a:cubicBezTo>
                    <a:pt x="14066" y="-14261"/>
                    <a:pt x="60818" y="11094"/>
                    <a:pt x="82017" y="25227"/>
                  </a:cubicBezTo>
                  <a:cubicBezTo>
                    <a:pt x="95164" y="33992"/>
                    <a:pt x="92011" y="55208"/>
                    <a:pt x="97008" y="70198"/>
                  </a:cubicBezTo>
                  <a:cubicBezTo>
                    <a:pt x="127121" y="250876"/>
                    <a:pt x="73029" y="99183"/>
                    <a:pt x="186949" y="175129"/>
                  </a:cubicBezTo>
                  <a:cubicBezTo>
                    <a:pt x="200096" y="183894"/>
                    <a:pt x="193810" y="206550"/>
                    <a:pt x="201939" y="220099"/>
                  </a:cubicBezTo>
                  <a:cubicBezTo>
                    <a:pt x="209210" y="232218"/>
                    <a:pt x="221926" y="240086"/>
                    <a:pt x="231919" y="250080"/>
                  </a:cubicBezTo>
                  <a:cubicBezTo>
                    <a:pt x="255733" y="321522"/>
                    <a:pt x="244309" y="331945"/>
                    <a:pt x="291880" y="370001"/>
                  </a:cubicBezTo>
                  <a:cubicBezTo>
                    <a:pt x="305948" y="381255"/>
                    <a:pt x="321860" y="389988"/>
                    <a:pt x="336850" y="399981"/>
                  </a:cubicBezTo>
                  <a:cubicBezTo>
                    <a:pt x="372528" y="507014"/>
                    <a:pt x="384361" y="463628"/>
                    <a:pt x="336850" y="534893"/>
                  </a:cubicBezTo>
                  <a:cubicBezTo>
                    <a:pt x="352307" y="488521"/>
                    <a:pt x="366831" y="452740"/>
                    <a:pt x="366831" y="399981"/>
                  </a:cubicBezTo>
                  <a:cubicBezTo>
                    <a:pt x="366831" y="384180"/>
                    <a:pt x="361711" y="367349"/>
                    <a:pt x="351840" y="355011"/>
                  </a:cubicBezTo>
                  <a:cubicBezTo>
                    <a:pt x="340586" y="340943"/>
                    <a:pt x="321860" y="335024"/>
                    <a:pt x="306870" y="325031"/>
                  </a:cubicBezTo>
                  <a:lnTo>
                    <a:pt x="336850" y="235090"/>
                  </a:lnTo>
                  <a:cubicBezTo>
                    <a:pt x="341847" y="220100"/>
                    <a:pt x="340667" y="201292"/>
                    <a:pt x="351840" y="190119"/>
                  </a:cubicBezTo>
                  <a:cubicBezTo>
                    <a:pt x="361834" y="180126"/>
                    <a:pt x="372773" y="170996"/>
                    <a:pt x="381821" y="160139"/>
                  </a:cubicBezTo>
                  <a:cubicBezTo>
                    <a:pt x="397815" y="140946"/>
                    <a:pt x="407598" y="116172"/>
                    <a:pt x="426791" y="100178"/>
                  </a:cubicBezTo>
                  <a:cubicBezTo>
                    <a:pt x="438930" y="90062"/>
                    <a:pt x="456772" y="90185"/>
                    <a:pt x="471762" y="85188"/>
                  </a:cubicBezTo>
                  <a:cubicBezTo>
                    <a:pt x="476759" y="100178"/>
                    <a:pt x="479686" y="116025"/>
                    <a:pt x="486752" y="130158"/>
                  </a:cubicBezTo>
                  <a:cubicBezTo>
                    <a:pt x="494809" y="146272"/>
                    <a:pt x="515236" y="157175"/>
                    <a:pt x="516732" y="175129"/>
                  </a:cubicBezTo>
                  <a:cubicBezTo>
                    <a:pt x="520490" y="220220"/>
                    <a:pt x="511916" y="265952"/>
                    <a:pt x="501742" y="310040"/>
                  </a:cubicBezTo>
                  <a:cubicBezTo>
                    <a:pt x="496717" y="331814"/>
                    <a:pt x="485170" y="352124"/>
                    <a:pt x="471762" y="370001"/>
                  </a:cubicBezTo>
                  <a:cubicBezTo>
                    <a:pt x="454803" y="392614"/>
                    <a:pt x="411801" y="429962"/>
                    <a:pt x="411801" y="429962"/>
                  </a:cubicBezTo>
                  <a:cubicBezTo>
                    <a:pt x="411800" y="429964"/>
                    <a:pt x="361835" y="539887"/>
                    <a:pt x="441781" y="459942"/>
                  </a:cubicBezTo>
                  <a:cubicBezTo>
                    <a:pt x="452954" y="448769"/>
                    <a:pt x="448642" y="428521"/>
                    <a:pt x="456772" y="414972"/>
                  </a:cubicBezTo>
                  <a:cubicBezTo>
                    <a:pt x="471013" y="391237"/>
                    <a:pt x="511294" y="368630"/>
                    <a:pt x="531722" y="355011"/>
                  </a:cubicBezTo>
                  <a:cubicBezTo>
                    <a:pt x="579233" y="283746"/>
                    <a:pt x="544611" y="315737"/>
                    <a:pt x="651644" y="280060"/>
                  </a:cubicBezTo>
                  <a:lnTo>
                    <a:pt x="696614" y="265070"/>
                  </a:lnTo>
                  <a:cubicBezTo>
                    <a:pt x="711604" y="270067"/>
                    <a:pt x="730412" y="268887"/>
                    <a:pt x="741585" y="280060"/>
                  </a:cubicBezTo>
                  <a:cubicBezTo>
                    <a:pt x="774616" y="313091"/>
                    <a:pt x="745018" y="437228"/>
                    <a:pt x="741585" y="444952"/>
                  </a:cubicBezTo>
                  <a:cubicBezTo>
                    <a:pt x="735167" y="459391"/>
                    <a:pt x="711604" y="454945"/>
                    <a:pt x="696614" y="459942"/>
                  </a:cubicBezTo>
                  <a:cubicBezTo>
                    <a:pt x="681624" y="469935"/>
                    <a:pt x="669570" y="488129"/>
                    <a:pt x="651644" y="489922"/>
                  </a:cubicBezTo>
                  <a:cubicBezTo>
                    <a:pt x="598643" y="495222"/>
                    <a:pt x="550012" y="476032"/>
                    <a:pt x="501742" y="459942"/>
                  </a:cubicBezTo>
                  <a:cubicBezTo>
                    <a:pt x="430941" y="477642"/>
                    <a:pt x="450994" y="456505"/>
                    <a:pt x="426791" y="504913"/>
                  </a:cubicBezTo>
                </a:path>
              </a:pathLst>
            </a:cu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4">
              <a:extLst>
                <a:ext uri="{FF2B5EF4-FFF2-40B4-BE49-F238E27FC236}">
                  <a16:creationId xmlns:a16="http://schemas.microsoft.com/office/drawing/2014/main" id="{6911DC36-D5A6-4574-9125-A4B9A49D0CCF}"/>
                </a:ext>
              </a:extLst>
            </p:cNvPr>
            <p:cNvSpPr/>
            <p:nvPr/>
          </p:nvSpPr>
          <p:spPr>
            <a:xfrm>
              <a:off x="6003050" y="2862470"/>
              <a:ext cx="1564125" cy="1456396"/>
            </a:xfrm>
            <a:custGeom>
              <a:avLst/>
              <a:gdLst>
                <a:gd name="connsiteX0" fmla="*/ 0 w 1563756"/>
                <a:gd name="connsiteY0" fmla="*/ 919370 h 1838739"/>
                <a:gd name="connsiteX1" fmla="*/ 781878 w 1563756"/>
                <a:gd name="connsiteY1" fmla="*/ 0 h 1838739"/>
                <a:gd name="connsiteX2" fmla="*/ 1563756 w 1563756"/>
                <a:gd name="connsiteY2" fmla="*/ 919370 h 1838739"/>
                <a:gd name="connsiteX3" fmla="*/ 781878 w 1563756"/>
                <a:gd name="connsiteY3" fmla="*/ 1838740 h 1838739"/>
                <a:gd name="connsiteX4" fmla="*/ 0 w 1563756"/>
                <a:gd name="connsiteY4" fmla="*/ 919370 h 1838739"/>
                <a:gd name="connsiteX0" fmla="*/ 44 w 1563800"/>
                <a:gd name="connsiteY0" fmla="*/ 919370 h 1454427"/>
                <a:gd name="connsiteX1" fmla="*/ 781922 w 1563800"/>
                <a:gd name="connsiteY1" fmla="*/ 0 h 1454427"/>
                <a:gd name="connsiteX2" fmla="*/ 1563800 w 1563800"/>
                <a:gd name="connsiteY2" fmla="*/ 919370 h 1454427"/>
                <a:gd name="connsiteX3" fmla="*/ 755418 w 1563800"/>
                <a:gd name="connsiteY3" fmla="*/ 1454427 h 1454427"/>
                <a:gd name="connsiteX4" fmla="*/ 44 w 1563800"/>
                <a:gd name="connsiteY4" fmla="*/ 919370 h 1454427"/>
                <a:gd name="connsiteX0" fmla="*/ 369 w 1564125"/>
                <a:gd name="connsiteY0" fmla="*/ 919370 h 1456396"/>
                <a:gd name="connsiteX1" fmla="*/ 782247 w 1564125"/>
                <a:gd name="connsiteY1" fmla="*/ 0 h 1456396"/>
                <a:gd name="connsiteX2" fmla="*/ 1564125 w 1564125"/>
                <a:gd name="connsiteY2" fmla="*/ 919370 h 1456396"/>
                <a:gd name="connsiteX3" fmla="*/ 755743 w 1564125"/>
                <a:gd name="connsiteY3" fmla="*/ 1454427 h 1456396"/>
                <a:gd name="connsiteX4" fmla="*/ 369 w 1564125"/>
                <a:gd name="connsiteY4" fmla="*/ 919370 h 1456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4125" h="1456396">
                  <a:moveTo>
                    <a:pt x="369" y="919370"/>
                  </a:moveTo>
                  <a:cubicBezTo>
                    <a:pt x="4786" y="676966"/>
                    <a:pt x="350428" y="0"/>
                    <a:pt x="782247" y="0"/>
                  </a:cubicBezTo>
                  <a:cubicBezTo>
                    <a:pt x="1214066" y="0"/>
                    <a:pt x="1564125" y="411616"/>
                    <a:pt x="1564125" y="919370"/>
                  </a:cubicBezTo>
                  <a:cubicBezTo>
                    <a:pt x="1564125" y="1427124"/>
                    <a:pt x="1492362" y="1467679"/>
                    <a:pt x="755743" y="1454427"/>
                  </a:cubicBezTo>
                  <a:cubicBezTo>
                    <a:pt x="19124" y="1441175"/>
                    <a:pt x="-4048" y="1161774"/>
                    <a:pt x="369" y="919370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162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olný tvar: obrazec 26">
              <a:extLst>
                <a:ext uri="{FF2B5EF4-FFF2-40B4-BE49-F238E27FC236}">
                  <a16:creationId xmlns:a16="http://schemas.microsoft.com/office/drawing/2014/main" id="{C9682C05-6BF3-4665-A0F3-1B1F1BADCD54}"/>
                </a:ext>
              </a:extLst>
            </p:cNvPr>
            <p:cNvSpPr/>
            <p:nvPr/>
          </p:nvSpPr>
          <p:spPr>
            <a:xfrm>
              <a:off x="6367657" y="3142817"/>
              <a:ext cx="834910" cy="92765"/>
            </a:xfrm>
            <a:custGeom>
              <a:avLst/>
              <a:gdLst>
                <a:gd name="connsiteX0" fmla="*/ 0 w 834910"/>
                <a:gd name="connsiteY0" fmla="*/ 0 h 92765"/>
                <a:gd name="connsiteX1" fmla="*/ 66260 w 834910"/>
                <a:gd name="connsiteY1" fmla="*/ 39756 h 92765"/>
                <a:gd name="connsiteX2" fmla="*/ 106017 w 834910"/>
                <a:gd name="connsiteY2" fmla="*/ 53008 h 92765"/>
                <a:gd name="connsiteX3" fmla="*/ 172278 w 834910"/>
                <a:gd name="connsiteY3" fmla="*/ 92765 h 92765"/>
                <a:gd name="connsiteX4" fmla="*/ 278295 w 834910"/>
                <a:gd name="connsiteY4" fmla="*/ 39756 h 92765"/>
                <a:gd name="connsiteX5" fmla="*/ 304800 w 834910"/>
                <a:gd name="connsiteY5" fmla="*/ 79513 h 92765"/>
                <a:gd name="connsiteX6" fmla="*/ 357808 w 834910"/>
                <a:gd name="connsiteY6" fmla="*/ 66261 h 92765"/>
                <a:gd name="connsiteX7" fmla="*/ 530087 w 834910"/>
                <a:gd name="connsiteY7" fmla="*/ 79513 h 92765"/>
                <a:gd name="connsiteX8" fmla="*/ 728869 w 834910"/>
                <a:gd name="connsiteY8" fmla="*/ 66261 h 92765"/>
                <a:gd name="connsiteX9" fmla="*/ 834887 w 834910"/>
                <a:gd name="connsiteY9" fmla="*/ 39756 h 92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4910" h="92765">
                  <a:moveTo>
                    <a:pt x="0" y="0"/>
                  </a:moveTo>
                  <a:cubicBezTo>
                    <a:pt x="22087" y="13252"/>
                    <a:pt x="43222" y="28237"/>
                    <a:pt x="66260" y="39756"/>
                  </a:cubicBezTo>
                  <a:cubicBezTo>
                    <a:pt x="78754" y="46003"/>
                    <a:pt x="94039" y="45821"/>
                    <a:pt x="106017" y="53008"/>
                  </a:cubicBezTo>
                  <a:cubicBezTo>
                    <a:pt x="196972" y="107582"/>
                    <a:pt x="59652" y="55224"/>
                    <a:pt x="172278" y="92765"/>
                  </a:cubicBezTo>
                  <a:cubicBezTo>
                    <a:pt x="263644" y="62310"/>
                    <a:pt x="232036" y="86017"/>
                    <a:pt x="278295" y="39756"/>
                  </a:cubicBezTo>
                  <a:cubicBezTo>
                    <a:pt x="287130" y="53008"/>
                    <a:pt x="289690" y="74476"/>
                    <a:pt x="304800" y="79513"/>
                  </a:cubicBezTo>
                  <a:cubicBezTo>
                    <a:pt x="322078" y="85273"/>
                    <a:pt x="339595" y="66261"/>
                    <a:pt x="357808" y="66261"/>
                  </a:cubicBezTo>
                  <a:cubicBezTo>
                    <a:pt x="415404" y="66261"/>
                    <a:pt x="472661" y="75096"/>
                    <a:pt x="530087" y="79513"/>
                  </a:cubicBezTo>
                  <a:cubicBezTo>
                    <a:pt x="596348" y="75096"/>
                    <a:pt x="662711" y="72014"/>
                    <a:pt x="728869" y="66261"/>
                  </a:cubicBezTo>
                  <a:cubicBezTo>
                    <a:pt x="839270" y="56661"/>
                    <a:pt x="834887" y="88101"/>
                    <a:pt x="834887" y="39756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olný tvar: obrazec 27">
              <a:extLst>
                <a:ext uri="{FF2B5EF4-FFF2-40B4-BE49-F238E27FC236}">
                  <a16:creationId xmlns:a16="http://schemas.microsoft.com/office/drawing/2014/main" id="{E08D802F-3B88-4985-916F-3FB26F4159E7}"/>
                </a:ext>
              </a:extLst>
            </p:cNvPr>
            <p:cNvSpPr/>
            <p:nvPr/>
          </p:nvSpPr>
          <p:spPr>
            <a:xfrm>
              <a:off x="6109211" y="3590668"/>
              <a:ext cx="1206054" cy="198782"/>
            </a:xfrm>
            <a:custGeom>
              <a:avLst/>
              <a:gdLst>
                <a:gd name="connsiteX0" fmla="*/ 0 w 1206054"/>
                <a:gd name="connsiteY0" fmla="*/ 0 h 198782"/>
                <a:gd name="connsiteX1" fmla="*/ 39756 w 1206054"/>
                <a:gd name="connsiteY1" fmla="*/ 66261 h 198782"/>
                <a:gd name="connsiteX2" fmla="*/ 79513 w 1206054"/>
                <a:gd name="connsiteY2" fmla="*/ 79513 h 198782"/>
                <a:gd name="connsiteX3" fmla="*/ 198782 w 1206054"/>
                <a:gd name="connsiteY3" fmla="*/ 66261 h 198782"/>
                <a:gd name="connsiteX4" fmla="*/ 238539 w 1206054"/>
                <a:gd name="connsiteY4" fmla="*/ 79513 h 198782"/>
                <a:gd name="connsiteX5" fmla="*/ 265043 w 1206054"/>
                <a:gd name="connsiteY5" fmla="*/ 119269 h 198782"/>
                <a:gd name="connsiteX6" fmla="*/ 371061 w 1206054"/>
                <a:gd name="connsiteY6" fmla="*/ 132522 h 198782"/>
                <a:gd name="connsiteX7" fmla="*/ 410817 w 1206054"/>
                <a:gd name="connsiteY7" fmla="*/ 145774 h 198782"/>
                <a:gd name="connsiteX8" fmla="*/ 530087 w 1206054"/>
                <a:gd name="connsiteY8" fmla="*/ 159026 h 198782"/>
                <a:gd name="connsiteX9" fmla="*/ 569843 w 1206054"/>
                <a:gd name="connsiteY9" fmla="*/ 198782 h 198782"/>
                <a:gd name="connsiteX10" fmla="*/ 636104 w 1206054"/>
                <a:gd name="connsiteY10" fmla="*/ 185530 h 198782"/>
                <a:gd name="connsiteX11" fmla="*/ 689113 w 1206054"/>
                <a:gd name="connsiteY11" fmla="*/ 145774 h 198782"/>
                <a:gd name="connsiteX12" fmla="*/ 887895 w 1206054"/>
                <a:gd name="connsiteY12" fmla="*/ 132522 h 198782"/>
                <a:gd name="connsiteX13" fmla="*/ 914400 w 1206054"/>
                <a:gd name="connsiteY13" fmla="*/ 106017 h 198782"/>
                <a:gd name="connsiteX14" fmla="*/ 954156 w 1206054"/>
                <a:gd name="connsiteY14" fmla="*/ 92765 h 198782"/>
                <a:gd name="connsiteX15" fmla="*/ 1099930 w 1206054"/>
                <a:gd name="connsiteY15" fmla="*/ 92765 h 198782"/>
                <a:gd name="connsiteX16" fmla="*/ 1139687 w 1206054"/>
                <a:gd name="connsiteY16" fmla="*/ 66261 h 198782"/>
                <a:gd name="connsiteX17" fmla="*/ 1166191 w 1206054"/>
                <a:gd name="connsiteY17" fmla="*/ 106017 h 198782"/>
                <a:gd name="connsiteX18" fmla="*/ 1205947 w 1206054"/>
                <a:gd name="connsiteY18" fmla="*/ 106017 h 198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06054" h="198782">
                  <a:moveTo>
                    <a:pt x="0" y="0"/>
                  </a:moveTo>
                  <a:cubicBezTo>
                    <a:pt x="13252" y="22087"/>
                    <a:pt x="21543" y="48048"/>
                    <a:pt x="39756" y="66261"/>
                  </a:cubicBezTo>
                  <a:cubicBezTo>
                    <a:pt x="49634" y="76139"/>
                    <a:pt x="65544" y="79513"/>
                    <a:pt x="79513" y="79513"/>
                  </a:cubicBezTo>
                  <a:cubicBezTo>
                    <a:pt x="119514" y="79513"/>
                    <a:pt x="159026" y="70678"/>
                    <a:pt x="198782" y="66261"/>
                  </a:cubicBezTo>
                  <a:cubicBezTo>
                    <a:pt x="212034" y="70678"/>
                    <a:pt x="227631" y="70787"/>
                    <a:pt x="238539" y="79513"/>
                  </a:cubicBezTo>
                  <a:cubicBezTo>
                    <a:pt x="250976" y="89462"/>
                    <a:pt x="250255" y="113354"/>
                    <a:pt x="265043" y="119269"/>
                  </a:cubicBezTo>
                  <a:cubicBezTo>
                    <a:pt x="298110" y="132496"/>
                    <a:pt x="335722" y="128104"/>
                    <a:pt x="371061" y="132522"/>
                  </a:cubicBezTo>
                  <a:cubicBezTo>
                    <a:pt x="384313" y="136939"/>
                    <a:pt x="397038" y="143478"/>
                    <a:pt x="410817" y="145774"/>
                  </a:cubicBezTo>
                  <a:cubicBezTo>
                    <a:pt x="450274" y="152350"/>
                    <a:pt x="492138" y="146377"/>
                    <a:pt x="530087" y="159026"/>
                  </a:cubicBezTo>
                  <a:cubicBezTo>
                    <a:pt x="547866" y="164952"/>
                    <a:pt x="556591" y="185530"/>
                    <a:pt x="569843" y="198782"/>
                  </a:cubicBezTo>
                  <a:cubicBezTo>
                    <a:pt x="591930" y="194365"/>
                    <a:pt x="618800" y="199950"/>
                    <a:pt x="636104" y="185530"/>
                  </a:cubicBezTo>
                  <a:cubicBezTo>
                    <a:pt x="697911" y="134025"/>
                    <a:pt x="597435" y="115216"/>
                    <a:pt x="689113" y="145774"/>
                  </a:cubicBezTo>
                  <a:cubicBezTo>
                    <a:pt x="755374" y="141357"/>
                    <a:pt x="822498" y="144063"/>
                    <a:pt x="887895" y="132522"/>
                  </a:cubicBezTo>
                  <a:cubicBezTo>
                    <a:pt x="900199" y="130351"/>
                    <a:pt x="903686" y="112445"/>
                    <a:pt x="914400" y="106017"/>
                  </a:cubicBezTo>
                  <a:cubicBezTo>
                    <a:pt x="926378" y="98830"/>
                    <a:pt x="940904" y="97182"/>
                    <a:pt x="954156" y="92765"/>
                  </a:cubicBezTo>
                  <a:cubicBezTo>
                    <a:pt x="1016238" y="113459"/>
                    <a:pt x="1009272" y="117490"/>
                    <a:pt x="1099930" y="92765"/>
                  </a:cubicBezTo>
                  <a:cubicBezTo>
                    <a:pt x="1115296" y="88574"/>
                    <a:pt x="1126435" y="75096"/>
                    <a:pt x="1139687" y="66261"/>
                  </a:cubicBezTo>
                  <a:cubicBezTo>
                    <a:pt x="1148522" y="79513"/>
                    <a:pt x="1153754" y="96068"/>
                    <a:pt x="1166191" y="106017"/>
                  </a:cubicBezTo>
                  <a:cubicBezTo>
                    <a:pt x="1210138" y="141174"/>
                    <a:pt x="1205947" y="126752"/>
                    <a:pt x="1205947" y="106017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olný tvar: obrazec 28">
              <a:extLst>
                <a:ext uri="{FF2B5EF4-FFF2-40B4-BE49-F238E27FC236}">
                  <a16:creationId xmlns:a16="http://schemas.microsoft.com/office/drawing/2014/main" id="{ABC36350-0026-428D-B4C2-F4A2DACD090E}"/>
                </a:ext>
              </a:extLst>
            </p:cNvPr>
            <p:cNvSpPr/>
            <p:nvPr/>
          </p:nvSpPr>
          <p:spPr>
            <a:xfrm>
              <a:off x="6056243" y="3909391"/>
              <a:ext cx="1470991" cy="192271"/>
            </a:xfrm>
            <a:custGeom>
              <a:avLst/>
              <a:gdLst>
                <a:gd name="connsiteX0" fmla="*/ 0 w 1470991"/>
                <a:gd name="connsiteY0" fmla="*/ 26752 h 192271"/>
                <a:gd name="connsiteX1" fmla="*/ 265043 w 1470991"/>
                <a:gd name="connsiteY1" fmla="*/ 13500 h 192271"/>
                <a:gd name="connsiteX2" fmla="*/ 304800 w 1470991"/>
                <a:gd name="connsiteY2" fmla="*/ 248 h 192271"/>
                <a:gd name="connsiteX3" fmla="*/ 371061 w 1470991"/>
                <a:gd name="connsiteY3" fmla="*/ 53256 h 192271"/>
                <a:gd name="connsiteX4" fmla="*/ 410817 w 1470991"/>
                <a:gd name="connsiteY4" fmla="*/ 66509 h 192271"/>
                <a:gd name="connsiteX5" fmla="*/ 490330 w 1470991"/>
                <a:gd name="connsiteY5" fmla="*/ 106265 h 192271"/>
                <a:gd name="connsiteX6" fmla="*/ 569843 w 1470991"/>
                <a:gd name="connsiteY6" fmla="*/ 132769 h 192271"/>
                <a:gd name="connsiteX7" fmla="*/ 702365 w 1470991"/>
                <a:gd name="connsiteY7" fmla="*/ 119517 h 192271"/>
                <a:gd name="connsiteX8" fmla="*/ 742122 w 1470991"/>
                <a:gd name="connsiteY8" fmla="*/ 132769 h 192271"/>
                <a:gd name="connsiteX9" fmla="*/ 808383 w 1470991"/>
                <a:gd name="connsiteY9" fmla="*/ 146022 h 192271"/>
                <a:gd name="connsiteX10" fmla="*/ 1073426 w 1470991"/>
                <a:gd name="connsiteY10" fmla="*/ 172526 h 192271"/>
                <a:gd name="connsiteX11" fmla="*/ 1258956 w 1470991"/>
                <a:gd name="connsiteY11" fmla="*/ 172526 h 192271"/>
                <a:gd name="connsiteX12" fmla="*/ 1285461 w 1470991"/>
                <a:gd name="connsiteY12" fmla="*/ 146022 h 192271"/>
                <a:gd name="connsiteX13" fmla="*/ 1470991 w 1470991"/>
                <a:gd name="connsiteY13" fmla="*/ 146022 h 192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0991" h="192271">
                  <a:moveTo>
                    <a:pt x="0" y="26752"/>
                  </a:moveTo>
                  <a:cubicBezTo>
                    <a:pt x="88348" y="22335"/>
                    <a:pt x="176918" y="21163"/>
                    <a:pt x="265043" y="13500"/>
                  </a:cubicBezTo>
                  <a:cubicBezTo>
                    <a:pt x="278960" y="12290"/>
                    <a:pt x="291021" y="-2048"/>
                    <a:pt x="304800" y="248"/>
                  </a:cubicBezTo>
                  <a:cubicBezTo>
                    <a:pt x="341519" y="6368"/>
                    <a:pt x="343831" y="36918"/>
                    <a:pt x="371061" y="53256"/>
                  </a:cubicBezTo>
                  <a:cubicBezTo>
                    <a:pt x="383039" y="60443"/>
                    <a:pt x="397565" y="62091"/>
                    <a:pt x="410817" y="66509"/>
                  </a:cubicBezTo>
                  <a:cubicBezTo>
                    <a:pt x="453392" y="109083"/>
                    <a:pt x="420549" y="85331"/>
                    <a:pt x="490330" y="106265"/>
                  </a:cubicBezTo>
                  <a:cubicBezTo>
                    <a:pt x="517090" y="114293"/>
                    <a:pt x="569843" y="132769"/>
                    <a:pt x="569843" y="132769"/>
                  </a:cubicBezTo>
                  <a:cubicBezTo>
                    <a:pt x="614017" y="128352"/>
                    <a:pt x="657971" y="119517"/>
                    <a:pt x="702365" y="119517"/>
                  </a:cubicBezTo>
                  <a:cubicBezTo>
                    <a:pt x="716334" y="119517"/>
                    <a:pt x="728570" y="129381"/>
                    <a:pt x="742122" y="132769"/>
                  </a:cubicBezTo>
                  <a:cubicBezTo>
                    <a:pt x="763974" y="138232"/>
                    <a:pt x="786019" y="143338"/>
                    <a:pt x="808383" y="146022"/>
                  </a:cubicBezTo>
                  <a:cubicBezTo>
                    <a:pt x="896539" y="156601"/>
                    <a:pt x="985078" y="163691"/>
                    <a:pt x="1073426" y="172526"/>
                  </a:cubicBezTo>
                  <a:cubicBezTo>
                    <a:pt x="1148135" y="197429"/>
                    <a:pt x="1138863" y="200240"/>
                    <a:pt x="1258956" y="172526"/>
                  </a:cubicBezTo>
                  <a:cubicBezTo>
                    <a:pt x="1271130" y="169717"/>
                    <a:pt x="1273063" y="147572"/>
                    <a:pt x="1285461" y="146022"/>
                  </a:cubicBezTo>
                  <a:cubicBezTo>
                    <a:pt x="1346827" y="138351"/>
                    <a:pt x="1409148" y="146022"/>
                    <a:pt x="1470991" y="146022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olný tvar: obrazec 29">
              <a:extLst>
                <a:ext uri="{FF2B5EF4-FFF2-40B4-BE49-F238E27FC236}">
                  <a16:creationId xmlns:a16="http://schemas.microsoft.com/office/drawing/2014/main" id="{27E47CD8-5927-449F-A128-A6F3D812E5F8}"/>
                </a:ext>
              </a:extLst>
            </p:cNvPr>
            <p:cNvSpPr/>
            <p:nvPr/>
          </p:nvSpPr>
          <p:spPr>
            <a:xfrm>
              <a:off x="5327374" y="1205948"/>
              <a:ext cx="1457739" cy="1656522"/>
            </a:xfrm>
            <a:custGeom>
              <a:avLst/>
              <a:gdLst>
                <a:gd name="connsiteX0" fmla="*/ 0 w 1457739"/>
                <a:gd name="connsiteY0" fmla="*/ 0 h 1656522"/>
                <a:gd name="connsiteX1" fmla="*/ 13252 w 1457739"/>
                <a:gd name="connsiteY1" fmla="*/ 66261 h 1656522"/>
                <a:gd name="connsiteX2" fmla="*/ 53009 w 1457739"/>
                <a:gd name="connsiteY2" fmla="*/ 106017 h 1656522"/>
                <a:gd name="connsiteX3" fmla="*/ 119269 w 1457739"/>
                <a:gd name="connsiteY3" fmla="*/ 159026 h 1656522"/>
                <a:gd name="connsiteX4" fmla="*/ 172278 w 1457739"/>
                <a:gd name="connsiteY4" fmla="*/ 212035 h 1656522"/>
                <a:gd name="connsiteX5" fmla="*/ 212035 w 1457739"/>
                <a:gd name="connsiteY5" fmla="*/ 251791 h 1656522"/>
                <a:gd name="connsiteX6" fmla="*/ 251791 w 1457739"/>
                <a:gd name="connsiteY6" fmla="*/ 344556 h 1656522"/>
                <a:gd name="connsiteX7" fmla="*/ 291548 w 1457739"/>
                <a:gd name="connsiteY7" fmla="*/ 410817 h 1656522"/>
                <a:gd name="connsiteX8" fmla="*/ 304800 w 1457739"/>
                <a:gd name="connsiteY8" fmla="*/ 450574 h 1656522"/>
                <a:gd name="connsiteX9" fmla="*/ 371061 w 1457739"/>
                <a:gd name="connsiteY9" fmla="*/ 530087 h 1656522"/>
                <a:gd name="connsiteX10" fmla="*/ 410817 w 1457739"/>
                <a:gd name="connsiteY10" fmla="*/ 596348 h 1656522"/>
                <a:gd name="connsiteX11" fmla="*/ 424069 w 1457739"/>
                <a:gd name="connsiteY11" fmla="*/ 636104 h 1656522"/>
                <a:gd name="connsiteX12" fmla="*/ 463826 w 1457739"/>
                <a:gd name="connsiteY12" fmla="*/ 649356 h 1656522"/>
                <a:gd name="connsiteX13" fmla="*/ 503583 w 1457739"/>
                <a:gd name="connsiteY13" fmla="*/ 702365 h 1656522"/>
                <a:gd name="connsiteX14" fmla="*/ 543339 w 1457739"/>
                <a:gd name="connsiteY14" fmla="*/ 742122 h 1656522"/>
                <a:gd name="connsiteX15" fmla="*/ 609600 w 1457739"/>
                <a:gd name="connsiteY15" fmla="*/ 834887 h 1656522"/>
                <a:gd name="connsiteX16" fmla="*/ 689113 w 1457739"/>
                <a:gd name="connsiteY16" fmla="*/ 914400 h 1656522"/>
                <a:gd name="connsiteX17" fmla="*/ 728869 w 1457739"/>
                <a:gd name="connsiteY17" fmla="*/ 954156 h 1656522"/>
                <a:gd name="connsiteX18" fmla="*/ 781878 w 1457739"/>
                <a:gd name="connsiteY18" fmla="*/ 980661 h 1656522"/>
                <a:gd name="connsiteX19" fmla="*/ 834887 w 1457739"/>
                <a:gd name="connsiteY19" fmla="*/ 1046922 h 1656522"/>
                <a:gd name="connsiteX20" fmla="*/ 848139 w 1457739"/>
                <a:gd name="connsiteY20" fmla="*/ 1086678 h 1656522"/>
                <a:gd name="connsiteX21" fmla="*/ 901148 w 1457739"/>
                <a:gd name="connsiteY21" fmla="*/ 1126435 h 1656522"/>
                <a:gd name="connsiteX22" fmla="*/ 940904 w 1457739"/>
                <a:gd name="connsiteY22" fmla="*/ 1205948 h 1656522"/>
                <a:gd name="connsiteX23" fmla="*/ 967409 w 1457739"/>
                <a:gd name="connsiteY23" fmla="*/ 1285461 h 1656522"/>
                <a:gd name="connsiteX24" fmla="*/ 1007165 w 1457739"/>
                <a:gd name="connsiteY24" fmla="*/ 1298713 h 1656522"/>
                <a:gd name="connsiteX25" fmla="*/ 1086678 w 1457739"/>
                <a:gd name="connsiteY25" fmla="*/ 1351722 h 1656522"/>
                <a:gd name="connsiteX26" fmla="*/ 1126435 w 1457739"/>
                <a:gd name="connsiteY26" fmla="*/ 1378226 h 1656522"/>
                <a:gd name="connsiteX27" fmla="*/ 1192696 w 1457739"/>
                <a:gd name="connsiteY27" fmla="*/ 1444487 h 1656522"/>
                <a:gd name="connsiteX28" fmla="*/ 1272209 w 1457739"/>
                <a:gd name="connsiteY28" fmla="*/ 1470991 h 1656522"/>
                <a:gd name="connsiteX29" fmla="*/ 1351722 w 1457739"/>
                <a:gd name="connsiteY29" fmla="*/ 1524000 h 1656522"/>
                <a:gd name="connsiteX30" fmla="*/ 1417983 w 1457739"/>
                <a:gd name="connsiteY30" fmla="*/ 1577009 h 1656522"/>
                <a:gd name="connsiteX31" fmla="*/ 1457739 w 1457739"/>
                <a:gd name="connsiteY31" fmla="*/ 1656522 h 165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457739" h="1656522">
                  <a:moveTo>
                    <a:pt x="0" y="0"/>
                  </a:moveTo>
                  <a:cubicBezTo>
                    <a:pt x="4417" y="22087"/>
                    <a:pt x="3179" y="46115"/>
                    <a:pt x="13252" y="66261"/>
                  </a:cubicBezTo>
                  <a:cubicBezTo>
                    <a:pt x="21633" y="83024"/>
                    <a:pt x="41011" y="91619"/>
                    <a:pt x="53009" y="106017"/>
                  </a:cubicBezTo>
                  <a:cubicBezTo>
                    <a:pt x="99120" y="161350"/>
                    <a:pt x="54003" y="137271"/>
                    <a:pt x="119269" y="159026"/>
                  </a:cubicBezTo>
                  <a:lnTo>
                    <a:pt x="172278" y="212035"/>
                  </a:lnTo>
                  <a:lnTo>
                    <a:pt x="212035" y="251791"/>
                  </a:lnTo>
                  <a:cubicBezTo>
                    <a:pt x="239616" y="362116"/>
                    <a:pt x="206032" y="253037"/>
                    <a:pt x="251791" y="344556"/>
                  </a:cubicBezTo>
                  <a:cubicBezTo>
                    <a:pt x="286197" y="413368"/>
                    <a:pt x="239779" y="359050"/>
                    <a:pt x="291548" y="410817"/>
                  </a:cubicBezTo>
                  <a:cubicBezTo>
                    <a:pt x="295965" y="424069"/>
                    <a:pt x="297869" y="438445"/>
                    <a:pt x="304800" y="450574"/>
                  </a:cubicBezTo>
                  <a:cubicBezTo>
                    <a:pt x="325801" y="487326"/>
                    <a:pt x="343789" y="502815"/>
                    <a:pt x="371061" y="530087"/>
                  </a:cubicBezTo>
                  <a:cubicBezTo>
                    <a:pt x="408601" y="642708"/>
                    <a:pt x="356245" y="505393"/>
                    <a:pt x="410817" y="596348"/>
                  </a:cubicBezTo>
                  <a:cubicBezTo>
                    <a:pt x="418004" y="608326"/>
                    <a:pt x="414191" y="626227"/>
                    <a:pt x="424069" y="636104"/>
                  </a:cubicBezTo>
                  <a:cubicBezTo>
                    <a:pt x="433947" y="645982"/>
                    <a:pt x="450574" y="644939"/>
                    <a:pt x="463826" y="649356"/>
                  </a:cubicBezTo>
                  <a:cubicBezTo>
                    <a:pt x="477078" y="667026"/>
                    <a:pt x="489209" y="685595"/>
                    <a:pt x="503583" y="702365"/>
                  </a:cubicBezTo>
                  <a:cubicBezTo>
                    <a:pt x="515780" y="716595"/>
                    <a:pt x="531341" y="727724"/>
                    <a:pt x="543339" y="742122"/>
                  </a:cubicBezTo>
                  <a:cubicBezTo>
                    <a:pt x="623985" y="838898"/>
                    <a:pt x="502195" y="715548"/>
                    <a:pt x="609600" y="834887"/>
                  </a:cubicBezTo>
                  <a:cubicBezTo>
                    <a:pt x="634675" y="862748"/>
                    <a:pt x="662609" y="887896"/>
                    <a:pt x="689113" y="914400"/>
                  </a:cubicBezTo>
                  <a:cubicBezTo>
                    <a:pt x="702365" y="927652"/>
                    <a:pt x="712106" y="945775"/>
                    <a:pt x="728869" y="954156"/>
                  </a:cubicBezTo>
                  <a:cubicBezTo>
                    <a:pt x="746539" y="962991"/>
                    <a:pt x="765441" y="969703"/>
                    <a:pt x="781878" y="980661"/>
                  </a:cubicBezTo>
                  <a:cubicBezTo>
                    <a:pt x="800370" y="992989"/>
                    <a:pt x="826024" y="1029197"/>
                    <a:pt x="834887" y="1046922"/>
                  </a:cubicBezTo>
                  <a:cubicBezTo>
                    <a:pt x="841134" y="1059416"/>
                    <a:pt x="839196" y="1075947"/>
                    <a:pt x="848139" y="1086678"/>
                  </a:cubicBezTo>
                  <a:cubicBezTo>
                    <a:pt x="862279" y="1103646"/>
                    <a:pt x="883478" y="1113183"/>
                    <a:pt x="901148" y="1126435"/>
                  </a:cubicBezTo>
                  <a:cubicBezTo>
                    <a:pt x="949476" y="1271418"/>
                    <a:pt x="872401" y="1051817"/>
                    <a:pt x="940904" y="1205948"/>
                  </a:cubicBezTo>
                  <a:cubicBezTo>
                    <a:pt x="952251" y="1231478"/>
                    <a:pt x="940905" y="1276626"/>
                    <a:pt x="967409" y="1285461"/>
                  </a:cubicBezTo>
                  <a:cubicBezTo>
                    <a:pt x="980661" y="1289878"/>
                    <a:pt x="994954" y="1291929"/>
                    <a:pt x="1007165" y="1298713"/>
                  </a:cubicBezTo>
                  <a:cubicBezTo>
                    <a:pt x="1035011" y="1314183"/>
                    <a:pt x="1060174" y="1334052"/>
                    <a:pt x="1086678" y="1351722"/>
                  </a:cubicBezTo>
                  <a:lnTo>
                    <a:pt x="1126435" y="1378226"/>
                  </a:lnTo>
                  <a:cubicBezTo>
                    <a:pt x="1150614" y="1414495"/>
                    <a:pt x="1150847" y="1425888"/>
                    <a:pt x="1192696" y="1444487"/>
                  </a:cubicBezTo>
                  <a:cubicBezTo>
                    <a:pt x="1218226" y="1455834"/>
                    <a:pt x="1272209" y="1470991"/>
                    <a:pt x="1272209" y="1470991"/>
                  </a:cubicBezTo>
                  <a:lnTo>
                    <a:pt x="1351722" y="1524000"/>
                  </a:lnTo>
                  <a:cubicBezTo>
                    <a:pt x="1372989" y="1538178"/>
                    <a:pt x="1402876" y="1554349"/>
                    <a:pt x="1417983" y="1577009"/>
                  </a:cubicBezTo>
                  <a:cubicBezTo>
                    <a:pt x="1417988" y="1577016"/>
                    <a:pt x="1451111" y="1643266"/>
                    <a:pt x="1457739" y="1656522"/>
                  </a:cubicBez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olný tvar: obrazec 30">
              <a:extLst>
                <a:ext uri="{FF2B5EF4-FFF2-40B4-BE49-F238E27FC236}">
                  <a16:creationId xmlns:a16="http://schemas.microsoft.com/office/drawing/2014/main" id="{1517FE77-4BE1-44F7-8F9B-E9995F422AE1}"/>
                </a:ext>
              </a:extLst>
            </p:cNvPr>
            <p:cNvSpPr/>
            <p:nvPr/>
          </p:nvSpPr>
          <p:spPr>
            <a:xfrm>
              <a:off x="6997148" y="1484243"/>
              <a:ext cx="503582" cy="1325218"/>
            </a:xfrm>
            <a:custGeom>
              <a:avLst/>
              <a:gdLst>
                <a:gd name="connsiteX0" fmla="*/ 0 w 503582"/>
                <a:gd name="connsiteY0" fmla="*/ 1325218 h 1325218"/>
                <a:gd name="connsiteX1" fmla="*/ 26504 w 503582"/>
                <a:gd name="connsiteY1" fmla="*/ 1219200 h 1325218"/>
                <a:gd name="connsiteX2" fmla="*/ 66261 w 503582"/>
                <a:gd name="connsiteY2" fmla="*/ 1192696 h 1325218"/>
                <a:gd name="connsiteX3" fmla="*/ 92765 w 503582"/>
                <a:gd name="connsiteY3" fmla="*/ 1152940 h 1325218"/>
                <a:gd name="connsiteX4" fmla="*/ 159026 w 503582"/>
                <a:gd name="connsiteY4" fmla="*/ 1073427 h 1325218"/>
                <a:gd name="connsiteX5" fmla="*/ 172278 w 503582"/>
                <a:gd name="connsiteY5" fmla="*/ 715618 h 1325218"/>
                <a:gd name="connsiteX6" fmla="*/ 185530 w 503582"/>
                <a:gd name="connsiteY6" fmla="*/ 675861 h 1325218"/>
                <a:gd name="connsiteX7" fmla="*/ 212035 w 503582"/>
                <a:gd name="connsiteY7" fmla="*/ 636105 h 1325218"/>
                <a:gd name="connsiteX8" fmla="*/ 265043 w 503582"/>
                <a:gd name="connsiteY8" fmla="*/ 569844 h 1325218"/>
                <a:gd name="connsiteX9" fmla="*/ 291548 w 503582"/>
                <a:gd name="connsiteY9" fmla="*/ 543340 h 1325218"/>
                <a:gd name="connsiteX10" fmla="*/ 371061 w 503582"/>
                <a:gd name="connsiteY10" fmla="*/ 516835 h 1325218"/>
                <a:gd name="connsiteX11" fmla="*/ 397565 w 503582"/>
                <a:gd name="connsiteY11" fmla="*/ 477079 h 1325218"/>
                <a:gd name="connsiteX12" fmla="*/ 424069 w 503582"/>
                <a:gd name="connsiteY12" fmla="*/ 212035 h 1325218"/>
                <a:gd name="connsiteX13" fmla="*/ 450574 w 503582"/>
                <a:gd name="connsiteY13" fmla="*/ 132522 h 1325218"/>
                <a:gd name="connsiteX14" fmla="*/ 463826 w 503582"/>
                <a:gd name="connsiteY14" fmla="*/ 92766 h 1325218"/>
                <a:gd name="connsiteX15" fmla="*/ 490330 w 503582"/>
                <a:gd name="connsiteY15" fmla="*/ 13253 h 1325218"/>
                <a:gd name="connsiteX16" fmla="*/ 503582 w 503582"/>
                <a:gd name="connsiteY16" fmla="*/ 0 h 1325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03582" h="1325218">
                  <a:moveTo>
                    <a:pt x="0" y="1325218"/>
                  </a:moveTo>
                  <a:cubicBezTo>
                    <a:pt x="660" y="1321919"/>
                    <a:pt x="15638" y="1232783"/>
                    <a:pt x="26504" y="1219200"/>
                  </a:cubicBezTo>
                  <a:cubicBezTo>
                    <a:pt x="36454" y="1206763"/>
                    <a:pt x="53009" y="1201531"/>
                    <a:pt x="66261" y="1192696"/>
                  </a:cubicBezTo>
                  <a:cubicBezTo>
                    <a:pt x="75096" y="1179444"/>
                    <a:pt x="82569" y="1165175"/>
                    <a:pt x="92765" y="1152940"/>
                  </a:cubicBezTo>
                  <a:cubicBezTo>
                    <a:pt x="177796" y="1050903"/>
                    <a:pt x="93222" y="1172133"/>
                    <a:pt x="159026" y="1073427"/>
                  </a:cubicBezTo>
                  <a:cubicBezTo>
                    <a:pt x="163443" y="954157"/>
                    <a:pt x="164339" y="834705"/>
                    <a:pt x="172278" y="715618"/>
                  </a:cubicBezTo>
                  <a:cubicBezTo>
                    <a:pt x="173207" y="701680"/>
                    <a:pt x="179283" y="688355"/>
                    <a:pt x="185530" y="675861"/>
                  </a:cubicBezTo>
                  <a:cubicBezTo>
                    <a:pt x="192653" y="661615"/>
                    <a:pt x="203200" y="649357"/>
                    <a:pt x="212035" y="636105"/>
                  </a:cubicBezTo>
                  <a:cubicBezTo>
                    <a:pt x="233054" y="573046"/>
                    <a:pt x="210550" y="613437"/>
                    <a:pt x="265043" y="569844"/>
                  </a:cubicBezTo>
                  <a:cubicBezTo>
                    <a:pt x="274799" y="562039"/>
                    <a:pt x="280373" y="548928"/>
                    <a:pt x="291548" y="543340"/>
                  </a:cubicBezTo>
                  <a:cubicBezTo>
                    <a:pt x="316537" y="530846"/>
                    <a:pt x="371061" y="516835"/>
                    <a:pt x="371061" y="516835"/>
                  </a:cubicBezTo>
                  <a:cubicBezTo>
                    <a:pt x="379896" y="503583"/>
                    <a:pt x="390442" y="491325"/>
                    <a:pt x="397565" y="477079"/>
                  </a:cubicBezTo>
                  <a:cubicBezTo>
                    <a:pt x="432372" y="407464"/>
                    <a:pt x="422020" y="227747"/>
                    <a:pt x="424069" y="212035"/>
                  </a:cubicBezTo>
                  <a:cubicBezTo>
                    <a:pt x="427683" y="184332"/>
                    <a:pt x="441739" y="159026"/>
                    <a:pt x="450574" y="132522"/>
                  </a:cubicBezTo>
                  <a:lnTo>
                    <a:pt x="463826" y="92766"/>
                  </a:lnTo>
                  <a:lnTo>
                    <a:pt x="490330" y="13253"/>
                  </a:lnTo>
                  <a:lnTo>
                    <a:pt x="503582" y="0"/>
                  </a:ln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olný tvar: obrazec 31">
              <a:extLst>
                <a:ext uri="{FF2B5EF4-FFF2-40B4-BE49-F238E27FC236}">
                  <a16:creationId xmlns:a16="http://schemas.microsoft.com/office/drawing/2014/main" id="{02B91CC7-072D-47AC-9489-A85693F5343C}"/>
                </a:ext>
              </a:extLst>
            </p:cNvPr>
            <p:cNvSpPr/>
            <p:nvPr/>
          </p:nvSpPr>
          <p:spPr>
            <a:xfrm>
              <a:off x="7421217" y="2173357"/>
              <a:ext cx="1457740" cy="463826"/>
            </a:xfrm>
            <a:custGeom>
              <a:avLst/>
              <a:gdLst>
                <a:gd name="connsiteX0" fmla="*/ 0 w 1457740"/>
                <a:gd name="connsiteY0" fmla="*/ 463826 h 463826"/>
                <a:gd name="connsiteX1" fmla="*/ 106018 w 1457740"/>
                <a:gd name="connsiteY1" fmla="*/ 397565 h 463826"/>
                <a:gd name="connsiteX2" fmla="*/ 132522 w 1457740"/>
                <a:gd name="connsiteY2" fmla="*/ 371060 h 463826"/>
                <a:gd name="connsiteX3" fmla="*/ 251792 w 1457740"/>
                <a:gd name="connsiteY3" fmla="*/ 331304 h 463826"/>
                <a:gd name="connsiteX4" fmla="*/ 371061 w 1457740"/>
                <a:gd name="connsiteY4" fmla="*/ 304800 h 463826"/>
                <a:gd name="connsiteX5" fmla="*/ 410818 w 1457740"/>
                <a:gd name="connsiteY5" fmla="*/ 278295 h 463826"/>
                <a:gd name="connsiteX6" fmla="*/ 490331 w 1457740"/>
                <a:gd name="connsiteY6" fmla="*/ 251791 h 463826"/>
                <a:gd name="connsiteX7" fmla="*/ 742122 w 1457740"/>
                <a:gd name="connsiteY7" fmla="*/ 238539 h 463826"/>
                <a:gd name="connsiteX8" fmla="*/ 781879 w 1457740"/>
                <a:gd name="connsiteY8" fmla="*/ 265043 h 463826"/>
                <a:gd name="connsiteX9" fmla="*/ 821635 w 1457740"/>
                <a:gd name="connsiteY9" fmla="*/ 278295 h 463826"/>
                <a:gd name="connsiteX10" fmla="*/ 901148 w 1457740"/>
                <a:gd name="connsiteY10" fmla="*/ 265043 h 463826"/>
                <a:gd name="connsiteX11" fmla="*/ 980661 w 1457740"/>
                <a:gd name="connsiteY11" fmla="*/ 225286 h 463826"/>
                <a:gd name="connsiteX12" fmla="*/ 1073426 w 1457740"/>
                <a:gd name="connsiteY12" fmla="*/ 212034 h 463826"/>
                <a:gd name="connsiteX13" fmla="*/ 1126435 w 1457740"/>
                <a:gd name="connsiteY13" fmla="*/ 185530 h 463826"/>
                <a:gd name="connsiteX14" fmla="*/ 1311966 w 1457740"/>
                <a:gd name="connsiteY14" fmla="*/ 132521 h 463826"/>
                <a:gd name="connsiteX15" fmla="*/ 1364974 w 1457740"/>
                <a:gd name="connsiteY15" fmla="*/ 66260 h 463826"/>
                <a:gd name="connsiteX16" fmla="*/ 1404731 w 1457740"/>
                <a:gd name="connsiteY16" fmla="*/ 53008 h 463826"/>
                <a:gd name="connsiteX17" fmla="*/ 1457740 w 1457740"/>
                <a:gd name="connsiteY17" fmla="*/ 0 h 463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57740" h="463826">
                  <a:moveTo>
                    <a:pt x="0" y="463826"/>
                  </a:moveTo>
                  <a:cubicBezTo>
                    <a:pt x="13937" y="455464"/>
                    <a:pt x="85628" y="413877"/>
                    <a:pt x="106018" y="397565"/>
                  </a:cubicBezTo>
                  <a:cubicBezTo>
                    <a:pt x="115774" y="389760"/>
                    <a:pt x="121148" y="376230"/>
                    <a:pt x="132522" y="371060"/>
                  </a:cubicBezTo>
                  <a:cubicBezTo>
                    <a:pt x="170673" y="353719"/>
                    <a:pt x="211136" y="341468"/>
                    <a:pt x="251792" y="331304"/>
                  </a:cubicBezTo>
                  <a:cubicBezTo>
                    <a:pt x="326652" y="312589"/>
                    <a:pt x="286941" y="321624"/>
                    <a:pt x="371061" y="304800"/>
                  </a:cubicBezTo>
                  <a:cubicBezTo>
                    <a:pt x="384313" y="295965"/>
                    <a:pt x="396263" y="284764"/>
                    <a:pt x="410818" y="278295"/>
                  </a:cubicBezTo>
                  <a:cubicBezTo>
                    <a:pt x="436348" y="266948"/>
                    <a:pt x="490331" y="251791"/>
                    <a:pt x="490331" y="251791"/>
                  </a:cubicBezTo>
                  <a:cubicBezTo>
                    <a:pt x="566896" y="175223"/>
                    <a:pt x="523212" y="205702"/>
                    <a:pt x="742122" y="238539"/>
                  </a:cubicBezTo>
                  <a:cubicBezTo>
                    <a:pt x="757873" y="240902"/>
                    <a:pt x="767633" y="257920"/>
                    <a:pt x="781879" y="265043"/>
                  </a:cubicBezTo>
                  <a:cubicBezTo>
                    <a:pt x="794373" y="271290"/>
                    <a:pt x="808383" y="273878"/>
                    <a:pt x="821635" y="278295"/>
                  </a:cubicBezTo>
                  <a:cubicBezTo>
                    <a:pt x="848139" y="273878"/>
                    <a:pt x="875657" y="273540"/>
                    <a:pt x="901148" y="265043"/>
                  </a:cubicBezTo>
                  <a:cubicBezTo>
                    <a:pt x="1018413" y="225955"/>
                    <a:pt x="868011" y="247817"/>
                    <a:pt x="980661" y="225286"/>
                  </a:cubicBezTo>
                  <a:cubicBezTo>
                    <a:pt x="1011290" y="219160"/>
                    <a:pt x="1042504" y="216451"/>
                    <a:pt x="1073426" y="212034"/>
                  </a:cubicBezTo>
                  <a:cubicBezTo>
                    <a:pt x="1091096" y="203199"/>
                    <a:pt x="1107997" y="192622"/>
                    <a:pt x="1126435" y="185530"/>
                  </a:cubicBezTo>
                  <a:cubicBezTo>
                    <a:pt x="1228011" y="146463"/>
                    <a:pt x="1225607" y="149792"/>
                    <a:pt x="1311966" y="132521"/>
                  </a:cubicBezTo>
                  <a:cubicBezTo>
                    <a:pt x="1324003" y="114466"/>
                    <a:pt x="1343994" y="78848"/>
                    <a:pt x="1364974" y="66260"/>
                  </a:cubicBezTo>
                  <a:cubicBezTo>
                    <a:pt x="1376952" y="59073"/>
                    <a:pt x="1391479" y="57425"/>
                    <a:pt x="1404731" y="53008"/>
                  </a:cubicBezTo>
                  <a:lnTo>
                    <a:pt x="1457740" y="0"/>
                  </a:ln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olný tvar: obrazec 32">
              <a:extLst>
                <a:ext uri="{FF2B5EF4-FFF2-40B4-BE49-F238E27FC236}">
                  <a16:creationId xmlns:a16="http://schemas.microsoft.com/office/drawing/2014/main" id="{B26C92BB-8283-4294-8CCE-31575C1950A5}"/>
                </a:ext>
              </a:extLst>
            </p:cNvPr>
            <p:cNvSpPr/>
            <p:nvPr/>
          </p:nvSpPr>
          <p:spPr>
            <a:xfrm>
              <a:off x="6175490" y="3390232"/>
              <a:ext cx="834910" cy="92765"/>
            </a:xfrm>
            <a:custGeom>
              <a:avLst/>
              <a:gdLst>
                <a:gd name="connsiteX0" fmla="*/ 0 w 834910"/>
                <a:gd name="connsiteY0" fmla="*/ 0 h 92765"/>
                <a:gd name="connsiteX1" fmla="*/ 66260 w 834910"/>
                <a:gd name="connsiteY1" fmla="*/ 39756 h 92765"/>
                <a:gd name="connsiteX2" fmla="*/ 106017 w 834910"/>
                <a:gd name="connsiteY2" fmla="*/ 53008 h 92765"/>
                <a:gd name="connsiteX3" fmla="*/ 172278 w 834910"/>
                <a:gd name="connsiteY3" fmla="*/ 92765 h 92765"/>
                <a:gd name="connsiteX4" fmla="*/ 278295 w 834910"/>
                <a:gd name="connsiteY4" fmla="*/ 39756 h 92765"/>
                <a:gd name="connsiteX5" fmla="*/ 304800 w 834910"/>
                <a:gd name="connsiteY5" fmla="*/ 79513 h 92765"/>
                <a:gd name="connsiteX6" fmla="*/ 357808 w 834910"/>
                <a:gd name="connsiteY6" fmla="*/ 66261 h 92765"/>
                <a:gd name="connsiteX7" fmla="*/ 530087 w 834910"/>
                <a:gd name="connsiteY7" fmla="*/ 79513 h 92765"/>
                <a:gd name="connsiteX8" fmla="*/ 728869 w 834910"/>
                <a:gd name="connsiteY8" fmla="*/ 66261 h 92765"/>
                <a:gd name="connsiteX9" fmla="*/ 834887 w 834910"/>
                <a:gd name="connsiteY9" fmla="*/ 39756 h 92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4910" h="92765">
                  <a:moveTo>
                    <a:pt x="0" y="0"/>
                  </a:moveTo>
                  <a:cubicBezTo>
                    <a:pt x="22087" y="13252"/>
                    <a:pt x="43222" y="28237"/>
                    <a:pt x="66260" y="39756"/>
                  </a:cubicBezTo>
                  <a:cubicBezTo>
                    <a:pt x="78754" y="46003"/>
                    <a:pt x="94039" y="45821"/>
                    <a:pt x="106017" y="53008"/>
                  </a:cubicBezTo>
                  <a:cubicBezTo>
                    <a:pt x="196972" y="107582"/>
                    <a:pt x="59652" y="55224"/>
                    <a:pt x="172278" y="92765"/>
                  </a:cubicBezTo>
                  <a:cubicBezTo>
                    <a:pt x="263644" y="62310"/>
                    <a:pt x="232036" y="86017"/>
                    <a:pt x="278295" y="39756"/>
                  </a:cubicBezTo>
                  <a:cubicBezTo>
                    <a:pt x="287130" y="53008"/>
                    <a:pt x="289690" y="74476"/>
                    <a:pt x="304800" y="79513"/>
                  </a:cubicBezTo>
                  <a:cubicBezTo>
                    <a:pt x="322078" y="85273"/>
                    <a:pt x="339595" y="66261"/>
                    <a:pt x="357808" y="66261"/>
                  </a:cubicBezTo>
                  <a:cubicBezTo>
                    <a:pt x="415404" y="66261"/>
                    <a:pt x="472661" y="75096"/>
                    <a:pt x="530087" y="79513"/>
                  </a:cubicBezTo>
                  <a:cubicBezTo>
                    <a:pt x="596348" y="75096"/>
                    <a:pt x="662711" y="72014"/>
                    <a:pt x="728869" y="66261"/>
                  </a:cubicBezTo>
                  <a:cubicBezTo>
                    <a:pt x="839270" y="56661"/>
                    <a:pt x="834887" y="88101"/>
                    <a:pt x="834887" y="39756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799E70C3-7946-4766-B444-60ED81F0DCDE}"/>
              </a:ext>
            </a:extLst>
          </p:cNvPr>
          <p:cNvGrpSpPr/>
          <p:nvPr/>
        </p:nvGrpSpPr>
        <p:grpSpPr>
          <a:xfrm rot="855709">
            <a:off x="2655905" y="3508868"/>
            <a:ext cx="1363543" cy="738691"/>
            <a:chOff x="1286359" y="2173357"/>
            <a:chExt cx="1062728" cy="506588"/>
          </a:xfrm>
        </p:grpSpPr>
        <p:cxnSp>
          <p:nvCxnSpPr>
            <p:cNvPr id="35" name="Přímá spojnice se šipkou 34">
              <a:extLst>
                <a:ext uri="{FF2B5EF4-FFF2-40B4-BE49-F238E27FC236}">
                  <a16:creationId xmlns:a16="http://schemas.microsoft.com/office/drawing/2014/main" id="{65C91B36-AC32-49DF-9E82-996B026AE815}"/>
                </a:ext>
              </a:extLst>
            </p:cNvPr>
            <p:cNvCxnSpPr/>
            <p:nvPr/>
          </p:nvCxnSpPr>
          <p:spPr>
            <a:xfrm flipV="1">
              <a:off x="1286359" y="2173357"/>
              <a:ext cx="991892" cy="463826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ovéPole 35">
              <a:extLst>
                <a:ext uri="{FF2B5EF4-FFF2-40B4-BE49-F238E27FC236}">
                  <a16:creationId xmlns:a16="http://schemas.microsoft.com/office/drawing/2014/main" id="{306E3709-1483-4222-AB54-49B5C28D8504}"/>
                </a:ext>
              </a:extLst>
            </p:cNvPr>
            <p:cNvSpPr txBox="1"/>
            <p:nvPr/>
          </p:nvSpPr>
          <p:spPr>
            <a:xfrm rot="20744291">
              <a:off x="1915309" y="2363339"/>
              <a:ext cx="433778" cy="31660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chemeClr val="bg1"/>
                  </a:solidFill>
                </a:rPr>
                <a:t>F d</a:t>
              </a:r>
            </a:p>
          </p:txBody>
        </p:sp>
      </p:grp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032F3834-86AF-49D1-888B-E2E9B3F6B7D3}"/>
              </a:ext>
            </a:extLst>
          </p:cNvPr>
          <p:cNvGrpSpPr/>
          <p:nvPr/>
        </p:nvGrpSpPr>
        <p:grpSpPr>
          <a:xfrm>
            <a:off x="9851144" y="697424"/>
            <a:ext cx="2191495" cy="4255067"/>
            <a:chOff x="9351066" y="1484243"/>
            <a:chExt cx="2133177" cy="3992121"/>
          </a:xfrm>
        </p:grpSpPr>
        <p:pic>
          <p:nvPicPr>
            <p:cNvPr id="39" name="Obrázek 38" descr="Obsah obrázku košile, podepsat&#10;&#10;Popis byl vytvořen automaticky">
              <a:extLst>
                <a:ext uri="{FF2B5EF4-FFF2-40B4-BE49-F238E27FC236}">
                  <a16:creationId xmlns:a16="http://schemas.microsoft.com/office/drawing/2014/main" id="{9F148265-ACBD-4772-8184-82A4BBF81A4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9351067" y="1484243"/>
              <a:ext cx="1984664" cy="3992121"/>
            </a:xfrm>
            <a:prstGeom prst="rect">
              <a:avLst/>
            </a:prstGeom>
          </p:spPr>
        </p:pic>
        <p:sp>
          <p:nvSpPr>
            <p:cNvPr id="40" name="Obdélník 39">
              <a:extLst>
                <a:ext uri="{FF2B5EF4-FFF2-40B4-BE49-F238E27FC236}">
                  <a16:creationId xmlns:a16="http://schemas.microsoft.com/office/drawing/2014/main" id="{EF46805F-3B43-4874-B3DF-3F931BA8D4BA}"/>
                </a:ext>
              </a:extLst>
            </p:cNvPr>
            <p:cNvSpPr/>
            <p:nvPr/>
          </p:nvSpPr>
          <p:spPr>
            <a:xfrm>
              <a:off x="9351066" y="2935911"/>
              <a:ext cx="2133177" cy="254045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>
            <a:extLst>
              <a:ext uri="{FF2B5EF4-FFF2-40B4-BE49-F238E27FC236}">
                <a16:creationId xmlns:a16="http://schemas.microsoft.com/office/drawing/2014/main" id="{153AD5D2-3B9D-4361-956B-30A269551DC9}"/>
              </a:ext>
            </a:extLst>
          </p:cNvPr>
          <p:cNvSpPr txBox="1"/>
          <p:nvPr/>
        </p:nvSpPr>
        <p:spPr>
          <a:xfrm>
            <a:off x="7842622" y="2456961"/>
            <a:ext cx="4315092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Zavolal na pomoc</a:t>
            </a:r>
          </a:p>
          <a:p>
            <a:r>
              <a:rPr lang="cs-CZ" sz="4000" dirty="0"/>
              <a:t>babičku.</a:t>
            </a:r>
          </a:p>
          <a:p>
            <a:r>
              <a:rPr lang="cs-CZ" sz="4000" dirty="0"/>
              <a:t>Babička se postavila</a:t>
            </a:r>
          </a:p>
          <a:p>
            <a:r>
              <a:rPr lang="cs-CZ" sz="4000" dirty="0"/>
              <a:t>za dědu a vší silou</a:t>
            </a:r>
          </a:p>
          <a:p>
            <a:r>
              <a:rPr lang="cs-CZ" sz="4000" dirty="0"/>
              <a:t>tahali, ale řepu</a:t>
            </a:r>
          </a:p>
          <a:p>
            <a:r>
              <a:rPr lang="cs-CZ" sz="4000" dirty="0"/>
              <a:t>nevytáhli.</a:t>
            </a:r>
          </a:p>
        </p:txBody>
      </p:sp>
      <p:grpSp>
        <p:nvGrpSpPr>
          <p:cNvPr id="41" name="Skupina 40">
            <a:extLst>
              <a:ext uri="{FF2B5EF4-FFF2-40B4-BE49-F238E27FC236}">
                <a16:creationId xmlns:a16="http://schemas.microsoft.com/office/drawing/2014/main" id="{A9B60A2B-48B5-4ED6-8188-89A27E2F4F45}"/>
              </a:ext>
            </a:extLst>
          </p:cNvPr>
          <p:cNvGrpSpPr/>
          <p:nvPr/>
        </p:nvGrpSpPr>
        <p:grpSpPr>
          <a:xfrm rot="601435">
            <a:off x="3965456" y="3303585"/>
            <a:ext cx="1203927" cy="636104"/>
            <a:chOff x="1286359" y="2173357"/>
            <a:chExt cx="1203927" cy="636104"/>
          </a:xfrm>
        </p:grpSpPr>
        <p:cxnSp>
          <p:nvCxnSpPr>
            <p:cNvPr id="42" name="Přímá spojnice se šipkou 41">
              <a:extLst>
                <a:ext uri="{FF2B5EF4-FFF2-40B4-BE49-F238E27FC236}">
                  <a16:creationId xmlns:a16="http://schemas.microsoft.com/office/drawing/2014/main" id="{1A02B073-3F54-4C38-985D-B5003BA8DB5F}"/>
                </a:ext>
              </a:extLst>
            </p:cNvPr>
            <p:cNvCxnSpPr/>
            <p:nvPr/>
          </p:nvCxnSpPr>
          <p:spPr>
            <a:xfrm flipV="1">
              <a:off x="1286359" y="2173357"/>
              <a:ext cx="991892" cy="463826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ovéPole 42">
              <a:extLst>
                <a:ext uri="{FF2B5EF4-FFF2-40B4-BE49-F238E27FC236}">
                  <a16:creationId xmlns:a16="http://schemas.microsoft.com/office/drawing/2014/main" id="{AF25D043-D56C-4D96-B845-AB8A3C03815C}"/>
                </a:ext>
              </a:extLst>
            </p:cNvPr>
            <p:cNvSpPr txBox="1"/>
            <p:nvPr/>
          </p:nvSpPr>
          <p:spPr>
            <a:xfrm rot="21184042">
              <a:off x="1933723" y="2347796"/>
              <a:ext cx="5565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chemeClr val="bg1"/>
                  </a:solidFill>
                </a:rPr>
                <a:t>F b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52037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>
            <a:extLst>
              <a:ext uri="{FF2B5EF4-FFF2-40B4-BE49-F238E27FC236}">
                <a16:creationId xmlns:a16="http://schemas.microsoft.com/office/drawing/2014/main" id="{F55B1C55-733D-4C27-9C14-A709E94D3772}"/>
              </a:ext>
            </a:extLst>
          </p:cNvPr>
          <p:cNvGrpSpPr/>
          <p:nvPr/>
        </p:nvGrpSpPr>
        <p:grpSpPr>
          <a:xfrm>
            <a:off x="412229" y="119921"/>
            <a:ext cx="7420131" cy="5607839"/>
            <a:chOff x="412229" y="119921"/>
            <a:chExt cx="7420131" cy="5607839"/>
          </a:xfrm>
        </p:grpSpPr>
        <p:sp>
          <p:nvSpPr>
            <p:cNvPr id="4" name="Obdélník 3">
              <a:extLst>
                <a:ext uri="{FF2B5EF4-FFF2-40B4-BE49-F238E27FC236}">
                  <a16:creationId xmlns:a16="http://schemas.microsoft.com/office/drawing/2014/main" id="{232CC727-C535-4080-BFC6-6306CE428250}"/>
                </a:ext>
              </a:extLst>
            </p:cNvPr>
            <p:cNvSpPr/>
            <p:nvPr/>
          </p:nvSpPr>
          <p:spPr>
            <a:xfrm>
              <a:off x="464695" y="119921"/>
              <a:ext cx="7315200" cy="3309079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" name="Obrázek 2" descr="Obsah obrázku vlak&#10;&#10;Popis byl vytvořen automaticky">
              <a:extLst>
                <a:ext uri="{FF2B5EF4-FFF2-40B4-BE49-F238E27FC236}">
                  <a16:creationId xmlns:a16="http://schemas.microsoft.com/office/drawing/2014/main" id="{3BDD7E3F-8DEB-413C-BA42-3444F10146C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2229" y="2544580"/>
              <a:ext cx="7420131" cy="3183180"/>
            </a:xfrm>
            <a:prstGeom prst="rect">
              <a:avLst/>
            </a:prstGeom>
          </p:spPr>
        </p:pic>
      </p:grpSp>
      <p:pic>
        <p:nvPicPr>
          <p:cNvPr id="7" name="Obrázek 6">
            <a:extLst>
              <a:ext uri="{FF2B5EF4-FFF2-40B4-BE49-F238E27FC236}">
                <a16:creationId xmlns:a16="http://schemas.microsoft.com/office/drawing/2014/main" id="{1A5C6468-7938-43C9-B317-BDA05F0134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822" y="1446105"/>
            <a:ext cx="1956425" cy="2088183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73FCDF97-E26D-4E0B-A695-00C9BFF3C9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267" y="1813587"/>
            <a:ext cx="1956425" cy="2088183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4A4F6541-1666-4F7E-BD0A-FEAE8D5126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656" y="1446105"/>
            <a:ext cx="1956425" cy="2088183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54C93B70-B73A-4FAE-9D76-C2BA5ABF4F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0960" y="1678161"/>
            <a:ext cx="1956425" cy="2088183"/>
          </a:xfrm>
          <a:prstGeom prst="rect">
            <a:avLst/>
          </a:prstGeom>
        </p:spPr>
      </p:pic>
      <p:pic>
        <p:nvPicPr>
          <p:cNvPr id="12" name="Obrázek 11" descr="Obsah obrázku hodiny&#10;&#10;Popis byl vytvořen automaticky">
            <a:extLst>
              <a:ext uri="{FF2B5EF4-FFF2-40B4-BE49-F238E27FC236}">
                <a16:creationId xmlns:a16="http://schemas.microsoft.com/office/drawing/2014/main" id="{17D04575-D807-4CD5-A569-7B1DE07760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695" y="4651401"/>
            <a:ext cx="2410463" cy="418141"/>
          </a:xfrm>
          <a:prstGeom prst="rect">
            <a:avLst/>
          </a:prstGeom>
        </p:spPr>
      </p:pic>
      <p:pic>
        <p:nvPicPr>
          <p:cNvPr id="13" name="Obrázek 12" descr="Obsah obrázku hodiny&#10;&#10;Popis byl vytvořen automaticky">
            <a:extLst>
              <a:ext uri="{FF2B5EF4-FFF2-40B4-BE49-F238E27FC236}">
                <a16:creationId xmlns:a16="http://schemas.microsoft.com/office/drawing/2014/main" id="{F112D01C-5C6E-43A0-939F-EB4F1B4E14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7778" y="4651401"/>
            <a:ext cx="2410463" cy="418141"/>
          </a:xfrm>
          <a:prstGeom prst="rect">
            <a:avLst/>
          </a:prstGeom>
        </p:spPr>
      </p:pic>
      <p:pic>
        <p:nvPicPr>
          <p:cNvPr id="14" name="Obrázek 13" descr="Obsah obrázku hodiny&#10;&#10;Popis byl vytvořen automaticky">
            <a:extLst>
              <a:ext uri="{FF2B5EF4-FFF2-40B4-BE49-F238E27FC236}">
                <a16:creationId xmlns:a16="http://schemas.microsoft.com/office/drawing/2014/main" id="{75D2E313-47FC-4D69-AE37-C040C66784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0861" y="4626071"/>
            <a:ext cx="2410463" cy="418141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F910CEFB-C021-4D51-83F8-17A9E4A3FBF2}"/>
              </a:ext>
            </a:extLst>
          </p:cNvPr>
          <p:cNvSpPr/>
          <p:nvPr/>
        </p:nvSpPr>
        <p:spPr>
          <a:xfrm>
            <a:off x="478005" y="5101145"/>
            <a:ext cx="7367665" cy="658218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9369DB5A-0EAF-43B9-A839-C549726F2905}"/>
              </a:ext>
            </a:extLst>
          </p:cNvPr>
          <p:cNvGrpSpPr/>
          <p:nvPr/>
        </p:nvGrpSpPr>
        <p:grpSpPr>
          <a:xfrm>
            <a:off x="8171536" y="584628"/>
            <a:ext cx="1430099" cy="1671620"/>
            <a:chOff x="8318335" y="315068"/>
            <a:chExt cx="1904957" cy="2146966"/>
          </a:xfrm>
        </p:grpSpPr>
        <p:grpSp>
          <p:nvGrpSpPr>
            <p:cNvPr id="20" name="Skupina 19">
              <a:extLst>
                <a:ext uri="{FF2B5EF4-FFF2-40B4-BE49-F238E27FC236}">
                  <a16:creationId xmlns:a16="http://schemas.microsoft.com/office/drawing/2014/main" id="{77321527-9BAE-4BB2-9212-55F1126A1F7E}"/>
                </a:ext>
              </a:extLst>
            </p:cNvPr>
            <p:cNvGrpSpPr/>
            <p:nvPr/>
          </p:nvGrpSpPr>
          <p:grpSpPr>
            <a:xfrm>
              <a:off x="8318335" y="315068"/>
              <a:ext cx="1904957" cy="2146966"/>
              <a:chOff x="8318335" y="315068"/>
              <a:chExt cx="1904957" cy="2146966"/>
            </a:xfrm>
          </p:grpSpPr>
          <p:pic>
            <p:nvPicPr>
              <p:cNvPr id="22" name="Obrázek 21">
                <a:extLst>
                  <a:ext uri="{FF2B5EF4-FFF2-40B4-BE49-F238E27FC236}">
                    <a16:creationId xmlns:a16="http://schemas.microsoft.com/office/drawing/2014/main" id="{ED671637-5141-4805-B123-C85ECA1D693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45648" y="797657"/>
                <a:ext cx="1512641" cy="1664377"/>
              </a:xfrm>
              <a:prstGeom prst="rect">
                <a:avLst/>
              </a:prstGeom>
            </p:spPr>
          </p:pic>
          <p:pic>
            <p:nvPicPr>
              <p:cNvPr id="23" name="Obrázek 22" descr="Obsah obrázku hodiny&#10;&#10;Popis byl vytvořen automaticky">
                <a:extLst>
                  <a:ext uri="{FF2B5EF4-FFF2-40B4-BE49-F238E27FC236}">
                    <a16:creationId xmlns:a16="http://schemas.microsoft.com/office/drawing/2014/main" id="{9A9766E2-095B-4D98-B79A-76C1DBED48D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318335" y="315068"/>
                <a:ext cx="1904957" cy="965178"/>
              </a:xfrm>
              <a:prstGeom prst="rect">
                <a:avLst/>
              </a:prstGeom>
            </p:spPr>
          </p:pic>
        </p:grpSp>
        <p:sp>
          <p:nvSpPr>
            <p:cNvPr id="21" name="Oblouk 20">
              <a:extLst>
                <a:ext uri="{FF2B5EF4-FFF2-40B4-BE49-F238E27FC236}">
                  <a16:creationId xmlns:a16="http://schemas.microsoft.com/office/drawing/2014/main" id="{28F5827C-911D-49C9-B86A-35EA7B346056}"/>
                </a:ext>
              </a:extLst>
            </p:cNvPr>
            <p:cNvSpPr/>
            <p:nvPr/>
          </p:nvSpPr>
          <p:spPr>
            <a:xfrm rot="8156195">
              <a:off x="9078764" y="1440245"/>
              <a:ext cx="384100" cy="379200"/>
            </a:xfrm>
            <a:prstGeom prst="arc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>
            <a:extLst>
              <a:ext uri="{FF2B5EF4-FFF2-40B4-BE49-F238E27FC236}">
                <a16:creationId xmlns:a16="http://schemas.microsoft.com/office/drawing/2014/main" id="{B66239E4-D7FF-4175-A20A-209D7B458E7B}"/>
              </a:ext>
            </a:extLst>
          </p:cNvPr>
          <p:cNvGrpSpPr/>
          <p:nvPr/>
        </p:nvGrpSpPr>
        <p:grpSpPr>
          <a:xfrm>
            <a:off x="944573" y="2286806"/>
            <a:ext cx="3644217" cy="3192431"/>
            <a:chOff x="5261243" y="1126435"/>
            <a:chExt cx="3644217" cy="3192431"/>
          </a:xfrm>
        </p:grpSpPr>
        <p:sp>
          <p:nvSpPr>
            <p:cNvPr id="25" name="Volný tvar: obrazec 24">
              <a:extLst>
                <a:ext uri="{FF2B5EF4-FFF2-40B4-BE49-F238E27FC236}">
                  <a16:creationId xmlns:a16="http://schemas.microsoft.com/office/drawing/2014/main" id="{0B7D7941-568D-40D3-929B-6E6B24447B6C}"/>
                </a:ext>
              </a:extLst>
            </p:cNvPr>
            <p:cNvSpPr/>
            <p:nvPr/>
          </p:nvSpPr>
          <p:spPr>
            <a:xfrm>
              <a:off x="5261243" y="1126435"/>
              <a:ext cx="3644217" cy="1900482"/>
            </a:xfrm>
            <a:custGeom>
              <a:avLst/>
              <a:gdLst>
                <a:gd name="connsiteX0" fmla="*/ 276890 w 757058"/>
                <a:gd name="connsiteY0" fmla="*/ 594854 h 594854"/>
                <a:gd name="connsiteX1" fmla="*/ 261899 w 757058"/>
                <a:gd name="connsiteY1" fmla="*/ 519903 h 594854"/>
                <a:gd name="connsiteX2" fmla="*/ 186949 w 757058"/>
                <a:gd name="connsiteY2" fmla="*/ 459942 h 594854"/>
                <a:gd name="connsiteX3" fmla="*/ 97008 w 757058"/>
                <a:gd name="connsiteY3" fmla="*/ 429962 h 594854"/>
                <a:gd name="connsiteX4" fmla="*/ 67027 w 757058"/>
                <a:gd name="connsiteY4" fmla="*/ 384991 h 594854"/>
                <a:gd name="connsiteX5" fmla="*/ 22057 w 757058"/>
                <a:gd name="connsiteY5" fmla="*/ 235090 h 594854"/>
                <a:gd name="connsiteX6" fmla="*/ 7067 w 757058"/>
                <a:gd name="connsiteY6" fmla="*/ 10237 h 594854"/>
                <a:gd name="connsiteX7" fmla="*/ 82017 w 757058"/>
                <a:gd name="connsiteY7" fmla="*/ 25227 h 594854"/>
                <a:gd name="connsiteX8" fmla="*/ 97008 w 757058"/>
                <a:gd name="connsiteY8" fmla="*/ 70198 h 594854"/>
                <a:gd name="connsiteX9" fmla="*/ 186949 w 757058"/>
                <a:gd name="connsiteY9" fmla="*/ 175129 h 594854"/>
                <a:gd name="connsiteX10" fmla="*/ 201939 w 757058"/>
                <a:gd name="connsiteY10" fmla="*/ 220099 h 594854"/>
                <a:gd name="connsiteX11" fmla="*/ 231919 w 757058"/>
                <a:gd name="connsiteY11" fmla="*/ 250080 h 594854"/>
                <a:gd name="connsiteX12" fmla="*/ 291880 w 757058"/>
                <a:gd name="connsiteY12" fmla="*/ 370001 h 594854"/>
                <a:gd name="connsiteX13" fmla="*/ 336850 w 757058"/>
                <a:gd name="connsiteY13" fmla="*/ 399981 h 594854"/>
                <a:gd name="connsiteX14" fmla="*/ 336850 w 757058"/>
                <a:gd name="connsiteY14" fmla="*/ 534893 h 594854"/>
                <a:gd name="connsiteX15" fmla="*/ 366831 w 757058"/>
                <a:gd name="connsiteY15" fmla="*/ 399981 h 594854"/>
                <a:gd name="connsiteX16" fmla="*/ 351840 w 757058"/>
                <a:gd name="connsiteY16" fmla="*/ 355011 h 594854"/>
                <a:gd name="connsiteX17" fmla="*/ 306870 w 757058"/>
                <a:gd name="connsiteY17" fmla="*/ 325031 h 594854"/>
                <a:gd name="connsiteX18" fmla="*/ 336850 w 757058"/>
                <a:gd name="connsiteY18" fmla="*/ 235090 h 594854"/>
                <a:gd name="connsiteX19" fmla="*/ 351840 w 757058"/>
                <a:gd name="connsiteY19" fmla="*/ 190119 h 594854"/>
                <a:gd name="connsiteX20" fmla="*/ 381821 w 757058"/>
                <a:gd name="connsiteY20" fmla="*/ 160139 h 594854"/>
                <a:gd name="connsiteX21" fmla="*/ 426791 w 757058"/>
                <a:gd name="connsiteY21" fmla="*/ 100178 h 594854"/>
                <a:gd name="connsiteX22" fmla="*/ 471762 w 757058"/>
                <a:gd name="connsiteY22" fmla="*/ 85188 h 594854"/>
                <a:gd name="connsiteX23" fmla="*/ 486752 w 757058"/>
                <a:gd name="connsiteY23" fmla="*/ 130158 h 594854"/>
                <a:gd name="connsiteX24" fmla="*/ 516732 w 757058"/>
                <a:gd name="connsiteY24" fmla="*/ 175129 h 594854"/>
                <a:gd name="connsiteX25" fmla="*/ 501742 w 757058"/>
                <a:gd name="connsiteY25" fmla="*/ 310040 h 594854"/>
                <a:gd name="connsiteX26" fmla="*/ 471762 w 757058"/>
                <a:gd name="connsiteY26" fmla="*/ 370001 h 594854"/>
                <a:gd name="connsiteX27" fmla="*/ 411801 w 757058"/>
                <a:gd name="connsiteY27" fmla="*/ 429962 h 594854"/>
                <a:gd name="connsiteX28" fmla="*/ 441781 w 757058"/>
                <a:gd name="connsiteY28" fmla="*/ 459942 h 594854"/>
                <a:gd name="connsiteX29" fmla="*/ 456772 w 757058"/>
                <a:gd name="connsiteY29" fmla="*/ 414972 h 594854"/>
                <a:gd name="connsiteX30" fmla="*/ 531722 w 757058"/>
                <a:gd name="connsiteY30" fmla="*/ 355011 h 594854"/>
                <a:gd name="connsiteX31" fmla="*/ 651644 w 757058"/>
                <a:gd name="connsiteY31" fmla="*/ 280060 h 594854"/>
                <a:gd name="connsiteX32" fmla="*/ 696614 w 757058"/>
                <a:gd name="connsiteY32" fmla="*/ 265070 h 594854"/>
                <a:gd name="connsiteX33" fmla="*/ 741585 w 757058"/>
                <a:gd name="connsiteY33" fmla="*/ 280060 h 594854"/>
                <a:gd name="connsiteX34" fmla="*/ 741585 w 757058"/>
                <a:gd name="connsiteY34" fmla="*/ 444952 h 594854"/>
                <a:gd name="connsiteX35" fmla="*/ 696614 w 757058"/>
                <a:gd name="connsiteY35" fmla="*/ 459942 h 594854"/>
                <a:gd name="connsiteX36" fmla="*/ 651644 w 757058"/>
                <a:gd name="connsiteY36" fmla="*/ 489922 h 594854"/>
                <a:gd name="connsiteX37" fmla="*/ 501742 w 757058"/>
                <a:gd name="connsiteY37" fmla="*/ 459942 h 594854"/>
                <a:gd name="connsiteX38" fmla="*/ 426791 w 757058"/>
                <a:gd name="connsiteY38" fmla="*/ 504913 h 594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757058" h="594854">
                  <a:moveTo>
                    <a:pt x="276890" y="594854"/>
                  </a:moveTo>
                  <a:cubicBezTo>
                    <a:pt x="271893" y="569870"/>
                    <a:pt x="271935" y="543321"/>
                    <a:pt x="261899" y="519903"/>
                  </a:cubicBezTo>
                  <a:cubicBezTo>
                    <a:pt x="254570" y="502801"/>
                    <a:pt x="198566" y="465105"/>
                    <a:pt x="186949" y="459942"/>
                  </a:cubicBezTo>
                  <a:cubicBezTo>
                    <a:pt x="158071" y="447107"/>
                    <a:pt x="97008" y="429962"/>
                    <a:pt x="97008" y="429962"/>
                  </a:cubicBezTo>
                  <a:cubicBezTo>
                    <a:pt x="87014" y="414972"/>
                    <a:pt x="74344" y="401454"/>
                    <a:pt x="67027" y="384991"/>
                  </a:cubicBezTo>
                  <a:cubicBezTo>
                    <a:pt x="46174" y="338071"/>
                    <a:pt x="34515" y="284921"/>
                    <a:pt x="22057" y="235090"/>
                  </a:cubicBezTo>
                  <a:cubicBezTo>
                    <a:pt x="17060" y="160139"/>
                    <a:pt x="-13569" y="82464"/>
                    <a:pt x="7067" y="10237"/>
                  </a:cubicBezTo>
                  <a:cubicBezTo>
                    <a:pt x="14066" y="-14261"/>
                    <a:pt x="60818" y="11094"/>
                    <a:pt x="82017" y="25227"/>
                  </a:cubicBezTo>
                  <a:cubicBezTo>
                    <a:pt x="95164" y="33992"/>
                    <a:pt x="92011" y="55208"/>
                    <a:pt x="97008" y="70198"/>
                  </a:cubicBezTo>
                  <a:cubicBezTo>
                    <a:pt x="127121" y="250876"/>
                    <a:pt x="73029" y="99183"/>
                    <a:pt x="186949" y="175129"/>
                  </a:cubicBezTo>
                  <a:cubicBezTo>
                    <a:pt x="200096" y="183894"/>
                    <a:pt x="193810" y="206550"/>
                    <a:pt x="201939" y="220099"/>
                  </a:cubicBezTo>
                  <a:cubicBezTo>
                    <a:pt x="209210" y="232218"/>
                    <a:pt x="221926" y="240086"/>
                    <a:pt x="231919" y="250080"/>
                  </a:cubicBezTo>
                  <a:cubicBezTo>
                    <a:pt x="255733" y="321522"/>
                    <a:pt x="244309" y="331945"/>
                    <a:pt x="291880" y="370001"/>
                  </a:cubicBezTo>
                  <a:cubicBezTo>
                    <a:pt x="305948" y="381255"/>
                    <a:pt x="321860" y="389988"/>
                    <a:pt x="336850" y="399981"/>
                  </a:cubicBezTo>
                  <a:cubicBezTo>
                    <a:pt x="372528" y="507014"/>
                    <a:pt x="384361" y="463628"/>
                    <a:pt x="336850" y="534893"/>
                  </a:cubicBezTo>
                  <a:cubicBezTo>
                    <a:pt x="352307" y="488521"/>
                    <a:pt x="366831" y="452740"/>
                    <a:pt x="366831" y="399981"/>
                  </a:cubicBezTo>
                  <a:cubicBezTo>
                    <a:pt x="366831" y="384180"/>
                    <a:pt x="361711" y="367349"/>
                    <a:pt x="351840" y="355011"/>
                  </a:cubicBezTo>
                  <a:cubicBezTo>
                    <a:pt x="340586" y="340943"/>
                    <a:pt x="321860" y="335024"/>
                    <a:pt x="306870" y="325031"/>
                  </a:cubicBezTo>
                  <a:lnTo>
                    <a:pt x="336850" y="235090"/>
                  </a:lnTo>
                  <a:cubicBezTo>
                    <a:pt x="341847" y="220100"/>
                    <a:pt x="340667" y="201292"/>
                    <a:pt x="351840" y="190119"/>
                  </a:cubicBezTo>
                  <a:cubicBezTo>
                    <a:pt x="361834" y="180126"/>
                    <a:pt x="372773" y="170996"/>
                    <a:pt x="381821" y="160139"/>
                  </a:cubicBezTo>
                  <a:cubicBezTo>
                    <a:pt x="397815" y="140946"/>
                    <a:pt x="407598" y="116172"/>
                    <a:pt x="426791" y="100178"/>
                  </a:cubicBezTo>
                  <a:cubicBezTo>
                    <a:pt x="438930" y="90062"/>
                    <a:pt x="456772" y="90185"/>
                    <a:pt x="471762" y="85188"/>
                  </a:cubicBezTo>
                  <a:cubicBezTo>
                    <a:pt x="476759" y="100178"/>
                    <a:pt x="479686" y="116025"/>
                    <a:pt x="486752" y="130158"/>
                  </a:cubicBezTo>
                  <a:cubicBezTo>
                    <a:pt x="494809" y="146272"/>
                    <a:pt x="515236" y="157175"/>
                    <a:pt x="516732" y="175129"/>
                  </a:cubicBezTo>
                  <a:cubicBezTo>
                    <a:pt x="520490" y="220220"/>
                    <a:pt x="511916" y="265952"/>
                    <a:pt x="501742" y="310040"/>
                  </a:cubicBezTo>
                  <a:cubicBezTo>
                    <a:pt x="496717" y="331814"/>
                    <a:pt x="485170" y="352124"/>
                    <a:pt x="471762" y="370001"/>
                  </a:cubicBezTo>
                  <a:cubicBezTo>
                    <a:pt x="454803" y="392614"/>
                    <a:pt x="411801" y="429962"/>
                    <a:pt x="411801" y="429962"/>
                  </a:cubicBezTo>
                  <a:cubicBezTo>
                    <a:pt x="411800" y="429964"/>
                    <a:pt x="361835" y="539887"/>
                    <a:pt x="441781" y="459942"/>
                  </a:cubicBezTo>
                  <a:cubicBezTo>
                    <a:pt x="452954" y="448769"/>
                    <a:pt x="448642" y="428521"/>
                    <a:pt x="456772" y="414972"/>
                  </a:cubicBezTo>
                  <a:cubicBezTo>
                    <a:pt x="471013" y="391237"/>
                    <a:pt x="511294" y="368630"/>
                    <a:pt x="531722" y="355011"/>
                  </a:cubicBezTo>
                  <a:cubicBezTo>
                    <a:pt x="579233" y="283746"/>
                    <a:pt x="544611" y="315737"/>
                    <a:pt x="651644" y="280060"/>
                  </a:cubicBezTo>
                  <a:lnTo>
                    <a:pt x="696614" y="265070"/>
                  </a:lnTo>
                  <a:cubicBezTo>
                    <a:pt x="711604" y="270067"/>
                    <a:pt x="730412" y="268887"/>
                    <a:pt x="741585" y="280060"/>
                  </a:cubicBezTo>
                  <a:cubicBezTo>
                    <a:pt x="774616" y="313091"/>
                    <a:pt x="745018" y="437228"/>
                    <a:pt x="741585" y="444952"/>
                  </a:cubicBezTo>
                  <a:cubicBezTo>
                    <a:pt x="735167" y="459391"/>
                    <a:pt x="711604" y="454945"/>
                    <a:pt x="696614" y="459942"/>
                  </a:cubicBezTo>
                  <a:cubicBezTo>
                    <a:pt x="681624" y="469935"/>
                    <a:pt x="669570" y="488129"/>
                    <a:pt x="651644" y="489922"/>
                  </a:cubicBezTo>
                  <a:cubicBezTo>
                    <a:pt x="598643" y="495222"/>
                    <a:pt x="550012" y="476032"/>
                    <a:pt x="501742" y="459942"/>
                  </a:cubicBezTo>
                  <a:cubicBezTo>
                    <a:pt x="430941" y="477642"/>
                    <a:pt x="450994" y="456505"/>
                    <a:pt x="426791" y="504913"/>
                  </a:cubicBezTo>
                </a:path>
              </a:pathLst>
            </a:cu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4">
              <a:extLst>
                <a:ext uri="{FF2B5EF4-FFF2-40B4-BE49-F238E27FC236}">
                  <a16:creationId xmlns:a16="http://schemas.microsoft.com/office/drawing/2014/main" id="{6911DC36-D5A6-4574-9125-A4B9A49D0CCF}"/>
                </a:ext>
              </a:extLst>
            </p:cNvPr>
            <p:cNvSpPr/>
            <p:nvPr/>
          </p:nvSpPr>
          <p:spPr>
            <a:xfrm>
              <a:off x="6003050" y="2862470"/>
              <a:ext cx="1564125" cy="1456396"/>
            </a:xfrm>
            <a:custGeom>
              <a:avLst/>
              <a:gdLst>
                <a:gd name="connsiteX0" fmla="*/ 0 w 1563756"/>
                <a:gd name="connsiteY0" fmla="*/ 919370 h 1838739"/>
                <a:gd name="connsiteX1" fmla="*/ 781878 w 1563756"/>
                <a:gd name="connsiteY1" fmla="*/ 0 h 1838739"/>
                <a:gd name="connsiteX2" fmla="*/ 1563756 w 1563756"/>
                <a:gd name="connsiteY2" fmla="*/ 919370 h 1838739"/>
                <a:gd name="connsiteX3" fmla="*/ 781878 w 1563756"/>
                <a:gd name="connsiteY3" fmla="*/ 1838740 h 1838739"/>
                <a:gd name="connsiteX4" fmla="*/ 0 w 1563756"/>
                <a:gd name="connsiteY4" fmla="*/ 919370 h 1838739"/>
                <a:gd name="connsiteX0" fmla="*/ 44 w 1563800"/>
                <a:gd name="connsiteY0" fmla="*/ 919370 h 1454427"/>
                <a:gd name="connsiteX1" fmla="*/ 781922 w 1563800"/>
                <a:gd name="connsiteY1" fmla="*/ 0 h 1454427"/>
                <a:gd name="connsiteX2" fmla="*/ 1563800 w 1563800"/>
                <a:gd name="connsiteY2" fmla="*/ 919370 h 1454427"/>
                <a:gd name="connsiteX3" fmla="*/ 755418 w 1563800"/>
                <a:gd name="connsiteY3" fmla="*/ 1454427 h 1454427"/>
                <a:gd name="connsiteX4" fmla="*/ 44 w 1563800"/>
                <a:gd name="connsiteY4" fmla="*/ 919370 h 1454427"/>
                <a:gd name="connsiteX0" fmla="*/ 369 w 1564125"/>
                <a:gd name="connsiteY0" fmla="*/ 919370 h 1456396"/>
                <a:gd name="connsiteX1" fmla="*/ 782247 w 1564125"/>
                <a:gd name="connsiteY1" fmla="*/ 0 h 1456396"/>
                <a:gd name="connsiteX2" fmla="*/ 1564125 w 1564125"/>
                <a:gd name="connsiteY2" fmla="*/ 919370 h 1456396"/>
                <a:gd name="connsiteX3" fmla="*/ 755743 w 1564125"/>
                <a:gd name="connsiteY3" fmla="*/ 1454427 h 1456396"/>
                <a:gd name="connsiteX4" fmla="*/ 369 w 1564125"/>
                <a:gd name="connsiteY4" fmla="*/ 919370 h 1456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4125" h="1456396">
                  <a:moveTo>
                    <a:pt x="369" y="919370"/>
                  </a:moveTo>
                  <a:cubicBezTo>
                    <a:pt x="4786" y="676966"/>
                    <a:pt x="350428" y="0"/>
                    <a:pt x="782247" y="0"/>
                  </a:cubicBezTo>
                  <a:cubicBezTo>
                    <a:pt x="1214066" y="0"/>
                    <a:pt x="1564125" y="411616"/>
                    <a:pt x="1564125" y="919370"/>
                  </a:cubicBezTo>
                  <a:cubicBezTo>
                    <a:pt x="1564125" y="1427124"/>
                    <a:pt x="1492362" y="1467679"/>
                    <a:pt x="755743" y="1454427"/>
                  </a:cubicBezTo>
                  <a:cubicBezTo>
                    <a:pt x="19124" y="1441175"/>
                    <a:pt x="-4048" y="1161774"/>
                    <a:pt x="369" y="919370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FFC000">
                    <a:shade val="30000"/>
                    <a:satMod val="115000"/>
                  </a:srgbClr>
                </a:gs>
                <a:gs pos="50000">
                  <a:srgbClr val="FFC000">
                    <a:shade val="67500"/>
                    <a:satMod val="115000"/>
                  </a:srgbClr>
                </a:gs>
                <a:gs pos="100000">
                  <a:srgbClr val="FFC000">
                    <a:shade val="100000"/>
                    <a:satMod val="115000"/>
                  </a:srgbClr>
                </a:gs>
              </a:gsLst>
              <a:lin ang="162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olný tvar: obrazec 26">
              <a:extLst>
                <a:ext uri="{FF2B5EF4-FFF2-40B4-BE49-F238E27FC236}">
                  <a16:creationId xmlns:a16="http://schemas.microsoft.com/office/drawing/2014/main" id="{C9682C05-6BF3-4665-A0F3-1B1F1BADCD54}"/>
                </a:ext>
              </a:extLst>
            </p:cNvPr>
            <p:cNvSpPr/>
            <p:nvPr/>
          </p:nvSpPr>
          <p:spPr>
            <a:xfrm>
              <a:off x="6367657" y="3142817"/>
              <a:ext cx="834910" cy="92765"/>
            </a:xfrm>
            <a:custGeom>
              <a:avLst/>
              <a:gdLst>
                <a:gd name="connsiteX0" fmla="*/ 0 w 834910"/>
                <a:gd name="connsiteY0" fmla="*/ 0 h 92765"/>
                <a:gd name="connsiteX1" fmla="*/ 66260 w 834910"/>
                <a:gd name="connsiteY1" fmla="*/ 39756 h 92765"/>
                <a:gd name="connsiteX2" fmla="*/ 106017 w 834910"/>
                <a:gd name="connsiteY2" fmla="*/ 53008 h 92765"/>
                <a:gd name="connsiteX3" fmla="*/ 172278 w 834910"/>
                <a:gd name="connsiteY3" fmla="*/ 92765 h 92765"/>
                <a:gd name="connsiteX4" fmla="*/ 278295 w 834910"/>
                <a:gd name="connsiteY4" fmla="*/ 39756 h 92765"/>
                <a:gd name="connsiteX5" fmla="*/ 304800 w 834910"/>
                <a:gd name="connsiteY5" fmla="*/ 79513 h 92765"/>
                <a:gd name="connsiteX6" fmla="*/ 357808 w 834910"/>
                <a:gd name="connsiteY6" fmla="*/ 66261 h 92765"/>
                <a:gd name="connsiteX7" fmla="*/ 530087 w 834910"/>
                <a:gd name="connsiteY7" fmla="*/ 79513 h 92765"/>
                <a:gd name="connsiteX8" fmla="*/ 728869 w 834910"/>
                <a:gd name="connsiteY8" fmla="*/ 66261 h 92765"/>
                <a:gd name="connsiteX9" fmla="*/ 834887 w 834910"/>
                <a:gd name="connsiteY9" fmla="*/ 39756 h 92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4910" h="92765">
                  <a:moveTo>
                    <a:pt x="0" y="0"/>
                  </a:moveTo>
                  <a:cubicBezTo>
                    <a:pt x="22087" y="13252"/>
                    <a:pt x="43222" y="28237"/>
                    <a:pt x="66260" y="39756"/>
                  </a:cubicBezTo>
                  <a:cubicBezTo>
                    <a:pt x="78754" y="46003"/>
                    <a:pt x="94039" y="45821"/>
                    <a:pt x="106017" y="53008"/>
                  </a:cubicBezTo>
                  <a:cubicBezTo>
                    <a:pt x="196972" y="107582"/>
                    <a:pt x="59652" y="55224"/>
                    <a:pt x="172278" y="92765"/>
                  </a:cubicBezTo>
                  <a:cubicBezTo>
                    <a:pt x="263644" y="62310"/>
                    <a:pt x="232036" y="86017"/>
                    <a:pt x="278295" y="39756"/>
                  </a:cubicBezTo>
                  <a:cubicBezTo>
                    <a:pt x="287130" y="53008"/>
                    <a:pt x="289690" y="74476"/>
                    <a:pt x="304800" y="79513"/>
                  </a:cubicBezTo>
                  <a:cubicBezTo>
                    <a:pt x="322078" y="85273"/>
                    <a:pt x="339595" y="66261"/>
                    <a:pt x="357808" y="66261"/>
                  </a:cubicBezTo>
                  <a:cubicBezTo>
                    <a:pt x="415404" y="66261"/>
                    <a:pt x="472661" y="75096"/>
                    <a:pt x="530087" y="79513"/>
                  </a:cubicBezTo>
                  <a:cubicBezTo>
                    <a:pt x="596348" y="75096"/>
                    <a:pt x="662711" y="72014"/>
                    <a:pt x="728869" y="66261"/>
                  </a:cubicBezTo>
                  <a:cubicBezTo>
                    <a:pt x="839270" y="56661"/>
                    <a:pt x="834887" y="88101"/>
                    <a:pt x="834887" y="39756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olný tvar: obrazec 27">
              <a:extLst>
                <a:ext uri="{FF2B5EF4-FFF2-40B4-BE49-F238E27FC236}">
                  <a16:creationId xmlns:a16="http://schemas.microsoft.com/office/drawing/2014/main" id="{E08D802F-3B88-4985-916F-3FB26F4159E7}"/>
                </a:ext>
              </a:extLst>
            </p:cNvPr>
            <p:cNvSpPr/>
            <p:nvPr/>
          </p:nvSpPr>
          <p:spPr>
            <a:xfrm>
              <a:off x="6109211" y="3590668"/>
              <a:ext cx="1206054" cy="198782"/>
            </a:xfrm>
            <a:custGeom>
              <a:avLst/>
              <a:gdLst>
                <a:gd name="connsiteX0" fmla="*/ 0 w 1206054"/>
                <a:gd name="connsiteY0" fmla="*/ 0 h 198782"/>
                <a:gd name="connsiteX1" fmla="*/ 39756 w 1206054"/>
                <a:gd name="connsiteY1" fmla="*/ 66261 h 198782"/>
                <a:gd name="connsiteX2" fmla="*/ 79513 w 1206054"/>
                <a:gd name="connsiteY2" fmla="*/ 79513 h 198782"/>
                <a:gd name="connsiteX3" fmla="*/ 198782 w 1206054"/>
                <a:gd name="connsiteY3" fmla="*/ 66261 h 198782"/>
                <a:gd name="connsiteX4" fmla="*/ 238539 w 1206054"/>
                <a:gd name="connsiteY4" fmla="*/ 79513 h 198782"/>
                <a:gd name="connsiteX5" fmla="*/ 265043 w 1206054"/>
                <a:gd name="connsiteY5" fmla="*/ 119269 h 198782"/>
                <a:gd name="connsiteX6" fmla="*/ 371061 w 1206054"/>
                <a:gd name="connsiteY6" fmla="*/ 132522 h 198782"/>
                <a:gd name="connsiteX7" fmla="*/ 410817 w 1206054"/>
                <a:gd name="connsiteY7" fmla="*/ 145774 h 198782"/>
                <a:gd name="connsiteX8" fmla="*/ 530087 w 1206054"/>
                <a:gd name="connsiteY8" fmla="*/ 159026 h 198782"/>
                <a:gd name="connsiteX9" fmla="*/ 569843 w 1206054"/>
                <a:gd name="connsiteY9" fmla="*/ 198782 h 198782"/>
                <a:gd name="connsiteX10" fmla="*/ 636104 w 1206054"/>
                <a:gd name="connsiteY10" fmla="*/ 185530 h 198782"/>
                <a:gd name="connsiteX11" fmla="*/ 689113 w 1206054"/>
                <a:gd name="connsiteY11" fmla="*/ 145774 h 198782"/>
                <a:gd name="connsiteX12" fmla="*/ 887895 w 1206054"/>
                <a:gd name="connsiteY12" fmla="*/ 132522 h 198782"/>
                <a:gd name="connsiteX13" fmla="*/ 914400 w 1206054"/>
                <a:gd name="connsiteY13" fmla="*/ 106017 h 198782"/>
                <a:gd name="connsiteX14" fmla="*/ 954156 w 1206054"/>
                <a:gd name="connsiteY14" fmla="*/ 92765 h 198782"/>
                <a:gd name="connsiteX15" fmla="*/ 1099930 w 1206054"/>
                <a:gd name="connsiteY15" fmla="*/ 92765 h 198782"/>
                <a:gd name="connsiteX16" fmla="*/ 1139687 w 1206054"/>
                <a:gd name="connsiteY16" fmla="*/ 66261 h 198782"/>
                <a:gd name="connsiteX17" fmla="*/ 1166191 w 1206054"/>
                <a:gd name="connsiteY17" fmla="*/ 106017 h 198782"/>
                <a:gd name="connsiteX18" fmla="*/ 1205947 w 1206054"/>
                <a:gd name="connsiteY18" fmla="*/ 106017 h 198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206054" h="198782">
                  <a:moveTo>
                    <a:pt x="0" y="0"/>
                  </a:moveTo>
                  <a:cubicBezTo>
                    <a:pt x="13252" y="22087"/>
                    <a:pt x="21543" y="48048"/>
                    <a:pt x="39756" y="66261"/>
                  </a:cubicBezTo>
                  <a:cubicBezTo>
                    <a:pt x="49634" y="76139"/>
                    <a:pt x="65544" y="79513"/>
                    <a:pt x="79513" y="79513"/>
                  </a:cubicBezTo>
                  <a:cubicBezTo>
                    <a:pt x="119514" y="79513"/>
                    <a:pt x="159026" y="70678"/>
                    <a:pt x="198782" y="66261"/>
                  </a:cubicBezTo>
                  <a:cubicBezTo>
                    <a:pt x="212034" y="70678"/>
                    <a:pt x="227631" y="70787"/>
                    <a:pt x="238539" y="79513"/>
                  </a:cubicBezTo>
                  <a:cubicBezTo>
                    <a:pt x="250976" y="89462"/>
                    <a:pt x="250255" y="113354"/>
                    <a:pt x="265043" y="119269"/>
                  </a:cubicBezTo>
                  <a:cubicBezTo>
                    <a:pt x="298110" y="132496"/>
                    <a:pt x="335722" y="128104"/>
                    <a:pt x="371061" y="132522"/>
                  </a:cubicBezTo>
                  <a:cubicBezTo>
                    <a:pt x="384313" y="136939"/>
                    <a:pt x="397038" y="143478"/>
                    <a:pt x="410817" y="145774"/>
                  </a:cubicBezTo>
                  <a:cubicBezTo>
                    <a:pt x="450274" y="152350"/>
                    <a:pt x="492138" y="146377"/>
                    <a:pt x="530087" y="159026"/>
                  </a:cubicBezTo>
                  <a:cubicBezTo>
                    <a:pt x="547866" y="164952"/>
                    <a:pt x="556591" y="185530"/>
                    <a:pt x="569843" y="198782"/>
                  </a:cubicBezTo>
                  <a:cubicBezTo>
                    <a:pt x="591930" y="194365"/>
                    <a:pt x="618800" y="199950"/>
                    <a:pt x="636104" y="185530"/>
                  </a:cubicBezTo>
                  <a:cubicBezTo>
                    <a:pt x="697911" y="134025"/>
                    <a:pt x="597435" y="115216"/>
                    <a:pt x="689113" y="145774"/>
                  </a:cubicBezTo>
                  <a:cubicBezTo>
                    <a:pt x="755374" y="141357"/>
                    <a:pt x="822498" y="144063"/>
                    <a:pt x="887895" y="132522"/>
                  </a:cubicBezTo>
                  <a:cubicBezTo>
                    <a:pt x="900199" y="130351"/>
                    <a:pt x="903686" y="112445"/>
                    <a:pt x="914400" y="106017"/>
                  </a:cubicBezTo>
                  <a:cubicBezTo>
                    <a:pt x="926378" y="98830"/>
                    <a:pt x="940904" y="97182"/>
                    <a:pt x="954156" y="92765"/>
                  </a:cubicBezTo>
                  <a:cubicBezTo>
                    <a:pt x="1016238" y="113459"/>
                    <a:pt x="1009272" y="117490"/>
                    <a:pt x="1099930" y="92765"/>
                  </a:cubicBezTo>
                  <a:cubicBezTo>
                    <a:pt x="1115296" y="88574"/>
                    <a:pt x="1126435" y="75096"/>
                    <a:pt x="1139687" y="66261"/>
                  </a:cubicBezTo>
                  <a:cubicBezTo>
                    <a:pt x="1148522" y="79513"/>
                    <a:pt x="1153754" y="96068"/>
                    <a:pt x="1166191" y="106017"/>
                  </a:cubicBezTo>
                  <a:cubicBezTo>
                    <a:pt x="1210138" y="141174"/>
                    <a:pt x="1205947" y="126752"/>
                    <a:pt x="1205947" y="106017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olný tvar: obrazec 28">
              <a:extLst>
                <a:ext uri="{FF2B5EF4-FFF2-40B4-BE49-F238E27FC236}">
                  <a16:creationId xmlns:a16="http://schemas.microsoft.com/office/drawing/2014/main" id="{ABC36350-0026-428D-B4C2-F4A2DACD090E}"/>
                </a:ext>
              </a:extLst>
            </p:cNvPr>
            <p:cNvSpPr/>
            <p:nvPr/>
          </p:nvSpPr>
          <p:spPr>
            <a:xfrm>
              <a:off x="6056243" y="3909391"/>
              <a:ext cx="1470991" cy="192271"/>
            </a:xfrm>
            <a:custGeom>
              <a:avLst/>
              <a:gdLst>
                <a:gd name="connsiteX0" fmla="*/ 0 w 1470991"/>
                <a:gd name="connsiteY0" fmla="*/ 26752 h 192271"/>
                <a:gd name="connsiteX1" fmla="*/ 265043 w 1470991"/>
                <a:gd name="connsiteY1" fmla="*/ 13500 h 192271"/>
                <a:gd name="connsiteX2" fmla="*/ 304800 w 1470991"/>
                <a:gd name="connsiteY2" fmla="*/ 248 h 192271"/>
                <a:gd name="connsiteX3" fmla="*/ 371061 w 1470991"/>
                <a:gd name="connsiteY3" fmla="*/ 53256 h 192271"/>
                <a:gd name="connsiteX4" fmla="*/ 410817 w 1470991"/>
                <a:gd name="connsiteY4" fmla="*/ 66509 h 192271"/>
                <a:gd name="connsiteX5" fmla="*/ 490330 w 1470991"/>
                <a:gd name="connsiteY5" fmla="*/ 106265 h 192271"/>
                <a:gd name="connsiteX6" fmla="*/ 569843 w 1470991"/>
                <a:gd name="connsiteY6" fmla="*/ 132769 h 192271"/>
                <a:gd name="connsiteX7" fmla="*/ 702365 w 1470991"/>
                <a:gd name="connsiteY7" fmla="*/ 119517 h 192271"/>
                <a:gd name="connsiteX8" fmla="*/ 742122 w 1470991"/>
                <a:gd name="connsiteY8" fmla="*/ 132769 h 192271"/>
                <a:gd name="connsiteX9" fmla="*/ 808383 w 1470991"/>
                <a:gd name="connsiteY9" fmla="*/ 146022 h 192271"/>
                <a:gd name="connsiteX10" fmla="*/ 1073426 w 1470991"/>
                <a:gd name="connsiteY10" fmla="*/ 172526 h 192271"/>
                <a:gd name="connsiteX11" fmla="*/ 1258956 w 1470991"/>
                <a:gd name="connsiteY11" fmla="*/ 172526 h 192271"/>
                <a:gd name="connsiteX12" fmla="*/ 1285461 w 1470991"/>
                <a:gd name="connsiteY12" fmla="*/ 146022 h 192271"/>
                <a:gd name="connsiteX13" fmla="*/ 1470991 w 1470991"/>
                <a:gd name="connsiteY13" fmla="*/ 146022 h 1922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470991" h="192271">
                  <a:moveTo>
                    <a:pt x="0" y="26752"/>
                  </a:moveTo>
                  <a:cubicBezTo>
                    <a:pt x="88348" y="22335"/>
                    <a:pt x="176918" y="21163"/>
                    <a:pt x="265043" y="13500"/>
                  </a:cubicBezTo>
                  <a:cubicBezTo>
                    <a:pt x="278960" y="12290"/>
                    <a:pt x="291021" y="-2048"/>
                    <a:pt x="304800" y="248"/>
                  </a:cubicBezTo>
                  <a:cubicBezTo>
                    <a:pt x="341519" y="6368"/>
                    <a:pt x="343831" y="36918"/>
                    <a:pt x="371061" y="53256"/>
                  </a:cubicBezTo>
                  <a:cubicBezTo>
                    <a:pt x="383039" y="60443"/>
                    <a:pt x="397565" y="62091"/>
                    <a:pt x="410817" y="66509"/>
                  </a:cubicBezTo>
                  <a:cubicBezTo>
                    <a:pt x="453392" y="109083"/>
                    <a:pt x="420549" y="85331"/>
                    <a:pt x="490330" y="106265"/>
                  </a:cubicBezTo>
                  <a:cubicBezTo>
                    <a:pt x="517090" y="114293"/>
                    <a:pt x="569843" y="132769"/>
                    <a:pt x="569843" y="132769"/>
                  </a:cubicBezTo>
                  <a:cubicBezTo>
                    <a:pt x="614017" y="128352"/>
                    <a:pt x="657971" y="119517"/>
                    <a:pt x="702365" y="119517"/>
                  </a:cubicBezTo>
                  <a:cubicBezTo>
                    <a:pt x="716334" y="119517"/>
                    <a:pt x="728570" y="129381"/>
                    <a:pt x="742122" y="132769"/>
                  </a:cubicBezTo>
                  <a:cubicBezTo>
                    <a:pt x="763974" y="138232"/>
                    <a:pt x="786019" y="143338"/>
                    <a:pt x="808383" y="146022"/>
                  </a:cubicBezTo>
                  <a:cubicBezTo>
                    <a:pt x="896539" y="156601"/>
                    <a:pt x="985078" y="163691"/>
                    <a:pt x="1073426" y="172526"/>
                  </a:cubicBezTo>
                  <a:cubicBezTo>
                    <a:pt x="1148135" y="197429"/>
                    <a:pt x="1138863" y="200240"/>
                    <a:pt x="1258956" y="172526"/>
                  </a:cubicBezTo>
                  <a:cubicBezTo>
                    <a:pt x="1271130" y="169717"/>
                    <a:pt x="1273063" y="147572"/>
                    <a:pt x="1285461" y="146022"/>
                  </a:cubicBezTo>
                  <a:cubicBezTo>
                    <a:pt x="1346827" y="138351"/>
                    <a:pt x="1409148" y="146022"/>
                    <a:pt x="1470991" y="146022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olný tvar: obrazec 29">
              <a:extLst>
                <a:ext uri="{FF2B5EF4-FFF2-40B4-BE49-F238E27FC236}">
                  <a16:creationId xmlns:a16="http://schemas.microsoft.com/office/drawing/2014/main" id="{27E47CD8-5927-449F-A128-A6F3D812E5F8}"/>
                </a:ext>
              </a:extLst>
            </p:cNvPr>
            <p:cNvSpPr/>
            <p:nvPr/>
          </p:nvSpPr>
          <p:spPr>
            <a:xfrm>
              <a:off x="5327374" y="1205948"/>
              <a:ext cx="1457739" cy="1656522"/>
            </a:xfrm>
            <a:custGeom>
              <a:avLst/>
              <a:gdLst>
                <a:gd name="connsiteX0" fmla="*/ 0 w 1457739"/>
                <a:gd name="connsiteY0" fmla="*/ 0 h 1656522"/>
                <a:gd name="connsiteX1" fmla="*/ 13252 w 1457739"/>
                <a:gd name="connsiteY1" fmla="*/ 66261 h 1656522"/>
                <a:gd name="connsiteX2" fmla="*/ 53009 w 1457739"/>
                <a:gd name="connsiteY2" fmla="*/ 106017 h 1656522"/>
                <a:gd name="connsiteX3" fmla="*/ 119269 w 1457739"/>
                <a:gd name="connsiteY3" fmla="*/ 159026 h 1656522"/>
                <a:gd name="connsiteX4" fmla="*/ 172278 w 1457739"/>
                <a:gd name="connsiteY4" fmla="*/ 212035 h 1656522"/>
                <a:gd name="connsiteX5" fmla="*/ 212035 w 1457739"/>
                <a:gd name="connsiteY5" fmla="*/ 251791 h 1656522"/>
                <a:gd name="connsiteX6" fmla="*/ 251791 w 1457739"/>
                <a:gd name="connsiteY6" fmla="*/ 344556 h 1656522"/>
                <a:gd name="connsiteX7" fmla="*/ 291548 w 1457739"/>
                <a:gd name="connsiteY7" fmla="*/ 410817 h 1656522"/>
                <a:gd name="connsiteX8" fmla="*/ 304800 w 1457739"/>
                <a:gd name="connsiteY8" fmla="*/ 450574 h 1656522"/>
                <a:gd name="connsiteX9" fmla="*/ 371061 w 1457739"/>
                <a:gd name="connsiteY9" fmla="*/ 530087 h 1656522"/>
                <a:gd name="connsiteX10" fmla="*/ 410817 w 1457739"/>
                <a:gd name="connsiteY10" fmla="*/ 596348 h 1656522"/>
                <a:gd name="connsiteX11" fmla="*/ 424069 w 1457739"/>
                <a:gd name="connsiteY11" fmla="*/ 636104 h 1656522"/>
                <a:gd name="connsiteX12" fmla="*/ 463826 w 1457739"/>
                <a:gd name="connsiteY12" fmla="*/ 649356 h 1656522"/>
                <a:gd name="connsiteX13" fmla="*/ 503583 w 1457739"/>
                <a:gd name="connsiteY13" fmla="*/ 702365 h 1656522"/>
                <a:gd name="connsiteX14" fmla="*/ 543339 w 1457739"/>
                <a:gd name="connsiteY14" fmla="*/ 742122 h 1656522"/>
                <a:gd name="connsiteX15" fmla="*/ 609600 w 1457739"/>
                <a:gd name="connsiteY15" fmla="*/ 834887 h 1656522"/>
                <a:gd name="connsiteX16" fmla="*/ 689113 w 1457739"/>
                <a:gd name="connsiteY16" fmla="*/ 914400 h 1656522"/>
                <a:gd name="connsiteX17" fmla="*/ 728869 w 1457739"/>
                <a:gd name="connsiteY17" fmla="*/ 954156 h 1656522"/>
                <a:gd name="connsiteX18" fmla="*/ 781878 w 1457739"/>
                <a:gd name="connsiteY18" fmla="*/ 980661 h 1656522"/>
                <a:gd name="connsiteX19" fmla="*/ 834887 w 1457739"/>
                <a:gd name="connsiteY19" fmla="*/ 1046922 h 1656522"/>
                <a:gd name="connsiteX20" fmla="*/ 848139 w 1457739"/>
                <a:gd name="connsiteY20" fmla="*/ 1086678 h 1656522"/>
                <a:gd name="connsiteX21" fmla="*/ 901148 w 1457739"/>
                <a:gd name="connsiteY21" fmla="*/ 1126435 h 1656522"/>
                <a:gd name="connsiteX22" fmla="*/ 940904 w 1457739"/>
                <a:gd name="connsiteY22" fmla="*/ 1205948 h 1656522"/>
                <a:gd name="connsiteX23" fmla="*/ 967409 w 1457739"/>
                <a:gd name="connsiteY23" fmla="*/ 1285461 h 1656522"/>
                <a:gd name="connsiteX24" fmla="*/ 1007165 w 1457739"/>
                <a:gd name="connsiteY24" fmla="*/ 1298713 h 1656522"/>
                <a:gd name="connsiteX25" fmla="*/ 1086678 w 1457739"/>
                <a:gd name="connsiteY25" fmla="*/ 1351722 h 1656522"/>
                <a:gd name="connsiteX26" fmla="*/ 1126435 w 1457739"/>
                <a:gd name="connsiteY26" fmla="*/ 1378226 h 1656522"/>
                <a:gd name="connsiteX27" fmla="*/ 1192696 w 1457739"/>
                <a:gd name="connsiteY27" fmla="*/ 1444487 h 1656522"/>
                <a:gd name="connsiteX28" fmla="*/ 1272209 w 1457739"/>
                <a:gd name="connsiteY28" fmla="*/ 1470991 h 1656522"/>
                <a:gd name="connsiteX29" fmla="*/ 1351722 w 1457739"/>
                <a:gd name="connsiteY29" fmla="*/ 1524000 h 1656522"/>
                <a:gd name="connsiteX30" fmla="*/ 1417983 w 1457739"/>
                <a:gd name="connsiteY30" fmla="*/ 1577009 h 1656522"/>
                <a:gd name="connsiteX31" fmla="*/ 1457739 w 1457739"/>
                <a:gd name="connsiteY31" fmla="*/ 1656522 h 1656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1457739" h="1656522">
                  <a:moveTo>
                    <a:pt x="0" y="0"/>
                  </a:moveTo>
                  <a:cubicBezTo>
                    <a:pt x="4417" y="22087"/>
                    <a:pt x="3179" y="46115"/>
                    <a:pt x="13252" y="66261"/>
                  </a:cubicBezTo>
                  <a:cubicBezTo>
                    <a:pt x="21633" y="83024"/>
                    <a:pt x="41011" y="91619"/>
                    <a:pt x="53009" y="106017"/>
                  </a:cubicBezTo>
                  <a:cubicBezTo>
                    <a:pt x="99120" y="161350"/>
                    <a:pt x="54003" y="137271"/>
                    <a:pt x="119269" y="159026"/>
                  </a:cubicBezTo>
                  <a:lnTo>
                    <a:pt x="172278" y="212035"/>
                  </a:lnTo>
                  <a:lnTo>
                    <a:pt x="212035" y="251791"/>
                  </a:lnTo>
                  <a:cubicBezTo>
                    <a:pt x="239616" y="362116"/>
                    <a:pt x="206032" y="253037"/>
                    <a:pt x="251791" y="344556"/>
                  </a:cubicBezTo>
                  <a:cubicBezTo>
                    <a:pt x="286197" y="413368"/>
                    <a:pt x="239779" y="359050"/>
                    <a:pt x="291548" y="410817"/>
                  </a:cubicBezTo>
                  <a:cubicBezTo>
                    <a:pt x="295965" y="424069"/>
                    <a:pt x="297869" y="438445"/>
                    <a:pt x="304800" y="450574"/>
                  </a:cubicBezTo>
                  <a:cubicBezTo>
                    <a:pt x="325801" y="487326"/>
                    <a:pt x="343789" y="502815"/>
                    <a:pt x="371061" y="530087"/>
                  </a:cubicBezTo>
                  <a:cubicBezTo>
                    <a:pt x="408601" y="642708"/>
                    <a:pt x="356245" y="505393"/>
                    <a:pt x="410817" y="596348"/>
                  </a:cubicBezTo>
                  <a:cubicBezTo>
                    <a:pt x="418004" y="608326"/>
                    <a:pt x="414191" y="626227"/>
                    <a:pt x="424069" y="636104"/>
                  </a:cubicBezTo>
                  <a:cubicBezTo>
                    <a:pt x="433947" y="645982"/>
                    <a:pt x="450574" y="644939"/>
                    <a:pt x="463826" y="649356"/>
                  </a:cubicBezTo>
                  <a:cubicBezTo>
                    <a:pt x="477078" y="667026"/>
                    <a:pt x="489209" y="685595"/>
                    <a:pt x="503583" y="702365"/>
                  </a:cubicBezTo>
                  <a:cubicBezTo>
                    <a:pt x="515780" y="716595"/>
                    <a:pt x="531341" y="727724"/>
                    <a:pt x="543339" y="742122"/>
                  </a:cubicBezTo>
                  <a:cubicBezTo>
                    <a:pt x="623985" y="838898"/>
                    <a:pt x="502195" y="715548"/>
                    <a:pt x="609600" y="834887"/>
                  </a:cubicBezTo>
                  <a:cubicBezTo>
                    <a:pt x="634675" y="862748"/>
                    <a:pt x="662609" y="887896"/>
                    <a:pt x="689113" y="914400"/>
                  </a:cubicBezTo>
                  <a:cubicBezTo>
                    <a:pt x="702365" y="927652"/>
                    <a:pt x="712106" y="945775"/>
                    <a:pt x="728869" y="954156"/>
                  </a:cubicBezTo>
                  <a:cubicBezTo>
                    <a:pt x="746539" y="962991"/>
                    <a:pt x="765441" y="969703"/>
                    <a:pt x="781878" y="980661"/>
                  </a:cubicBezTo>
                  <a:cubicBezTo>
                    <a:pt x="800370" y="992989"/>
                    <a:pt x="826024" y="1029197"/>
                    <a:pt x="834887" y="1046922"/>
                  </a:cubicBezTo>
                  <a:cubicBezTo>
                    <a:pt x="841134" y="1059416"/>
                    <a:pt x="839196" y="1075947"/>
                    <a:pt x="848139" y="1086678"/>
                  </a:cubicBezTo>
                  <a:cubicBezTo>
                    <a:pt x="862279" y="1103646"/>
                    <a:pt x="883478" y="1113183"/>
                    <a:pt x="901148" y="1126435"/>
                  </a:cubicBezTo>
                  <a:cubicBezTo>
                    <a:pt x="949476" y="1271418"/>
                    <a:pt x="872401" y="1051817"/>
                    <a:pt x="940904" y="1205948"/>
                  </a:cubicBezTo>
                  <a:cubicBezTo>
                    <a:pt x="952251" y="1231478"/>
                    <a:pt x="940905" y="1276626"/>
                    <a:pt x="967409" y="1285461"/>
                  </a:cubicBezTo>
                  <a:cubicBezTo>
                    <a:pt x="980661" y="1289878"/>
                    <a:pt x="994954" y="1291929"/>
                    <a:pt x="1007165" y="1298713"/>
                  </a:cubicBezTo>
                  <a:cubicBezTo>
                    <a:pt x="1035011" y="1314183"/>
                    <a:pt x="1060174" y="1334052"/>
                    <a:pt x="1086678" y="1351722"/>
                  </a:cubicBezTo>
                  <a:lnTo>
                    <a:pt x="1126435" y="1378226"/>
                  </a:lnTo>
                  <a:cubicBezTo>
                    <a:pt x="1150614" y="1414495"/>
                    <a:pt x="1150847" y="1425888"/>
                    <a:pt x="1192696" y="1444487"/>
                  </a:cubicBezTo>
                  <a:cubicBezTo>
                    <a:pt x="1218226" y="1455834"/>
                    <a:pt x="1272209" y="1470991"/>
                    <a:pt x="1272209" y="1470991"/>
                  </a:cubicBezTo>
                  <a:lnTo>
                    <a:pt x="1351722" y="1524000"/>
                  </a:lnTo>
                  <a:cubicBezTo>
                    <a:pt x="1372989" y="1538178"/>
                    <a:pt x="1402876" y="1554349"/>
                    <a:pt x="1417983" y="1577009"/>
                  </a:cubicBezTo>
                  <a:cubicBezTo>
                    <a:pt x="1417988" y="1577016"/>
                    <a:pt x="1451111" y="1643266"/>
                    <a:pt x="1457739" y="1656522"/>
                  </a:cubicBez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olný tvar: obrazec 30">
              <a:extLst>
                <a:ext uri="{FF2B5EF4-FFF2-40B4-BE49-F238E27FC236}">
                  <a16:creationId xmlns:a16="http://schemas.microsoft.com/office/drawing/2014/main" id="{1517FE77-4BE1-44F7-8F9B-E9995F422AE1}"/>
                </a:ext>
              </a:extLst>
            </p:cNvPr>
            <p:cNvSpPr/>
            <p:nvPr/>
          </p:nvSpPr>
          <p:spPr>
            <a:xfrm>
              <a:off x="6997148" y="1484243"/>
              <a:ext cx="503582" cy="1325218"/>
            </a:xfrm>
            <a:custGeom>
              <a:avLst/>
              <a:gdLst>
                <a:gd name="connsiteX0" fmla="*/ 0 w 503582"/>
                <a:gd name="connsiteY0" fmla="*/ 1325218 h 1325218"/>
                <a:gd name="connsiteX1" fmla="*/ 26504 w 503582"/>
                <a:gd name="connsiteY1" fmla="*/ 1219200 h 1325218"/>
                <a:gd name="connsiteX2" fmla="*/ 66261 w 503582"/>
                <a:gd name="connsiteY2" fmla="*/ 1192696 h 1325218"/>
                <a:gd name="connsiteX3" fmla="*/ 92765 w 503582"/>
                <a:gd name="connsiteY3" fmla="*/ 1152940 h 1325218"/>
                <a:gd name="connsiteX4" fmla="*/ 159026 w 503582"/>
                <a:gd name="connsiteY4" fmla="*/ 1073427 h 1325218"/>
                <a:gd name="connsiteX5" fmla="*/ 172278 w 503582"/>
                <a:gd name="connsiteY5" fmla="*/ 715618 h 1325218"/>
                <a:gd name="connsiteX6" fmla="*/ 185530 w 503582"/>
                <a:gd name="connsiteY6" fmla="*/ 675861 h 1325218"/>
                <a:gd name="connsiteX7" fmla="*/ 212035 w 503582"/>
                <a:gd name="connsiteY7" fmla="*/ 636105 h 1325218"/>
                <a:gd name="connsiteX8" fmla="*/ 265043 w 503582"/>
                <a:gd name="connsiteY8" fmla="*/ 569844 h 1325218"/>
                <a:gd name="connsiteX9" fmla="*/ 291548 w 503582"/>
                <a:gd name="connsiteY9" fmla="*/ 543340 h 1325218"/>
                <a:gd name="connsiteX10" fmla="*/ 371061 w 503582"/>
                <a:gd name="connsiteY10" fmla="*/ 516835 h 1325218"/>
                <a:gd name="connsiteX11" fmla="*/ 397565 w 503582"/>
                <a:gd name="connsiteY11" fmla="*/ 477079 h 1325218"/>
                <a:gd name="connsiteX12" fmla="*/ 424069 w 503582"/>
                <a:gd name="connsiteY12" fmla="*/ 212035 h 1325218"/>
                <a:gd name="connsiteX13" fmla="*/ 450574 w 503582"/>
                <a:gd name="connsiteY13" fmla="*/ 132522 h 1325218"/>
                <a:gd name="connsiteX14" fmla="*/ 463826 w 503582"/>
                <a:gd name="connsiteY14" fmla="*/ 92766 h 1325218"/>
                <a:gd name="connsiteX15" fmla="*/ 490330 w 503582"/>
                <a:gd name="connsiteY15" fmla="*/ 13253 h 1325218"/>
                <a:gd name="connsiteX16" fmla="*/ 503582 w 503582"/>
                <a:gd name="connsiteY16" fmla="*/ 0 h 13252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503582" h="1325218">
                  <a:moveTo>
                    <a:pt x="0" y="1325218"/>
                  </a:moveTo>
                  <a:cubicBezTo>
                    <a:pt x="660" y="1321919"/>
                    <a:pt x="15638" y="1232783"/>
                    <a:pt x="26504" y="1219200"/>
                  </a:cubicBezTo>
                  <a:cubicBezTo>
                    <a:pt x="36454" y="1206763"/>
                    <a:pt x="53009" y="1201531"/>
                    <a:pt x="66261" y="1192696"/>
                  </a:cubicBezTo>
                  <a:cubicBezTo>
                    <a:pt x="75096" y="1179444"/>
                    <a:pt x="82569" y="1165175"/>
                    <a:pt x="92765" y="1152940"/>
                  </a:cubicBezTo>
                  <a:cubicBezTo>
                    <a:pt x="177796" y="1050903"/>
                    <a:pt x="93222" y="1172133"/>
                    <a:pt x="159026" y="1073427"/>
                  </a:cubicBezTo>
                  <a:cubicBezTo>
                    <a:pt x="163443" y="954157"/>
                    <a:pt x="164339" y="834705"/>
                    <a:pt x="172278" y="715618"/>
                  </a:cubicBezTo>
                  <a:cubicBezTo>
                    <a:pt x="173207" y="701680"/>
                    <a:pt x="179283" y="688355"/>
                    <a:pt x="185530" y="675861"/>
                  </a:cubicBezTo>
                  <a:cubicBezTo>
                    <a:pt x="192653" y="661615"/>
                    <a:pt x="203200" y="649357"/>
                    <a:pt x="212035" y="636105"/>
                  </a:cubicBezTo>
                  <a:cubicBezTo>
                    <a:pt x="233054" y="573046"/>
                    <a:pt x="210550" y="613437"/>
                    <a:pt x="265043" y="569844"/>
                  </a:cubicBezTo>
                  <a:cubicBezTo>
                    <a:pt x="274799" y="562039"/>
                    <a:pt x="280373" y="548928"/>
                    <a:pt x="291548" y="543340"/>
                  </a:cubicBezTo>
                  <a:cubicBezTo>
                    <a:pt x="316537" y="530846"/>
                    <a:pt x="371061" y="516835"/>
                    <a:pt x="371061" y="516835"/>
                  </a:cubicBezTo>
                  <a:cubicBezTo>
                    <a:pt x="379896" y="503583"/>
                    <a:pt x="390442" y="491325"/>
                    <a:pt x="397565" y="477079"/>
                  </a:cubicBezTo>
                  <a:cubicBezTo>
                    <a:pt x="432372" y="407464"/>
                    <a:pt x="422020" y="227747"/>
                    <a:pt x="424069" y="212035"/>
                  </a:cubicBezTo>
                  <a:cubicBezTo>
                    <a:pt x="427683" y="184332"/>
                    <a:pt x="441739" y="159026"/>
                    <a:pt x="450574" y="132522"/>
                  </a:cubicBezTo>
                  <a:lnTo>
                    <a:pt x="463826" y="92766"/>
                  </a:lnTo>
                  <a:lnTo>
                    <a:pt x="490330" y="13253"/>
                  </a:lnTo>
                  <a:lnTo>
                    <a:pt x="503582" y="0"/>
                  </a:ln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olný tvar: obrazec 31">
              <a:extLst>
                <a:ext uri="{FF2B5EF4-FFF2-40B4-BE49-F238E27FC236}">
                  <a16:creationId xmlns:a16="http://schemas.microsoft.com/office/drawing/2014/main" id="{02B91CC7-072D-47AC-9489-A85693F5343C}"/>
                </a:ext>
              </a:extLst>
            </p:cNvPr>
            <p:cNvSpPr/>
            <p:nvPr/>
          </p:nvSpPr>
          <p:spPr>
            <a:xfrm>
              <a:off x="7421217" y="2173357"/>
              <a:ext cx="1457740" cy="463826"/>
            </a:xfrm>
            <a:custGeom>
              <a:avLst/>
              <a:gdLst>
                <a:gd name="connsiteX0" fmla="*/ 0 w 1457740"/>
                <a:gd name="connsiteY0" fmla="*/ 463826 h 463826"/>
                <a:gd name="connsiteX1" fmla="*/ 106018 w 1457740"/>
                <a:gd name="connsiteY1" fmla="*/ 397565 h 463826"/>
                <a:gd name="connsiteX2" fmla="*/ 132522 w 1457740"/>
                <a:gd name="connsiteY2" fmla="*/ 371060 h 463826"/>
                <a:gd name="connsiteX3" fmla="*/ 251792 w 1457740"/>
                <a:gd name="connsiteY3" fmla="*/ 331304 h 463826"/>
                <a:gd name="connsiteX4" fmla="*/ 371061 w 1457740"/>
                <a:gd name="connsiteY4" fmla="*/ 304800 h 463826"/>
                <a:gd name="connsiteX5" fmla="*/ 410818 w 1457740"/>
                <a:gd name="connsiteY5" fmla="*/ 278295 h 463826"/>
                <a:gd name="connsiteX6" fmla="*/ 490331 w 1457740"/>
                <a:gd name="connsiteY6" fmla="*/ 251791 h 463826"/>
                <a:gd name="connsiteX7" fmla="*/ 742122 w 1457740"/>
                <a:gd name="connsiteY7" fmla="*/ 238539 h 463826"/>
                <a:gd name="connsiteX8" fmla="*/ 781879 w 1457740"/>
                <a:gd name="connsiteY8" fmla="*/ 265043 h 463826"/>
                <a:gd name="connsiteX9" fmla="*/ 821635 w 1457740"/>
                <a:gd name="connsiteY9" fmla="*/ 278295 h 463826"/>
                <a:gd name="connsiteX10" fmla="*/ 901148 w 1457740"/>
                <a:gd name="connsiteY10" fmla="*/ 265043 h 463826"/>
                <a:gd name="connsiteX11" fmla="*/ 980661 w 1457740"/>
                <a:gd name="connsiteY11" fmla="*/ 225286 h 463826"/>
                <a:gd name="connsiteX12" fmla="*/ 1073426 w 1457740"/>
                <a:gd name="connsiteY12" fmla="*/ 212034 h 463826"/>
                <a:gd name="connsiteX13" fmla="*/ 1126435 w 1457740"/>
                <a:gd name="connsiteY13" fmla="*/ 185530 h 463826"/>
                <a:gd name="connsiteX14" fmla="*/ 1311966 w 1457740"/>
                <a:gd name="connsiteY14" fmla="*/ 132521 h 463826"/>
                <a:gd name="connsiteX15" fmla="*/ 1364974 w 1457740"/>
                <a:gd name="connsiteY15" fmla="*/ 66260 h 463826"/>
                <a:gd name="connsiteX16" fmla="*/ 1404731 w 1457740"/>
                <a:gd name="connsiteY16" fmla="*/ 53008 h 463826"/>
                <a:gd name="connsiteX17" fmla="*/ 1457740 w 1457740"/>
                <a:gd name="connsiteY17" fmla="*/ 0 h 463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457740" h="463826">
                  <a:moveTo>
                    <a:pt x="0" y="463826"/>
                  </a:moveTo>
                  <a:cubicBezTo>
                    <a:pt x="13937" y="455464"/>
                    <a:pt x="85628" y="413877"/>
                    <a:pt x="106018" y="397565"/>
                  </a:cubicBezTo>
                  <a:cubicBezTo>
                    <a:pt x="115774" y="389760"/>
                    <a:pt x="121148" y="376230"/>
                    <a:pt x="132522" y="371060"/>
                  </a:cubicBezTo>
                  <a:cubicBezTo>
                    <a:pt x="170673" y="353719"/>
                    <a:pt x="211136" y="341468"/>
                    <a:pt x="251792" y="331304"/>
                  </a:cubicBezTo>
                  <a:cubicBezTo>
                    <a:pt x="326652" y="312589"/>
                    <a:pt x="286941" y="321624"/>
                    <a:pt x="371061" y="304800"/>
                  </a:cubicBezTo>
                  <a:cubicBezTo>
                    <a:pt x="384313" y="295965"/>
                    <a:pt x="396263" y="284764"/>
                    <a:pt x="410818" y="278295"/>
                  </a:cubicBezTo>
                  <a:cubicBezTo>
                    <a:pt x="436348" y="266948"/>
                    <a:pt x="490331" y="251791"/>
                    <a:pt x="490331" y="251791"/>
                  </a:cubicBezTo>
                  <a:cubicBezTo>
                    <a:pt x="566896" y="175223"/>
                    <a:pt x="523212" y="205702"/>
                    <a:pt x="742122" y="238539"/>
                  </a:cubicBezTo>
                  <a:cubicBezTo>
                    <a:pt x="757873" y="240902"/>
                    <a:pt x="767633" y="257920"/>
                    <a:pt x="781879" y="265043"/>
                  </a:cubicBezTo>
                  <a:cubicBezTo>
                    <a:pt x="794373" y="271290"/>
                    <a:pt x="808383" y="273878"/>
                    <a:pt x="821635" y="278295"/>
                  </a:cubicBezTo>
                  <a:cubicBezTo>
                    <a:pt x="848139" y="273878"/>
                    <a:pt x="875657" y="273540"/>
                    <a:pt x="901148" y="265043"/>
                  </a:cubicBezTo>
                  <a:cubicBezTo>
                    <a:pt x="1018413" y="225955"/>
                    <a:pt x="868011" y="247817"/>
                    <a:pt x="980661" y="225286"/>
                  </a:cubicBezTo>
                  <a:cubicBezTo>
                    <a:pt x="1011290" y="219160"/>
                    <a:pt x="1042504" y="216451"/>
                    <a:pt x="1073426" y="212034"/>
                  </a:cubicBezTo>
                  <a:cubicBezTo>
                    <a:pt x="1091096" y="203199"/>
                    <a:pt x="1107997" y="192622"/>
                    <a:pt x="1126435" y="185530"/>
                  </a:cubicBezTo>
                  <a:cubicBezTo>
                    <a:pt x="1228011" y="146463"/>
                    <a:pt x="1225607" y="149792"/>
                    <a:pt x="1311966" y="132521"/>
                  </a:cubicBezTo>
                  <a:cubicBezTo>
                    <a:pt x="1324003" y="114466"/>
                    <a:pt x="1343994" y="78848"/>
                    <a:pt x="1364974" y="66260"/>
                  </a:cubicBezTo>
                  <a:cubicBezTo>
                    <a:pt x="1376952" y="59073"/>
                    <a:pt x="1391479" y="57425"/>
                    <a:pt x="1404731" y="53008"/>
                  </a:cubicBezTo>
                  <a:lnTo>
                    <a:pt x="1457740" y="0"/>
                  </a:lnTo>
                </a:path>
              </a:pathLst>
            </a:custGeom>
            <a:noFill/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olný tvar: obrazec 32">
              <a:extLst>
                <a:ext uri="{FF2B5EF4-FFF2-40B4-BE49-F238E27FC236}">
                  <a16:creationId xmlns:a16="http://schemas.microsoft.com/office/drawing/2014/main" id="{B26C92BB-8283-4294-8CCE-31575C1950A5}"/>
                </a:ext>
              </a:extLst>
            </p:cNvPr>
            <p:cNvSpPr/>
            <p:nvPr/>
          </p:nvSpPr>
          <p:spPr>
            <a:xfrm>
              <a:off x="6175490" y="3390232"/>
              <a:ext cx="834910" cy="92765"/>
            </a:xfrm>
            <a:custGeom>
              <a:avLst/>
              <a:gdLst>
                <a:gd name="connsiteX0" fmla="*/ 0 w 834910"/>
                <a:gd name="connsiteY0" fmla="*/ 0 h 92765"/>
                <a:gd name="connsiteX1" fmla="*/ 66260 w 834910"/>
                <a:gd name="connsiteY1" fmla="*/ 39756 h 92765"/>
                <a:gd name="connsiteX2" fmla="*/ 106017 w 834910"/>
                <a:gd name="connsiteY2" fmla="*/ 53008 h 92765"/>
                <a:gd name="connsiteX3" fmla="*/ 172278 w 834910"/>
                <a:gd name="connsiteY3" fmla="*/ 92765 h 92765"/>
                <a:gd name="connsiteX4" fmla="*/ 278295 w 834910"/>
                <a:gd name="connsiteY4" fmla="*/ 39756 h 92765"/>
                <a:gd name="connsiteX5" fmla="*/ 304800 w 834910"/>
                <a:gd name="connsiteY5" fmla="*/ 79513 h 92765"/>
                <a:gd name="connsiteX6" fmla="*/ 357808 w 834910"/>
                <a:gd name="connsiteY6" fmla="*/ 66261 h 92765"/>
                <a:gd name="connsiteX7" fmla="*/ 530087 w 834910"/>
                <a:gd name="connsiteY7" fmla="*/ 79513 h 92765"/>
                <a:gd name="connsiteX8" fmla="*/ 728869 w 834910"/>
                <a:gd name="connsiteY8" fmla="*/ 66261 h 92765"/>
                <a:gd name="connsiteX9" fmla="*/ 834887 w 834910"/>
                <a:gd name="connsiteY9" fmla="*/ 39756 h 92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4910" h="92765">
                  <a:moveTo>
                    <a:pt x="0" y="0"/>
                  </a:moveTo>
                  <a:cubicBezTo>
                    <a:pt x="22087" y="13252"/>
                    <a:pt x="43222" y="28237"/>
                    <a:pt x="66260" y="39756"/>
                  </a:cubicBezTo>
                  <a:cubicBezTo>
                    <a:pt x="78754" y="46003"/>
                    <a:pt x="94039" y="45821"/>
                    <a:pt x="106017" y="53008"/>
                  </a:cubicBezTo>
                  <a:cubicBezTo>
                    <a:pt x="196972" y="107582"/>
                    <a:pt x="59652" y="55224"/>
                    <a:pt x="172278" y="92765"/>
                  </a:cubicBezTo>
                  <a:cubicBezTo>
                    <a:pt x="263644" y="62310"/>
                    <a:pt x="232036" y="86017"/>
                    <a:pt x="278295" y="39756"/>
                  </a:cubicBezTo>
                  <a:cubicBezTo>
                    <a:pt x="287130" y="53008"/>
                    <a:pt x="289690" y="74476"/>
                    <a:pt x="304800" y="79513"/>
                  </a:cubicBezTo>
                  <a:cubicBezTo>
                    <a:pt x="322078" y="85273"/>
                    <a:pt x="339595" y="66261"/>
                    <a:pt x="357808" y="66261"/>
                  </a:cubicBezTo>
                  <a:cubicBezTo>
                    <a:pt x="415404" y="66261"/>
                    <a:pt x="472661" y="75096"/>
                    <a:pt x="530087" y="79513"/>
                  </a:cubicBezTo>
                  <a:cubicBezTo>
                    <a:pt x="596348" y="75096"/>
                    <a:pt x="662711" y="72014"/>
                    <a:pt x="728869" y="66261"/>
                  </a:cubicBezTo>
                  <a:cubicBezTo>
                    <a:pt x="839270" y="56661"/>
                    <a:pt x="834887" y="88101"/>
                    <a:pt x="834887" y="39756"/>
                  </a:cubicBezTo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799E70C3-7946-4766-B444-60ED81F0DCDE}"/>
              </a:ext>
            </a:extLst>
          </p:cNvPr>
          <p:cNvGrpSpPr/>
          <p:nvPr/>
        </p:nvGrpSpPr>
        <p:grpSpPr>
          <a:xfrm rot="855709">
            <a:off x="2655904" y="3508868"/>
            <a:ext cx="1363543" cy="738691"/>
            <a:chOff x="1286359" y="2173357"/>
            <a:chExt cx="1062728" cy="506588"/>
          </a:xfrm>
        </p:grpSpPr>
        <p:cxnSp>
          <p:nvCxnSpPr>
            <p:cNvPr id="35" name="Přímá spojnice se šipkou 34">
              <a:extLst>
                <a:ext uri="{FF2B5EF4-FFF2-40B4-BE49-F238E27FC236}">
                  <a16:creationId xmlns:a16="http://schemas.microsoft.com/office/drawing/2014/main" id="{65C91B36-AC32-49DF-9E82-996B026AE815}"/>
                </a:ext>
              </a:extLst>
            </p:cNvPr>
            <p:cNvCxnSpPr/>
            <p:nvPr/>
          </p:nvCxnSpPr>
          <p:spPr>
            <a:xfrm flipV="1">
              <a:off x="1286359" y="2173357"/>
              <a:ext cx="991892" cy="463826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ovéPole 35">
              <a:extLst>
                <a:ext uri="{FF2B5EF4-FFF2-40B4-BE49-F238E27FC236}">
                  <a16:creationId xmlns:a16="http://schemas.microsoft.com/office/drawing/2014/main" id="{306E3709-1483-4222-AB54-49B5C28D8504}"/>
                </a:ext>
              </a:extLst>
            </p:cNvPr>
            <p:cNvSpPr txBox="1"/>
            <p:nvPr/>
          </p:nvSpPr>
          <p:spPr>
            <a:xfrm rot="20744291">
              <a:off x="1915309" y="2363339"/>
              <a:ext cx="433778" cy="316606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chemeClr val="bg1"/>
                  </a:solidFill>
                </a:rPr>
                <a:t>F d</a:t>
              </a:r>
            </a:p>
          </p:txBody>
        </p:sp>
      </p:grp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032F3834-86AF-49D1-888B-E2E9B3F6B7D3}"/>
              </a:ext>
            </a:extLst>
          </p:cNvPr>
          <p:cNvGrpSpPr/>
          <p:nvPr/>
        </p:nvGrpSpPr>
        <p:grpSpPr>
          <a:xfrm>
            <a:off x="9851144" y="697424"/>
            <a:ext cx="2191495" cy="4255067"/>
            <a:chOff x="9351066" y="1484243"/>
            <a:chExt cx="2133177" cy="3992121"/>
          </a:xfrm>
        </p:grpSpPr>
        <p:pic>
          <p:nvPicPr>
            <p:cNvPr id="39" name="Obrázek 38" descr="Obsah obrázku košile, podepsat&#10;&#10;Popis byl vytvořen automaticky">
              <a:extLst>
                <a:ext uri="{FF2B5EF4-FFF2-40B4-BE49-F238E27FC236}">
                  <a16:creationId xmlns:a16="http://schemas.microsoft.com/office/drawing/2014/main" id="{9F148265-ACBD-4772-8184-82A4BBF81A4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9351067" y="1484243"/>
              <a:ext cx="1984664" cy="3992121"/>
            </a:xfrm>
            <a:prstGeom prst="rect">
              <a:avLst/>
            </a:prstGeom>
          </p:spPr>
        </p:pic>
        <p:sp>
          <p:nvSpPr>
            <p:cNvPr id="40" name="Obdélník 39">
              <a:extLst>
                <a:ext uri="{FF2B5EF4-FFF2-40B4-BE49-F238E27FC236}">
                  <a16:creationId xmlns:a16="http://schemas.microsoft.com/office/drawing/2014/main" id="{EF46805F-3B43-4874-B3DF-3F931BA8D4BA}"/>
                </a:ext>
              </a:extLst>
            </p:cNvPr>
            <p:cNvSpPr/>
            <p:nvPr/>
          </p:nvSpPr>
          <p:spPr>
            <a:xfrm>
              <a:off x="9351066" y="2935911"/>
              <a:ext cx="2133177" cy="254045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>
            <a:extLst>
              <a:ext uri="{FF2B5EF4-FFF2-40B4-BE49-F238E27FC236}">
                <a16:creationId xmlns:a16="http://schemas.microsoft.com/office/drawing/2014/main" id="{153AD5D2-3B9D-4361-956B-30A269551DC9}"/>
              </a:ext>
            </a:extLst>
          </p:cNvPr>
          <p:cNvSpPr txBox="1"/>
          <p:nvPr/>
        </p:nvSpPr>
        <p:spPr>
          <a:xfrm>
            <a:off x="8055917" y="4205035"/>
            <a:ext cx="393714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A tak babička </a:t>
            </a:r>
          </a:p>
          <a:p>
            <a:r>
              <a:rPr lang="cs-CZ" sz="4000" dirty="0"/>
              <a:t>zavolala vnučku.</a:t>
            </a:r>
          </a:p>
        </p:txBody>
      </p:sp>
      <p:grpSp>
        <p:nvGrpSpPr>
          <p:cNvPr id="41" name="Skupina 40">
            <a:extLst>
              <a:ext uri="{FF2B5EF4-FFF2-40B4-BE49-F238E27FC236}">
                <a16:creationId xmlns:a16="http://schemas.microsoft.com/office/drawing/2014/main" id="{A9B60A2B-48B5-4ED6-8188-89A27E2F4F45}"/>
              </a:ext>
            </a:extLst>
          </p:cNvPr>
          <p:cNvGrpSpPr/>
          <p:nvPr/>
        </p:nvGrpSpPr>
        <p:grpSpPr>
          <a:xfrm rot="652270">
            <a:off x="3997844" y="3318839"/>
            <a:ext cx="1203927" cy="636104"/>
            <a:chOff x="1286359" y="2173357"/>
            <a:chExt cx="1203927" cy="636104"/>
          </a:xfrm>
        </p:grpSpPr>
        <p:cxnSp>
          <p:nvCxnSpPr>
            <p:cNvPr id="42" name="Přímá spojnice se šipkou 41">
              <a:extLst>
                <a:ext uri="{FF2B5EF4-FFF2-40B4-BE49-F238E27FC236}">
                  <a16:creationId xmlns:a16="http://schemas.microsoft.com/office/drawing/2014/main" id="{1A02B073-3F54-4C38-985D-B5003BA8DB5F}"/>
                </a:ext>
              </a:extLst>
            </p:cNvPr>
            <p:cNvCxnSpPr/>
            <p:nvPr/>
          </p:nvCxnSpPr>
          <p:spPr>
            <a:xfrm flipV="1">
              <a:off x="1286359" y="2173357"/>
              <a:ext cx="991892" cy="463826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ovéPole 42">
              <a:extLst>
                <a:ext uri="{FF2B5EF4-FFF2-40B4-BE49-F238E27FC236}">
                  <a16:creationId xmlns:a16="http://schemas.microsoft.com/office/drawing/2014/main" id="{AF25D043-D56C-4D96-B845-AB8A3C03815C}"/>
                </a:ext>
              </a:extLst>
            </p:cNvPr>
            <p:cNvSpPr txBox="1"/>
            <p:nvPr/>
          </p:nvSpPr>
          <p:spPr>
            <a:xfrm rot="21184042">
              <a:off x="1933723" y="2347796"/>
              <a:ext cx="556563" cy="461665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chemeClr val="bg1"/>
                  </a:solidFill>
                </a:rPr>
                <a:t>F b</a:t>
              </a:r>
            </a:p>
          </p:txBody>
        </p:sp>
      </p:grpSp>
      <p:pic>
        <p:nvPicPr>
          <p:cNvPr id="11" name="Obrázek 10">
            <a:extLst>
              <a:ext uri="{FF2B5EF4-FFF2-40B4-BE49-F238E27FC236}">
                <a16:creationId xmlns:a16="http://schemas.microsoft.com/office/drawing/2014/main" id="{166A01C7-866D-4B60-B01E-FC63B2AB7AB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2606" y="2722252"/>
            <a:ext cx="1645974" cy="1292476"/>
          </a:xfrm>
          <a:prstGeom prst="rect">
            <a:avLst/>
          </a:prstGeom>
        </p:spPr>
      </p:pic>
      <p:sp>
        <p:nvSpPr>
          <p:cNvPr id="16" name="TextovéPole 15">
            <a:extLst>
              <a:ext uri="{FF2B5EF4-FFF2-40B4-BE49-F238E27FC236}">
                <a16:creationId xmlns:a16="http://schemas.microsoft.com/office/drawing/2014/main" id="{8F807A51-1BC4-4669-8B3B-CD20E3CFBD76}"/>
              </a:ext>
            </a:extLst>
          </p:cNvPr>
          <p:cNvSpPr txBox="1"/>
          <p:nvPr/>
        </p:nvSpPr>
        <p:spPr>
          <a:xfrm>
            <a:off x="412229" y="5887340"/>
            <a:ext cx="113359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Vnučka se postavila za babičku. Všichni společně táhli.</a:t>
            </a:r>
          </a:p>
        </p:txBody>
      </p:sp>
      <p:grpSp>
        <p:nvGrpSpPr>
          <p:cNvPr id="44" name="Skupina 43">
            <a:extLst>
              <a:ext uri="{FF2B5EF4-FFF2-40B4-BE49-F238E27FC236}">
                <a16:creationId xmlns:a16="http://schemas.microsoft.com/office/drawing/2014/main" id="{C2DE6F54-B892-417E-B6C9-9FB9ED2DDBE6}"/>
              </a:ext>
            </a:extLst>
          </p:cNvPr>
          <p:cNvGrpSpPr/>
          <p:nvPr/>
        </p:nvGrpSpPr>
        <p:grpSpPr>
          <a:xfrm rot="987807">
            <a:off x="4995182" y="3197533"/>
            <a:ext cx="746156" cy="636104"/>
            <a:chOff x="1721688" y="2173357"/>
            <a:chExt cx="746156" cy="636104"/>
          </a:xfrm>
        </p:grpSpPr>
        <p:cxnSp>
          <p:nvCxnSpPr>
            <p:cNvPr id="45" name="Přímá spojnice se šipkou 44">
              <a:extLst>
                <a:ext uri="{FF2B5EF4-FFF2-40B4-BE49-F238E27FC236}">
                  <a16:creationId xmlns:a16="http://schemas.microsoft.com/office/drawing/2014/main" id="{A3BC096E-D6C0-48DE-B0C3-95158667B69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721688" y="2173357"/>
              <a:ext cx="556563" cy="337376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TextovéPole 45">
              <a:extLst>
                <a:ext uri="{FF2B5EF4-FFF2-40B4-BE49-F238E27FC236}">
                  <a16:creationId xmlns:a16="http://schemas.microsoft.com/office/drawing/2014/main" id="{88540C74-7CB1-46ED-ABCE-4199457AE87D}"/>
                </a:ext>
              </a:extLst>
            </p:cNvPr>
            <p:cNvSpPr txBox="1"/>
            <p:nvPr/>
          </p:nvSpPr>
          <p:spPr>
            <a:xfrm rot="20832243">
              <a:off x="1933723" y="2347796"/>
              <a:ext cx="534121" cy="461665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chemeClr val="bg1"/>
                  </a:solidFill>
                </a:rPr>
                <a:t>F v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51823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>
            <a:extLst>
              <a:ext uri="{FF2B5EF4-FFF2-40B4-BE49-F238E27FC236}">
                <a16:creationId xmlns:a16="http://schemas.microsoft.com/office/drawing/2014/main" id="{F55B1C55-733D-4C27-9C14-A709E94D3772}"/>
              </a:ext>
            </a:extLst>
          </p:cNvPr>
          <p:cNvGrpSpPr/>
          <p:nvPr/>
        </p:nvGrpSpPr>
        <p:grpSpPr>
          <a:xfrm>
            <a:off x="412229" y="119921"/>
            <a:ext cx="7420131" cy="5607839"/>
            <a:chOff x="412229" y="119921"/>
            <a:chExt cx="7420131" cy="5607839"/>
          </a:xfrm>
        </p:grpSpPr>
        <p:sp>
          <p:nvSpPr>
            <p:cNvPr id="4" name="Obdélník 3">
              <a:extLst>
                <a:ext uri="{FF2B5EF4-FFF2-40B4-BE49-F238E27FC236}">
                  <a16:creationId xmlns:a16="http://schemas.microsoft.com/office/drawing/2014/main" id="{232CC727-C535-4080-BFC6-6306CE428250}"/>
                </a:ext>
              </a:extLst>
            </p:cNvPr>
            <p:cNvSpPr/>
            <p:nvPr/>
          </p:nvSpPr>
          <p:spPr>
            <a:xfrm>
              <a:off x="464695" y="119921"/>
              <a:ext cx="7315200" cy="3309079"/>
            </a:xfrm>
            <a:prstGeom prst="rect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" name="Obrázek 2" descr="Obsah obrázku vlak&#10;&#10;Popis byl vytvořen automaticky">
              <a:extLst>
                <a:ext uri="{FF2B5EF4-FFF2-40B4-BE49-F238E27FC236}">
                  <a16:creationId xmlns:a16="http://schemas.microsoft.com/office/drawing/2014/main" id="{3BDD7E3F-8DEB-413C-BA42-3444F10146C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12229" y="2544580"/>
              <a:ext cx="7420131" cy="3183180"/>
            </a:xfrm>
            <a:prstGeom prst="rect">
              <a:avLst/>
            </a:prstGeom>
          </p:spPr>
        </p:pic>
      </p:grpSp>
      <p:pic>
        <p:nvPicPr>
          <p:cNvPr id="8" name="Obrázek 7">
            <a:extLst>
              <a:ext uri="{FF2B5EF4-FFF2-40B4-BE49-F238E27FC236}">
                <a16:creationId xmlns:a16="http://schemas.microsoft.com/office/drawing/2014/main" id="{73FCDF97-E26D-4E0B-A695-00C9BFF3C9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267" y="1813587"/>
            <a:ext cx="1956425" cy="2088183"/>
          </a:xfrm>
          <a:prstGeom prst="rect">
            <a:avLst/>
          </a:prstGeom>
        </p:spPr>
      </p:pic>
      <p:pic>
        <p:nvPicPr>
          <p:cNvPr id="9" name="Obrázek 8">
            <a:extLst>
              <a:ext uri="{FF2B5EF4-FFF2-40B4-BE49-F238E27FC236}">
                <a16:creationId xmlns:a16="http://schemas.microsoft.com/office/drawing/2014/main" id="{4A4F6541-1666-4F7E-BD0A-FEAE8D5126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0656" y="1446105"/>
            <a:ext cx="1956425" cy="2088183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54C93B70-B73A-4FAE-9D76-C2BA5ABF4F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0960" y="1678161"/>
            <a:ext cx="1956425" cy="2088183"/>
          </a:xfrm>
          <a:prstGeom prst="rect">
            <a:avLst/>
          </a:prstGeom>
        </p:spPr>
      </p:pic>
      <p:pic>
        <p:nvPicPr>
          <p:cNvPr id="12" name="Obrázek 11" descr="Obsah obrázku hodiny&#10;&#10;Popis byl vytvořen automaticky">
            <a:extLst>
              <a:ext uri="{FF2B5EF4-FFF2-40B4-BE49-F238E27FC236}">
                <a16:creationId xmlns:a16="http://schemas.microsoft.com/office/drawing/2014/main" id="{17D04575-D807-4CD5-A569-7B1DE07760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695" y="4651401"/>
            <a:ext cx="2410463" cy="418141"/>
          </a:xfrm>
          <a:prstGeom prst="rect">
            <a:avLst/>
          </a:prstGeom>
        </p:spPr>
      </p:pic>
      <p:pic>
        <p:nvPicPr>
          <p:cNvPr id="13" name="Obrázek 12" descr="Obsah obrázku hodiny&#10;&#10;Popis byl vytvořen automaticky">
            <a:extLst>
              <a:ext uri="{FF2B5EF4-FFF2-40B4-BE49-F238E27FC236}">
                <a16:creationId xmlns:a16="http://schemas.microsoft.com/office/drawing/2014/main" id="{F112D01C-5C6E-43A0-939F-EB4F1B4E14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7778" y="4651401"/>
            <a:ext cx="2410463" cy="418141"/>
          </a:xfrm>
          <a:prstGeom prst="rect">
            <a:avLst/>
          </a:prstGeom>
        </p:spPr>
      </p:pic>
      <p:pic>
        <p:nvPicPr>
          <p:cNvPr id="14" name="Obrázek 13" descr="Obsah obrázku hodiny&#10;&#10;Popis byl vytvořen automaticky">
            <a:extLst>
              <a:ext uri="{FF2B5EF4-FFF2-40B4-BE49-F238E27FC236}">
                <a16:creationId xmlns:a16="http://schemas.microsoft.com/office/drawing/2014/main" id="{75D2E313-47FC-4D69-AE37-C040C66784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0861" y="4626071"/>
            <a:ext cx="2410463" cy="418141"/>
          </a:xfrm>
          <a:prstGeom prst="rect">
            <a:avLst/>
          </a:prstGeom>
        </p:spPr>
      </p:pic>
      <p:sp>
        <p:nvSpPr>
          <p:cNvPr id="15" name="Obdélník 14">
            <a:extLst>
              <a:ext uri="{FF2B5EF4-FFF2-40B4-BE49-F238E27FC236}">
                <a16:creationId xmlns:a16="http://schemas.microsoft.com/office/drawing/2014/main" id="{F910CEFB-C021-4D51-83F8-17A9E4A3FBF2}"/>
              </a:ext>
            </a:extLst>
          </p:cNvPr>
          <p:cNvSpPr/>
          <p:nvPr/>
        </p:nvSpPr>
        <p:spPr>
          <a:xfrm>
            <a:off x="478005" y="5101145"/>
            <a:ext cx="7367665" cy="658218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9369DB5A-0EAF-43B9-A839-C549726F2905}"/>
              </a:ext>
            </a:extLst>
          </p:cNvPr>
          <p:cNvGrpSpPr/>
          <p:nvPr/>
        </p:nvGrpSpPr>
        <p:grpSpPr>
          <a:xfrm>
            <a:off x="8171536" y="584628"/>
            <a:ext cx="1430099" cy="1671620"/>
            <a:chOff x="8318335" y="315068"/>
            <a:chExt cx="1904957" cy="2146966"/>
          </a:xfrm>
        </p:grpSpPr>
        <p:grpSp>
          <p:nvGrpSpPr>
            <p:cNvPr id="20" name="Skupina 19">
              <a:extLst>
                <a:ext uri="{FF2B5EF4-FFF2-40B4-BE49-F238E27FC236}">
                  <a16:creationId xmlns:a16="http://schemas.microsoft.com/office/drawing/2014/main" id="{77321527-9BAE-4BB2-9212-55F1126A1F7E}"/>
                </a:ext>
              </a:extLst>
            </p:cNvPr>
            <p:cNvGrpSpPr/>
            <p:nvPr/>
          </p:nvGrpSpPr>
          <p:grpSpPr>
            <a:xfrm>
              <a:off x="8318335" y="315068"/>
              <a:ext cx="1904957" cy="2146966"/>
              <a:chOff x="8318335" y="315068"/>
              <a:chExt cx="1904957" cy="2146966"/>
            </a:xfrm>
          </p:grpSpPr>
          <p:pic>
            <p:nvPicPr>
              <p:cNvPr id="22" name="Obrázek 21">
                <a:extLst>
                  <a:ext uri="{FF2B5EF4-FFF2-40B4-BE49-F238E27FC236}">
                    <a16:creationId xmlns:a16="http://schemas.microsoft.com/office/drawing/2014/main" id="{ED671637-5141-4805-B123-C85ECA1D693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545648" y="797657"/>
                <a:ext cx="1512641" cy="1664377"/>
              </a:xfrm>
              <a:prstGeom prst="rect">
                <a:avLst/>
              </a:prstGeom>
            </p:spPr>
          </p:pic>
          <p:pic>
            <p:nvPicPr>
              <p:cNvPr id="23" name="Obrázek 22" descr="Obsah obrázku hodiny&#10;&#10;Popis byl vytvořen automaticky">
                <a:extLst>
                  <a:ext uri="{FF2B5EF4-FFF2-40B4-BE49-F238E27FC236}">
                    <a16:creationId xmlns:a16="http://schemas.microsoft.com/office/drawing/2014/main" id="{9A9766E2-095B-4D98-B79A-76C1DBED48D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318335" y="315068"/>
                <a:ext cx="1904957" cy="965178"/>
              </a:xfrm>
              <a:prstGeom prst="rect">
                <a:avLst/>
              </a:prstGeom>
            </p:spPr>
          </p:pic>
        </p:grpSp>
        <p:sp>
          <p:nvSpPr>
            <p:cNvPr id="21" name="Oblouk 20">
              <a:extLst>
                <a:ext uri="{FF2B5EF4-FFF2-40B4-BE49-F238E27FC236}">
                  <a16:creationId xmlns:a16="http://schemas.microsoft.com/office/drawing/2014/main" id="{28F5827C-911D-49C9-B86A-35EA7B346056}"/>
                </a:ext>
              </a:extLst>
            </p:cNvPr>
            <p:cNvSpPr/>
            <p:nvPr/>
          </p:nvSpPr>
          <p:spPr>
            <a:xfrm rot="8156195">
              <a:off x="9078764" y="1440245"/>
              <a:ext cx="384100" cy="379200"/>
            </a:xfrm>
            <a:prstGeom prst="arc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>
            <a:extLst>
              <a:ext uri="{FF2B5EF4-FFF2-40B4-BE49-F238E27FC236}">
                <a16:creationId xmlns:a16="http://schemas.microsoft.com/office/drawing/2014/main" id="{032F3834-86AF-49D1-888B-E2E9B3F6B7D3}"/>
              </a:ext>
            </a:extLst>
          </p:cNvPr>
          <p:cNvGrpSpPr/>
          <p:nvPr/>
        </p:nvGrpSpPr>
        <p:grpSpPr>
          <a:xfrm>
            <a:off x="9851144" y="697424"/>
            <a:ext cx="2191495" cy="4255067"/>
            <a:chOff x="9351066" y="1484243"/>
            <a:chExt cx="2133177" cy="3992121"/>
          </a:xfrm>
        </p:grpSpPr>
        <p:pic>
          <p:nvPicPr>
            <p:cNvPr id="39" name="Obrázek 38" descr="Obsah obrázku košile, podepsat&#10;&#10;Popis byl vytvořen automaticky">
              <a:extLst>
                <a:ext uri="{FF2B5EF4-FFF2-40B4-BE49-F238E27FC236}">
                  <a16:creationId xmlns:a16="http://schemas.microsoft.com/office/drawing/2014/main" id="{9F148265-ACBD-4772-8184-82A4BBF81A4B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9351067" y="1484243"/>
              <a:ext cx="1984664" cy="3992121"/>
            </a:xfrm>
            <a:prstGeom prst="rect">
              <a:avLst/>
            </a:prstGeom>
          </p:spPr>
        </p:pic>
        <p:sp>
          <p:nvSpPr>
            <p:cNvPr id="40" name="Obdélník 39">
              <a:extLst>
                <a:ext uri="{FF2B5EF4-FFF2-40B4-BE49-F238E27FC236}">
                  <a16:creationId xmlns:a16="http://schemas.microsoft.com/office/drawing/2014/main" id="{EF46805F-3B43-4874-B3DF-3F931BA8D4BA}"/>
                </a:ext>
              </a:extLst>
            </p:cNvPr>
            <p:cNvSpPr/>
            <p:nvPr/>
          </p:nvSpPr>
          <p:spPr>
            <a:xfrm>
              <a:off x="9351066" y="2935911"/>
              <a:ext cx="2133177" cy="254045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>
            <a:extLst>
              <a:ext uri="{FF2B5EF4-FFF2-40B4-BE49-F238E27FC236}">
                <a16:creationId xmlns:a16="http://schemas.microsoft.com/office/drawing/2014/main" id="{153AD5D2-3B9D-4361-956B-30A269551DC9}"/>
              </a:ext>
            </a:extLst>
          </p:cNvPr>
          <p:cNvSpPr txBox="1"/>
          <p:nvPr/>
        </p:nvSpPr>
        <p:spPr>
          <a:xfrm>
            <a:off x="8055917" y="4205035"/>
            <a:ext cx="393714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Najednou bum a</a:t>
            </a:r>
          </a:p>
          <a:p>
            <a:r>
              <a:rPr lang="cs-CZ" sz="4000" dirty="0"/>
              <a:t>bác.</a:t>
            </a:r>
          </a:p>
        </p:txBody>
      </p:sp>
      <p:pic>
        <p:nvPicPr>
          <p:cNvPr id="11" name="Obrázek 10">
            <a:extLst>
              <a:ext uri="{FF2B5EF4-FFF2-40B4-BE49-F238E27FC236}">
                <a16:creationId xmlns:a16="http://schemas.microsoft.com/office/drawing/2014/main" id="{166A01C7-866D-4B60-B01E-FC63B2AB7AB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2606" y="2722252"/>
            <a:ext cx="1645974" cy="1292476"/>
          </a:xfrm>
          <a:prstGeom prst="rect">
            <a:avLst/>
          </a:prstGeom>
        </p:spPr>
      </p:pic>
      <p:sp>
        <p:nvSpPr>
          <p:cNvPr id="16" name="TextovéPole 15">
            <a:extLst>
              <a:ext uri="{FF2B5EF4-FFF2-40B4-BE49-F238E27FC236}">
                <a16:creationId xmlns:a16="http://schemas.microsoft.com/office/drawing/2014/main" id="{8F807A51-1BC4-4669-8B3B-CD20E3CFBD76}"/>
              </a:ext>
            </a:extLst>
          </p:cNvPr>
          <p:cNvSpPr txBox="1"/>
          <p:nvPr/>
        </p:nvSpPr>
        <p:spPr>
          <a:xfrm>
            <a:off x="412229" y="5887340"/>
            <a:ext cx="64710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Společnými silami řípu vytáhli.</a:t>
            </a:r>
          </a:p>
        </p:txBody>
      </p:sp>
      <p:grpSp>
        <p:nvGrpSpPr>
          <p:cNvPr id="47" name="Skupina 46">
            <a:extLst>
              <a:ext uri="{FF2B5EF4-FFF2-40B4-BE49-F238E27FC236}">
                <a16:creationId xmlns:a16="http://schemas.microsoft.com/office/drawing/2014/main" id="{DB235D07-7D5B-4573-9322-3F35448FF8D5}"/>
              </a:ext>
            </a:extLst>
          </p:cNvPr>
          <p:cNvGrpSpPr/>
          <p:nvPr/>
        </p:nvGrpSpPr>
        <p:grpSpPr>
          <a:xfrm>
            <a:off x="688749" y="2544367"/>
            <a:ext cx="3940512" cy="3644217"/>
            <a:chOff x="1046676" y="2651614"/>
            <a:chExt cx="3940512" cy="3644217"/>
          </a:xfrm>
        </p:grpSpPr>
        <p:grpSp>
          <p:nvGrpSpPr>
            <p:cNvPr id="48" name="Skupina 47">
              <a:extLst>
                <a:ext uri="{FF2B5EF4-FFF2-40B4-BE49-F238E27FC236}">
                  <a16:creationId xmlns:a16="http://schemas.microsoft.com/office/drawing/2014/main" id="{C28C076C-0DD8-498C-A0E4-68DD99D783A1}"/>
                </a:ext>
              </a:extLst>
            </p:cNvPr>
            <p:cNvGrpSpPr/>
            <p:nvPr/>
          </p:nvGrpSpPr>
          <p:grpSpPr>
            <a:xfrm rot="3034795">
              <a:off x="1194823" y="2503467"/>
              <a:ext cx="3644217" cy="3940512"/>
              <a:chOff x="5261243" y="1126435"/>
              <a:chExt cx="3644217" cy="3940512"/>
            </a:xfrm>
          </p:grpSpPr>
          <p:sp>
            <p:nvSpPr>
              <p:cNvPr id="56" name="Volný tvar: obrazec 55">
                <a:extLst>
                  <a:ext uri="{FF2B5EF4-FFF2-40B4-BE49-F238E27FC236}">
                    <a16:creationId xmlns:a16="http://schemas.microsoft.com/office/drawing/2014/main" id="{1A47F282-B7C8-4B1D-A5B9-363BEFB1A979}"/>
                  </a:ext>
                </a:extLst>
              </p:cNvPr>
              <p:cNvSpPr/>
              <p:nvPr/>
            </p:nvSpPr>
            <p:spPr>
              <a:xfrm>
                <a:off x="5261243" y="1126435"/>
                <a:ext cx="3644217" cy="1900482"/>
              </a:xfrm>
              <a:custGeom>
                <a:avLst/>
                <a:gdLst>
                  <a:gd name="connsiteX0" fmla="*/ 276890 w 757058"/>
                  <a:gd name="connsiteY0" fmla="*/ 594854 h 594854"/>
                  <a:gd name="connsiteX1" fmla="*/ 261899 w 757058"/>
                  <a:gd name="connsiteY1" fmla="*/ 519903 h 594854"/>
                  <a:gd name="connsiteX2" fmla="*/ 186949 w 757058"/>
                  <a:gd name="connsiteY2" fmla="*/ 459942 h 594854"/>
                  <a:gd name="connsiteX3" fmla="*/ 97008 w 757058"/>
                  <a:gd name="connsiteY3" fmla="*/ 429962 h 594854"/>
                  <a:gd name="connsiteX4" fmla="*/ 67027 w 757058"/>
                  <a:gd name="connsiteY4" fmla="*/ 384991 h 594854"/>
                  <a:gd name="connsiteX5" fmla="*/ 22057 w 757058"/>
                  <a:gd name="connsiteY5" fmla="*/ 235090 h 594854"/>
                  <a:gd name="connsiteX6" fmla="*/ 7067 w 757058"/>
                  <a:gd name="connsiteY6" fmla="*/ 10237 h 594854"/>
                  <a:gd name="connsiteX7" fmla="*/ 82017 w 757058"/>
                  <a:gd name="connsiteY7" fmla="*/ 25227 h 594854"/>
                  <a:gd name="connsiteX8" fmla="*/ 97008 w 757058"/>
                  <a:gd name="connsiteY8" fmla="*/ 70198 h 594854"/>
                  <a:gd name="connsiteX9" fmla="*/ 186949 w 757058"/>
                  <a:gd name="connsiteY9" fmla="*/ 175129 h 594854"/>
                  <a:gd name="connsiteX10" fmla="*/ 201939 w 757058"/>
                  <a:gd name="connsiteY10" fmla="*/ 220099 h 594854"/>
                  <a:gd name="connsiteX11" fmla="*/ 231919 w 757058"/>
                  <a:gd name="connsiteY11" fmla="*/ 250080 h 594854"/>
                  <a:gd name="connsiteX12" fmla="*/ 291880 w 757058"/>
                  <a:gd name="connsiteY12" fmla="*/ 370001 h 594854"/>
                  <a:gd name="connsiteX13" fmla="*/ 336850 w 757058"/>
                  <a:gd name="connsiteY13" fmla="*/ 399981 h 594854"/>
                  <a:gd name="connsiteX14" fmla="*/ 336850 w 757058"/>
                  <a:gd name="connsiteY14" fmla="*/ 534893 h 594854"/>
                  <a:gd name="connsiteX15" fmla="*/ 366831 w 757058"/>
                  <a:gd name="connsiteY15" fmla="*/ 399981 h 594854"/>
                  <a:gd name="connsiteX16" fmla="*/ 351840 w 757058"/>
                  <a:gd name="connsiteY16" fmla="*/ 355011 h 594854"/>
                  <a:gd name="connsiteX17" fmla="*/ 306870 w 757058"/>
                  <a:gd name="connsiteY17" fmla="*/ 325031 h 594854"/>
                  <a:gd name="connsiteX18" fmla="*/ 336850 w 757058"/>
                  <a:gd name="connsiteY18" fmla="*/ 235090 h 594854"/>
                  <a:gd name="connsiteX19" fmla="*/ 351840 w 757058"/>
                  <a:gd name="connsiteY19" fmla="*/ 190119 h 594854"/>
                  <a:gd name="connsiteX20" fmla="*/ 381821 w 757058"/>
                  <a:gd name="connsiteY20" fmla="*/ 160139 h 594854"/>
                  <a:gd name="connsiteX21" fmla="*/ 426791 w 757058"/>
                  <a:gd name="connsiteY21" fmla="*/ 100178 h 594854"/>
                  <a:gd name="connsiteX22" fmla="*/ 471762 w 757058"/>
                  <a:gd name="connsiteY22" fmla="*/ 85188 h 594854"/>
                  <a:gd name="connsiteX23" fmla="*/ 486752 w 757058"/>
                  <a:gd name="connsiteY23" fmla="*/ 130158 h 594854"/>
                  <a:gd name="connsiteX24" fmla="*/ 516732 w 757058"/>
                  <a:gd name="connsiteY24" fmla="*/ 175129 h 594854"/>
                  <a:gd name="connsiteX25" fmla="*/ 501742 w 757058"/>
                  <a:gd name="connsiteY25" fmla="*/ 310040 h 594854"/>
                  <a:gd name="connsiteX26" fmla="*/ 471762 w 757058"/>
                  <a:gd name="connsiteY26" fmla="*/ 370001 h 594854"/>
                  <a:gd name="connsiteX27" fmla="*/ 411801 w 757058"/>
                  <a:gd name="connsiteY27" fmla="*/ 429962 h 594854"/>
                  <a:gd name="connsiteX28" fmla="*/ 441781 w 757058"/>
                  <a:gd name="connsiteY28" fmla="*/ 459942 h 594854"/>
                  <a:gd name="connsiteX29" fmla="*/ 456772 w 757058"/>
                  <a:gd name="connsiteY29" fmla="*/ 414972 h 594854"/>
                  <a:gd name="connsiteX30" fmla="*/ 531722 w 757058"/>
                  <a:gd name="connsiteY30" fmla="*/ 355011 h 594854"/>
                  <a:gd name="connsiteX31" fmla="*/ 651644 w 757058"/>
                  <a:gd name="connsiteY31" fmla="*/ 280060 h 594854"/>
                  <a:gd name="connsiteX32" fmla="*/ 696614 w 757058"/>
                  <a:gd name="connsiteY32" fmla="*/ 265070 h 594854"/>
                  <a:gd name="connsiteX33" fmla="*/ 741585 w 757058"/>
                  <a:gd name="connsiteY33" fmla="*/ 280060 h 594854"/>
                  <a:gd name="connsiteX34" fmla="*/ 741585 w 757058"/>
                  <a:gd name="connsiteY34" fmla="*/ 444952 h 594854"/>
                  <a:gd name="connsiteX35" fmla="*/ 696614 w 757058"/>
                  <a:gd name="connsiteY35" fmla="*/ 459942 h 594854"/>
                  <a:gd name="connsiteX36" fmla="*/ 651644 w 757058"/>
                  <a:gd name="connsiteY36" fmla="*/ 489922 h 594854"/>
                  <a:gd name="connsiteX37" fmla="*/ 501742 w 757058"/>
                  <a:gd name="connsiteY37" fmla="*/ 459942 h 594854"/>
                  <a:gd name="connsiteX38" fmla="*/ 426791 w 757058"/>
                  <a:gd name="connsiteY38" fmla="*/ 504913 h 59485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</a:cxnLst>
                <a:rect l="l" t="t" r="r" b="b"/>
                <a:pathLst>
                  <a:path w="757058" h="594854">
                    <a:moveTo>
                      <a:pt x="276890" y="594854"/>
                    </a:moveTo>
                    <a:cubicBezTo>
                      <a:pt x="271893" y="569870"/>
                      <a:pt x="271935" y="543321"/>
                      <a:pt x="261899" y="519903"/>
                    </a:cubicBezTo>
                    <a:cubicBezTo>
                      <a:pt x="254570" y="502801"/>
                      <a:pt x="198566" y="465105"/>
                      <a:pt x="186949" y="459942"/>
                    </a:cubicBezTo>
                    <a:cubicBezTo>
                      <a:pt x="158071" y="447107"/>
                      <a:pt x="97008" y="429962"/>
                      <a:pt x="97008" y="429962"/>
                    </a:cubicBezTo>
                    <a:cubicBezTo>
                      <a:pt x="87014" y="414972"/>
                      <a:pt x="74344" y="401454"/>
                      <a:pt x="67027" y="384991"/>
                    </a:cubicBezTo>
                    <a:cubicBezTo>
                      <a:pt x="46174" y="338071"/>
                      <a:pt x="34515" y="284921"/>
                      <a:pt x="22057" y="235090"/>
                    </a:cubicBezTo>
                    <a:cubicBezTo>
                      <a:pt x="17060" y="160139"/>
                      <a:pt x="-13569" y="82464"/>
                      <a:pt x="7067" y="10237"/>
                    </a:cubicBezTo>
                    <a:cubicBezTo>
                      <a:pt x="14066" y="-14261"/>
                      <a:pt x="60818" y="11094"/>
                      <a:pt x="82017" y="25227"/>
                    </a:cubicBezTo>
                    <a:cubicBezTo>
                      <a:pt x="95164" y="33992"/>
                      <a:pt x="92011" y="55208"/>
                      <a:pt x="97008" y="70198"/>
                    </a:cubicBezTo>
                    <a:cubicBezTo>
                      <a:pt x="127121" y="250876"/>
                      <a:pt x="73029" y="99183"/>
                      <a:pt x="186949" y="175129"/>
                    </a:cubicBezTo>
                    <a:cubicBezTo>
                      <a:pt x="200096" y="183894"/>
                      <a:pt x="193810" y="206550"/>
                      <a:pt x="201939" y="220099"/>
                    </a:cubicBezTo>
                    <a:cubicBezTo>
                      <a:pt x="209210" y="232218"/>
                      <a:pt x="221926" y="240086"/>
                      <a:pt x="231919" y="250080"/>
                    </a:cubicBezTo>
                    <a:cubicBezTo>
                      <a:pt x="255733" y="321522"/>
                      <a:pt x="244309" y="331945"/>
                      <a:pt x="291880" y="370001"/>
                    </a:cubicBezTo>
                    <a:cubicBezTo>
                      <a:pt x="305948" y="381255"/>
                      <a:pt x="321860" y="389988"/>
                      <a:pt x="336850" y="399981"/>
                    </a:cubicBezTo>
                    <a:cubicBezTo>
                      <a:pt x="372528" y="507014"/>
                      <a:pt x="384361" y="463628"/>
                      <a:pt x="336850" y="534893"/>
                    </a:cubicBezTo>
                    <a:cubicBezTo>
                      <a:pt x="352307" y="488521"/>
                      <a:pt x="366831" y="452740"/>
                      <a:pt x="366831" y="399981"/>
                    </a:cubicBezTo>
                    <a:cubicBezTo>
                      <a:pt x="366831" y="384180"/>
                      <a:pt x="361711" y="367349"/>
                      <a:pt x="351840" y="355011"/>
                    </a:cubicBezTo>
                    <a:cubicBezTo>
                      <a:pt x="340586" y="340943"/>
                      <a:pt x="321860" y="335024"/>
                      <a:pt x="306870" y="325031"/>
                    </a:cubicBezTo>
                    <a:lnTo>
                      <a:pt x="336850" y="235090"/>
                    </a:lnTo>
                    <a:cubicBezTo>
                      <a:pt x="341847" y="220100"/>
                      <a:pt x="340667" y="201292"/>
                      <a:pt x="351840" y="190119"/>
                    </a:cubicBezTo>
                    <a:cubicBezTo>
                      <a:pt x="361834" y="180126"/>
                      <a:pt x="372773" y="170996"/>
                      <a:pt x="381821" y="160139"/>
                    </a:cubicBezTo>
                    <a:cubicBezTo>
                      <a:pt x="397815" y="140946"/>
                      <a:pt x="407598" y="116172"/>
                      <a:pt x="426791" y="100178"/>
                    </a:cubicBezTo>
                    <a:cubicBezTo>
                      <a:pt x="438930" y="90062"/>
                      <a:pt x="456772" y="90185"/>
                      <a:pt x="471762" y="85188"/>
                    </a:cubicBezTo>
                    <a:cubicBezTo>
                      <a:pt x="476759" y="100178"/>
                      <a:pt x="479686" y="116025"/>
                      <a:pt x="486752" y="130158"/>
                    </a:cubicBezTo>
                    <a:cubicBezTo>
                      <a:pt x="494809" y="146272"/>
                      <a:pt x="515236" y="157175"/>
                      <a:pt x="516732" y="175129"/>
                    </a:cubicBezTo>
                    <a:cubicBezTo>
                      <a:pt x="520490" y="220220"/>
                      <a:pt x="511916" y="265952"/>
                      <a:pt x="501742" y="310040"/>
                    </a:cubicBezTo>
                    <a:cubicBezTo>
                      <a:pt x="496717" y="331814"/>
                      <a:pt x="485170" y="352124"/>
                      <a:pt x="471762" y="370001"/>
                    </a:cubicBezTo>
                    <a:cubicBezTo>
                      <a:pt x="454803" y="392614"/>
                      <a:pt x="411801" y="429962"/>
                      <a:pt x="411801" y="429962"/>
                    </a:cubicBezTo>
                    <a:cubicBezTo>
                      <a:pt x="411800" y="429964"/>
                      <a:pt x="361835" y="539887"/>
                      <a:pt x="441781" y="459942"/>
                    </a:cubicBezTo>
                    <a:cubicBezTo>
                      <a:pt x="452954" y="448769"/>
                      <a:pt x="448642" y="428521"/>
                      <a:pt x="456772" y="414972"/>
                    </a:cubicBezTo>
                    <a:cubicBezTo>
                      <a:pt x="471013" y="391237"/>
                      <a:pt x="511294" y="368630"/>
                      <a:pt x="531722" y="355011"/>
                    </a:cubicBezTo>
                    <a:cubicBezTo>
                      <a:pt x="579233" y="283746"/>
                      <a:pt x="544611" y="315737"/>
                      <a:pt x="651644" y="280060"/>
                    </a:cubicBezTo>
                    <a:lnTo>
                      <a:pt x="696614" y="265070"/>
                    </a:lnTo>
                    <a:cubicBezTo>
                      <a:pt x="711604" y="270067"/>
                      <a:pt x="730412" y="268887"/>
                      <a:pt x="741585" y="280060"/>
                    </a:cubicBezTo>
                    <a:cubicBezTo>
                      <a:pt x="774616" y="313091"/>
                      <a:pt x="745018" y="437228"/>
                      <a:pt x="741585" y="444952"/>
                    </a:cubicBezTo>
                    <a:cubicBezTo>
                      <a:pt x="735167" y="459391"/>
                      <a:pt x="711604" y="454945"/>
                      <a:pt x="696614" y="459942"/>
                    </a:cubicBezTo>
                    <a:cubicBezTo>
                      <a:pt x="681624" y="469935"/>
                      <a:pt x="669570" y="488129"/>
                      <a:pt x="651644" y="489922"/>
                    </a:cubicBezTo>
                    <a:cubicBezTo>
                      <a:pt x="598643" y="495222"/>
                      <a:pt x="550012" y="476032"/>
                      <a:pt x="501742" y="459942"/>
                    </a:cubicBezTo>
                    <a:cubicBezTo>
                      <a:pt x="430941" y="477642"/>
                      <a:pt x="450994" y="456505"/>
                      <a:pt x="426791" y="504913"/>
                    </a:cubicBezTo>
                  </a:path>
                </a:pathLst>
              </a:custGeom>
              <a:solidFill>
                <a:srgbClr val="00B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Ovál 4">
                <a:extLst>
                  <a:ext uri="{FF2B5EF4-FFF2-40B4-BE49-F238E27FC236}">
                    <a16:creationId xmlns:a16="http://schemas.microsoft.com/office/drawing/2014/main" id="{7E32EA56-190C-4EDD-AF18-C1A590E68EDA}"/>
                  </a:ext>
                </a:extLst>
              </p:cNvPr>
              <p:cNvSpPr/>
              <p:nvPr/>
            </p:nvSpPr>
            <p:spPr>
              <a:xfrm>
                <a:off x="6010804" y="2861394"/>
                <a:ext cx="1556371" cy="2205553"/>
              </a:xfrm>
              <a:custGeom>
                <a:avLst/>
                <a:gdLst>
                  <a:gd name="connsiteX0" fmla="*/ 0 w 1563756"/>
                  <a:gd name="connsiteY0" fmla="*/ 919370 h 1838739"/>
                  <a:gd name="connsiteX1" fmla="*/ 781878 w 1563756"/>
                  <a:gd name="connsiteY1" fmla="*/ 0 h 1838739"/>
                  <a:gd name="connsiteX2" fmla="*/ 1563756 w 1563756"/>
                  <a:gd name="connsiteY2" fmla="*/ 919370 h 1838739"/>
                  <a:gd name="connsiteX3" fmla="*/ 781878 w 1563756"/>
                  <a:gd name="connsiteY3" fmla="*/ 1838740 h 1838739"/>
                  <a:gd name="connsiteX4" fmla="*/ 0 w 1563756"/>
                  <a:gd name="connsiteY4" fmla="*/ 919370 h 1838739"/>
                  <a:gd name="connsiteX0" fmla="*/ 44 w 1563800"/>
                  <a:gd name="connsiteY0" fmla="*/ 919370 h 1454427"/>
                  <a:gd name="connsiteX1" fmla="*/ 781922 w 1563800"/>
                  <a:gd name="connsiteY1" fmla="*/ 0 h 1454427"/>
                  <a:gd name="connsiteX2" fmla="*/ 1563800 w 1563800"/>
                  <a:gd name="connsiteY2" fmla="*/ 919370 h 1454427"/>
                  <a:gd name="connsiteX3" fmla="*/ 755418 w 1563800"/>
                  <a:gd name="connsiteY3" fmla="*/ 1454427 h 1454427"/>
                  <a:gd name="connsiteX4" fmla="*/ 44 w 1563800"/>
                  <a:gd name="connsiteY4" fmla="*/ 919370 h 1454427"/>
                  <a:gd name="connsiteX0" fmla="*/ 369 w 1564125"/>
                  <a:gd name="connsiteY0" fmla="*/ 919370 h 1456396"/>
                  <a:gd name="connsiteX1" fmla="*/ 782247 w 1564125"/>
                  <a:gd name="connsiteY1" fmla="*/ 0 h 1456396"/>
                  <a:gd name="connsiteX2" fmla="*/ 1564125 w 1564125"/>
                  <a:gd name="connsiteY2" fmla="*/ 919370 h 1456396"/>
                  <a:gd name="connsiteX3" fmla="*/ 755743 w 1564125"/>
                  <a:gd name="connsiteY3" fmla="*/ 1454427 h 1456396"/>
                  <a:gd name="connsiteX4" fmla="*/ 369 w 1564125"/>
                  <a:gd name="connsiteY4" fmla="*/ 919370 h 1456396"/>
                  <a:gd name="connsiteX0" fmla="*/ 46 w 1342393"/>
                  <a:gd name="connsiteY0" fmla="*/ 1854279 h 1922947"/>
                  <a:gd name="connsiteX1" fmla="*/ 560515 w 1342393"/>
                  <a:gd name="connsiteY1" fmla="*/ 25129 h 1922947"/>
                  <a:gd name="connsiteX2" fmla="*/ 1342393 w 1342393"/>
                  <a:gd name="connsiteY2" fmla="*/ 944499 h 1922947"/>
                  <a:gd name="connsiteX3" fmla="*/ 534011 w 1342393"/>
                  <a:gd name="connsiteY3" fmla="*/ 1479556 h 1922947"/>
                  <a:gd name="connsiteX4" fmla="*/ 46 w 1342393"/>
                  <a:gd name="connsiteY4" fmla="*/ 1854279 h 1922947"/>
                  <a:gd name="connsiteX0" fmla="*/ 223188 w 1565535"/>
                  <a:gd name="connsiteY0" fmla="*/ 1830223 h 1853932"/>
                  <a:gd name="connsiteX1" fmla="*/ 27169 w 1565535"/>
                  <a:gd name="connsiteY1" fmla="*/ 759828 h 1853932"/>
                  <a:gd name="connsiteX2" fmla="*/ 783657 w 1565535"/>
                  <a:gd name="connsiteY2" fmla="*/ 1073 h 1853932"/>
                  <a:gd name="connsiteX3" fmla="*/ 1565535 w 1565535"/>
                  <a:gd name="connsiteY3" fmla="*/ 920443 h 1853932"/>
                  <a:gd name="connsiteX4" fmla="*/ 757153 w 1565535"/>
                  <a:gd name="connsiteY4" fmla="*/ 1455500 h 1853932"/>
                  <a:gd name="connsiteX5" fmla="*/ 223188 w 1565535"/>
                  <a:gd name="connsiteY5" fmla="*/ 1830223 h 1853932"/>
                  <a:gd name="connsiteX0" fmla="*/ 388829 w 1554220"/>
                  <a:gd name="connsiteY0" fmla="*/ 2176302 h 2190473"/>
                  <a:gd name="connsiteX1" fmla="*/ 15854 w 1554220"/>
                  <a:gd name="connsiteY1" fmla="*/ 759828 h 2190473"/>
                  <a:gd name="connsiteX2" fmla="*/ 772342 w 1554220"/>
                  <a:gd name="connsiteY2" fmla="*/ 1073 h 2190473"/>
                  <a:gd name="connsiteX3" fmla="*/ 1554220 w 1554220"/>
                  <a:gd name="connsiteY3" fmla="*/ 920443 h 2190473"/>
                  <a:gd name="connsiteX4" fmla="*/ 745838 w 1554220"/>
                  <a:gd name="connsiteY4" fmla="*/ 1455500 h 2190473"/>
                  <a:gd name="connsiteX5" fmla="*/ 388829 w 1554220"/>
                  <a:gd name="connsiteY5" fmla="*/ 2176302 h 2190473"/>
                  <a:gd name="connsiteX0" fmla="*/ 390361 w 1555752"/>
                  <a:gd name="connsiteY0" fmla="*/ 2176302 h 2199306"/>
                  <a:gd name="connsiteX1" fmla="*/ 17386 w 1555752"/>
                  <a:gd name="connsiteY1" fmla="*/ 759828 h 2199306"/>
                  <a:gd name="connsiteX2" fmla="*/ 773874 w 1555752"/>
                  <a:gd name="connsiteY2" fmla="*/ 1073 h 2199306"/>
                  <a:gd name="connsiteX3" fmla="*/ 1555752 w 1555752"/>
                  <a:gd name="connsiteY3" fmla="*/ 920443 h 2199306"/>
                  <a:gd name="connsiteX4" fmla="*/ 980430 w 1555752"/>
                  <a:gd name="connsiteY4" fmla="*/ 1586887 h 2199306"/>
                  <a:gd name="connsiteX5" fmla="*/ 390361 w 1555752"/>
                  <a:gd name="connsiteY5" fmla="*/ 2176302 h 2199306"/>
                  <a:gd name="connsiteX0" fmla="*/ 390980 w 1556371"/>
                  <a:gd name="connsiteY0" fmla="*/ 2176302 h 2205553"/>
                  <a:gd name="connsiteX1" fmla="*/ 18005 w 1556371"/>
                  <a:gd name="connsiteY1" fmla="*/ 759828 h 2205553"/>
                  <a:gd name="connsiteX2" fmla="*/ 774493 w 1556371"/>
                  <a:gd name="connsiteY2" fmla="*/ 1073 h 2205553"/>
                  <a:gd name="connsiteX3" fmla="*/ 1556371 w 1556371"/>
                  <a:gd name="connsiteY3" fmla="*/ 920443 h 2205553"/>
                  <a:gd name="connsiteX4" fmla="*/ 1064857 w 1556371"/>
                  <a:gd name="connsiteY4" fmla="*/ 1655777 h 2205553"/>
                  <a:gd name="connsiteX5" fmla="*/ 390980 w 1556371"/>
                  <a:gd name="connsiteY5" fmla="*/ 2176302 h 22055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556371" h="2205553">
                    <a:moveTo>
                      <a:pt x="390980" y="2176302"/>
                    </a:moveTo>
                    <a:cubicBezTo>
                      <a:pt x="216505" y="2026977"/>
                      <a:pt x="-75406" y="1064686"/>
                      <a:pt x="18005" y="759828"/>
                    </a:cubicBezTo>
                    <a:cubicBezTo>
                      <a:pt x="111417" y="454970"/>
                      <a:pt x="518099" y="-25696"/>
                      <a:pt x="774493" y="1073"/>
                    </a:cubicBezTo>
                    <a:cubicBezTo>
                      <a:pt x="1030887" y="27842"/>
                      <a:pt x="1556371" y="412689"/>
                      <a:pt x="1556371" y="920443"/>
                    </a:cubicBezTo>
                    <a:cubicBezTo>
                      <a:pt x="1556371" y="1428197"/>
                      <a:pt x="1259089" y="1446467"/>
                      <a:pt x="1064857" y="1655777"/>
                    </a:cubicBezTo>
                    <a:cubicBezTo>
                      <a:pt x="870625" y="1865087"/>
                      <a:pt x="565455" y="2325627"/>
                      <a:pt x="390980" y="217630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C000">
                      <a:shade val="30000"/>
                      <a:satMod val="115000"/>
                    </a:srgbClr>
                  </a:gs>
                  <a:gs pos="50000">
                    <a:srgbClr val="FFC000">
                      <a:shade val="67500"/>
                      <a:satMod val="115000"/>
                    </a:srgbClr>
                  </a:gs>
                  <a:gs pos="100000">
                    <a:srgbClr val="FFC000">
                      <a:shade val="100000"/>
                      <a:satMod val="115000"/>
                    </a:srgbClr>
                  </a:gs>
                </a:gsLst>
                <a:lin ang="16200000" scaled="1"/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Volný tvar: obrazec 57">
                <a:extLst>
                  <a:ext uri="{FF2B5EF4-FFF2-40B4-BE49-F238E27FC236}">
                    <a16:creationId xmlns:a16="http://schemas.microsoft.com/office/drawing/2014/main" id="{747C704F-008D-44FE-A9A4-AFD1B9771074}"/>
                  </a:ext>
                </a:extLst>
              </p:cNvPr>
              <p:cNvSpPr/>
              <p:nvPr/>
            </p:nvSpPr>
            <p:spPr>
              <a:xfrm>
                <a:off x="6367657" y="3142817"/>
                <a:ext cx="834910" cy="92765"/>
              </a:xfrm>
              <a:custGeom>
                <a:avLst/>
                <a:gdLst>
                  <a:gd name="connsiteX0" fmla="*/ 0 w 834910"/>
                  <a:gd name="connsiteY0" fmla="*/ 0 h 92765"/>
                  <a:gd name="connsiteX1" fmla="*/ 66260 w 834910"/>
                  <a:gd name="connsiteY1" fmla="*/ 39756 h 92765"/>
                  <a:gd name="connsiteX2" fmla="*/ 106017 w 834910"/>
                  <a:gd name="connsiteY2" fmla="*/ 53008 h 92765"/>
                  <a:gd name="connsiteX3" fmla="*/ 172278 w 834910"/>
                  <a:gd name="connsiteY3" fmla="*/ 92765 h 92765"/>
                  <a:gd name="connsiteX4" fmla="*/ 278295 w 834910"/>
                  <a:gd name="connsiteY4" fmla="*/ 39756 h 92765"/>
                  <a:gd name="connsiteX5" fmla="*/ 304800 w 834910"/>
                  <a:gd name="connsiteY5" fmla="*/ 79513 h 92765"/>
                  <a:gd name="connsiteX6" fmla="*/ 357808 w 834910"/>
                  <a:gd name="connsiteY6" fmla="*/ 66261 h 92765"/>
                  <a:gd name="connsiteX7" fmla="*/ 530087 w 834910"/>
                  <a:gd name="connsiteY7" fmla="*/ 79513 h 92765"/>
                  <a:gd name="connsiteX8" fmla="*/ 728869 w 834910"/>
                  <a:gd name="connsiteY8" fmla="*/ 66261 h 92765"/>
                  <a:gd name="connsiteX9" fmla="*/ 834887 w 834910"/>
                  <a:gd name="connsiteY9" fmla="*/ 39756 h 927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34910" h="92765">
                    <a:moveTo>
                      <a:pt x="0" y="0"/>
                    </a:moveTo>
                    <a:cubicBezTo>
                      <a:pt x="22087" y="13252"/>
                      <a:pt x="43222" y="28237"/>
                      <a:pt x="66260" y="39756"/>
                    </a:cubicBezTo>
                    <a:cubicBezTo>
                      <a:pt x="78754" y="46003"/>
                      <a:pt x="94039" y="45821"/>
                      <a:pt x="106017" y="53008"/>
                    </a:cubicBezTo>
                    <a:cubicBezTo>
                      <a:pt x="196972" y="107582"/>
                      <a:pt x="59652" y="55224"/>
                      <a:pt x="172278" y="92765"/>
                    </a:cubicBezTo>
                    <a:cubicBezTo>
                      <a:pt x="263644" y="62310"/>
                      <a:pt x="232036" y="86017"/>
                      <a:pt x="278295" y="39756"/>
                    </a:cubicBezTo>
                    <a:cubicBezTo>
                      <a:pt x="287130" y="53008"/>
                      <a:pt x="289690" y="74476"/>
                      <a:pt x="304800" y="79513"/>
                    </a:cubicBezTo>
                    <a:cubicBezTo>
                      <a:pt x="322078" y="85273"/>
                      <a:pt x="339595" y="66261"/>
                      <a:pt x="357808" y="66261"/>
                    </a:cubicBezTo>
                    <a:cubicBezTo>
                      <a:pt x="415404" y="66261"/>
                      <a:pt x="472661" y="75096"/>
                      <a:pt x="530087" y="79513"/>
                    </a:cubicBezTo>
                    <a:cubicBezTo>
                      <a:pt x="596348" y="75096"/>
                      <a:pt x="662711" y="72014"/>
                      <a:pt x="728869" y="66261"/>
                    </a:cubicBezTo>
                    <a:cubicBezTo>
                      <a:pt x="839270" y="56661"/>
                      <a:pt x="834887" y="88101"/>
                      <a:pt x="834887" y="39756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Volný tvar: obrazec 58">
                <a:extLst>
                  <a:ext uri="{FF2B5EF4-FFF2-40B4-BE49-F238E27FC236}">
                    <a16:creationId xmlns:a16="http://schemas.microsoft.com/office/drawing/2014/main" id="{DD9BE530-5AA4-4F77-BBA2-4FB08DF34D5C}"/>
                  </a:ext>
                </a:extLst>
              </p:cNvPr>
              <p:cNvSpPr/>
              <p:nvPr/>
            </p:nvSpPr>
            <p:spPr>
              <a:xfrm>
                <a:off x="6109211" y="3590668"/>
                <a:ext cx="1206054" cy="198782"/>
              </a:xfrm>
              <a:custGeom>
                <a:avLst/>
                <a:gdLst>
                  <a:gd name="connsiteX0" fmla="*/ 0 w 1206054"/>
                  <a:gd name="connsiteY0" fmla="*/ 0 h 198782"/>
                  <a:gd name="connsiteX1" fmla="*/ 39756 w 1206054"/>
                  <a:gd name="connsiteY1" fmla="*/ 66261 h 198782"/>
                  <a:gd name="connsiteX2" fmla="*/ 79513 w 1206054"/>
                  <a:gd name="connsiteY2" fmla="*/ 79513 h 198782"/>
                  <a:gd name="connsiteX3" fmla="*/ 198782 w 1206054"/>
                  <a:gd name="connsiteY3" fmla="*/ 66261 h 198782"/>
                  <a:gd name="connsiteX4" fmla="*/ 238539 w 1206054"/>
                  <a:gd name="connsiteY4" fmla="*/ 79513 h 198782"/>
                  <a:gd name="connsiteX5" fmla="*/ 265043 w 1206054"/>
                  <a:gd name="connsiteY5" fmla="*/ 119269 h 198782"/>
                  <a:gd name="connsiteX6" fmla="*/ 371061 w 1206054"/>
                  <a:gd name="connsiteY6" fmla="*/ 132522 h 198782"/>
                  <a:gd name="connsiteX7" fmla="*/ 410817 w 1206054"/>
                  <a:gd name="connsiteY7" fmla="*/ 145774 h 198782"/>
                  <a:gd name="connsiteX8" fmla="*/ 530087 w 1206054"/>
                  <a:gd name="connsiteY8" fmla="*/ 159026 h 198782"/>
                  <a:gd name="connsiteX9" fmla="*/ 569843 w 1206054"/>
                  <a:gd name="connsiteY9" fmla="*/ 198782 h 198782"/>
                  <a:gd name="connsiteX10" fmla="*/ 636104 w 1206054"/>
                  <a:gd name="connsiteY10" fmla="*/ 185530 h 198782"/>
                  <a:gd name="connsiteX11" fmla="*/ 689113 w 1206054"/>
                  <a:gd name="connsiteY11" fmla="*/ 145774 h 198782"/>
                  <a:gd name="connsiteX12" fmla="*/ 887895 w 1206054"/>
                  <a:gd name="connsiteY12" fmla="*/ 132522 h 198782"/>
                  <a:gd name="connsiteX13" fmla="*/ 914400 w 1206054"/>
                  <a:gd name="connsiteY13" fmla="*/ 106017 h 198782"/>
                  <a:gd name="connsiteX14" fmla="*/ 954156 w 1206054"/>
                  <a:gd name="connsiteY14" fmla="*/ 92765 h 198782"/>
                  <a:gd name="connsiteX15" fmla="*/ 1099930 w 1206054"/>
                  <a:gd name="connsiteY15" fmla="*/ 92765 h 198782"/>
                  <a:gd name="connsiteX16" fmla="*/ 1139687 w 1206054"/>
                  <a:gd name="connsiteY16" fmla="*/ 66261 h 198782"/>
                  <a:gd name="connsiteX17" fmla="*/ 1166191 w 1206054"/>
                  <a:gd name="connsiteY17" fmla="*/ 106017 h 198782"/>
                  <a:gd name="connsiteX18" fmla="*/ 1205947 w 1206054"/>
                  <a:gd name="connsiteY18" fmla="*/ 106017 h 1987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</a:cxnLst>
                <a:rect l="l" t="t" r="r" b="b"/>
                <a:pathLst>
                  <a:path w="1206054" h="198782">
                    <a:moveTo>
                      <a:pt x="0" y="0"/>
                    </a:moveTo>
                    <a:cubicBezTo>
                      <a:pt x="13252" y="22087"/>
                      <a:pt x="21543" y="48048"/>
                      <a:pt x="39756" y="66261"/>
                    </a:cubicBezTo>
                    <a:cubicBezTo>
                      <a:pt x="49634" y="76139"/>
                      <a:pt x="65544" y="79513"/>
                      <a:pt x="79513" y="79513"/>
                    </a:cubicBezTo>
                    <a:cubicBezTo>
                      <a:pt x="119514" y="79513"/>
                      <a:pt x="159026" y="70678"/>
                      <a:pt x="198782" y="66261"/>
                    </a:cubicBezTo>
                    <a:cubicBezTo>
                      <a:pt x="212034" y="70678"/>
                      <a:pt x="227631" y="70787"/>
                      <a:pt x="238539" y="79513"/>
                    </a:cubicBezTo>
                    <a:cubicBezTo>
                      <a:pt x="250976" y="89462"/>
                      <a:pt x="250255" y="113354"/>
                      <a:pt x="265043" y="119269"/>
                    </a:cubicBezTo>
                    <a:cubicBezTo>
                      <a:pt x="298110" y="132496"/>
                      <a:pt x="335722" y="128104"/>
                      <a:pt x="371061" y="132522"/>
                    </a:cubicBezTo>
                    <a:cubicBezTo>
                      <a:pt x="384313" y="136939"/>
                      <a:pt x="397038" y="143478"/>
                      <a:pt x="410817" y="145774"/>
                    </a:cubicBezTo>
                    <a:cubicBezTo>
                      <a:pt x="450274" y="152350"/>
                      <a:pt x="492138" y="146377"/>
                      <a:pt x="530087" y="159026"/>
                    </a:cubicBezTo>
                    <a:cubicBezTo>
                      <a:pt x="547866" y="164952"/>
                      <a:pt x="556591" y="185530"/>
                      <a:pt x="569843" y="198782"/>
                    </a:cubicBezTo>
                    <a:cubicBezTo>
                      <a:pt x="591930" y="194365"/>
                      <a:pt x="618800" y="199950"/>
                      <a:pt x="636104" y="185530"/>
                    </a:cubicBezTo>
                    <a:cubicBezTo>
                      <a:pt x="697911" y="134025"/>
                      <a:pt x="597435" y="115216"/>
                      <a:pt x="689113" y="145774"/>
                    </a:cubicBezTo>
                    <a:cubicBezTo>
                      <a:pt x="755374" y="141357"/>
                      <a:pt x="822498" y="144063"/>
                      <a:pt x="887895" y="132522"/>
                    </a:cubicBezTo>
                    <a:cubicBezTo>
                      <a:pt x="900199" y="130351"/>
                      <a:pt x="903686" y="112445"/>
                      <a:pt x="914400" y="106017"/>
                    </a:cubicBezTo>
                    <a:cubicBezTo>
                      <a:pt x="926378" y="98830"/>
                      <a:pt x="940904" y="97182"/>
                      <a:pt x="954156" y="92765"/>
                    </a:cubicBezTo>
                    <a:cubicBezTo>
                      <a:pt x="1016238" y="113459"/>
                      <a:pt x="1009272" y="117490"/>
                      <a:pt x="1099930" y="92765"/>
                    </a:cubicBezTo>
                    <a:cubicBezTo>
                      <a:pt x="1115296" y="88574"/>
                      <a:pt x="1126435" y="75096"/>
                      <a:pt x="1139687" y="66261"/>
                    </a:cubicBezTo>
                    <a:cubicBezTo>
                      <a:pt x="1148522" y="79513"/>
                      <a:pt x="1153754" y="96068"/>
                      <a:pt x="1166191" y="106017"/>
                    </a:cubicBezTo>
                    <a:cubicBezTo>
                      <a:pt x="1210138" y="141174"/>
                      <a:pt x="1205947" y="126752"/>
                      <a:pt x="1205947" y="106017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Volný tvar: obrazec 59">
                <a:extLst>
                  <a:ext uri="{FF2B5EF4-FFF2-40B4-BE49-F238E27FC236}">
                    <a16:creationId xmlns:a16="http://schemas.microsoft.com/office/drawing/2014/main" id="{D6940C07-F9DC-4ED4-A1D7-79DB70CA68AD}"/>
                  </a:ext>
                </a:extLst>
              </p:cNvPr>
              <p:cNvSpPr/>
              <p:nvPr/>
            </p:nvSpPr>
            <p:spPr>
              <a:xfrm>
                <a:off x="6056243" y="3909391"/>
                <a:ext cx="1470991" cy="192271"/>
              </a:xfrm>
              <a:custGeom>
                <a:avLst/>
                <a:gdLst>
                  <a:gd name="connsiteX0" fmla="*/ 0 w 1470991"/>
                  <a:gd name="connsiteY0" fmla="*/ 26752 h 192271"/>
                  <a:gd name="connsiteX1" fmla="*/ 265043 w 1470991"/>
                  <a:gd name="connsiteY1" fmla="*/ 13500 h 192271"/>
                  <a:gd name="connsiteX2" fmla="*/ 304800 w 1470991"/>
                  <a:gd name="connsiteY2" fmla="*/ 248 h 192271"/>
                  <a:gd name="connsiteX3" fmla="*/ 371061 w 1470991"/>
                  <a:gd name="connsiteY3" fmla="*/ 53256 h 192271"/>
                  <a:gd name="connsiteX4" fmla="*/ 410817 w 1470991"/>
                  <a:gd name="connsiteY4" fmla="*/ 66509 h 192271"/>
                  <a:gd name="connsiteX5" fmla="*/ 490330 w 1470991"/>
                  <a:gd name="connsiteY5" fmla="*/ 106265 h 192271"/>
                  <a:gd name="connsiteX6" fmla="*/ 569843 w 1470991"/>
                  <a:gd name="connsiteY6" fmla="*/ 132769 h 192271"/>
                  <a:gd name="connsiteX7" fmla="*/ 702365 w 1470991"/>
                  <a:gd name="connsiteY7" fmla="*/ 119517 h 192271"/>
                  <a:gd name="connsiteX8" fmla="*/ 742122 w 1470991"/>
                  <a:gd name="connsiteY8" fmla="*/ 132769 h 192271"/>
                  <a:gd name="connsiteX9" fmla="*/ 808383 w 1470991"/>
                  <a:gd name="connsiteY9" fmla="*/ 146022 h 192271"/>
                  <a:gd name="connsiteX10" fmla="*/ 1073426 w 1470991"/>
                  <a:gd name="connsiteY10" fmla="*/ 172526 h 192271"/>
                  <a:gd name="connsiteX11" fmla="*/ 1258956 w 1470991"/>
                  <a:gd name="connsiteY11" fmla="*/ 172526 h 192271"/>
                  <a:gd name="connsiteX12" fmla="*/ 1285461 w 1470991"/>
                  <a:gd name="connsiteY12" fmla="*/ 146022 h 192271"/>
                  <a:gd name="connsiteX13" fmla="*/ 1470991 w 1470991"/>
                  <a:gd name="connsiteY13" fmla="*/ 146022 h 1922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470991" h="192271">
                    <a:moveTo>
                      <a:pt x="0" y="26752"/>
                    </a:moveTo>
                    <a:cubicBezTo>
                      <a:pt x="88348" y="22335"/>
                      <a:pt x="176918" y="21163"/>
                      <a:pt x="265043" y="13500"/>
                    </a:cubicBezTo>
                    <a:cubicBezTo>
                      <a:pt x="278960" y="12290"/>
                      <a:pt x="291021" y="-2048"/>
                      <a:pt x="304800" y="248"/>
                    </a:cubicBezTo>
                    <a:cubicBezTo>
                      <a:pt x="341519" y="6368"/>
                      <a:pt x="343831" y="36918"/>
                      <a:pt x="371061" y="53256"/>
                    </a:cubicBezTo>
                    <a:cubicBezTo>
                      <a:pt x="383039" y="60443"/>
                      <a:pt x="397565" y="62091"/>
                      <a:pt x="410817" y="66509"/>
                    </a:cubicBezTo>
                    <a:cubicBezTo>
                      <a:pt x="453392" y="109083"/>
                      <a:pt x="420549" y="85331"/>
                      <a:pt x="490330" y="106265"/>
                    </a:cubicBezTo>
                    <a:cubicBezTo>
                      <a:pt x="517090" y="114293"/>
                      <a:pt x="569843" y="132769"/>
                      <a:pt x="569843" y="132769"/>
                    </a:cubicBezTo>
                    <a:cubicBezTo>
                      <a:pt x="614017" y="128352"/>
                      <a:pt x="657971" y="119517"/>
                      <a:pt x="702365" y="119517"/>
                    </a:cubicBezTo>
                    <a:cubicBezTo>
                      <a:pt x="716334" y="119517"/>
                      <a:pt x="728570" y="129381"/>
                      <a:pt x="742122" y="132769"/>
                    </a:cubicBezTo>
                    <a:cubicBezTo>
                      <a:pt x="763974" y="138232"/>
                      <a:pt x="786019" y="143338"/>
                      <a:pt x="808383" y="146022"/>
                    </a:cubicBezTo>
                    <a:cubicBezTo>
                      <a:pt x="896539" y="156601"/>
                      <a:pt x="985078" y="163691"/>
                      <a:pt x="1073426" y="172526"/>
                    </a:cubicBezTo>
                    <a:cubicBezTo>
                      <a:pt x="1148135" y="197429"/>
                      <a:pt x="1138863" y="200240"/>
                      <a:pt x="1258956" y="172526"/>
                    </a:cubicBezTo>
                    <a:cubicBezTo>
                      <a:pt x="1271130" y="169717"/>
                      <a:pt x="1273063" y="147572"/>
                      <a:pt x="1285461" y="146022"/>
                    </a:cubicBezTo>
                    <a:cubicBezTo>
                      <a:pt x="1346827" y="138351"/>
                      <a:pt x="1409148" y="146022"/>
                      <a:pt x="1470991" y="146022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Volný tvar: obrazec 60">
                <a:extLst>
                  <a:ext uri="{FF2B5EF4-FFF2-40B4-BE49-F238E27FC236}">
                    <a16:creationId xmlns:a16="http://schemas.microsoft.com/office/drawing/2014/main" id="{49C21EBE-B6DA-4624-9A50-07F4E245530D}"/>
                  </a:ext>
                </a:extLst>
              </p:cNvPr>
              <p:cNvSpPr/>
              <p:nvPr/>
            </p:nvSpPr>
            <p:spPr>
              <a:xfrm>
                <a:off x="5327374" y="1205948"/>
                <a:ext cx="1457739" cy="1656522"/>
              </a:xfrm>
              <a:custGeom>
                <a:avLst/>
                <a:gdLst>
                  <a:gd name="connsiteX0" fmla="*/ 0 w 1457739"/>
                  <a:gd name="connsiteY0" fmla="*/ 0 h 1656522"/>
                  <a:gd name="connsiteX1" fmla="*/ 13252 w 1457739"/>
                  <a:gd name="connsiteY1" fmla="*/ 66261 h 1656522"/>
                  <a:gd name="connsiteX2" fmla="*/ 53009 w 1457739"/>
                  <a:gd name="connsiteY2" fmla="*/ 106017 h 1656522"/>
                  <a:gd name="connsiteX3" fmla="*/ 119269 w 1457739"/>
                  <a:gd name="connsiteY3" fmla="*/ 159026 h 1656522"/>
                  <a:gd name="connsiteX4" fmla="*/ 172278 w 1457739"/>
                  <a:gd name="connsiteY4" fmla="*/ 212035 h 1656522"/>
                  <a:gd name="connsiteX5" fmla="*/ 212035 w 1457739"/>
                  <a:gd name="connsiteY5" fmla="*/ 251791 h 1656522"/>
                  <a:gd name="connsiteX6" fmla="*/ 251791 w 1457739"/>
                  <a:gd name="connsiteY6" fmla="*/ 344556 h 1656522"/>
                  <a:gd name="connsiteX7" fmla="*/ 291548 w 1457739"/>
                  <a:gd name="connsiteY7" fmla="*/ 410817 h 1656522"/>
                  <a:gd name="connsiteX8" fmla="*/ 304800 w 1457739"/>
                  <a:gd name="connsiteY8" fmla="*/ 450574 h 1656522"/>
                  <a:gd name="connsiteX9" fmla="*/ 371061 w 1457739"/>
                  <a:gd name="connsiteY9" fmla="*/ 530087 h 1656522"/>
                  <a:gd name="connsiteX10" fmla="*/ 410817 w 1457739"/>
                  <a:gd name="connsiteY10" fmla="*/ 596348 h 1656522"/>
                  <a:gd name="connsiteX11" fmla="*/ 424069 w 1457739"/>
                  <a:gd name="connsiteY11" fmla="*/ 636104 h 1656522"/>
                  <a:gd name="connsiteX12" fmla="*/ 463826 w 1457739"/>
                  <a:gd name="connsiteY12" fmla="*/ 649356 h 1656522"/>
                  <a:gd name="connsiteX13" fmla="*/ 503583 w 1457739"/>
                  <a:gd name="connsiteY13" fmla="*/ 702365 h 1656522"/>
                  <a:gd name="connsiteX14" fmla="*/ 543339 w 1457739"/>
                  <a:gd name="connsiteY14" fmla="*/ 742122 h 1656522"/>
                  <a:gd name="connsiteX15" fmla="*/ 609600 w 1457739"/>
                  <a:gd name="connsiteY15" fmla="*/ 834887 h 1656522"/>
                  <a:gd name="connsiteX16" fmla="*/ 689113 w 1457739"/>
                  <a:gd name="connsiteY16" fmla="*/ 914400 h 1656522"/>
                  <a:gd name="connsiteX17" fmla="*/ 728869 w 1457739"/>
                  <a:gd name="connsiteY17" fmla="*/ 954156 h 1656522"/>
                  <a:gd name="connsiteX18" fmla="*/ 781878 w 1457739"/>
                  <a:gd name="connsiteY18" fmla="*/ 980661 h 1656522"/>
                  <a:gd name="connsiteX19" fmla="*/ 834887 w 1457739"/>
                  <a:gd name="connsiteY19" fmla="*/ 1046922 h 1656522"/>
                  <a:gd name="connsiteX20" fmla="*/ 848139 w 1457739"/>
                  <a:gd name="connsiteY20" fmla="*/ 1086678 h 1656522"/>
                  <a:gd name="connsiteX21" fmla="*/ 901148 w 1457739"/>
                  <a:gd name="connsiteY21" fmla="*/ 1126435 h 1656522"/>
                  <a:gd name="connsiteX22" fmla="*/ 940904 w 1457739"/>
                  <a:gd name="connsiteY22" fmla="*/ 1205948 h 1656522"/>
                  <a:gd name="connsiteX23" fmla="*/ 967409 w 1457739"/>
                  <a:gd name="connsiteY23" fmla="*/ 1285461 h 1656522"/>
                  <a:gd name="connsiteX24" fmla="*/ 1007165 w 1457739"/>
                  <a:gd name="connsiteY24" fmla="*/ 1298713 h 1656522"/>
                  <a:gd name="connsiteX25" fmla="*/ 1086678 w 1457739"/>
                  <a:gd name="connsiteY25" fmla="*/ 1351722 h 1656522"/>
                  <a:gd name="connsiteX26" fmla="*/ 1126435 w 1457739"/>
                  <a:gd name="connsiteY26" fmla="*/ 1378226 h 1656522"/>
                  <a:gd name="connsiteX27" fmla="*/ 1192696 w 1457739"/>
                  <a:gd name="connsiteY27" fmla="*/ 1444487 h 1656522"/>
                  <a:gd name="connsiteX28" fmla="*/ 1272209 w 1457739"/>
                  <a:gd name="connsiteY28" fmla="*/ 1470991 h 1656522"/>
                  <a:gd name="connsiteX29" fmla="*/ 1351722 w 1457739"/>
                  <a:gd name="connsiteY29" fmla="*/ 1524000 h 1656522"/>
                  <a:gd name="connsiteX30" fmla="*/ 1417983 w 1457739"/>
                  <a:gd name="connsiteY30" fmla="*/ 1577009 h 1656522"/>
                  <a:gd name="connsiteX31" fmla="*/ 1457739 w 1457739"/>
                  <a:gd name="connsiteY31" fmla="*/ 1656522 h 16565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457739" h="1656522">
                    <a:moveTo>
                      <a:pt x="0" y="0"/>
                    </a:moveTo>
                    <a:cubicBezTo>
                      <a:pt x="4417" y="22087"/>
                      <a:pt x="3179" y="46115"/>
                      <a:pt x="13252" y="66261"/>
                    </a:cubicBezTo>
                    <a:cubicBezTo>
                      <a:pt x="21633" y="83024"/>
                      <a:pt x="41011" y="91619"/>
                      <a:pt x="53009" y="106017"/>
                    </a:cubicBezTo>
                    <a:cubicBezTo>
                      <a:pt x="99120" y="161350"/>
                      <a:pt x="54003" y="137271"/>
                      <a:pt x="119269" y="159026"/>
                    </a:cubicBezTo>
                    <a:lnTo>
                      <a:pt x="172278" y="212035"/>
                    </a:lnTo>
                    <a:lnTo>
                      <a:pt x="212035" y="251791"/>
                    </a:lnTo>
                    <a:cubicBezTo>
                      <a:pt x="239616" y="362116"/>
                      <a:pt x="206032" y="253037"/>
                      <a:pt x="251791" y="344556"/>
                    </a:cubicBezTo>
                    <a:cubicBezTo>
                      <a:pt x="286197" y="413368"/>
                      <a:pt x="239779" y="359050"/>
                      <a:pt x="291548" y="410817"/>
                    </a:cubicBezTo>
                    <a:cubicBezTo>
                      <a:pt x="295965" y="424069"/>
                      <a:pt x="297869" y="438445"/>
                      <a:pt x="304800" y="450574"/>
                    </a:cubicBezTo>
                    <a:cubicBezTo>
                      <a:pt x="325801" y="487326"/>
                      <a:pt x="343789" y="502815"/>
                      <a:pt x="371061" y="530087"/>
                    </a:cubicBezTo>
                    <a:cubicBezTo>
                      <a:pt x="408601" y="642708"/>
                      <a:pt x="356245" y="505393"/>
                      <a:pt x="410817" y="596348"/>
                    </a:cubicBezTo>
                    <a:cubicBezTo>
                      <a:pt x="418004" y="608326"/>
                      <a:pt x="414191" y="626227"/>
                      <a:pt x="424069" y="636104"/>
                    </a:cubicBezTo>
                    <a:cubicBezTo>
                      <a:pt x="433947" y="645982"/>
                      <a:pt x="450574" y="644939"/>
                      <a:pt x="463826" y="649356"/>
                    </a:cubicBezTo>
                    <a:cubicBezTo>
                      <a:pt x="477078" y="667026"/>
                      <a:pt x="489209" y="685595"/>
                      <a:pt x="503583" y="702365"/>
                    </a:cubicBezTo>
                    <a:cubicBezTo>
                      <a:pt x="515780" y="716595"/>
                      <a:pt x="531341" y="727724"/>
                      <a:pt x="543339" y="742122"/>
                    </a:cubicBezTo>
                    <a:cubicBezTo>
                      <a:pt x="623985" y="838898"/>
                      <a:pt x="502195" y="715548"/>
                      <a:pt x="609600" y="834887"/>
                    </a:cubicBezTo>
                    <a:cubicBezTo>
                      <a:pt x="634675" y="862748"/>
                      <a:pt x="662609" y="887896"/>
                      <a:pt x="689113" y="914400"/>
                    </a:cubicBezTo>
                    <a:cubicBezTo>
                      <a:pt x="702365" y="927652"/>
                      <a:pt x="712106" y="945775"/>
                      <a:pt x="728869" y="954156"/>
                    </a:cubicBezTo>
                    <a:cubicBezTo>
                      <a:pt x="746539" y="962991"/>
                      <a:pt x="765441" y="969703"/>
                      <a:pt x="781878" y="980661"/>
                    </a:cubicBezTo>
                    <a:cubicBezTo>
                      <a:pt x="800370" y="992989"/>
                      <a:pt x="826024" y="1029197"/>
                      <a:pt x="834887" y="1046922"/>
                    </a:cubicBezTo>
                    <a:cubicBezTo>
                      <a:pt x="841134" y="1059416"/>
                      <a:pt x="839196" y="1075947"/>
                      <a:pt x="848139" y="1086678"/>
                    </a:cubicBezTo>
                    <a:cubicBezTo>
                      <a:pt x="862279" y="1103646"/>
                      <a:pt x="883478" y="1113183"/>
                      <a:pt x="901148" y="1126435"/>
                    </a:cubicBezTo>
                    <a:cubicBezTo>
                      <a:pt x="949476" y="1271418"/>
                      <a:pt x="872401" y="1051817"/>
                      <a:pt x="940904" y="1205948"/>
                    </a:cubicBezTo>
                    <a:cubicBezTo>
                      <a:pt x="952251" y="1231478"/>
                      <a:pt x="940905" y="1276626"/>
                      <a:pt x="967409" y="1285461"/>
                    </a:cubicBezTo>
                    <a:cubicBezTo>
                      <a:pt x="980661" y="1289878"/>
                      <a:pt x="994954" y="1291929"/>
                      <a:pt x="1007165" y="1298713"/>
                    </a:cubicBezTo>
                    <a:cubicBezTo>
                      <a:pt x="1035011" y="1314183"/>
                      <a:pt x="1060174" y="1334052"/>
                      <a:pt x="1086678" y="1351722"/>
                    </a:cubicBezTo>
                    <a:lnTo>
                      <a:pt x="1126435" y="1378226"/>
                    </a:lnTo>
                    <a:cubicBezTo>
                      <a:pt x="1150614" y="1414495"/>
                      <a:pt x="1150847" y="1425888"/>
                      <a:pt x="1192696" y="1444487"/>
                    </a:cubicBezTo>
                    <a:cubicBezTo>
                      <a:pt x="1218226" y="1455834"/>
                      <a:pt x="1272209" y="1470991"/>
                      <a:pt x="1272209" y="1470991"/>
                    </a:cubicBezTo>
                    <a:lnTo>
                      <a:pt x="1351722" y="1524000"/>
                    </a:lnTo>
                    <a:cubicBezTo>
                      <a:pt x="1372989" y="1538178"/>
                      <a:pt x="1402876" y="1554349"/>
                      <a:pt x="1417983" y="1577009"/>
                    </a:cubicBezTo>
                    <a:cubicBezTo>
                      <a:pt x="1417988" y="1577016"/>
                      <a:pt x="1451111" y="1643266"/>
                      <a:pt x="1457739" y="1656522"/>
                    </a:cubicBezTo>
                  </a:path>
                </a:pathLst>
              </a:custGeom>
              <a:noFill/>
              <a:ln>
                <a:solidFill>
                  <a:srgbClr val="92D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Volný tvar: obrazec 61">
                <a:extLst>
                  <a:ext uri="{FF2B5EF4-FFF2-40B4-BE49-F238E27FC236}">
                    <a16:creationId xmlns:a16="http://schemas.microsoft.com/office/drawing/2014/main" id="{7ADC527D-879F-40A7-9B6C-3471ACE4D8E6}"/>
                  </a:ext>
                </a:extLst>
              </p:cNvPr>
              <p:cNvSpPr/>
              <p:nvPr/>
            </p:nvSpPr>
            <p:spPr>
              <a:xfrm>
                <a:off x="6997148" y="1484243"/>
                <a:ext cx="503582" cy="1325218"/>
              </a:xfrm>
              <a:custGeom>
                <a:avLst/>
                <a:gdLst>
                  <a:gd name="connsiteX0" fmla="*/ 0 w 503582"/>
                  <a:gd name="connsiteY0" fmla="*/ 1325218 h 1325218"/>
                  <a:gd name="connsiteX1" fmla="*/ 26504 w 503582"/>
                  <a:gd name="connsiteY1" fmla="*/ 1219200 h 1325218"/>
                  <a:gd name="connsiteX2" fmla="*/ 66261 w 503582"/>
                  <a:gd name="connsiteY2" fmla="*/ 1192696 h 1325218"/>
                  <a:gd name="connsiteX3" fmla="*/ 92765 w 503582"/>
                  <a:gd name="connsiteY3" fmla="*/ 1152940 h 1325218"/>
                  <a:gd name="connsiteX4" fmla="*/ 159026 w 503582"/>
                  <a:gd name="connsiteY4" fmla="*/ 1073427 h 1325218"/>
                  <a:gd name="connsiteX5" fmla="*/ 172278 w 503582"/>
                  <a:gd name="connsiteY5" fmla="*/ 715618 h 1325218"/>
                  <a:gd name="connsiteX6" fmla="*/ 185530 w 503582"/>
                  <a:gd name="connsiteY6" fmla="*/ 675861 h 1325218"/>
                  <a:gd name="connsiteX7" fmla="*/ 212035 w 503582"/>
                  <a:gd name="connsiteY7" fmla="*/ 636105 h 1325218"/>
                  <a:gd name="connsiteX8" fmla="*/ 265043 w 503582"/>
                  <a:gd name="connsiteY8" fmla="*/ 569844 h 1325218"/>
                  <a:gd name="connsiteX9" fmla="*/ 291548 w 503582"/>
                  <a:gd name="connsiteY9" fmla="*/ 543340 h 1325218"/>
                  <a:gd name="connsiteX10" fmla="*/ 371061 w 503582"/>
                  <a:gd name="connsiteY10" fmla="*/ 516835 h 1325218"/>
                  <a:gd name="connsiteX11" fmla="*/ 397565 w 503582"/>
                  <a:gd name="connsiteY11" fmla="*/ 477079 h 1325218"/>
                  <a:gd name="connsiteX12" fmla="*/ 424069 w 503582"/>
                  <a:gd name="connsiteY12" fmla="*/ 212035 h 1325218"/>
                  <a:gd name="connsiteX13" fmla="*/ 450574 w 503582"/>
                  <a:gd name="connsiteY13" fmla="*/ 132522 h 1325218"/>
                  <a:gd name="connsiteX14" fmla="*/ 463826 w 503582"/>
                  <a:gd name="connsiteY14" fmla="*/ 92766 h 1325218"/>
                  <a:gd name="connsiteX15" fmla="*/ 490330 w 503582"/>
                  <a:gd name="connsiteY15" fmla="*/ 13253 h 1325218"/>
                  <a:gd name="connsiteX16" fmla="*/ 503582 w 503582"/>
                  <a:gd name="connsiteY16" fmla="*/ 0 h 13252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503582" h="1325218">
                    <a:moveTo>
                      <a:pt x="0" y="1325218"/>
                    </a:moveTo>
                    <a:cubicBezTo>
                      <a:pt x="660" y="1321919"/>
                      <a:pt x="15638" y="1232783"/>
                      <a:pt x="26504" y="1219200"/>
                    </a:cubicBezTo>
                    <a:cubicBezTo>
                      <a:pt x="36454" y="1206763"/>
                      <a:pt x="53009" y="1201531"/>
                      <a:pt x="66261" y="1192696"/>
                    </a:cubicBezTo>
                    <a:cubicBezTo>
                      <a:pt x="75096" y="1179444"/>
                      <a:pt x="82569" y="1165175"/>
                      <a:pt x="92765" y="1152940"/>
                    </a:cubicBezTo>
                    <a:cubicBezTo>
                      <a:pt x="177796" y="1050903"/>
                      <a:pt x="93222" y="1172133"/>
                      <a:pt x="159026" y="1073427"/>
                    </a:cubicBezTo>
                    <a:cubicBezTo>
                      <a:pt x="163443" y="954157"/>
                      <a:pt x="164339" y="834705"/>
                      <a:pt x="172278" y="715618"/>
                    </a:cubicBezTo>
                    <a:cubicBezTo>
                      <a:pt x="173207" y="701680"/>
                      <a:pt x="179283" y="688355"/>
                      <a:pt x="185530" y="675861"/>
                    </a:cubicBezTo>
                    <a:cubicBezTo>
                      <a:pt x="192653" y="661615"/>
                      <a:pt x="203200" y="649357"/>
                      <a:pt x="212035" y="636105"/>
                    </a:cubicBezTo>
                    <a:cubicBezTo>
                      <a:pt x="233054" y="573046"/>
                      <a:pt x="210550" y="613437"/>
                      <a:pt x="265043" y="569844"/>
                    </a:cubicBezTo>
                    <a:cubicBezTo>
                      <a:pt x="274799" y="562039"/>
                      <a:pt x="280373" y="548928"/>
                      <a:pt x="291548" y="543340"/>
                    </a:cubicBezTo>
                    <a:cubicBezTo>
                      <a:pt x="316537" y="530846"/>
                      <a:pt x="371061" y="516835"/>
                      <a:pt x="371061" y="516835"/>
                    </a:cubicBezTo>
                    <a:cubicBezTo>
                      <a:pt x="379896" y="503583"/>
                      <a:pt x="390442" y="491325"/>
                      <a:pt x="397565" y="477079"/>
                    </a:cubicBezTo>
                    <a:cubicBezTo>
                      <a:pt x="432372" y="407464"/>
                      <a:pt x="422020" y="227747"/>
                      <a:pt x="424069" y="212035"/>
                    </a:cubicBezTo>
                    <a:cubicBezTo>
                      <a:pt x="427683" y="184332"/>
                      <a:pt x="441739" y="159026"/>
                      <a:pt x="450574" y="132522"/>
                    </a:cubicBezTo>
                    <a:lnTo>
                      <a:pt x="463826" y="92766"/>
                    </a:lnTo>
                    <a:lnTo>
                      <a:pt x="490330" y="13253"/>
                    </a:lnTo>
                    <a:lnTo>
                      <a:pt x="503582" y="0"/>
                    </a:lnTo>
                  </a:path>
                </a:pathLst>
              </a:custGeom>
              <a:noFill/>
              <a:ln>
                <a:solidFill>
                  <a:srgbClr val="92D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Volný tvar: obrazec 62">
                <a:extLst>
                  <a:ext uri="{FF2B5EF4-FFF2-40B4-BE49-F238E27FC236}">
                    <a16:creationId xmlns:a16="http://schemas.microsoft.com/office/drawing/2014/main" id="{8CC136EA-A52C-4202-A5A1-0BB711F072A4}"/>
                  </a:ext>
                </a:extLst>
              </p:cNvPr>
              <p:cNvSpPr/>
              <p:nvPr/>
            </p:nvSpPr>
            <p:spPr>
              <a:xfrm>
                <a:off x="7421217" y="2173357"/>
                <a:ext cx="1457740" cy="463826"/>
              </a:xfrm>
              <a:custGeom>
                <a:avLst/>
                <a:gdLst>
                  <a:gd name="connsiteX0" fmla="*/ 0 w 1457740"/>
                  <a:gd name="connsiteY0" fmla="*/ 463826 h 463826"/>
                  <a:gd name="connsiteX1" fmla="*/ 106018 w 1457740"/>
                  <a:gd name="connsiteY1" fmla="*/ 397565 h 463826"/>
                  <a:gd name="connsiteX2" fmla="*/ 132522 w 1457740"/>
                  <a:gd name="connsiteY2" fmla="*/ 371060 h 463826"/>
                  <a:gd name="connsiteX3" fmla="*/ 251792 w 1457740"/>
                  <a:gd name="connsiteY3" fmla="*/ 331304 h 463826"/>
                  <a:gd name="connsiteX4" fmla="*/ 371061 w 1457740"/>
                  <a:gd name="connsiteY4" fmla="*/ 304800 h 463826"/>
                  <a:gd name="connsiteX5" fmla="*/ 410818 w 1457740"/>
                  <a:gd name="connsiteY5" fmla="*/ 278295 h 463826"/>
                  <a:gd name="connsiteX6" fmla="*/ 490331 w 1457740"/>
                  <a:gd name="connsiteY6" fmla="*/ 251791 h 463826"/>
                  <a:gd name="connsiteX7" fmla="*/ 742122 w 1457740"/>
                  <a:gd name="connsiteY7" fmla="*/ 238539 h 463826"/>
                  <a:gd name="connsiteX8" fmla="*/ 781879 w 1457740"/>
                  <a:gd name="connsiteY8" fmla="*/ 265043 h 463826"/>
                  <a:gd name="connsiteX9" fmla="*/ 821635 w 1457740"/>
                  <a:gd name="connsiteY9" fmla="*/ 278295 h 463826"/>
                  <a:gd name="connsiteX10" fmla="*/ 901148 w 1457740"/>
                  <a:gd name="connsiteY10" fmla="*/ 265043 h 463826"/>
                  <a:gd name="connsiteX11" fmla="*/ 980661 w 1457740"/>
                  <a:gd name="connsiteY11" fmla="*/ 225286 h 463826"/>
                  <a:gd name="connsiteX12" fmla="*/ 1073426 w 1457740"/>
                  <a:gd name="connsiteY12" fmla="*/ 212034 h 463826"/>
                  <a:gd name="connsiteX13" fmla="*/ 1126435 w 1457740"/>
                  <a:gd name="connsiteY13" fmla="*/ 185530 h 463826"/>
                  <a:gd name="connsiteX14" fmla="*/ 1311966 w 1457740"/>
                  <a:gd name="connsiteY14" fmla="*/ 132521 h 463826"/>
                  <a:gd name="connsiteX15" fmla="*/ 1364974 w 1457740"/>
                  <a:gd name="connsiteY15" fmla="*/ 66260 h 463826"/>
                  <a:gd name="connsiteX16" fmla="*/ 1404731 w 1457740"/>
                  <a:gd name="connsiteY16" fmla="*/ 53008 h 463826"/>
                  <a:gd name="connsiteX17" fmla="*/ 1457740 w 1457740"/>
                  <a:gd name="connsiteY17" fmla="*/ 0 h 46382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1457740" h="463826">
                    <a:moveTo>
                      <a:pt x="0" y="463826"/>
                    </a:moveTo>
                    <a:cubicBezTo>
                      <a:pt x="13937" y="455464"/>
                      <a:pt x="85628" y="413877"/>
                      <a:pt x="106018" y="397565"/>
                    </a:cubicBezTo>
                    <a:cubicBezTo>
                      <a:pt x="115774" y="389760"/>
                      <a:pt x="121148" y="376230"/>
                      <a:pt x="132522" y="371060"/>
                    </a:cubicBezTo>
                    <a:cubicBezTo>
                      <a:pt x="170673" y="353719"/>
                      <a:pt x="211136" y="341468"/>
                      <a:pt x="251792" y="331304"/>
                    </a:cubicBezTo>
                    <a:cubicBezTo>
                      <a:pt x="326652" y="312589"/>
                      <a:pt x="286941" y="321624"/>
                      <a:pt x="371061" y="304800"/>
                    </a:cubicBezTo>
                    <a:cubicBezTo>
                      <a:pt x="384313" y="295965"/>
                      <a:pt x="396263" y="284764"/>
                      <a:pt x="410818" y="278295"/>
                    </a:cubicBezTo>
                    <a:cubicBezTo>
                      <a:pt x="436348" y="266948"/>
                      <a:pt x="490331" y="251791"/>
                      <a:pt x="490331" y="251791"/>
                    </a:cubicBezTo>
                    <a:cubicBezTo>
                      <a:pt x="566896" y="175223"/>
                      <a:pt x="523212" y="205702"/>
                      <a:pt x="742122" y="238539"/>
                    </a:cubicBezTo>
                    <a:cubicBezTo>
                      <a:pt x="757873" y="240902"/>
                      <a:pt x="767633" y="257920"/>
                      <a:pt x="781879" y="265043"/>
                    </a:cubicBezTo>
                    <a:cubicBezTo>
                      <a:pt x="794373" y="271290"/>
                      <a:pt x="808383" y="273878"/>
                      <a:pt x="821635" y="278295"/>
                    </a:cubicBezTo>
                    <a:cubicBezTo>
                      <a:pt x="848139" y="273878"/>
                      <a:pt x="875657" y="273540"/>
                      <a:pt x="901148" y="265043"/>
                    </a:cubicBezTo>
                    <a:cubicBezTo>
                      <a:pt x="1018413" y="225955"/>
                      <a:pt x="868011" y="247817"/>
                      <a:pt x="980661" y="225286"/>
                    </a:cubicBezTo>
                    <a:cubicBezTo>
                      <a:pt x="1011290" y="219160"/>
                      <a:pt x="1042504" y="216451"/>
                      <a:pt x="1073426" y="212034"/>
                    </a:cubicBezTo>
                    <a:cubicBezTo>
                      <a:pt x="1091096" y="203199"/>
                      <a:pt x="1107997" y="192622"/>
                      <a:pt x="1126435" y="185530"/>
                    </a:cubicBezTo>
                    <a:cubicBezTo>
                      <a:pt x="1228011" y="146463"/>
                      <a:pt x="1225607" y="149792"/>
                      <a:pt x="1311966" y="132521"/>
                    </a:cubicBezTo>
                    <a:cubicBezTo>
                      <a:pt x="1324003" y="114466"/>
                      <a:pt x="1343994" y="78848"/>
                      <a:pt x="1364974" y="66260"/>
                    </a:cubicBezTo>
                    <a:cubicBezTo>
                      <a:pt x="1376952" y="59073"/>
                      <a:pt x="1391479" y="57425"/>
                      <a:pt x="1404731" y="53008"/>
                    </a:cubicBezTo>
                    <a:lnTo>
                      <a:pt x="1457740" y="0"/>
                    </a:lnTo>
                  </a:path>
                </a:pathLst>
              </a:custGeom>
              <a:noFill/>
              <a:ln>
                <a:solidFill>
                  <a:srgbClr val="92D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Volný tvar: obrazec 63">
                <a:extLst>
                  <a:ext uri="{FF2B5EF4-FFF2-40B4-BE49-F238E27FC236}">
                    <a16:creationId xmlns:a16="http://schemas.microsoft.com/office/drawing/2014/main" id="{8B250A5E-6F47-403B-B409-03BBC7B7292D}"/>
                  </a:ext>
                </a:extLst>
              </p:cNvPr>
              <p:cNvSpPr/>
              <p:nvPr/>
            </p:nvSpPr>
            <p:spPr>
              <a:xfrm>
                <a:off x="6175490" y="3390232"/>
                <a:ext cx="834910" cy="92765"/>
              </a:xfrm>
              <a:custGeom>
                <a:avLst/>
                <a:gdLst>
                  <a:gd name="connsiteX0" fmla="*/ 0 w 834910"/>
                  <a:gd name="connsiteY0" fmla="*/ 0 h 92765"/>
                  <a:gd name="connsiteX1" fmla="*/ 66260 w 834910"/>
                  <a:gd name="connsiteY1" fmla="*/ 39756 h 92765"/>
                  <a:gd name="connsiteX2" fmla="*/ 106017 w 834910"/>
                  <a:gd name="connsiteY2" fmla="*/ 53008 h 92765"/>
                  <a:gd name="connsiteX3" fmla="*/ 172278 w 834910"/>
                  <a:gd name="connsiteY3" fmla="*/ 92765 h 92765"/>
                  <a:gd name="connsiteX4" fmla="*/ 278295 w 834910"/>
                  <a:gd name="connsiteY4" fmla="*/ 39756 h 92765"/>
                  <a:gd name="connsiteX5" fmla="*/ 304800 w 834910"/>
                  <a:gd name="connsiteY5" fmla="*/ 79513 h 92765"/>
                  <a:gd name="connsiteX6" fmla="*/ 357808 w 834910"/>
                  <a:gd name="connsiteY6" fmla="*/ 66261 h 92765"/>
                  <a:gd name="connsiteX7" fmla="*/ 530087 w 834910"/>
                  <a:gd name="connsiteY7" fmla="*/ 79513 h 92765"/>
                  <a:gd name="connsiteX8" fmla="*/ 728869 w 834910"/>
                  <a:gd name="connsiteY8" fmla="*/ 66261 h 92765"/>
                  <a:gd name="connsiteX9" fmla="*/ 834887 w 834910"/>
                  <a:gd name="connsiteY9" fmla="*/ 39756 h 927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34910" h="92765">
                    <a:moveTo>
                      <a:pt x="0" y="0"/>
                    </a:moveTo>
                    <a:cubicBezTo>
                      <a:pt x="22087" y="13252"/>
                      <a:pt x="43222" y="28237"/>
                      <a:pt x="66260" y="39756"/>
                    </a:cubicBezTo>
                    <a:cubicBezTo>
                      <a:pt x="78754" y="46003"/>
                      <a:pt x="94039" y="45821"/>
                      <a:pt x="106017" y="53008"/>
                    </a:cubicBezTo>
                    <a:cubicBezTo>
                      <a:pt x="196972" y="107582"/>
                      <a:pt x="59652" y="55224"/>
                      <a:pt x="172278" y="92765"/>
                    </a:cubicBezTo>
                    <a:cubicBezTo>
                      <a:pt x="263644" y="62310"/>
                      <a:pt x="232036" y="86017"/>
                      <a:pt x="278295" y="39756"/>
                    </a:cubicBezTo>
                    <a:cubicBezTo>
                      <a:pt x="287130" y="53008"/>
                      <a:pt x="289690" y="74476"/>
                      <a:pt x="304800" y="79513"/>
                    </a:cubicBezTo>
                    <a:cubicBezTo>
                      <a:pt x="322078" y="85273"/>
                      <a:pt x="339595" y="66261"/>
                      <a:pt x="357808" y="66261"/>
                    </a:cubicBezTo>
                    <a:cubicBezTo>
                      <a:pt x="415404" y="66261"/>
                      <a:pt x="472661" y="75096"/>
                      <a:pt x="530087" y="79513"/>
                    </a:cubicBezTo>
                    <a:cubicBezTo>
                      <a:pt x="596348" y="75096"/>
                      <a:pt x="662711" y="72014"/>
                      <a:pt x="728869" y="66261"/>
                    </a:cubicBezTo>
                    <a:cubicBezTo>
                      <a:pt x="839270" y="56661"/>
                      <a:pt x="834887" y="88101"/>
                      <a:pt x="834887" y="39756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9" name="Skupina 48">
              <a:extLst>
                <a:ext uri="{FF2B5EF4-FFF2-40B4-BE49-F238E27FC236}">
                  <a16:creationId xmlns:a16="http://schemas.microsoft.com/office/drawing/2014/main" id="{13E0C3B5-8BAA-4456-9ABF-374D8702137F}"/>
                </a:ext>
              </a:extLst>
            </p:cNvPr>
            <p:cNvGrpSpPr/>
            <p:nvPr/>
          </p:nvGrpSpPr>
          <p:grpSpPr>
            <a:xfrm>
              <a:off x="2263264" y="4555195"/>
              <a:ext cx="416056" cy="465020"/>
              <a:chOff x="8462901" y="3998492"/>
              <a:chExt cx="416056" cy="465020"/>
            </a:xfrm>
          </p:grpSpPr>
          <p:sp>
            <p:nvSpPr>
              <p:cNvPr id="54" name="Ovál 53">
                <a:extLst>
                  <a:ext uri="{FF2B5EF4-FFF2-40B4-BE49-F238E27FC236}">
                    <a16:creationId xmlns:a16="http://schemas.microsoft.com/office/drawing/2014/main" id="{821B7CD7-3AD8-4640-B019-6C60D40312AF}"/>
                  </a:ext>
                </a:extLst>
              </p:cNvPr>
              <p:cNvSpPr/>
              <p:nvPr/>
            </p:nvSpPr>
            <p:spPr>
              <a:xfrm rot="2556790">
                <a:off x="8509345" y="3998492"/>
                <a:ext cx="369612" cy="46502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vál 54">
                <a:extLst>
                  <a:ext uri="{FF2B5EF4-FFF2-40B4-BE49-F238E27FC236}">
                    <a16:creationId xmlns:a16="http://schemas.microsoft.com/office/drawing/2014/main" id="{F73B236C-F5A6-466B-9B64-B21D4F4A55B6}"/>
                  </a:ext>
                </a:extLst>
              </p:cNvPr>
              <p:cNvSpPr/>
              <p:nvPr/>
            </p:nvSpPr>
            <p:spPr>
              <a:xfrm>
                <a:off x="8462901" y="4196159"/>
                <a:ext cx="251032" cy="245414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0" name="Skupina 49">
              <a:extLst>
                <a:ext uri="{FF2B5EF4-FFF2-40B4-BE49-F238E27FC236}">
                  <a16:creationId xmlns:a16="http://schemas.microsoft.com/office/drawing/2014/main" id="{0799F68D-0505-4B15-9A98-BB2A606696A6}"/>
                </a:ext>
              </a:extLst>
            </p:cNvPr>
            <p:cNvGrpSpPr/>
            <p:nvPr/>
          </p:nvGrpSpPr>
          <p:grpSpPr>
            <a:xfrm rot="218578">
              <a:off x="1877539" y="4018274"/>
              <a:ext cx="416056" cy="465020"/>
              <a:chOff x="8462901" y="3998492"/>
              <a:chExt cx="416056" cy="465020"/>
            </a:xfrm>
          </p:grpSpPr>
          <p:sp>
            <p:nvSpPr>
              <p:cNvPr id="52" name="Ovál 51">
                <a:extLst>
                  <a:ext uri="{FF2B5EF4-FFF2-40B4-BE49-F238E27FC236}">
                    <a16:creationId xmlns:a16="http://schemas.microsoft.com/office/drawing/2014/main" id="{8758B2B6-71F1-49D1-BBEC-01663DEC30D8}"/>
                  </a:ext>
                </a:extLst>
              </p:cNvPr>
              <p:cNvSpPr/>
              <p:nvPr/>
            </p:nvSpPr>
            <p:spPr>
              <a:xfrm rot="2556790">
                <a:off x="8509345" y="3998492"/>
                <a:ext cx="369612" cy="46502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vál 52">
                <a:extLst>
                  <a:ext uri="{FF2B5EF4-FFF2-40B4-BE49-F238E27FC236}">
                    <a16:creationId xmlns:a16="http://schemas.microsoft.com/office/drawing/2014/main" id="{017B539D-B8D4-43E3-B833-4F49CEB62051}"/>
                  </a:ext>
                </a:extLst>
              </p:cNvPr>
              <p:cNvSpPr/>
              <p:nvPr/>
            </p:nvSpPr>
            <p:spPr>
              <a:xfrm>
                <a:off x="8462901" y="4196159"/>
                <a:ext cx="251032" cy="245414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1" name="Měsíc 50">
              <a:extLst>
                <a:ext uri="{FF2B5EF4-FFF2-40B4-BE49-F238E27FC236}">
                  <a16:creationId xmlns:a16="http://schemas.microsoft.com/office/drawing/2014/main" id="{D47DA778-4AD2-4EC1-BF65-9F398091AD26}"/>
                </a:ext>
              </a:extLst>
            </p:cNvPr>
            <p:cNvSpPr/>
            <p:nvPr/>
          </p:nvSpPr>
          <p:spPr>
            <a:xfrm rot="7700068">
              <a:off x="1738010" y="4499118"/>
              <a:ext cx="258712" cy="574861"/>
            </a:xfrm>
            <a:prstGeom prst="moon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>
            <a:extLst>
              <a:ext uri="{FF2B5EF4-FFF2-40B4-BE49-F238E27FC236}">
                <a16:creationId xmlns:a16="http://schemas.microsoft.com/office/drawing/2014/main" id="{799E70C3-7946-4766-B444-60ED81F0DCDE}"/>
              </a:ext>
            </a:extLst>
          </p:cNvPr>
          <p:cNvGrpSpPr/>
          <p:nvPr/>
        </p:nvGrpSpPr>
        <p:grpSpPr>
          <a:xfrm rot="855709">
            <a:off x="2655904" y="3508868"/>
            <a:ext cx="1363543" cy="738691"/>
            <a:chOff x="1286359" y="2173357"/>
            <a:chExt cx="1062728" cy="506588"/>
          </a:xfrm>
        </p:grpSpPr>
        <p:cxnSp>
          <p:nvCxnSpPr>
            <p:cNvPr id="35" name="Přímá spojnice se šipkou 34">
              <a:extLst>
                <a:ext uri="{FF2B5EF4-FFF2-40B4-BE49-F238E27FC236}">
                  <a16:creationId xmlns:a16="http://schemas.microsoft.com/office/drawing/2014/main" id="{65C91B36-AC32-49DF-9E82-996B026AE815}"/>
                </a:ext>
              </a:extLst>
            </p:cNvPr>
            <p:cNvCxnSpPr/>
            <p:nvPr/>
          </p:nvCxnSpPr>
          <p:spPr>
            <a:xfrm flipV="1">
              <a:off x="1286359" y="2173357"/>
              <a:ext cx="991892" cy="463826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ovéPole 35">
              <a:extLst>
                <a:ext uri="{FF2B5EF4-FFF2-40B4-BE49-F238E27FC236}">
                  <a16:creationId xmlns:a16="http://schemas.microsoft.com/office/drawing/2014/main" id="{306E3709-1483-4222-AB54-49B5C28D8504}"/>
                </a:ext>
              </a:extLst>
            </p:cNvPr>
            <p:cNvSpPr txBox="1"/>
            <p:nvPr/>
          </p:nvSpPr>
          <p:spPr>
            <a:xfrm rot="20744291">
              <a:off x="1915309" y="2363339"/>
              <a:ext cx="433778" cy="316606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chemeClr val="bg1"/>
                  </a:solidFill>
                </a:rPr>
                <a:t>F d</a:t>
              </a:r>
            </a:p>
          </p:txBody>
        </p:sp>
      </p:grpSp>
      <p:grpSp>
        <p:nvGrpSpPr>
          <p:cNvPr id="41" name="Skupina 40">
            <a:extLst>
              <a:ext uri="{FF2B5EF4-FFF2-40B4-BE49-F238E27FC236}">
                <a16:creationId xmlns:a16="http://schemas.microsoft.com/office/drawing/2014/main" id="{A9B60A2B-48B5-4ED6-8188-89A27E2F4F45}"/>
              </a:ext>
            </a:extLst>
          </p:cNvPr>
          <p:cNvGrpSpPr/>
          <p:nvPr/>
        </p:nvGrpSpPr>
        <p:grpSpPr>
          <a:xfrm rot="652270">
            <a:off x="3934145" y="3335042"/>
            <a:ext cx="1203927" cy="636104"/>
            <a:chOff x="1286359" y="2173357"/>
            <a:chExt cx="1203927" cy="636104"/>
          </a:xfrm>
        </p:grpSpPr>
        <p:cxnSp>
          <p:nvCxnSpPr>
            <p:cNvPr id="42" name="Přímá spojnice se šipkou 41">
              <a:extLst>
                <a:ext uri="{FF2B5EF4-FFF2-40B4-BE49-F238E27FC236}">
                  <a16:creationId xmlns:a16="http://schemas.microsoft.com/office/drawing/2014/main" id="{1A02B073-3F54-4C38-985D-B5003BA8DB5F}"/>
                </a:ext>
              </a:extLst>
            </p:cNvPr>
            <p:cNvCxnSpPr/>
            <p:nvPr/>
          </p:nvCxnSpPr>
          <p:spPr>
            <a:xfrm flipV="1">
              <a:off x="1286359" y="2173357"/>
              <a:ext cx="991892" cy="463826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ovéPole 42">
              <a:extLst>
                <a:ext uri="{FF2B5EF4-FFF2-40B4-BE49-F238E27FC236}">
                  <a16:creationId xmlns:a16="http://schemas.microsoft.com/office/drawing/2014/main" id="{AF25D043-D56C-4D96-B845-AB8A3C03815C}"/>
                </a:ext>
              </a:extLst>
            </p:cNvPr>
            <p:cNvSpPr txBox="1"/>
            <p:nvPr/>
          </p:nvSpPr>
          <p:spPr>
            <a:xfrm rot="21184042">
              <a:off x="1933723" y="2347796"/>
              <a:ext cx="556563" cy="461665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chemeClr val="bg1"/>
                  </a:solidFill>
                </a:rPr>
                <a:t>F b</a:t>
              </a:r>
            </a:p>
          </p:txBody>
        </p:sp>
      </p:grpSp>
      <p:grpSp>
        <p:nvGrpSpPr>
          <p:cNvPr id="44" name="Skupina 43">
            <a:extLst>
              <a:ext uri="{FF2B5EF4-FFF2-40B4-BE49-F238E27FC236}">
                <a16:creationId xmlns:a16="http://schemas.microsoft.com/office/drawing/2014/main" id="{C2DE6F54-B892-417E-B6C9-9FB9ED2DDBE6}"/>
              </a:ext>
            </a:extLst>
          </p:cNvPr>
          <p:cNvGrpSpPr/>
          <p:nvPr/>
        </p:nvGrpSpPr>
        <p:grpSpPr>
          <a:xfrm rot="987807">
            <a:off x="4902837" y="3210254"/>
            <a:ext cx="746156" cy="636104"/>
            <a:chOff x="1721688" y="2173357"/>
            <a:chExt cx="746156" cy="636104"/>
          </a:xfrm>
        </p:grpSpPr>
        <p:cxnSp>
          <p:nvCxnSpPr>
            <p:cNvPr id="45" name="Přímá spojnice se šipkou 44">
              <a:extLst>
                <a:ext uri="{FF2B5EF4-FFF2-40B4-BE49-F238E27FC236}">
                  <a16:creationId xmlns:a16="http://schemas.microsoft.com/office/drawing/2014/main" id="{A3BC096E-D6C0-48DE-B0C3-95158667B69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1721688" y="2173357"/>
              <a:ext cx="556563" cy="337376"/>
            </a:xfrm>
            <a:prstGeom prst="straightConnector1">
              <a:avLst/>
            </a:prstGeom>
            <a:ln w="57150">
              <a:solidFill>
                <a:schemeClr val="bg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TextovéPole 45">
              <a:extLst>
                <a:ext uri="{FF2B5EF4-FFF2-40B4-BE49-F238E27FC236}">
                  <a16:creationId xmlns:a16="http://schemas.microsoft.com/office/drawing/2014/main" id="{88540C74-7CB1-46ED-ABCE-4199457AE87D}"/>
                </a:ext>
              </a:extLst>
            </p:cNvPr>
            <p:cNvSpPr txBox="1"/>
            <p:nvPr/>
          </p:nvSpPr>
          <p:spPr>
            <a:xfrm rot="20832243">
              <a:off x="1933723" y="2347796"/>
              <a:ext cx="534121" cy="461665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dirty="0">
                  <a:solidFill>
                    <a:schemeClr val="bg1"/>
                  </a:solidFill>
                </a:rPr>
                <a:t>F v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28855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>
            <a:extLst>
              <a:ext uri="{FF2B5EF4-FFF2-40B4-BE49-F238E27FC236}">
                <a16:creationId xmlns:a16="http://schemas.microsoft.com/office/drawing/2014/main" id="{BBBAE67E-345D-4470-AA90-82A1931DF6D9}"/>
              </a:ext>
            </a:extLst>
          </p:cNvPr>
          <p:cNvCxnSpPr>
            <a:cxnSpLocks/>
          </p:cNvCxnSpPr>
          <p:nvPr/>
        </p:nvCxnSpPr>
        <p:spPr>
          <a:xfrm>
            <a:off x="790414" y="2743200"/>
            <a:ext cx="294467" cy="449451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>
            <a:extLst>
              <a:ext uri="{FF2B5EF4-FFF2-40B4-BE49-F238E27FC236}">
                <a16:creationId xmlns:a16="http://schemas.microsoft.com/office/drawing/2014/main" id="{E9A8ECC3-00A5-4897-97EB-16FCA8187B79}"/>
              </a:ext>
            </a:extLst>
          </p:cNvPr>
          <p:cNvCxnSpPr/>
          <p:nvPr/>
        </p:nvCxnSpPr>
        <p:spPr>
          <a:xfrm flipV="1">
            <a:off x="929898" y="2200759"/>
            <a:ext cx="1441343" cy="75941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>
            <a:extLst>
              <a:ext uri="{FF2B5EF4-FFF2-40B4-BE49-F238E27FC236}">
                <a16:creationId xmlns:a16="http://schemas.microsoft.com/office/drawing/2014/main" id="{96806458-6AE5-4CA5-A350-0B5334BE6159}"/>
              </a:ext>
            </a:extLst>
          </p:cNvPr>
          <p:cNvCxnSpPr/>
          <p:nvPr/>
        </p:nvCxnSpPr>
        <p:spPr>
          <a:xfrm flipV="1">
            <a:off x="2293749" y="1720312"/>
            <a:ext cx="1038387" cy="52694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>
            <a:extLst>
              <a:ext uri="{FF2B5EF4-FFF2-40B4-BE49-F238E27FC236}">
                <a16:creationId xmlns:a16="http://schemas.microsoft.com/office/drawing/2014/main" id="{2DDBE8CF-AD49-4FB4-BD48-268B6D7AA51A}"/>
              </a:ext>
            </a:extLst>
          </p:cNvPr>
          <p:cNvCxnSpPr/>
          <p:nvPr/>
        </p:nvCxnSpPr>
        <p:spPr>
          <a:xfrm flipV="1">
            <a:off x="3332136" y="1456841"/>
            <a:ext cx="573437" cy="26347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4AF4FBA2-54A0-46D4-BCB7-1967650C67AD}"/>
              </a:ext>
            </a:extLst>
          </p:cNvPr>
          <p:cNvSpPr txBox="1"/>
          <p:nvPr/>
        </p:nvSpPr>
        <p:spPr>
          <a:xfrm>
            <a:off x="2051439" y="2383916"/>
            <a:ext cx="5565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 d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4DF283F3-85D1-43A7-A567-750C9D540496}"/>
              </a:ext>
            </a:extLst>
          </p:cNvPr>
          <p:cNvSpPr txBox="1"/>
          <p:nvPr/>
        </p:nvSpPr>
        <p:spPr>
          <a:xfrm>
            <a:off x="3053854" y="1853920"/>
            <a:ext cx="5565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 b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07C6EC84-5ECE-4BB5-BD7D-083B0C2551B9}"/>
              </a:ext>
            </a:extLst>
          </p:cNvPr>
          <p:cNvSpPr txBox="1"/>
          <p:nvPr/>
        </p:nvSpPr>
        <p:spPr>
          <a:xfrm>
            <a:off x="3825180" y="1419737"/>
            <a:ext cx="5341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 v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CDBAA942-997D-42BD-BDAD-2BB688286B6B}"/>
              </a:ext>
            </a:extLst>
          </p:cNvPr>
          <p:cNvSpPr txBox="1"/>
          <p:nvPr/>
        </p:nvSpPr>
        <p:spPr>
          <a:xfrm>
            <a:off x="410817" y="3429000"/>
            <a:ext cx="1340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působiště sil</a:t>
            </a:r>
          </a:p>
        </p:txBody>
      </p:sp>
      <p:cxnSp>
        <p:nvCxnSpPr>
          <p:cNvPr id="16" name="Přímá spojnice se šipkou 15">
            <a:extLst>
              <a:ext uri="{FF2B5EF4-FFF2-40B4-BE49-F238E27FC236}">
                <a16:creationId xmlns:a16="http://schemas.microsoft.com/office/drawing/2014/main" id="{C2E097E2-3E46-46BC-98B7-4B8C8CE6675C}"/>
              </a:ext>
            </a:extLst>
          </p:cNvPr>
          <p:cNvCxnSpPr>
            <a:cxnSpLocks/>
          </p:cNvCxnSpPr>
          <p:nvPr/>
        </p:nvCxnSpPr>
        <p:spPr>
          <a:xfrm flipV="1">
            <a:off x="790414" y="1290782"/>
            <a:ext cx="3020718" cy="155479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D9AADC98-253E-44DC-873F-EE38BFBD2083}"/>
              </a:ext>
            </a:extLst>
          </p:cNvPr>
          <p:cNvSpPr txBox="1"/>
          <p:nvPr/>
        </p:nvSpPr>
        <p:spPr>
          <a:xfrm>
            <a:off x="3579843" y="834086"/>
            <a:ext cx="325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F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F35746EE-7C01-4F0F-BCAC-1842900A2DC2}"/>
              </a:ext>
            </a:extLst>
          </p:cNvPr>
          <p:cNvSpPr txBox="1"/>
          <p:nvPr/>
        </p:nvSpPr>
        <p:spPr>
          <a:xfrm>
            <a:off x="5052447" y="588936"/>
            <a:ext cx="721607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Síly F d, F b a F v mají různé velikosti.</a:t>
            </a:r>
          </a:p>
          <a:p>
            <a:endParaRPr lang="cs-CZ" sz="2400" dirty="0"/>
          </a:p>
          <a:p>
            <a:r>
              <a:rPr lang="cs-CZ" sz="2400" dirty="0"/>
              <a:t>Co mají společného?   Působí stejným směrem.</a:t>
            </a:r>
          </a:p>
          <a:p>
            <a:endParaRPr lang="cs-CZ" sz="2400" dirty="0"/>
          </a:p>
          <a:p>
            <a:r>
              <a:rPr lang="cs-CZ" sz="2400" dirty="0"/>
              <a:t>Jak se nazývá síla </a:t>
            </a:r>
            <a:r>
              <a:rPr lang="cs-CZ" sz="2400" dirty="0">
                <a:solidFill>
                  <a:srgbClr val="FF0000"/>
                </a:solidFill>
              </a:rPr>
              <a:t>F</a:t>
            </a:r>
            <a:r>
              <a:rPr lang="cs-CZ" sz="2400" dirty="0"/>
              <a:t> ?</a:t>
            </a:r>
          </a:p>
          <a:p>
            <a:endParaRPr lang="cs-CZ" sz="2400" dirty="0"/>
          </a:p>
          <a:p>
            <a:r>
              <a:rPr lang="cs-CZ" sz="2400" dirty="0"/>
              <a:t>Nazývá se výslednice sil. </a:t>
            </a:r>
          </a:p>
          <a:p>
            <a:r>
              <a:rPr lang="cs-CZ" sz="2400" dirty="0"/>
              <a:t>Vzniká skládáním všech působících sil. Má stejný účinek, </a:t>
            </a:r>
          </a:p>
          <a:p>
            <a:r>
              <a:rPr lang="cs-CZ" sz="2400" dirty="0"/>
              <a:t>jako všechny současně působící síly.</a:t>
            </a:r>
          </a:p>
        </p:txBody>
      </p:sp>
      <p:sp>
        <p:nvSpPr>
          <p:cNvPr id="24" name="Obdélník 23">
            <a:extLst>
              <a:ext uri="{FF2B5EF4-FFF2-40B4-BE49-F238E27FC236}">
                <a16:creationId xmlns:a16="http://schemas.microsoft.com/office/drawing/2014/main" id="{06874FBA-AE99-45F2-B724-8D10B4BEF3A9}"/>
              </a:ext>
            </a:extLst>
          </p:cNvPr>
          <p:cNvSpPr/>
          <p:nvPr/>
        </p:nvSpPr>
        <p:spPr>
          <a:xfrm>
            <a:off x="7842142" y="1290782"/>
            <a:ext cx="3559444" cy="59062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odpověď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C7579ECD-46FC-40CD-B225-4BA9D6D60473}"/>
              </a:ext>
            </a:extLst>
          </p:cNvPr>
          <p:cNvSpPr/>
          <p:nvPr/>
        </p:nvSpPr>
        <p:spPr>
          <a:xfrm>
            <a:off x="5052447" y="2743200"/>
            <a:ext cx="7139553" cy="126205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odpověď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344A1DE1-1A6F-4B9A-B0D4-2361E39E1AC5}"/>
              </a:ext>
            </a:extLst>
          </p:cNvPr>
          <p:cNvSpPr txBox="1"/>
          <p:nvPr/>
        </p:nvSpPr>
        <p:spPr>
          <a:xfrm>
            <a:off x="410817" y="4077720"/>
            <a:ext cx="1170019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Výslednice všech sil stejného směru, má se všemi silami</a:t>
            </a:r>
          </a:p>
          <a:p>
            <a:r>
              <a:rPr lang="cs-CZ" sz="4000" dirty="0">
                <a:solidFill>
                  <a:srgbClr val="FF0000"/>
                </a:solidFill>
              </a:rPr>
              <a:t>stejný směr a rovná se součtu jejich velikostí.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90F84F3A-8BC3-4461-9A52-3908552FF4A0}"/>
              </a:ext>
            </a:extLst>
          </p:cNvPr>
          <p:cNvSpPr txBox="1"/>
          <p:nvPr/>
        </p:nvSpPr>
        <p:spPr>
          <a:xfrm>
            <a:off x="604434" y="5563892"/>
            <a:ext cx="8335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Dá se vyjádřit matematicky:       </a:t>
            </a:r>
            <a:r>
              <a:rPr lang="cs-CZ" sz="4000" dirty="0">
                <a:solidFill>
                  <a:srgbClr val="FF0000"/>
                </a:solidFill>
              </a:rPr>
              <a:t>F</a:t>
            </a:r>
            <a:r>
              <a:rPr lang="cs-CZ" sz="4000" dirty="0"/>
              <a:t> =  F d   +  F b  +  F v</a:t>
            </a:r>
          </a:p>
        </p:txBody>
      </p:sp>
    </p:spTree>
    <p:extLst>
      <p:ext uri="{BB962C8B-B14F-4D97-AF65-F5344CB8AC3E}">
        <p14:creationId xmlns:p14="http://schemas.microsoft.com/office/powerpoint/2010/main" val="2772536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22" grpId="0"/>
      <p:bldP spid="24" grpId="0" animBg="1"/>
      <p:bldP spid="27" grpId="0" animBg="1"/>
      <p:bldP spid="28" grpId="0"/>
      <p:bldP spid="2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Skupina 26">
            <a:extLst>
              <a:ext uri="{FF2B5EF4-FFF2-40B4-BE49-F238E27FC236}">
                <a16:creationId xmlns:a16="http://schemas.microsoft.com/office/drawing/2014/main" id="{1A44D766-C21E-4D04-9954-F9526059D458}"/>
              </a:ext>
            </a:extLst>
          </p:cNvPr>
          <p:cNvGrpSpPr/>
          <p:nvPr/>
        </p:nvGrpSpPr>
        <p:grpSpPr>
          <a:xfrm>
            <a:off x="1632719" y="2983685"/>
            <a:ext cx="878090" cy="3544689"/>
            <a:chOff x="6096000" y="2162742"/>
            <a:chExt cx="875555" cy="4136457"/>
          </a:xfrm>
        </p:grpSpPr>
        <p:sp>
          <p:nvSpPr>
            <p:cNvPr id="10" name="Obdélník 9">
              <a:extLst>
                <a:ext uri="{FF2B5EF4-FFF2-40B4-BE49-F238E27FC236}">
                  <a16:creationId xmlns:a16="http://schemas.microsoft.com/office/drawing/2014/main" id="{CB3DEDC0-C779-4E1D-A2CD-783ECB91AED4}"/>
                </a:ext>
              </a:extLst>
            </p:cNvPr>
            <p:cNvSpPr/>
            <p:nvPr/>
          </p:nvSpPr>
          <p:spPr>
            <a:xfrm>
              <a:off x="6096000" y="3058928"/>
              <a:ext cx="875555" cy="3240271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50000"/>
                    <a:shade val="30000"/>
                    <a:satMod val="115000"/>
                  </a:schemeClr>
                </a:gs>
                <a:gs pos="50000">
                  <a:schemeClr val="bg1">
                    <a:lumMod val="50000"/>
                    <a:shade val="67500"/>
                    <a:satMod val="115000"/>
                  </a:schemeClr>
                </a:gs>
                <a:gs pos="100000">
                  <a:schemeClr val="bg1">
                    <a:lumMod val="50000"/>
                    <a:shade val="100000"/>
                    <a:satMod val="115000"/>
                  </a:schemeClr>
                </a:gs>
              </a:gsLst>
              <a:lin ang="108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8" name="Skupina 17">
              <a:extLst>
                <a:ext uri="{FF2B5EF4-FFF2-40B4-BE49-F238E27FC236}">
                  <a16:creationId xmlns:a16="http://schemas.microsoft.com/office/drawing/2014/main" id="{A2C51601-3E9F-4459-8242-4F92BA8C0FCA}"/>
                </a:ext>
              </a:extLst>
            </p:cNvPr>
            <p:cNvGrpSpPr/>
            <p:nvPr/>
          </p:nvGrpSpPr>
          <p:grpSpPr>
            <a:xfrm>
              <a:off x="6292859" y="2162742"/>
              <a:ext cx="481836" cy="913434"/>
              <a:chOff x="3586328" y="1751308"/>
              <a:chExt cx="481836" cy="913434"/>
            </a:xfrm>
          </p:grpSpPr>
          <p:sp>
            <p:nvSpPr>
              <p:cNvPr id="19" name="Ovál 18">
                <a:extLst>
                  <a:ext uri="{FF2B5EF4-FFF2-40B4-BE49-F238E27FC236}">
                    <a16:creationId xmlns:a16="http://schemas.microsoft.com/office/drawing/2014/main" id="{137B0698-968A-41A9-9858-BAB5372EF38F}"/>
                  </a:ext>
                </a:extLst>
              </p:cNvPr>
              <p:cNvSpPr/>
              <p:nvPr/>
            </p:nvSpPr>
            <p:spPr>
              <a:xfrm>
                <a:off x="3586328" y="1751308"/>
                <a:ext cx="481836" cy="514845"/>
              </a:xfrm>
              <a:prstGeom prst="ellipse">
                <a:avLst/>
              </a:prstGeom>
              <a:noFill/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bdélník 19">
                <a:extLst>
                  <a:ext uri="{FF2B5EF4-FFF2-40B4-BE49-F238E27FC236}">
                    <a16:creationId xmlns:a16="http://schemas.microsoft.com/office/drawing/2014/main" id="{D7583826-9FA1-41F2-857F-163C35D8E1BF}"/>
                  </a:ext>
                </a:extLst>
              </p:cNvPr>
              <p:cNvSpPr/>
              <p:nvPr/>
            </p:nvSpPr>
            <p:spPr>
              <a:xfrm>
                <a:off x="3827245" y="2158202"/>
                <a:ext cx="240919" cy="32385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1" name="Přímá spojnice 20">
                <a:extLst>
                  <a:ext uri="{FF2B5EF4-FFF2-40B4-BE49-F238E27FC236}">
                    <a16:creationId xmlns:a16="http://schemas.microsoft.com/office/drawing/2014/main" id="{105ED986-9DCF-4B16-A068-D1BD32A68337}"/>
                  </a:ext>
                </a:extLst>
              </p:cNvPr>
              <p:cNvCxnSpPr>
                <a:stCxn id="19" idx="4"/>
              </p:cNvCxnSpPr>
              <p:nvPr/>
            </p:nvCxnSpPr>
            <p:spPr>
              <a:xfrm flipH="1">
                <a:off x="3827245" y="2266153"/>
                <a:ext cx="1" cy="398589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6" name="Skupina 25">
            <a:extLst>
              <a:ext uri="{FF2B5EF4-FFF2-40B4-BE49-F238E27FC236}">
                <a16:creationId xmlns:a16="http://schemas.microsoft.com/office/drawing/2014/main" id="{4DE56A34-C5B6-498D-921E-4E4F5121313E}"/>
              </a:ext>
            </a:extLst>
          </p:cNvPr>
          <p:cNvGrpSpPr/>
          <p:nvPr/>
        </p:nvGrpSpPr>
        <p:grpSpPr>
          <a:xfrm>
            <a:off x="717363" y="57153"/>
            <a:ext cx="2676766" cy="3001776"/>
            <a:chOff x="717362" y="57152"/>
            <a:chExt cx="2696705" cy="3516621"/>
          </a:xfrm>
        </p:grpSpPr>
        <p:sp>
          <p:nvSpPr>
            <p:cNvPr id="2" name="Obdélník 1">
              <a:extLst>
                <a:ext uri="{FF2B5EF4-FFF2-40B4-BE49-F238E27FC236}">
                  <a16:creationId xmlns:a16="http://schemas.microsoft.com/office/drawing/2014/main" id="{3859195B-4B6E-472E-AA2B-28D3224FEDB5}"/>
                </a:ext>
              </a:extLst>
            </p:cNvPr>
            <p:cNvSpPr/>
            <p:nvPr/>
          </p:nvSpPr>
          <p:spPr>
            <a:xfrm>
              <a:off x="717362" y="57152"/>
              <a:ext cx="2696705" cy="263471"/>
            </a:xfrm>
            <a:prstGeom prst="rect">
              <a:avLst/>
            </a:prstGeom>
            <a:blipFill>
              <a:blip r:embed="rId2"/>
              <a:tile tx="0" ty="0" sx="100000" sy="100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>
              <a:extLst>
                <a:ext uri="{FF2B5EF4-FFF2-40B4-BE49-F238E27FC236}">
                  <a16:creationId xmlns:a16="http://schemas.microsoft.com/office/drawing/2014/main" id="{4166BF8D-3ADA-4C3D-9F44-3C11CBFA1445}"/>
                </a:ext>
              </a:extLst>
            </p:cNvPr>
            <p:cNvCxnSpPr>
              <a:cxnSpLocks/>
              <a:stCxn id="2" idx="2"/>
            </p:cNvCxnSpPr>
            <p:nvPr/>
          </p:nvCxnSpPr>
          <p:spPr>
            <a:xfrm flipH="1">
              <a:off x="2065714" y="320623"/>
              <a:ext cx="1" cy="666427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" name="Skupina 11">
              <a:extLst>
                <a:ext uri="{FF2B5EF4-FFF2-40B4-BE49-F238E27FC236}">
                  <a16:creationId xmlns:a16="http://schemas.microsoft.com/office/drawing/2014/main" id="{F6E5DF1E-7C6D-4DDC-BF85-03A16C946B1C}"/>
                </a:ext>
              </a:extLst>
            </p:cNvPr>
            <p:cNvGrpSpPr/>
            <p:nvPr/>
          </p:nvGrpSpPr>
          <p:grpSpPr>
            <a:xfrm>
              <a:off x="1639536" y="987050"/>
              <a:ext cx="852356" cy="1677692"/>
              <a:chOff x="3440624" y="1751308"/>
              <a:chExt cx="852356" cy="1677692"/>
            </a:xfrm>
          </p:grpSpPr>
          <p:sp>
            <p:nvSpPr>
              <p:cNvPr id="13" name="Ovál 12">
                <a:extLst>
                  <a:ext uri="{FF2B5EF4-FFF2-40B4-BE49-F238E27FC236}">
                    <a16:creationId xmlns:a16="http://schemas.microsoft.com/office/drawing/2014/main" id="{DE2F6B13-2835-48CA-9B00-59C9438261D6}"/>
                  </a:ext>
                </a:extLst>
              </p:cNvPr>
              <p:cNvSpPr/>
              <p:nvPr/>
            </p:nvSpPr>
            <p:spPr>
              <a:xfrm>
                <a:off x="3611109" y="1751308"/>
                <a:ext cx="464939" cy="480448"/>
              </a:xfrm>
              <a:prstGeom prst="ellipse">
                <a:avLst/>
              </a:prstGeom>
              <a:noFill/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bdélník 13">
                <a:extLst>
                  <a:ext uri="{FF2B5EF4-FFF2-40B4-BE49-F238E27FC236}">
                    <a16:creationId xmlns:a16="http://schemas.microsoft.com/office/drawing/2014/main" id="{D6BA8D05-29DB-444D-AA78-8B0A6B7DEA5F}"/>
                  </a:ext>
                </a:extLst>
              </p:cNvPr>
              <p:cNvSpPr/>
              <p:nvPr/>
            </p:nvSpPr>
            <p:spPr>
              <a:xfrm>
                <a:off x="3843578" y="2131017"/>
                <a:ext cx="232470" cy="302217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nice 14">
                <a:extLst>
                  <a:ext uri="{FF2B5EF4-FFF2-40B4-BE49-F238E27FC236}">
                    <a16:creationId xmlns:a16="http://schemas.microsoft.com/office/drawing/2014/main" id="{0CCF7E3C-24EB-418D-A208-79C3AB050B7A}"/>
                  </a:ext>
                </a:extLst>
              </p:cNvPr>
              <p:cNvCxnSpPr>
                <a:stCxn id="13" idx="4"/>
              </p:cNvCxnSpPr>
              <p:nvPr/>
            </p:nvCxnSpPr>
            <p:spPr>
              <a:xfrm flipH="1">
                <a:off x="3843578" y="2231756"/>
                <a:ext cx="1" cy="371959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" name="Obdélník 15">
                <a:extLst>
                  <a:ext uri="{FF2B5EF4-FFF2-40B4-BE49-F238E27FC236}">
                    <a16:creationId xmlns:a16="http://schemas.microsoft.com/office/drawing/2014/main" id="{CC40295E-BD83-4604-B077-62BBC223C597}"/>
                  </a:ext>
                </a:extLst>
              </p:cNvPr>
              <p:cNvSpPr/>
              <p:nvPr/>
            </p:nvSpPr>
            <p:spPr>
              <a:xfrm>
                <a:off x="3440624" y="2603715"/>
                <a:ext cx="852356" cy="825285"/>
              </a:xfrm>
              <a:prstGeom prst="rect">
                <a:avLst/>
              </a:prstGeom>
              <a:gradFill flip="none" rotWithShape="1">
                <a:gsLst>
                  <a:gs pos="0">
                    <a:schemeClr val="bg1">
                      <a:lumMod val="50000"/>
                      <a:shade val="30000"/>
                      <a:satMod val="115000"/>
                    </a:schemeClr>
                  </a:gs>
                  <a:gs pos="50000">
                    <a:schemeClr val="bg1">
                      <a:lumMod val="50000"/>
                      <a:shade val="67500"/>
                      <a:satMod val="115000"/>
                    </a:schemeClr>
                  </a:gs>
                  <a:gs pos="100000">
                    <a:schemeClr val="bg1">
                      <a:lumMod val="50000"/>
                      <a:shade val="100000"/>
                      <a:satMod val="115000"/>
                    </a:schemeClr>
                  </a:gs>
                </a:gsLst>
                <a:lin ang="10800000" scaled="1"/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21">
              <a:extLst>
                <a:ext uri="{FF2B5EF4-FFF2-40B4-BE49-F238E27FC236}">
                  <a16:creationId xmlns:a16="http://schemas.microsoft.com/office/drawing/2014/main" id="{EBC53C61-2610-4533-80B0-F269746E6A23}"/>
                </a:ext>
              </a:extLst>
            </p:cNvPr>
            <p:cNvGrpSpPr/>
            <p:nvPr/>
          </p:nvGrpSpPr>
          <p:grpSpPr>
            <a:xfrm rot="10800000">
              <a:off x="1824796" y="2660339"/>
              <a:ext cx="481836" cy="913434"/>
              <a:chOff x="3586328" y="1751308"/>
              <a:chExt cx="481836" cy="913434"/>
            </a:xfrm>
          </p:grpSpPr>
          <p:sp>
            <p:nvSpPr>
              <p:cNvPr id="23" name="Ovál 22">
                <a:extLst>
                  <a:ext uri="{FF2B5EF4-FFF2-40B4-BE49-F238E27FC236}">
                    <a16:creationId xmlns:a16="http://schemas.microsoft.com/office/drawing/2014/main" id="{819902EF-0644-4DC9-8913-86DF4AE0A39A}"/>
                  </a:ext>
                </a:extLst>
              </p:cNvPr>
              <p:cNvSpPr/>
              <p:nvPr/>
            </p:nvSpPr>
            <p:spPr>
              <a:xfrm>
                <a:off x="3586328" y="1751308"/>
                <a:ext cx="481836" cy="514845"/>
              </a:xfrm>
              <a:prstGeom prst="ellipse">
                <a:avLst/>
              </a:prstGeom>
              <a:noFill/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bdélník 23">
                <a:extLst>
                  <a:ext uri="{FF2B5EF4-FFF2-40B4-BE49-F238E27FC236}">
                    <a16:creationId xmlns:a16="http://schemas.microsoft.com/office/drawing/2014/main" id="{43B70660-222A-476C-8BC7-B799446C48C6}"/>
                  </a:ext>
                </a:extLst>
              </p:cNvPr>
              <p:cNvSpPr/>
              <p:nvPr/>
            </p:nvSpPr>
            <p:spPr>
              <a:xfrm>
                <a:off x="3827245" y="2158202"/>
                <a:ext cx="240919" cy="32385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5" name="Přímá spojnice 24">
                <a:extLst>
                  <a:ext uri="{FF2B5EF4-FFF2-40B4-BE49-F238E27FC236}">
                    <a16:creationId xmlns:a16="http://schemas.microsoft.com/office/drawing/2014/main" id="{F3898FF4-1894-4A45-AB0A-E191B6C5FAEA}"/>
                  </a:ext>
                </a:extLst>
              </p:cNvPr>
              <p:cNvCxnSpPr>
                <a:stCxn id="23" idx="4"/>
              </p:cNvCxnSpPr>
              <p:nvPr/>
            </p:nvCxnSpPr>
            <p:spPr>
              <a:xfrm flipH="1">
                <a:off x="3827245" y="2266153"/>
                <a:ext cx="1" cy="398589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3AC726CC-4B71-4F68-81F2-B70E109A357A}"/>
              </a:ext>
            </a:extLst>
          </p:cNvPr>
          <p:cNvSpPr txBox="1"/>
          <p:nvPr/>
        </p:nvSpPr>
        <p:spPr>
          <a:xfrm>
            <a:off x="3921071" y="850911"/>
            <a:ext cx="79087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Dvě závaží o hmotnosti 0,2 kg a 0,5 kg jsou zavěšena ( viz obr).</a:t>
            </a:r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949583D1-8655-4F9F-AF87-29B664B14A31}"/>
              </a:ext>
            </a:extLst>
          </p:cNvPr>
          <p:cNvSpPr txBox="1"/>
          <p:nvPr/>
        </p:nvSpPr>
        <p:spPr>
          <a:xfrm>
            <a:off x="1863852" y="2618577"/>
            <a:ext cx="10326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x   B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7E26B4D3-6B94-41CF-9E9E-EE213EEC9F82}"/>
              </a:ext>
            </a:extLst>
          </p:cNvPr>
          <p:cNvSpPr txBox="1"/>
          <p:nvPr/>
        </p:nvSpPr>
        <p:spPr>
          <a:xfrm>
            <a:off x="1863852" y="-113943"/>
            <a:ext cx="9348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x  A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5492050F-A35B-42EC-8D17-75B75C0FAC40}"/>
              </a:ext>
            </a:extLst>
          </p:cNvPr>
          <p:cNvSpPr txBox="1"/>
          <p:nvPr/>
        </p:nvSpPr>
        <p:spPr>
          <a:xfrm>
            <a:off x="4091553" y="2435165"/>
            <a:ext cx="685559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Zkus vypočítat sílu F</a:t>
            </a:r>
            <a:r>
              <a:rPr lang="cs-CZ" dirty="0"/>
              <a:t>1    </a:t>
            </a:r>
            <a:r>
              <a:rPr lang="cs-CZ" sz="2400" dirty="0"/>
              <a:t>F </a:t>
            </a:r>
            <a:r>
              <a:rPr lang="cs-CZ" dirty="0"/>
              <a:t>1</a:t>
            </a:r>
            <a:r>
              <a:rPr lang="cs-CZ" sz="2400" dirty="0"/>
              <a:t>  =   m . g = 0,2 kg . 10 = 2 N</a:t>
            </a:r>
          </a:p>
          <a:p>
            <a:endParaRPr lang="cs-CZ" sz="2400" dirty="0"/>
          </a:p>
          <a:p>
            <a:r>
              <a:rPr lang="cs-CZ" sz="2400" dirty="0"/>
              <a:t>Zkus vypočítat sílu F </a:t>
            </a:r>
            <a:r>
              <a:rPr lang="cs-CZ" dirty="0"/>
              <a:t>2   </a:t>
            </a:r>
            <a:r>
              <a:rPr lang="cs-CZ" sz="2400" dirty="0"/>
              <a:t>F </a:t>
            </a:r>
            <a:r>
              <a:rPr lang="cs-CZ" dirty="0"/>
              <a:t>2 </a:t>
            </a:r>
            <a:r>
              <a:rPr lang="cs-CZ" sz="2400" dirty="0"/>
              <a:t>=  m . g = 0,5 kg . 10 = 5 N</a:t>
            </a:r>
            <a:endParaRPr lang="cs-CZ" dirty="0"/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C5082AB0-A2C9-4397-A397-12C12FB6B9C1}"/>
              </a:ext>
            </a:extLst>
          </p:cNvPr>
          <p:cNvSpPr txBox="1"/>
          <p:nvPr/>
        </p:nvSpPr>
        <p:spPr>
          <a:xfrm>
            <a:off x="3591339" y="3766442"/>
            <a:ext cx="705430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 kterém bodě bude tahová síla největší ?  V bodě A.</a:t>
            </a:r>
          </a:p>
          <a:p>
            <a:endParaRPr lang="cs-CZ" sz="2400" dirty="0"/>
          </a:p>
          <a:p>
            <a:r>
              <a:rPr lang="cs-CZ" sz="2400" dirty="0"/>
              <a:t>Vypočítáte tahovou sílu v bodě A ?</a:t>
            </a:r>
          </a:p>
          <a:p>
            <a:r>
              <a:rPr lang="cs-CZ" sz="2400" dirty="0"/>
              <a:t>Síla v bodě A :    F</a:t>
            </a:r>
            <a:r>
              <a:rPr lang="cs-CZ" dirty="0"/>
              <a:t>A</a:t>
            </a:r>
            <a:r>
              <a:rPr lang="cs-CZ" sz="2400" dirty="0"/>
              <a:t> = F </a:t>
            </a:r>
            <a:r>
              <a:rPr lang="cs-CZ" dirty="0"/>
              <a:t>1</a:t>
            </a:r>
            <a:r>
              <a:rPr lang="cs-CZ" sz="2400" dirty="0"/>
              <a:t>  + F </a:t>
            </a:r>
            <a:r>
              <a:rPr lang="cs-CZ" dirty="0"/>
              <a:t>2</a:t>
            </a:r>
            <a:r>
              <a:rPr lang="cs-CZ" sz="2400" dirty="0"/>
              <a:t> =  2 N + 5 N = </a:t>
            </a:r>
            <a:r>
              <a:rPr lang="cs-CZ" sz="2400" dirty="0">
                <a:solidFill>
                  <a:srgbClr val="FF0000"/>
                </a:solidFill>
              </a:rPr>
              <a:t>7 N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/>
              <a:t>Vypočítáte tahovou sílu v bodě B ?  Síla v bodě B je </a:t>
            </a:r>
            <a:r>
              <a:rPr lang="cs-CZ" sz="2400" dirty="0">
                <a:solidFill>
                  <a:srgbClr val="FF0000"/>
                </a:solidFill>
              </a:rPr>
              <a:t>5 N</a:t>
            </a:r>
            <a:r>
              <a:rPr lang="cs-CZ" sz="2400" dirty="0"/>
              <a:t>.</a:t>
            </a: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4070DC1C-B7E3-40AA-878D-DF1C7822346A}"/>
              </a:ext>
            </a:extLst>
          </p:cNvPr>
          <p:cNvSpPr/>
          <p:nvPr/>
        </p:nvSpPr>
        <p:spPr>
          <a:xfrm>
            <a:off x="6944139" y="2435165"/>
            <a:ext cx="4003009" cy="42730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096BF204-3061-4577-B40D-3D6EB3560ED4}"/>
              </a:ext>
            </a:extLst>
          </p:cNvPr>
          <p:cNvSpPr/>
          <p:nvPr/>
        </p:nvSpPr>
        <p:spPr>
          <a:xfrm>
            <a:off x="6944138" y="3211223"/>
            <a:ext cx="4003009" cy="42730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EE35D1C0-4BD0-4435-8A3A-80BF48151625}"/>
              </a:ext>
            </a:extLst>
          </p:cNvPr>
          <p:cNvSpPr/>
          <p:nvPr/>
        </p:nvSpPr>
        <p:spPr>
          <a:xfrm>
            <a:off x="5638800" y="4902745"/>
            <a:ext cx="4003009" cy="42730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94320E0B-7F74-4368-B996-7CCF0C1A19F9}"/>
              </a:ext>
            </a:extLst>
          </p:cNvPr>
          <p:cNvSpPr/>
          <p:nvPr/>
        </p:nvSpPr>
        <p:spPr>
          <a:xfrm>
            <a:off x="7984435" y="5647782"/>
            <a:ext cx="2574846" cy="42698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výsledek</a:t>
            </a:r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587548B9-6308-449E-8B59-0ABD2DCBB477}"/>
              </a:ext>
            </a:extLst>
          </p:cNvPr>
          <p:cNvSpPr/>
          <p:nvPr/>
        </p:nvSpPr>
        <p:spPr>
          <a:xfrm>
            <a:off x="8927024" y="3802602"/>
            <a:ext cx="2020123" cy="42698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odpověď</a:t>
            </a:r>
          </a:p>
        </p:txBody>
      </p:sp>
    </p:spTree>
    <p:extLst>
      <p:ext uri="{BB962C8B-B14F-4D97-AF65-F5344CB8AC3E}">
        <p14:creationId xmlns:p14="http://schemas.microsoft.com/office/powerpoint/2010/main" val="1875422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360E2D3E-9826-4230-B75F-A8289E745F3D}"/>
              </a:ext>
            </a:extLst>
          </p:cNvPr>
          <p:cNvSpPr txBox="1"/>
          <p:nvPr/>
        </p:nvSpPr>
        <p:spPr>
          <a:xfrm>
            <a:off x="1020416" y="357809"/>
            <a:ext cx="992587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Výslednice sil F je vektor.</a:t>
            </a:r>
          </a:p>
          <a:p>
            <a:r>
              <a:rPr lang="cs-CZ" sz="2400" dirty="0"/>
              <a:t>Má působiště, směr a velikost. Zkusíme ji vektorově narýsovat . Abychom ji mohli vektorově narýsovat musíme určit působiště, určit měřítko a směr.</a:t>
            </a:r>
          </a:p>
          <a:p>
            <a:r>
              <a:rPr lang="cs-CZ" sz="2400" dirty="0"/>
              <a:t>Všechny  tyto parametry volíme tak, aby se nám vektor vešel do sešitu.</a:t>
            </a:r>
          </a:p>
          <a:p>
            <a:endParaRPr lang="cs-CZ" sz="2400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A4D3B384-7B03-4F23-A63E-C39076640EC3}"/>
              </a:ext>
            </a:extLst>
          </p:cNvPr>
          <p:cNvSpPr txBox="1"/>
          <p:nvPr/>
        </p:nvSpPr>
        <p:spPr>
          <a:xfrm>
            <a:off x="1139687" y="2107096"/>
            <a:ext cx="3241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 </a:t>
            </a:r>
            <a:r>
              <a:rPr lang="cs-CZ" dirty="0"/>
              <a:t>1</a:t>
            </a:r>
            <a:r>
              <a:rPr lang="cs-CZ" sz="2400" dirty="0"/>
              <a:t> = 2 N             F </a:t>
            </a:r>
            <a:r>
              <a:rPr lang="cs-CZ" dirty="0"/>
              <a:t>2</a:t>
            </a:r>
            <a:r>
              <a:rPr lang="cs-CZ" sz="2400" dirty="0"/>
              <a:t> = 5 N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1D560331-2FD5-4A02-9933-75909ABB14A0}"/>
              </a:ext>
            </a:extLst>
          </p:cNvPr>
          <p:cNvSpPr txBox="1"/>
          <p:nvPr/>
        </p:nvSpPr>
        <p:spPr>
          <a:xfrm>
            <a:off x="1139687" y="2568761"/>
            <a:ext cx="27795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Zvolíme si působiště:</a:t>
            </a:r>
          </a:p>
        </p:txBody>
      </p:sp>
      <p:cxnSp>
        <p:nvCxnSpPr>
          <p:cNvPr id="7" name="Přímá spojnice 6">
            <a:extLst>
              <a:ext uri="{FF2B5EF4-FFF2-40B4-BE49-F238E27FC236}">
                <a16:creationId xmlns:a16="http://schemas.microsoft.com/office/drawing/2014/main" id="{56263FDD-A85D-4EF6-BA69-DD3ACCE3319E}"/>
              </a:ext>
            </a:extLst>
          </p:cNvPr>
          <p:cNvCxnSpPr/>
          <p:nvPr/>
        </p:nvCxnSpPr>
        <p:spPr>
          <a:xfrm>
            <a:off x="1044225" y="4898363"/>
            <a:ext cx="0" cy="675861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Skupina 18">
            <a:extLst>
              <a:ext uri="{FF2B5EF4-FFF2-40B4-BE49-F238E27FC236}">
                <a16:creationId xmlns:a16="http://schemas.microsoft.com/office/drawing/2014/main" id="{327D2EE4-67F8-4472-B4E6-1089759C17C0}"/>
              </a:ext>
            </a:extLst>
          </p:cNvPr>
          <p:cNvGrpSpPr/>
          <p:nvPr/>
        </p:nvGrpSpPr>
        <p:grpSpPr>
          <a:xfrm>
            <a:off x="1139687" y="3066666"/>
            <a:ext cx="4079194" cy="530915"/>
            <a:chOff x="1139687" y="3066666"/>
            <a:chExt cx="4079194" cy="530915"/>
          </a:xfrm>
        </p:grpSpPr>
        <p:sp>
          <p:nvSpPr>
            <p:cNvPr id="8" name="TextovéPole 7">
              <a:extLst>
                <a:ext uri="{FF2B5EF4-FFF2-40B4-BE49-F238E27FC236}">
                  <a16:creationId xmlns:a16="http://schemas.microsoft.com/office/drawing/2014/main" id="{1AF82728-D44D-4F7D-A700-580F07BE2A68}"/>
                </a:ext>
              </a:extLst>
            </p:cNvPr>
            <p:cNvSpPr txBox="1"/>
            <p:nvPr/>
          </p:nvSpPr>
          <p:spPr>
            <a:xfrm>
              <a:off x="1139687" y="3135916"/>
              <a:ext cx="407919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Zvolíme měřítko :  1 cm   =   1 N</a:t>
              </a:r>
            </a:p>
          </p:txBody>
        </p:sp>
        <p:sp>
          <p:nvSpPr>
            <p:cNvPr id="9" name="TextovéPole 8">
              <a:extLst>
                <a:ext uri="{FF2B5EF4-FFF2-40B4-BE49-F238E27FC236}">
                  <a16:creationId xmlns:a16="http://schemas.microsoft.com/office/drawing/2014/main" id="{31C301A6-640A-41D6-B542-1F2E7CEF132B}"/>
                </a:ext>
              </a:extLst>
            </p:cNvPr>
            <p:cNvSpPr txBox="1"/>
            <p:nvPr/>
          </p:nvSpPr>
          <p:spPr>
            <a:xfrm rot="5400000">
              <a:off x="4231239" y="3032041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&lt;</a:t>
              </a:r>
            </a:p>
          </p:txBody>
        </p:sp>
      </p:grpSp>
      <p:cxnSp>
        <p:nvCxnSpPr>
          <p:cNvPr id="11" name="Přímá spojnice se šipkou 10">
            <a:extLst>
              <a:ext uri="{FF2B5EF4-FFF2-40B4-BE49-F238E27FC236}">
                <a16:creationId xmlns:a16="http://schemas.microsoft.com/office/drawing/2014/main" id="{927C10CC-D141-420B-AD5C-3FAD17E69C8D}"/>
              </a:ext>
            </a:extLst>
          </p:cNvPr>
          <p:cNvCxnSpPr/>
          <p:nvPr/>
        </p:nvCxnSpPr>
        <p:spPr>
          <a:xfrm>
            <a:off x="1044225" y="5236293"/>
            <a:ext cx="1485233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>
            <a:extLst>
              <a:ext uri="{FF2B5EF4-FFF2-40B4-BE49-F238E27FC236}">
                <a16:creationId xmlns:a16="http://schemas.microsoft.com/office/drawing/2014/main" id="{0AD36E76-D7F4-4586-BCD6-E8B90746C4AB}"/>
              </a:ext>
            </a:extLst>
          </p:cNvPr>
          <p:cNvCxnSpPr/>
          <p:nvPr/>
        </p:nvCxnSpPr>
        <p:spPr>
          <a:xfrm>
            <a:off x="2529458" y="5236293"/>
            <a:ext cx="356654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47E252E5-620C-4ADD-B368-D891CA7FE6E1}"/>
              </a:ext>
            </a:extLst>
          </p:cNvPr>
          <p:cNvSpPr txBox="1"/>
          <p:nvPr/>
        </p:nvSpPr>
        <p:spPr>
          <a:xfrm>
            <a:off x="2017779" y="4667530"/>
            <a:ext cx="5116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 </a:t>
            </a:r>
            <a:r>
              <a:rPr lang="cs-CZ" dirty="0"/>
              <a:t>1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A38C364-7AFB-47B1-AE80-7796580443BB}"/>
              </a:ext>
            </a:extLst>
          </p:cNvPr>
          <p:cNvSpPr txBox="1"/>
          <p:nvPr/>
        </p:nvSpPr>
        <p:spPr>
          <a:xfrm>
            <a:off x="5727515" y="4667529"/>
            <a:ext cx="5116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F </a:t>
            </a:r>
            <a:r>
              <a:rPr lang="cs-CZ" dirty="0"/>
              <a:t>2</a:t>
            </a:r>
          </a:p>
        </p:txBody>
      </p:sp>
      <p:cxnSp>
        <p:nvCxnSpPr>
          <p:cNvPr id="17" name="Přímá spojnice se šipkou 16">
            <a:extLst>
              <a:ext uri="{FF2B5EF4-FFF2-40B4-BE49-F238E27FC236}">
                <a16:creationId xmlns:a16="http://schemas.microsoft.com/office/drawing/2014/main" id="{9216361C-BDCC-4242-A67E-55957AD2C0C5}"/>
              </a:ext>
            </a:extLst>
          </p:cNvPr>
          <p:cNvCxnSpPr/>
          <p:nvPr/>
        </p:nvCxnSpPr>
        <p:spPr>
          <a:xfrm>
            <a:off x="1020416" y="5408908"/>
            <a:ext cx="5075584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8AB605DF-002D-484C-A033-33F092DD4902}"/>
              </a:ext>
            </a:extLst>
          </p:cNvPr>
          <p:cNvSpPr txBox="1"/>
          <p:nvPr/>
        </p:nvSpPr>
        <p:spPr>
          <a:xfrm>
            <a:off x="5844534" y="5457789"/>
            <a:ext cx="3946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F </a:t>
            </a:r>
          </a:p>
        </p:txBody>
      </p:sp>
    </p:spTree>
    <p:extLst>
      <p:ext uri="{BB962C8B-B14F-4D97-AF65-F5344CB8AC3E}">
        <p14:creationId xmlns:p14="http://schemas.microsoft.com/office/powerpoint/2010/main" val="2776933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8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/>
      <p:bldP spid="15" grpId="0"/>
      <p:bldP spid="1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03F8F657-B5E4-4075-A417-8533F9FEE356}"/>
              </a:ext>
            </a:extLst>
          </p:cNvPr>
          <p:cNvSpPr/>
          <p:nvPr/>
        </p:nvSpPr>
        <p:spPr>
          <a:xfrm>
            <a:off x="3585222" y="1115731"/>
            <a:ext cx="41821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http://www.clker.com/clipart-fence-8.html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DE47429F-9534-4264-80B3-F596ACEE53D6}"/>
              </a:ext>
            </a:extLst>
          </p:cNvPr>
          <p:cNvSpPr/>
          <p:nvPr/>
        </p:nvSpPr>
        <p:spPr>
          <a:xfrm>
            <a:off x="3585222" y="1485063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http://www.clker.com/clipart-29824.html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D07FA187-B0DC-4528-9E07-F0F29110BD77}"/>
              </a:ext>
            </a:extLst>
          </p:cNvPr>
          <p:cNvSpPr/>
          <p:nvPr/>
        </p:nvSpPr>
        <p:spPr>
          <a:xfrm>
            <a:off x="3585222" y="1854395"/>
            <a:ext cx="41414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http://www.clker.com/clipart-grass-8.html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E7E4287F-E860-4621-B633-9C95CE0D3CEB}"/>
              </a:ext>
            </a:extLst>
          </p:cNvPr>
          <p:cNvSpPr/>
          <p:nvPr/>
        </p:nvSpPr>
        <p:spPr>
          <a:xfrm>
            <a:off x="3643731" y="2223727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http://www.clker.com/clipart-2932.html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150FFB0A-FC1C-49F0-916F-56A5B9AAB840}"/>
              </a:ext>
            </a:extLst>
          </p:cNvPr>
          <p:cNvSpPr/>
          <p:nvPr/>
        </p:nvSpPr>
        <p:spPr>
          <a:xfrm>
            <a:off x="3643731" y="2593059"/>
            <a:ext cx="4181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http://www.clker.com/clipart-194861.html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DC2439DE-5D43-4320-9078-1F7BE963A34D}"/>
              </a:ext>
            </a:extLst>
          </p:cNvPr>
          <p:cNvSpPr/>
          <p:nvPr/>
        </p:nvSpPr>
        <p:spPr>
          <a:xfrm>
            <a:off x="3643731" y="2962391"/>
            <a:ext cx="46143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http://www.clker.com/clipart-rain-cloud-1.html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A8CC91AF-7AE7-4E51-BA5B-DDF3821D868D}"/>
              </a:ext>
            </a:extLst>
          </p:cNvPr>
          <p:cNvSpPr/>
          <p:nvPr/>
        </p:nvSpPr>
        <p:spPr>
          <a:xfrm>
            <a:off x="3643731" y="3371151"/>
            <a:ext cx="44507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http://www.clker.com/clipart-old-man-6.html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77B14984-04CA-44BF-9D1E-55816A05EACF}"/>
              </a:ext>
            </a:extLst>
          </p:cNvPr>
          <p:cNvSpPr/>
          <p:nvPr/>
        </p:nvSpPr>
        <p:spPr>
          <a:xfrm>
            <a:off x="3662231" y="3779912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http://www.clker.com/clipart-10195.html</a:t>
            </a:r>
            <a:endParaRPr lang="cs-CZ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5057C6DD-7C60-4A40-9AC7-7DC8881A3F7A}"/>
              </a:ext>
            </a:extLst>
          </p:cNvPr>
          <p:cNvSpPr/>
          <p:nvPr/>
        </p:nvSpPr>
        <p:spPr>
          <a:xfrm>
            <a:off x="3683101" y="4188673"/>
            <a:ext cx="41027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http://www.clker.com/clipart-granny.html</a:t>
            </a:r>
            <a:endParaRPr lang="cs-CZ" dirty="0"/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D2FB13BB-62AD-4AA1-8492-8F1C43B2BB24}"/>
              </a:ext>
            </a:extLst>
          </p:cNvPr>
          <p:cNvSpPr txBox="1"/>
          <p:nvPr/>
        </p:nvSpPr>
        <p:spPr>
          <a:xfrm>
            <a:off x="3585222" y="495852"/>
            <a:ext cx="65171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cit.2020 – 04 – 04 ]. 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0BD15799-4A7D-40AB-B89C-D9F1360737C3}"/>
              </a:ext>
            </a:extLst>
          </p:cNvPr>
          <p:cNvSpPr txBox="1"/>
          <p:nvPr/>
        </p:nvSpPr>
        <p:spPr>
          <a:xfrm>
            <a:off x="3383019" y="41492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B9FD2B8E-E330-4E22-A0A7-39F611F57DB7}"/>
              </a:ext>
            </a:extLst>
          </p:cNvPr>
          <p:cNvSpPr txBox="1"/>
          <p:nvPr/>
        </p:nvSpPr>
        <p:spPr>
          <a:xfrm>
            <a:off x="3387475" y="374054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74B885E2-2945-4662-A46E-E5B8C809F2A7}"/>
              </a:ext>
            </a:extLst>
          </p:cNvPr>
          <p:cNvSpPr txBox="1"/>
          <p:nvPr/>
        </p:nvSpPr>
        <p:spPr>
          <a:xfrm>
            <a:off x="3383019" y="33416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9117CAAA-F881-465E-8C18-182FFA30EC64}"/>
              </a:ext>
            </a:extLst>
          </p:cNvPr>
          <p:cNvSpPr txBox="1"/>
          <p:nvPr/>
        </p:nvSpPr>
        <p:spPr>
          <a:xfrm>
            <a:off x="3385844" y="293593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DEF266B0-ED6F-4503-91AC-4BAE3098C2A5}"/>
              </a:ext>
            </a:extLst>
          </p:cNvPr>
          <p:cNvSpPr txBox="1"/>
          <p:nvPr/>
        </p:nvSpPr>
        <p:spPr>
          <a:xfrm>
            <a:off x="3383019" y="257334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2A9BF182-E862-4571-A890-B502C6B13BC2}"/>
              </a:ext>
            </a:extLst>
          </p:cNvPr>
          <p:cNvSpPr txBox="1"/>
          <p:nvPr/>
        </p:nvSpPr>
        <p:spPr>
          <a:xfrm>
            <a:off x="3358171" y="22066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75049BDE-5230-46EA-8B9A-E59BBC47915B}"/>
              </a:ext>
            </a:extLst>
          </p:cNvPr>
          <p:cNvSpPr txBox="1"/>
          <p:nvPr/>
        </p:nvSpPr>
        <p:spPr>
          <a:xfrm>
            <a:off x="3341820" y="180448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FF3C1202-FA59-49B6-ABD5-51758622F738}"/>
              </a:ext>
            </a:extLst>
          </p:cNvPr>
          <p:cNvSpPr txBox="1"/>
          <p:nvPr/>
        </p:nvSpPr>
        <p:spPr>
          <a:xfrm>
            <a:off x="3332835" y="149084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4B02F6AA-3A65-4893-B473-FF61F40387BE}"/>
              </a:ext>
            </a:extLst>
          </p:cNvPr>
          <p:cNvSpPr txBox="1"/>
          <p:nvPr/>
        </p:nvSpPr>
        <p:spPr>
          <a:xfrm>
            <a:off x="3350805" y="112729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4D34E74B-0421-40CE-887C-81A26327CEEA}"/>
              </a:ext>
            </a:extLst>
          </p:cNvPr>
          <p:cNvSpPr txBox="1"/>
          <p:nvPr/>
        </p:nvSpPr>
        <p:spPr>
          <a:xfrm>
            <a:off x="7619220" y="416432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E15CA48D-00A0-4FA9-95F3-3328B0FD40B1}"/>
              </a:ext>
            </a:extLst>
          </p:cNvPr>
          <p:cNvSpPr txBox="1"/>
          <p:nvPr/>
        </p:nvSpPr>
        <p:spPr>
          <a:xfrm>
            <a:off x="7573187" y="377002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9B22F89C-71F0-4DE3-9989-D5AB2F370803}"/>
              </a:ext>
            </a:extLst>
          </p:cNvPr>
          <p:cNvSpPr txBox="1"/>
          <p:nvPr/>
        </p:nvSpPr>
        <p:spPr>
          <a:xfrm>
            <a:off x="7933043" y="33397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876C66EF-30DE-4B0C-A9F9-F79CEF8379FA}"/>
              </a:ext>
            </a:extLst>
          </p:cNvPr>
          <p:cNvSpPr txBox="1"/>
          <p:nvPr/>
        </p:nvSpPr>
        <p:spPr>
          <a:xfrm>
            <a:off x="8083084" y="294660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A103A5C1-DD82-45C8-BFAB-BB1780F36E25}"/>
              </a:ext>
            </a:extLst>
          </p:cNvPr>
          <p:cNvSpPr txBox="1"/>
          <p:nvPr/>
        </p:nvSpPr>
        <p:spPr>
          <a:xfrm>
            <a:off x="7675156" y="25609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B841CD8F-F270-45F8-A520-6F912A13698E}"/>
              </a:ext>
            </a:extLst>
          </p:cNvPr>
          <p:cNvSpPr txBox="1"/>
          <p:nvPr/>
        </p:nvSpPr>
        <p:spPr>
          <a:xfrm>
            <a:off x="7455710" y="220689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929AD87A-8B87-4AB6-966C-DF84F808AA12}"/>
              </a:ext>
            </a:extLst>
          </p:cNvPr>
          <p:cNvSpPr txBox="1"/>
          <p:nvPr/>
        </p:nvSpPr>
        <p:spPr>
          <a:xfrm>
            <a:off x="7580903" y="185433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5CC9BB5B-EE31-436E-884E-C541C31667AD}"/>
              </a:ext>
            </a:extLst>
          </p:cNvPr>
          <p:cNvSpPr txBox="1"/>
          <p:nvPr/>
        </p:nvSpPr>
        <p:spPr>
          <a:xfrm>
            <a:off x="7508161" y="152308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3E8223A9-2DE6-483A-A6D7-0BF157081F4C}"/>
              </a:ext>
            </a:extLst>
          </p:cNvPr>
          <p:cNvSpPr txBox="1"/>
          <p:nvPr/>
        </p:nvSpPr>
        <p:spPr>
          <a:xfrm>
            <a:off x="7649668" y="112729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E452C91F-49AD-4BD3-9076-EC0EAFBA9C5C}"/>
              </a:ext>
            </a:extLst>
          </p:cNvPr>
          <p:cNvSpPr/>
          <p:nvPr/>
        </p:nvSpPr>
        <p:spPr>
          <a:xfrm>
            <a:off x="3585222" y="4576454"/>
            <a:ext cx="770563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11"/>
              </a:rPr>
              <a:t>http://www.clker.com/clipart-happy-blonde-girl-with-pig-tails.html</a:t>
            </a:r>
            <a:endParaRPr lang="cs-CZ" dirty="0"/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D382C050-EF80-45C4-B166-E7252D7B5BBB}"/>
              </a:ext>
            </a:extLst>
          </p:cNvPr>
          <p:cNvSpPr txBox="1"/>
          <p:nvPr/>
        </p:nvSpPr>
        <p:spPr>
          <a:xfrm>
            <a:off x="3358171" y="454426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4B23E50B-3EEE-4F6E-8593-5DBDB10FD74D}"/>
              </a:ext>
            </a:extLst>
          </p:cNvPr>
          <p:cNvSpPr txBox="1"/>
          <p:nvPr/>
        </p:nvSpPr>
        <p:spPr>
          <a:xfrm>
            <a:off x="9802309" y="455800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67998459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490</TotalTime>
  <Words>556</Words>
  <Application>Microsoft Office PowerPoint</Application>
  <PresentationFormat>Širokoúhlá obrazovka</PresentationFormat>
  <Paragraphs>117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52</cp:revision>
  <dcterms:created xsi:type="dcterms:W3CDTF">2020-04-03T22:17:40Z</dcterms:created>
  <dcterms:modified xsi:type="dcterms:W3CDTF">2020-04-04T13:20:37Z</dcterms:modified>
</cp:coreProperties>
</file>